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  <p:sldMasterId id="2147483693" r:id="rId10"/>
  </p:sldMasterIdLst>
  <p:notesMasterIdLst>
    <p:notesMasterId r:id="rId95"/>
  </p:notesMasterIdLst>
  <p:sldIdLst>
    <p:sldId id="420" r:id="rId11"/>
    <p:sldId id="1193" r:id="rId12"/>
    <p:sldId id="1255" r:id="rId13"/>
    <p:sldId id="1287" r:id="rId14"/>
    <p:sldId id="1286" r:id="rId15"/>
    <p:sldId id="1195" r:id="rId16"/>
    <p:sldId id="1259" r:id="rId17"/>
    <p:sldId id="1196" r:id="rId18"/>
    <p:sldId id="1261" r:id="rId19"/>
    <p:sldId id="1197" r:id="rId20"/>
    <p:sldId id="1198" r:id="rId21"/>
    <p:sldId id="1200" r:id="rId22"/>
    <p:sldId id="1201" r:id="rId23"/>
    <p:sldId id="1215" r:id="rId24"/>
    <p:sldId id="1216" r:id="rId25"/>
    <p:sldId id="1214" r:id="rId26"/>
    <p:sldId id="1202" r:id="rId27"/>
    <p:sldId id="1203" r:id="rId28"/>
    <p:sldId id="1204" r:id="rId29"/>
    <p:sldId id="1249" r:id="rId30"/>
    <p:sldId id="1251" r:id="rId31"/>
    <p:sldId id="1258" r:id="rId32"/>
    <p:sldId id="1280" r:id="rId33"/>
    <p:sldId id="1245" r:id="rId34"/>
    <p:sldId id="1244" r:id="rId35"/>
    <p:sldId id="1248" r:id="rId36"/>
    <p:sldId id="1205" r:id="rId37"/>
    <p:sldId id="1206" r:id="rId38"/>
    <p:sldId id="1207" r:id="rId39"/>
    <p:sldId id="1217" r:id="rId40"/>
    <p:sldId id="1218" r:id="rId41"/>
    <p:sldId id="1262" r:id="rId42"/>
    <p:sldId id="1220" r:id="rId43"/>
    <p:sldId id="1221" r:id="rId44"/>
    <p:sldId id="1263" r:id="rId45"/>
    <p:sldId id="1223" r:id="rId46"/>
    <p:sldId id="1264" r:id="rId47"/>
    <p:sldId id="1224" r:id="rId48"/>
    <p:sldId id="1265" r:id="rId49"/>
    <p:sldId id="1222" r:id="rId50"/>
    <p:sldId id="1266" r:id="rId51"/>
    <p:sldId id="1209" r:id="rId52"/>
    <p:sldId id="1267" r:id="rId53"/>
    <p:sldId id="1254" r:id="rId54"/>
    <p:sldId id="1211" r:id="rId55"/>
    <p:sldId id="1288" r:id="rId56"/>
    <p:sldId id="1212" r:id="rId57"/>
    <p:sldId id="1213" r:id="rId58"/>
    <p:sldId id="1269" r:id="rId59"/>
    <p:sldId id="1228" r:id="rId60"/>
    <p:sldId id="1270" r:id="rId61"/>
    <p:sldId id="1229" r:id="rId62"/>
    <p:sldId id="1271" r:id="rId63"/>
    <p:sldId id="1281" r:id="rId64"/>
    <p:sldId id="1278" r:id="rId65"/>
    <p:sldId id="1230" r:id="rId66"/>
    <p:sldId id="1272" r:id="rId67"/>
    <p:sldId id="1231" r:id="rId68"/>
    <p:sldId id="1273" r:id="rId69"/>
    <p:sldId id="1235" r:id="rId70"/>
    <p:sldId id="1274" r:id="rId71"/>
    <p:sldId id="1236" r:id="rId72"/>
    <p:sldId id="1275" r:id="rId73"/>
    <p:sldId id="1227" r:id="rId74"/>
    <p:sldId id="1276" r:id="rId75"/>
    <p:sldId id="1285" r:id="rId76"/>
    <p:sldId id="1256" r:id="rId77"/>
    <p:sldId id="1289" r:id="rId78"/>
    <p:sldId id="1284" r:id="rId79"/>
    <p:sldId id="1233" r:id="rId80"/>
    <p:sldId id="1199" r:id="rId81"/>
    <p:sldId id="1234" r:id="rId82"/>
    <p:sldId id="1226" r:id="rId83"/>
    <p:sldId id="1225" r:id="rId84"/>
    <p:sldId id="1268" r:id="rId85"/>
    <p:sldId id="1237" r:id="rId86"/>
    <p:sldId id="1277" r:id="rId87"/>
    <p:sldId id="1238" r:id="rId88"/>
    <p:sldId id="1239" r:id="rId89"/>
    <p:sldId id="1240" r:id="rId90"/>
    <p:sldId id="1241" r:id="rId91"/>
    <p:sldId id="1242" r:id="rId92"/>
    <p:sldId id="1243" r:id="rId93"/>
    <p:sldId id="1087" r:id="rId9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F0810A-C136-2D4A-7E5B-74350A41A53B}" name="Branko" initials="B" userId="Branko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  <p:cmAuthor id="4" name="Andjela" initials="A" lastIdx="1" clrIdx="3">
    <p:extLst>
      <p:ext uri="{19B8F6BF-5375-455C-9EA6-DF929625EA0E}">
        <p15:presenceInfo xmlns:p15="http://schemas.microsoft.com/office/powerpoint/2012/main" userId="f090248cee12b66f" providerId="Windows Live"/>
      </p:ext>
    </p:extLst>
  </p:cmAuthor>
  <p:cmAuthor id="5" name="Bartosz Walter" initials="BW" lastIdx="19" clrIdx="4">
    <p:extLst>
      <p:ext uri="{19B8F6BF-5375-455C-9EA6-DF929625EA0E}">
        <p15:presenceInfo xmlns:p15="http://schemas.microsoft.com/office/powerpoint/2012/main" userId="Bartosz Wal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000"/>
    <a:srgbClr val="44546A"/>
    <a:srgbClr val="1F4E79"/>
    <a:srgbClr val="507596"/>
    <a:srgbClr val="6BA644"/>
    <a:srgbClr val="000000"/>
    <a:srgbClr val="2F5597"/>
    <a:srgbClr val="F4823A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89F1B2-A022-4220-AF2D-CFD492FACCA5}" v="1411" dt="2024-12-03T10:11:34.0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6" autoAdjust="0"/>
    <p:restoredTop sz="94688" autoAdjust="0"/>
  </p:normalViewPr>
  <p:slideViewPr>
    <p:cSldViewPr snapToGrid="0">
      <p:cViewPr varScale="1">
        <p:scale>
          <a:sx n="148" d="100"/>
          <a:sy n="148" d="100"/>
        </p:scale>
        <p:origin x="126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891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84" Type="http://schemas.openxmlformats.org/officeDocument/2006/relationships/slide" Target="slides/slide74.xml"/><Relationship Id="rId89" Type="http://schemas.openxmlformats.org/officeDocument/2006/relationships/slide" Target="slides/slide79.xml"/><Relationship Id="rId16" Type="http://schemas.openxmlformats.org/officeDocument/2006/relationships/slide" Target="slides/slide6.xml"/><Relationship Id="rId11" Type="http://schemas.openxmlformats.org/officeDocument/2006/relationships/slide" Target="slides/slide1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10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0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80" Type="http://schemas.openxmlformats.org/officeDocument/2006/relationships/slide" Target="slides/slide70.xml"/><Relationship Id="rId85" Type="http://schemas.openxmlformats.org/officeDocument/2006/relationships/slide" Target="slides/slide75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103" Type="http://schemas.microsoft.com/office/2018/10/relationships/authors" Target="author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slide" Target="slides/slide73.xml"/><Relationship Id="rId88" Type="http://schemas.openxmlformats.org/officeDocument/2006/relationships/slide" Target="slides/slide78.xml"/><Relationship Id="rId91" Type="http://schemas.openxmlformats.org/officeDocument/2006/relationships/slide" Target="slides/slide81.xml"/><Relationship Id="rId96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6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slide" Target="slides/slide76.xml"/><Relationship Id="rId94" Type="http://schemas.openxmlformats.org/officeDocument/2006/relationships/slide" Target="slides/slide84.xml"/><Relationship Id="rId99" Type="http://schemas.openxmlformats.org/officeDocument/2006/relationships/theme" Target="theme/theme1.xml"/><Relationship Id="rId101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6" Type="http://schemas.openxmlformats.org/officeDocument/2006/relationships/slide" Target="slides/slide66.xml"/><Relationship Id="rId97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71" Type="http://schemas.openxmlformats.org/officeDocument/2006/relationships/slide" Target="slides/slide61.xml"/><Relationship Id="rId92" Type="http://schemas.openxmlformats.org/officeDocument/2006/relationships/slide" Target="slides/slide82.xml"/><Relationship Id="rId2" Type="http://schemas.openxmlformats.org/officeDocument/2006/relationships/customXml" Target="../customXml/item2.xml"/><Relationship Id="rId29" Type="http://schemas.openxmlformats.org/officeDocument/2006/relationships/slide" Target="slides/slide19.xml"/><Relationship Id="rId24" Type="http://schemas.openxmlformats.org/officeDocument/2006/relationships/slide" Target="slides/slide14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66" Type="http://schemas.openxmlformats.org/officeDocument/2006/relationships/slide" Target="slides/slide56.xml"/><Relationship Id="rId87" Type="http://schemas.openxmlformats.org/officeDocument/2006/relationships/slide" Target="slides/slide77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56" Type="http://schemas.openxmlformats.org/officeDocument/2006/relationships/slide" Target="slides/slide46.xml"/><Relationship Id="rId77" Type="http://schemas.openxmlformats.org/officeDocument/2006/relationships/slide" Target="slides/slide67.xml"/><Relationship Id="rId100" Type="http://schemas.openxmlformats.org/officeDocument/2006/relationships/tableStyles" Target="tableStyles.xml"/><Relationship Id="rId8" Type="http://schemas.openxmlformats.org/officeDocument/2006/relationships/slideMaster" Target="slideMasters/slideMaster4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93" Type="http://schemas.openxmlformats.org/officeDocument/2006/relationships/slide" Target="slides/slide83.xml"/><Relationship Id="rId98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il Kjiroski" userId="f460c7de-8296-480a-944a-c6bd075eace0" providerId="ADAL" clId="{4727A7A7-16C0-4432-A12F-D31C958B031E}"/>
    <pc:docChg chg="undo custSel addSld delSld modSld sldOrd">
      <pc:chgData name="Kiril Kjiroski" userId="f460c7de-8296-480a-944a-c6bd075eace0" providerId="ADAL" clId="{4727A7A7-16C0-4432-A12F-D31C958B031E}" dt="2024-11-18T16:18:09.377" v="4325" actId="20577"/>
      <pc:docMkLst>
        <pc:docMk/>
      </pc:docMkLst>
      <pc:sldChg chg="modSp mod">
        <pc:chgData name="Kiril Kjiroski" userId="f460c7de-8296-480a-944a-c6bd075eace0" providerId="ADAL" clId="{4727A7A7-16C0-4432-A12F-D31C958B031E}" dt="2024-11-16T18:28:23.214" v="1266" actId="1036"/>
        <pc:sldMkLst>
          <pc:docMk/>
          <pc:sldMk cId="3845266924" sldId="1194"/>
        </pc:sldMkLst>
        <pc:spChg chg="mod">
          <ac:chgData name="Kiril Kjiroski" userId="f460c7de-8296-480a-944a-c6bd075eace0" providerId="ADAL" clId="{4727A7A7-16C0-4432-A12F-D31C958B031E}" dt="2024-11-16T18:28:23.214" v="1266" actId="1036"/>
          <ac:spMkLst>
            <pc:docMk/>
            <pc:sldMk cId="3845266924" sldId="1194"/>
            <ac:spMk id="2" creationId="{AB54F2BD-9C95-CB7C-B052-0A77F7E8FF80}"/>
          </ac:spMkLst>
        </pc:spChg>
      </pc:sldChg>
      <pc:sldChg chg="addSp delSp modSp mod">
        <pc:chgData name="Kiril Kjiroski" userId="f460c7de-8296-480a-944a-c6bd075eace0" providerId="ADAL" clId="{4727A7A7-16C0-4432-A12F-D31C958B031E}" dt="2024-11-18T15:59:22.476" v="4199" actId="478"/>
        <pc:sldMkLst>
          <pc:docMk/>
          <pc:sldMk cId="4137464079" sldId="1196"/>
        </pc:sldMkLst>
        <pc:graphicFrameChg chg="add del mod">
          <ac:chgData name="Kiril Kjiroski" userId="f460c7de-8296-480a-944a-c6bd075eace0" providerId="ADAL" clId="{4727A7A7-16C0-4432-A12F-D31C958B031E}" dt="2024-11-18T15:59:22.476" v="4199" actId="478"/>
          <ac:graphicFrameMkLst>
            <pc:docMk/>
            <pc:sldMk cId="4137464079" sldId="1196"/>
            <ac:graphicFrameMk id="5" creationId="{DEC1E92A-88C9-B558-83FF-D5AF3E7DB458}"/>
          </ac:graphicFrameMkLst>
        </pc:graphicFrameChg>
      </pc:sldChg>
      <pc:sldChg chg="modSp mod">
        <pc:chgData name="Kiril Kjiroski" userId="f460c7de-8296-480a-944a-c6bd075eace0" providerId="ADAL" clId="{4727A7A7-16C0-4432-A12F-D31C958B031E}" dt="2024-11-18T15:50:37.898" v="4072"/>
        <pc:sldMkLst>
          <pc:docMk/>
          <pc:sldMk cId="3648241933" sldId="1204"/>
        </pc:sldMkLst>
        <pc:spChg chg="mod">
          <ac:chgData name="Kiril Kjiroski" userId="f460c7de-8296-480a-944a-c6bd075eace0" providerId="ADAL" clId="{4727A7A7-16C0-4432-A12F-D31C958B031E}" dt="2024-11-18T15:50:37.898" v="4072"/>
          <ac:spMkLst>
            <pc:docMk/>
            <pc:sldMk cId="3648241933" sldId="1204"/>
            <ac:spMk id="4" creationId="{A3097079-FFF4-079D-F5DF-020232570918}"/>
          </ac:spMkLst>
        </pc:spChg>
      </pc:sldChg>
      <pc:sldChg chg="addSp delSp modSp del mod">
        <pc:chgData name="Kiril Kjiroski" userId="f460c7de-8296-480a-944a-c6bd075eace0" providerId="ADAL" clId="{4727A7A7-16C0-4432-A12F-D31C958B031E}" dt="2024-11-16T12:42:44.145" v="565" actId="47"/>
        <pc:sldMkLst>
          <pc:docMk/>
          <pc:sldMk cId="3952634973" sldId="1208"/>
        </pc:sldMkLst>
        <pc:spChg chg="del">
          <ac:chgData name="Kiril Kjiroski" userId="f460c7de-8296-480a-944a-c6bd075eace0" providerId="ADAL" clId="{4727A7A7-16C0-4432-A12F-D31C958B031E}" dt="2024-11-16T12:37:08.381" v="551" actId="1032"/>
          <ac:spMkLst>
            <pc:docMk/>
            <pc:sldMk cId="3952634973" sldId="1208"/>
            <ac:spMk id="4" creationId="{A67ED207-7836-769A-5171-1A67388111FA}"/>
          </ac:spMkLst>
        </pc:spChg>
        <pc:graphicFrameChg chg="add mod modGraphic">
          <ac:chgData name="Kiril Kjiroski" userId="f460c7de-8296-480a-944a-c6bd075eace0" providerId="ADAL" clId="{4727A7A7-16C0-4432-A12F-D31C958B031E}" dt="2024-11-16T12:37:48.979" v="552" actId="13782"/>
          <ac:graphicFrameMkLst>
            <pc:docMk/>
            <pc:sldMk cId="3952634973" sldId="1208"/>
            <ac:graphicFrameMk id="5" creationId="{7D62BA3A-9B73-B5EB-A285-329E4D1BA985}"/>
          </ac:graphicFrameMkLst>
        </pc:graphicFrameChg>
      </pc:sldChg>
      <pc:sldChg chg="addSp delSp modSp mod">
        <pc:chgData name="Kiril Kjiroski" userId="f460c7de-8296-480a-944a-c6bd075eace0" providerId="ADAL" clId="{4727A7A7-16C0-4432-A12F-D31C958B031E}" dt="2024-11-18T16:10:15.596" v="4273" actId="478"/>
        <pc:sldMkLst>
          <pc:docMk/>
          <pc:sldMk cId="1324984339" sldId="1209"/>
        </pc:sldMkLst>
        <pc:spChg chg="mod">
          <ac:chgData name="Kiril Kjiroski" userId="f460c7de-8296-480a-944a-c6bd075eace0" providerId="ADAL" clId="{4727A7A7-16C0-4432-A12F-D31C958B031E}" dt="2024-11-16T12:44:44.686" v="573" actId="20577"/>
          <ac:spMkLst>
            <pc:docMk/>
            <pc:sldMk cId="1324984339" sldId="1209"/>
            <ac:spMk id="2" creationId="{C6AC1149-DA84-D102-9FC3-1F1241595271}"/>
          </ac:spMkLst>
        </pc:spChg>
        <pc:spChg chg="del mod">
          <ac:chgData name="Kiril Kjiroski" userId="f460c7de-8296-480a-944a-c6bd075eace0" providerId="ADAL" clId="{4727A7A7-16C0-4432-A12F-D31C958B031E}" dt="2024-11-16T12:57:53.687" v="659" actId="478"/>
          <ac:spMkLst>
            <pc:docMk/>
            <pc:sldMk cId="1324984339" sldId="1209"/>
            <ac:spMk id="4" creationId="{61BEF9A4-1CA5-E0C6-A048-D1C59218CDF0}"/>
          </ac:spMkLst>
        </pc:spChg>
        <pc:spChg chg="add del mod">
          <ac:chgData name="Kiril Kjiroski" userId="f460c7de-8296-480a-944a-c6bd075eace0" providerId="ADAL" clId="{4727A7A7-16C0-4432-A12F-D31C958B031E}" dt="2024-11-18T16:10:15.596" v="4273" actId="478"/>
          <ac:spMkLst>
            <pc:docMk/>
            <pc:sldMk cId="1324984339" sldId="1209"/>
            <ac:spMk id="5" creationId="{B37000B4-AB71-A9B5-3950-0BBC77FD0FF7}"/>
          </ac:spMkLst>
        </pc:spChg>
        <pc:spChg chg="add del mod">
          <ac:chgData name="Kiril Kjiroski" userId="f460c7de-8296-480a-944a-c6bd075eace0" providerId="ADAL" clId="{4727A7A7-16C0-4432-A12F-D31C958B031E}" dt="2024-11-16T12:57:58.574" v="660" actId="1032"/>
          <ac:spMkLst>
            <pc:docMk/>
            <pc:sldMk cId="1324984339" sldId="1209"/>
            <ac:spMk id="6" creationId="{71435263-4D9B-347D-A379-6967FF0992E5}"/>
          </ac:spMkLst>
        </pc:spChg>
        <pc:graphicFrameChg chg="add del mod modGraphic">
          <ac:chgData name="Kiril Kjiroski" userId="f460c7de-8296-480a-944a-c6bd075eace0" providerId="ADAL" clId="{4727A7A7-16C0-4432-A12F-D31C958B031E}" dt="2024-11-18T16:10:15.596" v="4273" actId="478"/>
          <ac:graphicFrameMkLst>
            <pc:docMk/>
            <pc:sldMk cId="1324984339" sldId="1209"/>
            <ac:graphicFrameMk id="7" creationId="{6BB97A68-C97E-AA9F-A697-F9771E332050}"/>
          </ac:graphicFrameMkLst>
        </pc:graphicFrameChg>
      </pc:sldChg>
      <pc:sldChg chg="addSp delSp modSp del mod ord">
        <pc:chgData name="Kiril Kjiroski" userId="f460c7de-8296-480a-944a-c6bd075eace0" providerId="ADAL" clId="{4727A7A7-16C0-4432-A12F-D31C958B031E}" dt="2024-11-16T18:31:08.711" v="1329" actId="47"/>
        <pc:sldMkLst>
          <pc:docMk/>
          <pc:sldMk cId="466550272" sldId="1210"/>
        </pc:sldMkLst>
        <pc:spChg chg="mod">
          <ac:chgData name="Kiril Kjiroski" userId="f460c7de-8296-480a-944a-c6bd075eace0" providerId="ADAL" clId="{4727A7A7-16C0-4432-A12F-D31C958B031E}" dt="2024-11-16T18:30:55.047" v="1324" actId="1035"/>
          <ac:spMkLst>
            <pc:docMk/>
            <pc:sldMk cId="466550272" sldId="1210"/>
            <ac:spMk id="2" creationId="{747E949A-9BF0-5FE4-58EF-457CA59816B8}"/>
          </ac:spMkLst>
        </pc:spChg>
        <pc:spChg chg="add del mod">
          <ac:chgData name="Kiril Kjiroski" userId="f460c7de-8296-480a-944a-c6bd075eace0" providerId="ADAL" clId="{4727A7A7-16C0-4432-A12F-D31C958B031E}" dt="2024-11-16T18:31:00.438" v="1325" actId="21"/>
          <ac:spMkLst>
            <pc:docMk/>
            <pc:sldMk cId="466550272" sldId="1210"/>
            <ac:spMk id="4" creationId="{62C95210-D15B-5D27-19AF-6523BEF06297}"/>
          </ac:spMkLst>
        </pc:spChg>
        <pc:spChg chg="add mod">
          <ac:chgData name="Kiril Kjiroski" userId="f460c7de-8296-480a-944a-c6bd075eace0" providerId="ADAL" clId="{4727A7A7-16C0-4432-A12F-D31C958B031E}" dt="2024-11-16T18:27:16.839" v="1201"/>
          <ac:spMkLst>
            <pc:docMk/>
            <pc:sldMk cId="466550272" sldId="1210"/>
            <ac:spMk id="5" creationId="{78ED6CEC-12AA-35E5-0655-8FB6337522BD}"/>
          </ac:spMkLst>
        </pc:spChg>
      </pc:sldChg>
      <pc:sldChg chg="modSp mod">
        <pc:chgData name="Kiril Kjiroski" userId="f460c7de-8296-480a-944a-c6bd075eace0" providerId="ADAL" clId="{4727A7A7-16C0-4432-A12F-D31C958B031E}" dt="2024-11-16T19:16:37.709" v="2134" actId="20577"/>
        <pc:sldMkLst>
          <pc:docMk/>
          <pc:sldMk cId="1511261669" sldId="1211"/>
        </pc:sldMkLst>
        <pc:spChg chg="mod">
          <ac:chgData name="Kiril Kjiroski" userId="f460c7de-8296-480a-944a-c6bd075eace0" providerId="ADAL" clId="{4727A7A7-16C0-4432-A12F-D31C958B031E}" dt="2024-11-16T18:30:49.186" v="1321" actId="1035"/>
          <ac:spMkLst>
            <pc:docMk/>
            <pc:sldMk cId="1511261669" sldId="1211"/>
            <ac:spMk id="2" creationId="{444CE1F9-DC1B-011B-F52A-EF123E0A4FA0}"/>
          </ac:spMkLst>
        </pc:spChg>
        <pc:spChg chg="mod">
          <ac:chgData name="Kiril Kjiroski" userId="f460c7de-8296-480a-944a-c6bd075eace0" providerId="ADAL" clId="{4727A7A7-16C0-4432-A12F-D31C958B031E}" dt="2024-11-16T19:16:37.709" v="2134" actId="20577"/>
          <ac:spMkLst>
            <pc:docMk/>
            <pc:sldMk cId="1511261669" sldId="1211"/>
            <ac:spMk id="4" creationId="{EB5ADD33-608D-DC18-94F9-F7239B424526}"/>
          </ac:spMkLst>
        </pc:spChg>
      </pc:sldChg>
      <pc:sldChg chg="modSp mod">
        <pc:chgData name="Kiril Kjiroski" userId="f460c7de-8296-480a-944a-c6bd075eace0" providerId="ADAL" clId="{4727A7A7-16C0-4432-A12F-D31C958B031E}" dt="2024-11-16T20:25:00.545" v="2791" actId="20577"/>
        <pc:sldMkLst>
          <pc:docMk/>
          <pc:sldMk cId="3423963551" sldId="1212"/>
        </pc:sldMkLst>
        <pc:spChg chg="mod">
          <ac:chgData name="Kiril Kjiroski" userId="f460c7de-8296-480a-944a-c6bd075eace0" providerId="ADAL" clId="{4727A7A7-16C0-4432-A12F-D31C958B031E}" dt="2024-11-16T18:31:55.714" v="1365" actId="20577"/>
          <ac:spMkLst>
            <pc:docMk/>
            <pc:sldMk cId="3423963551" sldId="1212"/>
            <ac:spMk id="2" creationId="{4D19FD07-8662-5F4D-8B2B-9E4CA90BCB6D}"/>
          </ac:spMkLst>
        </pc:spChg>
        <pc:spChg chg="mod">
          <ac:chgData name="Kiril Kjiroski" userId="f460c7de-8296-480a-944a-c6bd075eace0" providerId="ADAL" clId="{4727A7A7-16C0-4432-A12F-D31C958B031E}" dt="2024-11-16T20:25:00.545" v="2791" actId="20577"/>
          <ac:spMkLst>
            <pc:docMk/>
            <pc:sldMk cId="3423963551" sldId="1212"/>
            <ac:spMk id="4" creationId="{7A0A47A7-7076-ACC1-8DCF-F50E9FF370A1}"/>
          </ac:spMkLst>
        </pc:spChg>
      </pc:sldChg>
      <pc:sldChg chg="addSp delSp modSp mod">
        <pc:chgData name="Kiril Kjiroski" userId="f460c7de-8296-480a-944a-c6bd075eace0" providerId="ADAL" clId="{4727A7A7-16C0-4432-A12F-D31C958B031E}" dt="2024-11-16T18:58:00.305" v="1736" actId="20577"/>
        <pc:sldMkLst>
          <pc:docMk/>
          <pc:sldMk cId="3957465528" sldId="1213"/>
        </pc:sldMkLst>
        <pc:spChg chg="mod">
          <ac:chgData name="Kiril Kjiroski" userId="f460c7de-8296-480a-944a-c6bd075eace0" providerId="ADAL" clId="{4727A7A7-16C0-4432-A12F-D31C958B031E}" dt="2024-11-16T18:36:50.938" v="1404" actId="20577"/>
          <ac:spMkLst>
            <pc:docMk/>
            <pc:sldMk cId="3957465528" sldId="1213"/>
            <ac:spMk id="2" creationId="{7C92201E-C19A-893F-F8E9-56B51A342BC0}"/>
          </ac:spMkLst>
        </pc:spChg>
        <pc:spChg chg="del mod">
          <ac:chgData name="Kiril Kjiroski" userId="f460c7de-8296-480a-944a-c6bd075eace0" providerId="ADAL" clId="{4727A7A7-16C0-4432-A12F-D31C958B031E}" dt="2024-11-16T18:41:13.103" v="1431" actId="1032"/>
          <ac:spMkLst>
            <pc:docMk/>
            <pc:sldMk cId="3957465528" sldId="1213"/>
            <ac:spMk id="4" creationId="{8A0F5646-D0C4-124F-B03C-C7A0FA250D5A}"/>
          </ac:spMkLst>
        </pc:spChg>
        <pc:graphicFrameChg chg="add mod modGraphic">
          <ac:chgData name="Kiril Kjiroski" userId="f460c7de-8296-480a-944a-c6bd075eace0" providerId="ADAL" clId="{4727A7A7-16C0-4432-A12F-D31C958B031E}" dt="2024-11-16T18:58:00.305" v="1736" actId="20577"/>
          <ac:graphicFrameMkLst>
            <pc:docMk/>
            <pc:sldMk cId="3957465528" sldId="1213"/>
            <ac:graphicFrameMk id="5" creationId="{FC55B847-422F-2626-8F99-5351B33AC866}"/>
          </ac:graphicFrameMkLst>
        </pc:graphicFrameChg>
      </pc:sldChg>
      <pc:sldChg chg="addSp delSp modSp mod">
        <pc:chgData name="Kiril Kjiroski" userId="f460c7de-8296-480a-944a-c6bd075eace0" providerId="ADAL" clId="{4727A7A7-16C0-4432-A12F-D31C958B031E}" dt="2024-11-18T16:07:53.502" v="4246" actId="478"/>
        <pc:sldMkLst>
          <pc:docMk/>
          <pc:sldMk cId="2336500549" sldId="1221"/>
        </pc:sldMkLst>
        <pc:spChg chg="add del">
          <ac:chgData name="Kiril Kjiroski" userId="f460c7de-8296-480a-944a-c6bd075eace0" providerId="ADAL" clId="{4727A7A7-16C0-4432-A12F-D31C958B031E}" dt="2024-11-16T12:06:40.286" v="4" actId="1032"/>
          <ac:spMkLst>
            <pc:docMk/>
            <pc:sldMk cId="2336500549" sldId="1221"/>
            <ac:spMk id="4" creationId="{57CEAB2F-3542-BEDC-C4BD-089A76198AC2}"/>
          </ac:spMkLst>
        </pc:spChg>
        <pc:spChg chg="add del mod">
          <ac:chgData name="Kiril Kjiroski" userId="f460c7de-8296-480a-944a-c6bd075eace0" providerId="ADAL" clId="{4727A7A7-16C0-4432-A12F-D31C958B031E}" dt="2024-11-18T16:07:53.502" v="4246" actId="478"/>
          <ac:spMkLst>
            <pc:docMk/>
            <pc:sldMk cId="2336500549" sldId="1221"/>
            <ac:spMk id="5" creationId="{2C7E471A-0D19-1647-DC26-05C1B35DD331}"/>
          </ac:spMkLst>
        </pc:spChg>
        <pc:graphicFrameChg chg="add del mod modGraphic">
          <ac:chgData name="Kiril Kjiroski" userId="f460c7de-8296-480a-944a-c6bd075eace0" providerId="ADAL" clId="{4727A7A7-16C0-4432-A12F-D31C958B031E}" dt="2024-11-16T12:05:49.680" v="3" actId="1032"/>
          <ac:graphicFrameMkLst>
            <pc:docMk/>
            <pc:sldMk cId="2336500549" sldId="1221"/>
            <ac:graphicFrameMk id="5" creationId="{544AC293-A503-E017-948E-4DF648537425}"/>
          </ac:graphicFrameMkLst>
        </pc:graphicFrameChg>
        <pc:graphicFrameChg chg="add del mod modGraphic">
          <ac:chgData name="Kiril Kjiroski" userId="f460c7de-8296-480a-944a-c6bd075eace0" providerId="ADAL" clId="{4727A7A7-16C0-4432-A12F-D31C958B031E}" dt="2024-11-18T16:07:53.502" v="4246" actId="478"/>
          <ac:graphicFrameMkLst>
            <pc:docMk/>
            <pc:sldMk cId="2336500549" sldId="1221"/>
            <ac:graphicFrameMk id="6" creationId="{071E784C-3D8D-68CA-7A81-7812EC35B60F}"/>
          </ac:graphicFrameMkLst>
        </pc:graphicFrameChg>
      </pc:sldChg>
      <pc:sldChg chg="addSp delSp modSp mod">
        <pc:chgData name="Kiril Kjiroski" userId="f460c7de-8296-480a-944a-c6bd075eace0" providerId="ADAL" clId="{4727A7A7-16C0-4432-A12F-D31C958B031E}" dt="2024-11-16T12:44:19.106" v="567" actId="13782"/>
        <pc:sldMkLst>
          <pc:docMk/>
          <pc:sldMk cId="3504627894" sldId="1222"/>
        </pc:sldMkLst>
        <pc:spChg chg="del">
          <ac:chgData name="Kiril Kjiroski" userId="f460c7de-8296-480a-944a-c6bd075eace0" providerId="ADAL" clId="{4727A7A7-16C0-4432-A12F-D31C958B031E}" dt="2024-11-16T12:32:29.950" v="442" actId="1032"/>
          <ac:spMkLst>
            <pc:docMk/>
            <pc:sldMk cId="3504627894" sldId="1222"/>
            <ac:spMk id="4" creationId="{57193DAC-AEDA-57FB-D404-7D750C6A5790}"/>
          </ac:spMkLst>
        </pc:spChg>
        <pc:graphicFrameChg chg="add mod modGraphic">
          <ac:chgData name="Kiril Kjiroski" userId="f460c7de-8296-480a-944a-c6bd075eace0" providerId="ADAL" clId="{4727A7A7-16C0-4432-A12F-D31C958B031E}" dt="2024-11-16T12:44:19.106" v="567" actId="13782"/>
          <ac:graphicFrameMkLst>
            <pc:docMk/>
            <pc:sldMk cId="3504627894" sldId="1222"/>
            <ac:graphicFrameMk id="5" creationId="{E87B763F-BC07-1685-ADC0-28DAB46F19BB}"/>
          </ac:graphicFrameMkLst>
        </pc:graphicFrameChg>
      </pc:sldChg>
      <pc:sldChg chg="modSp add mod">
        <pc:chgData name="Kiril Kjiroski" userId="f460c7de-8296-480a-944a-c6bd075eace0" providerId="ADAL" clId="{4727A7A7-16C0-4432-A12F-D31C958B031E}" dt="2024-11-16T12:27:12.450" v="345" actId="20577"/>
        <pc:sldMkLst>
          <pc:docMk/>
          <pc:sldMk cId="2913796671" sldId="1223"/>
        </pc:sldMkLst>
        <pc:spChg chg="mod">
          <ac:chgData name="Kiril Kjiroski" userId="f460c7de-8296-480a-944a-c6bd075eace0" providerId="ADAL" clId="{4727A7A7-16C0-4432-A12F-D31C958B031E}" dt="2024-11-16T12:20:14.116" v="128" actId="20577"/>
          <ac:spMkLst>
            <pc:docMk/>
            <pc:sldMk cId="2913796671" sldId="1223"/>
            <ac:spMk id="2" creationId="{528A6834-5F7C-6F8F-B7D6-2D462F835FDE}"/>
          </ac:spMkLst>
        </pc:spChg>
        <pc:graphicFrameChg chg="mod">
          <ac:chgData name="Kiril Kjiroski" userId="f460c7de-8296-480a-944a-c6bd075eace0" providerId="ADAL" clId="{4727A7A7-16C0-4432-A12F-D31C958B031E}" dt="2024-11-16T12:27:12.450" v="345" actId="20577"/>
          <ac:graphicFrameMkLst>
            <pc:docMk/>
            <pc:sldMk cId="2913796671" sldId="1223"/>
            <ac:graphicFrameMk id="6" creationId="{DDB9AD88-57E4-1D9D-7266-1549D9E2515A}"/>
          </ac:graphicFrameMkLst>
        </pc:graphicFrameChg>
      </pc:sldChg>
      <pc:sldChg chg="modSp add">
        <pc:chgData name="Kiril Kjiroski" userId="f460c7de-8296-480a-944a-c6bd075eace0" providerId="ADAL" clId="{4727A7A7-16C0-4432-A12F-D31C958B031E}" dt="2024-11-16T12:31:08.591" v="441" actId="20577"/>
        <pc:sldMkLst>
          <pc:docMk/>
          <pc:sldMk cId="104078734" sldId="1224"/>
        </pc:sldMkLst>
        <pc:graphicFrameChg chg="mod">
          <ac:chgData name="Kiril Kjiroski" userId="f460c7de-8296-480a-944a-c6bd075eace0" providerId="ADAL" clId="{4727A7A7-16C0-4432-A12F-D31C958B031E}" dt="2024-11-16T12:31:08.591" v="441" actId="20577"/>
          <ac:graphicFrameMkLst>
            <pc:docMk/>
            <pc:sldMk cId="104078734" sldId="1224"/>
            <ac:graphicFrameMk id="6" creationId="{702742D4-0F49-D5ED-37BC-8348D2E1E687}"/>
          </ac:graphicFrameMkLst>
        </pc:graphicFrameChg>
      </pc:sldChg>
      <pc:sldChg chg="modSp add mod">
        <pc:chgData name="Kiril Kjiroski" userId="f460c7de-8296-480a-944a-c6bd075eace0" providerId="ADAL" clId="{4727A7A7-16C0-4432-A12F-D31C958B031E}" dt="2024-11-16T18:26:00.504" v="1196" actId="20577"/>
        <pc:sldMkLst>
          <pc:docMk/>
          <pc:sldMk cId="125698826" sldId="1225"/>
        </pc:sldMkLst>
        <pc:spChg chg="mod">
          <ac:chgData name="Kiril Kjiroski" userId="f460c7de-8296-480a-944a-c6bd075eace0" providerId="ADAL" clId="{4727A7A7-16C0-4432-A12F-D31C958B031E}" dt="2024-11-16T18:12:31.297" v="996"/>
          <ac:spMkLst>
            <pc:docMk/>
            <pc:sldMk cId="125698826" sldId="1225"/>
            <ac:spMk id="2" creationId="{9E0EC3EF-B3C2-2FCC-5C95-9D88F5576423}"/>
          </ac:spMkLst>
        </pc:spChg>
        <pc:graphicFrameChg chg="mod">
          <ac:chgData name="Kiril Kjiroski" userId="f460c7de-8296-480a-944a-c6bd075eace0" providerId="ADAL" clId="{4727A7A7-16C0-4432-A12F-D31C958B031E}" dt="2024-11-16T18:26:00.504" v="1196" actId="20577"/>
          <ac:graphicFrameMkLst>
            <pc:docMk/>
            <pc:sldMk cId="125698826" sldId="1225"/>
            <ac:graphicFrameMk id="7" creationId="{4035365E-AA32-D8C6-DCB8-A8DA7EE368DC}"/>
          </ac:graphicFrameMkLst>
        </pc:graphicFrameChg>
      </pc:sldChg>
      <pc:sldChg chg="modSp new mod">
        <pc:chgData name="Kiril Kjiroski" userId="f460c7de-8296-480a-944a-c6bd075eace0" providerId="ADAL" clId="{4727A7A7-16C0-4432-A12F-D31C958B031E}" dt="2024-11-17T07:34:15.122" v="3526" actId="20577"/>
        <pc:sldMkLst>
          <pc:docMk/>
          <pc:sldMk cId="4212212869" sldId="1226"/>
        </pc:sldMkLst>
        <pc:spChg chg="mod">
          <ac:chgData name="Kiril Kjiroski" userId="f460c7de-8296-480a-944a-c6bd075eace0" providerId="ADAL" clId="{4727A7A7-16C0-4432-A12F-D31C958B031E}" dt="2024-11-17T07:31:32.675" v="3357" actId="20577"/>
          <ac:spMkLst>
            <pc:docMk/>
            <pc:sldMk cId="4212212869" sldId="1226"/>
            <ac:spMk id="2" creationId="{3C8C78AE-1B11-9826-DA36-C10FC298824E}"/>
          </ac:spMkLst>
        </pc:spChg>
        <pc:spChg chg="mod">
          <ac:chgData name="Kiril Kjiroski" userId="f460c7de-8296-480a-944a-c6bd075eace0" providerId="ADAL" clId="{4727A7A7-16C0-4432-A12F-D31C958B031E}" dt="2024-11-17T07:34:15.122" v="3526" actId="20577"/>
          <ac:spMkLst>
            <pc:docMk/>
            <pc:sldMk cId="4212212869" sldId="1226"/>
            <ac:spMk id="4" creationId="{70FDFE7D-97AA-D35B-9415-5BE3463E7E7D}"/>
          </ac:spMkLst>
        </pc:spChg>
      </pc:sldChg>
      <pc:sldChg chg="addSp delSp modSp new mod">
        <pc:chgData name="Kiril Kjiroski" userId="f460c7de-8296-480a-944a-c6bd075eace0" providerId="ADAL" clId="{4727A7A7-16C0-4432-A12F-D31C958B031E}" dt="2024-11-16T20:32:16.955" v="2914" actId="20577"/>
        <pc:sldMkLst>
          <pc:docMk/>
          <pc:sldMk cId="641449364" sldId="1227"/>
        </pc:sldMkLst>
        <pc:spChg chg="mod">
          <ac:chgData name="Kiril Kjiroski" userId="f460c7de-8296-480a-944a-c6bd075eace0" providerId="ADAL" clId="{4727A7A7-16C0-4432-A12F-D31C958B031E}" dt="2024-11-16T20:14:43.095" v="2688" actId="20577"/>
          <ac:spMkLst>
            <pc:docMk/>
            <pc:sldMk cId="641449364" sldId="1227"/>
            <ac:spMk id="2" creationId="{F557FCAA-D7CE-2F23-9D2A-7AEC59CE1B14}"/>
          </ac:spMkLst>
        </pc:spChg>
        <pc:spChg chg="del">
          <ac:chgData name="Kiril Kjiroski" userId="f460c7de-8296-480a-944a-c6bd075eace0" providerId="ADAL" clId="{4727A7A7-16C0-4432-A12F-D31C958B031E}" dt="2024-11-16T20:19:10.308" v="2689" actId="1032"/>
          <ac:spMkLst>
            <pc:docMk/>
            <pc:sldMk cId="641449364" sldId="1227"/>
            <ac:spMk id="4" creationId="{9F783910-3D1A-ADC4-A343-15A3AE03B7C3}"/>
          </ac:spMkLst>
        </pc:spChg>
        <pc:graphicFrameChg chg="add mod modGraphic">
          <ac:chgData name="Kiril Kjiroski" userId="f460c7de-8296-480a-944a-c6bd075eace0" providerId="ADAL" clId="{4727A7A7-16C0-4432-A12F-D31C958B031E}" dt="2024-11-16T20:32:16.955" v="2914" actId="20577"/>
          <ac:graphicFrameMkLst>
            <pc:docMk/>
            <pc:sldMk cId="641449364" sldId="1227"/>
            <ac:graphicFrameMk id="5" creationId="{C3318EDD-5EE4-D221-916F-26020BF65704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6T19:05:22.358" v="1832" actId="20577"/>
        <pc:sldMkLst>
          <pc:docMk/>
          <pc:sldMk cId="1849186880" sldId="1228"/>
        </pc:sldMkLst>
        <pc:spChg chg="mod">
          <ac:chgData name="Kiril Kjiroski" userId="f460c7de-8296-480a-944a-c6bd075eace0" providerId="ADAL" clId="{4727A7A7-16C0-4432-A12F-D31C958B031E}" dt="2024-11-16T18:59:54.210" v="1741" actId="20577"/>
          <ac:spMkLst>
            <pc:docMk/>
            <pc:sldMk cId="1849186880" sldId="1228"/>
            <ac:spMk id="2" creationId="{53E32D5E-B1C3-844B-4280-9DFF78B59994}"/>
          </ac:spMkLst>
        </pc:spChg>
        <pc:spChg chg="del">
          <ac:chgData name="Kiril Kjiroski" userId="f460c7de-8296-480a-944a-c6bd075eace0" providerId="ADAL" clId="{4727A7A7-16C0-4432-A12F-D31C958B031E}" dt="2024-11-16T19:00:23.286" v="1742" actId="1032"/>
          <ac:spMkLst>
            <pc:docMk/>
            <pc:sldMk cId="1849186880" sldId="1228"/>
            <ac:spMk id="4" creationId="{1308AEAC-CE50-D2B0-7EE0-E2D22347EBEB}"/>
          </ac:spMkLst>
        </pc:spChg>
        <pc:graphicFrameChg chg="add mod modGraphic">
          <ac:chgData name="Kiril Kjiroski" userId="f460c7de-8296-480a-944a-c6bd075eace0" providerId="ADAL" clId="{4727A7A7-16C0-4432-A12F-D31C958B031E}" dt="2024-11-16T19:05:22.358" v="1832" actId="20577"/>
          <ac:graphicFrameMkLst>
            <pc:docMk/>
            <pc:sldMk cId="1849186880" sldId="1228"/>
            <ac:graphicFrameMk id="5" creationId="{B9A67386-121A-923C-B274-538B735EFF24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6T19:09:28.977" v="1888" actId="20577"/>
        <pc:sldMkLst>
          <pc:docMk/>
          <pc:sldMk cId="3790743223" sldId="1229"/>
        </pc:sldMkLst>
        <pc:spChg chg="mod">
          <ac:chgData name="Kiril Kjiroski" userId="f460c7de-8296-480a-944a-c6bd075eace0" providerId="ADAL" clId="{4727A7A7-16C0-4432-A12F-D31C958B031E}" dt="2024-11-16T19:06:15.073" v="1845" actId="20577"/>
          <ac:spMkLst>
            <pc:docMk/>
            <pc:sldMk cId="3790743223" sldId="1229"/>
            <ac:spMk id="2" creationId="{91AE2868-F447-BD4E-26AE-842979BD3F5D}"/>
          </ac:spMkLst>
        </pc:spChg>
        <pc:spChg chg="del">
          <ac:chgData name="Kiril Kjiroski" userId="f460c7de-8296-480a-944a-c6bd075eace0" providerId="ADAL" clId="{4727A7A7-16C0-4432-A12F-D31C958B031E}" dt="2024-11-16T19:06:48.669" v="1846" actId="1032"/>
          <ac:spMkLst>
            <pc:docMk/>
            <pc:sldMk cId="3790743223" sldId="1229"/>
            <ac:spMk id="4" creationId="{03E29CA0-3DE5-7093-D662-D5AD6114078C}"/>
          </ac:spMkLst>
        </pc:spChg>
        <pc:graphicFrameChg chg="add mod modGraphic">
          <ac:chgData name="Kiril Kjiroski" userId="f460c7de-8296-480a-944a-c6bd075eace0" providerId="ADAL" clId="{4727A7A7-16C0-4432-A12F-D31C958B031E}" dt="2024-11-16T19:09:28.977" v="1888" actId="20577"/>
          <ac:graphicFrameMkLst>
            <pc:docMk/>
            <pc:sldMk cId="3790743223" sldId="1229"/>
            <ac:graphicFrameMk id="5" creationId="{14B29BBF-0FA0-EF68-56C8-075C0E527DD2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6T19:27:08.604" v="2191" actId="20577"/>
        <pc:sldMkLst>
          <pc:docMk/>
          <pc:sldMk cId="4250720280" sldId="1230"/>
        </pc:sldMkLst>
        <pc:spChg chg="mod">
          <ac:chgData name="Kiril Kjiroski" userId="f460c7de-8296-480a-944a-c6bd075eace0" providerId="ADAL" clId="{4727A7A7-16C0-4432-A12F-D31C958B031E}" dt="2024-11-16T19:09:50.008" v="1891" actId="20577"/>
          <ac:spMkLst>
            <pc:docMk/>
            <pc:sldMk cId="4250720280" sldId="1230"/>
            <ac:spMk id="2" creationId="{02D5AD63-6AEF-D2EB-3511-423CD3BF1A72}"/>
          </ac:spMkLst>
        </pc:spChg>
        <pc:spChg chg="del">
          <ac:chgData name="Kiril Kjiroski" userId="f460c7de-8296-480a-944a-c6bd075eace0" providerId="ADAL" clId="{4727A7A7-16C0-4432-A12F-D31C958B031E}" dt="2024-11-16T19:10:14.803" v="1892" actId="1032"/>
          <ac:spMkLst>
            <pc:docMk/>
            <pc:sldMk cId="4250720280" sldId="1230"/>
            <ac:spMk id="4" creationId="{9B3928F4-580A-92B5-FEF6-E40003B42370}"/>
          </ac:spMkLst>
        </pc:spChg>
        <pc:graphicFrameChg chg="add mod modGraphic">
          <ac:chgData name="Kiril Kjiroski" userId="f460c7de-8296-480a-944a-c6bd075eace0" providerId="ADAL" clId="{4727A7A7-16C0-4432-A12F-D31C958B031E}" dt="2024-11-16T19:27:08.604" v="2191" actId="20577"/>
          <ac:graphicFrameMkLst>
            <pc:docMk/>
            <pc:sldMk cId="4250720280" sldId="1230"/>
            <ac:graphicFrameMk id="5" creationId="{78F77700-9289-424C-A961-668219FC8FB7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6T19:40:12.503" v="2364" actId="20577"/>
        <pc:sldMkLst>
          <pc:docMk/>
          <pc:sldMk cId="2544014906" sldId="1231"/>
        </pc:sldMkLst>
        <pc:spChg chg="mod">
          <ac:chgData name="Kiril Kjiroski" userId="f460c7de-8296-480a-944a-c6bd075eace0" providerId="ADAL" clId="{4727A7A7-16C0-4432-A12F-D31C958B031E}" dt="2024-11-16T19:19:53.848" v="2174" actId="20577"/>
          <ac:spMkLst>
            <pc:docMk/>
            <pc:sldMk cId="2544014906" sldId="1231"/>
            <ac:spMk id="2" creationId="{507F7463-76F8-873F-EB47-0A65DBC91C95}"/>
          </ac:spMkLst>
        </pc:spChg>
        <pc:spChg chg="del">
          <ac:chgData name="Kiril Kjiroski" userId="f460c7de-8296-480a-944a-c6bd075eace0" providerId="ADAL" clId="{4727A7A7-16C0-4432-A12F-D31C958B031E}" dt="2024-11-16T19:33:00.296" v="2192" actId="1032"/>
          <ac:spMkLst>
            <pc:docMk/>
            <pc:sldMk cId="2544014906" sldId="1231"/>
            <ac:spMk id="4" creationId="{7C161DC7-86A6-1C83-4720-5168E15CEB65}"/>
          </ac:spMkLst>
        </pc:spChg>
        <pc:graphicFrameChg chg="add mod modGraphic">
          <ac:chgData name="Kiril Kjiroski" userId="f460c7de-8296-480a-944a-c6bd075eace0" providerId="ADAL" clId="{4727A7A7-16C0-4432-A12F-D31C958B031E}" dt="2024-11-16T19:40:12.503" v="2364" actId="20577"/>
          <ac:graphicFrameMkLst>
            <pc:docMk/>
            <pc:sldMk cId="2544014906" sldId="1231"/>
            <ac:graphicFrameMk id="5" creationId="{48FE7463-C74D-40A4-85DB-3849B6F73DE6}"/>
          </ac:graphicFrameMkLst>
        </pc:graphicFrameChg>
      </pc:sldChg>
      <pc:sldChg chg="modSp add mod">
        <pc:chgData name="Kiril Kjiroski" userId="f460c7de-8296-480a-944a-c6bd075eace0" providerId="ADAL" clId="{4727A7A7-16C0-4432-A12F-D31C958B031E}" dt="2024-11-17T07:41:46.591" v="3621" actId="20577"/>
        <pc:sldMkLst>
          <pc:docMk/>
          <pc:sldMk cId="1104777831" sldId="1232"/>
        </pc:sldMkLst>
        <pc:spChg chg="mod">
          <ac:chgData name="Kiril Kjiroski" userId="f460c7de-8296-480a-944a-c6bd075eace0" providerId="ADAL" clId="{4727A7A7-16C0-4432-A12F-D31C958B031E}" dt="2024-11-17T07:41:46.591" v="3621" actId="20577"/>
          <ac:spMkLst>
            <pc:docMk/>
            <pc:sldMk cId="1104777831" sldId="1232"/>
            <ac:spMk id="2" creationId="{EDD8FA33-CCE0-0F01-35F8-7345286EEA17}"/>
          </ac:spMkLst>
        </pc:spChg>
        <pc:spChg chg="mod">
          <ac:chgData name="Kiril Kjiroski" userId="f460c7de-8296-480a-944a-c6bd075eace0" providerId="ADAL" clId="{4727A7A7-16C0-4432-A12F-D31C958B031E}" dt="2024-11-17T07:25:53.752" v="3139" actId="20577"/>
          <ac:spMkLst>
            <pc:docMk/>
            <pc:sldMk cId="1104777831" sldId="1232"/>
            <ac:spMk id="4" creationId="{B083FF1A-9E41-FA96-044E-AA43F709B15B}"/>
          </ac:spMkLst>
        </pc:spChg>
      </pc:sldChg>
      <pc:sldChg chg="modSp add mod">
        <pc:chgData name="Kiril Kjiroski" userId="f460c7de-8296-480a-944a-c6bd075eace0" providerId="ADAL" clId="{4727A7A7-16C0-4432-A12F-D31C958B031E}" dt="2024-11-17T07:27:18.603" v="3295" actId="20577"/>
        <pc:sldMkLst>
          <pc:docMk/>
          <pc:sldMk cId="365802670" sldId="1233"/>
        </pc:sldMkLst>
        <pc:spChg chg="mod">
          <ac:chgData name="Kiril Kjiroski" userId="f460c7de-8296-480a-944a-c6bd075eace0" providerId="ADAL" clId="{4727A7A7-16C0-4432-A12F-D31C958B031E}" dt="2024-11-17T07:26:06.396" v="3140"/>
          <ac:spMkLst>
            <pc:docMk/>
            <pc:sldMk cId="365802670" sldId="1233"/>
            <ac:spMk id="2" creationId="{D0C809E5-7089-14EA-EF6D-990469FCCE48}"/>
          </ac:spMkLst>
        </pc:spChg>
        <pc:spChg chg="mod">
          <ac:chgData name="Kiril Kjiroski" userId="f460c7de-8296-480a-944a-c6bd075eace0" providerId="ADAL" clId="{4727A7A7-16C0-4432-A12F-D31C958B031E}" dt="2024-11-17T07:27:18.603" v="3295" actId="20577"/>
          <ac:spMkLst>
            <pc:docMk/>
            <pc:sldMk cId="365802670" sldId="1233"/>
            <ac:spMk id="4" creationId="{2B264A2E-7C63-D764-C17E-2A0C1E1E5BAF}"/>
          </ac:spMkLst>
        </pc:spChg>
      </pc:sldChg>
      <pc:sldChg chg="addSp delSp modSp add mod">
        <pc:chgData name="Kiril Kjiroski" userId="f460c7de-8296-480a-944a-c6bd075eace0" providerId="ADAL" clId="{4727A7A7-16C0-4432-A12F-D31C958B031E}" dt="2024-11-17T07:28:52.372" v="3304" actId="14100"/>
        <pc:sldMkLst>
          <pc:docMk/>
          <pc:sldMk cId="1305138314" sldId="1234"/>
        </pc:sldMkLst>
        <pc:spChg chg="mod">
          <ac:chgData name="Kiril Kjiroski" userId="f460c7de-8296-480a-944a-c6bd075eace0" providerId="ADAL" clId="{4727A7A7-16C0-4432-A12F-D31C958B031E}" dt="2024-11-17T07:28:00.628" v="3297" actId="14100"/>
          <ac:spMkLst>
            <pc:docMk/>
            <pc:sldMk cId="1305138314" sldId="1234"/>
            <ac:spMk id="2" creationId="{543F813F-C48A-DE04-95E2-9E550C33A51B}"/>
          </ac:spMkLst>
        </pc:spChg>
        <pc:spChg chg="del">
          <ac:chgData name="Kiril Kjiroski" userId="f460c7de-8296-480a-944a-c6bd075eace0" providerId="ADAL" clId="{4727A7A7-16C0-4432-A12F-D31C958B031E}" dt="2024-11-17T07:28:33.421" v="3300" actId="931"/>
          <ac:spMkLst>
            <pc:docMk/>
            <pc:sldMk cId="1305138314" sldId="1234"/>
            <ac:spMk id="4" creationId="{1F4C81AD-850F-DAB4-A87E-84F3870C367F}"/>
          </ac:spMkLst>
        </pc:spChg>
        <pc:picChg chg="add mod">
          <ac:chgData name="Kiril Kjiroski" userId="f460c7de-8296-480a-944a-c6bd075eace0" providerId="ADAL" clId="{4727A7A7-16C0-4432-A12F-D31C958B031E}" dt="2024-11-17T07:28:08.388" v="3299"/>
          <ac:picMkLst>
            <pc:docMk/>
            <pc:sldMk cId="1305138314" sldId="1234"/>
            <ac:picMk id="5" creationId="{AAC1F810-D27E-D643-0D3B-54525778B861}"/>
          </ac:picMkLst>
        </pc:picChg>
        <pc:picChg chg="add mod">
          <ac:chgData name="Kiril Kjiroski" userId="f460c7de-8296-480a-944a-c6bd075eace0" providerId="ADAL" clId="{4727A7A7-16C0-4432-A12F-D31C958B031E}" dt="2024-11-17T07:28:52.372" v="3304" actId="14100"/>
          <ac:picMkLst>
            <pc:docMk/>
            <pc:sldMk cId="1305138314" sldId="1234"/>
            <ac:picMk id="7" creationId="{F801E181-B45B-3E52-4DE9-D73B7BEDF2B0}"/>
          </ac:picMkLst>
        </pc:picChg>
      </pc:sldChg>
      <pc:sldChg chg="addSp delSp modSp add mod">
        <pc:chgData name="Kiril Kjiroski" userId="f460c7de-8296-480a-944a-c6bd075eace0" providerId="ADAL" clId="{4727A7A7-16C0-4432-A12F-D31C958B031E}" dt="2024-11-16T20:04:47.199" v="2552"/>
        <pc:sldMkLst>
          <pc:docMk/>
          <pc:sldMk cId="966646617" sldId="1235"/>
        </pc:sldMkLst>
        <pc:spChg chg="mod">
          <ac:chgData name="Kiril Kjiroski" userId="f460c7de-8296-480a-944a-c6bd075eace0" providerId="ADAL" clId="{4727A7A7-16C0-4432-A12F-D31C958B031E}" dt="2024-11-16T19:40:25.157" v="2375" actId="20577"/>
          <ac:spMkLst>
            <pc:docMk/>
            <pc:sldMk cId="966646617" sldId="1235"/>
            <ac:spMk id="2" creationId="{08D70150-EC57-5FC2-1C24-D7F9F917D144}"/>
          </ac:spMkLst>
        </pc:spChg>
        <pc:spChg chg="del">
          <ac:chgData name="Kiril Kjiroski" userId="f460c7de-8296-480a-944a-c6bd075eace0" providerId="ADAL" clId="{4727A7A7-16C0-4432-A12F-D31C958B031E}" dt="2024-11-16T19:40:38.143" v="2376" actId="1032"/>
          <ac:spMkLst>
            <pc:docMk/>
            <pc:sldMk cId="966646617" sldId="1235"/>
            <ac:spMk id="4" creationId="{2685101F-E201-179C-B1C2-76BD756CD12B}"/>
          </ac:spMkLst>
        </pc:spChg>
        <pc:graphicFrameChg chg="add mod modGraphic">
          <ac:chgData name="Kiril Kjiroski" userId="f460c7de-8296-480a-944a-c6bd075eace0" providerId="ADAL" clId="{4727A7A7-16C0-4432-A12F-D31C958B031E}" dt="2024-11-16T20:04:47.199" v="2552"/>
          <ac:graphicFrameMkLst>
            <pc:docMk/>
            <pc:sldMk cId="966646617" sldId="1235"/>
            <ac:graphicFrameMk id="5" creationId="{2A13B5AC-1C3D-20D2-5CD3-9F60EB9B6B50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6T20:12:42.413" v="2680" actId="20577"/>
        <pc:sldMkLst>
          <pc:docMk/>
          <pc:sldMk cId="484295377" sldId="1236"/>
        </pc:sldMkLst>
        <pc:spChg chg="mod">
          <ac:chgData name="Kiril Kjiroski" userId="f460c7de-8296-480a-944a-c6bd075eace0" providerId="ADAL" clId="{4727A7A7-16C0-4432-A12F-D31C958B031E}" dt="2024-11-16T20:05:01.882" v="2557" actId="20577"/>
          <ac:spMkLst>
            <pc:docMk/>
            <pc:sldMk cId="484295377" sldId="1236"/>
            <ac:spMk id="2" creationId="{241C4402-A8A1-97E1-A9EF-C4971515E17C}"/>
          </ac:spMkLst>
        </pc:spChg>
        <pc:spChg chg="del">
          <ac:chgData name="Kiril Kjiroski" userId="f460c7de-8296-480a-944a-c6bd075eace0" providerId="ADAL" clId="{4727A7A7-16C0-4432-A12F-D31C958B031E}" dt="2024-11-16T20:05:40.183" v="2558" actId="1032"/>
          <ac:spMkLst>
            <pc:docMk/>
            <pc:sldMk cId="484295377" sldId="1236"/>
            <ac:spMk id="4" creationId="{86F19B90-FB6E-2DED-B2D5-8146DBD3A510}"/>
          </ac:spMkLst>
        </pc:spChg>
        <pc:graphicFrameChg chg="add mod modGraphic">
          <ac:chgData name="Kiril Kjiroski" userId="f460c7de-8296-480a-944a-c6bd075eace0" providerId="ADAL" clId="{4727A7A7-16C0-4432-A12F-D31C958B031E}" dt="2024-11-16T20:12:42.413" v="2680" actId="20577"/>
          <ac:graphicFrameMkLst>
            <pc:docMk/>
            <pc:sldMk cId="484295377" sldId="1236"/>
            <ac:graphicFrameMk id="5" creationId="{86D0B3C0-345B-D766-A5A5-5B99FE4616A9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7T07:40:22.757" v="3616"/>
        <pc:sldMkLst>
          <pc:docMk/>
          <pc:sldMk cId="377097176" sldId="1237"/>
        </pc:sldMkLst>
        <pc:spChg chg="mod">
          <ac:chgData name="Kiril Kjiroski" userId="f460c7de-8296-480a-944a-c6bd075eace0" providerId="ADAL" clId="{4727A7A7-16C0-4432-A12F-D31C958B031E}" dt="2024-11-17T07:35:48.828" v="3570" actId="20577"/>
          <ac:spMkLst>
            <pc:docMk/>
            <pc:sldMk cId="377097176" sldId="1237"/>
            <ac:spMk id="2" creationId="{87789E27-F84C-E03B-261A-5CF943C7E0A5}"/>
          </ac:spMkLst>
        </pc:spChg>
        <pc:spChg chg="del">
          <ac:chgData name="Kiril Kjiroski" userId="f460c7de-8296-480a-944a-c6bd075eace0" providerId="ADAL" clId="{4727A7A7-16C0-4432-A12F-D31C958B031E}" dt="2024-11-17T07:35:53.994" v="3571"/>
          <ac:spMkLst>
            <pc:docMk/>
            <pc:sldMk cId="377097176" sldId="1237"/>
            <ac:spMk id="4" creationId="{593E4C36-317C-26D7-035A-E1A2D58DAF3E}"/>
          </ac:spMkLst>
        </pc:spChg>
        <pc:graphicFrameChg chg="add mod">
          <ac:chgData name="Kiril Kjiroski" userId="f460c7de-8296-480a-944a-c6bd075eace0" providerId="ADAL" clId="{4727A7A7-16C0-4432-A12F-D31C958B031E}" dt="2024-11-17T07:40:22.757" v="3616"/>
          <ac:graphicFrameMkLst>
            <pc:docMk/>
            <pc:sldMk cId="377097176" sldId="1237"/>
            <ac:graphicFrameMk id="5" creationId="{67C36F8D-30A6-23AE-A966-EDBC744EC4D7}"/>
          </ac:graphicFrameMkLst>
        </pc:graphicFrameChg>
      </pc:sldChg>
      <pc:sldChg chg="modSp add mod">
        <pc:chgData name="Kiril Kjiroski" userId="f460c7de-8296-480a-944a-c6bd075eace0" providerId="ADAL" clId="{4727A7A7-16C0-4432-A12F-D31C958B031E}" dt="2024-11-18T16:18:09.377" v="4325" actId="20577"/>
        <pc:sldMkLst>
          <pc:docMk/>
          <pc:sldMk cId="2801912297" sldId="1238"/>
        </pc:sldMkLst>
        <pc:spChg chg="mod">
          <ac:chgData name="Kiril Kjiroski" userId="f460c7de-8296-480a-944a-c6bd075eace0" providerId="ADAL" clId="{4727A7A7-16C0-4432-A12F-D31C958B031E}" dt="2024-11-17T07:42:01.618" v="3635" actId="20577"/>
          <ac:spMkLst>
            <pc:docMk/>
            <pc:sldMk cId="2801912297" sldId="1238"/>
            <ac:spMk id="2" creationId="{FCA9E5A0-88D0-DD50-D34D-7228029CFDA4}"/>
          </ac:spMkLst>
        </pc:spChg>
        <pc:spChg chg="mod">
          <ac:chgData name="Kiril Kjiroski" userId="f460c7de-8296-480a-944a-c6bd075eace0" providerId="ADAL" clId="{4727A7A7-16C0-4432-A12F-D31C958B031E}" dt="2024-11-18T16:18:09.377" v="4325" actId="20577"/>
          <ac:spMkLst>
            <pc:docMk/>
            <pc:sldMk cId="2801912297" sldId="1238"/>
            <ac:spMk id="4" creationId="{9E1FD874-25BF-ECBE-0165-B89609E893EF}"/>
          </ac:spMkLst>
        </pc:spChg>
      </pc:sldChg>
      <pc:sldChg chg="modSp add mod">
        <pc:chgData name="Kiril Kjiroski" userId="f460c7de-8296-480a-944a-c6bd075eace0" providerId="ADAL" clId="{4727A7A7-16C0-4432-A12F-D31C958B031E}" dt="2024-11-17T07:49:09.445" v="3982" actId="27636"/>
        <pc:sldMkLst>
          <pc:docMk/>
          <pc:sldMk cId="3600071859" sldId="1239"/>
        </pc:sldMkLst>
        <pc:spChg chg="mod">
          <ac:chgData name="Kiril Kjiroski" userId="f460c7de-8296-480a-944a-c6bd075eace0" providerId="ADAL" clId="{4727A7A7-16C0-4432-A12F-D31C958B031E}" dt="2024-11-17T07:47:32.819" v="3932" actId="20577"/>
          <ac:spMkLst>
            <pc:docMk/>
            <pc:sldMk cId="3600071859" sldId="1239"/>
            <ac:spMk id="2" creationId="{95484380-690F-42FA-3CA1-8BBE3101B10E}"/>
          </ac:spMkLst>
        </pc:spChg>
        <pc:spChg chg="mod">
          <ac:chgData name="Kiril Kjiroski" userId="f460c7de-8296-480a-944a-c6bd075eace0" providerId="ADAL" clId="{4727A7A7-16C0-4432-A12F-D31C958B031E}" dt="2024-11-17T07:49:09.445" v="3982" actId="27636"/>
          <ac:spMkLst>
            <pc:docMk/>
            <pc:sldMk cId="3600071859" sldId="1239"/>
            <ac:spMk id="4" creationId="{29BAC716-06F8-783F-AF9D-D1741B28F3A5}"/>
          </ac:spMkLst>
        </pc:spChg>
      </pc:sldChg>
      <pc:sldChg chg="modSp add mod">
        <pc:chgData name="Kiril Kjiroski" userId="f460c7de-8296-480a-944a-c6bd075eace0" providerId="ADAL" clId="{4727A7A7-16C0-4432-A12F-D31C958B031E}" dt="2024-11-17T07:49:37.226" v="4001" actId="20577"/>
        <pc:sldMkLst>
          <pc:docMk/>
          <pc:sldMk cId="606451179" sldId="1240"/>
        </pc:sldMkLst>
        <pc:spChg chg="mod">
          <ac:chgData name="Kiril Kjiroski" userId="f460c7de-8296-480a-944a-c6bd075eace0" providerId="ADAL" clId="{4727A7A7-16C0-4432-A12F-D31C958B031E}" dt="2024-11-17T07:49:37.226" v="4001" actId="20577"/>
          <ac:spMkLst>
            <pc:docMk/>
            <pc:sldMk cId="606451179" sldId="1240"/>
            <ac:spMk id="2" creationId="{B2A5386C-B45E-EC4C-BD9F-CD7969A24316}"/>
          </ac:spMkLst>
        </pc:spChg>
      </pc:sldChg>
      <pc:sldChg chg="modSp del mod">
        <pc:chgData name="Kiril Kjiroski" userId="f460c7de-8296-480a-944a-c6bd075eace0" providerId="ADAL" clId="{4727A7A7-16C0-4432-A12F-D31C958B031E}" dt="2024-11-18T15:51:17.141" v="4079" actId="2696"/>
        <pc:sldMkLst>
          <pc:docMk/>
          <pc:sldMk cId="152093451" sldId="1244"/>
        </pc:sldMkLst>
        <pc:spChg chg="mod">
          <ac:chgData name="Kiril Kjiroski" userId="f460c7de-8296-480a-944a-c6bd075eace0" providerId="ADAL" clId="{4727A7A7-16C0-4432-A12F-D31C958B031E}" dt="2024-11-18T15:51:14.228" v="4078" actId="207"/>
          <ac:spMkLst>
            <pc:docMk/>
            <pc:sldMk cId="152093451" sldId="1244"/>
            <ac:spMk id="4" creationId="{68E0DA9C-B04B-D32D-CA7B-766F77991F16}"/>
          </ac:spMkLst>
        </pc:spChg>
      </pc:sldChg>
      <pc:sldChg chg="modSp add mod">
        <pc:chgData name="Kiril Kjiroski" userId="f460c7de-8296-480a-944a-c6bd075eace0" providerId="ADAL" clId="{4727A7A7-16C0-4432-A12F-D31C958B031E}" dt="2024-11-18T15:52:41.598" v="4113" actId="20577"/>
        <pc:sldMkLst>
          <pc:docMk/>
          <pc:sldMk cId="928944328" sldId="1244"/>
        </pc:sldMkLst>
        <pc:spChg chg="mod">
          <ac:chgData name="Kiril Kjiroski" userId="f460c7de-8296-480a-944a-c6bd075eace0" providerId="ADAL" clId="{4727A7A7-16C0-4432-A12F-D31C958B031E}" dt="2024-11-18T15:52:41.598" v="4113" actId="20577"/>
          <ac:spMkLst>
            <pc:docMk/>
            <pc:sldMk cId="928944328" sldId="1244"/>
            <ac:spMk id="4" creationId="{68E0DA9C-B04B-D32D-CA7B-766F77991F16}"/>
          </ac:spMkLst>
        </pc:spChg>
      </pc:sldChg>
      <pc:sldChg chg="modSp mod ord">
        <pc:chgData name="Kiril Kjiroski" userId="f460c7de-8296-480a-944a-c6bd075eace0" providerId="ADAL" clId="{4727A7A7-16C0-4432-A12F-D31C958B031E}" dt="2024-11-18T15:53:07.037" v="4117" actId="207"/>
        <pc:sldMkLst>
          <pc:docMk/>
          <pc:sldMk cId="2482531923" sldId="1245"/>
        </pc:sldMkLst>
        <pc:spChg chg="mod">
          <ac:chgData name="Kiril Kjiroski" userId="f460c7de-8296-480a-944a-c6bd075eace0" providerId="ADAL" clId="{4727A7A7-16C0-4432-A12F-D31C958B031E}" dt="2024-11-18T15:53:07.037" v="4117" actId="207"/>
          <ac:spMkLst>
            <pc:docMk/>
            <pc:sldMk cId="2482531923" sldId="1245"/>
            <ac:spMk id="4" creationId="{8FC01D0A-7320-A32A-DE06-DBE068A70649}"/>
          </ac:spMkLst>
        </pc:spChg>
      </pc:sldChg>
      <pc:sldChg chg="addSp modSp mod ord">
        <pc:chgData name="Kiril Kjiroski" userId="f460c7de-8296-480a-944a-c6bd075eace0" providerId="ADAL" clId="{4727A7A7-16C0-4432-A12F-D31C958B031E}" dt="2024-11-18T15:53:21.303" v="4118" actId="207"/>
        <pc:sldMkLst>
          <pc:docMk/>
          <pc:sldMk cId="3444341625" sldId="1249"/>
        </pc:sldMkLst>
        <pc:spChg chg="mod">
          <ac:chgData name="Kiril Kjiroski" userId="f460c7de-8296-480a-944a-c6bd075eace0" providerId="ADAL" clId="{4727A7A7-16C0-4432-A12F-D31C958B031E}" dt="2024-11-18T15:53:21.303" v="4118" actId="207"/>
          <ac:spMkLst>
            <pc:docMk/>
            <pc:sldMk cId="3444341625" sldId="1249"/>
            <ac:spMk id="4" creationId="{462A9CD2-3B4B-3A37-2D52-859D2409A00B}"/>
          </ac:spMkLst>
        </pc:spChg>
        <pc:picChg chg="add mod">
          <ac:chgData name="Kiril Kjiroski" userId="f460c7de-8296-480a-944a-c6bd075eace0" providerId="ADAL" clId="{4727A7A7-16C0-4432-A12F-D31C958B031E}" dt="2024-11-18T15:46:14.739" v="4042" actId="14100"/>
          <ac:picMkLst>
            <pc:docMk/>
            <pc:sldMk cId="3444341625" sldId="1249"/>
            <ac:picMk id="6" creationId="{13966093-36A9-4DB1-5255-D5222BDAE528}"/>
          </ac:picMkLst>
        </pc:picChg>
      </pc:sldChg>
      <pc:sldChg chg="del">
        <pc:chgData name="Kiril Kjiroski" userId="f460c7de-8296-480a-944a-c6bd075eace0" providerId="ADAL" clId="{4727A7A7-16C0-4432-A12F-D31C958B031E}" dt="2024-11-18T15:47:01.157" v="4048" actId="47"/>
        <pc:sldMkLst>
          <pc:docMk/>
          <pc:sldMk cId="801825916" sldId="1250"/>
        </pc:sldMkLst>
      </pc:sldChg>
      <pc:sldChg chg="addSp modSp mod">
        <pc:chgData name="Kiril Kjiroski" userId="f460c7de-8296-480a-944a-c6bd075eace0" providerId="ADAL" clId="{4727A7A7-16C0-4432-A12F-D31C958B031E}" dt="2024-11-18T15:55:21.353" v="4183" actId="1037"/>
        <pc:sldMkLst>
          <pc:docMk/>
          <pc:sldMk cId="2819812892" sldId="1251"/>
        </pc:sldMkLst>
        <pc:spChg chg="mod">
          <ac:chgData name="Kiril Kjiroski" userId="f460c7de-8296-480a-944a-c6bd075eace0" providerId="ADAL" clId="{4727A7A7-16C0-4432-A12F-D31C958B031E}" dt="2024-11-18T15:55:21.353" v="4183" actId="1037"/>
          <ac:spMkLst>
            <pc:docMk/>
            <pc:sldMk cId="2819812892" sldId="1251"/>
            <ac:spMk id="4" creationId="{74744071-0BA8-27AB-E65D-02D818847FB0}"/>
          </ac:spMkLst>
        </pc:spChg>
        <pc:picChg chg="add mod">
          <ac:chgData name="Kiril Kjiroski" userId="f460c7de-8296-480a-944a-c6bd075eace0" providerId="ADAL" clId="{4727A7A7-16C0-4432-A12F-D31C958B031E}" dt="2024-11-18T15:55:01.261" v="4143" actId="1036"/>
          <ac:picMkLst>
            <pc:docMk/>
            <pc:sldMk cId="2819812892" sldId="1251"/>
            <ac:picMk id="6" creationId="{C4C835E8-6F37-5A33-6DD8-E50E0B6960DC}"/>
          </ac:picMkLst>
        </pc:picChg>
      </pc:sldChg>
      <pc:sldChg chg="del">
        <pc:chgData name="Kiril Kjiroski" userId="f460c7de-8296-480a-944a-c6bd075eace0" providerId="ADAL" clId="{4727A7A7-16C0-4432-A12F-D31C958B031E}" dt="2024-11-18T15:51:01.574" v="4077" actId="47"/>
        <pc:sldMkLst>
          <pc:docMk/>
          <pc:sldMk cId="637770295" sldId="1252"/>
        </pc:sldMkLst>
      </pc:sldChg>
      <pc:sldChg chg="del">
        <pc:chgData name="Kiril Kjiroski" userId="f460c7de-8296-480a-944a-c6bd075eace0" providerId="ADAL" clId="{4727A7A7-16C0-4432-A12F-D31C958B031E}" dt="2024-11-18T16:10:38.596" v="4280" actId="47"/>
        <pc:sldMkLst>
          <pc:docMk/>
          <pc:sldMk cId="773880636" sldId="1253"/>
        </pc:sldMkLst>
      </pc:sldChg>
      <pc:sldChg chg="del">
        <pc:chgData name="Kiril Kjiroski" userId="f460c7de-8296-480a-944a-c6bd075eace0" providerId="ADAL" clId="{4727A7A7-16C0-4432-A12F-D31C958B031E}" dt="2024-11-18T16:16:37.657" v="4316" actId="47"/>
        <pc:sldMkLst>
          <pc:docMk/>
          <pc:sldMk cId="1794446171" sldId="1257"/>
        </pc:sldMkLst>
      </pc:sldChg>
      <pc:sldChg chg="addSp delSp modSp add mod">
        <pc:chgData name="Kiril Kjiroski" userId="f460c7de-8296-480a-944a-c6bd075eace0" providerId="ADAL" clId="{4727A7A7-16C0-4432-A12F-D31C958B031E}" dt="2024-11-18T15:57:55.402" v="4189" actId="1076"/>
        <pc:sldMkLst>
          <pc:docMk/>
          <pc:sldMk cId="963045311" sldId="1258"/>
        </pc:sldMkLst>
        <pc:spChg chg="mod">
          <ac:chgData name="Kiril Kjiroski" userId="f460c7de-8296-480a-944a-c6bd075eace0" providerId="ADAL" clId="{4727A7A7-16C0-4432-A12F-D31C958B031E}" dt="2024-11-18T15:55:34.275" v="4184" actId="207"/>
          <ac:spMkLst>
            <pc:docMk/>
            <pc:sldMk cId="963045311" sldId="1258"/>
            <ac:spMk id="4" creationId="{8A0031EC-A6DB-4352-3B43-F633B102DEF2}"/>
          </ac:spMkLst>
        </pc:spChg>
        <pc:picChg chg="add del">
          <ac:chgData name="Kiril Kjiroski" userId="f460c7de-8296-480a-944a-c6bd075eace0" providerId="ADAL" clId="{4727A7A7-16C0-4432-A12F-D31C958B031E}" dt="2024-11-18T15:56:57.961" v="4186" actId="22"/>
          <ac:picMkLst>
            <pc:docMk/>
            <pc:sldMk cId="963045311" sldId="1258"/>
            <ac:picMk id="6" creationId="{E00E25FA-DB58-D40E-E413-282D46FBF01C}"/>
          </ac:picMkLst>
        </pc:picChg>
        <pc:picChg chg="add mod">
          <ac:chgData name="Kiril Kjiroski" userId="f460c7de-8296-480a-944a-c6bd075eace0" providerId="ADAL" clId="{4727A7A7-16C0-4432-A12F-D31C958B031E}" dt="2024-11-18T15:57:55.402" v="4189" actId="1076"/>
          <ac:picMkLst>
            <pc:docMk/>
            <pc:sldMk cId="963045311" sldId="1258"/>
            <ac:picMk id="8" creationId="{49CC7BBE-8466-B374-5E00-AD25D18B9B8A}"/>
          </ac:picMkLst>
        </pc:picChg>
      </pc:sldChg>
      <pc:sldChg chg="addSp delSp modSp add mod">
        <pc:chgData name="Kiril Kjiroski" userId="f460c7de-8296-480a-944a-c6bd075eace0" providerId="ADAL" clId="{4727A7A7-16C0-4432-A12F-D31C958B031E}" dt="2024-11-18T15:58:41.170" v="4193" actId="27636"/>
        <pc:sldMkLst>
          <pc:docMk/>
          <pc:sldMk cId="1039294106" sldId="1259"/>
        </pc:sldMkLst>
        <pc:spChg chg="add mod">
          <ac:chgData name="Kiril Kjiroski" userId="f460c7de-8296-480a-944a-c6bd075eace0" providerId="ADAL" clId="{4727A7A7-16C0-4432-A12F-D31C958B031E}" dt="2024-11-18T15:58:41.170" v="4193" actId="27636"/>
          <ac:spMkLst>
            <pc:docMk/>
            <pc:sldMk cId="1039294106" sldId="1259"/>
            <ac:spMk id="5" creationId="{F087757B-7D9D-07C6-765C-DA4ACD23440B}"/>
          </ac:spMkLst>
        </pc:spChg>
        <pc:graphicFrameChg chg="del">
          <ac:chgData name="Kiril Kjiroski" userId="f460c7de-8296-480a-944a-c6bd075eace0" providerId="ADAL" clId="{4727A7A7-16C0-4432-A12F-D31C958B031E}" dt="2024-11-18T15:58:39.048" v="4191" actId="478"/>
          <ac:graphicFrameMkLst>
            <pc:docMk/>
            <pc:sldMk cId="1039294106" sldId="1259"/>
            <ac:graphicFrameMk id="10" creationId="{96DC08DA-AC4A-6253-FE63-086A4177F112}"/>
          </ac:graphicFrameMkLst>
        </pc:graphicFrameChg>
      </pc:sldChg>
      <pc:sldChg chg="addSp delSp modSp add del mod modClrScheme chgLayout">
        <pc:chgData name="Kiril Kjiroski" userId="f460c7de-8296-480a-944a-c6bd075eace0" providerId="ADAL" clId="{4727A7A7-16C0-4432-A12F-D31C958B031E}" dt="2024-11-18T16:01:10.642" v="4210" actId="47"/>
        <pc:sldMkLst>
          <pc:docMk/>
          <pc:sldMk cId="2307451832" sldId="1260"/>
        </pc:sldMkLst>
        <pc:spChg chg="mod">
          <ac:chgData name="Kiril Kjiroski" userId="f460c7de-8296-480a-944a-c6bd075eace0" providerId="ADAL" clId="{4727A7A7-16C0-4432-A12F-D31C958B031E}" dt="2024-11-18T16:00:52.755" v="4208" actId="26606"/>
          <ac:spMkLst>
            <pc:docMk/>
            <pc:sldMk cId="2307451832" sldId="1260"/>
            <ac:spMk id="2" creationId="{2A8F3C08-E8E9-C5AC-2B27-C855C39930F6}"/>
          </ac:spMkLst>
        </pc:spChg>
        <pc:spChg chg="mod modVis">
          <ac:chgData name="Kiril Kjiroski" userId="f460c7de-8296-480a-944a-c6bd075eace0" providerId="ADAL" clId="{4727A7A7-16C0-4432-A12F-D31C958B031E}" dt="2024-11-18T16:00:52.755" v="4208" actId="26606"/>
          <ac:spMkLst>
            <pc:docMk/>
            <pc:sldMk cId="2307451832" sldId="1260"/>
            <ac:spMk id="3" creationId="{73D21696-B4BC-8BE7-0B3A-74CAE485C33D}"/>
          </ac:spMkLst>
        </pc:spChg>
        <pc:spChg chg="add del mod">
          <ac:chgData name="Kiril Kjiroski" userId="f460c7de-8296-480a-944a-c6bd075eace0" providerId="ADAL" clId="{4727A7A7-16C0-4432-A12F-D31C958B031E}" dt="2024-11-18T16:00:34.140" v="4203" actId="26606"/>
          <ac:spMkLst>
            <pc:docMk/>
            <pc:sldMk cId="2307451832" sldId="1260"/>
            <ac:spMk id="8" creationId="{96155898-4E90-9695-9B2E-6F27E24526D5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17" creationId="{50CA4A6B-7F3D-57CA-1755-CA4E5105688F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18" creationId="{372EF5F4-F10C-CD91-CA5F-2BD4C94AEAD1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19" creationId="{FD6255BD-0FE0-9EB3-7476-510C48B0AA29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0" creationId="{13071585-B6E6-ABCF-6E92-AFA3CB52BEA7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1" creationId="{E2E75294-09A9-1131-77AB-26A122DFACDC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2" creationId="{189A56C8-2CBF-9F87-6084-3953B4A50AC7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3" creationId="{08787AE2-8FBB-A832-F6CE-008906F1C31E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4" creationId="{A00E3008-64A7-8E11-F8B7-0558112D4A07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5" creationId="{51ECBCE2-AA55-C540-C7B8-87D4343250CA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6" creationId="{DE270EAA-71F8-9656-0EBB-380AD03321B4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7" creationId="{E89E05DE-1D41-F379-6F72-01A098BAAA8A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8" creationId="{2A02C7A1-B7F5-5CAA-44ED-C24FC949308C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29" creationId="{A3A61092-CF96-FFC2-9BE0-EAF6FE082860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0" creationId="{A323C961-AE2D-AAB5-9D8F-7E299ACE3747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1" creationId="{F4DAD573-3CAC-12DB-50F8-5DD94465F29E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2" creationId="{0B8EDD6D-3506-3FB7-74E3-6527D4C62084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3" creationId="{8874E918-832A-778D-F565-E954D956516C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4" creationId="{A31900A0-1D6D-52D7-C407-ED34C8BA1289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5" creationId="{F449A1B0-9DB8-3C67-4F3C-865E301F695B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6" creationId="{D15D560A-9B19-585A-BB3E-E18940DC6A95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7" creationId="{8461BF1C-5F41-10B1-50D5-13C58D36BF9A}"/>
          </ac:spMkLst>
        </pc:spChg>
        <pc:spChg chg="add mod">
          <ac:chgData name="Kiril Kjiroski" userId="f460c7de-8296-480a-944a-c6bd075eace0" providerId="ADAL" clId="{4727A7A7-16C0-4432-A12F-D31C958B031E}" dt="2024-11-18T16:00:40.359" v="4205"/>
          <ac:spMkLst>
            <pc:docMk/>
            <pc:sldMk cId="2307451832" sldId="1260"/>
            <ac:spMk id="38" creationId="{FD43B0B2-49D5-A138-F8E6-EBB385350D42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0" creationId="{C3F51AB0-C8BF-624C-E3CA-6272FA6A7A1C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1" creationId="{C9AE8A0B-DBF9-5DE4-6F17-E1091F3F2E56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2" creationId="{E0B6C955-3E92-F793-26F1-5E236C7A03E6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3" creationId="{9F02B00D-1643-074E-0DDE-2D677FF030BA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4" creationId="{1814372E-4BFE-3A6E-62BC-0856F974E8C8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5" creationId="{59E292D9-D6CC-18D0-B631-A54EE04C6128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6" creationId="{41126B79-33C6-D020-0B57-8ADB55457700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7" creationId="{6989EDBA-85DE-7306-B083-35BE616A9BFC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8" creationId="{87BA859A-0E62-046F-2514-22457918B014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59" creationId="{18FEFD51-B8BA-538B-2421-A7B1C7CFAEB9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0" creationId="{239919E5-9EBD-F318-4F83-361E56483EEB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1" creationId="{C2438267-4207-1CE3-DD86-D36FAB341164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2" creationId="{C1D966CD-CF16-CFD8-5602-451544E39064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3" creationId="{C9069667-40E6-10D3-7D1F-2A3E7CCEA6A8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4" creationId="{F3514E3E-003A-5362-9A6B-0295150FA006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5" creationId="{BCE3660F-F37D-4C7D-5EEB-FFF6EC35E4A9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6" creationId="{483CFB0E-8C63-5191-893C-CC737B1F1E5A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7" creationId="{D324D2C5-D181-3EA0-A470-E41C87B1432F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8" creationId="{FD5DE188-5154-97F0-90CE-ED5EF13C6226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69" creationId="{E44AB590-D22D-29E1-0EDE-18D6944FEABF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70" creationId="{6F82CD1C-D4F1-7C2A-08AB-485F9D686863}"/>
          </ac:spMkLst>
        </pc:spChg>
        <pc:spChg chg="add mod">
          <ac:chgData name="Kiril Kjiroski" userId="f460c7de-8296-480a-944a-c6bd075eace0" providerId="ADAL" clId="{4727A7A7-16C0-4432-A12F-D31C958B031E}" dt="2024-11-18T16:00:47.659" v="4207"/>
          <ac:spMkLst>
            <pc:docMk/>
            <pc:sldMk cId="2307451832" sldId="1260"/>
            <ac:spMk id="71" creationId="{6FD4421F-357E-6757-3C34-3ED165300802}"/>
          </ac:spMkLst>
        </pc:spChg>
        <pc:spChg chg="add mod">
          <ac:chgData name="Kiril Kjiroski" userId="f460c7de-8296-480a-944a-c6bd075eace0" providerId="ADAL" clId="{4727A7A7-16C0-4432-A12F-D31C958B031E}" dt="2024-11-18T16:00:52.755" v="4208" actId="26606"/>
          <ac:spMkLst>
            <pc:docMk/>
            <pc:sldMk cId="2307451832" sldId="1260"/>
            <ac:spMk id="72" creationId="{866F0605-416A-EBA5-5197-FDF9AC5FA505}"/>
          </ac:spMkLst>
        </pc:s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4" creationId="{C447C3C8-C226-803F-F7EE-7CFAC609BF02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6" creationId="{FD7CB9F5-52BF-FC36-1CB2-12A063A34E8B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7" creationId="{F93C9D63-5EF6-496D-B2BA-C3C28E163B91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9" creationId="{4D63CC41-1A99-96E2-EDEC-A1710A477C0B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0" creationId="{2BE0FBA4-F2A0-E878-56F3-31683213B2F7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1" creationId="{8A12B9BE-3210-0CD6-F91C-D25BC964BFC6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2" creationId="{E74F4623-B81A-49C3-F540-909B9CCBCABF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3" creationId="{51CE4BED-42C3-CBC7-6048-4960BBDF9283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4" creationId="{5AA51427-C89B-2005-60B9-1338D8D2C260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5" creationId="{D0413671-1E7E-A87E-53CF-89E50480711A}"/>
          </ac:grpSpMkLst>
        </pc:grpChg>
        <pc:grpChg chg="add mod">
          <ac:chgData name="Kiril Kjiroski" userId="f460c7de-8296-480a-944a-c6bd075eace0" providerId="ADAL" clId="{4727A7A7-16C0-4432-A12F-D31C958B031E}" dt="2024-11-18T16:00:40.359" v="4205"/>
          <ac:grpSpMkLst>
            <pc:docMk/>
            <pc:sldMk cId="2307451832" sldId="1260"/>
            <ac:grpSpMk id="16" creationId="{A47F4ADE-F8D5-9C80-9572-D673FA658C70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39" creationId="{5D5BEC25-0701-B172-520D-D46E58142EE8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0" creationId="{02BB412E-3F7E-ABBF-522C-94730F1CE91E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1" creationId="{3310BF90-BE27-C060-2519-AA28BB12A9AF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2" creationId="{42383B0F-1221-807A-D151-2539F39317EC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3" creationId="{49403AC4-96C1-07B7-560D-B10EBFBC4876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4" creationId="{82686B7F-AE15-6E4A-8919-0AC7FB82DC28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5" creationId="{BB1F2B77-531D-BE36-9761-BE845F96C329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6" creationId="{7C6E10AD-B35C-977A-D33A-E5F877335981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7" creationId="{6364B7CE-BBC1-19C4-C984-4D5AA512507F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8" creationId="{4331F842-9A31-80C4-6AAB-D393E0689CE7}"/>
          </ac:grpSpMkLst>
        </pc:grpChg>
        <pc:grpChg chg="add mod">
          <ac:chgData name="Kiril Kjiroski" userId="f460c7de-8296-480a-944a-c6bd075eace0" providerId="ADAL" clId="{4727A7A7-16C0-4432-A12F-D31C958B031E}" dt="2024-11-18T16:00:47.659" v="4207"/>
          <ac:grpSpMkLst>
            <pc:docMk/>
            <pc:sldMk cId="2307451832" sldId="1260"/>
            <ac:grpSpMk id="49" creationId="{AE0CA8F5-94B4-D634-669A-6E60B4680244}"/>
          </ac:grpSpMkLst>
        </pc:grpChg>
        <pc:graphicFrameChg chg="add del">
          <ac:chgData name="Kiril Kjiroski" userId="f460c7de-8296-480a-944a-c6bd075eace0" providerId="ADAL" clId="{4727A7A7-16C0-4432-A12F-D31C958B031E}" dt="2024-11-18T15:59:04.955" v="4197" actId="478"/>
          <ac:graphicFrameMkLst>
            <pc:docMk/>
            <pc:sldMk cId="2307451832" sldId="1260"/>
            <ac:graphicFrameMk id="5" creationId="{3F9E7916-E9AF-B420-EE8A-A8017A65056D}"/>
          </ac:graphicFrameMkLst>
        </pc:graphicFrameChg>
      </pc:sldChg>
      <pc:sldChg chg="add del">
        <pc:chgData name="Kiril Kjiroski" userId="f460c7de-8296-480a-944a-c6bd075eace0" providerId="ADAL" clId="{4727A7A7-16C0-4432-A12F-D31C958B031E}" dt="2024-11-18T16:00:16.248" v="4201" actId="47"/>
        <pc:sldMkLst>
          <pc:docMk/>
          <pc:sldMk cId="3133354127" sldId="1261"/>
        </pc:sldMkLst>
      </pc:sldChg>
      <pc:sldChg chg="addSp delSp modSp add mod chgLayout">
        <pc:chgData name="Kiril Kjiroski" userId="f460c7de-8296-480a-944a-c6bd075eace0" providerId="ADAL" clId="{4727A7A7-16C0-4432-A12F-D31C958B031E}" dt="2024-11-18T16:02:07.323" v="4237" actId="1036"/>
        <pc:sldMkLst>
          <pc:docMk/>
          <pc:sldMk cId="3437094017" sldId="1261"/>
        </pc:sldMkLst>
        <pc:spChg chg="mod ord">
          <ac:chgData name="Kiril Kjiroski" userId="f460c7de-8296-480a-944a-c6bd075eace0" providerId="ADAL" clId="{4727A7A7-16C0-4432-A12F-D31C958B031E}" dt="2024-11-18T16:02:07.323" v="4237" actId="1036"/>
          <ac:spMkLst>
            <pc:docMk/>
            <pc:sldMk cId="3437094017" sldId="1261"/>
            <ac:spMk id="2" creationId="{27872230-12FB-C130-D2D9-6D5B7B992C07}"/>
          </ac:spMkLst>
        </pc:spChg>
        <pc:spChg chg="mod ord">
          <ac:chgData name="Kiril Kjiroski" userId="f460c7de-8296-480a-944a-c6bd075eace0" providerId="ADAL" clId="{4727A7A7-16C0-4432-A12F-D31C958B031E}" dt="2024-11-18T16:01:38.227" v="4212" actId="6264"/>
          <ac:spMkLst>
            <pc:docMk/>
            <pc:sldMk cId="3437094017" sldId="1261"/>
            <ac:spMk id="3" creationId="{F4F68B39-FD59-2FC9-26A0-6052A238D176}"/>
          </ac:spMkLst>
        </pc:spChg>
        <pc:spChg chg="add del mod">
          <ac:chgData name="Kiril Kjiroski" userId="f460c7de-8296-480a-944a-c6bd075eace0" providerId="ADAL" clId="{4727A7A7-16C0-4432-A12F-D31C958B031E}" dt="2024-11-18T16:01:38.227" v="4212" actId="6264"/>
          <ac:spMkLst>
            <pc:docMk/>
            <pc:sldMk cId="3437094017" sldId="1261"/>
            <ac:spMk id="4" creationId="{C6961D36-6AD9-C8A5-FA3A-865E22E9272C}"/>
          </ac:spMkLst>
        </pc:spChg>
        <pc:spChg chg="add del mod">
          <ac:chgData name="Kiril Kjiroski" userId="f460c7de-8296-480a-944a-c6bd075eace0" providerId="ADAL" clId="{4727A7A7-16C0-4432-A12F-D31C958B031E}" dt="2024-11-18T16:01:38.227" v="4212" actId="6264"/>
          <ac:spMkLst>
            <pc:docMk/>
            <pc:sldMk cId="3437094017" sldId="1261"/>
            <ac:spMk id="6" creationId="{62AA6ECF-FC8C-5E7F-73E5-55119083138E}"/>
          </ac:spMkLst>
        </pc:spChg>
        <pc:spChg chg="add mod ord">
          <ac:chgData name="Kiril Kjiroski" userId="f460c7de-8296-480a-944a-c6bd075eace0" providerId="ADAL" clId="{4727A7A7-16C0-4432-A12F-D31C958B031E}" dt="2024-11-18T16:01:50.577" v="4215" actId="27636"/>
          <ac:spMkLst>
            <pc:docMk/>
            <pc:sldMk cId="3437094017" sldId="1261"/>
            <ac:spMk id="7" creationId="{B6F3965E-C7C9-5CDB-0745-4BC0356473C2}"/>
          </ac:spMkLst>
        </pc:spChg>
        <pc:graphicFrameChg chg="del mod modGraphic">
          <ac:chgData name="Kiril Kjiroski" userId="f460c7de-8296-480a-944a-c6bd075eace0" providerId="ADAL" clId="{4727A7A7-16C0-4432-A12F-D31C958B031E}" dt="2024-11-18T16:01:47.769" v="4213" actId="478"/>
          <ac:graphicFrameMkLst>
            <pc:docMk/>
            <pc:sldMk cId="3437094017" sldId="1261"/>
            <ac:graphicFrameMk id="5" creationId="{D115F1E3-491E-2EF9-2192-BAAAD61B0525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07:28.114" v="4241" actId="27636"/>
        <pc:sldMkLst>
          <pc:docMk/>
          <pc:sldMk cId="1661938567" sldId="1262"/>
        </pc:sldMkLst>
        <pc:spChg chg="add mod">
          <ac:chgData name="Kiril Kjiroski" userId="f460c7de-8296-480a-944a-c6bd075eace0" providerId="ADAL" clId="{4727A7A7-16C0-4432-A12F-D31C958B031E}" dt="2024-11-18T16:07:28.114" v="4241" actId="27636"/>
          <ac:spMkLst>
            <pc:docMk/>
            <pc:sldMk cId="1661938567" sldId="1262"/>
            <ac:spMk id="5" creationId="{EA9B8833-B62B-1FBC-3015-6AB1E1618CEB}"/>
          </ac:spMkLst>
        </pc:spChg>
        <pc:graphicFrameChg chg="del">
          <ac:chgData name="Kiril Kjiroski" userId="f460c7de-8296-480a-944a-c6bd075eace0" providerId="ADAL" clId="{4727A7A7-16C0-4432-A12F-D31C958B031E}" dt="2024-11-18T16:07:24.919" v="4239" actId="478"/>
          <ac:graphicFrameMkLst>
            <pc:docMk/>
            <pc:sldMk cId="1661938567" sldId="1262"/>
            <ac:graphicFrameMk id="11" creationId="{1A41794F-166D-E9CD-A0AD-02E7B8B681D9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08:17.575" v="4252" actId="27636"/>
        <pc:sldMkLst>
          <pc:docMk/>
          <pc:sldMk cId="2049863952" sldId="1263"/>
        </pc:sldMkLst>
        <pc:spChg chg="add mod">
          <ac:chgData name="Kiril Kjiroski" userId="f460c7de-8296-480a-944a-c6bd075eace0" providerId="ADAL" clId="{4727A7A7-16C0-4432-A12F-D31C958B031E}" dt="2024-11-18T16:08:17.575" v="4252" actId="27636"/>
          <ac:spMkLst>
            <pc:docMk/>
            <pc:sldMk cId="2049863952" sldId="1263"/>
            <ac:spMk id="5" creationId="{90476747-EA40-4583-0C92-FA1C09720178}"/>
          </ac:spMkLst>
        </pc:spChg>
        <pc:graphicFrameChg chg="del mod">
          <ac:chgData name="Kiril Kjiroski" userId="f460c7de-8296-480a-944a-c6bd075eace0" providerId="ADAL" clId="{4727A7A7-16C0-4432-A12F-D31C958B031E}" dt="2024-11-18T16:08:15.466" v="4250" actId="478"/>
          <ac:graphicFrameMkLst>
            <pc:docMk/>
            <pc:sldMk cId="2049863952" sldId="1263"/>
            <ac:graphicFrameMk id="6" creationId="{2DAE7FD6-848A-109C-6EEA-B1087932DEB0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08:39.992" v="4256" actId="27636"/>
        <pc:sldMkLst>
          <pc:docMk/>
          <pc:sldMk cId="1811554422" sldId="1264"/>
        </pc:sldMkLst>
        <pc:spChg chg="add mod">
          <ac:chgData name="Kiril Kjiroski" userId="f460c7de-8296-480a-944a-c6bd075eace0" providerId="ADAL" clId="{4727A7A7-16C0-4432-A12F-D31C958B031E}" dt="2024-11-18T16:08:39.992" v="4256" actId="27636"/>
          <ac:spMkLst>
            <pc:docMk/>
            <pc:sldMk cId="1811554422" sldId="1264"/>
            <ac:spMk id="5" creationId="{1C0D5B7E-348B-269D-A242-3282D43D0E17}"/>
          </ac:spMkLst>
        </pc:spChg>
        <pc:graphicFrameChg chg="del">
          <ac:chgData name="Kiril Kjiroski" userId="f460c7de-8296-480a-944a-c6bd075eace0" providerId="ADAL" clId="{4727A7A7-16C0-4432-A12F-D31C958B031E}" dt="2024-11-18T16:08:38.646" v="4254" actId="478"/>
          <ac:graphicFrameMkLst>
            <pc:docMk/>
            <pc:sldMk cId="1811554422" sldId="1264"/>
            <ac:graphicFrameMk id="6" creationId="{A4B37252-26CD-0FA2-82A8-86AD9E2DAA32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09:29.761" v="4260" actId="27636"/>
        <pc:sldMkLst>
          <pc:docMk/>
          <pc:sldMk cId="351538731" sldId="1265"/>
        </pc:sldMkLst>
        <pc:spChg chg="add mod">
          <ac:chgData name="Kiril Kjiroski" userId="f460c7de-8296-480a-944a-c6bd075eace0" providerId="ADAL" clId="{4727A7A7-16C0-4432-A12F-D31C958B031E}" dt="2024-11-18T16:09:29.761" v="4260" actId="27636"/>
          <ac:spMkLst>
            <pc:docMk/>
            <pc:sldMk cId="351538731" sldId="1265"/>
            <ac:spMk id="5" creationId="{BF3406A0-6D09-8851-56A4-3BAEFB3732D4}"/>
          </ac:spMkLst>
        </pc:spChg>
        <pc:graphicFrameChg chg="del">
          <ac:chgData name="Kiril Kjiroski" userId="f460c7de-8296-480a-944a-c6bd075eace0" providerId="ADAL" clId="{4727A7A7-16C0-4432-A12F-D31C958B031E}" dt="2024-11-18T16:09:27.099" v="4258" actId="478"/>
          <ac:graphicFrameMkLst>
            <pc:docMk/>
            <pc:sldMk cId="351538731" sldId="1265"/>
            <ac:graphicFrameMk id="6" creationId="{768C209F-CF40-11A9-AEE6-28D73E59304A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09:52.738" v="4264" actId="27636"/>
        <pc:sldMkLst>
          <pc:docMk/>
          <pc:sldMk cId="3599067166" sldId="1266"/>
        </pc:sldMkLst>
        <pc:spChg chg="add mod">
          <ac:chgData name="Kiril Kjiroski" userId="f460c7de-8296-480a-944a-c6bd075eace0" providerId="ADAL" clId="{4727A7A7-16C0-4432-A12F-D31C958B031E}" dt="2024-11-18T16:09:52.738" v="4264" actId="27636"/>
          <ac:spMkLst>
            <pc:docMk/>
            <pc:sldMk cId="3599067166" sldId="1266"/>
            <ac:spMk id="6" creationId="{2BD0BD89-0FC5-3003-B641-319B6D943F2E}"/>
          </ac:spMkLst>
        </pc:spChg>
        <pc:graphicFrameChg chg="del">
          <ac:chgData name="Kiril Kjiroski" userId="f460c7de-8296-480a-944a-c6bd075eace0" providerId="ADAL" clId="{4727A7A7-16C0-4432-A12F-D31C958B031E}" dt="2024-11-18T16:09:50.811" v="4262" actId="478"/>
          <ac:graphicFrameMkLst>
            <pc:docMk/>
            <pc:sldMk cId="3599067166" sldId="1266"/>
            <ac:graphicFrameMk id="5" creationId="{13952400-EFC8-E790-0B01-953E4AF28BBC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0:28.900" v="4279" actId="20577"/>
        <pc:sldMkLst>
          <pc:docMk/>
          <pc:sldMk cId="1515617382" sldId="1267"/>
        </pc:sldMkLst>
        <pc:spChg chg="add mod">
          <ac:chgData name="Kiril Kjiroski" userId="f460c7de-8296-480a-944a-c6bd075eace0" providerId="ADAL" clId="{4727A7A7-16C0-4432-A12F-D31C958B031E}" dt="2024-11-18T16:10:28.900" v="4279" actId="20577"/>
          <ac:spMkLst>
            <pc:docMk/>
            <pc:sldMk cId="1515617382" sldId="1267"/>
            <ac:spMk id="5" creationId="{B1F1200B-697C-9379-D56E-7A3B8CCFE6BF}"/>
          </ac:spMkLst>
        </pc:spChg>
        <pc:graphicFrameChg chg="del">
          <ac:chgData name="Kiril Kjiroski" userId="f460c7de-8296-480a-944a-c6bd075eace0" providerId="ADAL" clId="{4727A7A7-16C0-4432-A12F-D31C958B031E}" dt="2024-11-18T16:10:24.583" v="4275" actId="478"/>
          <ac:graphicFrameMkLst>
            <pc:docMk/>
            <pc:sldMk cId="1515617382" sldId="1267"/>
            <ac:graphicFrameMk id="7" creationId="{27F1D3D1-E648-3706-E794-AC76AB883C5A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0:52.502" v="4284" actId="27636"/>
        <pc:sldMkLst>
          <pc:docMk/>
          <pc:sldMk cId="2308398154" sldId="1268"/>
        </pc:sldMkLst>
        <pc:spChg chg="add mod">
          <ac:chgData name="Kiril Kjiroski" userId="f460c7de-8296-480a-944a-c6bd075eace0" providerId="ADAL" clId="{4727A7A7-16C0-4432-A12F-D31C958B031E}" dt="2024-11-18T16:10:52.502" v="4284" actId="27636"/>
          <ac:spMkLst>
            <pc:docMk/>
            <pc:sldMk cId="2308398154" sldId="1268"/>
            <ac:spMk id="5" creationId="{B63E7A52-A941-581D-74DE-B50C7804B704}"/>
          </ac:spMkLst>
        </pc:spChg>
        <pc:graphicFrameChg chg="del">
          <ac:chgData name="Kiril Kjiroski" userId="f460c7de-8296-480a-944a-c6bd075eace0" providerId="ADAL" clId="{4727A7A7-16C0-4432-A12F-D31C958B031E}" dt="2024-11-18T16:10:50.224" v="4282" actId="478"/>
          <ac:graphicFrameMkLst>
            <pc:docMk/>
            <pc:sldMk cId="2308398154" sldId="1268"/>
            <ac:graphicFrameMk id="7" creationId="{C969E3FD-9B16-C007-87A9-14B1F4F8BF92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1:20.064" v="4288" actId="27636"/>
        <pc:sldMkLst>
          <pc:docMk/>
          <pc:sldMk cId="1856202320" sldId="1269"/>
        </pc:sldMkLst>
        <pc:spChg chg="add mod">
          <ac:chgData name="Kiril Kjiroski" userId="f460c7de-8296-480a-944a-c6bd075eace0" providerId="ADAL" clId="{4727A7A7-16C0-4432-A12F-D31C958B031E}" dt="2024-11-18T16:11:20.064" v="4288" actId="27636"/>
          <ac:spMkLst>
            <pc:docMk/>
            <pc:sldMk cId="1856202320" sldId="1269"/>
            <ac:spMk id="6" creationId="{AB1D309E-B4F4-14F9-D3AA-5B9197CA9E6E}"/>
          </ac:spMkLst>
        </pc:spChg>
        <pc:graphicFrameChg chg="del">
          <ac:chgData name="Kiril Kjiroski" userId="f460c7de-8296-480a-944a-c6bd075eace0" providerId="ADAL" clId="{4727A7A7-16C0-4432-A12F-D31C958B031E}" dt="2024-11-18T16:11:18.534" v="4286" actId="478"/>
          <ac:graphicFrameMkLst>
            <pc:docMk/>
            <pc:sldMk cId="1856202320" sldId="1269"/>
            <ac:graphicFrameMk id="5" creationId="{1C62C0D6-8F19-24C0-9F94-B061D29A7554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2:11.913" v="4293" actId="27636"/>
        <pc:sldMkLst>
          <pc:docMk/>
          <pc:sldMk cId="1767422789" sldId="1270"/>
        </pc:sldMkLst>
        <pc:spChg chg="add mod">
          <ac:chgData name="Kiril Kjiroski" userId="f460c7de-8296-480a-944a-c6bd075eace0" providerId="ADAL" clId="{4727A7A7-16C0-4432-A12F-D31C958B031E}" dt="2024-11-18T16:12:11.913" v="4293" actId="27636"/>
          <ac:spMkLst>
            <pc:docMk/>
            <pc:sldMk cId="1767422789" sldId="1270"/>
            <ac:spMk id="6" creationId="{485AD624-D695-8335-564C-71CE22B3D8F2}"/>
          </ac:spMkLst>
        </pc:spChg>
        <pc:graphicFrameChg chg="del">
          <ac:chgData name="Kiril Kjiroski" userId="f460c7de-8296-480a-944a-c6bd075eace0" providerId="ADAL" clId="{4727A7A7-16C0-4432-A12F-D31C958B031E}" dt="2024-11-18T16:12:10.430" v="4291" actId="478"/>
          <ac:graphicFrameMkLst>
            <pc:docMk/>
            <pc:sldMk cId="1767422789" sldId="1270"/>
            <ac:graphicFrameMk id="5" creationId="{1B5F131F-1A74-9101-160D-28830647B5E1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2:32.870" v="4295"/>
        <pc:sldMkLst>
          <pc:docMk/>
          <pc:sldMk cId="110934684" sldId="1271"/>
        </pc:sldMkLst>
        <pc:spChg chg="add mod">
          <ac:chgData name="Kiril Kjiroski" userId="f460c7de-8296-480a-944a-c6bd075eace0" providerId="ADAL" clId="{4727A7A7-16C0-4432-A12F-D31C958B031E}" dt="2024-11-18T16:12:32.870" v="4295"/>
          <ac:spMkLst>
            <pc:docMk/>
            <pc:sldMk cId="110934684" sldId="1271"/>
            <ac:spMk id="6" creationId="{8E02B0F9-A222-4539-B94E-A4895473C826}"/>
          </ac:spMkLst>
        </pc:spChg>
        <pc:graphicFrameChg chg="del">
          <ac:chgData name="Kiril Kjiroski" userId="f460c7de-8296-480a-944a-c6bd075eace0" providerId="ADAL" clId="{4727A7A7-16C0-4432-A12F-D31C958B031E}" dt="2024-11-18T16:12:31.248" v="4294" actId="478"/>
          <ac:graphicFrameMkLst>
            <pc:docMk/>
            <pc:sldMk cId="110934684" sldId="1271"/>
            <ac:graphicFrameMk id="5" creationId="{6512480A-D091-5D85-CC6B-361841254E57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2:49.619" v="4298"/>
        <pc:sldMkLst>
          <pc:docMk/>
          <pc:sldMk cId="2819788286" sldId="1272"/>
        </pc:sldMkLst>
        <pc:spChg chg="add mod">
          <ac:chgData name="Kiril Kjiroski" userId="f460c7de-8296-480a-944a-c6bd075eace0" providerId="ADAL" clId="{4727A7A7-16C0-4432-A12F-D31C958B031E}" dt="2024-11-18T16:12:49.619" v="4298"/>
          <ac:spMkLst>
            <pc:docMk/>
            <pc:sldMk cId="2819788286" sldId="1272"/>
            <ac:spMk id="6" creationId="{0D0F417E-F8A6-AD40-9881-44EE25DB8F71}"/>
          </ac:spMkLst>
        </pc:spChg>
        <pc:graphicFrameChg chg="del">
          <ac:chgData name="Kiril Kjiroski" userId="f460c7de-8296-480a-944a-c6bd075eace0" providerId="ADAL" clId="{4727A7A7-16C0-4432-A12F-D31C958B031E}" dt="2024-11-18T16:12:48.293" v="4297" actId="478"/>
          <ac:graphicFrameMkLst>
            <pc:docMk/>
            <pc:sldMk cId="2819788286" sldId="1272"/>
            <ac:graphicFrameMk id="5" creationId="{9A82B5E0-7A05-18E8-65A7-1DA2F470F2C7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6:00.057" v="4308" actId="20577"/>
        <pc:sldMkLst>
          <pc:docMk/>
          <pc:sldMk cId="527631534" sldId="1273"/>
        </pc:sldMkLst>
        <pc:spChg chg="add mod">
          <ac:chgData name="Kiril Kjiroski" userId="f460c7de-8296-480a-944a-c6bd075eace0" providerId="ADAL" clId="{4727A7A7-16C0-4432-A12F-D31C958B031E}" dt="2024-11-18T16:16:00.057" v="4308" actId="20577"/>
          <ac:spMkLst>
            <pc:docMk/>
            <pc:sldMk cId="527631534" sldId="1273"/>
            <ac:spMk id="6" creationId="{9BCE2111-CD23-4AF2-1C77-40F2CF03386D}"/>
          </ac:spMkLst>
        </pc:spChg>
        <pc:graphicFrameChg chg="del">
          <ac:chgData name="Kiril Kjiroski" userId="f460c7de-8296-480a-944a-c6bd075eace0" providerId="ADAL" clId="{4727A7A7-16C0-4432-A12F-D31C958B031E}" dt="2024-11-18T16:15:54.249" v="4303" actId="478"/>
          <ac:graphicFrameMkLst>
            <pc:docMk/>
            <pc:sldMk cId="527631534" sldId="1273"/>
            <ac:graphicFrameMk id="5" creationId="{28228454-E512-ED82-4B1B-2924F49C45BC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6:10.253" v="4310"/>
        <pc:sldMkLst>
          <pc:docMk/>
          <pc:sldMk cId="1227032420" sldId="1274"/>
        </pc:sldMkLst>
        <pc:spChg chg="add mod">
          <ac:chgData name="Kiril Kjiroski" userId="f460c7de-8296-480a-944a-c6bd075eace0" providerId="ADAL" clId="{4727A7A7-16C0-4432-A12F-D31C958B031E}" dt="2024-11-18T16:16:10.253" v="4310"/>
          <ac:spMkLst>
            <pc:docMk/>
            <pc:sldMk cId="1227032420" sldId="1274"/>
            <ac:spMk id="6" creationId="{B3A04729-53F0-6921-8230-07E81FE481B8}"/>
          </ac:spMkLst>
        </pc:spChg>
        <pc:graphicFrameChg chg="del">
          <ac:chgData name="Kiril Kjiroski" userId="f460c7de-8296-480a-944a-c6bd075eace0" providerId="ADAL" clId="{4727A7A7-16C0-4432-A12F-D31C958B031E}" dt="2024-11-18T16:16:09.032" v="4309" actId="478"/>
          <ac:graphicFrameMkLst>
            <pc:docMk/>
            <pc:sldMk cId="1227032420" sldId="1274"/>
            <ac:graphicFrameMk id="5" creationId="{064ED7B1-925E-FF27-A789-4CC703BD48B5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6:22.192" v="4312"/>
        <pc:sldMkLst>
          <pc:docMk/>
          <pc:sldMk cId="2330529547" sldId="1275"/>
        </pc:sldMkLst>
        <pc:spChg chg="add mod">
          <ac:chgData name="Kiril Kjiroski" userId="f460c7de-8296-480a-944a-c6bd075eace0" providerId="ADAL" clId="{4727A7A7-16C0-4432-A12F-D31C958B031E}" dt="2024-11-18T16:16:22.192" v="4312"/>
          <ac:spMkLst>
            <pc:docMk/>
            <pc:sldMk cId="2330529547" sldId="1275"/>
            <ac:spMk id="6" creationId="{168F4070-020A-9C97-E13A-7D8BF9AEBD38}"/>
          </ac:spMkLst>
        </pc:spChg>
        <pc:graphicFrameChg chg="del">
          <ac:chgData name="Kiril Kjiroski" userId="f460c7de-8296-480a-944a-c6bd075eace0" providerId="ADAL" clId="{4727A7A7-16C0-4432-A12F-D31C958B031E}" dt="2024-11-18T16:16:20.774" v="4311" actId="478"/>
          <ac:graphicFrameMkLst>
            <pc:docMk/>
            <pc:sldMk cId="2330529547" sldId="1275"/>
            <ac:graphicFrameMk id="5" creationId="{4D7CDDEF-85B2-35A1-376B-6FE740249257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6:31.451" v="4315" actId="27636"/>
        <pc:sldMkLst>
          <pc:docMk/>
          <pc:sldMk cId="2289341845" sldId="1276"/>
        </pc:sldMkLst>
        <pc:spChg chg="add mod">
          <ac:chgData name="Kiril Kjiroski" userId="f460c7de-8296-480a-944a-c6bd075eace0" providerId="ADAL" clId="{4727A7A7-16C0-4432-A12F-D31C958B031E}" dt="2024-11-18T16:16:31.451" v="4315" actId="27636"/>
          <ac:spMkLst>
            <pc:docMk/>
            <pc:sldMk cId="2289341845" sldId="1276"/>
            <ac:spMk id="6" creationId="{B63EBE14-6B1B-5626-CFAB-64A688A92577}"/>
          </ac:spMkLst>
        </pc:spChg>
        <pc:graphicFrameChg chg="del">
          <ac:chgData name="Kiril Kjiroski" userId="f460c7de-8296-480a-944a-c6bd075eace0" providerId="ADAL" clId="{4727A7A7-16C0-4432-A12F-D31C958B031E}" dt="2024-11-18T16:16:29.946" v="4313" actId="478"/>
          <ac:graphicFrameMkLst>
            <pc:docMk/>
            <pc:sldMk cId="2289341845" sldId="1276"/>
            <ac:graphicFrameMk id="5" creationId="{66DB70B5-E45F-0407-B5F2-D8173259E9BF}"/>
          </ac:graphicFrameMkLst>
        </pc:graphicFrameChg>
      </pc:sldChg>
      <pc:sldChg chg="addSp delSp modSp add mod">
        <pc:chgData name="Kiril Kjiroski" userId="f460c7de-8296-480a-944a-c6bd075eace0" providerId="ADAL" clId="{4727A7A7-16C0-4432-A12F-D31C958B031E}" dt="2024-11-18T16:16:56.836" v="4320" actId="27636"/>
        <pc:sldMkLst>
          <pc:docMk/>
          <pc:sldMk cId="194600252" sldId="1277"/>
        </pc:sldMkLst>
        <pc:spChg chg="add mod">
          <ac:chgData name="Kiril Kjiroski" userId="f460c7de-8296-480a-944a-c6bd075eace0" providerId="ADAL" clId="{4727A7A7-16C0-4432-A12F-D31C958B031E}" dt="2024-11-18T16:16:56.836" v="4320" actId="27636"/>
          <ac:spMkLst>
            <pc:docMk/>
            <pc:sldMk cId="194600252" sldId="1277"/>
            <ac:spMk id="6" creationId="{23427270-45AC-ECF4-C4B8-C88A82F88390}"/>
          </ac:spMkLst>
        </pc:spChg>
        <pc:graphicFrameChg chg="del">
          <ac:chgData name="Kiril Kjiroski" userId="f460c7de-8296-480a-944a-c6bd075eace0" providerId="ADAL" clId="{4727A7A7-16C0-4432-A12F-D31C958B031E}" dt="2024-11-18T16:16:55.414" v="4318" actId="478"/>
          <ac:graphicFrameMkLst>
            <pc:docMk/>
            <pc:sldMk cId="194600252" sldId="1277"/>
            <ac:graphicFrameMk id="5" creationId="{C4F0591E-68AB-9736-3B1A-35A6F4FB5458}"/>
          </ac:graphicFrameMkLst>
        </pc:graphicFrameChg>
      </pc:sldChg>
    </pc:docChg>
  </pc:docChgLst>
  <pc:docChgLst>
    <pc:chgData name="Kiril Kjiroski" userId="f460c7de-8296-480a-944a-c6bd075eace0" providerId="ADAL" clId="{7F42EE7E-0C43-4D7C-B4BF-2F30B03FAA48}"/>
    <pc:docChg chg="custSel addSld delSld modSld sldOrd">
      <pc:chgData name="Kiril Kjiroski" userId="f460c7de-8296-480a-944a-c6bd075eace0" providerId="ADAL" clId="{7F42EE7E-0C43-4D7C-B4BF-2F30B03FAA48}" dt="2024-11-26T15:50:39.095" v="406" actId="20577"/>
      <pc:docMkLst>
        <pc:docMk/>
      </pc:docMkLst>
      <pc:sldChg chg="modSp mod">
        <pc:chgData name="Kiril Kjiroski" userId="f460c7de-8296-480a-944a-c6bd075eace0" providerId="ADAL" clId="{7F42EE7E-0C43-4D7C-B4BF-2F30B03FAA48}" dt="2024-11-26T15:50:39.095" v="406" actId="20577"/>
        <pc:sldMkLst>
          <pc:docMk/>
          <pc:sldMk cId="3302544195" sldId="420"/>
        </pc:sldMkLst>
        <pc:spChg chg="mod">
          <ac:chgData name="Kiril Kjiroski" userId="f460c7de-8296-480a-944a-c6bd075eace0" providerId="ADAL" clId="{7F42EE7E-0C43-4D7C-B4BF-2F30B03FAA48}" dt="2024-11-26T15:50:39.095" v="406" actId="20577"/>
          <ac:spMkLst>
            <pc:docMk/>
            <pc:sldMk cId="3302544195" sldId="420"/>
            <ac:spMk id="20" creationId="{D4C65C26-CF99-E236-2A5D-989BA89C0B6D}"/>
          </ac:spMkLst>
        </pc:spChg>
      </pc:sldChg>
      <pc:sldChg chg="modSp mod">
        <pc:chgData name="Kiril Kjiroski" userId="f460c7de-8296-480a-944a-c6bd075eace0" providerId="ADAL" clId="{7F42EE7E-0C43-4D7C-B4BF-2F30B03FAA48}" dt="2024-11-26T05:56:44.417" v="194" actId="20577"/>
        <pc:sldMkLst>
          <pc:docMk/>
          <pc:sldMk cId="786998109" sldId="1198"/>
        </pc:sldMkLst>
        <pc:spChg chg="mod">
          <ac:chgData name="Kiril Kjiroski" userId="f460c7de-8296-480a-944a-c6bd075eace0" providerId="ADAL" clId="{7F42EE7E-0C43-4D7C-B4BF-2F30B03FAA48}" dt="2024-11-26T05:56:44.417" v="194" actId="20577"/>
          <ac:spMkLst>
            <pc:docMk/>
            <pc:sldMk cId="786998109" sldId="1198"/>
            <ac:spMk id="7" creationId="{16661389-11A2-43B0-95A4-41FE617E72EC}"/>
          </ac:spMkLst>
        </pc:spChg>
      </pc:sldChg>
      <pc:sldChg chg="modSp add mod ord modShow">
        <pc:chgData name="Kiril Kjiroski" userId="f460c7de-8296-480a-944a-c6bd075eace0" providerId="ADAL" clId="{7F42EE7E-0C43-4D7C-B4BF-2F30B03FAA48}" dt="2024-11-26T05:56:25.174" v="189"/>
        <pc:sldMkLst>
          <pc:docMk/>
          <pc:sldMk cId="449410761" sldId="1199"/>
        </pc:sldMkLst>
        <pc:spChg chg="mod">
          <ac:chgData name="Kiril Kjiroski" userId="f460c7de-8296-480a-944a-c6bd075eace0" providerId="ADAL" clId="{7F42EE7E-0C43-4D7C-B4BF-2F30B03FAA48}" dt="2024-11-26T05:56:25.174" v="189"/>
          <ac:spMkLst>
            <pc:docMk/>
            <pc:sldMk cId="449410761" sldId="1199"/>
            <ac:spMk id="4" creationId="{98786806-B22A-8C30-F250-B14C6D91251D}"/>
          </ac:spMkLst>
        </pc:spChg>
      </pc:sldChg>
      <pc:sldChg chg="del">
        <pc:chgData name="Kiril Kjiroski" userId="f460c7de-8296-480a-944a-c6bd075eace0" providerId="ADAL" clId="{7F42EE7E-0C43-4D7C-B4BF-2F30B03FAA48}" dt="2024-11-26T05:45:58.983" v="0" actId="2696"/>
        <pc:sldMkLst>
          <pc:docMk/>
          <pc:sldMk cId="1269651055" sldId="1199"/>
        </pc:sldMkLst>
      </pc:sldChg>
      <pc:sldChg chg="modSp mod">
        <pc:chgData name="Kiril Kjiroski" userId="f460c7de-8296-480a-944a-c6bd075eace0" providerId="ADAL" clId="{7F42EE7E-0C43-4D7C-B4BF-2F30B03FAA48}" dt="2024-11-26T06:00:08.158" v="232" actId="20577"/>
        <pc:sldMkLst>
          <pc:docMk/>
          <pc:sldMk cId="677497740" sldId="1200"/>
        </pc:sldMkLst>
        <pc:spChg chg="mod">
          <ac:chgData name="Kiril Kjiroski" userId="f460c7de-8296-480a-944a-c6bd075eace0" providerId="ADAL" clId="{7F42EE7E-0C43-4D7C-B4BF-2F30B03FAA48}" dt="2024-11-26T06:00:08.158" v="232" actId="20577"/>
          <ac:spMkLst>
            <pc:docMk/>
            <pc:sldMk cId="677497740" sldId="1200"/>
            <ac:spMk id="4" creationId="{D57C1DA6-6C4C-E004-31E7-4BBE0F2AE4F1}"/>
          </ac:spMkLst>
        </pc:spChg>
      </pc:sldChg>
      <pc:sldChg chg="modSp mod">
        <pc:chgData name="Kiril Kjiroski" userId="f460c7de-8296-480a-944a-c6bd075eace0" providerId="ADAL" clId="{7F42EE7E-0C43-4D7C-B4BF-2F30B03FAA48}" dt="2024-11-26T07:17:54.483" v="272" actId="27636"/>
        <pc:sldMkLst>
          <pc:docMk/>
          <pc:sldMk cId="3572402353" sldId="1203"/>
        </pc:sldMkLst>
        <pc:spChg chg="mod">
          <ac:chgData name="Kiril Kjiroski" userId="f460c7de-8296-480a-944a-c6bd075eace0" providerId="ADAL" clId="{7F42EE7E-0C43-4D7C-B4BF-2F30B03FAA48}" dt="2024-11-26T07:17:54.483" v="272" actId="27636"/>
          <ac:spMkLst>
            <pc:docMk/>
            <pc:sldMk cId="3572402353" sldId="1203"/>
            <ac:spMk id="4" creationId="{96D2B23F-47C2-B8CD-AB6D-D65B2078E184}"/>
          </ac:spMkLst>
        </pc:spChg>
      </pc:sldChg>
      <pc:sldChg chg="modSp mod">
        <pc:chgData name="Kiril Kjiroski" userId="f460c7de-8296-480a-944a-c6bd075eace0" providerId="ADAL" clId="{7F42EE7E-0C43-4D7C-B4BF-2F30B03FAA48}" dt="2024-11-26T07:21:55.566" v="374" actId="20577"/>
        <pc:sldMkLst>
          <pc:docMk/>
          <pc:sldMk cId="1614478756" sldId="1205"/>
        </pc:sldMkLst>
        <pc:spChg chg="mod">
          <ac:chgData name="Kiril Kjiroski" userId="f460c7de-8296-480a-944a-c6bd075eace0" providerId="ADAL" clId="{7F42EE7E-0C43-4D7C-B4BF-2F30B03FAA48}" dt="2024-11-26T07:21:55.566" v="374" actId="20577"/>
          <ac:spMkLst>
            <pc:docMk/>
            <pc:sldMk cId="1614478756" sldId="1205"/>
            <ac:spMk id="4" creationId="{2AAB72D9-6F2A-218F-4963-780FCF654DC5}"/>
          </ac:spMkLst>
        </pc:spChg>
      </pc:sldChg>
      <pc:sldChg chg="modSp mod">
        <pc:chgData name="Kiril Kjiroski" userId="f460c7de-8296-480a-944a-c6bd075eace0" providerId="ADAL" clId="{7F42EE7E-0C43-4D7C-B4BF-2F30B03FAA48}" dt="2024-11-26T06:05:08.622" v="257" actId="20577"/>
        <pc:sldMkLst>
          <pc:docMk/>
          <pc:sldMk cId="3411043495" sldId="1215"/>
        </pc:sldMkLst>
        <pc:spChg chg="mod">
          <ac:chgData name="Kiril Kjiroski" userId="f460c7de-8296-480a-944a-c6bd075eace0" providerId="ADAL" clId="{7F42EE7E-0C43-4D7C-B4BF-2F30B03FAA48}" dt="2024-11-26T06:05:08.622" v="257" actId="20577"/>
          <ac:spMkLst>
            <pc:docMk/>
            <pc:sldMk cId="3411043495" sldId="1215"/>
            <ac:spMk id="4" creationId="{3A689D88-D37D-AC42-F288-1DC0A92F4319}"/>
          </ac:spMkLst>
        </pc:spChg>
      </pc:sldChg>
      <pc:sldChg chg="modSp">
        <pc:chgData name="Kiril Kjiroski" userId="f460c7de-8296-480a-944a-c6bd075eace0" providerId="ADAL" clId="{7F42EE7E-0C43-4D7C-B4BF-2F30B03FAA48}" dt="2024-11-26T07:26:06.689" v="391"/>
        <pc:sldMkLst>
          <pc:docMk/>
          <pc:sldMk cId="3504627894" sldId="1222"/>
        </pc:sldMkLst>
        <pc:graphicFrameChg chg="mod">
          <ac:chgData name="Kiril Kjiroski" userId="f460c7de-8296-480a-944a-c6bd075eace0" providerId="ADAL" clId="{7F42EE7E-0C43-4D7C-B4BF-2F30B03FAA48}" dt="2024-11-26T07:26:06.689" v="391"/>
          <ac:graphicFrameMkLst>
            <pc:docMk/>
            <pc:sldMk cId="3504627894" sldId="1222"/>
            <ac:graphicFrameMk id="5" creationId="{E87B763F-BC07-1685-ADC0-28DAB46F19BB}"/>
          </ac:graphicFrameMkLst>
        </pc:graphicFrameChg>
      </pc:sldChg>
      <pc:sldChg chg="del">
        <pc:chgData name="Kiril Kjiroski" userId="f460c7de-8296-480a-944a-c6bd075eace0" providerId="ADAL" clId="{7F42EE7E-0C43-4D7C-B4BF-2F30B03FAA48}" dt="2024-11-26T07:28:14.462" v="395" actId="2696"/>
        <pc:sldMkLst>
          <pc:docMk/>
          <pc:sldMk cId="125698826" sldId="1225"/>
        </pc:sldMkLst>
      </pc:sldChg>
      <pc:sldChg chg="add">
        <pc:chgData name="Kiril Kjiroski" userId="f460c7de-8296-480a-944a-c6bd075eace0" providerId="ADAL" clId="{7F42EE7E-0C43-4D7C-B4BF-2F30B03FAA48}" dt="2024-11-26T07:28:26.554" v="396"/>
        <pc:sldMkLst>
          <pc:docMk/>
          <pc:sldMk cId="1602414287" sldId="1225"/>
        </pc:sldMkLst>
      </pc:sldChg>
      <pc:sldChg chg="modSp mod">
        <pc:chgData name="Kiril Kjiroski" userId="f460c7de-8296-480a-944a-c6bd075eace0" providerId="ADAL" clId="{7F42EE7E-0C43-4D7C-B4BF-2F30B03FAA48}" dt="2024-11-26T07:25:44.506" v="390" actId="20577"/>
        <pc:sldMkLst>
          <pc:docMk/>
          <pc:sldMk cId="3599067166" sldId="1266"/>
        </pc:sldMkLst>
        <pc:spChg chg="mod">
          <ac:chgData name="Kiril Kjiroski" userId="f460c7de-8296-480a-944a-c6bd075eace0" providerId="ADAL" clId="{7F42EE7E-0C43-4D7C-B4BF-2F30B03FAA48}" dt="2024-11-26T07:25:44.506" v="390" actId="20577"/>
          <ac:spMkLst>
            <pc:docMk/>
            <pc:sldMk cId="3599067166" sldId="1266"/>
            <ac:spMk id="6" creationId="{2BD0BD89-0FC5-3003-B641-319B6D943F2E}"/>
          </ac:spMkLst>
        </pc:spChg>
      </pc:sldChg>
      <pc:sldChg chg="del">
        <pc:chgData name="Kiril Kjiroski" userId="f460c7de-8296-480a-944a-c6bd075eace0" providerId="ADAL" clId="{7F42EE7E-0C43-4D7C-B4BF-2F30B03FAA48}" dt="2024-11-26T07:27:02.641" v="392" actId="2696"/>
        <pc:sldMkLst>
          <pc:docMk/>
          <pc:sldMk cId="2308398154" sldId="1268"/>
        </pc:sldMkLst>
      </pc:sldChg>
      <pc:sldChg chg="modSp add mod">
        <pc:chgData name="Kiril Kjiroski" userId="f460c7de-8296-480a-944a-c6bd075eace0" providerId="ADAL" clId="{7F42EE7E-0C43-4D7C-B4BF-2F30B03FAA48}" dt="2024-11-26T07:27:28.080" v="394" actId="6549"/>
        <pc:sldMkLst>
          <pc:docMk/>
          <pc:sldMk cId="3400753461" sldId="1268"/>
        </pc:sldMkLst>
        <pc:spChg chg="mod">
          <ac:chgData name="Kiril Kjiroski" userId="f460c7de-8296-480a-944a-c6bd075eace0" providerId="ADAL" clId="{7F42EE7E-0C43-4D7C-B4BF-2F30B03FAA48}" dt="2024-11-26T07:27:28.080" v="394" actId="6549"/>
          <ac:spMkLst>
            <pc:docMk/>
            <pc:sldMk cId="3400753461" sldId="1268"/>
            <ac:spMk id="2" creationId="{DF250153-CE99-AD41-B378-601386D3D0B5}"/>
          </ac:spMkLst>
        </pc:spChg>
      </pc:sldChg>
    </pc:docChg>
  </pc:docChgLst>
  <pc:docChgLst>
    <pc:chgData name="Kiril Kjiroski" userId="f460c7de-8296-480a-944a-c6bd075eace0" providerId="ADAL" clId="{B689F1B2-A022-4220-AF2D-CFD492FACCA5}"/>
    <pc:docChg chg="undo redo custSel addSld delSld modSld sldOrd">
      <pc:chgData name="Kiril Kjiroski" userId="f460c7de-8296-480a-944a-c6bd075eace0" providerId="ADAL" clId="{B689F1B2-A022-4220-AF2D-CFD492FACCA5}" dt="2024-12-03T10:11:34.094" v="2213"/>
      <pc:docMkLst>
        <pc:docMk/>
      </pc:docMkLst>
      <pc:sldChg chg="addSp delSp modSp del mod">
        <pc:chgData name="Kiril Kjiroski" userId="f460c7de-8296-480a-944a-c6bd075eace0" providerId="ADAL" clId="{B689F1B2-A022-4220-AF2D-CFD492FACCA5}" dt="2024-11-27T09:57:26.033" v="1499" actId="47"/>
        <pc:sldMkLst>
          <pc:docMk/>
          <pc:sldMk cId="3845266924" sldId="1194"/>
        </pc:sldMkLst>
        <pc:spChg chg="del mod">
          <ac:chgData name="Kiril Kjiroski" userId="f460c7de-8296-480a-944a-c6bd075eace0" providerId="ADAL" clId="{B689F1B2-A022-4220-AF2D-CFD492FACCA5}" dt="2024-11-26T16:45:52.572" v="725" actId="478"/>
          <ac:spMkLst>
            <pc:docMk/>
            <pc:sldMk cId="3845266924" sldId="1194"/>
            <ac:spMk id="4" creationId="{D7604C2E-97BF-65CD-C9D3-1983C4870F8C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5" creationId="{493AFB9C-DF3A-48DC-EF52-01559CA82B53}"/>
          </ac:spMkLst>
        </pc:spChg>
        <pc:spChg chg="add del mod">
          <ac:chgData name="Kiril Kjiroski" userId="f460c7de-8296-480a-944a-c6bd075eace0" providerId="ADAL" clId="{B689F1B2-A022-4220-AF2D-CFD492FACCA5}" dt="2024-11-26T16:46:30.720" v="726" actId="1032"/>
          <ac:spMkLst>
            <pc:docMk/>
            <pc:sldMk cId="3845266924" sldId="1194"/>
            <ac:spMk id="6" creationId="{0C6F6B57-742F-6431-7FF9-812B59657405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6" creationId="{ACDA894C-6F5F-D85F-F1C4-CEA887316603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8" creationId="{F477E507-ED1F-E365-065F-98C273E415C0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9" creationId="{0DCF0D48-3A03-CFE7-7253-6BEA4BF0FC02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0" creationId="{7E205701-4609-F4A5-E5C0-6165D926A89C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1" creationId="{5BF4A1F5-EFCA-010A-11B6-B2F08233771F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2" creationId="{DEB33647-0A30-3EA6-580D-11CC99E8F29F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3" creationId="{816486E9-C529-E440-B29A-639A828401C1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4" creationId="{354DA1AB-FE59-D604-1160-C0535CACDF19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5" creationId="{7FD57FBD-2CA4-21EC-3B81-B5325DB8B4AD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6" creationId="{A9A21725-AF51-A8C3-1884-0D31D9169BEC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7" creationId="{36A5D624-637E-E21C-1050-D37BA43C7476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8" creationId="{9D36E27C-148A-B40C-0531-D9A205545974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19" creationId="{1D8913A6-BC47-16B0-55C6-EAF96DCCC7C7}"/>
          </ac:spMkLst>
        </pc:spChg>
        <pc:spChg chg="mod">
          <ac:chgData name="Kiril Kjiroski" userId="f460c7de-8296-480a-944a-c6bd075eace0" providerId="ADAL" clId="{B689F1B2-A022-4220-AF2D-CFD492FACCA5}" dt="2024-11-27T09:48:18.805" v="1419" actId="18245"/>
          <ac:spMkLst>
            <pc:docMk/>
            <pc:sldMk cId="3845266924" sldId="1194"/>
            <ac:spMk id="20" creationId="{CBFE96EF-A345-F8CC-D22B-3C4440B38763}"/>
          </ac:spMkLst>
        </pc:spChg>
        <pc:grpChg chg="mod">
          <ac:chgData name="Kiril Kjiroski" userId="f460c7de-8296-480a-944a-c6bd075eace0" providerId="ADAL" clId="{B689F1B2-A022-4220-AF2D-CFD492FACCA5}" dt="2024-11-27T09:48:18.805" v="1419" actId="18245"/>
          <ac:grpSpMkLst>
            <pc:docMk/>
            <pc:sldMk cId="3845266924" sldId="1194"/>
            <ac:grpSpMk id="4" creationId="{BAD4996C-FEBD-D474-CE01-4C22104EDACC}"/>
          </ac:grpSpMkLst>
        </pc:grpChg>
        <pc:graphicFrameChg chg="add del mod modGraphic">
          <ac:chgData name="Kiril Kjiroski" userId="f460c7de-8296-480a-944a-c6bd075eace0" providerId="ADAL" clId="{B689F1B2-A022-4220-AF2D-CFD492FACCA5}" dt="2024-11-27T09:48:18.805" v="1419" actId="18245"/>
          <ac:graphicFrameMkLst>
            <pc:docMk/>
            <pc:sldMk cId="3845266924" sldId="1194"/>
            <ac:graphicFrameMk id="7" creationId="{9DD32446-823C-DBE4-0B47-5C1B52FFBCC2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01:59.984" v="2069"/>
        <pc:sldMkLst>
          <pc:docMk/>
          <pc:sldMk cId="4137464079" sldId="1196"/>
        </pc:sldMkLst>
        <pc:graphicFrameChg chg="mod">
          <ac:chgData name="Kiril Kjiroski" userId="f460c7de-8296-480a-944a-c6bd075eace0" providerId="ADAL" clId="{B689F1B2-A022-4220-AF2D-CFD492FACCA5}" dt="2024-12-03T10:01:59.984" v="2069"/>
          <ac:graphicFrameMkLst>
            <pc:docMk/>
            <pc:sldMk cId="4137464079" sldId="1196"/>
            <ac:graphicFrameMk id="5" creationId="{DEC1E92A-88C9-B558-83FF-D5AF3E7DB458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1-26T17:42:30.073" v="1216" actId="20577"/>
        <pc:sldMkLst>
          <pc:docMk/>
          <pc:sldMk cId="449410761" sldId="1199"/>
        </pc:sldMkLst>
        <pc:spChg chg="mod">
          <ac:chgData name="Kiril Kjiroski" userId="f460c7de-8296-480a-944a-c6bd075eace0" providerId="ADAL" clId="{B689F1B2-A022-4220-AF2D-CFD492FACCA5}" dt="2024-11-26T17:42:30.073" v="1216" actId="20577"/>
          <ac:spMkLst>
            <pc:docMk/>
            <pc:sldMk cId="449410761" sldId="1199"/>
            <ac:spMk id="4" creationId="{98786806-B22A-8C30-F250-B14C6D91251D}"/>
          </ac:spMkLst>
        </pc:spChg>
      </pc:sldChg>
      <pc:sldChg chg="modSp mod">
        <pc:chgData name="Kiril Kjiroski" userId="f460c7de-8296-480a-944a-c6bd075eace0" providerId="ADAL" clId="{B689F1B2-A022-4220-AF2D-CFD492FACCA5}" dt="2024-11-26T16:18:29.036" v="366" actId="20577"/>
        <pc:sldMkLst>
          <pc:docMk/>
          <pc:sldMk cId="677497740" sldId="1200"/>
        </pc:sldMkLst>
        <pc:spChg chg="mod">
          <ac:chgData name="Kiril Kjiroski" userId="f460c7de-8296-480a-944a-c6bd075eace0" providerId="ADAL" clId="{B689F1B2-A022-4220-AF2D-CFD492FACCA5}" dt="2024-11-26T16:18:29.036" v="366" actId="20577"/>
          <ac:spMkLst>
            <pc:docMk/>
            <pc:sldMk cId="677497740" sldId="1200"/>
            <ac:spMk id="4" creationId="{D57C1DA6-6C4C-E004-31E7-4BBE0F2AE4F1}"/>
          </ac:spMkLst>
        </pc:spChg>
      </pc:sldChg>
      <pc:sldChg chg="modSp mod">
        <pc:chgData name="Kiril Kjiroski" userId="f460c7de-8296-480a-944a-c6bd075eace0" providerId="ADAL" clId="{B689F1B2-A022-4220-AF2D-CFD492FACCA5}" dt="2024-12-02T09:08:31.641" v="1669" actId="113"/>
        <pc:sldMkLst>
          <pc:docMk/>
          <pc:sldMk cId="3574916128" sldId="1201"/>
        </pc:sldMkLst>
        <pc:spChg chg="mod">
          <ac:chgData name="Kiril Kjiroski" userId="f460c7de-8296-480a-944a-c6bd075eace0" providerId="ADAL" clId="{B689F1B2-A022-4220-AF2D-CFD492FACCA5}" dt="2024-12-02T09:08:31.641" v="1669" actId="113"/>
          <ac:spMkLst>
            <pc:docMk/>
            <pc:sldMk cId="3574916128" sldId="1201"/>
            <ac:spMk id="4" creationId="{83A0217E-B8B0-9BD3-56DC-894A80B45695}"/>
          </ac:spMkLst>
        </pc:spChg>
      </pc:sldChg>
      <pc:sldChg chg="modSp mod">
        <pc:chgData name="Kiril Kjiroski" userId="f460c7de-8296-480a-944a-c6bd075eace0" providerId="ADAL" clId="{B689F1B2-A022-4220-AF2D-CFD492FACCA5}" dt="2024-12-02T09:45:40.121" v="1917" actId="20577"/>
        <pc:sldMkLst>
          <pc:docMk/>
          <pc:sldMk cId="3572402353" sldId="1203"/>
        </pc:sldMkLst>
        <pc:spChg chg="mod">
          <ac:chgData name="Kiril Kjiroski" userId="f460c7de-8296-480a-944a-c6bd075eace0" providerId="ADAL" clId="{B689F1B2-A022-4220-AF2D-CFD492FACCA5}" dt="2024-12-02T09:45:40.121" v="1917" actId="20577"/>
          <ac:spMkLst>
            <pc:docMk/>
            <pc:sldMk cId="3572402353" sldId="1203"/>
            <ac:spMk id="4" creationId="{96D2B23F-47C2-B8CD-AB6D-D65B2078E184}"/>
          </ac:spMkLst>
        </pc:spChg>
      </pc:sldChg>
      <pc:sldChg chg="modSp mod">
        <pc:chgData name="Kiril Kjiroski" userId="f460c7de-8296-480a-944a-c6bd075eace0" providerId="ADAL" clId="{B689F1B2-A022-4220-AF2D-CFD492FACCA5}" dt="2024-11-26T16:30:20.665" v="661" actId="20577"/>
        <pc:sldMkLst>
          <pc:docMk/>
          <pc:sldMk cId="1614478756" sldId="1205"/>
        </pc:sldMkLst>
        <pc:spChg chg="mod">
          <ac:chgData name="Kiril Kjiroski" userId="f460c7de-8296-480a-944a-c6bd075eace0" providerId="ADAL" clId="{B689F1B2-A022-4220-AF2D-CFD492FACCA5}" dt="2024-11-26T16:30:20.665" v="661" actId="20577"/>
          <ac:spMkLst>
            <pc:docMk/>
            <pc:sldMk cId="1614478756" sldId="1205"/>
            <ac:spMk id="4" creationId="{2AAB72D9-6F2A-218F-4963-780FCF654DC5}"/>
          </ac:spMkLst>
        </pc:spChg>
      </pc:sldChg>
      <pc:sldChg chg="modSp">
        <pc:chgData name="Kiril Kjiroski" userId="f460c7de-8296-480a-944a-c6bd075eace0" providerId="ADAL" clId="{B689F1B2-A022-4220-AF2D-CFD492FACCA5}" dt="2024-12-03T10:05:20.280" v="2091"/>
        <pc:sldMkLst>
          <pc:docMk/>
          <pc:sldMk cId="1324984339" sldId="1209"/>
        </pc:sldMkLst>
        <pc:graphicFrameChg chg="mod">
          <ac:chgData name="Kiril Kjiroski" userId="f460c7de-8296-480a-944a-c6bd075eace0" providerId="ADAL" clId="{B689F1B2-A022-4220-AF2D-CFD492FACCA5}" dt="2024-12-03T10:05:20.280" v="2091"/>
          <ac:graphicFrameMkLst>
            <pc:docMk/>
            <pc:sldMk cId="1324984339" sldId="1209"/>
            <ac:graphicFrameMk id="7" creationId="{6BB97A68-C97E-AA9F-A697-F9771E332050}"/>
          </ac:graphicFrameMkLst>
        </pc:graphicFrameChg>
      </pc:sldChg>
      <pc:sldChg chg="modSp mod ord">
        <pc:chgData name="Kiril Kjiroski" userId="f460c7de-8296-480a-944a-c6bd075eace0" providerId="ADAL" clId="{B689F1B2-A022-4220-AF2D-CFD492FACCA5}" dt="2024-12-02T08:59:25.511" v="1516"/>
        <pc:sldMkLst>
          <pc:docMk/>
          <pc:sldMk cId="3423963551" sldId="1212"/>
        </pc:sldMkLst>
        <pc:spChg chg="mod">
          <ac:chgData name="Kiril Kjiroski" userId="f460c7de-8296-480a-944a-c6bd075eace0" providerId="ADAL" clId="{B689F1B2-A022-4220-AF2D-CFD492FACCA5}" dt="2024-11-26T16:48:25.210" v="734" actId="6549"/>
          <ac:spMkLst>
            <pc:docMk/>
            <pc:sldMk cId="3423963551" sldId="1212"/>
            <ac:spMk id="2" creationId="{4D19FD07-8662-5F4D-8B2B-9E4CA90BCB6D}"/>
          </ac:spMkLst>
        </pc:spChg>
        <pc:spChg chg="mod">
          <ac:chgData name="Kiril Kjiroski" userId="f460c7de-8296-480a-944a-c6bd075eace0" providerId="ADAL" clId="{B689F1B2-A022-4220-AF2D-CFD492FACCA5}" dt="2024-11-26T16:49:05.845" v="759" actId="20577"/>
          <ac:spMkLst>
            <pc:docMk/>
            <pc:sldMk cId="3423963551" sldId="1212"/>
            <ac:spMk id="4" creationId="{7A0A47A7-7076-ACC1-8DCF-F50E9FF370A1}"/>
          </ac:spMkLst>
        </pc:spChg>
      </pc:sldChg>
      <pc:sldChg chg="modSp">
        <pc:chgData name="Kiril Kjiroski" userId="f460c7de-8296-480a-944a-c6bd075eace0" providerId="ADAL" clId="{B689F1B2-A022-4220-AF2D-CFD492FACCA5}" dt="2024-12-03T10:10:03.007" v="2204"/>
        <pc:sldMkLst>
          <pc:docMk/>
          <pc:sldMk cId="3957465528" sldId="1213"/>
        </pc:sldMkLst>
        <pc:graphicFrameChg chg="mod">
          <ac:chgData name="Kiril Kjiroski" userId="f460c7de-8296-480a-944a-c6bd075eace0" providerId="ADAL" clId="{B689F1B2-A022-4220-AF2D-CFD492FACCA5}" dt="2024-12-03T10:10:03.007" v="2204"/>
          <ac:graphicFrameMkLst>
            <pc:docMk/>
            <pc:sldMk cId="3957465528" sldId="1213"/>
            <ac:graphicFrameMk id="5" creationId="{FC55B847-422F-2626-8F99-5351B33AC866}"/>
          </ac:graphicFrameMkLst>
        </pc:graphicFrameChg>
      </pc:sldChg>
      <pc:sldChg chg="modSp mod ord">
        <pc:chgData name="Kiril Kjiroski" userId="f460c7de-8296-480a-944a-c6bd075eace0" providerId="ADAL" clId="{B689F1B2-A022-4220-AF2D-CFD492FACCA5}" dt="2024-12-02T09:20:26.184" v="1807" actId="20577"/>
        <pc:sldMkLst>
          <pc:docMk/>
          <pc:sldMk cId="3299884555" sldId="1214"/>
        </pc:sldMkLst>
        <pc:spChg chg="mod">
          <ac:chgData name="Kiril Kjiroski" userId="f460c7de-8296-480a-944a-c6bd075eace0" providerId="ADAL" clId="{B689F1B2-A022-4220-AF2D-CFD492FACCA5}" dt="2024-12-02T09:20:26.184" v="1807" actId="20577"/>
          <ac:spMkLst>
            <pc:docMk/>
            <pc:sldMk cId="3299884555" sldId="1214"/>
            <ac:spMk id="2" creationId="{79429B50-0FCE-5855-750A-9BF48ACF1EB4}"/>
          </ac:spMkLst>
        </pc:spChg>
        <pc:spChg chg="mod">
          <ac:chgData name="Kiril Kjiroski" userId="f460c7de-8296-480a-944a-c6bd075eace0" providerId="ADAL" clId="{B689F1B2-A022-4220-AF2D-CFD492FACCA5}" dt="2024-12-02T09:12:56.942" v="1720" actId="27636"/>
          <ac:spMkLst>
            <pc:docMk/>
            <pc:sldMk cId="3299884555" sldId="1214"/>
            <ac:spMk id="4" creationId="{F08788A7-C3DF-257D-C623-754F3961DEA0}"/>
          </ac:spMkLst>
        </pc:spChg>
      </pc:sldChg>
      <pc:sldChg chg="modSp mod ord">
        <pc:chgData name="Kiril Kjiroski" userId="f460c7de-8296-480a-944a-c6bd075eace0" providerId="ADAL" clId="{B689F1B2-A022-4220-AF2D-CFD492FACCA5}" dt="2024-12-02T09:20:05.270" v="1782" actId="20577"/>
        <pc:sldMkLst>
          <pc:docMk/>
          <pc:sldMk cId="3411043495" sldId="1215"/>
        </pc:sldMkLst>
        <pc:spChg chg="mod">
          <ac:chgData name="Kiril Kjiroski" userId="f460c7de-8296-480a-944a-c6bd075eace0" providerId="ADAL" clId="{B689F1B2-A022-4220-AF2D-CFD492FACCA5}" dt="2024-12-02T09:20:05.270" v="1782" actId="20577"/>
          <ac:spMkLst>
            <pc:docMk/>
            <pc:sldMk cId="3411043495" sldId="1215"/>
            <ac:spMk id="2" creationId="{B00909A9-46A2-CFDC-234D-F3B71ACC3A66}"/>
          </ac:spMkLst>
        </pc:spChg>
        <pc:spChg chg="mod">
          <ac:chgData name="Kiril Kjiroski" userId="f460c7de-8296-480a-944a-c6bd075eace0" providerId="ADAL" clId="{B689F1B2-A022-4220-AF2D-CFD492FACCA5}" dt="2024-12-02T09:19:51.040" v="1759" actId="12"/>
          <ac:spMkLst>
            <pc:docMk/>
            <pc:sldMk cId="3411043495" sldId="1215"/>
            <ac:spMk id="4" creationId="{3A689D88-D37D-AC42-F288-1DC0A92F4319}"/>
          </ac:spMkLst>
        </pc:spChg>
      </pc:sldChg>
      <pc:sldChg chg="modSp mod ord">
        <pc:chgData name="Kiril Kjiroski" userId="f460c7de-8296-480a-944a-c6bd075eace0" providerId="ADAL" clId="{B689F1B2-A022-4220-AF2D-CFD492FACCA5}" dt="2024-12-02T09:19:14.553" v="1756" actId="12"/>
        <pc:sldMkLst>
          <pc:docMk/>
          <pc:sldMk cId="1494319832" sldId="1216"/>
        </pc:sldMkLst>
        <pc:spChg chg="mod">
          <ac:chgData name="Kiril Kjiroski" userId="f460c7de-8296-480a-944a-c6bd075eace0" providerId="ADAL" clId="{B689F1B2-A022-4220-AF2D-CFD492FACCA5}" dt="2024-12-02T09:18:32.838" v="1739" actId="20577"/>
          <ac:spMkLst>
            <pc:docMk/>
            <pc:sldMk cId="1494319832" sldId="1216"/>
            <ac:spMk id="2" creationId="{FC650895-0708-E77C-6987-E310CA38D697}"/>
          </ac:spMkLst>
        </pc:spChg>
        <pc:spChg chg="mod">
          <ac:chgData name="Kiril Kjiroski" userId="f460c7de-8296-480a-944a-c6bd075eace0" providerId="ADAL" clId="{B689F1B2-A022-4220-AF2D-CFD492FACCA5}" dt="2024-12-02T09:19:14.553" v="1756" actId="12"/>
          <ac:spMkLst>
            <pc:docMk/>
            <pc:sldMk cId="1494319832" sldId="1216"/>
            <ac:spMk id="4" creationId="{24FA6EE7-3F02-7EA0-C298-88B251F53F31}"/>
          </ac:spMkLst>
        </pc:spChg>
      </pc:sldChg>
      <pc:sldChg chg="modSp">
        <pc:chgData name="Kiril Kjiroski" userId="f460c7de-8296-480a-944a-c6bd075eace0" providerId="ADAL" clId="{B689F1B2-A022-4220-AF2D-CFD492FACCA5}" dt="2024-12-03T10:02:37.483" v="2070"/>
        <pc:sldMkLst>
          <pc:docMk/>
          <pc:sldMk cId="1702582648" sldId="1218"/>
        </pc:sldMkLst>
        <pc:graphicFrameChg chg="mod">
          <ac:chgData name="Kiril Kjiroski" userId="f460c7de-8296-480a-944a-c6bd075eace0" providerId="ADAL" clId="{B689F1B2-A022-4220-AF2D-CFD492FACCA5}" dt="2024-12-03T10:02:37.483" v="2070"/>
          <ac:graphicFrameMkLst>
            <pc:docMk/>
            <pc:sldMk cId="1702582648" sldId="1218"/>
            <ac:graphicFrameMk id="11" creationId="{A4EC7C45-D371-B6B6-ECB8-3D3D1BC3CA3F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2-02T09:48:50.551" v="1977" actId="27636"/>
        <pc:sldMkLst>
          <pc:docMk/>
          <pc:sldMk cId="721925804" sldId="1220"/>
        </pc:sldMkLst>
        <pc:spChg chg="mod">
          <ac:chgData name="Kiril Kjiroski" userId="f460c7de-8296-480a-944a-c6bd075eace0" providerId="ADAL" clId="{B689F1B2-A022-4220-AF2D-CFD492FACCA5}" dt="2024-12-02T09:48:50.551" v="1977" actId="27636"/>
          <ac:spMkLst>
            <pc:docMk/>
            <pc:sldMk cId="721925804" sldId="1220"/>
            <ac:spMk id="4" creationId="{57E288C7-8577-518C-C468-16E068DC3A19}"/>
          </ac:spMkLst>
        </pc:spChg>
      </pc:sldChg>
      <pc:sldChg chg="modSp">
        <pc:chgData name="Kiril Kjiroski" userId="f460c7de-8296-480a-944a-c6bd075eace0" providerId="ADAL" clId="{B689F1B2-A022-4220-AF2D-CFD492FACCA5}" dt="2024-12-03T10:04:31.869" v="2086"/>
        <pc:sldMkLst>
          <pc:docMk/>
          <pc:sldMk cId="2336500549" sldId="1221"/>
        </pc:sldMkLst>
        <pc:graphicFrameChg chg="mod">
          <ac:chgData name="Kiril Kjiroski" userId="f460c7de-8296-480a-944a-c6bd075eace0" providerId="ADAL" clId="{B689F1B2-A022-4220-AF2D-CFD492FACCA5}" dt="2024-12-03T10:04:31.869" v="2086"/>
          <ac:graphicFrameMkLst>
            <pc:docMk/>
            <pc:sldMk cId="2336500549" sldId="1221"/>
            <ac:graphicFrameMk id="6" creationId="{071E784C-3D8D-68CA-7A81-7812EC35B60F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05:10.167" v="2090"/>
        <pc:sldMkLst>
          <pc:docMk/>
          <pc:sldMk cId="3504627894" sldId="1222"/>
        </pc:sldMkLst>
        <pc:graphicFrameChg chg="mod">
          <ac:chgData name="Kiril Kjiroski" userId="f460c7de-8296-480a-944a-c6bd075eace0" providerId="ADAL" clId="{B689F1B2-A022-4220-AF2D-CFD492FACCA5}" dt="2024-12-03T10:05:10.167" v="2090"/>
          <ac:graphicFrameMkLst>
            <pc:docMk/>
            <pc:sldMk cId="3504627894" sldId="1222"/>
            <ac:graphicFrameMk id="5" creationId="{E87B763F-BC07-1685-ADC0-28DAB46F19BB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04:48.603" v="2087"/>
        <pc:sldMkLst>
          <pc:docMk/>
          <pc:sldMk cId="2913796671" sldId="1223"/>
        </pc:sldMkLst>
        <pc:graphicFrameChg chg="mod">
          <ac:chgData name="Kiril Kjiroski" userId="f460c7de-8296-480a-944a-c6bd075eace0" providerId="ADAL" clId="{B689F1B2-A022-4220-AF2D-CFD492FACCA5}" dt="2024-12-03T10:04:48.603" v="2087"/>
          <ac:graphicFrameMkLst>
            <pc:docMk/>
            <pc:sldMk cId="2913796671" sldId="1223"/>
            <ac:graphicFrameMk id="6" creationId="{DDB9AD88-57E4-1D9D-7266-1549D9E2515A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04:56.947" v="2088"/>
        <pc:sldMkLst>
          <pc:docMk/>
          <pc:sldMk cId="104078734" sldId="1224"/>
        </pc:sldMkLst>
        <pc:graphicFrameChg chg="mod">
          <ac:chgData name="Kiril Kjiroski" userId="f460c7de-8296-480a-944a-c6bd075eace0" providerId="ADAL" clId="{B689F1B2-A022-4220-AF2D-CFD492FACCA5}" dt="2024-12-03T10:04:56.947" v="2088"/>
          <ac:graphicFrameMkLst>
            <pc:docMk/>
            <pc:sldMk cId="104078734" sldId="1224"/>
            <ac:graphicFrameMk id="6" creationId="{702742D4-0F49-D5ED-37BC-8348D2E1E687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1:34.094" v="2213"/>
        <pc:sldMkLst>
          <pc:docMk/>
          <pc:sldMk cId="1602414287" sldId="1225"/>
        </pc:sldMkLst>
        <pc:graphicFrameChg chg="mod">
          <ac:chgData name="Kiril Kjiroski" userId="f460c7de-8296-480a-944a-c6bd075eace0" providerId="ADAL" clId="{B689F1B2-A022-4220-AF2D-CFD492FACCA5}" dt="2024-12-03T10:11:34.094" v="2213"/>
          <ac:graphicFrameMkLst>
            <pc:docMk/>
            <pc:sldMk cId="1602414287" sldId="1225"/>
            <ac:graphicFrameMk id="7" creationId="{4035365E-AA32-D8C6-DCB8-A8DA7EE368DC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1-26T17:39:10.410" v="1113" actId="20577"/>
        <pc:sldMkLst>
          <pc:docMk/>
          <pc:sldMk cId="4212212869" sldId="1226"/>
        </pc:sldMkLst>
        <pc:spChg chg="mod">
          <ac:chgData name="Kiril Kjiroski" userId="f460c7de-8296-480a-944a-c6bd075eace0" providerId="ADAL" clId="{B689F1B2-A022-4220-AF2D-CFD492FACCA5}" dt="2024-11-26T17:39:10.410" v="1113" actId="20577"/>
          <ac:spMkLst>
            <pc:docMk/>
            <pc:sldMk cId="4212212869" sldId="1226"/>
            <ac:spMk id="2" creationId="{3C8C78AE-1B11-9826-DA36-C10FC298824E}"/>
          </ac:spMkLst>
        </pc:spChg>
      </pc:sldChg>
      <pc:sldChg chg="modSp">
        <pc:chgData name="Kiril Kjiroski" userId="f460c7de-8296-480a-944a-c6bd075eace0" providerId="ADAL" clId="{B689F1B2-A022-4220-AF2D-CFD492FACCA5}" dt="2024-11-26T17:06:24.535" v="802" actId="13782"/>
        <pc:sldMkLst>
          <pc:docMk/>
          <pc:sldMk cId="641449364" sldId="1227"/>
        </pc:sldMkLst>
        <pc:graphicFrameChg chg="mod">
          <ac:chgData name="Kiril Kjiroski" userId="f460c7de-8296-480a-944a-c6bd075eace0" providerId="ADAL" clId="{B689F1B2-A022-4220-AF2D-CFD492FACCA5}" dt="2024-11-26T17:06:24.535" v="802" actId="13782"/>
          <ac:graphicFrameMkLst>
            <pc:docMk/>
            <pc:sldMk cId="641449364" sldId="1227"/>
            <ac:graphicFrameMk id="5" creationId="{C3318EDD-5EE4-D221-916F-26020BF65704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0:11.844" v="2205"/>
        <pc:sldMkLst>
          <pc:docMk/>
          <pc:sldMk cId="1849186880" sldId="1228"/>
        </pc:sldMkLst>
        <pc:graphicFrameChg chg="mod">
          <ac:chgData name="Kiril Kjiroski" userId="f460c7de-8296-480a-944a-c6bd075eace0" providerId="ADAL" clId="{B689F1B2-A022-4220-AF2D-CFD492FACCA5}" dt="2024-12-03T10:10:11.844" v="2205"/>
          <ac:graphicFrameMkLst>
            <pc:docMk/>
            <pc:sldMk cId="1849186880" sldId="1228"/>
            <ac:graphicFrameMk id="5" creationId="{B9A67386-121A-923C-B274-538B735EFF24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0:26.584" v="2207" actId="20577"/>
        <pc:sldMkLst>
          <pc:docMk/>
          <pc:sldMk cId="3790743223" sldId="1229"/>
        </pc:sldMkLst>
        <pc:graphicFrameChg chg="mod">
          <ac:chgData name="Kiril Kjiroski" userId="f460c7de-8296-480a-944a-c6bd075eace0" providerId="ADAL" clId="{B689F1B2-A022-4220-AF2D-CFD492FACCA5}" dt="2024-12-03T10:10:26.584" v="2207" actId="20577"/>
          <ac:graphicFrameMkLst>
            <pc:docMk/>
            <pc:sldMk cId="3790743223" sldId="1229"/>
            <ac:graphicFrameMk id="5" creationId="{14B29BBF-0FA0-EF68-56C8-075C0E527DD2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0:51.300" v="2209"/>
        <pc:sldMkLst>
          <pc:docMk/>
          <pc:sldMk cId="4250720280" sldId="1230"/>
        </pc:sldMkLst>
        <pc:graphicFrameChg chg="mod">
          <ac:chgData name="Kiril Kjiroski" userId="f460c7de-8296-480a-944a-c6bd075eace0" providerId="ADAL" clId="{B689F1B2-A022-4220-AF2D-CFD492FACCA5}" dt="2024-12-03T10:10:51.300" v="2209"/>
          <ac:graphicFrameMkLst>
            <pc:docMk/>
            <pc:sldMk cId="4250720280" sldId="1230"/>
            <ac:graphicFrameMk id="5" creationId="{78F77700-9289-424C-A961-668219FC8FB7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0:59.632" v="2210"/>
        <pc:sldMkLst>
          <pc:docMk/>
          <pc:sldMk cId="2544014906" sldId="1231"/>
        </pc:sldMkLst>
        <pc:graphicFrameChg chg="mod">
          <ac:chgData name="Kiril Kjiroski" userId="f460c7de-8296-480a-944a-c6bd075eace0" providerId="ADAL" clId="{B689F1B2-A022-4220-AF2D-CFD492FACCA5}" dt="2024-12-03T10:10:59.632" v="2210"/>
          <ac:graphicFrameMkLst>
            <pc:docMk/>
            <pc:sldMk cId="2544014906" sldId="1231"/>
            <ac:graphicFrameMk id="5" creationId="{48FE7463-C74D-40A4-85DB-3849B6F73DE6}"/>
          </ac:graphicFrameMkLst>
        </pc:graphicFrameChg>
      </pc:sldChg>
      <pc:sldChg chg="addSp delSp modSp del mod">
        <pc:chgData name="Kiril Kjiroski" userId="f460c7de-8296-480a-944a-c6bd075eace0" providerId="ADAL" clId="{B689F1B2-A022-4220-AF2D-CFD492FACCA5}" dt="2024-12-02T09:00:54.570" v="1545" actId="47"/>
        <pc:sldMkLst>
          <pc:docMk/>
          <pc:sldMk cId="1104777831" sldId="1232"/>
        </pc:sldMkLst>
        <pc:spChg chg="del mod">
          <ac:chgData name="Kiril Kjiroski" userId="f460c7de-8296-480a-944a-c6bd075eace0" providerId="ADAL" clId="{B689F1B2-A022-4220-AF2D-CFD492FACCA5}" dt="2024-11-26T16:47:15.800" v="730" actId="478"/>
          <ac:spMkLst>
            <pc:docMk/>
            <pc:sldMk cId="1104777831" sldId="1232"/>
            <ac:spMk id="4" creationId="{B083FF1A-9E41-FA96-044E-AA43F709B15B}"/>
          </ac:spMkLst>
        </pc:spChg>
        <pc:spChg chg="add del mod">
          <ac:chgData name="Kiril Kjiroski" userId="f460c7de-8296-480a-944a-c6bd075eace0" providerId="ADAL" clId="{B689F1B2-A022-4220-AF2D-CFD492FACCA5}" dt="2024-11-26T16:47:30.034" v="731" actId="1032"/>
          <ac:spMkLst>
            <pc:docMk/>
            <pc:sldMk cId="1104777831" sldId="1232"/>
            <ac:spMk id="6" creationId="{19E39D71-9A89-CD19-303E-C1C3CF16EF08}"/>
          </ac:spMkLst>
        </pc:spChg>
        <pc:graphicFrameChg chg="add mod modGraphic">
          <ac:chgData name="Kiril Kjiroski" userId="f460c7de-8296-480a-944a-c6bd075eace0" providerId="ADAL" clId="{B689F1B2-A022-4220-AF2D-CFD492FACCA5}" dt="2024-11-26T16:47:33.877" v="733"/>
          <ac:graphicFrameMkLst>
            <pc:docMk/>
            <pc:sldMk cId="1104777831" sldId="1232"/>
            <ac:graphicFrameMk id="7" creationId="{340023DF-D84F-8966-2147-5ECFD57EEB55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1-26T17:36:48.199" v="1097" actId="20577"/>
        <pc:sldMkLst>
          <pc:docMk/>
          <pc:sldMk cId="365802670" sldId="1233"/>
        </pc:sldMkLst>
        <pc:spChg chg="mod">
          <ac:chgData name="Kiril Kjiroski" userId="f460c7de-8296-480a-944a-c6bd075eace0" providerId="ADAL" clId="{B689F1B2-A022-4220-AF2D-CFD492FACCA5}" dt="2024-11-26T17:36:48.199" v="1097" actId="20577"/>
          <ac:spMkLst>
            <pc:docMk/>
            <pc:sldMk cId="365802670" sldId="1233"/>
            <ac:spMk id="4" creationId="{2B264A2E-7C63-D764-C17E-2A0C1E1E5BAF}"/>
          </ac:spMkLst>
        </pc:spChg>
      </pc:sldChg>
      <pc:sldChg chg="modSp">
        <pc:chgData name="Kiril Kjiroski" userId="f460c7de-8296-480a-944a-c6bd075eace0" providerId="ADAL" clId="{B689F1B2-A022-4220-AF2D-CFD492FACCA5}" dt="2024-12-03T10:11:09.591" v="2211"/>
        <pc:sldMkLst>
          <pc:docMk/>
          <pc:sldMk cId="966646617" sldId="1235"/>
        </pc:sldMkLst>
        <pc:graphicFrameChg chg="mod">
          <ac:chgData name="Kiril Kjiroski" userId="f460c7de-8296-480a-944a-c6bd075eace0" providerId="ADAL" clId="{B689F1B2-A022-4220-AF2D-CFD492FACCA5}" dt="2024-12-03T10:11:09.591" v="2211"/>
          <ac:graphicFrameMkLst>
            <pc:docMk/>
            <pc:sldMk cId="966646617" sldId="1235"/>
            <ac:graphicFrameMk id="5" creationId="{2A13B5AC-1C3D-20D2-5CD3-9F60EB9B6B50}"/>
          </ac:graphicFrameMkLst>
        </pc:graphicFrameChg>
      </pc:sldChg>
      <pc:sldChg chg="modSp">
        <pc:chgData name="Kiril Kjiroski" userId="f460c7de-8296-480a-944a-c6bd075eace0" providerId="ADAL" clId="{B689F1B2-A022-4220-AF2D-CFD492FACCA5}" dt="2024-12-03T10:11:16.952" v="2212"/>
        <pc:sldMkLst>
          <pc:docMk/>
          <pc:sldMk cId="484295377" sldId="1236"/>
        </pc:sldMkLst>
        <pc:graphicFrameChg chg="mod">
          <ac:chgData name="Kiril Kjiroski" userId="f460c7de-8296-480a-944a-c6bd075eace0" providerId="ADAL" clId="{B689F1B2-A022-4220-AF2D-CFD492FACCA5}" dt="2024-12-03T10:11:16.952" v="2212"/>
          <ac:graphicFrameMkLst>
            <pc:docMk/>
            <pc:sldMk cId="484295377" sldId="1236"/>
            <ac:graphicFrameMk id="5" creationId="{86D0B3C0-345B-D766-A5A5-5B99FE4616A9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1-26T17:39:49.567" v="1115" actId="14100"/>
        <pc:sldMkLst>
          <pc:docMk/>
          <pc:sldMk cId="377097176" sldId="1237"/>
        </pc:sldMkLst>
        <pc:graphicFrameChg chg="mod">
          <ac:chgData name="Kiril Kjiroski" userId="f460c7de-8296-480a-944a-c6bd075eace0" providerId="ADAL" clId="{B689F1B2-A022-4220-AF2D-CFD492FACCA5}" dt="2024-11-26T17:39:49.567" v="1115" actId="14100"/>
          <ac:graphicFrameMkLst>
            <pc:docMk/>
            <pc:sldMk cId="377097176" sldId="1237"/>
            <ac:graphicFrameMk id="5" creationId="{67C36F8D-30A6-23AE-A966-EDBC744EC4D7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1-26T17:45:53.998" v="1342" actId="20577"/>
        <pc:sldMkLst>
          <pc:docMk/>
          <pc:sldMk cId="2801912297" sldId="1238"/>
        </pc:sldMkLst>
        <pc:spChg chg="mod">
          <ac:chgData name="Kiril Kjiroski" userId="f460c7de-8296-480a-944a-c6bd075eace0" providerId="ADAL" clId="{B689F1B2-A022-4220-AF2D-CFD492FACCA5}" dt="2024-11-26T17:45:53.998" v="1342" actId="20577"/>
          <ac:spMkLst>
            <pc:docMk/>
            <pc:sldMk cId="2801912297" sldId="1238"/>
            <ac:spMk id="4" creationId="{9E1FD874-25BF-ECBE-0165-B89609E893EF}"/>
          </ac:spMkLst>
        </pc:spChg>
      </pc:sldChg>
      <pc:sldChg chg="modSp mod">
        <pc:chgData name="Kiril Kjiroski" userId="f460c7de-8296-480a-944a-c6bd075eace0" providerId="ADAL" clId="{B689F1B2-A022-4220-AF2D-CFD492FACCA5}" dt="2024-11-26T17:50:08.735" v="1415" actId="20577"/>
        <pc:sldMkLst>
          <pc:docMk/>
          <pc:sldMk cId="3600071859" sldId="1239"/>
        </pc:sldMkLst>
        <pc:spChg chg="mod">
          <ac:chgData name="Kiril Kjiroski" userId="f460c7de-8296-480a-944a-c6bd075eace0" providerId="ADAL" clId="{B689F1B2-A022-4220-AF2D-CFD492FACCA5}" dt="2024-11-26T17:50:08.735" v="1415" actId="20577"/>
          <ac:spMkLst>
            <pc:docMk/>
            <pc:sldMk cId="3600071859" sldId="1239"/>
            <ac:spMk id="2" creationId="{95484380-690F-42FA-3CA1-8BBE3101B10E}"/>
          </ac:spMkLst>
        </pc:spChg>
      </pc:sldChg>
      <pc:sldChg chg="modSp mod">
        <pc:chgData name="Kiril Kjiroski" userId="f460c7de-8296-480a-944a-c6bd075eace0" providerId="ADAL" clId="{B689F1B2-A022-4220-AF2D-CFD492FACCA5}" dt="2024-11-26T16:22:56.396" v="397" actId="207"/>
        <pc:sldMkLst>
          <pc:docMk/>
          <pc:sldMk cId="928944328" sldId="1244"/>
        </pc:sldMkLst>
        <pc:spChg chg="mod">
          <ac:chgData name="Kiril Kjiroski" userId="f460c7de-8296-480a-944a-c6bd075eace0" providerId="ADAL" clId="{B689F1B2-A022-4220-AF2D-CFD492FACCA5}" dt="2024-11-26T16:22:56.396" v="397" actId="207"/>
          <ac:spMkLst>
            <pc:docMk/>
            <pc:sldMk cId="928944328" sldId="1244"/>
            <ac:spMk id="4" creationId="{68E0DA9C-B04B-D32D-CA7B-766F77991F16}"/>
          </ac:spMkLst>
        </pc:spChg>
      </pc:sldChg>
      <pc:sldChg chg="modSp mod ord">
        <pc:chgData name="Kiril Kjiroski" userId="f460c7de-8296-480a-944a-c6bd075eace0" providerId="ADAL" clId="{B689F1B2-A022-4220-AF2D-CFD492FACCA5}" dt="2024-11-26T16:22:46.589" v="395" actId="207"/>
        <pc:sldMkLst>
          <pc:docMk/>
          <pc:sldMk cId="2482531923" sldId="1245"/>
        </pc:sldMkLst>
        <pc:spChg chg="mod">
          <ac:chgData name="Kiril Kjiroski" userId="f460c7de-8296-480a-944a-c6bd075eace0" providerId="ADAL" clId="{B689F1B2-A022-4220-AF2D-CFD492FACCA5}" dt="2024-11-26T16:22:46.589" v="395" actId="207"/>
          <ac:spMkLst>
            <pc:docMk/>
            <pc:sldMk cId="2482531923" sldId="1245"/>
            <ac:spMk id="4" creationId="{8FC01D0A-7320-A32A-DE06-DBE068A70649}"/>
          </ac:spMkLst>
        </pc:spChg>
      </pc:sldChg>
      <pc:sldChg chg="modSp mod">
        <pc:chgData name="Kiril Kjiroski" userId="f460c7de-8296-480a-944a-c6bd075eace0" providerId="ADAL" clId="{B689F1B2-A022-4220-AF2D-CFD492FACCA5}" dt="2024-12-02T09:40:10.468" v="1809" actId="27636"/>
        <pc:sldMkLst>
          <pc:docMk/>
          <pc:sldMk cId="118515102" sldId="1248"/>
        </pc:sldMkLst>
        <pc:spChg chg="mod">
          <ac:chgData name="Kiril Kjiroski" userId="f460c7de-8296-480a-944a-c6bd075eace0" providerId="ADAL" clId="{B689F1B2-A022-4220-AF2D-CFD492FACCA5}" dt="2024-12-02T09:40:10.468" v="1809" actId="27636"/>
          <ac:spMkLst>
            <pc:docMk/>
            <pc:sldMk cId="118515102" sldId="1248"/>
            <ac:spMk id="4" creationId="{2D8E65F2-8AD6-F6E8-1DD8-CCA827D0270F}"/>
          </ac:spMkLst>
        </pc:spChg>
      </pc:sldChg>
      <pc:sldChg chg="modSp mod">
        <pc:chgData name="Kiril Kjiroski" userId="f460c7de-8296-480a-944a-c6bd075eace0" providerId="ADAL" clId="{B689F1B2-A022-4220-AF2D-CFD492FACCA5}" dt="2024-12-02T09:49:47.904" v="1994" actId="255"/>
        <pc:sldMkLst>
          <pc:docMk/>
          <pc:sldMk cId="2049863952" sldId="1263"/>
        </pc:sldMkLst>
        <pc:spChg chg="mod">
          <ac:chgData name="Kiril Kjiroski" userId="f460c7de-8296-480a-944a-c6bd075eace0" providerId="ADAL" clId="{B689F1B2-A022-4220-AF2D-CFD492FACCA5}" dt="2024-12-02T09:49:47.904" v="1994" actId="255"/>
          <ac:spMkLst>
            <pc:docMk/>
            <pc:sldMk cId="2049863952" sldId="1263"/>
            <ac:spMk id="5" creationId="{90476747-EA40-4583-0C92-FA1C09720178}"/>
          </ac:spMkLst>
        </pc:spChg>
      </pc:sldChg>
      <pc:sldChg chg="modSp mod">
        <pc:chgData name="Kiril Kjiroski" userId="f460c7de-8296-480a-944a-c6bd075eace0" providerId="ADAL" clId="{B689F1B2-A022-4220-AF2D-CFD492FACCA5}" dt="2024-11-26T16:30:50.769" v="663" actId="6549"/>
        <pc:sldMkLst>
          <pc:docMk/>
          <pc:sldMk cId="1811554422" sldId="1264"/>
        </pc:sldMkLst>
        <pc:spChg chg="mod">
          <ac:chgData name="Kiril Kjiroski" userId="f460c7de-8296-480a-944a-c6bd075eace0" providerId="ADAL" clId="{B689F1B2-A022-4220-AF2D-CFD492FACCA5}" dt="2024-11-26T16:30:50.769" v="663" actId="6549"/>
          <ac:spMkLst>
            <pc:docMk/>
            <pc:sldMk cId="1811554422" sldId="1264"/>
            <ac:spMk id="5" creationId="{1C0D5B7E-348B-269D-A242-3282D43D0E17}"/>
          </ac:spMkLst>
        </pc:spChg>
      </pc:sldChg>
      <pc:sldChg chg="modSp mod">
        <pc:chgData name="Kiril Kjiroski" userId="f460c7de-8296-480a-944a-c6bd075eace0" providerId="ADAL" clId="{B689F1B2-A022-4220-AF2D-CFD492FACCA5}" dt="2024-11-26T16:34:07.548" v="668" actId="27636"/>
        <pc:sldMkLst>
          <pc:docMk/>
          <pc:sldMk cId="3599067166" sldId="1266"/>
        </pc:sldMkLst>
        <pc:spChg chg="mod">
          <ac:chgData name="Kiril Kjiroski" userId="f460c7de-8296-480a-944a-c6bd075eace0" providerId="ADAL" clId="{B689F1B2-A022-4220-AF2D-CFD492FACCA5}" dt="2024-11-26T16:34:07.548" v="668" actId="27636"/>
          <ac:spMkLst>
            <pc:docMk/>
            <pc:sldMk cId="3599067166" sldId="1266"/>
            <ac:spMk id="6" creationId="{2BD0BD89-0FC5-3003-B641-319B6D943F2E}"/>
          </ac:spMkLst>
        </pc:spChg>
      </pc:sldChg>
      <pc:sldChg chg="modSp mod">
        <pc:chgData name="Kiril Kjiroski" userId="f460c7de-8296-480a-944a-c6bd075eace0" providerId="ADAL" clId="{B689F1B2-A022-4220-AF2D-CFD492FACCA5}" dt="2024-11-26T09:07:30.240" v="303" actId="20577"/>
        <pc:sldMkLst>
          <pc:docMk/>
          <pc:sldMk cId="3400753461" sldId="1268"/>
        </pc:sldMkLst>
        <pc:spChg chg="mod">
          <ac:chgData name="Kiril Kjiroski" userId="f460c7de-8296-480a-944a-c6bd075eace0" providerId="ADAL" clId="{B689F1B2-A022-4220-AF2D-CFD492FACCA5}" dt="2024-11-26T09:07:30.240" v="303" actId="20577"/>
          <ac:spMkLst>
            <pc:docMk/>
            <pc:sldMk cId="3400753461" sldId="1268"/>
            <ac:spMk id="5" creationId="{B63E7A52-A941-581D-74DE-B50C7804B704}"/>
          </ac:spMkLst>
        </pc:spChg>
      </pc:sldChg>
      <pc:sldChg chg="modSp mod">
        <pc:chgData name="Kiril Kjiroski" userId="f460c7de-8296-480a-944a-c6bd075eace0" providerId="ADAL" clId="{B689F1B2-A022-4220-AF2D-CFD492FACCA5}" dt="2024-12-03T10:09:56.278" v="2203" actId="20577"/>
        <pc:sldMkLst>
          <pc:docMk/>
          <pc:sldMk cId="1856202320" sldId="1269"/>
        </pc:sldMkLst>
        <pc:spChg chg="mod">
          <ac:chgData name="Kiril Kjiroski" userId="f460c7de-8296-480a-944a-c6bd075eace0" providerId="ADAL" clId="{B689F1B2-A022-4220-AF2D-CFD492FACCA5}" dt="2024-12-03T10:05:44.533" v="2092" actId="6549"/>
          <ac:spMkLst>
            <pc:docMk/>
            <pc:sldMk cId="1856202320" sldId="1269"/>
            <ac:spMk id="2" creationId="{45A38B4D-7B47-268D-C789-B6066B354881}"/>
          </ac:spMkLst>
        </pc:spChg>
        <pc:spChg chg="mod">
          <ac:chgData name="Kiril Kjiroski" userId="f460c7de-8296-480a-944a-c6bd075eace0" providerId="ADAL" clId="{B689F1B2-A022-4220-AF2D-CFD492FACCA5}" dt="2024-12-03T10:09:56.278" v="2203" actId="20577"/>
          <ac:spMkLst>
            <pc:docMk/>
            <pc:sldMk cId="1856202320" sldId="1269"/>
            <ac:spMk id="6" creationId="{AB1D309E-B4F4-14F9-D3AA-5B9197CA9E6E}"/>
          </ac:spMkLst>
        </pc:spChg>
      </pc:sldChg>
      <pc:sldChg chg="modSp mod">
        <pc:chgData name="Kiril Kjiroski" userId="f460c7de-8296-480a-944a-c6bd075eace0" providerId="ADAL" clId="{B689F1B2-A022-4220-AF2D-CFD492FACCA5}" dt="2024-12-02T09:53:57.917" v="2016" actId="12"/>
        <pc:sldMkLst>
          <pc:docMk/>
          <pc:sldMk cId="1767422789" sldId="1270"/>
        </pc:sldMkLst>
        <pc:spChg chg="mod">
          <ac:chgData name="Kiril Kjiroski" userId="f460c7de-8296-480a-944a-c6bd075eace0" providerId="ADAL" clId="{B689F1B2-A022-4220-AF2D-CFD492FACCA5}" dt="2024-12-02T09:53:57.917" v="2016" actId="12"/>
          <ac:spMkLst>
            <pc:docMk/>
            <pc:sldMk cId="1767422789" sldId="1270"/>
            <ac:spMk id="6" creationId="{485AD624-D695-8335-564C-71CE22B3D8F2}"/>
          </ac:spMkLst>
        </pc:spChg>
      </pc:sldChg>
      <pc:sldChg chg="modSp mod">
        <pc:chgData name="Kiril Kjiroski" userId="f460c7de-8296-480a-944a-c6bd075eace0" providerId="ADAL" clId="{B689F1B2-A022-4220-AF2D-CFD492FACCA5}" dt="2024-11-26T08:32:52.561" v="185" actId="27636"/>
        <pc:sldMkLst>
          <pc:docMk/>
          <pc:sldMk cId="110934684" sldId="1271"/>
        </pc:sldMkLst>
        <pc:spChg chg="mod">
          <ac:chgData name="Kiril Kjiroski" userId="f460c7de-8296-480a-944a-c6bd075eace0" providerId="ADAL" clId="{B689F1B2-A022-4220-AF2D-CFD492FACCA5}" dt="2024-11-26T08:32:52.561" v="185" actId="27636"/>
          <ac:spMkLst>
            <pc:docMk/>
            <pc:sldMk cId="110934684" sldId="1271"/>
            <ac:spMk id="6" creationId="{8E02B0F9-A222-4539-B94E-A4895473C826}"/>
          </ac:spMkLst>
        </pc:spChg>
      </pc:sldChg>
      <pc:sldChg chg="modSp mod">
        <pc:chgData name="Kiril Kjiroski" userId="f460c7de-8296-480a-944a-c6bd075eace0" providerId="ADAL" clId="{B689F1B2-A022-4220-AF2D-CFD492FACCA5}" dt="2024-11-26T17:27:52.066" v="913" actId="6549"/>
        <pc:sldMkLst>
          <pc:docMk/>
          <pc:sldMk cId="527631534" sldId="1273"/>
        </pc:sldMkLst>
        <pc:spChg chg="mod">
          <ac:chgData name="Kiril Kjiroski" userId="f460c7de-8296-480a-944a-c6bd075eace0" providerId="ADAL" clId="{B689F1B2-A022-4220-AF2D-CFD492FACCA5}" dt="2024-11-26T17:27:52.066" v="913" actId="6549"/>
          <ac:spMkLst>
            <pc:docMk/>
            <pc:sldMk cId="527631534" sldId="1273"/>
            <ac:spMk id="6" creationId="{9BCE2111-CD23-4AF2-1C77-40F2CF03386D}"/>
          </ac:spMkLst>
        </pc:spChg>
      </pc:sldChg>
      <pc:sldChg chg="addSp delSp modSp mod modClrScheme chgLayout">
        <pc:chgData name="Kiril Kjiroski" userId="f460c7de-8296-480a-944a-c6bd075eace0" providerId="ADAL" clId="{B689F1B2-A022-4220-AF2D-CFD492FACCA5}" dt="2024-11-26T17:21:57.946" v="885" actId="403"/>
        <pc:sldMkLst>
          <pc:docMk/>
          <pc:sldMk cId="2289341845" sldId="1276"/>
        </pc:sldMkLst>
        <pc:spChg chg="mod">
          <ac:chgData name="Kiril Kjiroski" userId="f460c7de-8296-480a-944a-c6bd075eace0" providerId="ADAL" clId="{B689F1B2-A022-4220-AF2D-CFD492FACCA5}" dt="2024-11-26T17:17:54.490" v="859" actId="26606"/>
          <ac:spMkLst>
            <pc:docMk/>
            <pc:sldMk cId="2289341845" sldId="1276"/>
            <ac:spMk id="2" creationId="{2F98C045-0259-FF3A-8ED8-62089593E78F}"/>
          </ac:spMkLst>
        </pc:spChg>
        <pc:spChg chg="mod modVis">
          <ac:chgData name="Kiril Kjiroski" userId="f460c7de-8296-480a-944a-c6bd075eace0" providerId="ADAL" clId="{B689F1B2-A022-4220-AF2D-CFD492FACCA5}" dt="2024-11-26T17:17:54.490" v="859" actId="26606"/>
          <ac:spMkLst>
            <pc:docMk/>
            <pc:sldMk cId="2289341845" sldId="1276"/>
            <ac:spMk id="3" creationId="{EF00E482-D10D-EB6A-1628-814608141C2F}"/>
          </ac:spMkLst>
        </pc:spChg>
        <pc:spChg chg="add del mod ord">
          <ac:chgData name="Kiril Kjiroski" userId="f460c7de-8296-480a-944a-c6bd075eace0" providerId="ADAL" clId="{B689F1B2-A022-4220-AF2D-CFD492FACCA5}" dt="2024-11-26T17:21:57.946" v="885" actId="403"/>
          <ac:spMkLst>
            <pc:docMk/>
            <pc:sldMk cId="2289341845" sldId="1276"/>
            <ac:spMk id="6" creationId="{B63EBE14-6B1B-5626-CFAB-64A688A92577}"/>
          </ac:spMkLst>
        </pc:spChg>
        <pc:graphicFrameChg chg="add del">
          <ac:chgData name="Kiril Kjiroski" userId="f460c7de-8296-480a-944a-c6bd075eace0" providerId="ADAL" clId="{B689F1B2-A022-4220-AF2D-CFD492FACCA5}" dt="2024-11-26T17:17:37.517" v="857" actId="26606"/>
          <ac:graphicFrameMkLst>
            <pc:docMk/>
            <pc:sldMk cId="2289341845" sldId="1276"/>
            <ac:graphicFrameMk id="8" creationId="{92B7BFFB-5AAE-ED96-C6CF-8408CF8F51D8}"/>
          </ac:graphicFrameMkLst>
        </pc:graphicFrameChg>
      </pc:sldChg>
      <pc:sldChg chg="modSp mod">
        <pc:chgData name="Kiril Kjiroski" userId="f460c7de-8296-480a-944a-c6bd075eace0" providerId="ADAL" clId="{B689F1B2-A022-4220-AF2D-CFD492FACCA5}" dt="2024-12-02T09:58:54.177" v="2067" actId="20577"/>
        <pc:sldMkLst>
          <pc:docMk/>
          <pc:sldMk cId="194600252" sldId="1277"/>
        </pc:sldMkLst>
        <pc:spChg chg="mod">
          <ac:chgData name="Kiril Kjiroski" userId="f460c7de-8296-480a-944a-c6bd075eace0" providerId="ADAL" clId="{B689F1B2-A022-4220-AF2D-CFD492FACCA5}" dt="2024-12-02T09:58:54.177" v="2067" actId="20577"/>
          <ac:spMkLst>
            <pc:docMk/>
            <pc:sldMk cId="194600252" sldId="1277"/>
            <ac:spMk id="6" creationId="{23427270-45AC-ECF4-C4B8-C88A82F88390}"/>
          </ac:spMkLst>
        </pc:spChg>
      </pc:sldChg>
      <pc:sldChg chg="modSp mod">
        <pc:chgData name="Kiril Kjiroski" userId="f460c7de-8296-480a-944a-c6bd075eace0" providerId="ADAL" clId="{B689F1B2-A022-4220-AF2D-CFD492FACCA5}" dt="2024-11-26T17:33:45.085" v="1062" actId="20577"/>
        <pc:sldMkLst>
          <pc:docMk/>
          <pc:sldMk cId="3405643959" sldId="1278"/>
        </pc:sldMkLst>
        <pc:spChg chg="mod">
          <ac:chgData name="Kiril Kjiroski" userId="f460c7de-8296-480a-944a-c6bd075eace0" providerId="ADAL" clId="{B689F1B2-A022-4220-AF2D-CFD492FACCA5}" dt="2024-11-26T17:33:45.085" v="1062" actId="20577"/>
          <ac:spMkLst>
            <pc:docMk/>
            <pc:sldMk cId="3405643959" sldId="1278"/>
            <ac:spMk id="6" creationId="{0151CB34-28EF-1E36-F077-53B2F659C5E5}"/>
          </ac:spMkLst>
        </pc:spChg>
      </pc:sldChg>
      <pc:sldChg chg="del">
        <pc:chgData name="Kiril Kjiroski" userId="f460c7de-8296-480a-944a-c6bd075eace0" providerId="ADAL" clId="{B689F1B2-A022-4220-AF2D-CFD492FACCA5}" dt="2024-11-22T09:34:45.542" v="1" actId="47"/>
        <pc:sldMkLst>
          <pc:docMk/>
          <pc:sldMk cId="3021678042" sldId="1279"/>
        </pc:sldMkLst>
      </pc:sldChg>
      <pc:sldChg chg="addSp delSp modSp add mod ord">
        <pc:chgData name="Kiril Kjiroski" userId="f460c7de-8296-480a-944a-c6bd075eace0" providerId="ADAL" clId="{B689F1B2-A022-4220-AF2D-CFD492FACCA5}" dt="2024-11-26T16:22:32.456" v="393"/>
        <pc:sldMkLst>
          <pc:docMk/>
          <pc:sldMk cId="772591920" sldId="1280"/>
        </pc:sldMkLst>
        <pc:spChg chg="mod">
          <ac:chgData name="Kiril Kjiroski" userId="f460c7de-8296-480a-944a-c6bd075eace0" providerId="ADAL" clId="{B689F1B2-A022-4220-AF2D-CFD492FACCA5}" dt="2024-11-26T16:22:32.456" v="393"/>
          <ac:spMkLst>
            <pc:docMk/>
            <pc:sldMk cId="772591920" sldId="1280"/>
            <ac:spMk id="4" creationId="{376200E5-8A95-C438-39DA-9CBCF5F472B4}"/>
          </ac:spMkLst>
        </pc:spChg>
        <pc:picChg chg="del">
          <ac:chgData name="Kiril Kjiroski" userId="f460c7de-8296-480a-944a-c6bd075eace0" providerId="ADAL" clId="{B689F1B2-A022-4220-AF2D-CFD492FACCA5}" dt="2024-11-22T09:35:28.409" v="8" actId="478"/>
          <ac:picMkLst>
            <pc:docMk/>
            <pc:sldMk cId="772591920" sldId="1280"/>
            <ac:picMk id="6" creationId="{EAE284A4-F94B-2C09-9C43-47516CED1C28}"/>
          </ac:picMkLst>
        </pc:picChg>
        <pc:picChg chg="add del mod">
          <ac:chgData name="Kiril Kjiroski" userId="f460c7de-8296-480a-944a-c6bd075eace0" providerId="ADAL" clId="{B689F1B2-A022-4220-AF2D-CFD492FACCA5}" dt="2024-11-22T09:43:38.153" v="46" actId="478"/>
          <ac:picMkLst>
            <pc:docMk/>
            <pc:sldMk cId="772591920" sldId="1280"/>
            <ac:picMk id="7" creationId="{FBEE739E-2A34-0EEA-5FCA-5663E192A3B6}"/>
          </ac:picMkLst>
        </pc:picChg>
        <pc:picChg chg="add del mod">
          <ac:chgData name="Kiril Kjiroski" userId="f460c7de-8296-480a-944a-c6bd075eace0" providerId="ADAL" clId="{B689F1B2-A022-4220-AF2D-CFD492FACCA5}" dt="2024-11-22T09:44:14.313" v="54" actId="478"/>
          <ac:picMkLst>
            <pc:docMk/>
            <pc:sldMk cId="772591920" sldId="1280"/>
            <ac:picMk id="9" creationId="{012D7697-DF96-647B-FED5-3D591D6092BA}"/>
          </ac:picMkLst>
        </pc:picChg>
        <pc:picChg chg="add mod">
          <ac:chgData name="Kiril Kjiroski" userId="f460c7de-8296-480a-944a-c6bd075eace0" providerId="ADAL" clId="{B689F1B2-A022-4220-AF2D-CFD492FACCA5}" dt="2024-11-22T09:45:02.107" v="57" actId="1076"/>
          <ac:picMkLst>
            <pc:docMk/>
            <pc:sldMk cId="772591920" sldId="1280"/>
            <ac:picMk id="11" creationId="{4063AE99-891B-B1AF-A117-586EC8738C38}"/>
          </ac:picMkLst>
        </pc:picChg>
      </pc:sldChg>
      <pc:sldChg chg="modSp add mod ord">
        <pc:chgData name="Kiril Kjiroski" userId="f460c7de-8296-480a-944a-c6bd075eace0" providerId="ADAL" clId="{B689F1B2-A022-4220-AF2D-CFD492FACCA5}" dt="2024-12-03T10:10:40.214" v="2208"/>
        <pc:sldMkLst>
          <pc:docMk/>
          <pc:sldMk cId="1970750021" sldId="1281"/>
        </pc:sldMkLst>
        <pc:spChg chg="mod">
          <ac:chgData name="Kiril Kjiroski" userId="f460c7de-8296-480a-944a-c6bd075eace0" providerId="ADAL" clId="{B689F1B2-A022-4220-AF2D-CFD492FACCA5}" dt="2024-11-26T08:30:23.451" v="150" actId="20577"/>
          <ac:spMkLst>
            <pc:docMk/>
            <pc:sldMk cId="1970750021" sldId="1281"/>
            <ac:spMk id="2" creationId="{25A4FC3F-5226-69CC-F9AA-93BEDA7BFF9C}"/>
          </ac:spMkLst>
        </pc:spChg>
        <pc:graphicFrameChg chg="mod">
          <ac:chgData name="Kiril Kjiroski" userId="f460c7de-8296-480a-944a-c6bd075eace0" providerId="ADAL" clId="{B689F1B2-A022-4220-AF2D-CFD492FACCA5}" dt="2024-12-03T10:10:40.214" v="2208"/>
          <ac:graphicFrameMkLst>
            <pc:docMk/>
            <pc:sldMk cId="1970750021" sldId="1281"/>
            <ac:graphicFrameMk id="5" creationId="{4A59A12D-6496-8066-E192-A6C73DDB60B0}"/>
          </ac:graphicFrameMkLst>
        </pc:graphicFrameChg>
      </pc:sldChg>
      <pc:sldChg chg="addSp delSp modSp new del mod ord">
        <pc:chgData name="Kiril Kjiroski" userId="f460c7de-8296-480a-944a-c6bd075eace0" providerId="ADAL" clId="{B689F1B2-A022-4220-AF2D-CFD492FACCA5}" dt="2024-12-02T08:59:21.015" v="1514" actId="47"/>
        <pc:sldMkLst>
          <pc:docMk/>
          <pc:sldMk cId="811760012" sldId="1282"/>
        </pc:sldMkLst>
        <pc:spChg chg="mod">
          <ac:chgData name="Kiril Kjiroski" userId="f460c7de-8296-480a-944a-c6bd075eace0" providerId="ADAL" clId="{B689F1B2-A022-4220-AF2D-CFD492FACCA5}" dt="2024-11-26T16:48:31.224" v="735"/>
          <ac:spMkLst>
            <pc:docMk/>
            <pc:sldMk cId="811760012" sldId="1282"/>
            <ac:spMk id="2" creationId="{6B59562B-789B-4A98-A02E-62FC0B928A15}"/>
          </ac:spMkLst>
        </pc:spChg>
        <pc:spChg chg="del">
          <ac:chgData name="Kiril Kjiroski" userId="f460c7de-8296-480a-944a-c6bd075eace0" providerId="ADAL" clId="{B689F1B2-A022-4220-AF2D-CFD492FACCA5}" dt="2024-11-26T16:40:35.248" v="674" actId="1032"/>
          <ac:spMkLst>
            <pc:docMk/>
            <pc:sldMk cId="811760012" sldId="1282"/>
            <ac:spMk id="4" creationId="{0F9435AC-CE8A-1443-0D42-3D59A3AF2791}"/>
          </ac:spMkLst>
        </pc:spChg>
        <pc:spChg chg="add del mod">
          <ac:chgData name="Kiril Kjiroski" userId="f460c7de-8296-480a-944a-c6bd075eace0" providerId="ADAL" clId="{B689F1B2-A022-4220-AF2D-CFD492FACCA5}" dt="2024-11-26T16:41:42.935" v="687" actId="1032"/>
          <ac:spMkLst>
            <pc:docMk/>
            <pc:sldMk cId="811760012" sldId="1282"/>
            <ac:spMk id="7" creationId="{CB065A83-D39F-B3B9-80EF-267793668FA4}"/>
          </ac:spMkLst>
        </pc:spChg>
        <pc:spChg chg="add del mod">
          <ac:chgData name="Kiril Kjiroski" userId="f460c7de-8296-480a-944a-c6bd075eace0" providerId="ADAL" clId="{B689F1B2-A022-4220-AF2D-CFD492FACCA5}" dt="2024-11-26T16:42:08.014" v="693" actId="1032"/>
          <ac:spMkLst>
            <pc:docMk/>
            <pc:sldMk cId="811760012" sldId="1282"/>
            <ac:spMk id="10" creationId="{455B8867-29C2-7CA6-61CD-3D4AE055DA67}"/>
          </ac:spMkLst>
        </pc:spChg>
        <pc:spChg chg="add del mod">
          <ac:chgData name="Kiril Kjiroski" userId="f460c7de-8296-480a-944a-c6bd075eace0" providerId="ADAL" clId="{B689F1B2-A022-4220-AF2D-CFD492FACCA5}" dt="2024-11-26T16:44:27.881" v="704" actId="1032"/>
          <ac:spMkLst>
            <pc:docMk/>
            <pc:sldMk cId="811760012" sldId="1282"/>
            <ac:spMk id="13" creationId="{539FF134-D955-6D47-5CEC-3D349FB5DB38}"/>
          </ac:spMkLst>
        </pc:spChg>
        <pc:graphicFrameChg chg="add del mod modGraphic">
          <ac:chgData name="Kiril Kjiroski" userId="f460c7de-8296-480a-944a-c6bd075eace0" providerId="ADAL" clId="{B689F1B2-A022-4220-AF2D-CFD492FACCA5}" dt="2024-11-26T16:41:34.418" v="686" actId="478"/>
          <ac:graphicFrameMkLst>
            <pc:docMk/>
            <pc:sldMk cId="811760012" sldId="1282"/>
            <ac:graphicFrameMk id="5" creationId="{6BFB2216-873A-349C-0002-D929498963A5}"/>
          </ac:graphicFrameMkLst>
        </pc:graphicFrameChg>
        <pc:graphicFrameChg chg="add del mod modGraphic">
          <ac:chgData name="Kiril Kjiroski" userId="f460c7de-8296-480a-944a-c6bd075eace0" providerId="ADAL" clId="{B689F1B2-A022-4220-AF2D-CFD492FACCA5}" dt="2024-11-26T16:42:00.089" v="692" actId="478"/>
          <ac:graphicFrameMkLst>
            <pc:docMk/>
            <pc:sldMk cId="811760012" sldId="1282"/>
            <ac:graphicFrameMk id="8" creationId="{4871959C-2D24-FC8B-1D7F-346646FCD1FA}"/>
          </ac:graphicFrameMkLst>
        </pc:graphicFrameChg>
        <pc:graphicFrameChg chg="add del mod modGraphic">
          <ac:chgData name="Kiril Kjiroski" userId="f460c7de-8296-480a-944a-c6bd075eace0" providerId="ADAL" clId="{B689F1B2-A022-4220-AF2D-CFD492FACCA5}" dt="2024-11-26T16:43:23.991" v="703" actId="478"/>
          <ac:graphicFrameMkLst>
            <pc:docMk/>
            <pc:sldMk cId="811760012" sldId="1282"/>
            <ac:graphicFrameMk id="11" creationId="{2773D866-46D2-8AE8-0BFB-250CAA81AFEB}"/>
          </ac:graphicFrameMkLst>
        </pc:graphicFrameChg>
        <pc:graphicFrameChg chg="add mod modGraphic">
          <ac:chgData name="Kiril Kjiroski" userId="f460c7de-8296-480a-944a-c6bd075eace0" providerId="ADAL" clId="{B689F1B2-A022-4220-AF2D-CFD492FACCA5}" dt="2024-11-26T16:54:21.660" v="798" actId="12"/>
          <ac:graphicFrameMkLst>
            <pc:docMk/>
            <pc:sldMk cId="811760012" sldId="1282"/>
            <ac:graphicFrameMk id="14" creationId="{B30DDB02-0A7A-028C-35B7-A424E61DCE3A}"/>
          </ac:graphicFrameMkLst>
        </pc:graphicFrameChg>
      </pc:sldChg>
      <pc:sldChg chg="addSp delSp modSp add del mod">
        <pc:chgData name="Kiril Kjiroski" userId="f460c7de-8296-480a-944a-c6bd075eace0" providerId="ADAL" clId="{B689F1B2-A022-4220-AF2D-CFD492FACCA5}" dt="2024-12-02T08:56:33.601" v="1506" actId="47"/>
        <pc:sldMkLst>
          <pc:docMk/>
          <pc:sldMk cId="4240176207" sldId="1283"/>
        </pc:sldMkLst>
        <pc:spChg chg="add del mod">
          <ac:chgData name="Kiril Kjiroski" userId="f460c7de-8296-480a-944a-c6bd075eace0" providerId="ADAL" clId="{B689F1B2-A022-4220-AF2D-CFD492FACCA5}" dt="2024-11-27T09:53:37.070" v="1464" actId="12084"/>
          <ac:spMkLst>
            <pc:docMk/>
            <pc:sldMk cId="4240176207" sldId="1283"/>
            <ac:spMk id="4" creationId="{7B602A13-3CC3-9EB6-F2DD-BBEEC8478C99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8" creationId="{F6430EE4-161A-6B36-DEB3-BA0B0D1D40C0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9" creationId="{6F01298D-BD5D-37F2-69EA-B27DF7FF6DF7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0" creationId="{2FB3AC35-AC3F-452E-BBD6-795582A22513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1" creationId="{015C3DC5-FB79-CF1A-15B1-9FC976CB68E3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2" creationId="{67DFE888-D2CA-0ED0-CA7C-D9512B4A6177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3" creationId="{65849C98-65E2-52CF-8D3A-BF5E2A43E89B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4" creationId="{AD7A11D8-3D29-F98F-DA00-4B980ECB6213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5" creationId="{5A2539A9-E883-A699-363A-AC2D6B12F133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6" creationId="{D146803B-9C0E-BA68-F6D5-F9D93C325E57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7" creationId="{6FE39234-12B3-0EB9-B7D9-23EB661472D6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8" creationId="{87175C9B-DC62-6AC3-E746-B42C4DD7302D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19" creationId="{17910C1E-3853-5797-76E8-CEB191944052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20" creationId="{06B8BD9D-092A-D798-5050-8E4D528D536A}"/>
          </ac:spMkLst>
        </pc:spChg>
        <pc:spChg chg="mod">
          <ac:chgData name="Kiril Kjiroski" userId="f460c7de-8296-480a-944a-c6bd075eace0" providerId="ADAL" clId="{B689F1B2-A022-4220-AF2D-CFD492FACCA5}" dt="2024-11-27T09:52:53.218" v="1458" actId="18245"/>
          <ac:spMkLst>
            <pc:docMk/>
            <pc:sldMk cId="4240176207" sldId="1283"/>
            <ac:spMk id="21" creationId="{2FF9EBB9-2955-FD1F-D0A5-5DB698412387}"/>
          </ac:spMkLst>
        </pc:spChg>
        <pc:spChg chg="mod">
          <ac:chgData name="Kiril Kjiroski" userId="f460c7de-8296-480a-944a-c6bd075eace0" providerId="ADAL" clId="{B689F1B2-A022-4220-AF2D-CFD492FACCA5}" dt="2024-11-27T09:52:48.485" v="1457" actId="18245"/>
          <ac:spMkLst>
            <pc:docMk/>
            <pc:sldMk cId="4240176207" sldId="1283"/>
            <ac:spMk id="22" creationId="{9375B41B-E2AE-84D6-614A-62B5A67315DF}"/>
          </ac:spMkLst>
        </pc:spChg>
        <pc:grpChg chg="mod">
          <ac:chgData name="Kiril Kjiroski" userId="f460c7de-8296-480a-944a-c6bd075eace0" providerId="ADAL" clId="{B689F1B2-A022-4220-AF2D-CFD492FACCA5}" dt="2024-11-27T09:52:53.218" v="1458" actId="18245"/>
          <ac:grpSpMkLst>
            <pc:docMk/>
            <pc:sldMk cId="4240176207" sldId="1283"/>
            <ac:grpSpMk id="7" creationId="{2C64E0A2-05F4-5826-724C-4A6A533C6313}"/>
          </ac:grpSpMkLst>
        </pc:grpChg>
        <pc:graphicFrameChg chg="add mod">
          <ac:chgData name="Kiril Kjiroski" userId="f460c7de-8296-480a-944a-c6bd075eace0" providerId="ADAL" clId="{B689F1B2-A022-4220-AF2D-CFD492FACCA5}" dt="2024-11-27T09:49:12.014" v="1425" actId="12084"/>
          <ac:graphicFrameMkLst>
            <pc:docMk/>
            <pc:sldMk cId="4240176207" sldId="1283"/>
            <ac:graphicFrameMk id="5" creationId="{D271F5AB-DD7F-29AD-3B51-3FC341B3AE34}"/>
          </ac:graphicFrameMkLst>
        </pc:graphicFrameChg>
        <pc:graphicFrameChg chg="add del mod">
          <ac:chgData name="Kiril Kjiroski" userId="f460c7de-8296-480a-944a-c6bd075eace0" providerId="ADAL" clId="{B689F1B2-A022-4220-AF2D-CFD492FACCA5}" dt="2024-11-27T09:53:03.771" v="1459" actId="12084"/>
          <ac:graphicFrameMkLst>
            <pc:docMk/>
            <pc:sldMk cId="4240176207" sldId="1283"/>
            <ac:graphicFrameMk id="6" creationId="{B5B473B0-51D1-C494-7C9A-88BAE6D6AC73}"/>
          </ac:graphicFrameMkLst>
        </pc:graphicFrameChg>
        <pc:graphicFrameChg chg="add mod">
          <ac:chgData name="Kiril Kjiroski" userId="f460c7de-8296-480a-944a-c6bd075eace0" providerId="ADAL" clId="{B689F1B2-A022-4220-AF2D-CFD492FACCA5}" dt="2024-11-27T09:57:14.010" v="1498" actId="208"/>
          <ac:graphicFrameMkLst>
            <pc:docMk/>
            <pc:sldMk cId="4240176207" sldId="1283"/>
            <ac:graphicFrameMk id="23" creationId="{50749C97-2E1F-4128-A859-D4D0284B3BCF}"/>
          </ac:graphicFrameMkLst>
        </pc:graphicFrameChg>
      </pc:sldChg>
      <pc:sldChg chg="add">
        <pc:chgData name="Kiril Kjiroski" userId="f460c7de-8296-480a-944a-c6bd075eace0" providerId="ADAL" clId="{B689F1B2-A022-4220-AF2D-CFD492FACCA5}" dt="2024-11-26T16:47:09.372" v="729"/>
        <pc:sldMkLst>
          <pc:docMk/>
          <pc:sldMk cId="1362142865" sldId="1284"/>
        </pc:sldMkLst>
      </pc:sldChg>
      <pc:sldChg chg="modSp add mod">
        <pc:chgData name="Kiril Kjiroski" userId="f460c7de-8296-480a-944a-c6bd075eace0" providerId="ADAL" clId="{B689F1B2-A022-4220-AF2D-CFD492FACCA5}" dt="2024-11-26T17:22:38.369" v="901" actId="20577"/>
        <pc:sldMkLst>
          <pc:docMk/>
          <pc:sldMk cId="744436628" sldId="1285"/>
        </pc:sldMkLst>
        <pc:spChg chg="mod">
          <ac:chgData name="Kiril Kjiroski" userId="f460c7de-8296-480a-944a-c6bd075eace0" providerId="ADAL" clId="{B689F1B2-A022-4220-AF2D-CFD492FACCA5}" dt="2024-11-26T17:22:38.369" v="901" actId="20577"/>
          <ac:spMkLst>
            <pc:docMk/>
            <pc:sldMk cId="744436628" sldId="1285"/>
            <ac:spMk id="2" creationId="{72464E4B-69AD-CBF6-9FC5-3AD1077BE14C}"/>
          </ac:spMkLst>
        </pc:spChg>
        <pc:spChg chg="mod">
          <ac:chgData name="Kiril Kjiroski" userId="f460c7de-8296-480a-944a-c6bd075eace0" providerId="ADAL" clId="{B689F1B2-A022-4220-AF2D-CFD492FACCA5}" dt="2024-11-26T17:22:33.800" v="893" actId="403"/>
          <ac:spMkLst>
            <pc:docMk/>
            <pc:sldMk cId="744436628" sldId="1285"/>
            <ac:spMk id="6" creationId="{CB29BE6B-80FB-2F50-6E27-CB279BA9FAA1}"/>
          </ac:spMkLst>
        </pc:spChg>
      </pc:sldChg>
      <pc:sldChg chg="modSp new del mod">
        <pc:chgData name="Kiril Kjiroski" userId="f460c7de-8296-480a-944a-c6bd075eace0" providerId="ADAL" clId="{B689F1B2-A022-4220-AF2D-CFD492FACCA5}" dt="2024-11-26T17:20:04.660" v="861" actId="47"/>
        <pc:sldMkLst>
          <pc:docMk/>
          <pc:sldMk cId="1517185712" sldId="1285"/>
        </pc:sldMkLst>
        <pc:spChg chg="mod">
          <ac:chgData name="Kiril Kjiroski" userId="f460c7de-8296-480a-944a-c6bd075eace0" providerId="ADAL" clId="{B689F1B2-A022-4220-AF2D-CFD492FACCA5}" dt="2024-11-26T17:15:04.081" v="847" actId="1076"/>
          <ac:spMkLst>
            <pc:docMk/>
            <pc:sldMk cId="1517185712" sldId="1285"/>
            <ac:spMk id="4" creationId="{7D06033D-D8C2-4EFA-009F-3659A1A7787D}"/>
          </ac:spMkLst>
        </pc:spChg>
      </pc:sldChg>
      <pc:sldChg chg="addSp delSp modSp add del mod">
        <pc:chgData name="Kiril Kjiroski" userId="f460c7de-8296-480a-944a-c6bd075eace0" providerId="ADAL" clId="{B689F1B2-A022-4220-AF2D-CFD492FACCA5}" dt="2024-11-26T17:14:45.378" v="844" actId="47"/>
        <pc:sldMkLst>
          <pc:docMk/>
          <pc:sldMk cId="2393995432" sldId="1285"/>
        </pc:sldMkLst>
        <pc:spChg chg="add mod">
          <ac:chgData name="Kiril Kjiroski" userId="f460c7de-8296-480a-944a-c6bd075eace0" providerId="ADAL" clId="{B689F1B2-A022-4220-AF2D-CFD492FACCA5}" dt="2024-11-26T17:14:22.921" v="843" actId="1076"/>
          <ac:spMkLst>
            <pc:docMk/>
            <pc:sldMk cId="2393995432" sldId="1285"/>
            <ac:spMk id="5" creationId="{5153447B-0283-46DC-6203-260629CE59C3}"/>
          </ac:spMkLst>
        </pc:spChg>
        <pc:spChg chg="del mod">
          <ac:chgData name="Kiril Kjiroski" userId="f460c7de-8296-480a-944a-c6bd075eace0" providerId="ADAL" clId="{B689F1B2-A022-4220-AF2D-CFD492FACCA5}" dt="2024-11-26T17:14:06.055" v="840" actId="478"/>
          <ac:spMkLst>
            <pc:docMk/>
            <pc:sldMk cId="2393995432" sldId="1285"/>
            <ac:spMk id="6" creationId="{2A768A08-C5C7-DA83-70EF-DE4AEFD59AD1}"/>
          </ac:spMkLst>
        </pc:spChg>
      </pc:sldChg>
      <pc:sldChg chg="new del">
        <pc:chgData name="Kiril Kjiroski" userId="f460c7de-8296-480a-944a-c6bd075eace0" providerId="ADAL" clId="{B689F1B2-A022-4220-AF2D-CFD492FACCA5}" dt="2024-11-26T17:20:07.807" v="862" actId="47"/>
        <pc:sldMkLst>
          <pc:docMk/>
          <pc:sldMk cId="1420513006" sldId="1286"/>
        </pc:sldMkLst>
      </pc:sldChg>
      <pc:sldChg chg="modSp add mod modShow">
        <pc:chgData name="Kiril Kjiroski" userId="f460c7de-8296-480a-944a-c6bd075eace0" providerId="ADAL" clId="{B689F1B2-A022-4220-AF2D-CFD492FACCA5}" dt="2024-12-02T09:04:19.407" v="1648" actId="207"/>
        <pc:sldMkLst>
          <pc:docMk/>
          <pc:sldMk cId="2454648644" sldId="1286"/>
        </pc:sldMkLst>
        <pc:spChg chg="mod">
          <ac:chgData name="Kiril Kjiroski" userId="f460c7de-8296-480a-944a-c6bd075eace0" providerId="ADAL" clId="{B689F1B2-A022-4220-AF2D-CFD492FACCA5}" dt="2024-12-02T09:04:19.407" v="1648" actId="207"/>
          <ac:spMkLst>
            <pc:docMk/>
            <pc:sldMk cId="2454648644" sldId="1286"/>
            <ac:spMk id="2" creationId="{971AB133-8A19-FECE-6C54-CC68B19C072A}"/>
          </ac:spMkLst>
        </pc:spChg>
      </pc:sldChg>
      <pc:sldChg chg="modSp add mod">
        <pc:chgData name="Kiril Kjiroski" userId="f460c7de-8296-480a-944a-c6bd075eace0" providerId="ADAL" clId="{B689F1B2-A022-4220-AF2D-CFD492FACCA5}" dt="2024-12-02T09:01:52.056" v="1566"/>
        <pc:sldMkLst>
          <pc:docMk/>
          <pc:sldMk cId="381075455" sldId="1287"/>
        </pc:sldMkLst>
        <pc:graphicFrameChg chg="mod modGraphic">
          <ac:chgData name="Kiril Kjiroski" userId="f460c7de-8296-480a-944a-c6bd075eace0" providerId="ADAL" clId="{B689F1B2-A022-4220-AF2D-CFD492FACCA5}" dt="2024-12-02T09:01:52.056" v="1566"/>
          <ac:graphicFrameMkLst>
            <pc:docMk/>
            <pc:sldMk cId="381075455" sldId="1287"/>
            <ac:graphicFrameMk id="23" creationId="{9F3FAF08-4804-6047-6E9E-641505499D95}"/>
          </ac:graphicFrameMkLst>
        </pc:graphicFrameChg>
      </pc:sldChg>
      <pc:sldChg chg="modSp add mod ord">
        <pc:chgData name="Kiril Kjiroski" userId="f460c7de-8296-480a-944a-c6bd075eace0" providerId="ADAL" clId="{B689F1B2-A022-4220-AF2D-CFD492FACCA5}" dt="2024-12-02T09:03:31.995" v="1606"/>
        <pc:sldMkLst>
          <pc:docMk/>
          <pc:sldMk cId="682670836" sldId="1288"/>
        </pc:sldMkLst>
        <pc:spChg chg="mod">
          <ac:chgData name="Kiril Kjiroski" userId="f460c7de-8296-480a-944a-c6bd075eace0" providerId="ADAL" clId="{B689F1B2-A022-4220-AF2D-CFD492FACCA5}" dt="2024-12-02T08:59:32.174" v="1517"/>
          <ac:spMkLst>
            <pc:docMk/>
            <pc:sldMk cId="682670836" sldId="1288"/>
            <ac:spMk id="2" creationId="{37CDDD0A-A763-F687-CB97-366C0DA4EF7B}"/>
          </ac:spMkLst>
        </pc:spChg>
        <pc:graphicFrameChg chg="mod">
          <ac:chgData name="Kiril Kjiroski" userId="f460c7de-8296-480a-944a-c6bd075eace0" providerId="ADAL" clId="{B689F1B2-A022-4220-AF2D-CFD492FACCA5}" dt="2024-12-02T09:03:31.995" v="1606"/>
          <ac:graphicFrameMkLst>
            <pc:docMk/>
            <pc:sldMk cId="682670836" sldId="1288"/>
            <ac:graphicFrameMk id="23" creationId="{9BFB62AD-59EE-2616-D5F0-176CEE0E7295}"/>
          </ac:graphicFrameMkLst>
        </pc:graphicFrameChg>
      </pc:sldChg>
      <pc:sldChg chg="modSp add del">
        <pc:chgData name="Kiril Kjiroski" userId="f460c7de-8296-480a-944a-c6bd075eace0" providerId="ADAL" clId="{B689F1B2-A022-4220-AF2D-CFD492FACCA5}" dt="2024-12-02T08:56:31.416" v="1505" actId="47"/>
        <pc:sldMkLst>
          <pc:docMk/>
          <pc:sldMk cId="2018706524" sldId="1288"/>
        </pc:sldMkLst>
        <pc:graphicFrameChg chg="mod">
          <ac:chgData name="Kiril Kjiroski" userId="f460c7de-8296-480a-944a-c6bd075eace0" providerId="ADAL" clId="{B689F1B2-A022-4220-AF2D-CFD492FACCA5}" dt="2024-11-27T09:58:08.276" v="1504" actId="12269"/>
          <ac:graphicFrameMkLst>
            <pc:docMk/>
            <pc:sldMk cId="2018706524" sldId="1288"/>
            <ac:graphicFrameMk id="23" creationId="{9E45FBA4-AB0D-8C26-5F05-0FB85478CB8F}"/>
          </ac:graphicFrameMkLst>
        </pc:graphicFrameChg>
      </pc:sldChg>
      <pc:sldChg chg="modSp add mod ord">
        <pc:chgData name="Kiril Kjiroski" userId="f460c7de-8296-480a-944a-c6bd075eace0" providerId="ADAL" clId="{B689F1B2-A022-4220-AF2D-CFD492FACCA5}" dt="2024-12-02T09:03:45.664" v="1633" actId="108"/>
        <pc:sldMkLst>
          <pc:docMk/>
          <pc:sldMk cId="1152866448" sldId="1289"/>
        </pc:sldMkLst>
        <pc:spChg chg="mod">
          <ac:chgData name="Kiril Kjiroski" userId="f460c7de-8296-480a-944a-c6bd075eace0" providerId="ADAL" clId="{B689F1B2-A022-4220-AF2D-CFD492FACCA5}" dt="2024-12-02T09:00:46.153" v="1542"/>
          <ac:spMkLst>
            <pc:docMk/>
            <pc:sldMk cId="1152866448" sldId="1289"/>
            <ac:spMk id="2" creationId="{277F68FC-3D3C-CB61-6BBB-7BD3211C4C25}"/>
          </ac:spMkLst>
        </pc:spChg>
        <pc:graphicFrameChg chg="mod">
          <ac:chgData name="Kiril Kjiroski" userId="f460c7de-8296-480a-944a-c6bd075eace0" providerId="ADAL" clId="{B689F1B2-A022-4220-AF2D-CFD492FACCA5}" dt="2024-12-02T09:03:45.664" v="1633" actId="108"/>
          <ac:graphicFrameMkLst>
            <pc:docMk/>
            <pc:sldMk cId="1152866448" sldId="1289"/>
            <ac:graphicFrameMk id="23" creationId="{F80FB4DD-82BD-3C94-DC16-54B6B06447EE}"/>
          </ac:graphicFrameMkLst>
        </pc:graphicFrameChg>
      </pc:sldChg>
    </pc:docChg>
  </pc:docChgLst>
  <pc:docChgLst>
    <pc:chgData name="Kiril Kjiroski" userId="f460c7de-8296-480a-944a-c6bd075eace0" providerId="ADAL" clId="{A55E8233-B566-4D99-BA31-D2FF1DC58151}"/>
    <pc:docChg chg="undo custSel addSld delSld modSld sldOrd addMainMaster delMainMaster modMainMaster">
      <pc:chgData name="Kiril Kjiroski" userId="f460c7de-8296-480a-944a-c6bd075eace0" providerId="ADAL" clId="{A55E8233-B566-4D99-BA31-D2FF1DC58151}" dt="2024-11-18T13:34:01.268" v="3355" actId="20577"/>
      <pc:docMkLst>
        <pc:docMk/>
      </pc:docMkLst>
      <pc:sldChg chg="modSp mod">
        <pc:chgData name="Kiril Kjiroski" userId="f460c7de-8296-480a-944a-c6bd075eace0" providerId="ADAL" clId="{A55E8233-B566-4D99-BA31-D2FF1DC58151}" dt="2024-11-08T13:27:02.271" v="42" actId="20577"/>
        <pc:sldMkLst>
          <pc:docMk/>
          <pc:sldMk cId="3302544195" sldId="420"/>
        </pc:sldMkLst>
        <pc:spChg chg="mod">
          <ac:chgData name="Kiril Kjiroski" userId="f460c7de-8296-480a-944a-c6bd075eace0" providerId="ADAL" clId="{A55E8233-B566-4D99-BA31-D2FF1DC58151}" dt="2024-11-08T13:26:52.883" v="28" actId="20577"/>
          <ac:spMkLst>
            <pc:docMk/>
            <pc:sldMk cId="3302544195" sldId="420"/>
            <ac:spMk id="12" creationId="{0EE7EDA4-3067-4DC1-E658-1AB44EC4A9F6}"/>
          </ac:spMkLst>
        </pc:spChg>
        <pc:spChg chg="mod">
          <ac:chgData name="Kiril Kjiroski" userId="f460c7de-8296-480a-944a-c6bd075eace0" providerId="ADAL" clId="{A55E8233-B566-4D99-BA31-D2FF1DC58151}" dt="2024-11-08T13:26:19.155" v="23"/>
          <ac:spMkLst>
            <pc:docMk/>
            <pc:sldMk cId="3302544195" sldId="420"/>
            <ac:spMk id="19" creationId="{27E757D6-C1A6-5F20-39AE-D5C4BC7D4AF7}"/>
          </ac:spMkLst>
        </pc:spChg>
        <pc:spChg chg="mod">
          <ac:chgData name="Kiril Kjiroski" userId="f460c7de-8296-480a-944a-c6bd075eace0" providerId="ADAL" clId="{A55E8233-B566-4D99-BA31-D2FF1DC58151}" dt="2024-11-08T13:27:02.271" v="42" actId="20577"/>
          <ac:spMkLst>
            <pc:docMk/>
            <pc:sldMk cId="3302544195" sldId="420"/>
            <ac:spMk id="20" creationId="{D4C65C26-CF99-E236-2A5D-989BA89C0B6D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283002925" sldId="1098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4059871389" sldId="1106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455213748" sldId="1112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72315125" sldId="1135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856435417" sldId="1143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450929183" sldId="1145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2530047634" sldId="1156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947607114" sldId="1159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49185082" sldId="1164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609118685" sldId="1167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4230709911" sldId="1170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537177274" sldId="1171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2531178309" sldId="1173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1786203702" sldId="1175"/>
        </pc:sldMkLst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213814228" sldId="1191"/>
        </pc:sldMkLst>
      </pc:sldChg>
      <pc:sldChg chg="del">
        <pc:chgData name="Kiril Kjiroski" userId="f460c7de-8296-480a-944a-c6bd075eace0" providerId="ADAL" clId="{A55E8233-B566-4D99-BA31-D2FF1DC58151}" dt="2024-11-08T13:25:51.832" v="2" actId="47"/>
        <pc:sldMkLst>
          <pc:docMk/>
          <pc:sldMk cId="4079658196" sldId="1192"/>
        </pc:sldMkLst>
      </pc:sldChg>
      <pc:sldChg chg="addSp modSp new mod">
        <pc:chgData name="Kiril Kjiroski" userId="f460c7de-8296-480a-944a-c6bd075eace0" providerId="ADAL" clId="{A55E8233-B566-4D99-BA31-D2FF1DC58151}" dt="2024-11-13T09:29:27.502" v="1846" actId="20577"/>
        <pc:sldMkLst>
          <pc:docMk/>
          <pc:sldMk cId="2677930390" sldId="1193"/>
        </pc:sldMkLst>
        <pc:spChg chg="mod">
          <ac:chgData name="Kiril Kjiroski" userId="f460c7de-8296-480a-944a-c6bd075eace0" providerId="ADAL" clId="{A55E8233-B566-4D99-BA31-D2FF1DC58151}" dt="2024-11-08T13:27:32.721" v="54" actId="20577"/>
          <ac:spMkLst>
            <pc:docMk/>
            <pc:sldMk cId="2677930390" sldId="1193"/>
            <ac:spMk id="2" creationId="{4273CD33-55E0-7DB2-EF51-3FBDF9180105}"/>
          </ac:spMkLst>
        </pc:spChg>
        <pc:spChg chg="mod">
          <ac:chgData name="Kiril Kjiroski" userId="f460c7de-8296-480a-944a-c6bd075eace0" providerId="ADAL" clId="{A55E8233-B566-4D99-BA31-D2FF1DC58151}" dt="2024-11-13T09:29:27.502" v="1846" actId="20577"/>
          <ac:spMkLst>
            <pc:docMk/>
            <pc:sldMk cId="2677930390" sldId="1193"/>
            <ac:spMk id="4" creationId="{BD31748E-CFA0-207A-27B1-BBD5553567EC}"/>
          </ac:spMkLst>
        </pc:spChg>
        <pc:spChg chg="add">
          <ac:chgData name="Kiril Kjiroski" userId="f460c7de-8296-480a-944a-c6bd075eace0" providerId="ADAL" clId="{A55E8233-B566-4D99-BA31-D2FF1DC58151}" dt="2024-11-08T13:29:20.386" v="93"/>
          <ac:spMkLst>
            <pc:docMk/>
            <pc:sldMk cId="2677930390" sldId="1193"/>
            <ac:spMk id="5" creationId="{3344260D-226B-0289-B62B-951A7B15A62C}"/>
          </ac:spMkLst>
        </pc:spChg>
      </pc:sldChg>
      <pc:sldChg chg="modSp add mod">
        <pc:chgData name="Kiril Kjiroski" userId="f460c7de-8296-480a-944a-c6bd075eace0" providerId="ADAL" clId="{A55E8233-B566-4D99-BA31-D2FF1DC58151}" dt="2024-11-18T13:22:30.564" v="3322" actId="6549"/>
        <pc:sldMkLst>
          <pc:docMk/>
          <pc:sldMk cId="3845266924" sldId="1194"/>
        </pc:sldMkLst>
        <pc:spChg chg="mod">
          <ac:chgData name="Kiril Kjiroski" userId="f460c7de-8296-480a-944a-c6bd075eace0" providerId="ADAL" clId="{A55E8233-B566-4D99-BA31-D2FF1DC58151}" dt="2024-11-18T13:22:30.564" v="3322" actId="6549"/>
          <ac:spMkLst>
            <pc:docMk/>
            <pc:sldMk cId="3845266924" sldId="1194"/>
            <ac:spMk id="2" creationId="{AB54F2BD-9C95-CB7C-B052-0A77F7E8FF80}"/>
          </ac:spMkLst>
        </pc:spChg>
        <pc:spChg chg="mod">
          <ac:chgData name="Kiril Kjiroski" userId="f460c7de-8296-480a-944a-c6bd075eace0" providerId="ADAL" clId="{A55E8233-B566-4D99-BA31-D2FF1DC58151}" dt="2024-11-08T14:04:54.748" v="476" actId="20577"/>
          <ac:spMkLst>
            <pc:docMk/>
            <pc:sldMk cId="3845266924" sldId="1194"/>
            <ac:spMk id="4" creationId="{D7604C2E-97BF-65CD-C9D3-1983C4870F8C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674531575" sldId="1195"/>
        </pc:sldMkLst>
      </pc:sldChg>
      <pc:sldChg chg="addSp delSp modSp add mod">
        <pc:chgData name="Kiril Kjiroski" userId="f460c7de-8296-480a-944a-c6bd075eace0" providerId="ADAL" clId="{A55E8233-B566-4D99-BA31-D2FF1DC58151}" dt="2024-11-08T14:15:26.653" v="573" actId="113"/>
        <pc:sldMkLst>
          <pc:docMk/>
          <pc:sldMk cId="3911904740" sldId="1195"/>
        </pc:sldMkLst>
        <pc:spChg chg="mod">
          <ac:chgData name="Kiril Kjiroski" userId="f460c7de-8296-480a-944a-c6bd075eace0" providerId="ADAL" clId="{A55E8233-B566-4D99-BA31-D2FF1DC58151}" dt="2024-11-08T14:15:26.653" v="573" actId="113"/>
          <ac:spMkLst>
            <pc:docMk/>
            <pc:sldMk cId="3911904740" sldId="1195"/>
            <ac:spMk id="2" creationId="{CD06695F-E450-8649-7A2F-EC3D55CAFDD2}"/>
          </ac:spMkLst>
        </pc:spChg>
        <pc:spChg chg="del">
          <ac:chgData name="Kiril Kjiroski" userId="f460c7de-8296-480a-944a-c6bd075eace0" providerId="ADAL" clId="{A55E8233-B566-4D99-BA31-D2FF1DC58151}" dt="2024-11-08T13:46:41.462" v="162" actId="1032"/>
          <ac:spMkLst>
            <pc:docMk/>
            <pc:sldMk cId="3911904740" sldId="1195"/>
            <ac:spMk id="4" creationId="{8F4C2686-0196-B457-7A29-2189D6D4C1F1}"/>
          </ac:spMkLst>
        </pc:spChg>
        <pc:spChg chg="add del mod">
          <ac:chgData name="Kiril Kjiroski" userId="f460c7de-8296-480a-944a-c6bd075eace0" providerId="ADAL" clId="{A55E8233-B566-4D99-BA31-D2FF1DC58151}" dt="2024-11-08T13:50:15.859" v="181" actId="478"/>
          <ac:spMkLst>
            <pc:docMk/>
            <pc:sldMk cId="3911904740" sldId="1195"/>
            <ac:spMk id="7" creationId="{D81D3447-5383-8905-19DF-953B99935B6C}"/>
          </ac:spMkLst>
        </pc:spChg>
        <pc:spChg chg="add del mod">
          <ac:chgData name="Kiril Kjiroski" userId="f460c7de-8296-480a-944a-c6bd075eace0" providerId="ADAL" clId="{A55E8233-B566-4D99-BA31-D2FF1DC58151}" dt="2024-11-08T13:59:43.061" v="199" actId="1032"/>
          <ac:spMkLst>
            <pc:docMk/>
            <pc:sldMk cId="3911904740" sldId="1195"/>
            <ac:spMk id="9" creationId="{579809EF-6B31-7F67-1837-30BADA737517}"/>
          </ac:spMkLst>
        </pc:spChg>
        <pc:graphicFrameChg chg="add del mod modGraphic">
          <ac:chgData name="Kiril Kjiroski" userId="f460c7de-8296-480a-944a-c6bd075eace0" providerId="ADAL" clId="{A55E8233-B566-4D99-BA31-D2FF1DC58151}" dt="2024-11-08T13:59:33.494" v="198" actId="478"/>
          <ac:graphicFrameMkLst>
            <pc:docMk/>
            <pc:sldMk cId="3911904740" sldId="1195"/>
            <ac:graphicFrameMk id="5" creationId="{5B77D02C-C37D-EBF2-9521-0ACC427A2C71}"/>
          </ac:graphicFrameMkLst>
        </pc:graphicFrameChg>
        <pc:graphicFrameChg chg="add mod modGraphic">
          <ac:chgData name="Kiril Kjiroski" userId="f460c7de-8296-480a-944a-c6bd075eace0" providerId="ADAL" clId="{A55E8233-B566-4D99-BA31-D2FF1DC58151}" dt="2024-11-08T14:08:36.409" v="514" actId="12100"/>
          <ac:graphicFrameMkLst>
            <pc:docMk/>
            <pc:sldMk cId="3911904740" sldId="1195"/>
            <ac:graphicFrameMk id="10" creationId="{1334BC40-38B7-4961-6B04-FB8E78164C79}"/>
          </ac:graphicFrameMkLst>
        </pc:graphicFrame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953370340" sldId="1196"/>
        </pc:sldMkLst>
      </pc:sldChg>
      <pc:sldChg chg="addSp delSp modSp add mod">
        <pc:chgData name="Kiril Kjiroski" userId="f460c7de-8296-480a-944a-c6bd075eace0" providerId="ADAL" clId="{A55E8233-B566-4D99-BA31-D2FF1DC58151}" dt="2024-11-08T14:15:22.429" v="572" actId="113"/>
        <pc:sldMkLst>
          <pc:docMk/>
          <pc:sldMk cId="4137464079" sldId="1196"/>
        </pc:sldMkLst>
        <pc:spChg chg="mod">
          <ac:chgData name="Kiril Kjiroski" userId="f460c7de-8296-480a-944a-c6bd075eace0" providerId="ADAL" clId="{A55E8233-B566-4D99-BA31-D2FF1DC58151}" dt="2024-11-08T14:15:22.429" v="572" actId="113"/>
          <ac:spMkLst>
            <pc:docMk/>
            <pc:sldMk cId="4137464079" sldId="1196"/>
            <ac:spMk id="2" creationId="{117EF739-B0EA-5009-D99B-190D63810889}"/>
          </ac:spMkLst>
        </pc:spChg>
        <pc:spChg chg="add del">
          <ac:chgData name="Kiril Kjiroski" userId="f460c7de-8296-480a-944a-c6bd075eace0" providerId="ADAL" clId="{A55E8233-B566-4D99-BA31-D2FF1DC58151}" dt="2024-11-08T14:08:00.940" v="510" actId="478"/>
          <ac:spMkLst>
            <pc:docMk/>
            <pc:sldMk cId="4137464079" sldId="1196"/>
            <ac:spMk id="4" creationId="{FA9ABDD3-92E3-5109-8C8A-DDEC3AD79111}"/>
          </ac:spMkLst>
        </pc:spChg>
        <pc:graphicFrameChg chg="add mod modGraphic">
          <ac:chgData name="Kiril Kjiroski" userId="f460c7de-8296-480a-944a-c6bd075eace0" providerId="ADAL" clId="{A55E8233-B566-4D99-BA31-D2FF1DC58151}" dt="2024-11-08T14:15:11.476" v="571" actId="12100"/>
          <ac:graphicFrameMkLst>
            <pc:docMk/>
            <pc:sldMk cId="4137464079" sldId="1196"/>
            <ac:graphicFrameMk id="5" creationId="{DEC1E92A-88C9-B558-83FF-D5AF3E7DB458}"/>
          </ac:graphicFrameMkLst>
        </pc:graphicFrameChg>
      </pc:sldChg>
      <pc:sldChg chg="modSp add mod">
        <pc:chgData name="Kiril Kjiroski" userId="f460c7de-8296-480a-944a-c6bd075eace0" providerId="ADAL" clId="{A55E8233-B566-4D99-BA31-D2FF1DC58151}" dt="2024-11-11T15:24:07.651" v="606" actId="20577"/>
        <pc:sldMkLst>
          <pc:docMk/>
          <pc:sldMk cId="3467864094" sldId="1197"/>
        </pc:sldMkLst>
        <pc:spChg chg="mod">
          <ac:chgData name="Kiril Kjiroski" userId="f460c7de-8296-480a-944a-c6bd075eace0" providerId="ADAL" clId="{A55E8233-B566-4D99-BA31-D2FF1DC58151}" dt="2024-11-08T14:15:46.097" v="587" actId="20577"/>
          <ac:spMkLst>
            <pc:docMk/>
            <pc:sldMk cId="3467864094" sldId="1197"/>
            <ac:spMk id="2" creationId="{D40A1D1B-A800-A474-B69B-7D15C660815B}"/>
          </ac:spMkLst>
        </pc:spChg>
        <pc:spChg chg="mod">
          <ac:chgData name="Kiril Kjiroski" userId="f460c7de-8296-480a-944a-c6bd075eace0" providerId="ADAL" clId="{A55E8233-B566-4D99-BA31-D2FF1DC58151}" dt="2024-11-11T15:24:07.651" v="606" actId="20577"/>
          <ac:spMkLst>
            <pc:docMk/>
            <pc:sldMk cId="3467864094" sldId="1197"/>
            <ac:spMk id="4" creationId="{FE4B4CB2-094A-F0F2-B9A6-3BA73C02C8C1}"/>
          </ac:spMkLst>
        </pc:spChg>
      </pc:sldChg>
      <pc:sldChg chg="addSp delSp modSp add mod">
        <pc:chgData name="Kiril Kjiroski" userId="f460c7de-8296-480a-944a-c6bd075eace0" providerId="ADAL" clId="{A55E8233-B566-4D99-BA31-D2FF1DC58151}" dt="2024-11-13T09:31:00.333" v="1849" actId="14100"/>
        <pc:sldMkLst>
          <pc:docMk/>
          <pc:sldMk cId="786998109" sldId="1198"/>
        </pc:sldMkLst>
        <pc:spChg chg="mod">
          <ac:chgData name="Kiril Kjiroski" userId="f460c7de-8296-480a-944a-c6bd075eace0" providerId="ADAL" clId="{A55E8233-B566-4D99-BA31-D2FF1DC58151}" dt="2024-11-11T15:24:27.953" v="621" actId="20577"/>
          <ac:spMkLst>
            <pc:docMk/>
            <pc:sldMk cId="786998109" sldId="1198"/>
            <ac:spMk id="2" creationId="{9A319AE9-32AB-15B3-F17F-2504F54152E8}"/>
          </ac:spMkLst>
        </pc:spChg>
        <pc:spChg chg="del">
          <ac:chgData name="Kiril Kjiroski" userId="f460c7de-8296-480a-944a-c6bd075eace0" providerId="ADAL" clId="{A55E8233-B566-4D99-BA31-D2FF1DC58151}" dt="2024-11-11T15:24:21.349" v="607"/>
          <ac:spMkLst>
            <pc:docMk/>
            <pc:sldMk cId="786998109" sldId="1198"/>
            <ac:spMk id="4" creationId="{761DBB23-589E-7AF0-0EF6-73C6100042D1}"/>
          </ac:spMkLst>
        </pc:spChg>
        <pc:spChg chg="add mod">
          <ac:chgData name="Kiril Kjiroski" userId="f460c7de-8296-480a-944a-c6bd075eace0" providerId="ADAL" clId="{A55E8233-B566-4D99-BA31-D2FF1DC58151}" dt="2024-11-13T09:31:00.333" v="1849" actId="14100"/>
          <ac:spMkLst>
            <pc:docMk/>
            <pc:sldMk cId="786998109" sldId="1198"/>
            <ac:spMk id="7" creationId="{16661389-11A2-43B0-95A4-41FE617E72EC}"/>
          </ac:spMkLst>
        </pc:spChg>
        <pc:picChg chg="add mod">
          <ac:chgData name="Kiril Kjiroski" userId="f460c7de-8296-480a-944a-c6bd075eace0" providerId="ADAL" clId="{A55E8233-B566-4D99-BA31-D2FF1DC58151}" dt="2024-11-11T15:26:01.315" v="623" actId="1076"/>
          <ac:picMkLst>
            <pc:docMk/>
            <pc:sldMk cId="786998109" sldId="1198"/>
            <ac:picMk id="5" creationId="{E480011F-1DA9-4EC1-4ABD-9820EA91E3A8}"/>
          </ac:picMkLst>
        </pc:picChg>
      </pc:sldChg>
      <pc:sldChg chg="modSp add mod modShow">
        <pc:chgData name="Kiril Kjiroski" userId="f460c7de-8296-480a-944a-c6bd075eace0" providerId="ADAL" clId="{A55E8233-B566-4D99-BA31-D2FF1DC58151}" dt="2024-11-13T09:31:52.857" v="1850" actId="729"/>
        <pc:sldMkLst>
          <pc:docMk/>
          <pc:sldMk cId="1269651055" sldId="1199"/>
        </pc:sldMkLst>
        <pc:spChg chg="mod">
          <ac:chgData name="Kiril Kjiroski" userId="f460c7de-8296-480a-944a-c6bd075eace0" providerId="ADAL" clId="{A55E8233-B566-4D99-BA31-D2FF1DC58151}" dt="2024-11-11T15:27:04.563" v="628" actId="20577"/>
          <ac:spMkLst>
            <pc:docMk/>
            <pc:sldMk cId="1269651055" sldId="1199"/>
            <ac:spMk id="2" creationId="{3C792041-B9BE-3B13-0147-B4E5CA610A1A}"/>
          </ac:spMkLst>
        </pc:spChg>
      </pc:sldChg>
      <pc:sldChg chg="modSp add mod">
        <pc:chgData name="Kiril Kjiroski" userId="f460c7de-8296-480a-944a-c6bd075eace0" providerId="ADAL" clId="{A55E8233-B566-4D99-BA31-D2FF1DC58151}" dt="2024-11-13T09:35:43.566" v="1865" actId="113"/>
        <pc:sldMkLst>
          <pc:docMk/>
          <pc:sldMk cId="677497740" sldId="1200"/>
        </pc:sldMkLst>
        <pc:spChg chg="mod">
          <ac:chgData name="Kiril Kjiroski" userId="f460c7de-8296-480a-944a-c6bd075eace0" providerId="ADAL" clId="{A55E8233-B566-4D99-BA31-D2FF1DC58151}" dt="2024-11-11T15:28:27.476" v="633" actId="20577"/>
          <ac:spMkLst>
            <pc:docMk/>
            <pc:sldMk cId="677497740" sldId="1200"/>
            <ac:spMk id="2" creationId="{24CFFC3F-4350-F5A4-A3A0-C2207CB599A0}"/>
          </ac:spMkLst>
        </pc:spChg>
        <pc:spChg chg="mod">
          <ac:chgData name="Kiril Kjiroski" userId="f460c7de-8296-480a-944a-c6bd075eace0" providerId="ADAL" clId="{A55E8233-B566-4D99-BA31-D2FF1DC58151}" dt="2024-11-13T09:35:43.566" v="1865" actId="113"/>
          <ac:spMkLst>
            <pc:docMk/>
            <pc:sldMk cId="677497740" sldId="1200"/>
            <ac:spMk id="4" creationId="{D57C1DA6-6C4C-E004-31E7-4BBE0F2AE4F1}"/>
          </ac:spMkLst>
        </pc:spChg>
      </pc:sldChg>
      <pc:sldChg chg="addSp delSp modSp add mod">
        <pc:chgData name="Kiril Kjiroski" userId="f460c7de-8296-480a-944a-c6bd075eace0" providerId="ADAL" clId="{A55E8233-B566-4D99-BA31-D2FF1DC58151}" dt="2024-11-13T09:36:27.934" v="1867" actId="20577"/>
        <pc:sldMkLst>
          <pc:docMk/>
          <pc:sldMk cId="3574916128" sldId="1201"/>
        </pc:sldMkLst>
        <pc:spChg chg="mod">
          <ac:chgData name="Kiril Kjiroski" userId="f460c7de-8296-480a-944a-c6bd075eace0" providerId="ADAL" clId="{A55E8233-B566-4D99-BA31-D2FF1DC58151}" dt="2024-11-11T15:40:54.291" v="674" actId="20577"/>
          <ac:spMkLst>
            <pc:docMk/>
            <pc:sldMk cId="3574916128" sldId="1201"/>
            <ac:spMk id="2" creationId="{97E120AD-B5D2-4525-4D6F-19BA2BF007CB}"/>
          </ac:spMkLst>
        </pc:spChg>
        <pc:spChg chg="mod">
          <ac:chgData name="Kiril Kjiroski" userId="f460c7de-8296-480a-944a-c6bd075eace0" providerId="ADAL" clId="{A55E8233-B566-4D99-BA31-D2FF1DC58151}" dt="2024-11-13T09:36:27.934" v="1867" actId="20577"/>
          <ac:spMkLst>
            <pc:docMk/>
            <pc:sldMk cId="3574916128" sldId="1201"/>
            <ac:spMk id="4" creationId="{83A0217E-B8B0-9BD3-56DC-894A80B45695}"/>
          </ac:spMkLst>
        </pc:spChg>
        <pc:picChg chg="add del">
          <ac:chgData name="Kiril Kjiroski" userId="f460c7de-8296-480a-944a-c6bd075eace0" providerId="ADAL" clId="{A55E8233-B566-4D99-BA31-D2FF1DC58151}" dt="2024-11-11T15:42:14.486" v="700" actId="22"/>
          <ac:picMkLst>
            <pc:docMk/>
            <pc:sldMk cId="3574916128" sldId="1201"/>
            <ac:picMk id="6" creationId="{75C28612-1D97-BFE9-ABB1-9D4C9ACCFC54}"/>
          </ac:picMkLst>
        </pc:picChg>
      </pc:sldChg>
      <pc:sldChg chg="modSp add mod">
        <pc:chgData name="Kiril Kjiroski" userId="f460c7de-8296-480a-944a-c6bd075eace0" providerId="ADAL" clId="{A55E8233-B566-4D99-BA31-D2FF1DC58151}" dt="2024-11-13T09:42:59.309" v="2089" actId="20577"/>
        <pc:sldMkLst>
          <pc:docMk/>
          <pc:sldMk cId="2650987472" sldId="1202"/>
        </pc:sldMkLst>
        <pc:spChg chg="mod">
          <ac:chgData name="Kiril Kjiroski" userId="f460c7de-8296-480a-944a-c6bd075eace0" providerId="ADAL" clId="{A55E8233-B566-4D99-BA31-D2FF1DC58151}" dt="2024-11-11T15:59:57.172" v="1048" actId="20577"/>
          <ac:spMkLst>
            <pc:docMk/>
            <pc:sldMk cId="2650987472" sldId="1202"/>
            <ac:spMk id="2" creationId="{2977C431-D972-B10E-C25E-0422DFFFCAD6}"/>
          </ac:spMkLst>
        </pc:spChg>
        <pc:spChg chg="mod">
          <ac:chgData name="Kiril Kjiroski" userId="f460c7de-8296-480a-944a-c6bd075eace0" providerId="ADAL" clId="{A55E8233-B566-4D99-BA31-D2FF1DC58151}" dt="2024-11-13T09:42:59.309" v="2089" actId="20577"/>
          <ac:spMkLst>
            <pc:docMk/>
            <pc:sldMk cId="2650987472" sldId="1202"/>
            <ac:spMk id="4" creationId="{F5814AC0-061A-71FF-D70C-4B8C6B88387A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136108834" sldId="1202"/>
        </pc:sldMkLst>
      </pc:sldChg>
      <pc:sldChg chg="modSp add mod">
        <pc:chgData name="Kiril Kjiroski" userId="f460c7de-8296-480a-944a-c6bd075eace0" providerId="ADAL" clId="{A55E8233-B566-4D99-BA31-D2FF1DC58151}" dt="2024-11-13T09:43:34.172" v="2105" actId="20577"/>
        <pc:sldMkLst>
          <pc:docMk/>
          <pc:sldMk cId="3572402353" sldId="1203"/>
        </pc:sldMkLst>
        <pc:spChg chg="mod">
          <ac:chgData name="Kiril Kjiroski" userId="f460c7de-8296-480a-944a-c6bd075eace0" providerId="ADAL" clId="{A55E8233-B566-4D99-BA31-D2FF1DC58151}" dt="2024-11-11T16:03:14.515" v="1214" actId="20577"/>
          <ac:spMkLst>
            <pc:docMk/>
            <pc:sldMk cId="3572402353" sldId="1203"/>
            <ac:spMk id="2" creationId="{E17DE4BA-1FA5-CD66-B641-E5C2A01D33BA}"/>
          </ac:spMkLst>
        </pc:spChg>
        <pc:spChg chg="mod">
          <ac:chgData name="Kiril Kjiroski" userId="f460c7de-8296-480a-944a-c6bd075eace0" providerId="ADAL" clId="{A55E8233-B566-4D99-BA31-D2FF1DC58151}" dt="2024-11-13T09:43:34.172" v="2105" actId="20577"/>
          <ac:spMkLst>
            <pc:docMk/>
            <pc:sldMk cId="3572402353" sldId="1203"/>
            <ac:spMk id="4" creationId="{96D2B23F-47C2-B8CD-AB6D-D65B2078E184}"/>
          </ac:spMkLst>
        </pc:spChg>
      </pc:sldChg>
      <pc:sldChg chg="addSp delSp modSp add mod modTransition">
        <pc:chgData name="Kiril Kjiroski" userId="f460c7de-8296-480a-944a-c6bd075eace0" providerId="ADAL" clId="{A55E8233-B566-4D99-BA31-D2FF1DC58151}" dt="2024-11-18T11:27:58.017" v="3181"/>
        <pc:sldMkLst>
          <pc:docMk/>
          <pc:sldMk cId="3648241933" sldId="1204"/>
        </pc:sldMkLst>
        <pc:spChg chg="mod">
          <ac:chgData name="Kiril Kjiroski" userId="f460c7de-8296-480a-944a-c6bd075eace0" providerId="ADAL" clId="{A55E8233-B566-4D99-BA31-D2FF1DC58151}" dt="2024-11-12T09:08:04.099" v="1303" actId="20577"/>
          <ac:spMkLst>
            <pc:docMk/>
            <pc:sldMk cId="3648241933" sldId="1204"/>
            <ac:spMk id="2" creationId="{5BBEB8C3-FC42-1205-C850-25DDBD020094}"/>
          </ac:spMkLst>
        </pc:spChg>
        <pc:spChg chg="mod">
          <ac:chgData name="Kiril Kjiroski" userId="f460c7de-8296-480a-944a-c6bd075eace0" providerId="ADAL" clId="{A55E8233-B566-4D99-BA31-D2FF1DC58151}" dt="2024-11-18T11:27:58.017" v="3181"/>
          <ac:spMkLst>
            <pc:docMk/>
            <pc:sldMk cId="3648241933" sldId="1204"/>
            <ac:spMk id="4" creationId="{A3097079-FFF4-079D-F5DF-020232570918}"/>
          </ac:spMkLst>
        </pc:spChg>
        <pc:spChg chg="add del">
          <ac:chgData name="Kiril Kjiroski" userId="f460c7de-8296-480a-944a-c6bd075eace0" providerId="ADAL" clId="{A55E8233-B566-4D99-BA31-D2FF1DC58151}" dt="2024-11-18T10:43:19.649" v="2830" actId="22"/>
          <ac:spMkLst>
            <pc:docMk/>
            <pc:sldMk cId="3648241933" sldId="1204"/>
            <ac:spMk id="12" creationId="{53642C42-776B-776A-6B3E-EFBF9E935E55}"/>
          </ac:spMkLst>
        </pc:spChg>
        <pc:picChg chg="add del mod">
          <ac:chgData name="Kiril Kjiroski" userId="f460c7de-8296-480a-944a-c6bd075eace0" providerId="ADAL" clId="{A55E8233-B566-4D99-BA31-D2FF1DC58151}" dt="2024-11-18T09:58:33.504" v="2803" actId="478"/>
          <ac:picMkLst>
            <pc:docMk/>
            <pc:sldMk cId="3648241933" sldId="1204"/>
            <ac:picMk id="6" creationId="{14B61D76-A2B4-8658-8205-F027EB049E65}"/>
          </ac:picMkLst>
        </pc:picChg>
        <pc:picChg chg="add del mod">
          <ac:chgData name="Kiril Kjiroski" userId="f460c7de-8296-480a-944a-c6bd075eace0" providerId="ADAL" clId="{A55E8233-B566-4D99-BA31-D2FF1DC58151}" dt="2024-11-18T10:19:00.415" v="2808" actId="478"/>
          <ac:picMkLst>
            <pc:docMk/>
            <pc:sldMk cId="3648241933" sldId="1204"/>
            <ac:picMk id="8" creationId="{54828D68-78FA-50CE-D439-DD2865220580}"/>
          </ac:picMkLst>
        </pc:picChg>
        <pc:picChg chg="add mod">
          <ac:chgData name="Kiril Kjiroski" userId="f460c7de-8296-480a-944a-c6bd075eace0" providerId="ADAL" clId="{A55E8233-B566-4D99-BA31-D2FF1DC58151}" dt="2024-11-18T10:19:21.458" v="2821" actId="1038"/>
          <ac:picMkLst>
            <pc:docMk/>
            <pc:sldMk cId="3648241933" sldId="1204"/>
            <ac:picMk id="10" creationId="{73362943-ABCD-474A-3B5B-B548543F48D4}"/>
          </ac:picMkLst>
        </pc:picChg>
      </pc:sldChg>
      <pc:sldChg chg="modSp add mod">
        <pc:chgData name="Kiril Kjiroski" userId="f460c7de-8296-480a-944a-c6bd075eace0" providerId="ADAL" clId="{A55E8233-B566-4D99-BA31-D2FF1DC58151}" dt="2024-11-12T09:20:28.180" v="1541" actId="20577"/>
        <pc:sldMkLst>
          <pc:docMk/>
          <pc:sldMk cId="1614478756" sldId="1205"/>
        </pc:sldMkLst>
        <pc:spChg chg="mod">
          <ac:chgData name="Kiril Kjiroski" userId="f460c7de-8296-480a-944a-c6bd075eace0" providerId="ADAL" clId="{A55E8233-B566-4D99-BA31-D2FF1DC58151}" dt="2024-11-12T09:12:45.363" v="1436" actId="20577"/>
          <ac:spMkLst>
            <pc:docMk/>
            <pc:sldMk cId="1614478756" sldId="1205"/>
            <ac:spMk id="2" creationId="{4B7B0434-D073-53E3-6E80-C5BCFEE18D9C}"/>
          </ac:spMkLst>
        </pc:spChg>
        <pc:spChg chg="mod">
          <ac:chgData name="Kiril Kjiroski" userId="f460c7de-8296-480a-944a-c6bd075eace0" providerId="ADAL" clId="{A55E8233-B566-4D99-BA31-D2FF1DC58151}" dt="2024-11-12T09:20:28.180" v="1541" actId="20577"/>
          <ac:spMkLst>
            <pc:docMk/>
            <pc:sldMk cId="1614478756" sldId="1205"/>
            <ac:spMk id="4" creationId="{2AAB72D9-6F2A-218F-4963-780FCF654DC5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1128496028" sldId="1206"/>
        </pc:sldMkLst>
      </pc:sldChg>
      <pc:sldChg chg="addSp modSp add mod">
        <pc:chgData name="Kiril Kjiroski" userId="f460c7de-8296-480a-944a-c6bd075eace0" providerId="ADAL" clId="{A55E8233-B566-4D99-BA31-D2FF1DC58151}" dt="2024-11-13T09:48:18.629" v="2176" actId="14100"/>
        <pc:sldMkLst>
          <pc:docMk/>
          <pc:sldMk cId="3204887878" sldId="1206"/>
        </pc:sldMkLst>
        <pc:spChg chg="mod">
          <ac:chgData name="Kiril Kjiroski" userId="f460c7de-8296-480a-944a-c6bd075eace0" providerId="ADAL" clId="{A55E8233-B566-4D99-BA31-D2FF1DC58151}" dt="2024-11-12T09:21:34.035" v="1544" actId="20577"/>
          <ac:spMkLst>
            <pc:docMk/>
            <pc:sldMk cId="3204887878" sldId="1206"/>
            <ac:spMk id="2" creationId="{40CD1926-E6F7-0DCF-F8DA-5159CF5439AE}"/>
          </ac:spMkLst>
        </pc:spChg>
        <pc:spChg chg="mod">
          <ac:chgData name="Kiril Kjiroski" userId="f460c7de-8296-480a-944a-c6bd075eace0" providerId="ADAL" clId="{A55E8233-B566-4D99-BA31-D2FF1DC58151}" dt="2024-11-13T09:48:18.629" v="2176" actId="14100"/>
          <ac:spMkLst>
            <pc:docMk/>
            <pc:sldMk cId="3204887878" sldId="1206"/>
            <ac:spMk id="4" creationId="{F725FC32-1952-A9AC-5489-54ECACC9E9DB}"/>
          </ac:spMkLst>
        </pc:spChg>
        <pc:picChg chg="add mod">
          <ac:chgData name="Kiril Kjiroski" userId="f460c7de-8296-480a-944a-c6bd075eace0" providerId="ADAL" clId="{A55E8233-B566-4D99-BA31-D2FF1DC58151}" dt="2024-11-13T09:46:45.875" v="2152" actId="1038"/>
          <ac:picMkLst>
            <pc:docMk/>
            <pc:sldMk cId="3204887878" sldId="1206"/>
            <ac:picMk id="5" creationId="{213F3161-2F0D-E67B-A64D-A90919F1B8C3}"/>
          </ac:picMkLst>
        </pc:picChg>
      </pc:sldChg>
      <pc:sldChg chg="modSp add mod">
        <pc:chgData name="Kiril Kjiroski" userId="f460c7de-8296-480a-944a-c6bd075eace0" providerId="ADAL" clId="{A55E8233-B566-4D99-BA31-D2FF1DC58151}" dt="2024-11-12T09:26:45.891" v="1689" actId="20577"/>
        <pc:sldMkLst>
          <pc:docMk/>
          <pc:sldMk cId="3802546636" sldId="1207"/>
        </pc:sldMkLst>
        <pc:spChg chg="mod">
          <ac:chgData name="Kiril Kjiroski" userId="f460c7de-8296-480a-944a-c6bd075eace0" providerId="ADAL" clId="{A55E8233-B566-4D99-BA31-D2FF1DC58151}" dt="2024-11-12T09:25:55.667" v="1648" actId="1036"/>
          <ac:spMkLst>
            <pc:docMk/>
            <pc:sldMk cId="3802546636" sldId="1207"/>
            <ac:spMk id="2" creationId="{F331F62B-A91C-AFB5-9E36-07B8A931C5D6}"/>
          </ac:spMkLst>
        </pc:spChg>
        <pc:spChg chg="mod">
          <ac:chgData name="Kiril Kjiroski" userId="f460c7de-8296-480a-944a-c6bd075eace0" providerId="ADAL" clId="{A55E8233-B566-4D99-BA31-D2FF1DC58151}" dt="2024-11-12T09:26:45.891" v="1689" actId="20577"/>
          <ac:spMkLst>
            <pc:docMk/>
            <pc:sldMk cId="3802546636" sldId="1207"/>
            <ac:spMk id="4" creationId="{157BD16B-F8ED-2ADA-DE29-D0ACE8AB85F9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2006758429" sldId="1208"/>
        </pc:sldMkLst>
      </pc:sldChg>
      <pc:sldChg chg="add">
        <pc:chgData name="Kiril Kjiroski" userId="f460c7de-8296-480a-944a-c6bd075eace0" providerId="ADAL" clId="{A55E8233-B566-4D99-BA31-D2FF1DC58151}" dt="2024-11-08T13:25:57.285" v="17"/>
        <pc:sldMkLst>
          <pc:docMk/>
          <pc:sldMk cId="3952634973" sldId="1208"/>
        </pc:sldMkLst>
      </pc:sldChg>
      <pc:sldChg chg="add">
        <pc:chgData name="Kiril Kjiroski" userId="f460c7de-8296-480a-944a-c6bd075eace0" providerId="ADAL" clId="{A55E8233-B566-4D99-BA31-D2FF1DC58151}" dt="2024-11-08T13:25:57.467" v="18"/>
        <pc:sldMkLst>
          <pc:docMk/>
          <pc:sldMk cId="1324984339" sldId="1209"/>
        </pc:sldMkLst>
      </pc:sldChg>
      <pc:sldChg chg="add">
        <pc:chgData name="Kiril Kjiroski" userId="f460c7de-8296-480a-944a-c6bd075eace0" providerId="ADAL" clId="{A55E8233-B566-4D99-BA31-D2FF1DC58151}" dt="2024-11-08T13:25:57.620" v="19"/>
        <pc:sldMkLst>
          <pc:docMk/>
          <pc:sldMk cId="466550272" sldId="1210"/>
        </pc:sldMkLst>
      </pc:sldChg>
      <pc:sldChg chg="modSp add mod">
        <pc:chgData name="Kiril Kjiroski" userId="f460c7de-8296-480a-944a-c6bd075eace0" providerId="ADAL" clId="{A55E8233-B566-4D99-BA31-D2FF1DC58151}" dt="2024-11-18T13:22:13.380" v="3319" actId="6549"/>
        <pc:sldMkLst>
          <pc:docMk/>
          <pc:sldMk cId="1511261669" sldId="1211"/>
        </pc:sldMkLst>
        <pc:spChg chg="mod">
          <ac:chgData name="Kiril Kjiroski" userId="f460c7de-8296-480a-944a-c6bd075eace0" providerId="ADAL" clId="{A55E8233-B566-4D99-BA31-D2FF1DC58151}" dt="2024-11-18T13:22:13.380" v="3319" actId="6549"/>
          <ac:spMkLst>
            <pc:docMk/>
            <pc:sldMk cId="1511261669" sldId="1211"/>
            <ac:spMk id="2" creationId="{444CE1F9-DC1B-011B-F52A-EF123E0A4FA0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2790685111" sldId="1211"/>
        </pc:sldMkLst>
      </pc:sldChg>
      <pc:sldChg chg="add">
        <pc:chgData name="Kiril Kjiroski" userId="f460c7de-8296-480a-944a-c6bd075eace0" providerId="ADAL" clId="{A55E8233-B566-4D99-BA31-D2FF1DC58151}" dt="2024-11-08T13:25:57.973" v="21"/>
        <pc:sldMkLst>
          <pc:docMk/>
          <pc:sldMk cId="3423963551" sldId="1212"/>
        </pc:sldMkLst>
      </pc:sldChg>
      <pc:sldChg chg="add">
        <pc:chgData name="Kiril Kjiroski" userId="f460c7de-8296-480a-944a-c6bd075eace0" providerId="ADAL" clId="{A55E8233-B566-4D99-BA31-D2FF1DC58151}" dt="2024-11-08T13:25:58.134" v="22"/>
        <pc:sldMkLst>
          <pc:docMk/>
          <pc:sldMk cId="3957465528" sldId="1213"/>
        </pc:sldMkLst>
      </pc:sldChg>
      <pc:sldChg chg="modSp add mod">
        <pc:chgData name="Kiril Kjiroski" userId="f460c7de-8296-480a-944a-c6bd075eace0" providerId="ADAL" clId="{A55E8233-B566-4D99-BA31-D2FF1DC58151}" dt="2024-11-18T13:03:01.838" v="3211" actId="3626"/>
        <pc:sldMkLst>
          <pc:docMk/>
          <pc:sldMk cId="3299884555" sldId="1214"/>
        </pc:sldMkLst>
        <pc:spChg chg="mod">
          <ac:chgData name="Kiril Kjiroski" userId="f460c7de-8296-480a-944a-c6bd075eace0" providerId="ADAL" clId="{A55E8233-B566-4D99-BA31-D2FF1DC58151}" dt="2024-11-13T09:36:40.111" v="1875" actId="20577"/>
          <ac:spMkLst>
            <pc:docMk/>
            <pc:sldMk cId="3299884555" sldId="1214"/>
            <ac:spMk id="2" creationId="{79429B50-0FCE-5855-750A-9BF48ACF1EB4}"/>
          </ac:spMkLst>
        </pc:spChg>
        <pc:spChg chg="mod">
          <ac:chgData name="Kiril Kjiroski" userId="f460c7de-8296-480a-944a-c6bd075eace0" providerId="ADAL" clId="{A55E8233-B566-4D99-BA31-D2FF1DC58151}" dt="2024-11-18T13:03:01.838" v="3211" actId="3626"/>
          <ac:spMkLst>
            <pc:docMk/>
            <pc:sldMk cId="3299884555" sldId="1214"/>
            <ac:spMk id="4" creationId="{F08788A7-C3DF-257D-C623-754F3961DEA0}"/>
          </ac:spMkLst>
        </pc:spChg>
      </pc:sldChg>
      <pc:sldChg chg="modSp add mod">
        <pc:chgData name="Kiril Kjiroski" userId="f460c7de-8296-480a-944a-c6bd075eace0" providerId="ADAL" clId="{A55E8233-B566-4D99-BA31-D2FF1DC58151}" dt="2024-11-13T09:40:14.368" v="2045" actId="20577"/>
        <pc:sldMkLst>
          <pc:docMk/>
          <pc:sldMk cId="3411043495" sldId="1215"/>
        </pc:sldMkLst>
        <pc:spChg chg="mod">
          <ac:chgData name="Kiril Kjiroski" userId="f460c7de-8296-480a-944a-c6bd075eace0" providerId="ADAL" clId="{A55E8233-B566-4D99-BA31-D2FF1DC58151}" dt="2024-11-13T09:38:19.357" v="1903" actId="20577"/>
          <ac:spMkLst>
            <pc:docMk/>
            <pc:sldMk cId="3411043495" sldId="1215"/>
            <ac:spMk id="2" creationId="{B00909A9-46A2-CFDC-234D-F3B71ACC3A66}"/>
          </ac:spMkLst>
        </pc:spChg>
        <pc:spChg chg="mod">
          <ac:chgData name="Kiril Kjiroski" userId="f460c7de-8296-480a-944a-c6bd075eace0" providerId="ADAL" clId="{A55E8233-B566-4D99-BA31-D2FF1DC58151}" dt="2024-11-13T09:40:14.368" v="2045" actId="20577"/>
          <ac:spMkLst>
            <pc:docMk/>
            <pc:sldMk cId="3411043495" sldId="1215"/>
            <ac:spMk id="4" creationId="{3A689D88-D37D-AC42-F288-1DC0A92F4319}"/>
          </ac:spMkLst>
        </pc:spChg>
      </pc:sldChg>
      <pc:sldChg chg="del">
        <pc:chgData name="Kiril Kjiroski" userId="f460c7de-8296-480a-944a-c6bd075eace0" providerId="ADAL" clId="{A55E8233-B566-4D99-BA31-D2FF1DC58151}" dt="2024-11-08T13:25:46.383" v="0" actId="47"/>
        <pc:sldMkLst>
          <pc:docMk/>
          <pc:sldMk cId="3798467735" sldId="1215"/>
        </pc:sldMkLst>
      </pc:sldChg>
      <pc:sldChg chg="modSp add mod">
        <pc:chgData name="Kiril Kjiroski" userId="f460c7de-8296-480a-944a-c6bd075eace0" providerId="ADAL" clId="{A55E8233-B566-4D99-BA31-D2FF1DC58151}" dt="2024-11-13T09:40:43.088" v="2053" actId="20577"/>
        <pc:sldMkLst>
          <pc:docMk/>
          <pc:sldMk cId="1494319832" sldId="1216"/>
        </pc:sldMkLst>
        <pc:spChg chg="mod">
          <ac:chgData name="Kiril Kjiroski" userId="f460c7de-8296-480a-944a-c6bd075eace0" providerId="ADAL" clId="{A55E8233-B566-4D99-BA31-D2FF1DC58151}" dt="2024-11-13T09:40:43.088" v="2053" actId="20577"/>
          <ac:spMkLst>
            <pc:docMk/>
            <pc:sldMk cId="1494319832" sldId="1216"/>
            <ac:spMk id="2" creationId="{FC650895-0708-E77C-6987-E310CA38D697}"/>
          </ac:spMkLst>
        </pc:spChg>
        <pc:spChg chg="mod">
          <ac:chgData name="Kiril Kjiroski" userId="f460c7de-8296-480a-944a-c6bd075eace0" providerId="ADAL" clId="{A55E8233-B566-4D99-BA31-D2FF1DC58151}" dt="2024-11-11T15:59:35.925" v="1045" actId="20577"/>
          <ac:spMkLst>
            <pc:docMk/>
            <pc:sldMk cId="1494319832" sldId="1216"/>
            <ac:spMk id="4" creationId="{24FA6EE7-3F02-7EA0-C298-88B251F53F31}"/>
          </ac:spMkLst>
        </pc:spChg>
      </pc:sldChg>
      <pc:sldChg chg="modSp add mod">
        <pc:chgData name="Kiril Kjiroski" userId="f460c7de-8296-480a-944a-c6bd075eace0" providerId="ADAL" clId="{A55E8233-B566-4D99-BA31-D2FF1DC58151}" dt="2024-11-12T09:46:16.900" v="1798" actId="20577"/>
        <pc:sldMkLst>
          <pc:docMk/>
          <pc:sldMk cId="1394623974" sldId="1217"/>
        </pc:sldMkLst>
        <pc:spChg chg="mod">
          <ac:chgData name="Kiril Kjiroski" userId="f460c7de-8296-480a-944a-c6bd075eace0" providerId="ADAL" clId="{A55E8233-B566-4D99-BA31-D2FF1DC58151}" dt="2024-11-12T09:27:16.484" v="1715" actId="20577"/>
          <ac:spMkLst>
            <pc:docMk/>
            <pc:sldMk cId="1394623974" sldId="1217"/>
            <ac:spMk id="2" creationId="{392D5B08-57B5-5B94-A672-7C71E5B9F71B}"/>
          </ac:spMkLst>
        </pc:spChg>
        <pc:spChg chg="mod">
          <ac:chgData name="Kiril Kjiroski" userId="f460c7de-8296-480a-944a-c6bd075eace0" providerId="ADAL" clId="{A55E8233-B566-4D99-BA31-D2FF1DC58151}" dt="2024-11-12T09:46:16.900" v="1798" actId="20577"/>
          <ac:spMkLst>
            <pc:docMk/>
            <pc:sldMk cId="1394623974" sldId="1217"/>
            <ac:spMk id="4" creationId="{0C1EFB33-F0C8-5DFB-2203-3E7E4DCEA04F}"/>
          </ac:spMkLst>
        </pc:spChg>
      </pc:sldChg>
      <pc:sldChg chg="addSp delSp modSp add mod">
        <pc:chgData name="Kiril Kjiroski" userId="f460c7de-8296-480a-944a-c6bd075eace0" providerId="ADAL" clId="{A55E8233-B566-4D99-BA31-D2FF1DC58151}" dt="2024-11-14T17:15:29.905" v="2465" actId="20577"/>
        <pc:sldMkLst>
          <pc:docMk/>
          <pc:sldMk cId="1702582648" sldId="1218"/>
        </pc:sldMkLst>
        <pc:spChg chg="mod">
          <ac:chgData name="Kiril Kjiroski" userId="f460c7de-8296-480a-944a-c6bd075eace0" providerId="ADAL" clId="{A55E8233-B566-4D99-BA31-D2FF1DC58151}" dt="2024-11-12T09:27:36.153" v="1720"/>
          <ac:spMkLst>
            <pc:docMk/>
            <pc:sldMk cId="1702582648" sldId="1218"/>
            <ac:spMk id="2" creationId="{6AAB3FFE-240A-9B4A-CD65-22AF060BF7B2}"/>
          </ac:spMkLst>
        </pc:spChg>
        <pc:spChg chg="add del mod">
          <ac:chgData name="Kiril Kjiroski" userId="f460c7de-8296-480a-944a-c6bd075eace0" providerId="ADAL" clId="{A55E8233-B566-4D99-BA31-D2FF1DC58151}" dt="2024-11-14T17:09:37.964" v="2194" actId="1032"/>
          <ac:spMkLst>
            <pc:docMk/>
            <pc:sldMk cId="1702582648" sldId="1218"/>
            <ac:spMk id="4" creationId="{8AE9E832-B6D9-A2B6-70B8-6E95AC6238D8}"/>
          </ac:spMkLst>
        </pc:spChg>
        <pc:graphicFrameChg chg="add del modGraphic">
          <ac:chgData name="Kiril Kjiroski" userId="f460c7de-8296-480a-944a-c6bd075eace0" providerId="ADAL" clId="{A55E8233-B566-4D99-BA31-D2FF1DC58151}" dt="2024-11-14T17:05:10.524" v="2178" actId="1032"/>
          <ac:graphicFrameMkLst>
            <pc:docMk/>
            <pc:sldMk cId="1702582648" sldId="1218"/>
            <ac:graphicFrameMk id="5" creationId="{C14F7D1E-8E50-87D9-AA4C-9371B3BF5EAF}"/>
          </ac:graphicFrameMkLst>
        </pc:graphicFrameChg>
        <pc:graphicFrameChg chg="add del modGraphic">
          <ac:chgData name="Kiril Kjiroski" userId="f460c7de-8296-480a-944a-c6bd075eace0" providerId="ADAL" clId="{A55E8233-B566-4D99-BA31-D2FF1DC58151}" dt="2024-11-14T17:05:28.365" v="2180" actId="1032"/>
          <ac:graphicFrameMkLst>
            <pc:docMk/>
            <pc:sldMk cId="1702582648" sldId="1218"/>
            <ac:graphicFrameMk id="6" creationId="{2C96943F-6486-7DC7-61E4-4595E0AAFC2D}"/>
          </ac:graphicFrameMkLst>
        </pc:graphicFrameChg>
        <pc:graphicFrameChg chg="add del mod modGraphic">
          <ac:chgData name="Kiril Kjiroski" userId="f460c7de-8296-480a-944a-c6bd075eace0" providerId="ADAL" clId="{A55E8233-B566-4D99-BA31-D2FF1DC58151}" dt="2024-11-14T17:06:15.868" v="2187" actId="1032"/>
          <ac:graphicFrameMkLst>
            <pc:docMk/>
            <pc:sldMk cId="1702582648" sldId="1218"/>
            <ac:graphicFrameMk id="7" creationId="{954706EC-9A4D-A767-8231-3217524E761B}"/>
          </ac:graphicFrameMkLst>
        </pc:graphicFrameChg>
        <pc:graphicFrameChg chg="add del modGraphic">
          <ac:chgData name="Kiril Kjiroski" userId="f460c7de-8296-480a-944a-c6bd075eace0" providerId="ADAL" clId="{A55E8233-B566-4D99-BA31-D2FF1DC58151}" dt="2024-11-14T17:06:42.985" v="2189" actId="1032"/>
          <ac:graphicFrameMkLst>
            <pc:docMk/>
            <pc:sldMk cId="1702582648" sldId="1218"/>
            <ac:graphicFrameMk id="8" creationId="{65FE6CE0-1880-DF33-0B50-7C17DF061B2E}"/>
          </ac:graphicFrameMkLst>
        </pc:graphicFrameChg>
        <pc:graphicFrameChg chg="add del modGraphic">
          <ac:chgData name="Kiril Kjiroski" userId="f460c7de-8296-480a-944a-c6bd075eace0" providerId="ADAL" clId="{A55E8233-B566-4D99-BA31-D2FF1DC58151}" dt="2024-11-14T17:07:01.631" v="2191" actId="1032"/>
          <ac:graphicFrameMkLst>
            <pc:docMk/>
            <pc:sldMk cId="1702582648" sldId="1218"/>
            <ac:graphicFrameMk id="9" creationId="{D7EC17D3-5938-9EA8-8438-4496A604B555}"/>
          </ac:graphicFrameMkLst>
        </pc:graphicFrameChg>
        <pc:graphicFrameChg chg="add del modGraphic">
          <ac:chgData name="Kiril Kjiroski" userId="f460c7de-8296-480a-944a-c6bd075eace0" providerId="ADAL" clId="{A55E8233-B566-4D99-BA31-D2FF1DC58151}" dt="2024-11-14T17:07:13.882" v="2193" actId="1032"/>
          <ac:graphicFrameMkLst>
            <pc:docMk/>
            <pc:sldMk cId="1702582648" sldId="1218"/>
            <ac:graphicFrameMk id="10" creationId="{387BF74A-C21D-FA80-921D-95D42A5FE746}"/>
          </ac:graphicFrameMkLst>
        </pc:graphicFrameChg>
        <pc:graphicFrameChg chg="add mod modGraphic">
          <ac:chgData name="Kiril Kjiroski" userId="f460c7de-8296-480a-944a-c6bd075eace0" providerId="ADAL" clId="{A55E8233-B566-4D99-BA31-D2FF1DC58151}" dt="2024-11-14T17:15:29.905" v="2465" actId="20577"/>
          <ac:graphicFrameMkLst>
            <pc:docMk/>
            <pc:sldMk cId="1702582648" sldId="1218"/>
            <ac:graphicFrameMk id="11" creationId="{A4EC7C45-D371-B6B6-ECB8-3D3D1BC3CA3F}"/>
          </ac:graphicFrameMkLst>
        </pc:graphicFrameChg>
      </pc:sldChg>
      <pc:sldChg chg="modSp add del mod">
        <pc:chgData name="Kiril Kjiroski" userId="f460c7de-8296-480a-944a-c6bd075eace0" providerId="ADAL" clId="{A55E8233-B566-4D99-BA31-D2FF1DC58151}" dt="2024-11-14T17:15:35.778" v="2466" actId="47"/>
        <pc:sldMkLst>
          <pc:docMk/>
          <pc:sldMk cId="444950574" sldId="1219"/>
        </pc:sldMkLst>
        <pc:spChg chg="mod">
          <ac:chgData name="Kiril Kjiroski" userId="f460c7de-8296-480a-944a-c6bd075eace0" providerId="ADAL" clId="{A55E8233-B566-4D99-BA31-D2FF1DC58151}" dt="2024-11-12T09:38:34.996" v="1740" actId="20577"/>
          <ac:spMkLst>
            <pc:docMk/>
            <pc:sldMk cId="444950574" sldId="1219"/>
            <ac:spMk id="2" creationId="{0C6F5795-CC98-F60E-32D3-A5F60D02ED1F}"/>
          </ac:spMkLst>
        </pc:spChg>
      </pc:sldChg>
      <pc:sldChg chg="addSp delSp modSp add mod">
        <pc:chgData name="Kiril Kjiroski" userId="f460c7de-8296-480a-944a-c6bd075eace0" providerId="ADAL" clId="{A55E8233-B566-4D99-BA31-D2FF1DC58151}" dt="2024-11-14T17:18:25.506" v="2525" actId="6549"/>
        <pc:sldMkLst>
          <pc:docMk/>
          <pc:sldMk cId="721925804" sldId="1220"/>
        </pc:sldMkLst>
        <pc:spChg chg="mod">
          <ac:chgData name="Kiril Kjiroski" userId="f460c7de-8296-480a-944a-c6bd075eace0" providerId="ADAL" clId="{A55E8233-B566-4D99-BA31-D2FF1DC58151}" dt="2024-11-12T09:38:43.268" v="1751" actId="20577"/>
          <ac:spMkLst>
            <pc:docMk/>
            <pc:sldMk cId="721925804" sldId="1220"/>
            <ac:spMk id="2" creationId="{CECA556B-1318-AACF-E949-0542C9D166AA}"/>
          </ac:spMkLst>
        </pc:spChg>
        <pc:spChg chg="add del mod">
          <ac:chgData name="Kiril Kjiroski" userId="f460c7de-8296-480a-944a-c6bd075eace0" providerId="ADAL" clId="{A55E8233-B566-4D99-BA31-D2FF1DC58151}" dt="2024-11-14T17:18:25.506" v="2525" actId="6549"/>
          <ac:spMkLst>
            <pc:docMk/>
            <pc:sldMk cId="721925804" sldId="1220"/>
            <ac:spMk id="4" creationId="{57E288C7-8577-518C-C468-16E068DC3A19}"/>
          </ac:spMkLst>
        </pc:spChg>
        <pc:graphicFrameChg chg="add del modGraphic">
          <ac:chgData name="Kiril Kjiroski" userId="f460c7de-8296-480a-944a-c6bd075eace0" providerId="ADAL" clId="{A55E8233-B566-4D99-BA31-D2FF1DC58151}" dt="2024-11-14T17:16:32.009" v="2468" actId="1032"/>
          <ac:graphicFrameMkLst>
            <pc:docMk/>
            <pc:sldMk cId="721925804" sldId="1220"/>
            <ac:graphicFrameMk id="5" creationId="{89D8B37D-36DD-8A0D-5C53-FB5E311D0A56}"/>
          </ac:graphicFrameMkLst>
        </pc:graphicFrameChg>
        <pc:graphicFrameChg chg="add del modGraphic">
          <ac:chgData name="Kiril Kjiroski" userId="f460c7de-8296-480a-944a-c6bd075eace0" providerId="ADAL" clId="{A55E8233-B566-4D99-BA31-D2FF1DC58151}" dt="2024-11-14T17:16:42.280" v="2470" actId="1032"/>
          <ac:graphicFrameMkLst>
            <pc:docMk/>
            <pc:sldMk cId="721925804" sldId="1220"/>
            <ac:graphicFrameMk id="6" creationId="{0BFB0665-D628-A093-9D93-640F37984517}"/>
          </ac:graphicFrameMkLst>
        </pc:graphicFrameChg>
      </pc:sldChg>
      <pc:sldChg chg="modSp add mod">
        <pc:chgData name="Kiril Kjiroski" userId="f460c7de-8296-480a-944a-c6bd075eace0" providerId="ADAL" clId="{A55E8233-B566-4D99-BA31-D2FF1DC58151}" dt="2024-11-12T09:39:03.189" v="1753"/>
        <pc:sldMkLst>
          <pc:docMk/>
          <pc:sldMk cId="2336500549" sldId="1221"/>
        </pc:sldMkLst>
        <pc:spChg chg="mod">
          <ac:chgData name="Kiril Kjiroski" userId="f460c7de-8296-480a-944a-c6bd075eace0" providerId="ADAL" clId="{A55E8233-B566-4D99-BA31-D2FF1DC58151}" dt="2024-11-12T09:39:03.189" v="1753"/>
          <ac:spMkLst>
            <pc:docMk/>
            <pc:sldMk cId="2336500549" sldId="1221"/>
            <ac:spMk id="2" creationId="{8F847327-22CA-4458-45D3-C9AB1DE63AC9}"/>
          </ac:spMkLst>
        </pc:spChg>
      </pc:sldChg>
      <pc:sldChg chg="modSp add mod">
        <pc:chgData name="Kiril Kjiroski" userId="f460c7de-8296-480a-944a-c6bd075eace0" providerId="ADAL" clId="{A55E8233-B566-4D99-BA31-D2FF1DC58151}" dt="2024-11-12T09:39:15.761" v="1755"/>
        <pc:sldMkLst>
          <pc:docMk/>
          <pc:sldMk cId="3504627894" sldId="1222"/>
        </pc:sldMkLst>
        <pc:spChg chg="mod">
          <ac:chgData name="Kiril Kjiroski" userId="f460c7de-8296-480a-944a-c6bd075eace0" providerId="ADAL" clId="{A55E8233-B566-4D99-BA31-D2FF1DC58151}" dt="2024-11-12T09:39:15.761" v="1755"/>
          <ac:spMkLst>
            <pc:docMk/>
            <pc:sldMk cId="3504627894" sldId="1222"/>
            <ac:spMk id="2" creationId="{9D15DAFA-1171-0677-3ACE-C0F52B5A0B7E}"/>
          </ac:spMkLst>
        </pc:spChg>
      </pc:sldChg>
      <pc:sldChg chg="modSp">
        <pc:chgData name="Kiril Kjiroski" userId="f460c7de-8296-480a-944a-c6bd075eace0" providerId="ADAL" clId="{A55E8233-B566-4D99-BA31-D2FF1DC58151}" dt="2024-11-18T13:05:46.438" v="3212" actId="20577"/>
        <pc:sldMkLst>
          <pc:docMk/>
          <pc:sldMk cId="104078734" sldId="1224"/>
        </pc:sldMkLst>
        <pc:graphicFrameChg chg="mod">
          <ac:chgData name="Kiril Kjiroski" userId="f460c7de-8296-480a-944a-c6bd075eace0" providerId="ADAL" clId="{A55E8233-B566-4D99-BA31-D2FF1DC58151}" dt="2024-11-18T13:05:46.438" v="3212" actId="20577"/>
          <ac:graphicFrameMkLst>
            <pc:docMk/>
            <pc:sldMk cId="104078734" sldId="1224"/>
            <ac:graphicFrameMk id="6" creationId="{702742D4-0F49-D5ED-37BC-8348D2E1E687}"/>
          </ac:graphicFrameMkLst>
        </pc:graphicFrameChg>
      </pc:sldChg>
      <pc:sldChg chg="add del">
        <pc:chgData name="Kiril Kjiroski" userId="f460c7de-8296-480a-944a-c6bd075eace0" providerId="ADAL" clId="{A55E8233-B566-4D99-BA31-D2FF1DC58151}" dt="2024-11-18T13:28:53.082" v="3336" actId="47"/>
        <pc:sldMkLst>
          <pc:docMk/>
          <pc:sldMk cId="641449364" sldId="1227"/>
        </pc:sldMkLst>
      </pc:sldChg>
      <pc:sldChg chg="modSp mod">
        <pc:chgData name="Kiril Kjiroski" userId="f460c7de-8296-480a-944a-c6bd075eace0" providerId="ADAL" clId="{A55E8233-B566-4D99-BA31-D2FF1DC58151}" dt="2024-11-18T13:22:59.859" v="3327" actId="6549"/>
        <pc:sldMkLst>
          <pc:docMk/>
          <pc:sldMk cId="1104777831" sldId="1232"/>
        </pc:sldMkLst>
        <pc:spChg chg="mod">
          <ac:chgData name="Kiril Kjiroski" userId="f460c7de-8296-480a-944a-c6bd075eace0" providerId="ADAL" clId="{A55E8233-B566-4D99-BA31-D2FF1DC58151}" dt="2024-11-18T13:22:59.859" v="3327" actId="6549"/>
          <ac:spMkLst>
            <pc:docMk/>
            <pc:sldMk cId="1104777831" sldId="1232"/>
            <ac:spMk id="2" creationId="{EDD8FA33-CCE0-0F01-35F8-7345286EEA17}"/>
          </ac:spMkLst>
        </pc:spChg>
        <pc:spChg chg="mod">
          <ac:chgData name="Kiril Kjiroski" userId="f460c7de-8296-480a-944a-c6bd075eace0" providerId="ADAL" clId="{A55E8233-B566-4D99-BA31-D2FF1DC58151}" dt="2024-11-18T09:38:20.235" v="2767" actId="20577"/>
          <ac:spMkLst>
            <pc:docMk/>
            <pc:sldMk cId="1104777831" sldId="1232"/>
            <ac:spMk id="4" creationId="{B083FF1A-9E41-FA96-044E-AA43F709B15B}"/>
          </ac:spMkLst>
        </pc:spChg>
      </pc:sldChg>
      <pc:sldChg chg="modSp mod">
        <pc:chgData name="Kiril Kjiroski" userId="f460c7de-8296-480a-944a-c6bd075eace0" providerId="ADAL" clId="{A55E8233-B566-4D99-BA31-D2FF1DC58151}" dt="2024-11-18T13:34:01.268" v="3355" actId="20577"/>
        <pc:sldMkLst>
          <pc:docMk/>
          <pc:sldMk cId="2801912297" sldId="1238"/>
        </pc:sldMkLst>
        <pc:spChg chg="mod">
          <ac:chgData name="Kiril Kjiroski" userId="f460c7de-8296-480a-944a-c6bd075eace0" providerId="ADAL" clId="{A55E8233-B566-4D99-BA31-D2FF1DC58151}" dt="2024-11-18T13:34:01.268" v="3355" actId="20577"/>
          <ac:spMkLst>
            <pc:docMk/>
            <pc:sldMk cId="2801912297" sldId="1238"/>
            <ac:spMk id="4" creationId="{9E1FD874-25BF-ECBE-0165-B89609E893EF}"/>
          </ac:spMkLst>
        </pc:spChg>
      </pc:sldChg>
      <pc:sldChg chg="modSp mod">
        <pc:chgData name="Kiril Kjiroski" userId="f460c7de-8296-480a-944a-c6bd075eace0" providerId="ADAL" clId="{A55E8233-B566-4D99-BA31-D2FF1DC58151}" dt="2024-11-18T09:36:37.421" v="2734" actId="6549"/>
        <pc:sldMkLst>
          <pc:docMk/>
          <pc:sldMk cId="3600071859" sldId="1239"/>
        </pc:sldMkLst>
        <pc:spChg chg="mod">
          <ac:chgData name="Kiril Kjiroski" userId="f460c7de-8296-480a-944a-c6bd075eace0" providerId="ADAL" clId="{A55E8233-B566-4D99-BA31-D2FF1DC58151}" dt="2024-11-18T09:36:37.421" v="2734" actId="6549"/>
          <ac:spMkLst>
            <pc:docMk/>
            <pc:sldMk cId="3600071859" sldId="1239"/>
            <ac:spMk id="2" creationId="{95484380-690F-42FA-3CA1-8BBE3101B10E}"/>
          </ac:spMkLst>
        </pc:spChg>
      </pc:sldChg>
      <pc:sldChg chg="addSp delSp modSp mod">
        <pc:chgData name="Kiril Kjiroski" userId="f460c7de-8296-480a-944a-c6bd075eace0" providerId="ADAL" clId="{A55E8233-B566-4D99-BA31-D2FF1DC58151}" dt="2024-11-18T09:32:37.342" v="2690" actId="12385"/>
        <pc:sldMkLst>
          <pc:docMk/>
          <pc:sldMk cId="606451179" sldId="1240"/>
        </pc:sldMkLst>
        <pc:spChg chg="mod">
          <ac:chgData name="Kiril Kjiroski" userId="f460c7de-8296-480a-944a-c6bd075eace0" providerId="ADAL" clId="{A55E8233-B566-4D99-BA31-D2FF1DC58151}" dt="2024-11-18T09:28:48.207" v="2634" actId="1036"/>
          <ac:spMkLst>
            <pc:docMk/>
            <pc:sldMk cId="606451179" sldId="1240"/>
            <ac:spMk id="2" creationId="{B2A5386C-B45E-EC4C-BD9F-CD7969A24316}"/>
          </ac:spMkLst>
        </pc:spChg>
        <pc:spChg chg="del">
          <ac:chgData name="Kiril Kjiroski" userId="f460c7de-8296-480a-944a-c6bd075eace0" providerId="ADAL" clId="{A55E8233-B566-4D99-BA31-D2FF1DC58151}" dt="2024-11-18T09:25:53.566" v="2526" actId="1032"/>
          <ac:spMkLst>
            <pc:docMk/>
            <pc:sldMk cId="606451179" sldId="1240"/>
            <ac:spMk id="4" creationId="{CA695C6B-3846-2B70-A087-6287ECC8B2FD}"/>
          </ac:spMkLst>
        </pc:spChg>
        <pc:spChg chg="add del mod">
          <ac:chgData name="Kiril Kjiroski" userId="f460c7de-8296-480a-944a-c6bd075eace0" providerId="ADAL" clId="{A55E8233-B566-4D99-BA31-D2FF1DC58151}" dt="2024-11-18T09:28:04.064" v="2572" actId="3680"/>
          <ac:spMkLst>
            <pc:docMk/>
            <pc:sldMk cId="606451179" sldId="1240"/>
            <ac:spMk id="7" creationId="{9356CDC9-9E9C-5E60-75DA-92D98733ECDC}"/>
          </ac:spMkLst>
        </pc:spChg>
        <pc:graphicFrameChg chg="add del mod modGraphic">
          <ac:chgData name="Kiril Kjiroski" userId="f460c7de-8296-480a-944a-c6bd075eace0" providerId="ADAL" clId="{A55E8233-B566-4D99-BA31-D2FF1DC58151}" dt="2024-11-18T09:27:53.157" v="2571" actId="478"/>
          <ac:graphicFrameMkLst>
            <pc:docMk/>
            <pc:sldMk cId="606451179" sldId="1240"/>
            <ac:graphicFrameMk id="5" creationId="{6A4E60B8-2DB9-0856-D58E-EB31BD55CEA7}"/>
          </ac:graphicFrameMkLst>
        </pc:graphicFrameChg>
        <pc:graphicFrameChg chg="add mod ord modGraphic">
          <ac:chgData name="Kiril Kjiroski" userId="f460c7de-8296-480a-944a-c6bd075eace0" providerId="ADAL" clId="{A55E8233-B566-4D99-BA31-D2FF1DC58151}" dt="2024-11-18T09:32:37.342" v="2690" actId="12385"/>
          <ac:graphicFrameMkLst>
            <pc:docMk/>
            <pc:sldMk cId="606451179" sldId="1240"/>
            <ac:graphicFrameMk id="8" creationId="{8261746A-2A8D-1E9A-B1D8-379E74C625D6}"/>
          </ac:graphicFrameMkLst>
        </pc:graphicFrameChg>
      </pc:sldChg>
      <pc:sldChg chg="modSp add mod">
        <pc:chgData name="Kiril Kjiroski" userId="f460c7de-8296-480a-944a-c6bd075eace0" providerId="ADAL" clId="{A55E8233-B566-4D99-BA31-D2FF1DC58151}" dt="2024-11-18T09:32:40.619" v="2691" actId="12385"/>
        <pc:sldMkLst>
          <pc:docMk/>
          <pc:sldMk cId="3858379684" sldId="1241"/>
        </pc:sldMkLst>
        <pc:spChg chg="mod">
          <ac:chgData name="Kiril Kjiroski" userId="f460c7de-8296-480a-944a-c6bd075eace0" providerId="ADAL" clId="{A55E8233-B566-4D99-BA31-D2FF1DC58151}" dt="2024-11-18T09:31:15.872" v="2685" actId="20577"/>
          <ac:spMkLst>
            <pc:docMk/>
            <pc:sldMk cId="3858379684" sldId="1241"/>
            <ac:spMk id="2" creationId="{972204AA-4ACE-2CA2-ACF4-BBD52909CF70}"/>
          </ac:spMkLst>
        </pc:spChg>
        <pc:graphicFrameChg chg="mod modGraphic">
          <ac:chgData name="Kiril Kjiroski" userId="f460c7de-8296-480a-944a-c6bd075eace0" providerId="ADAL" clId="{A55E8233-B566-4D99-BA31-D2FF1DC58151}" dt="2024-11-18T09:32:40.619" v="2691" actId="12385"/>
          <ac:graphicFrameMkLst>
            <pc:docMk/>
            <pc:sldMk cId="3858379684" sldId="1241"/>
            <ac:graphicFrameMk id="8" creationId="{F9953DA7-8461-C2F9-E8BA-E96E84C770AC}"/>
          </ac:graphicFrameMkLst>
        </pc:graphicFrameChg>
      </pc:sldChg>
      <pc:sldChg chg="modSp add mod">
        <pc:chgData name="Kiril Kjiroski" userId="f460c7de-8296-480a-944a-c6bd075eace0" providerId="ADAL" clId="{A55E8233-B566-4D99-BA31-D2FF1DC58151}" dt="2024-11-18T09:35:29.272" v="2715" actId="14734"/>
        <pc:sldMkLst>
          <pc:docMk/>
          <pc:sldMk cId="1827530250" sldId="1242"/>
        </pc:sldMkLst>
        <pc:spChg chg="mod">
          <ac:chgData name="Kiril Kjiroski" userId="f460c7de-8296-480a-944a-c6bd075eace0" providerId="ADAL" clId="{A55E8233-B566-4D99-BA31-D2FF1DC58151}" dt="2024-11-18T09:31:05.776" v="2676" actId="20577"/>
          <ac:spMkLst>
            <pc:docMk/>
            <pc:sldMk cId="1827530250" sldId="1242"/>
            <ac:spMk id="2" creationId="{EFE8E497-F3EC-E260-A791-AFC619A47BAD}"/>
          </ac:spMkLst>
        </pc:spChg>
        <pc:graphicFrameChg chg="mod modGraphic">
          <ac:chgData name="Kiril Kjiroski" userId="f460c7de-8296-480a-944a-c6bd075eace0" providerId="ADAL" clId="{A55E8233-B566-4D99-BA31-D2FF1DC58151}" dt="2024-11-18T09:35:29.272" v="2715" actId="14734"/>
          <ac:graphicFrameMkLst>
            <pc:docMk/>
            <pc:sldMk cId="1827530250" sldId="1242"/>
            <ac:graphicFrameMk id="8" creationId="{3CA24EA6-FFC8-8B08-27E4-A1A870DB740C}"/>
          </ac:graphicFrameMkLst>
        </pc:graphicFrameChg>
      </pc:sldChg>
      <pc:sldChg chg="modSp add mod">
        <pc:chgData name="Kiril Kjiroski" userId="f460c7de-8296-480a-944a-c6bd075eace0" providerId="ADAL" clId="{A55E8233-B566-4D99-BA31-D2FF1DC58151}" dt="2024-11-18T09:35:54.442" v="2719" actId="403"/>
        <pc:sldMkLst>
          <pc:docMk/>
          <pc:sldMk cId="1887270867" sldId="1243"/>
        </pc:sldMkLst>
        <pc:spChg chg="mod">
          <ac:chgData name="Kiril Kjiroski" userId="f460c7de-8296-480a-944a-c6bd075eace0" providerId="ADAL" clId="{A55E8233-B566-4D99-BA31-D2FF1DC58151}" dt="2024-11-18T09:31:00.138" v="2667" actId="20577"/>
          <ac:spMkLst>
            <pc:docMk/>
            <pc:sldMk cId="1887270867" sldId="1243"/>
            <ac:spMk id="2" creationId="{665C15F8-853E-8EAB-90C6-A6A114A48302}"/>
          </ac:spMkLst>
        </pc:spChg>
        <pc:graphicFrameChg chg="mod modGraphic">
          <ac:chgData name="Kiril Kjiroski" userId="f460c7de-8296-480a-944a-c6bd075eace0" providerId="ADAL" clId="{A55E8233-B566-4D99-BA31-D2FF1DC58151}" dt="2024-11-18T09:35:54.442" v="2719" actId="403"/>
          <ac:graphicFrameMkLst>
            <pc:docMk/>
            <pc:sldMk cId="1887270867" sldId="1243"/>
            <ac:graphicFrameMk id="8" creationId="{860F4565-61BA-68B7-FB24-FA8621B2E325}"/>
          </ac:graphicFrameMkLst>
        </pc:graphicFrameChg>
      </pc:sldChg>
      <pc:sldChg chg="addSp delSp modSp add mod">
        <pc:chgData name="Kiril Kjiroski" userId="f460c7de-8296-480a-944a-c6bd075eace0" providerId="ADAL" clId="{A55E8233-B566-4D99-BA31-D2FF1DC58151}" dt="2024-11-18T11:31:58.885" v="3198" actId="27636"/>
        <pc:sldMkLst>
          <pc:docMk/>
          <pc:sldMk cId="152093451" sldId="1244"/>
        </pc:sldMkLst>
        <pc:spChg chg="mod">
          <ac:chgData name="Kiril Kjiroski" userId="f460c7de-8296-480a-944a-c6bd075eace0" providerId="ADAL" clId="{A55E8233-B566-4D99-BA31-D2FF1DC58151}" dt="2024-11-18T11:31:58.885" v="3198" actId="27636"/>
          <ac:spMkLst>
            <pc:docMk/>
            <pc:sldMk cId="152093451" sldId="1244"/>
            <ac:spMk id="4" creationId="{68E0DA9C-B04B-D32D-CA7B-766F77991F16}"/>
          </ac:spMkLst>
        </pc:spChg>
        <pc:picChg chg="add mod">
          <ac:chgData name="Kiril Kjiroski" userId="f460c7de-8296-480a-944a-c6bd075eace0" providerId="ADAL" clId="{A55E8233-B566-4D99-BA31-D2FF1DC58151}" dt="2024-11-18T10:49:41.226" v="2876" actId="14100"/>
          <ac:picMkLst>
            <pc:docMk/>
            <pc:sldMk cId="152093451" sldId="1244"/>
            <ac:picMk id="6" creationId="{BE324DAC-E63C-B079-53E9-8D18FB8C2B57}"/>
          </ac:picMkLst>
        </pc:picChg>
        <pc:picChg chg="del">
          <ac:chgData name="Kiril Kjiroski" userId="f460c7de-8296-480a-944a-c6bd075eace0" providerId="ADAL" clId="{A55E8233-B566-4D99-BA31-D2FF1DC58151}" dt="2024-11-18T10:44:08.565" v="2838" actId="478"/>
          <ac:picMkLst>
            <pc:docMk/>
            <pc:sldMk cId="152093451" sldId="1244"/>
            <ac:picMk id="10" creationId="{73447F22-A9AD-2FA7-3C80-D6229473F151}"/>
          </ac:picMkLst>
        </pc:picChg>
      </pc:sldChg>
      <pc:sldChg chg="addSp delSp modSp add mod">
        <pc:chgData name="Kiril Kjiroski" userId="f460c7de-8296-480a-944a-c6bd075eace0" providerId="ADAL" clId="{A55E8233-B566-4D99-BA31-D2FF1DC58151}" dt="2024-11-18T11:28:14.230" v="3185" actId="27636"/>
        <pc:sldMkLst>
          <pc:docMk/>
          <pc:sldMk cId="2482531923" sldId="1245"/>
        </pc:sldMkLst>
        <pc:spChg chg="mod">
          <ac:chgData name="Kiril Kjiroski" userId="f460c7de-8296-480a-944a-c6bd075eace0" providerId="ADAL" clId="{A55E8233-B566-4D99-BA31-D2FF1DC58151}" dt="2024-11-18T11:28:14.230" v="3185" actId="27636"/>
          <ac:spMkLst>
            <pc:docMk/>
            <pc:sldMk cId="2482531923" sldId="1245"/>
            <ac:spMk id="4" creationId="{8FC01D0A-7320-A32A-DE06-DBE068A70649}"/>
          </ac:spMkLst>
        </pc:spChg>
        <pc:picChg chg="add mod">
          <ac:chgData name="Kiril Kjiroski" userId="f460c7de-8296-480a-944a-c6bd075eace0" providerId="ADAL" clId="{A55E8233-B566-4D99-BA31-D2FF1DC58151}" dt="2024-11-18T10:46:48.609" v="2873" actId="1038"/>
          <ac:picMkLst>
            <pc:docMk/>
            <pc:sldMk cId="2482531923" sldId="1245"/>
            <ac:picMk id="6" creationId="{92DAABFE-FDC7-0537-3889-69638E47073B}"/>
          </ac:picMkLst>
        </pc:picChg>
        <pc:picChg chg="del">
          <ac:chgData name="Kiril Kjiroski" userId="f460c7de-8296-480a-944a-c6bd075eace0" providerId="ADAL" clId="{A55E8233-B566-4D99-BA31-D2FF1DC58151}" dt="2024-11-18T10:46:25.873" v="2840" actId="478"/>
          <ac:picMkLst>
            <pc:docMk/>
            <pc:sldMk cId="2482531923" sldId="1245"/>
            <ac:picMk id="10" creationId="{9C72E9B5-0ADB-71AA-74E4-D6ED369691B2}"/>
          </ac:picMkLst>
        </pc:picChg>
      </pc:sldChg>
      <pc:sldChg chg="delSp modSp add del mod">
        <pc:chgData name="Kiril Kjiroski" userId="f460c7de-8296-480a-944a-c6bd075eace0" providerId="ADAL" clId="{A55E8233-B566-4D99-BA31-D2FF1DC58151}" dt="2024-11-18T10:58:44.133" v="2985" actId="47"/>
        <pc:sldMkLst>
          <pc:docMk/>
          <pc:sldMk cId="2295603739" sldId="1246"/>
        </pc:sldMkLst>
        <pc:spChg chg="mod">
          <ac:chgData name="Kiril Kjiroski" userId="f460c7de-8296-480a-944a-c6bd075eace0" providerId="ADAL" clId="{A55E8233-B566-4D99-BA31-D2FF1DC58151}" dt="2024-11-18T10:52:57.741" v="2878" actId="207"/>
          <ac:spMkLst>
            <pc:docMk/>
            <pc:sldMk cId="2295603739" sldId="1246"/>
            <ac:spMk id="4" creationId="{E4E72EAA-1C46-DA0E-887C-8CB68122F2B6}"/>
          </ac:spMkLst>
        </pc:spChg>
        <pc:picChg chg="del">
          <ac:chgData name="Kiril Kjiroski" userId="f460c7de-8296-480a-944a-c6bd075eace0" providerId="ADAL" clId="{A55E8233-B566-4D99-BA31-D2FF1DC58151}" dt="2024-11-18T10:52:54.132" v="2877" actId="478"/>
          <ac:picMkLst>
            <pc:docMk/>
            <pc:sldMk cId="2295603739" sldId="1246"/>
            <ac:picMk id="10" creationId="{BA637C54-6FE1-A67C-E2BA-964357BEB4AF}"/>
          </ac:picMkLst>
        </pc:picChg>
      </pc:sldChg>
      <pc:sldChg chg="add del">
        <pc:chgData name="Kiril Kjiroski" userId="f460c7de-8296-480a-944a-c6bd075eace0" providerId="ADAL" clId="{A55E8233-B566-4D99-BA31-D2FF1DC58151}" dt="2024-11-18T10:58:51.547" v="2986" actId="47"/>
        <pc:sldMkLst>
          <pc:docMk/>
          <pc:sldMk cId="3796601038" sldId="1247"/>
        </pc:sldMkLst>
      </pc:sldChg>
      <pc:sldChg chg="delSp modSp add mod">
        <pc:chgData name="Kiril Kjiroski" userId="f460c7de-8296-480a-944a-c6bd075eace0" providerId="ADAL" clId="{A55E8233-B566-4D99-BA31-D2FF1DC58151}" dt="2024-11-18T10:58:16.837" v="2979" actId="20577"/>
        <pc:sldMkLst>
          <pc:docMk/>
          <pc:sldMk cId="118515102" sldId="1248"/>
        </pc:sldMkLst>
        <pc:spChg chg="mod">
          <ac:chgData name="Kiril Kjiroski" userId="f460c7de-8296-480a-944a-c6bd075eace0" providerId="ADAL" clId="{A55E8233-B566-4D99-BA31-D2FF1DC58151}" dt="2024-11-18T10:57:14.920" v="2960" actId="20577"/>
          <ac:spMkLst>
            <pc:docMk/>
            <pc:sldMk cId="118515102" sldId="1248"/>
            <ac:spMk id="2" creationId="{FD823E52-FF9C-8CF2-8500-70CFD1700FF8}"/>
          </ac:spMkLst>
        </pc:spChg>
        <pc:spChg chg="mod">
          <ac:chgData name="Kiril Kjiroski" userId="f460c7de-8296-480a-944a-c6bd075eace0" providerId="ADAL" clId="{A55E8233-B566-4D99-BA31-D2FF1DC58151}" dt="2024-11-18T10:58:16.837" v="2979" actId="20577"/>
          <ac:spMkLst>
            <pc:docMk/>
            <pc:sldMk cId="118515102" sldId="1248"/>
            <ac:spMk id="4" creationId="{2D8E65F2-8AD6-F6E8-1DD8-CCA827D0270F}"/>
          </ac:spMkLst>
        </pc:spChg>
        <pc:picChg chg="del">
          <ac:chgData name="Kiril Kjiroski" userId="f460c7de-8296-480a-944a-c6bd075eace0" providerId="ADAL" clId="{A55E8233-B566-4D99-BA31-D2FF1DC58151}" dt="2024-11-18T10:55:05.559" v="2879" actId="478"/>
          <ac:picMkLst>
            <pc:docMk/>
            <pc:sldMk cId="118515102" sldId="1248"/>
            <ac:picMk id="10" creationId="{FC00CD52-FC1F-8D90-D4E5-48205A6E67EB}"/>
          </ac:picMkLst>
        </pc:picChg>
      </pc:sldChg>
      <pc:sldChg chg="delSp modSp add mod">
        <pc:chgData name="Kiril Kjiroski" userId="f460c7de-8296-480a-944a-c6bd075eace0" providerId="ADAL" clId="{A55E8233-B566-4D99-BA31-D2FF1DC58151}" dt="2024-11-18T11:27:24.466" v="3180" actId="20577"/>
        <pc:sldMkLst>
          <pc:docMk/>
          <pc:sldMk cId="3444341625" sldId="1249"/>
        </pc:sldMkLst>
        <pc:spChg chg="mod">
          <ac:chgData name="Kiril Kjiroski" userId="f460c7de-8296-480a-944a-c6bd075eace0" providerId="ADAL" clId="{A55E8233-B566-4D99-BA31-D2FF1DC58151}" dt="2024-11-18T11:27:24.466" v="3180" actId="20577"/>
          <ac:spMkLst>
            <pc:docMk/>
            <pc:sldMk cId="3444341625" sldId="1249"/>
            <ac:spMk id="4" creationId="{462A9CD2-3B4B-3A37-2D52-859D2409A00B}"/>
          </ac:spMkLst>
        </pc:spChg>
        <pc:picChg chg="del">
          <ac:chgData name="Kiril Kjiroski" userId="f460c7de-8296-480a-944a-c6bd075eace0" providerId="ADAL" clId="{A55E8233-B566-4D99-BA31-D2FF1DC58151}" dt="2024-11-18T11:01:00.865" v="2992" actId="478"/>
          <ac:picMkLst>
            <pc:docMk/>
            <pc:sldMk cId="3444341625" sldId="1249"/>
            <ac:picMk id="6" creationId="{3B585190-632E-8AA1-D11B-FC50C951505E}"/>
          </ac:picMkLst>
        </pc:picChg>
      </pc:sldChg>
      <pc:sldChg chg="modSp add mod">
        <pc:chgData name="Kiril Kjiroski" userId="f460c7de-8296-480a-944a-c6bd075eace0" providerId="ADAL" clId="{A55E8233-B566-4D99-BA31-D2FF1DC58151}" dt="2024-11-18T11:29:59.213" v="3193" actId="207"/>
        <pc:sldMkLst>
          <pc:docMk/>
          <pc:sldMk cId="801825916" sldId="1250"/>
        </pc:sldMkLst>
        <pc:spChg chg="mod">
          <ac:chgData name="Kiril Kjiroski" userId="f460c7de-8296-480a-944a-c6bd075eace0" providerId="ADAL" clId="{A55E8233-B566-4D99-BA31-D2FF1DC58151}" dt="2024-11-18T11:29:59.213" v="3193" actId="207"/>
          <ac:spMkLst>
            <pc:docMk/>
            <pc:sldMk cId="801825916" sldId="1250"/>
            <ac:spMk id="4" creationId="{F111612B-BE86-A7E4-0C15-23C0493CF612}"/>
          </ac:spMkLst>
        </pc:spChg>
      </pc:sldChg>
      <pc:sldChg chg="delSp modSp add del mod">
        <pc:chgData name="Kiril Kjiroski" userId="f460c7de-8296-480a-944a-c6bd075eace0" providerId="ADAL" clId="{A55E8233-B566-4D99-BA31-D2FF1DC58151}" dt="2024-11-18T11:29:09.520" v="3188" actId="47"/>
        <pc:sldMkLst>
          <pc:docMk/>
          <pc:sldMk cId="2088599923" sldId="1250"/>
        </pc:sldMkLst>
        <pc:spChg chg="mod">
          <ac:chgData name="Kiril Kjiroski" userId="f460c7de-8296-480a-944a-c6bd075eace0" providerId="ADAL" clId="{A55E8233-B566-4D99-BA31-D2FF1DC58151}" dt="2024-11-18T11:01:13.196" v="2996" actId="207"/>
          <ac:spMkLst>
            <pc:docMk/>
            <pc:sldMk cId="2088599923" sldId="1250"/>
            <ac:spMk id="4" creationId="{9DB05453-6DC8-405D-EE1D-2FEB26E8228A}"/>
          </ac:spMkLst>
        </pc:spChg>
        <pc:picChg chg="del">
          <ac:chgData name="Kiril Kjiroski" userId="f460c7de-8296-480a-944a-c6bd075eace0" providerId="ADAL" clId="{A55E8233-B566-4D99-BA31-D2FF1DC58151}" dt="2024-11-18T11:01:03.871" v="2993" actId="478"/>
          <ac:picMkLst>
            <pc:docMk/>
            <pc:sldMk cId="2088599923" sldId="1250"/>
            <ac:picMk id="6" creationId="{02EB2A8A-5014-E000-3A89-C97C9732B14D}"/>
          </ac:picMkLst>
        </pc:picChg>
      </pc:sldChg>
      <pc:sldChg chg="delSp modSp add del mod">
        <pc:chgData name="Kiril Kjiroski" userId="f460c7de-8296-480a-944a-c6bd075eace0" providerId="ADAL" clId="{A55E8233-B566-4D99-BA31-D2FF1DC58151}" dt="2024-11-18T11:29:14.244" v="3189" actId="47"/>
        <pc:sldMkLst>
          <pc:docMk/>
          <pc:sldMk cId="106651187" sldId="1251"/>
        </pc:sldMkLst>
        <pc:spChg chg="mod">
          <ac:chgData name="Kiril Kjiroski" userId="f460c7de-8296-480a-944a-c6bd075eace0" providerId="ADAL" clId="{A55E8233-B566-4D99-BA31-D2FF1DC58151}" dt="2024-11-18T11:01:09.988" v="2995" actId="207"/>
          <ac:spMkLst>
            <pc:docMk/>
            <pc:sldMk cId="106651187" sldId="1251"/>
            <ac:spMk id="4" creationId="{872665D3-E135-8292-226F-574442959F7D}"/>
          </ac:spMkLst>
        </pc:spChg>
        <pc:picChg chg="del">
          <ac:chgData name="Kiril Kjiroski" userId="f460c7de-8296-480a-944a-c6bd075eace0" providerId="ADAL" clId="{A55E8233-B566-4D99-BA31-D2FF1DC58151}" dt="2024-11-18T11:01:06.464" v="2994" actId="478"/>
          <ac:picMkLst>
            <pc:docMk/>
            <pc:sldMk cId="106651187" sldId="1251"/>
            <ac:picMk id="6" creationId="{6305FC39-58E4-1C5B-F011-EB822866E31B}"/>
          </ac:picMkLst>
        </pc:picChg>
      </pc:sldChg>
      <pc:sldChg chg="modSp add mod">
        <pc:chgData name="Kiril Kjiroski" userId="f460c7de-8296-480a-944a-c6bd075eace0" providerId="ADAL" clId="{A55E8233-B566-4D99-BA31-D2FF1DC58151}" dt="2024-11-18T11:30:04.261" v="3194" actId="207"/>
        <pc:sldMkLst>
          <pc:docMk/>
          <pc:sldMk cId="2819812892" sldId="1251"/>
        </pc:sldMkLst>
        <pc:spChg chg="mod">
          <ac:chgData name="Kiril Kjiroski" userId="f460c7de-8296-480a-944a-c6bd075eace0" providerId="ADAL" clId="{A55E8233-B566-4D99-BA31-D2FF1DC58151}" dt="2024-11-18T11:30:04.261" v="3194" actId="207"/>
          <ac:spMkLst>
            <pc:docMk/>
            <pc:sldMk cId="2819812892" sldId="1251"/>
            <ac:spMk id="4" creationId="{74744071-0BA8-27AB-E65D-02D818847FB0}"/>
          </ac:spMkLst>
        </pc:spChg>
      </pc:sldChg>
      <pc:sldChg chg="modSp add mod">
        <pc:chgData name="Kiril Kjiroski" userId="f460c7de-8296-480a-944a-c6bd075eace0" providerId="ADAL" clId="{A55E8233-B566-4D99-BA31-D2FF1DC58151}" dt="2024-11-18T11:30:08.037" v="3195" actId="207"/>
        <pc:sldMkLst>
          <pc:docMk/>
          <pc:sldMk cId="637770295" sldId="1252"/>
        </pc:sldMkLst>
        <pc:spChg chg="mod">
          <ac:chgData name="Kiril Kjiroski" userId="f460c7de-8296-480a-944a-c6bd075eace0" providerId="ADAL" clId="{A55E8233-B566-4D99-BA31-D2FF1DC58151}" dt="2024-11-18T11:30:08.037" v="3195" actId="207"/>
          <ac:spMkLst>
            <pc:docMk/>
            <pc:sldMk cId="637770295" sldId="1252"/>
            <ac:spMk id="4" creationId="{C276551E-60AA-0956-447D-52572969061F}"/>
          </ac:spMkLst>
        </pc:spChg>
      </pc:sldChg>
      <pc:sldChg chg="addSp delSp modSp new mod">
        <pc:chgData name="Kiril Kjiroski" userId="f460c7de-8296-480a-944a-c6bd075eace0" providerId="ADAL" clId="{A55E8233-B566-4D99-BA31-D2FF1DC58151}" dt="2024-11-18T13:14:46.587" v="3282" actId="207"/>
        <pc:sldMkLst>
          <pc:docMk/>
          <pc:sldMk cId="773880636" sldId="1253"/>
        </pc:sldMkLst>
        <pc:spChg chg="mod">
          <ac:chgData name="Kiril Kjiroski" userId="f460c7de-8296-480a-944a-c6bd075eace0" providerId="ADAL" clId="{A55E8233-B566-4D99-BA31-D2FF1DC58151}" dt="2024-11-18T13:14:46.587" v="3282" actId="207"/>
          <ac:spMkLst>
            <pc:docMk/>
            <pc:sldMk cId="773880636" sldId="1253"/>
            <ac:spMk id="2" creationId="{D519095E-F505-5CBD-DC26-39EA0AE0244F}"/>
          </ac:spMkLst>
        </pc:spChg>
        <pc:spChg chg="add del mod">
          <ac:chgData name="Kiril Kjiroski" userId="f460c7de-8296-480a-944a-c6bd075eace0" providerId="ADAL" clId="{A55E8233-B566-4D99-BA31-D2FF1DC58151}" dt="2024-11-18T13:13:34.964" v="3244" actId="20577"/>
          <ac:spMkLst>
            <pc:docMk/>
            <pc:sldMk cId="773880636" sldId="1253"/>
            <ac:spMk id="4" creationId="{19E9151B-4FDF-46C6-8303-FF6BE6806ECF}"/>
          </ac:spMkLst>
        </pc:spChg>
        <pc:graphicFrameChg chg="add del modGraphic">
          <ac:chgData name="Kiril Kjiroski" userId="f460c7de-8296-480a-944a-c6bd075eace0" providerId="ADAL" clId="{A55E8233-B566-4D99-BA31-D2FF1DC58151}" dt="2024-11-18T13:12:45.223" v="3240" actId="1032"/>
          <ac:graphicFrameMkLst>
            <pc:docMk/>
            <pc:sldMk cId="773880636" sldId="1253"/>
            <ac:graphicFrameMk id="5" creationId="{000A9FA9-2145-632D-414E-AA4715C0D46E}"/>
          </ac:graphicFrameMkLst>
        </pc:graphicFrameChg>
        <pc:graphicFrameChg chg="add mod">
          <ac:chgData name="Kiril Kjiroski" userId="f460c7de-8296-480a-944a-c6bd075eace0" providerId="ADAL" clId="{A55E8233-B566-4D99-BA31-D2FF1DC58151}" dt="2024-11-18T13:13:31.310" v="3242" actId="12084"/>
          <ac:graphicFrameMkLst>
            <pc:docMk/>
            <pc:sldMk cId="773880636" sldId="1253"/>
            <ac:graphicFrameMk id="6" creationId="{B9E5E696-8922-ACE5-507F-397FCACE23BE}"/>
          </ac:graphicFrameMkLst>
        </pc:graphicFrameChg>
      </pc:sldChg>
      <pc:sldChg chg="addSp delSp modSp new del mod">
        <pc:chgData name="Kiril Kjiroski" userId="f460c7de-8296-480a-944a-c6bd075eace0" providerId="ADAL" clId="{A55E8233-B566-4D99-BA31-D2FF1DC58151}" dt="2024-11-18T13:13:58.231" v="3245" actId="47"/>
        <pc:sldMkLst>
          <pc:docMk/>
          <pc:sldMk cId="2330958472" sldId="1254"/>
        </pc:sldMkLst>
        <pc:spChg chg="del">
          <ac:chgData name="Kiril Kjiroski" userId="f460c7de-8296-480a-944a-c6bd075eace0" providerId="ADAL" clId="{A55E8233-B566-4D99-BA31-D2FF1DC58151}" dt="2024-11-18T13:11:57.300" v="3217" actId="1032"/>
          <ac:spMkLst>
            <pc:docMk/>
            <pc:sldMk cId="2330958472" sldId="1254"/>
            <ac:spMk id="4" creationId="{5D50E80B-EF61-28BB-6B82-45B35AB81C84}"/>
          </ac:spMkLst>
        </pc:spChg>
        <pc:graphicFrameChg chg="add mod modGraphic">
          <ac:chgData name="Kiril Kjiroski" userId="f460c7de-8296-480a-944a-c6bd075eace0" providerId="ADAL" clId="{A55E8233-B566-4D99-BA31-D2FF1DC58151}" dt="2024-11-18T13:12:08.800" v="3238"/>
          <ac:graphicFrameMkLst>
            <pc:docMk/>
            <pc:sldMk cId="2330958472" sldId="1254"/>
            <ac:graphicFrameMk id="5" creationId="{E0D1EED0-5348-D13D-FB20-6AC9FD5C851B}"/>
          </ac:graphicFrameMkLst>
        </pc:graphicFrameChg>
      </pc:sldChg>
      <pc:sldChg chg="addSp delSp modSp add mod ord modClrScheme chgLayout">
        <pc:chgData name="Kiril Kjiroski" userId="f460c7de-8296-480a-944a-c6bd075eace0" providerId="ADAL" clId="{A55E8233-B566-4D99-BA31-D2FF1DC58151}" dt="2024-11-18T13:21:57.481" v="3316"/>
        <pc:sldMkLst>
          <pc:docMk/>
          <pc:sldMk cId="4105095059" sldId="1254"/>
        </pc:sldMkLst>
        <pc:spChg chg="del mod">
          <ac:chgData name="Kiril Kjiroski" userId="f460c7de-8296-480a-944a-c6bd075eace0" providerId="ADAL" clId="{A55E8233-B566-4D99-BA31-D2FF1DC58151}" dt="2024-11-18T13:21:23.966" v="3310" actId="26606"/>
          <ac:spMkLst>
            <pc:docMk/>
            <pc:sldMk cId="4105095059" sldId="1254"/>
            <ac:spMk id="2" creationId="{97C60EE0-4B5B-5A0A-7724-8D1BA1B99C88}"/>
          </ac:spMkLst>
        </pc:spChg>
        <pc:spChg chg="mod ord modVis">
          <ac:chgData name="Kiril Kjiroski" userId="f460c7de-8296-480a-944a-c6bd075eace0" providerId="ADAL" clId="{A55E8233-B566-4D99-BA31-D2FF1DC58151}" dt="2024-11-18T13:21:23.966" v="3310" actId="26606"/>
          <ac:spMkLst>
            <pc:docMk/>
            <pc:sldMk cId="4105095059" sldId="1254"/>
            <ac:spMk id="3" creationId="{798547E4-EDE6-F6A5-954D-DAFB79E5B74E}"/>
          </ac:spMkLst>
        </pc:spChg>
        <pc:spChg chg="del">
          <ac:chgData name="Kiril Kjiroski" userId="f460c7de-8296-480a-944a-c6bd075eace0" providerId="ADAL" clId="{A55E8233-B566-4D99-BA31-D2FF1DC58151}" dt="2024-11-18T13:16:02.716" v="3284" actId="478"/>
          <ac:spMkLst>
            <pc:docMk/>
            <pc:sldMk cId="4105095059" sldId="1254"/>
            <ac:spMk id="4" creationId="{DF8E530E-E1A7-9640-5258-7E7F3AA5C559}"/>
          </ac:spMkLst>
        </pc:spChg>
        <pc:spChg chg="add del mod">
          <ac:chgData name="Kiril Kjiroski" userId="f460c7de-8296-480a-944a-c6bd075eace0" providerId="ADAL" clId="{A55E8233-B566-4D99-BA31-D2FF1DC58151}" dt="2024-11-18T13:21:49.640" v="3314" actId="6549"/>
          <ac:spMkLst>
            <pc:docMk/>
            <pc:sldMk cId="4105095059" sldId="1254"/>
            <ac:spMk id="6" creationId="{0288FD3F-3962-9721-4FC6-866B9A32173F}"/>
          </ac:spMkLst>
        </pc:spChg>
        <pc:spChg chg="add del mod">
          <ac:chgData name="Kiril Kjiroski" userId="f460c7de-8296-480a-944a-c6bd075eace0" providerId="ADAL" clId="{A55E8233-B566-4D99-BA31-D2FF1DC58151}" dt="2024-11-18T13:21:44.112" v="3313" actId="478"/>
          <ac:spMkLst>
            <pc:docMk/>
            <pc:sldMk cId="4105095059" sldId="1254"/>
            <ac:spMk id="8" creationId="{D3618673-848B-398F-FEE4-FA1D807AAD9A}"/>
          </ac:spMkLst>
        </pc:spChg>
        <pc:spChg chg="add mod">
          <ac:chgData name="Kiril Kjiroski" userId="f460c7de-8296-480a-944a-c6bd075eace0" providerId="ADAL" clId="{A55E8233-B566-4D99-BA31-D2FF1DC58151}" dt="2024-11-18T13:21:33.776" v="3311"/>
          <ac:spMkLst>
            <pc:docMk/>
            <pc:sldMk cId="4105095059" sldId="1254"/>
            <ac:spMk id="11" creationId="{264E306A-46F0-72CF-4268-93DB1121813F}"/>
          </ac:spMkLst>
        </pc:spChg>
      </pc:sldChg>
      <pc:sldChg chg="modSp add mod">
        <pc:chgData name="Kiril Kjiroski" userId="f460c7de-8296-480a-944a-c6bd075eace0" providerId="ADAL" clId="{A55E8233-B566-4D99-BA31-D2FF1DC58151}" dt="2024-11-18T13:22:35.319" v="3323"/>
        <pc:sldMkLst>
          <pc:docMk/>
          <pc:sldMk cId="3263764123" sldId="1255"/>
        </pc:sldMkLst>
        <pc:spChg chg="mod">
          <ac:chgData name="Kiril Kjiroski" userId="f460c7de-8296-480a-944a-c6bd075eace0" providerId="ADAL" clId="{A55E8233-B566-4D99-BA31-D2FF1DC58151}" dt="2024-11-18T13:22:35.319" v="3323"/>
          <ac:spMkLst>
            <pc:docMk/>
            <pc:sldMk cId="3263764123" sldId="1255"/>
            <ac:spMk id="11" creationId="{C89DF648-2C96-404B-1326-3767A6A3E0A2}"/>
          </ac:spMkLst>
        </pc:spChg>
      </pc:sldChg>
      <pc:sldChg chg="modSp add mod">
        <pc:chgData name="Kiril Kjiroski" userId="f460c7de-8296-480a-944a-c6bd075eace0" providerId="ADAL" clId="{A55E8233-B566-4D99-BA31-D2FF1DC58151}" dt="2024-11-18T13:23:03.762" v="3328"/>
        <pc:sldMkLst>
          <pc:docMk/>
          <pc:sldMk cId="2489737773" sldId="1256"/>
        </pc:sldMkLst>
        <pc:spChg chg="mod">
          <ac:chgData name="Kiril Kjiroski" userId="f460c7de-8296-480a-944a-c6bd075eace0" providerId="ADAL" clId="{A55E8233-B566-4D99-BA31-D2FF1DC58151}" dt="2024-11-18T13:23:03.762" v="3328"/>
          <ac:spMkLst>
            <pc:docMk/>
            <pc:sldMk cId="2489737773" sldId="1256"/>
            <ac:spMk id="11" creationId="{6B8A4D96-83EF-10BC-AC92-2E235F05D785}"/>
          </ac:spMkLst>
        </pc:spChg>
      </pc:sldChg>
      <pc:sldChg chg="modSp new mod">
        <pc:chgData name="Kiril Kjiroski" userId="f460c7de-8296-480a-944a-c6bd075eace0" providerId="ADAL" clId="{A55E8233-B566-4D99-BA31-D2FF1DC58151}" dt="2024-11-18T13:28:38.087" v="3334"/>
        <pc:sldMkLst>
          <pc:docMk/>
          <pc:sldMk cId="1794446171" sldId="1257"/>
        </pc:sldMkLst>
        <pc:spChg chg="mod">
          <ac:chgData name="Kiril Kjiroski" userId="f460c7de-8296-480a-944a-c6bd075eace0" providerId="ADAL" clId="{A55E8233-B566-4D99-BA31-D2FF1DC58151}" dt="2024-11-18T13:28:38.087" v="3334"/>
          <ac:spMkLst>
            <pc:docMk/>
            <pc:sldMk cId="1794446171" sldId="1257"/>
            <ac:spMk id="2" creationId="{82008663-1F61-644B-D219-111F9DBFAC53}"/>
          </ac:spMkLst>
        </pc:spChg>
        <pc:spChg chg="mod">
          <ac:chgData name="Kiril Kjiroski" userId="f460c7de-8296-480a-944a-c6bd075eace0" providerId="ADAL" clId="{A55E8233-B566-4D99-BA31-D2FF1DC58151}" dt="2024-11-18T13:28:31.827" v="3333" actId="20577"/>
          <ac:spMkLst>
            <pc:docMk/>
            <pc:sldMk cId="1794446171" sldId="1257"/>
            <ac:spMk id="4" creationId="{CF66FA78-D082-BB42-51EB-7C982D805406}"/>
          </ac:spMkLst>
        </pc:spChg>
      </pc:sldChg>
      <pc:sldMasterChg chg="addSldLayout modSldLayout">
        <pc:chgData name="Kiril Kjiroski" userId="f460c7de-8296-480a-944a-c6bd075eace0" providerId="ADAL" clId="{A55E8233-B566-4D99-BA31-D2FF1DC58151}" dt="2024-11-18T13:21:07.169" v="3309" actId="255"/>
        <pc:sldMasterMkLst>
          <pc:docMk/>
          <pc:sldMasterMk cId="1973598711" sldId="2147483679"/>
        </pc:sldMasterMkLst>
        <pc:sldLayoutChg chg="addSp delSp modSp add mod modTransition">
          <pc:chgData name="Kiril Kjiroski" userId="f460c7de-8296-480a-944a-c6bd075eace0" providerId="ADAL" clId="{A55E8233-B566-4D99-BA31-D2FF1DC58151}" dt="2024-11-18T13:21:07.169" v="3309" actId="255"/>
          <pc:sldLayoutMkLst>
            <pc:docMk/>
            <pc:sldMasterMk cId="1973598711" sldId="2147483679"/>
            <pc:sldLayoutMk cId="3974549248" sldId="2147483687"/>
          </pc:sldLayoutMkLst>
          <pc:spChg chg="add del mod">
            <ac:chgData name="Kiril Kjiroski" userId="f460c7de-8296-480a-944a-c6bd075eace0" providerId="ADAL" clId="{A55E8233-B566-4D99-BA31-D2FF1DC58151}" dt="2024-11-18T13:21:07.169" v="3309" actId="255"/>
            <ac:spMkLst>
              <pc:docMk/>
              <pc:sldMasterMk cId="1973598711" sldId="2147483679"/>
              <pc:sldLayoutMk cId="3974549248" sldId="2147483687"/>
              <ac:spMk id="3" creationId="{A95B5F70-4483-CEAA-B08B-0FAAFC153C29}"/>
            </ac:spMkLst>
          </pc:spChg>
          <pc:spChg chg="mod">
            <ac:chgData name="Kiril Kjiroski" userId="f460c7de-8296-480a-944a-c6bd075eace0" providerId="ADAL" clId="{A55E8233-B566-4D99-BA31-D2FF1DC58151}" dt="2024-11-18T13:20:43.541" v="3306" actId="1076"/>
            <ac:spMkLst>
              <pc:docMk/>
              <pc:sldMasterMk cId="1973598711" sldId="2147483679"/>
              <pc:sldLayoutMk cId="3974549248" sldId="2147483687"/>
              <ac:spMk id="4" creationId="{EC916E53-B331-D746-836D-0D6BAC2D7CF0}"/>
            </ac:spMkLst>
          </pc:spChg>
        </pc:sldLayoutChg>
      </pc:sldMasterChg>
      <pc:sldMasterChg chg="new del mod addSldLayout">
        <pc:chgData name="Kiril Kjiroski" userId="f460c7de-8296-480a-944a-c6bd075eace0" providerId="ADAL" clId="{A55E8233-B566-4D99-BA31-D2FF1DC58151}" dt="2024-11-18T13:20:04.721" v="3298" actId="2696"/>
        <pc:sldMasterMkLst>
          <pc:docMk/>
          <pc:sldMasterMk cId="2459786957" sldId="2147483700"/>
        </pc:sldMasterMkLst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2583274220" sldId="2147483701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1219465171" sldId="2147483702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2448659487" sldId="2147483703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2795770434" sldId="2147483704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3986869003" sldId="2147483705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2579806162" sldId="2147483706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1594453460" sldId="2147483707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4053615357" sldId="2147483708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2504528762" sldId="2147483709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3708718111" sldId="2147483710"/>
          </pc:sldLayoutMkLst>
        </pc:sldLayoutChg>
        <pc:sldLayoutChg chg="new replId">
          <pc:chgData name="Kiril Kjiroski" userId="f460c7de-8296-480a-944a-c6bd075eace0" providerId="ADAL" clId="{A55E8233-B566-4D99-BA31-D2FF1DC58151}" dt="2024-11-18T13:19:57.354" v="3297" actId="6938"/>
          <pc:sldLayoutMkLst>
            <pc:docMk/>
            <pc:sldMasterMk cId="2459786957" sldId="2147483700"/>
            <pc:sldLayoutMk cId="3709691744" sldId="2147483711"/>
          </pc:sldLayoutMkLst>
        </pc:sldLayoutChg>
      </pc:sldMasterChg>
      <pc:sldMasterChg chg="new del mod addSldLayout">
        <pc:chgData name="Kiril Kjiroski" userId="f460c7de-8296-480a-944a-c6bd075eace0" providerId="ADAL" clId="{A55E8233-B566-4D99-BA31-D2FF1DC58151}" dt="2024-11-18T13:20:12.669" v="3300" actId="2696"/>
        <pc:sldMasterMkLst>
          <pc:docMk/>
          <pc:sldMasterMk cId="2602169684" sldId="2147483700"/>
        </pc:sldMasterMkLst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162689873" sldId="2147483701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458148602" sldId="2147483702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1494200183" sldId="2147483703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3540753535" sldId="2147483704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2523144050" sldId="2147483705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974459601" sldId="2147483706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614015116" sldId="2147483707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2861086001" sldId="2147483708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4109717255" sldId="2147483709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3550555903" sldId="2147483710"/>
          </pc:sldLayoutMkLst>
        </pc:sldLayoutChg>
        <pc:sldLayoutChg chg="new replId">
          <pc:chgData name="Kiril Kjiroski" userId="f460c7de-8296-480a-944a-c6bd075eace0" providerId="ADAL" clId="{A55E8233-B566-4D99-BA31-D2FF1DC58151}" dt="2024-11-18T13:20:09.719" v="3299" actId="6938"/>
          <pc:sldLayoutMkLst>
            <pc:docMk/>
            <pc:sldMasterMk cId="2602169684" sldId="2147483700"/>
            <pc:sldLayoutMk cId="1105639130" sldId="214748371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EBF1A5-77B4-4349-BDD0-B0889C2CD51A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D2FD376-2B70-40CA-8112-970E1A43C7CF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 dirty="0">
              <a:solidFill>
                <a:schemeClr val="bg1"/>
              </a:solidFill>
            </a:rPr>
            <a:t>Open Source Software (OSS) and licensing</a:t>
          </a:r>
          <a:endParaRPr lang="en-US" dirty="0">
            <a:solidFill>
              <a:schemeClr val="bg1"/>
            </a:solidFill>
          </a:endParaRPr>
        </a:p>
      </dgm:t>
    </dgm:pt>
    <dgm:pt modelId="{B97B9A0A-2A68-4F08-9264-9CC8860477B1}" type="parTrans" cxnId="{230AAEFF-E345-4E11-9EE0-1434F1081DD6}">
      <dgm:prSet/>
      <dgm:spPr/>
      <dgm:t>
        <a:bodyPr/>
        <a:lstStyle/>
        <a:p>
          <a:endParaRPr lang="en-US"/>
        </a:p>
      </dgm:t>
    </dgm:pt>
    <dgm:pt modelId="{33E2AA49-0A73-4B47-8C90-FCC80C010A0D}" type="sibTrans" cxnId="{230AAEFF-E345-4E11-9EE0-1434F1081DD6}">
      <dgm:prSet/>
      <dgm:spPr/>
      <dgm:t>
        <a:bodyPr/>
        <a:lstStyle/>
        <a:p>
          <a:endParaRPr lang="en-US"/>
        </a:p>
      </dgm:t>
    </dgm:pt>
    <dgm:pt modelId="{23501AF6-B4A0-44B4-8F5D-2D335D7BE0F7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OSS conditions</a:t>
          </a:r>
          <a:endParaRPr lang="en-US">
            <a:solidFill>
              <a:schemeClr val="bg1"/>
            </a:solidFill>
          </a:endParaRPr>
        </a:p>
      </dgm:t>
    </dgm:pt>
    <dgm:pt modelId="{B706FC01-EC05-46B1-BE58-64396C2A5C1A}" type="parTrans" cxnId="{297499A3-AF1F-45D7-B484-A8FA1A5529CE}">
      <dgm:prSet/>
      <dgm:spPr/>
      <dgm:t>
        <a:bodyPr/>
        <a:lstStyle/>
        <a:p>
          <a:endParaRPr lang="en-US"/>
        </a:p>
      </dgm:t>
    </dgm:pt>
    <dgm:pt modelId="{2310A13A-E7B7-49FF-83E1-913DDCA2D557}" type="sibTrans" cxnId="{297499A3-AF1F-45D7-B484-A8FA1A5529CE}">
      <dgm:prSet/>
      <dgm:spPr/>
      <dgm:t>
        <a:bodyPr/>
        <a:lstStyle/>
        <a:p>
          <a:endParaRPr lang="en-US"/>
        </a:p>
      </dgm:t>
    </dgm:pt>
    <dgm:pt modelId="{AF5AC499-0C47-4DAA-BB60-E9409A130B20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 dirty="0">
              <a:solidFill>
                <a:schemeClr val="bg1"/>
              </a:solidFill>
            </a:rPr>
            <a:t>Compatibility of licences commonly used in GÉANT</a:t>
          </a:r>
          <a:endParaRPr lang="en-US" dirty="0">
            <a:solidFill>
              <a:schemeClr val="bg1"/>
            </a:solidFill>
          </a:endParaRPr>
        </a:p>
      </dgm:t>
    </dgm:pt>
    <dgm:pt modelId="{ECD644BA-E485-4C87-82DC-D450AF12B945}" type="parTrans" cxnId="{56D8E6D1-06C3-4B54-9A4E-1753ADA75B9D}">
      <dgm:prSet/>
      <dgm:spPr/>
      <dgm:t>
        <a:bodyPr/>
        <a:lstStyle/>
        <a:p>
          <a:endParaRPr lang="en-US"/>
        </a:p>
      </dgm:t>
    </dgm:pt>
    <dgm:pt modelId="{C4FDFCF0-0786-4598-B5C2-F8E82D29B8C1}" type="sibTrans" cxnId="{56D8E6D1-06C3-4B54-9A4E-1753ADA75B9D}">
      <dgm:prSet/>
      <dgm:spPr/>
      <dgm:t>
        <a:bodyPr/>
        <a:lstStyle/>
        <a:p>
          <a:endParaRPr lang="en-US"/>
        </a:p>
      </dgm:t>
    </dgm:pt>
    <dgm:pt modelId="{FA94B1B8-5FA7-4201-9872-895E70042E23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GÉANT Intellectual Property Rights (IPR) Policy</a:t>
          </a:r>
          <a:endParaRPr lang="en-US">
            <a:solidFill>
              <a:schemeClr val="bg1"/>
            </a:solidFill>
          </a:endParaRPr>
        </a:p>
      </dgm:t>
    </dgm:pt>
    <dgm:pt modelId="{B70CD496-4A3F-471D-B519-551E1DC3A88B}" type="parTrans" cxnId="{6253DBA6-BA13-4C55-8317-177CFD6FFC44}">
      <dgm:prSet/>
      <dgm:spPr/>
      <dgm:t>
        <a:bodyPr/>
        <a:lstStyle/>
        <a:p>
          <a:endParaRPr lang="en-US"/>
        </a:p>
      </dgm:t>
    </dgm:pt>
    <dgm:pt modelId="{72F82F7D-61C3-4D48-A297-B6F77AFAEED9}" type="sibTrans" cxnId="{6253DBA6-BA13-4C55-8317-177CFD6FFC44}">
      <dgm:prSet/>
      <dgm:spPr/>
      <dgm:t>
        <a:bodyPr/>
        <a:lstStyle/>
        <a:p>
          <a:endParaRPr lang="en-US"/>
        </a:p>
      </dgm:t>
    </dgm:pt>
    <dgm:pt modelId="{B37AF037-B651-4AA6-91B8-4BD6F938A846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Licence governance in GÉANT</a:t>
          </a:r>
          <a:endParaRPr lang="en-US">
            <a:solidFill>
              <a:schemeClr val="bg1"/>
            </a:solidFill>
          </a:endParaRPr>
        </a:p>
      </dgm:t>
    </dgm:pt>
    <dgm:pt modelId="{14555984-F546-4C0C-BAD1-9BCB74BE6F61}" type="parTrans" cxnId="{54671340-7CFA-453A-957A-FA8D501C1BE6}">
      <dgm:prSet/>
      <dgm:spPr/>
      <dgm:t>
        <a:bodyPr/>
        <a:lstStyle/>
        <a:p>
          <a:endParaRPr lang="en-US"/>
        </a:p>
      </dgm:t>
    </dgm:pt>
    <dgm:pt modelId="{3AFE511E-2897-49DC-B3F1-E89D7A8A6C6D}" type="sibTrans" cxnId="{54671340-7CFA-453A-957A-FA8D501C1BE6}">
      <dgm:prSet/>
      <dgm:spPr/>
      <dgm:t>
        <a:bodyPr/>
        <a:lstStyle/>
        <a:p>
          <a:endParaRPr lang="en-US"/>
        </a:p>
      </dgm:t>
    </dgm:pt>
    <dgm:pt modelId="{35BDAA44-7479-4D8E-BF09-F299BDC1515B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Software Composition Analysis (SCA) service and Mend SCA tool</a:t>
          </a:r>
          <a:endParaRPr lang="en-US">
            <a:solidFill>
              <a:schemeClr val="bg1"/>
            </a:solidFill>
          </a:endParaRPr>
        </a:p>
      </dgm:t>
    </dgm:pt>
    <dgm:pt modelId="{7F3B9B79-33D9-44E9-9F1F-C67B4C78AD9D}" type="parTrans" cxnId="{A4CFD350-FFEC-49C2-8819-E0432B037E83}">
      <dgm:prSet/>
      <dgm:spPr/>
      <dgm:t>
        <a:bodyPr/>
        <a:lstStyle/>
        <a:p>
          <a:endParaRPr lang="en-US"/>
        </a:p>
      </dgm:t>
    </dgm:pt>
    <dgm:pt modelId="{5BEF3771-3D64-4D6C-B5B9-7D5966EAD9B2}" type="sibTrans" cxnId="{A4CFD350-FFEC-49C2-8819-E0432B037E83}">
      <dgm:prSet/>
      <dgm:spPr/>
      <dgm:t>
        <a:bodyPr/>
        <a:lstStyle/>
        <a:p>
          <a:endParaRPr lang="en-US"/>
        </a:p>
      </dgm:t>
    </dgm:pt>
    <dgm:pt modelId="{34D429E9-9A27-4880-9066-2885374BB19A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Software Licence Analysis (SLA)</a:t>
          </a:r>
          <a:endParaRPr lang="en-US">
            <a:solidFill>
              <a:schemeClr val="bg1"/>
            </a:solidFill>
          </a:endParaRPr>
        </a:p>
      </dgm:t>
    </dgm:pt>
    <dgm:pt modelId="{DB3CD635-0384-4A4D-8337-0B9F15468D80}" type="parTrans" cxnId="{62AABB53-35F1-4DBC-949A-169D16140E7B}">
      <dgm:prSet/>
      <dgm:spPr/>
      <dgm:t>
        <a:bodyPr/>
        <a:lstStyle/>
        <a:p>
          <a:endParaRPr lang="en-US"/>
        </a:p>
      </dgm:t>
    </dgm:pt>
    <dgm:pt modelId="{E34B744E-C85B-48FF-AED0-C3C27460EE9B}" type="sibTrans" cxnId="{62AABB53-35F1-4DBC-949A-169D16140E7B}">
      <dgm:prSet/>
      <dgm:spPr/>
      <dgm:t>
        <a:bodyPr/>
        <a:lstStyle/>
        <a:p>
          <a:endParaRPr lang="en-US"/>
        </a:p>
      </dgm:t>
    </dgm:pt>
    <dgm:pt modelId="{1F02B19F-9C22-4FEF-81FA-D148DB0E5ABA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Licensing governance and related artefacts</a:t>
          </a:r>
          <a:endParaRPr lang="en-US">
            <a:solidFill>
              <a:schemeClr val="bg1"/>
            </a:solidFill>
          </a:endParaRPr>
        </a:p>
      </dgm:t>
    </dgm:pt>
    <dgm:pt modelId="{473F23C4-1CBF-4D41-953F-5A6CEC5EB036}" type="parTrans" cxnId="{DD97F78D-D4F7-41D1-A59C-5889BFD21560}">
      <dgm:prSet/>
      <dgm:spPr/>
      <dgm:t>
        <a:bodyPr/>
        <a:lstStyle/>
        <a:p>
          <a:endParaRPr lang="en-US"/>
        </a:p>
      </dgm:t>
    </dgm:pt>
    <dgm:pt modelId="{0A7EA7D1-3E9B-4FC7-8F4D-E1A4CE5D99A8}" type="sibTrans" cxnId="{DD97F78D-D4F7-41D1-A59C-5889BFD21560}">
      <dgm:prSet/>
      <dgm:spPr/>
      <dgm:t>
        <a:bodyPr/>
        <a:lstStyle/>
        <a:p>
          <a:endParaRPr lang="en-US"/>
        </a:p>
      </dgm:t>
    </dgm:pt>
    <dgm:pt modelId="{F832D7D4-9189-4DDA-960F-80CD30965188}">
      <dgm:prSet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buNone/>
          </a:pPr>
          <a:r>
            <a:rPr lang="en-GB">
              <a:solidFill>
                <a:schemeClr val="bg1"/>
              </a:solidFill>
            </a:rPr>
            <a:t>Licensing and tracking of documentation, data and other works</a:t>
          </a:r>
          <a:endParaRPr lang="en-US">
            <a:solidFill>
              <a:schemeClr val="bg1"/>
            </a:solidFill>
          </a:endParaRPr>
        </a:p>
      </dgm:t>
    </dgm:pt>
    <dgm:pt modelId="{8712C032-C6A7-4859-9937-E598EC60D429}" type="parTrans" cxnId="{A6551B32-613B-4640-A03C-C8345947438B}">
      <dgm:prSet/>
      <dgm:spPr/>
      <dgm:t>
        <a:bodyPr/>
        <a:lstStyle/>
        <a:p>
          <a:endParaRPr lang="en-US"/>
        </a:p>
      </dgm:t>
    </dgm:pt>
    <dgm:pt modelId="{0B3AE106-6616-4853-8E71-56EAEA4CF1B4}" type="sibTrans" cxnId="{A6551B32-613B-4640-A03C-C8345947438B}">
      <dgm:prSet/>
      <dgm:spPr/>
      <dgm:t>
        <a:bodyPr/>
        <a:lstStyle/>
        <a:p>
          <a:endParaRPr lang="en-US"/>
        </a:p>
      </dgm:t>
    </dgm:pt>
    <dgm:pt modelId="{7AE190AF-F7B2-4394-99EC-8ED8DD7796CE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1F481265-F90A-473D-B6CD-CB63971A64B6}" type="parTrans" cxnId="{024C92E6-7A5B-4E0C-9A0B-30505C0986FA}">
      <dgm:prSet/>
      <dgm:spPr/>
      <dgm:t>
        <a:bodyPr/>
        <a:lstStyle/>
        <a:p>
          <a:endParaRPr lang="en-US"/>
        </a:p>
      </dgm:t>
    </dgm:pt>
    <dgm:pt modelId="{0F8D4444-966E-4DB1-8F56-BE1E36B6F933}" type="sibTrans" cxnId="{024C92E6-7A5B-4E0C-9A0B-30505C0986FA}">
      <dgm:prSet/>
      <dgm:spPr/>
      <dgm:t>
        <a:bodyPr/>
        <a:lstStyle/>
        <a:p>
          <a:endParaRPr lang="en-US"/>
        </a:p>
      </dgm:t>
    </dgm:pt>
    <dgm:pt modelId="{038D41AC-7131-470D-93C4-3DC7B97FCD4D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11C76EC2-9042-4930-9296-636FC031DE61}" type="parTrans" cxnId="{02BE3258-4FE2-4D03-BA6D-4AD761C49A53}">
      <dgm:prSet/>
      <dgm:spPr/>
      <dgm:t>
        <a:bodyPr/>
        <a:lstStyle/>
        <a:p>
          <a:endParaRPr lang="en-US"/>
        </a:p>
      </dgm:t>
    </dgm:pt>
    <dgm:pt modelId="{33464368-AE7B-4A70-A375-40A4D6C7B5EF}" type="sibTrans" cxnId="{02BE3258-4FE2-4D03-BA6D-4AD761C49A53}">
      <dgm:prSet/>
      <dgm:spPr/>
      <dgm:t>
        <a:bodyPr/>
        <a:lstStyle/>
        <a:p>
          <a:endParaRPr lang="en-US"/>
        </a:p>
      </dgm:t>
    </dgm:pt>
    <dgm:pt modelId="{9464C2A4-94F3-4581-AA63-B8AB4AE2AD30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4FD3AB5E-1A8F-4668-BECD-84666DE2C6A3}" type="parTrans" cxnId="{4581C035-4281-4E18-9A15-3F386BF3A72A}">
      <dgm:prSet/>
      <dgm:spPr/>
      <dgm:t>
        <a:bodyPr/>
        <a:lstStyle/>
        <a:p>
          <a:endParaRPr lang="en-US"/>
        </a:p>
      </dgm:t>
    </dgm:pt>
    <dgm:pt modelId="{AEF49D5D-721E-41CB-8607-A3D00DD767E2}" type="sibTrans" cxnId="{4581C035-4281-4E18-9A15-3F386BF3A72A}">
      <dgm:prSet/>
      <dgm:spPr/>
      <dgm:t>
        <a:bodyPr/>
        <a:lstStyle/>
        <a:p>
          <a:endParaRPr lang="en-US"/>
        </a:p>
      </dgm:t>
    </dgm:pt>
    <dgm:pt modelId="{69BCE909-AFB6-45A0-A8EC-711C19E9977D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166AE0B6-FE27-40C8-9796-B4BA0C4AB596}" type="parTrans" cxnId="{08EA1925-6F25-4211-8BEC-3ED1B40B982B}">
      <dgm:prSet/>
      <dgm:spPr/>
      <dgm:t>
        <a:bodyPr/>
        <a:lstStyle/>
        <a:p>
          <a:endParaRPr lang="en-US"/>
        </a:p>
      </dgm:t>
    </dgm:pt>
    <dgm:pt modelId="{A1B33169-8F92-4067-BC19-865F124C6EB1}" type="sibTrans" cxnId="{08EA1925-6F25-4211-8BEC-3ED1B40B982B}">
      <dgm:prSet/>
      <dgm:spPr/>
      <dgm:t>
        <a:bodyPr/>
        <a:lstStyle/>
        <a:p>
          <a:endParaRPr lang="en-US"/>
        </a:p>
      </dgm:t>
    </dgm:pt>
    <dgm:pt modelId="{3C4BD8C9-6B8A-4060-98ED-3E7E342C0286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256890BA-4780-44DC-BBF5-4F1BED67FF7F}" type="parTrans" cxnId="{F59A5831-144F-43F8-9230-5052919D9308}">
      <dgm:prSet/>
      <dgm:spPr/>
      <dgm:t>
        <a:bodyPr/>
        <a:lstStyle/>
        <a:p>
          <a:endParaRPr lang="en-US"/>
        </a:p>
      </dgm:t>
    </dgm:pt>
    <dgm:pt modelId="{8058C049-70A6-4B8B-9586-C42662CEDB05}" type="sibTrans" cxnId="{F59A5831-144F-43F8-9230-5052919D9308}">
      <dgm:prSet/>
      <dgm:spPr/>
      <dgm:t>
        <a:bodyPr/>
        <a:lstStyle/>
        <a:p>
          <a:endParaRPr lang="en-US"/>
        </a:p>
      </dgm:t>
    </dgm:pt>
    <dgm:pt modelId="{4F092D0D-65A8-470F-BF0F-15BF33E4ACEE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D5FD9CB0-D60C-459A-81BE-883534A17B3F}" type="parTrans" cxnId="{EE45A690-F774-4502-9809-44760BCA916F}">
      <dgm:prSet/>
      <dgm:spPr/>
      <dgm:t>
        <a:bodyPr/>
        <a:lstStyle/>
        <a:p>
          <a:endParaRPr lang="en-US"/>
        </a:p>
      </dgm:t>
    </dgm:pt>
    <dgm:pt modelId="{A2F5ED7F-DB46-45F7-B6C9-02133D7A33FB}" type="sibTrans" cxnId="{EE45A690-F774-4502-9809-44760BCA916F}">
      <dgm:prSet/>
      <dgm:spPr/>
      <dgm:t>
        <a:bodyPr/>
        <a:lstStyle/>
        <a:p>
          <a:endParaRPr lang="en-US"/>
        </a:p>
      </dgm:t>
    </dgm:pt>
    <dgm:pt modelId="{88026002-AD16-4DDB-9312-1F31E61901BE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B1048D96-F669-4E76-B128-1CF97A3606E2}" type="parTrans" cxnId="{9145AF93-1896-43E1-A879-F84CB1E9D9C7}">
      <dgm:prSet/>
      <dgm:spPr/>
      <dgm:t>
        <a:bodyPr/>
        <a:lstStyle/>
        <a:p>
          <a:endParaRPr lang="en-US"/>
        </a:p>
      </dgm:t>
    </dgm:pt>
    <dgm:pt modelId="{5936E93C-CA34-40D7-BF40-203D358CD140}" type="sibTrans" cxnId="{9145AF93-1896-43E1-A879-F84CB1E9D9C7}">
      <dgm:prSet/>
      <dgm:spPr/>
      <dgm:t>
        <a:bodyPr/>
        <a:lstStyle/>
        <a:p>
          <a:endParaRPr lang="en-US"/>
        </a:p>
      </dgm:t>
    </dgm:pt>
    <dgm:pt modelId="{A3EFEB38-F8FE-4427-AB87-E6D45C5B1B9A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CB1582A1-0862-4503-BC9F-2B6DC8605AF1}" type="parTrans" cxnId="{A0E31CFD-977E-4745-A63F-35BE936A59C0}">
      <dgm:prSet/>
      <dgm:spPr/>
      <dgm:t>
        <a:bodyPr/>
        <a:lstStyle/>
        <a:p>
          <a:endParaRPr lang="en-US"/>
        </a:p>
      </dgm:t>
    </dgm:pt>
    <dgm:pt modelId="{4C9ADD67-58B6-4C61-AF1A-AF952D23BE7D}" type="sibTrans" cxnId="{A0E31CFD-977E-4745-A63F-35BE936A59C0}">
      <dgm:prSet/>
      <dgm:spPr/>
      <dgm:t>
        <a:bodyPr/>
        <a:lstStyle/>
        <a:p>
          <a:endParaRPr lang="en-US"/>
        </a:p>
      </dgm:t>
    </dgm:pt>
    <dgm:pt modelId="{AD4A6C10-F992-49F9-AF02-34DD6B3BA213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9DDE90F0-C273-4E73-915B-497A877EB14F}" type="parTrans" cxnId="{8A682725-1E0D-4DEE-8CC6-7B9B4AF8D199}">
      <dgm:prSet/>
      <dgm:spPr/>
      <dgm:t>
        <a:bodyPr/>
        <a:lstStyle/>
        <a:p>
          <a:endParaRPr lang="en-US"/>
        </a:p>
      </dgm:t>
    </dgm:pt>
    <dgm:pt modelId="{E0CD2D88-9257-4228-BF99-25A85330490A}" type="sibTrans" cxnId="{8A682725-1E0D-4DEE-8CC6-7B9B4AF8D199}">
      <dgm:prSet/>
      <dgm:spPr/>
      <dgm:t>
        <a:bodyPr/>
        <a:lstStyle/>
        <a:p>
          <a:endParaRPr lang="en-US"/>
        </a:p>
      </dgm:t>
    </dgm:pt>
    <dgm:pt modelId="{D02B4622-549E-4E0B-8A49-6229A14007E2}" type="pres">
      <dgm:prSet presAssocID="{77EBF1A5-77B4-4349-BDD0-B0889C2CD51A}" presName="linearFlow" presStyleCnt="0">
        <dgm:presLayoutVars>
          <dgm:dir/>
          <dgm:animLvl val="lvl"/>
          <dgm:resizeHandles val="exact"/>
        </dgm:presLayoutVars>
      </dgm:prSet>
      <dgm:spPr/>
    </dgm:pt>
    <dgm:pt modelId="{779799ED-D5BD-407A-800E-BF9A9199D275}" type="pres">
      <dgm:prSet presAssocID="{7AE190AF-F7B2-4394-99EC-8ED8DD7796CE}" presName="composite" presStyleCnt="0"/>
      <dgm:spPr/>
    </dgm:pt>
    <dgm:pt modelId="{926E8FFD-9249-4B13-8CBC-7E0B1A32E7B2}" type="pres">
      <dgm:prSet presAssocID="{7AE190AF-F7B2-4394-99EC-8ED8DD7796CE}" presName="parentText" presStyleLbl="alignNode1" presStyleIdx="0" presStyleCnt="9">
        <dgm:presLayoutVars>
          <dgm:chMax val="1"/>
          <dgm:bulletEnabled val="1"/>
        </dgm:presLayoutVars>
      </dgm:prSet>
      <dgm:spPr/>
    </dgm:pt>
    <dgm:pt modelId="{41F6EDA0-23A9-4158-83F2-3FA0EB4FC1F0}" type="pres">
      <dgm:prSet presAssocID="{7AE190AF-F7B2-4394-99EC-8ED8DD7796CE}" presName="descendantText" presStyleLbl="alignAcc1" presStyleIdx="0" presStyleCnt="9">
        <dgm:presLayoutVars>
          <dgm:bulletEnabled val="1"/>
        </dgm:presLayoutVars>
      </dgm:prSet>
      <dgm:spPr/>
    </dgm:pt>
    <dgm:pt modelId="{E53767FD-0EE1-457A-8EB3-FB9A19BF46EF}" type="pres">
      <dgm:prSet presAssocID="{0F8D4444-966E-4DB1-8F56-BE1E36B6F933}" presName="sp" presStyleCnt="0"/>
      <dgm:spPr/>
    </dgm:pt>
    <dgm:pt modelId="{1C8BFD91-BA87-4294-8E65-DF58F1EE3322}" type="pres">
      <dgm:prSet presAssocID="{038D41AC-7131-470D-93C4-3DC7B97FCD4D}" presName="composite" presStyleCnt="0"/>
      <dgm:spPr/>
    </dgm:pt>
    <dgm:pt modelId="{A879C7F5-1C1A-4383-A2BE-B3C5892E9038}" type="pres">
      <dgm:prSet presAssocID="{038D41AC-7131-470D-93C4-3DC7B97FCD4D}" presName="parentText" presStyleLbl="alignNode1" presStyleIdx="1" presStyleCnt="9">
        <dgm:presLayoutVars>
          <dgm:chMax val="1"/>
          <dgm:bulletEnabled val="1"/>
        </dgm:presLayoutVars>
      </dgm:prSet>
      <dgm:spPr/>
    </dgm:pt>
    <dgm:pt modelId="{276C80D1-B8E6-4E09-9480-77C058FE506C}" type="pres">
      <dgm:prSet presAssocID="{038D41AC-7131-470D-93C4-3DC7B97FCD4D}" presName="descendantText" presStyleLbl="alignAcc1" presStyleIdx="1" presStyleCnt="9">
        <dgm:presLayoutVars>
          <dgm:bulletEnabled val="1"/>
        </dgm:presLayoutVars>
      </dgm:prSet>
      <dgm:spPr/>
    </dgm:pt>
    <dgm:pt modelId="{136DE3A4-0BE7-4A60-A049-A6B17BE8BDD6}" type="pres">
      <dgm:prSet presAssocID="{33464368-AE7B-4A70-A375-40A4D6C7B5EF}" presName="sp" presStyleCnt="0"/>
      <dgm:spPr/>
    </dgm:pt>
    <dgm:pt modelId="{DC7D8DE3-6BC6-4647-85E7-E1212713C8AA}" type="pres">
      <dgm:prSet presAssocID="{9464C2A4-94F3-4581-AA63-B8AB4AE2AD30}" presName="composite" presStyleCnt="0"/>
      <dgm:spPr/>
    </dgm:pt>
    <dgm:pt modelId="{F5B6561E-AEFF-4719-A997-9AA422508506}" type="pres">
      <dgm:prSet presAssocID="{9464C2A4-94F3-4581-AA63-B8AB4AE2AD30}" presName="parentText" presStyleLbl="alignNode1" presStyleIdx="2" presStyleCnt="9">
        <dgm:presLayoutVars>
          <dgm:chMax val="1"/>
          <dgm:bulletEnabled val="1"/>
        </dgm:presLayoutVars>
      </dgm:prSet>
      <dgm:spPr/>
    </dgm:pt>
    <dgm:pt modelId="{BBAA70DE-9CA8-498F-9AC6-D060C633ACDE}" type="pres">
      <dgm:prSet presAssocID="{9464C2A4-94F3-4581-AA63-B8AB4AE2AD30}" presName="descendantText" presStyleLbl="alignAcc1" presStyleIdx="2" presStyleCnt="9">
        <dgm:presLayoutVars>
          <dgm:bulletEnabled val="1"/>
        </dgm:presLayoutVars>
      </dgm:prSet>
      <dgm:spPr/>
    </dgm:pt>
    <dgm:pt modelId="{57D611D3-50B7-41AF-8270-C4C70A1996EF}" type="pres">
      <dgm:prSet presAssocID="{AEF49D5D-721E-41CB-8607-A3D00DD767E2}" presName="sp" presStyleCnt="0"/>
      <dgm:spPr/>
    </dgm:pt>
    <dgm:pt modelId="{EA11DE59-4DF0-4743-A0EE-75BD49729E3E}" type="pres">
      <dgm:prSet presAssocID="{3C4BD8C9-6B8A-4060-98ED-3E7E342C0286}" presName="composite" presStyleCnt="0"/>
      <dgm:spPr/>
    </dgm:pt>
    <dgm:pt modelId="{B708868B-BF04-43AD-9477-D2A69B296AC2}" type="pres">
      <dgm:prSet presAssocID="{3C4BD8C9-6B8A-4060-98ED-3E7E342C0286}" presName="parentText" presStyleLbl="alignNode1" presStyleIdx="3" presStyleCnt="9">
        <dgm:presLayoutVars>
          <dgm:chMax val="1"/>
          <dgm:bulletEnabled val="1"/>
        </dgm:presLayoutVars>
      </dgm:prSet>
      <dgm:spPr/>
    </dgm:pt>
    <dgm:pt modelId="{748E931B-C4C0-4561-9364-2B3587D865EF}" type="pres">
      <dgm:prSet presAssocID="{3C4BD8C9-6B8A-4060-98ED-3E7E342C0286}" presName="descendantText" presStyleLbl="alignAcc1" presStyleIdx="3" presStyleCnt="9">
        <dgm:presLayoutVars>
          <dgm:bulletEnabled val="1"/>
        </dgm:presLayoutVars>
      </dgm:prSet>
      <dgm:spPr/>
    </dgm:pt>
    <dgm:pt modelId="{E53A59F2-592C-4BA0-88C2-1285F34EF8E0}" type="pres">
      <dgm:prSet presAssocID="{8058C049-70A6-4B8B-9586-C42662CEDB05}" presName="sp" presStyleCnt="0"/>
      <dgm:spPr/>
    </dgm:pt>
    <dgm:pt modelId="{351191BA-5308-4C20-BB0E-6FCD8CB57EA7}" type="pres">
      <dgm:prSet presAssocID="{69BCE909-AFB6-45A0-A8EC-711C19E9977D}" presName="composite" presStyleCnt="0"/>
      <dgm:spPr/>
    </dgm:pt>
    <dgm:pt modelId="{D4C44654-CFE7-415F-A69C-B468239ADC41}" type="pres">
      <dgm:prSet presAssocID="{69BCE909-AFB6-45A0-A8EC-711C19E9977D}" presName="parentText" presStyleLbl="alignNode1" presStyleIdx="4" presStyleCnt="9">
        <dgm:presLayoutVars>
          <dgm:chMax val="1"/>
          <dgm:bulletEnabled val="1"/>
        </dgm:presLayoutVars>
      </dgm:prSet>
      <dgm:spPr/>
    </dgm:pt>
    <dgm:pt modelId="{8882C951-256F-4D55-8F2D-1C73D38E44DD}" type="pres">
      <dgm:prSet presAssocID="{69BCE909-AFB6-45A0-A8EC-711C19E9977D}" presName="descendantText" presStyleLbl="alignAcc1" presStyleIdx="4" presStyleCnt="9">
        <dgm:presLayoutVars>
          <dgm:bulletEnabled val="1"/>
        </dgm:presLayoutVars>
      </dgm:prSet>
      <dgm:spPr/>
    </dgm:pt>
    <dgm:pt modelId="{E2097532-CD6F-4C6E-8B35-3A5734033A2A}" type="pres">
      <dgm:prSet presAssocID="{A1B33169-8F92-4067-BC19-865F124C6EB1}" presName="sp" presStyleCnt="0"/>
      <dgm:spPr/>
    </dgm:pt>
    <dgm:pt modelId="{4BCD2FBD-E9AD-4247-9EDE-66AF87203A77}" type="pres">
      <dgm:prSet presAssocID="{4F092D0D-65A8-470F-BF0F-15BF33E4ACEE}" presName="composite" presStyleCnt="0"/>
      <dgm:spPr/>
    </dgm:pt>
    <dgm:pt modelId="{B09AC553-4F7B-4D9D-836F-754A86CC796F}" type="pres">
      <dgm:prSet presAssocID="{4F092D0D-65A8-470F-BF0F-15BF33E4ACEE}" presName="parentText" presStyleLbl="alignNode1" presStyleIdx="5" presStyleCnt="9">
        <dgm:presLayoutVars>
          <dgm:chMax val="1"/>
          <dgm:bulletEnabled val="1"/>
        </dgm:presLayoutVars>
      </dgm:prSet>
      <dgm:spPr/>
    </dgm:pt>
    <dgm:pt modelId="{1145A131-A730-4669-9749-99B3D247E531}" type="pres">
      <dgm:prSet presAssocID="{4F092D0D-65A8-470F-BF0F-15BF33E4ACEE}" presName="descendantText" presStyleLbl="alignAcc1" presStyleIdx="5" presStyleCnt="9">
        <dgm:presLayoutVars>
          <dgm:bulletEnabled val="1"/>
        </dgm:presLayoutVars>
      </dgm:prSet>
      <dgm:spPr/>
    </dgm:pt>
    <dgm:pt modelId="{AA570CC7-0A9F-4CC0-8717-DD6776D5F125}" type="pres">
      <dgm:prSet presAssocID="{A2F5ED7F-DB46-45F7-B6C9-02133D7A33FB}" presName="sp" presStyleCnt="0"/>
      <dgm:spPr/>
    </dgm:pt>
    <dgm:pt modelId="{ED4866DE-A8E0-48CC-99E6-A42A13C3ABFF}" type="pres">
      <dgm:prSet presAssocID="{88026002-AD16-4DDB-9312-1F31E61901BE}" presName="composite" presStyleCnt="0"/>
      <dgm:spPr/>
    </dgm:pt>
    <dgm:pt modelId="{5142A26F-2AD6-4C3E-BC55-B4DE76B19CEA}" type="pres">
      <dgm:prSet presAssocID="{88026002-AD16-4DDB-9312-1F31E61901BE}" presName="parentText" presStyleLbl="alignNode1" presStyleIdx="6" presStyleCnt="9">
        <dgm:presLayoutVars>
          <dgm:chMax val="1"/>
          <dgm:bulletEnabled val="1"/>
        </dgm:presLayoutVars>
      </dgm:prSet>
      <dgm:spPr/>
    </dgm:pt>
    <dgm:pt modelId="{63C847A3-F162-4265-B542-69389E0C1CE3}" type="pres">
      <dgm:prSet presAssocID="{88026002-AD16-4DDB-9312-1F31E61901BE}" presName="descendantText" presStyleLbl="alignAcc1" presStyleIdx="6" presStyleCnt="9">
        <dgm:presLayoutVars>
          <dgm:bulletEnabled val="1"/>
        </dgm:presLayoutVars>
      </dgm:prSet>
      <dgm:spPr/>
    </dgm:pt>
    <dgm:pt modelId="{1C9CE879-9A9A-4549-B0B4-2E6A688F7B97}" type="pres">
      <dgm:prSet presAssocID="{5936E93C-CA34-40D7-BF40-203D358CD140}" presName="sp" presStyleCnt="0"/>
      <dgm:spPr/>
    </dgm:pt>
    <dgm:pt modelId="{8E0EF9EA-7847-4A40-9DF0-A718ABDBAE3C}" type="pres">
      <dgm:prSet presAssocID="{A3EFEB38-F8FE-4427-AB87-E6D45C5B1B9A}" presName="composite" presStyleCnt="0"/>
      <dgm:spPr/>
    </dgm:pt>
    <dgm:pt modelId="{C97E968A-8299-4AC1-94C3-FBD1B9066AE3}" type="pres">
      <dgm:prSet presAssocID="{A3EFEB38-F8FE-4427-AB87-E6D45C5B1B9A}" presName="parentText" presStyleLbl="alignNode1" presStyleIdx="7" presStyleCnt="9">
        <dgm:presLayoutVars>
          <dgm:chMax val="1"/>
          <dgm:bulletEnabled val="1"/>
        </dgm:presLayoutVars>
      </dgm:prSet>
      <dgm:spPr/>
    </dgm:pt>
    <dgm:pt modelId="{8D502258-8CAA-4F57-83F5-A571A861DDE1}" type="pres">
      <dgm:prSet presAssocID="{A3EFEB38-F8FE-4427-AB87-E6D45C5B1B9A}" presName="descendantText" presStyleLbl="alignAcc1" presStyleIdx="7" presStyleCnt="9">
        <dgm:presLayoutVars>
          <dgm:bulletEnabled val="1"/>
        </dgm:presLayoutVars>
      </dgm:prSet>
      <dgm:spPr/>
    </dgm:pt>
    <dgm:pt modelId="{D3426672-A9CF-42B9-A270-E29A0DFEC3F2}" type="pres">
      <dgm:prSet presAssocID="{4C9ADD67-58B6-4C61-AF1A-AF952D23BE7D}" presName="sp" presStyleCnt="0"/>
      <dgm:spPr/>
    </dgm:pt>
    <dgm:pt modelId="{DEC04993-9AA5-4B6C-9782-48E1455AE4D6}" type="pres">
      <dgm:prSet presAssocID="{AD4A6C10-F992-49F9-AF02-34DD6B3BA213}" presName="composite" presStyleCnt="0"/>
      <dgm:spPr/>
    </dgm:pt>
    <dgm:pt modelId="{4EA5A692-B607-49FF-A0DC-21739C8CFFC5}" type="pres">
      <dgm:prSet presAssocID="{AD4A6C10-F992-49F9-AF02-34DD6B3BA213}" presName="parentText" presStyleLbl="alignNode1" presStyleIdx="8" presStyleCnt="9">
        <dgm:presLayoutVars>
          <dgm:chMax val="1"/>
          <dgm:bulletEnabled val="1"/>
        </dgm:presLayoutVars>
      </dgm:prSet>
      <dgm:spPr/>
    </dgm:pt>
    <dgm:pt modelId="{29BF825E-AE81-48E6-B95E-2FD2D61F0FAD}" type="pres">
      <dgm:prSet presAssocID="{AD4A6C10-F992-49F9-AF02-34DD6B3BA213}" presName="descendantText" presStyleLbl="alignAcc1" presStyleIdx="8" presStyleCnt="9">
        <dgm:presLayoutVars>
          <dgm:bulletEnabled val="1"/>
        </dgm:presLayoutVars>
      </dgm:prSet>
      <dgm:spPr/>
    </dgm:pt>
  </dgm:ptLst>
  <dgm:cxnLst>
    <dgm:cxn modelId="{93B31A02-6AE8-4BFF-8A61-C65ABF2B51F4}" type="presOf" srcId="{7AE190AF-F7B2-4394-99EC-8ED8DD7796CE}" destId="{926E8FFD-9249-4B13-8CBC-7E0B1A32E7B2}" srcOrd="0" destOrd="0" presId="urn:microsoft.com/office/officeart/2005/8/layout/chevron2"/>
    <dgm:cxn modelId="{F0BF3E0A-ED29-4A99-B8B3-DD6FE8787A4B}" type="presOf" srcId="{9464C2A4-94F3-4581-AA63-B8AB4AE2AD30}" destId="{F5B6561E-AEFF-4719-A997-9AA422508506}" srcOrd="0" destOrd="0" presId="urn:microsoft.com/office/officeart/2005/8/layout/chevron2"/>
    <dgm:cxn modelId="{3F697C0F-D795-4909-A263-F762CB7BA378}" type="presOf" srcId="{4F092D0D-65A8-470F-BF0F-15BF33E4ACEE}" destId="{B09AC553-4F7B-4D9D-836F-754A86CC796F}" srcOrd="0" destOrd="0" presId="urn:microsoft.com/office/officeart/2005/8/layout/chevron2"/>
    <dgm:cxn modelId="{08EA1925-6F25-4211-8BEC-3ED1B40B982B}" srcId="{77EBF1A5-77B4-4349-BDD0-B0889C2CD51A}" destId="{69BCE909-AFB6-45A0-A8EC-711C19E9977D}" srcOrd="4" destOrd="0" parTransId="{166AE0B6-FE27-40C8-9796-B4BA0C4AB596}" sibTransId="{A1B33169-8F92-4067-BC19-865F124C6EB1}"/>
    <dgm:cxn modelId="{8A682725-1E0D-4DEE-8CC6-7B9B4AF8D199}" srcId="{77EBF1A5-77B4-4349-BDD0-B0889C2CD51A}" destId="{AD4A6C10-F992-49F9-AF02-34DD6B3BA213}" srcOrd="8" destOrd="0" parTransId="{9DDE90F0-C273-4E73-915B-497A877EB14F}" sibTransId="{E0CD2D88-9257-4228-BF99-25A85330490A}"/>
    <dgm:cxn modelId="{BD748730-437E-428C-B33B-19DD59C455A9}" type="presOf" srcId="{69BCE909-AFB6-45A0-A8EC-711C19E9977D}" destId="{D4C44654-CFE7-415F-A69C-B468239ADC41}" srcOrd="0" destOrd="0" presId="urn:microsoft.com/office/officeart/2005/8/layout/chevron2"/>
    <dgm:cxn modelId="{F59A5831-144F-43F8-9230-5052919D9308}" srcId="{77EBF1A5-77B4-4349-BDD0-B0889C2CD51A}" destId="{3C4BD8C9-6B8A-4060-98ED-3E7E342C0286}" srcOrd="3" destOrd="0" parTransId="{256890BA-4780-44DC-BBF5-4F1BED67FF7F}" sibTransId="{8058C049-70A6-4B8B-9586-C42662CEDB05}"/>
    <dgm:cxn modelId="{A6551B32-613B-4640-A03C-C8345947438B}" srcId="{AD4A6C10-F992-49F9-AF02-34DD6B3BA213}" destId="{F832D7D4-9189-4DDA-960F-80CD30965188}" srcOrd="0" destOrd="0" parTransId="{8712C032-C6A7-4859-9937-E598EC60D429}" sibTransId="{0B3AE106-6616-4853-8E71-56EAEA4CF1B4}"/>
    <dgm:cxn modelId="{4581C035-4281-4E18-9A15-3F386BF3A72A}" srcId="{77EBF1A5-77B4-4349-BDD0-B0889C2CD51A}" destId="{9464C2A4-94F3-4581-AA63-B8AB4AE2AD30}" srcOrd="2" destOrd="0" parTransId="{4FD3AB5E-1A8F-4668-BECD-84666DE2C6A3}" sibTransId="{AEF49D5D-721E-41CB-8607-A3D00DD767E2}"/>
    <dgm:cxn modelId="{C3FDD635-9759-4844-B15E-43B881295C5F}" type="presOf" srcId="{FA94B1B8-5FA7-4201-9872-895E70042E23}" destId="{748E931B-C4C0-4561-9364-2B3587D865EF}" srcOrd="0" destOrd="0" presId="urn:microsoft.com/office/officeart/2005/8/layout/chevron2"/>
    <dgm:cxn modelId="{E5E6373B-6304-4448-83E9-A2BDC0261C12}" type="presOf" srcId="{1F02B19F-9C22-4FEF-81FA-D148DB0E5ABA}" destId="{8D502258-8CAA-4F57-83F5-A571A861DDE1}" srcOrd="0" destOrd="0" presId="urn:microsoft.com/office/officeart/2005/8/layout/chevron2"/>
    <dgm:cxn modelId="{54671340-7CFA-453A-957A-FA8D501C1BE6}" srcId="{69BCE909-AFB6-45A0-A8EC-711C19E9977D}" destId="{B37AF037-B651-4AA6-91B8-4BD6F938A846}" srcOrd="0" destOrd="0" parTransId="{14555984-F546-4C0C-BAD1-9BCB74BE6F61}" sibTransId="{3AFE511E-2897-49DC-B3F1-E89D7A8A6C6D}"/>
    <dgm:cxn modelId="{4C94FD61-B80A-4449-9EAA-EE2112DDA194}" type="presOf" srcId="{3D2FD376-2B70-40CA-8112-970E1A43C7CF}" destId="{41F6EDA0-23A9-4158-83F2-3FA0EB4FC1F0}" srcOrd="0" destOrd="0" presId="urn:microsoft.com/office/officeart/2005/8/layout/chevron2"/>
    <dgm:cxn modelId="{BAAE6064-6CDC-4A43-BAAD-D449117AE990}" type="presOf" srcId="{77EBF1A5-77B4-4349-BDD0-B0889C2CD51A}" destId="{D02B4622-549E-4E0B-8A49-6229A14007E2}" srcOrd="0" destOrd="0" presId="urn:microsoft.com/office/officeart/2005/8/layout/chevron2"/>
    <dgm:cxn modelId="{1DDDDF48-994B-4329-ACB9-C8628B21D361}" type="presOf" srcId="{AF5AC499-0C47-4DAA-BB60-E9409A130B20}" destId="{BBAA70DE-9CA8-498F-9AC6-D060C633ACDE}" srcOrd="0" destOrd="0" presId="urn:microsoft.com/office/officeart/2005/8/layout/chevron2"/>
    <dgm:cxn modelId="{86BC3D6B-3124-4885-99F3-71361B2AC59C}" type="presOf" srcId="{038D41AC-7131-470D-93C4-3DC7B97FCD4D}" destId="{A879C7F5-1C1A-4383-A2BE-B3C5892E9038}" srcOrd="0" destOrd="0" presId="urn:microsoft.com/office/officeart/2005/8/layout/chevron2"/>
    <dgm:cxn modelId="{A4CFD350-FFEC-49C2-8819-E0432B037E83}" srcId="{4F092D0D-65A8-470F-BF0F-15BF33E4ACEE}" destId="{35BDAA44-7479-4D8E-BF09-F299BDC1515B}" srcOrd="0" destOrd="0" parTransId="{7F3B9B79-33D9-44E9-9F1F-C67B4C78AD9D}" sibTransId="{5BEF3771-3D64-4D6C-B5B9-7D5966EAD9B2}"/>
    <dgm:cxn modelId="{C2384673-E096-4DAF-8B30-771AE96F967A}" type="presOf" srcId="{F832D7D4-9189-4DDA-960F-80CD30965188}" destId="{29BF825E-AE81-48E6-B95E-2FD2D61F0FAD}" srcOrd="0" destOrd="0" presId="urn:microsoft.com/office/officeart/2005/8/layout/chevron2"/>
    <dgm:cxn modelId="{62AABB53-35F1-4DBC-949A-169D16140E7B}" srcId="{88026002-AD16-4DDB-9312-1F31E61901BE}" destId="{34D429E9-9A27-4880-9066-2885374BB19A}" srcOrd="0" destOrd="0" parTransId="{DB3CD635-0384-4A4D-8337-0B9F15468D80}" sibTransId="{E34B744E-C85B-48FF-AED0-C3C27460EE9B}"/>
    <dgm:cxn modelId="{B79A0156-C196-4857-95CD-520CCCEEE6B5}" type="presOf" srcId="{A3EFEB38-F8FE-4427-AB87-E6D45C5B1B9A}" destId="{C97E968A-8299-4AC1-94C3-FBD1B9066AE3}" srcOrd="0" destOrd="0" presId="urn:microsoft.com/office/officeart/2005/8/layout/chevron2"/>
    <dgm:cxn modelId="{FB122157-CFFA-4899-BE58-07278FA5C5C3}" type="presOf" srcId="{3C4BD8C9-6B8A-4060-98ED-3E7E342C0286}" destId="{B708868B-BF04-43AD-9477-D2A69B296AC2}" srcOrd="0" destOrd="0" presId="urn:microsoft.com/office/officeart/2005/8/layout/chevron2"/>
    <dgm:cxn modelId="{02BE3258-4FE2-4D03-BA6D-4AD761C49A53}" srcId="{77EBF1A5-77B4-4349-BDD0-B0889C2CD51A}" destId="{038D41AC-7131-470D-93C4-3DC7B97FCD4D}" srcOrd="1" destOrd="0" parTransId="{11C76EC2-9042-4930-9296-636FC031DE61}" sibTransId="{33464368-AE7B-4A70-A375-40A4D6C7B5EF}"/>
    <dgm:cxn modelId="{B8FDCB7C-44DF-4737-AD9D-4CD40260EA30}" type="presOf" srcId="{34D429E9-9A27-4880-9066-2885374BB19A}" destId="{63C847A3-F162-4265-B542-69389E0C1CE3}" srcOrd="0" destOrd="0" presId="urn:microsoft.com/office/officeart/2005/8/layout/chevron2"/>
    <dgm:cxn modelId="{022C1187-3C9A-4BAD-ADAC-89054B4B110E}" type="presOf" srcId="{B37AF037-B651-4AA6-91B8-4BD6F938A846}" destId="{8882C951-256F-4D55-8F2D-1C73D38E44DD}" srcOrd="0" destOrd="0" presId="urn:microsoft.com/office/officeart/2005/8/layout/chevron2"/>
    <dgm:cxn modelId="{DD97F78D-D4F7-41D1-A59C-5889BFD21560}" srcId="{A3EFEB38-F8FE-4427-AB87-E6D45C5B1B9A}" destId="{1F02B19F-9C22-4FEF-81FA-D148DB0E5ABA}" srcOrd="0" destOrd="0" parTransId="{473F23C4-1CBF-4D41-953F-5A6CEC5EB036}" sibTransId="{0A7EA7D1-3E9B-4FC7-8F4D-E1A4CE5D99A8}"/>
    <dgm:cxn modelId="{EE45A690-F774-4502-9809-44760BCA916F}" srcId="{77EBF1A5-77B4-4349-BDD0-B0889C2CD51A}" destId="{4F092D0D-65A8-470F-BF0F-15BF33E4ACEE}" srcOrd="5" destOrd="0" parTransId="{D5FD9CB0-D60C-459A-81BE-883534A17B3F}" sibTransId="{A2F5ED7F-DB46-45F7-B6C9-02133D7A33FB}"/>
    <dgm:cxn modelId="{9145AF93-1896-43E1-A879-F84CB1E9D9C7}" srcId="{77EBF1A5-77B4-4349-BDD0-B0889C2CD51A}" destId="{88026002-AD16-4DDB-9312-1F31E61901BE}" srcOrd="6" destOrd="0" parTransId="{B1048D96-F669-4E76-B128-1CF97A3606E2}" sibTransId="{5936E93C-CA34-40D7-BF40-203D358CD140}"/>
    <dgm:cxn modelId="{297499A3-AF1F-45D7-B484-A8FA1A5529CE}" srcId="{038D41AC-7131-470D-93C4-3DC7B97FCD4D}" destId="{23501AF6-B4A0-44B4-8F5D-2D335D7BE0F7}" srcOrd="0" destOrd="0" parTransId="{B706FC01-EC05-46B1-BE58-64396C2A5C1A}" sibTransId="{2310A13A-E7B7-49FF-83E1-913DDCA2D557}"/>
    <dgm:cxn modelId="{6253DBA6-BA13-4C55-8317-177CFD6FFC44}" srcId="{3C4BD8C9-6B8A-4060-98ED-3E7E342C0286}" destId="{FA94B1B8-5FA7-4201-9872-895E70042E23}" srcOrd="0" destOrd="0" parTransId="{B70CD496-4A3F-471D-B519-551E1DC3A88B}" sibTransId="{72F82F7D-61C3-4D48-A297-B6F77AFAEED9}"/>
    <dgm:cxn modelId="{08897FC9-EB7E-4A02-9B09-1117A95BE96E}" type="presOf" srcId="{35BDAA44-7479-4D8E-BF09-F299BDC1515B}" destId="{1145A131-A730-4669-9749-99B3D247E531}" srcOrd="0" destOrd="0" presId="urn:microsoft.com/office/officeart/2005/8/layout/chevron2"/>
    <dgm:cxn modelId="{56D8E6D1-06C3-4B54-9A4E-1753ADA75B9D}" srcId="{9464C2A4-94F3-4581-AA63-B8AB4AE2AD30}" destId="{AF5AC499-0C47-4DAA-BB60-E9409A130B20}" srcOrd="0" destOrd="0" parTransId="{ECD644BA-E485-4C87-82DC-D450AF12B945}" sibTransId="{C4FDFCF0-0786-4598-B5C2-F8E82D29B8C1}"/>
    <dgm:cxn modelId="{A091ADD4-7C74-48EE-BE2C-40581995AAC3}" type="presOf" srcId="{88026002-AD16-4DDB-9312-1F31E61901BE}" destId="{5142A26F-2AD6-4C3E-BC55-B4DE76B19CEA}" srcOrd="0" destOrd="0" presId="urn:microsoft.com/office/officeart/2005/8/layout/chevron2"/>
    <dgm:cxn modelId="{89BB28E6-2F34-4810-9118-57265377AD40}" type="presOf" srcId="{23501AF6-B4A0-44B4-8F5D-2D335D7BE0F7}" destId="{276C80D1-B8E6-4E09-9480-77C058FE506C}" srcOrd="0" destOrd="0" presId="urn:microsoft.com/office/officeart/2005/8/layout/chevron2"/>
    <dgm:cxn modelId="{024C92E6-7A5B-4E0C-9A0B-30505C0986FA}" srcId="{77EBF1A5-77B4-4349-BDD0-B0889C2CD51A}" destId="{7AE190AF-F7B2-4394-99EC-8ED8DD7796CE}" srcOrd="0" destOrd="0" parTransId="{1F481265-F90A-473D-B6CD-CB63971A64B6}" sibTransId="{0F8D4444-966E-4DB1-8F56-BE1E36B6F933}"/>
    <dgm:cxn modelId="{CFC1F6E6-A221-4694-8A92-2E2D51455EC1}" type="presOf" srcId="{AD4A6C10-F992-49F9-AF02-34DD6B3BA213}" destId="{4EA5A692-B607-49FF-A0DC-21739C8CFFC5}" srcOrd="0" destOrd="0" presId="urn:microsoft.com/office/officeart/2005/8/layout/chevron2"/>
    <dgm:cxn modelId="{A0E31CFD-977E-4745-A63F-35BE936A59C0}" srcId="{77EBF1A5-77B4-4349-BDD0-B0889C2CD51A}" destId="{A3EFEB38-F8FE-4427-AB87-E6D45C5B1B9A}" srcOrd="7" destOrd="0" parTransId="{CB1582A1-0862-4503-BC9F-2B6DC8605AF1}" sibTransId="{4C9ADD67-58B6-4C61-AF1A-AF952D23BE7D}"/>
    <dgm:cxn modelId="{230AAEFF-E345-4E11-9EE0-1434F1081DD6}" srcId="{7AE190AF-F7B2-4394-99EC-8ED8DD7796CE}" destId="{3D2FD376-2B70-40CA-8112-970E1A43C7CF}" srcOrd="0" destOrd="0" parTransId="{B97B9A0A-2A68-4F08-9264-9CC8860477B1}" sibTransId="{33E2AA49-0A73-4B47-8C90-FCC80C010A0D}"/>
    <dgm:cxn modelId="{4EB55278-F22C-4CFE-B4D3-2C2388B23F50}" type="presParOf" srcId="{D02B4622-549E-4E0B-8A49-6229A14007E2}" destId="{779799ED-D5BD-407A-800E-BF9A9199D275}" srcOrd="0" destOrd="0" presId="urn:microsoft.com/office/officeart/2005/8/layout/chevron2"/>
    <dgm:cxn modelId="{23116798-DAA8-4026-9D8A-A4AEAADDFB78}" type="presParOf" srcId="{779799ED-D5BD-407A-800E-BF9A9199D275}" destId="{926E8FFD-9249-4B13-8CBC-7E0B1A32E7B2}" srcOrd="0" destOrd="0" presId="urn:microsoft.com/office/officeart/2005/8/layout/chevron2"/>
    <dgm:cxn modelId="{8270C4A1-AEBD-4347-A8FF-A860A498E4F5}" type="presParOf" srcId="{779799ED-D5BD-407A-800E-BF9A9199D275}" destId="{41F6EDA0-23A9-4158-83F2-3FA0EB4FC1F0}" srcOrd="1" destOrd="0" presId="urn:microsoft.com/office/officeart/2005/8/layout/chevron2"/>
    <dgm:cxn modelId="{905F4830-52D4-472E-98C4-6062796CEA67}" type="presParOf" srcId="{D02B4622-549E-4E0B-8A49-6229A14007E2}" destId="{E53767FD-0EE1-457A-8EB3-FB9A19BF46EF}" srcOrd="1" destOrd="0" presId="urn:microsoft.com/office/officeart/2005/8/layout/chevron2"/>
    <dgm:cxn modelId="{07D37CCB-330F-4A4B-A909-764F57BF271C}" type="presParOf" srcId="{D02B4622-549E-4E0B-8A49-6229A14007E2}" destId="{1C8BFD91-BA87-4294-8E65-DF58F1EE3322}" srcOrd="2" destOrd="0" presId="urn:microsoft.com/office/officeart/2005/8/layout/chevron2"/>
    <dgm:cxn modelId="{F466CD97-AAAA-4F06-B09F-947164C7B7A2}" type="presParOf" srcId="{1C8BFD91-BA87-4294-8E65-DF58F1EE3322}" destId="{A879C7F5-1C1A-4383-A2BE-B3C5892E9038}" srcOrd="0" destOrd="0" presId="urn:microsoft.com/office/officeart/2005/8/layout/chevron2"/>
    <dgm:cxn modelId="{12C3CAC6-76C5-47DE-8D20-D71E3C422638}" type="presParOf" srcId="{1C8BFD91-BA87-4294-8E65-DF58F1EE3322}" destId="{276C80D1-B8E6-4E09-9480-77C058FE506C}" srcOrd="1" destOrd="0" presId="urn:microsoft.com/office/officeart/2005/8/layout/chevron2"/>
    <dgm:cxn modelId="{FCCD3385-115E-4968-B13B-DD305CDDFDC5}" type="presParOf" srcId="{D02B4622-549E-4E0B-8A49-6229A14007E2}" destId="{136DE3A4-0BE7-4A60-A049-A6B17BE8BDD6}" srcOrd="3" destOrd="0" presId="urn:microsoft.com/office/officeart/2005/8/layout/chevron2"/>
    <dgm:cxn modelId="{C7C10C72-4064-4502-872E-6010FE798653}" type="presParOf" srcId="{D02B4622-549E-4E0B-8A49-6229A14007E2}" destId="{DC7D8DE3-6BC6-4647-85E7-E1212713C8AA}" srcOrd="4" destOrd="0" presId="urn:microsoft.com/office/officeart/2005/8/layout/chevron2"/>
    <dgm:cxn modelId="{E4784672-24A9-435D-9A21-45F114622E9F}" type="presParOf" srcId="{DC7D8DE3-6BC6-4647-85E7-E1212713C8AA}" destId="{F5B6561E-AEFF-4719-A997-9AA422508506}" srcOrd="0" destOrd="0" presId="urn:microsoft.com/office/officeart/2005/8/layout/chevron2"/>
    <dgm:cxn modelId="{E2BDA2FA-EA7E-4FC7-91AA-71F014A3705F}" type="presParOf" srcId="{DC7D8DE3-6BC6-4647-85E7-E1212713C8AA}" destId="{BBAA70DE-9CA8-498F-9AC6-D060C633ACDE}" srcOrd="1" destOrd="0" presId="urn:microsoft.com/office/officeart/2005/8/layout/chevron2"/>
    <dgm:cxn modelId="{8B06552C-2A94-470B-BC1C-02A8298CEBF4}" type="presParOf" srcId="{D02B4622-549E-4E0B-8A49-6229A14007E2}" destId="{57D611D3-50B7-41AF-8270-C4C70A1996EF}" srcOrd="5" destOrd="0" presId="urn:microsoft.com/office/officeart/2005/8/layout/chevron2"/>
    <dgm:cxn modelId="{DBFB0433-D119-4326-A48D-2D81588907BE}" type="presParOf" srcId="{D02B4622-549E-4E0B-8A49-6229A14007E2}" destId="{EA11DE59-4DF0-4743-A0EE-75BD49729E3E}" srcOrd="6" destOrd="0" presId="urn:microsoft.com/office/officeart/2005/8/layout/chevron2"/>
    <dgm:cxn modelId="{8F6A1103-5EB8-49B9-90F3-C942B7099313}" type="presParOf" srcId="{EA11DE59-4DF0-4743-A0EE-75BD49729E3E}" destId="{B708868B-BF04-43AD-9477-D2A69B296AC2}" srcOrd="0" destOrd="0" presId="urn:microsoft.com/office/officeart/2005/8/layout/chevron2"/>
    <dgm:cxn modelId="{D252CB72-6FEF-433B-83CA-57C3B8916A6F}" type="presParOf" srcId="{EA11DE59-4DF0-4743-A0EE-75BD49729E3E}" destId="{748E931B-C4C0-4561-9364-2B3587D865EF}" srcOrd="1" destOrd="0" presId="urn:microsoft.com/office/officeart/2005/8/layout/chevron2"/>
    <dgm:cxn modelId="{A3FC99C3-A6D4-4FCF-B93E-394750A4538E}" type="presParOf" srcId="{D02B4622-549E-4E0B-8A49-6229A14007E2}" destId="{E53A59F2-592C-4BA0-88C2-1285F34EF8E0}" srcOrd="7" destOrd="0" presId="urn:microsoft.com/office/officeart/2005/8/layout/chevron2"/>
    <dgm:cxn modelId="{2AF2218E-7CB3-4BC2-A6C0-6ABD0F0952F4}" type="presParOf" srcId="{D02B4622-549E-4E0B-8A49-6229A14007E2}" destId="{351191BA-5308-4C20-BB0E-6FCD8CB57EA7}" srcOrd="8" destOrd="0" presId="urn:microsoft.com/office/officeart/2005/8/layout/chevron2"/>
    <dgm:cxn modelId="{8C74A8B2-2ADB-49FE-BBE6-41B1450C998E}" type="presParOf" srcId="{351191BA-5308-4C20-BB0E-6FCD8CB57EA7}" destId="{D4C44654-CFE7-415F-A69C-B468239ADC41}" srcOrd="0" destOrd="0" presId="urn:microsoft.com/office/officeart/2005/8/layout/chevron2"/>
    <dgm:cxn modelId="{1A894C0F-EDA0-4275-8FA6-19D3BD4D79BC}" type="presParOf" srcId="{351191BA-5308-4C20-BB0E-6FCD8CB57EA7}" destId="{8882C951-256F-4D55-8F2D-1C73D38E44DD}" srcOrd="1" destOrd="0" presId="urn:microsoft.com/office/officeart/2005/8/layout/chevron2"/>
    <dgm:cxn modelId="{61ECAA09-575F-41FA-A0F8-C58039C93AD0}" type="presParOf" srcId="{D02B4622-549E-4E0B-8A49-6229A14007E2}" destId="{E2097532-CD6F-4C6E-8B35-3A5734033A2A}" srcOrd="9" destOrd="0" presId="urn:microsoft.com/office/officeart/2005/8/layout/chevron2"/>
    <dgm:cxn modelId="{5ED15D68-4EDF-4816-BFC2-059B234AE53A}" type="presParOf" srcId="{D02B4622-549E-4E0B-8A49-6229A14007E2}" destId="{4BCD2FBD-E9AD-4247-9EDE-66AF87203A77}" srcOrd="10" destOrd="0" presId="urn:microsoft.com/office/officeart/2005/8/layout/chevron2"/>
    <dgm:cxn modelId="{6A2CE5C9-C311-4F75-B5CF-6AB3A7BD4CD2}" type="presParOf" srcId="{4BCD2FBD-E9AD-4247-9EDE-66AF87203A77}" destId="{B09AC553-4F7B-4D9D-836F-754A86CC796F}" srcOrd="0" destOrd="0" presId="urn:microsoft.com/office/officeart/2005/8/layout/chevron2"/>
    <dgm:cxn modelId="{F8C74845-0373-4E67-B572-8C99A97BEA3B}" type="presParOf" srcId="{4BCD2FBD-E9AD-4247-9EDE-66AF87203A77}" destId="{1145A131-A730-4669-9749-99B3D247E531}" srcOrd="1" destOrd="0" presId="urn:microsoft.com/office/officeart/2005/8/layout/chevron2"/>
    <dgm:cxn modelId="{E37616AE-8574-4FC2-A4BA-BD44B3C9B5AB}" type="presParOf" srcId="{D02B4622-549E-4E0B-8A49-6229A14007E2}" destId="{AA570CC7-0A9F-4CC0-8717-DD6776D5F125}" srcOrd="11" destOrd="0" presId="urn:microsoft.com/office/officeart/2005/8/layout/chevron2"/>
    <dgm:cxn modelId="{96BD8751-04FE-4C18-9DB8-ED38E37CDEFE}" type="presParOf" srcId="{D02B4622-549E-4E0B-8A49-6229A14007E2}" destId="{ED4866DE-A8E0-48CC-99E6-A42A13C3ABFF}" srcOrd="12" destOrd="0" presId="urn:microsoft.com/office/officeart/2005/8/layout/chevron2"/>
    <dgm:cxn modelId="{790155DA-0E33-4C9E-ADFA-0433CA14210D}" type="presParOf" srcId="{ED4866DE-A8E0-48CC-99E6-A42A13C3ABFF}" destId="{5142A26F-2AD6-4C3E-BC55-B4DE76B19CEA}" srcOrd="0" destOrd="0" presId="urn:microsoft.com/office/officeart/2005/8/layout/chevron2"/>
    <dgm:cxn modelId="{388A6545-6149-493C-A596-149D48013A99}" type="presParOf" srcId="{ED4866DE-A8E0-48CC-99E6-A42A13C3ABFF}" destId="{63C847A3-F162-4265-B542-69389E0C1CE3}" srcOrd="1" destOrd="0" presId="urn:microsoft.com/office/officeart/2005/8/layout/chevron2"/>
    <dgm:cxn modelId="{6A7E4596-3A96-41A2-ABBB-8AEB23066722}" type="presParOf" srcId="{D02B4622-549E-4E0B-8A49-6229A14007E2}" destId="{1C9CE879-9A9A-4549-B0B4-2E6A688F7B97}" srcOrd="13" destOrd="0" presId="urn:microsoft.com/office/officeart/2005/8/layout/chevron2"/>
    <dgm:cxn modelId="{D7B2C6F4-F7EE-4D03-8762-1C50FB55E667}" type="presParOf" srcId="{D02B4622-549E-4E0B-8A49-6229A14007E2}" destId="{8E0EF9EA-7847-4A40-9DF0-A718ABDBAE3C}" srcOrd="14" destOrd="0" presId="urn:microsoft.com/office/officeart/2005/8/layout/chevron2"/>
    <dgm:cxn modelId="{8AC6BB24-782B-4258-9C2F-EE5FD212D49F}" type="presParOf" srcId="{8E0EF9EA-7847-4A40-9DF0-A718ABDBAE3C}" destId="{C97E968A-8299-4AC1-94C3-FBD1B9066AE3}" srcOrd="0" destOrd="0" presId="urn:microsoft.com/office/officeart/2005/8/layout/chevron2"/>
    <dgm:cxn modelId="{81F3CF85-241C-448D-8F69-AFDBCD6AB721}" type="presParOf" srcId="{8E0EF9EA-7847-4A40-9DF0-A718ABDBAE3C}" destId="{8D502258-8CAA-4F57-83F5-A571A861DDE1}" srcOrd="1" destOrd="0" presId="urn:microsoft.com/office/officeart/2005/8/layout/chevron2"/>
    <dgm:cxn modelId="{87DE4346-9F04-498E-96EC-3FAC028A0258}" type="presParOf" srcId="{D02B4622-549E-4E0B-8A49-6229A14007E2}" destId="{D3426672-A9CF-42B9-A270-E29A0DFEC3F2}" srcOrd="15" destOrd="0" presId="urn:microsoft.com/office/officeart/2005/8/layout/chevron2"/>
    <dgm:cxn modelId="{A09196B0-EF56-4EEF-B452-0534199B9B8E}" type="presParOf" srcId="{D02B4622-549E-4E0B-8A49-6229A14007E2}" destId="{DEC04993-9AA5-4B6C-9782-48E1455AE4D6}" srcOrd="16" destOrd="0" presId="urn:microsoft.com/office/officeart/2005/8/layout/chevron2"/>
    <dgm:cxn modelId="{C279AE60-AB9D-48AA-9087-D53ACAD7E767}" type="presParOf" srcId="{DEC04993-9AA5-4B6C-9782-48E1455AE4D6}" destId="{4EA5A692-B607-49FF-A0DC-21739C8CFFC5}" srcOrd="0" destOrd="0" presId="urn:microsoft.com/office/officeart/2005/8/layout/chevron2"/>
    <dgm:cxn modelId="{15C0F965-26D3-435D-9E62-FD567B960977}" type="presParOf" srcId="{DEC04993-9AA5-4B6C-9782-48E1455AE4D6}" destId="{29BF825E-AE81-48E6-B95E-2FD2D61F0F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7EBF1A5-77B4-4349-BDD0-B0889C2CD51A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7AE190AF-F7B2-4394-99EC-8ED8DD7796CE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Placement of Information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1F481265-F90A-473D-B6CD-CB63971A64B6}" type="parTrans" cxnId="{024C92E6-7A5B-4E0C-9A0B-30505C0986FA}">
      <dgm:prSet/>
      <dgm:spPr/>
      <dgm:t>
        <a:bodyPr/>
        <a:lstStyle/>
        <a:p>
          <a:endParaRPr lang="en-US"/>
        </a:p>
      </dgm:t>
    </dgm:pt>
    <dgm:pt modelId="{0F8D4444-966E-4DB1-8F56-BE1E36B6F933}" type="sibTrans" cxnId="{024C92E6-7A5B-4E0C-9A0B-30505C0986FA}">
      <dgm:prSet/>
      <dgm:spPr/>
      <dgm:t>
        <a:bodyPr/>
        <a:lstStyle/>
        <a:p>
          <a:endParaRPr lang="en-US"/>
        </a:p>
      </dgm:t>
    </dgm:pt>
    <dgm:pt modelId="{79CA40BE-B57F-449C-820A-11093479E95D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Complying with Licences of Used Code</a:t>
          </a:r>
        </a:p>
      </dgm:t>
    </dgm:pt>
    <dgm:pt modelId="{4B26FBAE-E96D-40E4-A4D1-14811B21108B}" type="parTrans" cxnId="{7225C531-496C-4586-89EC-245E70196A5B}">
      <dgm:prSet/>
      <dgm:spPr/>
      <dgm:t>
        <a:bodyPr/>
        <a:lstStyle/>
        <a:p>
          <a:endParaRPr lang="en-US"/>
        </a:p>
      </dgm:t>
    </dgm:pt>
    <dgm:pt modelId="{C74FF454-6370-4F3E-B6F9-5ECEF044701B}" type="sibTrans" cxnId="{7225C531-496C-4586-89EC-245E70196A5B}">
      <dgm:prSet/>
      <dgm:spPr/>
      <dgm:t>
        <a:bodyPr/>
        <a:lstStyle/>
        <a:p>
          <a:endParaRPr lang="en-US"/>
        </a:p>
      </dgm:t>
    </dgm:pt>
    <dgm:pt modelId="{CBA6F1F0-3ED3-4E8D-8170-422B3E8DF4EA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LICENSE</a:t>
          </a:r>
        </a:p>
      </dgm:t>
    </dgm:pt>
    <dgm:pt modelId="{6ACF1897-5F77-49C4-A2F6-D1EB418263AB}" type="parTrans" cxnId="{7C0AAAE2-EF15-4612-A7A7-200C8F920881}">
      <dgm:prSet/>
      <dgm:spPr/>
      <dgm:t>
        <a:bodyPr/>
        <a:lstStyle/>
        <a:p>
          <a:endParaRPr lang="en-US"/>
        </a:p>
      </dgm:t>
    </dgm:pt>
    <dgm:pt modelId="{34A005C4-A10D-4A0C-98FF-8D41A8721644}" type="sibTrans" cxnId="{7C0AAAE2-EF15-4612-A7A7-200C8F920881}">
      <dgm:prSet/>
      <dgm:spPr/>
      <dgm:t>
        <a:bodyPr/>
        <a:lstStyle/>
        <a:p>
          <a:endParaRPr lang="en-US"/>
        </a:p>
      </dgm:t>
    </dgm:pt>
    <dgm:pt modelId="{67557DEF-9A83-46C7-B333-1AF08B985200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README</a:t>
          </a:r>
        </a:p>
      </dgm:t>
    </dgm:pt>
    <dgm:pt modelId="{68B04EE3-1265-4B14-833A-571C14C2DFE5}" type="parTrans" cxnId="{578FF58B-438C-42A8-907E-1CC51674D7BA}">
      <dgm:prSet/>
      <dgm:spPr/>
      <dgm:t>
        <a:bodyPr/>
        <a:lstStyle/>
        <a:p>
          <a:endParaRPr lang="en-US"/>
        </a:p>
      </dgm:t>
    </dgm:pt>
    <dgm:pt modelId="{066351A1-98EF-427C-894B-7C4715BC39C7}" type="sibTrans" cxnId="{578FF58B-438C-42A8-907E-1CC51674D7BA}">
      <dgm:prSet/>
      <dgm:spPr/>
      <dgm:t>
        <a:bodyPr/>
        <a:lstStyle/>
        <a:p>
          <a:endParaRPr lang="en-US"/>
        </a:p>
      </dgm:t>
    </dgm:pt>
    <dgm:pt modelId="{E7D36A04-5230-4968-A531-68DF3E570F38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COPYRIGHT</a:t>
          </a:r>
        </a:p>
      </dgm:t>
    </dgm:pt>
    <dgm:pt modelId="{EAD644DF-42DD-4ED7-BA10-52AEBD3CD101}" type="parTrans" cxnId="{7B95C903-9EB1-47C0-9D8E-232E158E004B}">
      <dgm:prSet/>
      <dgm:spPr/>
      <dgm:t>
        <a:bodyPr/>
        <a:lstStyle/>
        <a:p>
          <a:endParaRPr lang="en-US"/>
        </a:p>
      </dgm:t>
    </dgm:pt>
    <dgm:pt modelId="{D7036619-B2FD-497A-B14A-EC1B121BDC9A}" type="sibTrans" cxnId="{7B95C903-9EB1-47C0-9D8E-232E158E004B}">
      <dgm:prSet/>
      <dgm:spPr/>
      <dgm:t>
        <a:bodyPr/>
        <a:lstStyle/>
        <a:p>
          <a:endParaRPr lang="en-US"/>
        </a:p>
      </dgm:t>
    </dgm:pt>
    <dgm:pt modelId="{A64AED0D-203B-4C34-AD0F-325A9141D3A6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AUTHORS</a:t>
          </a:r>
        </a:p>
      </dgm:t>
    </dgm:pt>
    <dgm:pt modelId="{094B7160-ACD2-4E3D-AC92-D225837520DC}" type="parTrans" cxnId="{59E7E564-D547-4FA6-A994-D937BC2A8ADB}">
      <dgm:prSet/>
      <dgm:spPr/>
      <dgm:t>
        <a:bodyPr/>
        <a:lstStyle/>
        <a:p>
          <a:endParaRPr lang="en-US"/>
        </a:p>
      </dgm:t>
    </dgm:pt>
    <dgm:pt modelId="{8A7AE391-830A-43EB-BA73-24D348DB5F5A}" type="sibTrans" cxnId="{59E7E564-D547-4FA6-A994-D937BC2A8ADB}">
      <dgm:prSet/>
      <dgm:spPr/>
      <dgm:t>
        <a:bodyPr/>
        <a:lstStyle/>
        <a:p>
          <a:endParaRPr lang="en-US"/>
        </a:p>
      </dgm:t>
    </dgm:pt>
    <dgm:pt modelId="{4F099E57-9AF3-47C8-9A18-27CED1015580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NOTICE</a:t>
          </a:r>
        </a:p>
      </dgm:t>
    </dgm:pt>
    <dgm:pt modelId="{47D6A700-9C6B-4AA1-91BA-FBD72E0DF5D0}" type="parTrans" cxnId="{A21EAD0E-B3F4-4FD0-91E4-8EF9BFD4BD07}">
      <dgm:prSet/>
      <dgm:spPr/>
      <dgm:t>
        <a:bodyPr/>
        <a:lstStyle/>
        <a:p>
          <a:endParaRPr lang="en-US"/>
        </a:p>
      </dgm:t>
    </dgm:pt>
    <dgm:pt modelId="{4C453065-5302-4520-B256-900713D1A60E}" type="sibTrans" cxnId="{A21EAD0E-B3F4-4FD0-91E4-8EF9BFD4BD07}">
      <dgm:prSet/>
      <dgm:spPr/>
      <dgm:t>
        <a:bodyPr/>
        <a:lstStyle/>
        <a:p>
          <a:endParaRPr lang="en-US"/>
        </a:p>
      </dgm:t>
    </dgm:pt>
    <dgm:pt modelId="{F70FF26E-6AA5-4AC0-94AA-88750E6ECB71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CHANGELOG</a:t>
          </a:r>
        </a:p>
      </dgm:t>
    </dgm:pt>
    <dgm:pt modelId="{58179505-8E3E-43F8-9A19-3B42D90E5FA8}" type="parTrans" cxnId="{F8C77471-2DD0-4F63-B0BB-C27F80D1AB7B}">
      <dgm:prSet/>
      <dgm:spPr/>
      <dgm:t>
        <a:bodyPr/>
        <a:lstStyle/>
        <a:p>
          <a:endParaRPr lang="en-US"/>
        </a:p>
      </dgm:t>
    </dgm:pt>
    <dgm:pt modelId="{5462B64E-22AC-4E04-9524-2BFE961165AB}" type="sibTrans" cxnId="{F8C77471-2DD0-4F63-B0BB-C27F80D1AB7B}">
      <dgm:prSet/>
      <dgm:spPr/>
      <dgm:t>
        <a:bodyPr/>
        <a:lstStyle/>
        <a:p>
          <a:endParaRPr lang="en-US"/>
        </a:p>
      </dgm:t>
    </dgm:pt>
    <dgm:pt modelId="{3192E76A-6C60-436D-8020-35FBFFF9A107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Copyright and Licence Notices in Source Code</a:t>
          </a:r>
        </a:p>
      </dgm:t>
    </dgm:pt>
    <dgm:pt modelId="{20E56067-062E-4F02-9E07-799D78E1EB7C}" type="parTrans" cxnId="{257DD5AE-3336-457D-B9E3-5594C320772E}">
      <dgm:prSet/>
      <dgm:spPr/>
      <dgm:t>
        <a:bodyPr/>
        <a:lstStyle/>
        <a:p>
          <a:endParaRPr lang="en-US"/>
        </a:p>
      </dgm:t>
    </dgm:pt>
    <dgm:pt modelId="{DB24FB86-F01C-472B-BB66-DB1916FFECF2}" type="sibTrans" cxnId="{257DD5AE-3336-457D-B9E3-5594C320772E}">
      <dgm:prSet/>
      <dgm:spPr/>
      <dgm:t>
        <a:bodyPr/>
        <a:lstStyle/>
        <a:p>
          <a:endParaRPr lang="en-US"/>
        </a:p>
      </dgm:t>
    </dgm:pt>
    <dgm:pt modelId="{466265E8-B7E6-45BB-A8A2-4639C3D78465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Checklist for Preparing and Validating Project Files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8062D55C-347F-41AE-A23B-51CF332405B3}" type="parTrans" cxnId="{CFE943BF-75A1-4D49-AE1A-DCB710562166}">
      <dgm:prSet/>
      <dgm:spPr/>
      <dgm:t>
        <a:bodyPr/>
        <a:lstStyle/>
        <a:p>
          <a:endParaRPr lang="en-US"/>
        </a:p>
      </dgm:t>
    </dgm:pt>
    <dgm:pt modelId="{31BA93D8-AD9E-4735-9E34-6CB385CFDC09}" type="sibTrans" cxnId="{CFE943BF-75A1-4D49-AE1A-DCB710562166}">
      <dgm:prSet/>
      <dgm:spPr/>
      <dgm:t>
        <a:bodyPr/>
        <a:lstStyle/>
        <a:p>
          <a:endParaRPr lang="en-US"/>
        </a:p>
      </dgm:t>
    </dgm:pt>
    <dgm:pt modelId="{56F64839-A76A-4826-B68F-44339BB706DA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 dirty="0"/>
        </a:p>
      </dgm:t>
    </dgm:pt>
    <dgm:pt modelId="{070CA948-FD0F-422A-B579-24FC3DCC60EA}" type="parTrans" cxnId="{5A35C684-BF2C-482D-8FD4-E3B61CF2F08E}">
      <dgm:prSet/>
      <dgm:spPr/>
      <dgm:t>
        <a:bodyPr/>
        <a:lstStyle/>
        <a:p>
          <a:endParaRPr lang="en-US"/>
        </a:p>
      </dgm:t>
    </dgm:pt>
    <dgm:pt modelId="{DBA6345D-116B-4BD3-9DBE-29F8A991690D}" type="sibTrans" cxnId="{5A35C684-BF2C-482D-8FD4-E3B61CF2F08E}">
      <dgm:prSet/>
      <dgm:spPr/>
      <dgm:t>
        <a:bodyPr/>
        <a:lstStyle/>
        <a:p>
          <a:endParaRPr lang="en-US"/>
        </a:p>
      </dgm:t>
    </dgm:pt>
    <dgm:pt modelId="{B0A8B8AC-0E1B-463A-9A5B-4F44856B6D5B}">
      <dgm:prSet/>
      <dgm:spPr/>
      <dgm:t>
        <a:bodyPr/>
        <a:lstStyle/>
        <a:p>
          <a:endParaRPr lang="en-GB" noProof="0" dirty="0"/>
        </a:p>
      </dgm:t>
    </dgm:pt>
    <dgm:pt modelId="{937B0F57-2BBD-4FBD-BB39-F62F751EF41B}" type="parTrans" cxnId="{10BE46E3-B390-4B72-885A-3601191F47F1}">
      <dgm:prSet/>
      <dgm:spPr/>
      <dgm:t>
        <a:bodyPr/>
        <a:lstStyle/>
        <a:p>
          <a:endParaRPr lang="en-US"/>
        </a:p>
      </dgm:t>
    </dgm:pt>
    <dgm:pt modelId="{8C50E816-2D85-4F34-882A-0A9F28D271FF}" type="sibTrans" cxnId="{10BE46E3-B390-4B72-885A-3601191F47F1}">
      <dgm:prSet/>
      <dgm:spPr/>
      <dgm:t>
        <a:bodyPr/>
        <a:lstStyle/>
        <a:p>
          <a:endParaRPr lang="en-US"/>
        </a:p>
      </dgm:t>
    </dgm:pt>
    <dgm:pt modelId="{B3A6E859-22C6-4936-B3F6-EE5D05425CA7}">
      <dgm:prSet/>
      <dgm:spPr/>
      <dgm:t>
        <a:bodyPr/>
        <a:lstStyle/>
        <a:p>
          <a:endParaRPr lang="en-GB" noProof="0" dirty="0"/>
        </a:p>
      </dgm:t>
    </dgm:pt>
    <dgm:pt modelId="{36A6B19B-D8DC-4A78-8B7B-8EC2E09A56DF}" type="parTrans" cxnId="{C4F4FFA5-2496-4069-8EEA-BF0CBC012645}">
      <dgm:prSet/>
      <dgm:spPr/>
      <dgm:t>
        <a:bodyPr/>
        <a:lstStyle/>
        <a:p>
          <a:endParaRPr lang="en-US"/>
        </a:p>
      </dgm:t>
    </dgm:pt>
    <dgm:pt modelId="{26D46FF5-2036-492A-BDC5-BB1AD819C7A3}" type="sibTrans" cxnId="{C4F4FFA5-2496-4069-8EEA-BF0CBC012645}">
      <dgm:prSet/>
      <dgm:spPr/>
      <dgm:t>
        <a:bodyPr/>
        <a:lstStyle/>
        <a:p>
          <a:endParaRPr lang="en-US"/>
        </a:p>
      </dgm:t>
    </dgm:pt>
    <dgm:pt modelId="{4881A6CF-1C6B-4AE9-97FD-F90E3D2A595B}">
      <dgm:prSet/>
      <dgm:spPr/>
      <dgm:t>
        <a:bodyPr/>
        <a:lstStyle/>
        <a:p>
          <a:endParaRPr lang="en-GB" noProof="0" dirty="0"/>
        </a:p>
      </dgm:t>
    </dgm:pt>
    <dgm:pt modelId="{A7CA6382-5983-42E5-AD45-5CEBB9416043}" type="parTrans" cxnId="{0F8C5B5F-A453-402E-8F04-26221E58A948}">
      <dgm:prSet/>
      <dgm:spPr/>
      <dgm:t>
        <a:bodyPr/>
        <a:lstStyle/>
        <a:p>
          <a:endParaRPr lang="en-US"/>
        </a:p>
      </dgm:t>
    </dgm:pt>
    <dgm:pt modelId="{FFA050AD-49C2-4EE7-BF4B-B7295A217D36}" type="sibTrans" cxnId="{0F8C5B5F-A453-402E-8F04-26221E58A948}">
      <dgm:prSet/>
      <dgm:spPr/>
      <dgm:t>
        <a:bodyPr/>
        <a:lstStyle/>
        <a:p>
          <a:endParaRPr lang="en-US"/>
        </a:p>
      </dgm:t>
    </dgm:pt>
    <dgm:pt modelId="{DF9EDFB1-C8A3-45E3-8169-E6B7C34B8AF9}">
      <dgm:prSet/>
      <dgm:spPr/>
      <dgm:t>
        <a:bodyPr/>
        <a:lstStyle/>
        <a:p>
          <a:endParaRPr lang="en-GB" noProof="0" dirty="0"/>
        </a:p>
      </dgm:t>
    </dgm:pt>
    <dgm:pt modelId="{168EAE34-9A47-4F42-80E4-1C6281ED3FD0}" type="parTrans" cxnId="{ABC15678-8314-4600-B6D4-E85E2C927317}">
      <dgm:prSet/>
      <dgm:spPr/>
      <dgm:t>
        <a:bodyPr/>
        <a:lstStyle/>
        <a:p>
          <a:endParaRPr lang="en-US"/>
        </a:p>
      </dgm:t>
    </dgm:pt>
    <dgm:pt modelId="{67FCD7BF-2999-4E3D-AB34-F2F0C53A158C}" type="sibTrans" cxnId="{ABC15678-8314-4600-B6D4-E85E2C927317}">
      <dgm:prSet/>
      <dgm:spPr/>
      <dgm:t>
        <a:bodyPr/>
        <a:lstStyle/>
        <a:p>
          <a:endParaRPr lang="en-US"/>
        </a:p>
      </dgm:t>
    </dgm:pt>
    <dgm:pt modelId="{4ED29C1D-4879-4D3B-9483-3BB13A95557E}">
      <dgm:prSet/>
      <dgm:spPr/>
      <dgm:t>
        <a:bodyPr/>
        <a:lstStyle/>
        <a:p>
          <a:endParaRPr lang="en-GB" noProof="0" dirty="0"/>
        </a:p>
      </dgm:t>
    </dgm:pt>
    <dgm:pt modelId="{AD564382-2CA1-406F-A35C-4F5BEBCFF99F}" type="parTrans" cxnId="{3EA985D4-0959-4080-91FB-E88D71F3CE4D}">
      <dgm:prSet/>
      <dgm:spPr/>
      <dgm:t>
        <a:bodyPr/>
        <a:lstStyle/>
        <a:p>
          <a:endParaRPr lang="en-US"/>
        </a:p>
      </dgm:t>
    </dgm:pt>
    <dgm:pt modelId="{63D7E163-AA93-45BE-97D3-474503227FB1}" type="sibTrans" cxnId="{3EA985D4-0959-4080-91FB-E88D71F3CE4D}">
      <dgm:prSet/>
      <dgm:spPr/>
      <dgm:t>
        <a:bodyPr/>
        <a:lstStyle/>
        <a:p>
          <a:endParaRPr lang="en-US"/>
        </a:p>
      </dgm:t>
    </dgm:pt>
    <dgm:pt modelId="{FCF208D8-93F5-4B31-BBF0-AEAAC6DE0ADB}">
      <dgm:prSet/>
      <dgm:spPr/>
      <dgm:t>
        <a:bodyPr/>
        <a:lstStyle/>
        <a:p>
          <a:endParaRPr lang="en-GB" noProof="0" dirty="0"/>
        </a:p>
      </dgm:t>
    </dgm:pt>
    <dgm:pt modelId="{6A3FE710-8F20-4D54-B85B-94AA65E9CC0F}" type="parTrans" cxnId="{D096BF0F-47AA-4CEF-8FCE-062EB5D8151E}">
      <dgm:prSet/>
      <dgm:spPr/>
      <dgm:t>
        <a:bodyPr/>
        <a:lstStyle/>
        <a:p>
          <a:endParaRPr lang="en-US"/>
        </a:p>
      </dgm:t>
    </dgm:pt>
    <dgm:pt modelId="{54666EFD-1401-4776-8ECF-1D8AD52D7E63}" type="sibTrans" cxnId="{D096BF0F-47AA-4CEF-8FCE-062EB5D8151E}">
      <dgm:prSet/>
      <dgm:spPr/>
      <dgm:t>
        <a:bodyPr/>
        <a:lstStyle/>
        <a:p>
          <a:endParaRPr lang="en-US"/>
        </a:p>
      </dgm:t>
    </dgm:pt>
    <dgm:pt modelId="{E7994189-0946-4833-AAD9-4B041F5FA487}">
      <dgm:prSet/>
      <dgm:spPr/>
      <dgm:t>
        <a:bodyPr/>
        <a:lstStyle/>
        <a:p>
          <a:endParaRPr lang="en-GB" noProof="0" dirty="0"/>
        </a:p>
      </dgm:t>
    </dgm:pt>
    <dgm:pt modelId="{70C60F8A-061C-443A-AAD1-022FECD4423A}" type="parTrans" cxnId="{F16E82BF-346D-4688-B22F-CFD58C905137}">
      <dgm:prSet/>
      <dgm:spPr/>
      <dgm:t>
        <a:bodyPr/>
        <a:lstStyle/>
        <a:p>
          <a:endParaRPr lang="en-US"/>
        </a:p>
      </dgm:t>
    </dgm:pt>
    <dgm:pt modelId="{DA932D8B-49CA-4FE7-B79B-ABD619830F8E}" type="sibTrans" cxnId="{F16E82BF-346D-4688-B22F-CFD58C905137}">
      <dgm:prSet/>
      <dgm:spPr/>
      <dgm:t>
        <a:bodyPr/>
        <a:lstStyle/>
        <a:p>
          <a:endParaRPr lang="en-US"/>
        </a:p>
      </dgm:t>
    </dgm:pt>
    <dgm:pt modelId="{3611BCA5-269F-40E9-ACB1-A49D58C54D6A}">
      <dgm:prSet/>
      <dgm:spPr/>
      <dgm:t>
        <a:bodyPr/>
        <a:lstStyle/>
        <a:p>
          <a:endParaRPr lang="en-US" dirty="0"/>
        </a:p>
      </dgm:t>
    </dgm:pt>
    <dgm:pt modelId="{E7A1EE83-DE4D-4BFE-A5D0-290B0929317E}" type="parTrans" cxnId="{5EC6E997-E36B-41CE-B458-427E59EE816D}">
      <dgm:prSet/>
      <dgm:spPr/>
      <dgm:t>
        <a:bodyPr/>
        <a:lstStyle/>
        <a:p>
          <a:endParaRPr lang="en-US"/>
        </a:p>
      </dgm:t>
    </dgm:pt>
    <dgm:pt modelId="{684A7DC2-D3D2-4CEF-BC2C-9BC5D5D0622B}" type="sibTrans" cxnId="{5EC6E997-E36B-41CE-B458-427E59EE816D}">
      <dgm:prSet/>
      <dgm:spPr/>
      <dgm:t>
        <a:bodyPr/>
        <a:lstStyle/>
        <a:p>
          <a:endParaRPr lang="en-US"/>
        </a:p>
      </dgm:t>
    </dgm:pt>
    <dgm:pt modelId="{21EE4AAD-65EB-4BB3-A049-FB59304960C9}">
      <dgm:prSet/>
      <dgm:spPr/>
      <dgm:t>
        <a:bodyPr/>
        <a:lstStyle/>
        <a:p>
          <a:endParaRPr lang="en-GB" noProof="0" dirty="0"/>
        </a:p>
      </dgm:t>
    </dgm:pt>
    <dgm:pt modelId="{CCB1BCF5-2155-495B-8977-6F5A982902CC}" type="sibTrans" cxnId="{893F79D8-7440-41E7-8A4B-7B18E34496AF}">
      <dgm:prSet/>
      <dgm:spPr/>
      <dgm:t>
        <a:bodyPr/>
        <a:lstStyle/>
        <a:p>
          <a:endParaRPr lang="en-US"/>
        </a:p>
      </dgm:t>
    </dgm:pt>
    <dgm:pt modelId="{81F46C7D-19A1-4376-861D-19E7CD85ABA5}" type="parTrans" cxnId="{893F79D8-7440-41E7-8A4B-7B18E34496AF}">
      <dgm:prSet/>
      <dgm:spPr/>
      <dgm:t>
        <a:bodyPr/>
        <a:lstStyle/>
        <a:p>
          <a:endParaRPr lang="en-US"/>
        </a:p>
      </dgm:t>
    </dgm:pt>
    <dgm:pt modelId="{D02B4622-549E-4E0B-8A49-6229A14007E2}" type="pres">
      <dgm:prSet presAssocID="{77EBF1A5-77B4-4349-BDD0-B0889C2CD51A}" presName="linearFlow" presStyleCnt="0">
        <dgm:presLayoutVars>
          <dgm:dir/>
          <dgm:animLvl val="lvl"/>
          <dgm:resizeHandles val="exact"/>
        </dgm:presLayoutVars>
      </dgm:prSet>
      <dgm:spPr/>
    </dgm:pt>
    <dgm:pt modelId="{4EACCD85-945F-4107-939C-401D4DDB180C}" type="pres">
      <dgm:prSet presAssocID="{56F64839-A76A-4826-B68F-44339BB706DA}" presName="composite" presStyleCnt="0"/>
      <dgm:spPr/>
    </dgm:pt>
    <dgm:pt modelId="{F461D35C-CF4D-4650-A50E-D9B396DF562A}" type="pres">
      <dgm:prSet presAssocID="{56F64839-A76A-4826-B68F-44339BB706DA}" presName="parentText" presStyleLbl="alignNode1" presStyleIdx="0" presStyleCnt="10">
        <dgm:presLayoutVars>
          <dgm:chMax val="1"/>
          <dgm:bulletEnabled val="1"/>
        </dgm:presLayoutVars>
      </dgm:prSet>
      <dgm:spPr/>
    </dgm:pt>
    <dgm:pt modelId="{8E0D4D87-74C1-4B86-94D2-76E5CF025EA7}" type="pres">
      <dgm:prSet presAssocID="{56F64839-A76A-4826-B68F-44339BB706DA}" presName="descendantText" presStyleLbl="alignAcc1" presStyleIdx="0" presStyleCnt="10">
        <dgm:presLayoutVars>
          <dgm:bulletEnabled val="1"/>
        </dgm:presLayoutVars>
      </dgm:prSet>
      <dgm:spPr>
        <a:xfrm rot="5400000">
          <a:off x="5270018" y="-4925137"/>
          <a:ext cx="317673" cy="10173489"/>
        </a:xfrm>
        <a:prstGeom prst="round2SameRect">
          <a:avLst/>
        </a:prstGeom>
      </dgm:spPr>
    </dgm:pt>
    <dgm:pt modelId="{AED85227-CD80-463F-AA22-6CFC30181A90}" type="pres">
      <dgm:prSet presAssocID="{DBA6345D-116B-4BD3-9DBE-29F8A991690D}" presName="sp" presStyleCnt="0"/>
      <dgm:spPr/>
    </dgm:pt>
    <dgm:pt modelId="{340C8651-D259-4121-8D49-F0AF121A95F1}" type="pres">
      <dgm:prSet presAssocID="{B0A8B8AC-0E1B-463A-9A5B-4F44856B6D5B}" presName="composite" presStyleCnt="0"/>
      <dgm:spPr/>
    </dgm:pt>
    <dgm:pt modelId="{852A1302-6DE0-49AA-9B12-672E3E94CFB8}" type="pres">
      <dgm:prSet presAssocID="{B0A8B8AC-0E1B-463A-9A5B-4F44856B6D5B}" presName="parentText" presStyleLbl="alignNode1" presStyleIdx="1" presStyleCnt="10">
        <dgm:presLayoutVars>
          <dgm:chMax val="1"/>
          <dgm:bulletEnabled val="1"/>
        </dgm:presLayoutVars>
      </dgm:prSet>
      <dgm:spPr/>
    </dgm:pt>
    <dgm:pt modelId="{928293D8-6BE9-4FB8-9FDF-A1A47E65E138}" type="pres">
      <dgm:prSet presAssocID="{B0A8B8AC-0E1B-463A-9A5B-4F44856B6D5B}" presName="descendantText" presStyleLbl="alignAcc1" presStyleIdx="1" presStyleCnt="10">
        <dgm:presLayoutVars>
          <dgm:bulletEnabled val="1"/>
        </dgm:presLayoutVars>
      </dgm:prSet>
      <dgm:spPr>
        <a:xfrm rot="5400000">
          <a:off x="5270018" y="-4496574"/>
          <a:ext cx="317673" cy="10173489"/>
        </a:xfrm>
        <a:prstGeom prst="round2SameRect">
          <a:avLst/>
        </a:prstGeom>
      </dgm:spPr>
    </dgm:pt>
    <dgm:pt modelId="{91484F5D-7801-4761-BB5D-D4B0B4D8CBFE}" type="pres">
      <dgm:prSet presAssocID="{8C50E816-2D85-4F34-882A-0A9F28D271FF}" presName="sp" presStyleCnt="0"/>
      <dgm:spPr/>
    </dgm:pt>
    <dgm:pt modelId="{5AF7BB85-96DE-430E-AEC8-6E6BDB278D60}" type="pres">
      <dgm:prSet presAssocID="{B3A6E859-22C6-4936-B3F6-EE5D05425CA7}" presName="composite" presStyleCnt="0"/>
      <dgm:spPr/>
    </dgm:pt>
    <dgm:pt modelId="{BBF5392A-BEDE-4A00-BDBD-CC4068CD9CA5}" type="pres">
      <dgm:prSet presAssocID="{B3A6E859-22C6-4936-B3F6-EE5D05425CA7}" presName="parentText" presStyleLbl="alignNode1" presStyleIdx="2" presStyleCnt="10">
        <dgm:presLayoutVars>
          <dgm:chMax val="1"/>
          <dgm:bulletEnabled val="1"/>
        </dgm:presLayoutVars>
      </dgm:prSet>
      <dgm:spPr/>
    </dgm:pt>
    <dgm:pt modelId="{B5CA96B8-5831-435D-93B8-4686711D3867}" type="pres">
      <dgm:prSet presAssocID="{B3A6E859-22C6-4936-B3F6-EE5D05425CA7}" presName="descendantText" presStyleLbl="alignAcc1" presStyleIdx="2" presStyleCnt="10">
        <dgm:presLayoutVars>
          <dgm:bulletEnabled val="1"/>
        </dgm:presLayoutVars>
      </dgm:prSet>
      <dgm:spPr>
        <a:xfrm rot="5400000">
          <a:off x="5270018" y="-4068011"/>
          <a:ext cx="317673" cy="10173489"/>
        </a:xfrm>
        <a:prstGeom prst="round2SameRect">
          <a:avLst/>
        </a:prstGeom>
      </dgm:spPr>
    </dgm:pt>
    <dgm:pt modelId="{FBE32837-C5A2-4C4B-A056-A45569DB667E}" type="pres">
      <dgm:prSet presAssocID="{26D46FF5-2036-492A-BDC5-BB1AD819C7A3}" presName="sp" presStyleCnt="0"/>
      <dgm:spPr/>
    </dgm:pt>
    <dgm:pt modelId="{E8ADAAEC-6C8F-4BF8-B6CC-6C1FE849610D}" type="pres">
      <dgm:prSet presAssocID="{4881A6CF-1C6B-4AE9-97FD-F90E3D2A595B}" presName="composite" presStyleCnt="0"/>
      <dgm:spPr/>
    </dgm:pt>
    <dgm:pt modelId="{1AB64586-B598-4146-896F-305104215411}" type="pres">
      <dgm:prSet presAssocID="{4881A6CF-1C6B-4AE9-97FD-F90E3D2A595B}" presName="parentText" presStyleLbl="alignNode1" presStyleIdx="3" presStyleCnt="10">
        <dgm:presLayoutVars>
          <dgm:chMax val="1"/>
          <dgm:bulletEnabled val="1"/>
        </dgm:presLayoutVars>
      </dgm:prSet>
      <dgm:spPr/>
    </dgm:pt>
    <dgm:pt modelId="{594C68B5-C7BA-4479-A3B8-1F0715E9B235}" type="pres">
      <dgm:prSet presAssocID="{4881A6CF-1C6B-4AE9-97FD-F90E3D2A595B}" presName="descendantText" presStyleLbl="alignAcc1" presStyleIdx="3" presStyleCnt="10">
        <dgm:presLayoutVars>
          <dgm:bulletEnabled val="1"/>
        </dgm:presLayoutVars>
      </dgm:prSet>
      <dgm:spPr>
        <a:xfrm rot="5400000">
          <a:off x="5270018" y="-3639448"/>
          <a:ext cx="317673" cy="10173489"/>
        </a:xfrm>
        <a:prstGeom prst="round2SameRect">
          <a:avLst/>
        </a:prstGeom>
      </dgm:spPr>
    </dgm:pt>
    <dgm:pt modelId="{851CA31C-5A88-466A-9BDF-C65F5CB58696}" type="pres">
      <dgm:prSet presAssocID="{FFA050AD-49C2-4EE7-BF4B-B7295A217D36}" presName="sp" presStyleCnt="0"/>
      <dgm:spPr/>
    </dgm:pt>
    <dgm:pt modelId="{73688229-691D-4D1A-9CC2-C1604B43BF51}" type="pres">
      <dgm:prSet presAssocID="{DF9EDFB1-C8A3-45E3-8169-E6B7C34B8AF9}" presName="composite" presStyleCnt="0"/>
      <dgm:spPr/>
    </dgm:pt>
    <dgm:pt modelId="{5D8F849E-7AF1-471B-8B27-BA634E068260}" type="pres">
      <dgm:prSet presAssocID="{DF9EDFB1-C8A3-45E3-8169-E6B7C34B8AF9}" presName="parentText" presStyleLbl="alignNode1" presStyleIdx="4" presStyleCnt="10">
        <dgm:presLayoutVars>
          <dgm:chMax val="1"/>
          <dgm:bulletEnabled val="1"/>
        </dgm:presLayoutVars>
      </dgm:prSet>
      <dgm:spPr/>
    </dgm:pt>
    <dgm:pt modelId="{85B825C2-78C1-42BD-AC94-B236C0BF106D}" type="pres">
      <dgm:prSet presAssocID="{DF9EDFB1-C8A3-45E3-8169-E6B7C34B8AF9}" presName="descendantText" presStyleLbl="alignAcc1" presStyleIdx="4" presStyleCnt="10">
        <dgm:presLayoutVars>
          <dgm:bulletEnabled val="1"/>
        </dgm:presLayoutVars>
      </dgm:prSet>
      <dgm:spPr>
        <a:xfrm rot="5400000">
          <a:off x="5270018" y="-3210884"/>
          <a:ext cx="317673" cy="10173489"/>
        </a:xfrm>
        <a:prstGeom prst="round2SameRect">
          <a:avLst/>
        </a:prstGeom>
      </dgm:spPr>
    </dgm:pt>
    <dgm:pt modelId="{C3A77983-D971-4A41-955C-86375318F7CA}" type="pres">
      <dgm:prSet presAssocID="{67FCD7BF-2999-4E3D-AB34-F2F0C53A158C}" presName="sp" presStyleCnt="0"/>
      <dgm:spPr/>
    </dgm:pt>
    <dgm:pt modelId="{E7646430-A79C-49A7-86F5-7F5BB6012605}" type="pres">
      <dgm:prSet presAssocID="{4ED29C1D-4879-4D3B-9483-3BB13A95557E}" presName="composite" presStyleCnt="0"/>
      <dgm:spPr/>
    </dgm:pt>
    <dgm:pt modelId="{17DB11F6-3381-4FF7-BFFD-D1DB3D23DB9C}" type="pres">
      <dgm:prSet presAssocID="{4ED29C1D-4879-4D3B-9483-3BB13A95557E}" presName="parentText" presStyleLbl="alignNode1" presStyleIdx="5" presStyleCnt="10">
        <dgm:presLayoutVars>
          <dgm:chMax val="1"/>
          <dgm:bulletEnabled val="1"/>
        </dgm:presLayoutVars>
      </dgm:prSet>
      <dgm:spPr/>
    </dgm:pt>
    <dgm:pt modelId="{0E10A7C4-4CC9-4DE8-AB0C-DF146C6850D8}" type="pres">
      <dgm:prSet presAssocID="{4ED29C1D-4879-4D3B-9483-3BB13A95557E}" presName="descendantText" presStyleLbl="alignAcc1" presStyleIdx="5" presStyleCnt="10">
        <dgm:presLayoutVars>
          <dgm:bulletEnabled val="1"/>
        </dgm:presLayoutVars>
      </dgm:prSet>
      <dgm:spPr>
        <a:xfrm rot="5400000">
          <a:off x="5270018" y="-2782321"/>
          <a:ext cx="317673" cy="10173489"/>
        </a:xfrm>
        <a:prstGeom prst="round2SameRect">
          <a:avLst/>
        </a:prstGeom>
      </dgm:spPr>
    </dgm:pt>
    <dgm:pt modelId="{84B6730A-5263-406F-91E4-EE2CAC411391}" type="pres">
      <dgm:prSet presAssocID="{63D7E163-AA93-45BE-97D3-474503227FB1}" presName="sp" presStyleCnt="0"/>
      <dgm:spPr/>
    </dgm:pt>
    <dgm:pt modelId="{FE63D0A3-6406-4E85-8CEE-3795CE5523F7}" type="pres">
      <dgm:prSet presAssocID="{FCF208D8-93F5-4B31-BBF0-AEAAC6DE0ADB}" presName="composite" presStyleCnt="0"/>
      <dgm:spPr/>
    </dgm:pt>
    <dgm:pt modelId="{098AC15E-C394-4774-9AA1-E9790C2DB4E4}" type="pres">
      <dgm:prSet presAssocID="{FCF208D8-93F5-4B31-BBF0-AEAAC6DE0ADB}" presName="parentText" presStyleLbl="alignNode1" presStyleIdx="6" presStyleCnt="10">
        <dgm:presLayoutVars>
          <dgm:chMax val="1"/>
          <dgm:bulletEnabled val="1"/>
        </dgm:presLayoutVars>
      </dgm:prSet>
      <dgm:spPr/>
    </dgm:pt>
    <dgm:pt modelId="{0044F840-A6CF-4E96-97CD-9E598294A2B4}" type="pres">
      <dgm:prSet presAssocID="{FCF208D8-93F5-4B31-BBF0-AEAAC6DE0ADB}" presName="descendantText" presStyleLbl="alignAcc1" presStyleIdx="6" presStyleCnt="10">
        <dgm:presLayoutVars>
          <dgm:bulletEnabled val="1"/>
        </dgm:presLayoutVars>
      </dgm:prSet>
      <dgm:spPr>
        <a:xfrm rot="5400000">
          <a:off x="5270018" y="-2353758"/>
          <a:ext cx="317673" cy="10173489"/>
        </a:xfrm>
        <a:prstGeom prst="round2SameRect">
          <a:avLst/>
        </a:prstGeom>
      </dgm:spPr>
    </dgm:pt>
    <dgm:pt modelId="{442E72D8-84BB-4821-8087-E6BE4976E733}" type="pres">
      <dgm:prSet presAssocID="{54666EFD-1401-4776-8ECF-1D8AD52D7E63}" presName="sp" presStyleCnt="0"/>
      <dgm:spPr/>
    </dgm:pt>
    <dgm:pt modelId="{C7C52DE9-E372-4D4A-8EB4-35D50AC6200C}" type="pres">
      <dgm:prSet presAssocID="{21EE4AAD-65EB-4BB3-A049-FB59304960C9}" presName="composite" presStyleCnt="0"/>
      <dgm:spPr/>
    </dgm:pt>
    <dgm:pt modelId="{CCE9E694-F4A6-450C-8C78-0C9DC22F2666}" type="pres">
      <dgm:prSet presAssocID="{21EE4AAD-65EB-4BB3-A049-FB59304960C9}" presName="parentText" presStyleLbl="alignNode1" presStyleIdx="7" presStyleCnt="10">
        <dgm:presLayoutVars>
          <dgm:chMax val="1"/>
          <dgm:bulletEnabled val="1"/>
        </dgm:presLayoutVars>
      </dgm:prSet>
      <dgm:spPr/>
    </dgm:pt>
    <dgm:pt modelId="{2DE5A67A-95CE-4669-B398-FA6DBD2FC759}" type="pres">
      <dgm:prSet presAssocID="{21EE4AAD-65EB-4BB3-A049-FB59304960C9}" presName="descendantText" presStyleLbl="alignAcc1" presStyleIdx="7" presStyleCnt="10">
        <dgm:presLayoutVars>
          <dgm:bulletEnabled val="1"/>
        </dgm:presLayoutVars>
      </dgm:prSet>
      <dgm:spPr>
        <a:xfrm rot="5400000">
          <a:off x="5270018" y="-1925195"/>
          <a:ext cx="317673" cy="10173489"/>
        </a:xfrm>
        <a:prstGeom prst="round2SameRect">
          <a:avLst/>
        </a:prstGeom>
      </dgm:spPr>
    </dgm:pt>
    <dgm:pt modelId="{5BBCF771-6335-412C-99B1-F75C7BE7CD9D}" type="pres">
      <dgm:prSet presAssocID="{CCB1BCF5-2155-495B-8977-6F5A982902CC}" presName="sp" presStyleCnt="0"/>
      <dgm:spPr/>
    </dgm:pt>
    <dgm:pt modelId="{02CD0B9C-11CD-49FA-92C0-2BCFF01A956E}" type="pres">
      <dgm:prSet presAssocID="{E7994189-0946-4833-AAD9-4B041F5FA487}" presName="composite" presStyleCnt="0"/>
      <dgm:spPr/>
    </dgm:pt>
    <dgm:pt modelId="{E43835D4-AEAE-4786-85EF-9AF2399808F7}" type="pres">
      <dgm:prSet presAssocID="{E7994189-0946-4833-AAD9-4B041F5FA487}" presName="parentText" presStyleLbl="alignNode1" presStyleIdx="8" presStyleCnt="10">
        <dgm:presLayoutVars>
          <dgm:chMax val="1"/>
          <dgm:bulletEnabled val="1"/>
        </dgm:presLayoutVars>
      </dgm:prSet>
      <dgm:spPr/>
    </dgm:pt>
    <dgm:pt modelId="{09BDD5E6-F470-4B1D-A0EA-CB8AB156C242}" type="pres">
      <dgm:prSet presAssocID="{E7994189-0946-4833-AAD9-4B041F5FA487}" presName="descendantText" presStyleLbl="alignAcc1" presStyleIdx="8" presStyleCnt="10">
        <dgm:presLayoutVars>
          <dgm:bulletEnabled val="1"/>
        </dgm:presLayoutVars>
      </dgm:prSet>
      <dgm:spPr>
        <a:xfrm rot="5400000">
          <a:off x="5270018" y="-1496632"/>
          <a:ext cx="317673" cy="10173489"/>
        </a:xfrm>
        <a:prstGeom prst="round2SameRect">
          <a:avLst/>
        </a:prstGeom>
      </dgm:spPr>
    </dgm:pt>
    <dgm:pt modelId="{615FAA70-0875-4AA6-870C-6C000AECEC22}" type="pres">
      <dgm:prSet presAssocID="{DA932D8B-49CA-4FE7-B79B-ABD619830F8E}" presName="sp" presStyleCnt="0"/>
      <dgm:spPr/>
    </dgm:pt>
    <dgm:pt modelId="{872E1309-72C6-48A2-AC24-3AC46BA35B21}" type="pres">
      <dgm:prSet presAssocID="{3611BCA5-269F-40E9-ACB1-A49D58C54D6A}" presName="composite" presStyleCnt="0"/>
      <dgm:spPr/>
    </dgm:pt>
    <dgm:pt modelId="{89187FB0-0A25-429C-A398-D69CDECA5591}" type="pres">
      <dgm:prSet presAssocID="{3611BCA5-269F-40E9-ACB1-A49D58C54D6A}" presName="parentText" presStyleLbl="alignNode1" presStyleIdx="9" presStyleCnt="10">
        <dgm:presLayoutVars>
          <dgm:chMax val="1"/>
          <dgm:bulletEnabled val="1"/>
        </dgm:presLayoutVars>
      </dgm:prSet>
      <dgm:spPr/>
    </dgm:pt>
    <dgm:pt modelId="{C41816C8-016F-4806-A312-4D8B696FCEE4}" type="pres">
      <dgm:prSet presAssocID="{3611BCA5-269F-40E9-ACB1-A49D58C54D6A}" presName="descendantText" presStyleLbl="alignAcc1" presStyleIdx="9" presStyleCnt="10">
        <dgm:presLayoutVars>
          <dgm:bulletEnabled val="1"/>
        </dgm:presLayoutVars>
      </dgm:prSet>
      <dgm:spPr>
        <a:xfrm rot="5400000">
          <a:off x="5270018" y="-1068069"/>
          <a:ext cx="317673" cy="10173489"/>
        </a:xfrm>
        <a:prstGeom prst="round2SameRect">
          <a:avLst/>
        </a:prstGeom>
      </dgm:spPr>
    </dgm:pt>
  </dgm:ptLst>
  <dgm:cxnLst>
    <dgm:cxn modelId="{765D6A02-87EB-43CA-93CB-133236912F1D}" type="presOf" srcId="{B0A8B8AC-0E1B-463A-9A5B-4F44856B6D5B}" destId="{852A1302-6DE0-49AA-9B12-672E3E94CFB8}" srcOrd="0" destOrd="0" presId="urn:microsoft.com/office/officeart/2005/8/layout/chevron2"/>
    <dgm:cxn modelId="{7B95C903-9EB1-47C0-9D8E-232E158E004B}" srcId="{DF9EDFB1-C8A3-45E3-8169-E6B7C34B8AF9}" destId="{E7D36A04-5230-4968-A531-68DF3E570F38}" srcOrd="0" destOrd="0" parTransId="{EAD644DF-42DD-4ED7-BA10-52AEBD3CD101}" sibTransId="{D7036619-B2FD-497A-B14A-EC1B121BDC9A}"/>
    <dgm:cxn modelId="{A21EAD0E-B3F4-4FD0-91E4-8EF9BFD4BD07}" srcId="{FCF208D8-93F5-4B31-BBF0-AEAAC6DE0ADB}" destId="{4F099E57-9AF3-47C8-9A18-27CED1015580}" srcOrd="0" destOrd="0" parTransId="{47D6A700-9C6B-4AA1-91BA-FBD72E0DF5D0}" sibTransId="{4C453065-5302-4520-B256-900713D1A60E}"/>
    <dgm:cxn modelId="{D096BF0F-47AA-4CEF-8FCE-062EB5D8151E}" srcId="{77EBF1A5-77B4-4349-BDD0-B0889C2CD51A}" destId="{FCF208D8-93F5-4B31-BBF0-AEAAC6DE0ADB}" srcOrd="6" destOrd="0" parTransId="{6A3FE710-8F20-4D54-B85B-94AA65E9CC0F}" sibTransId="{54666EFD-1401-4776-8ECF-1D8AD52D7E63}"/>
    <dgm:cxn modelId="{E5459711-34B3-46C4-A96A-E4D388DCF182}" type="presOf" srcId="{4ED29C1D-4879-4D3B-9483-3BB13A95557E}" destId="{17DB11F6-3381-4FF7-BFFD-D1DB3D23DB9C}" srcOrd="0" destOrd="0" presId="urn:microsoft.com/office/officeart/2005/8/layout/chevron2"/>
    <dgm:cxn modelId="{F57DB713-AD43-4B60-A433-2AB37F0FC45D}" type="presOf" srcId="{DF9EDFB1-C8A3-45E3-8169-E6B7C34B8AF9}" destId="{5D8F849E-7AF1-471B-8B27-BA634E068260}" srcOrd="0" destOrd="0" presId="urn:microsoft.com/office/officeart/2005/8/layout/chevron2"/>
    <dgm:cxn modelId="{7FC5A01D-89FD-44BE-9042-557D9B2EEE4B}" type="presOf" srcId="{3192E76A-6C60-436D-8020-35FBFFF9A107}" destId="{09BDD5E6-F470-4B1D-A0EA-CB8AB156C242}" srcOrd="0" destOrd="0" presId="urn:microsoft.com/office/officeart/2005/8/layout/chevron2"/>
    <dgm:cxn modelId="{6772462C-A4CD-43C1-8064-890148AFB1C9}" type="presOf" srcId="{67557DEF-9A83-46C7-B333-1AF08B985200}" destId="{594C68B5-C7BA-4479-A3B8-1F0715E9B235}" srcOrd="0" destOrd="0" presId="urn:microsoft.com/office/officeart/2005/8/layout/chevron2"/>
    <dgm:cxn modelId="{7225C531-496C-4586-89EC-245E70196A5B}" srcId="{B0A8B8AC-0E1B-463A-9A5B-4F44856B6D5B}" destId="{79CA40BE-B57F-449C-820A-11093479E95D}" srcOrd="0" destOrd="0" parTransId="{4B26FBAE-E96D-40E4-A4D1-14811B21108B}" sibTransId="{C74FF454-6370-4F3E-B6F9-5ECEF044701B}"/>
    <dgm:cxn modelId="{0F8C5B5F-A453-402E-8F04-26221E58A948}" srcId="{77EBF1A5-77B4-4349-BDD0-B0889C2CD51A}" destId="{4881A6CF-1C6B-4AE9-97FD-F90E3D2A595B}" srcOrd="3" destOrd="0" parTransId="{A7CA6382-5983-42E5-AD45-5CEBB9416043}" sibTransId="{FFA050AD-49C2-4EE7-BF4B-B7295A217D36}"/>
    <dgm:cxn modelId="{BAAE6064-6CDC-4A43-BAAD-D449117AE990}" type="presOf" srcId="{77EBF1A5-77B4-4349-BDD0-B0889C2CD51A}" destId="{D02B4622-549E-4E0B-8A49-6229A14007E2}" srcOrd="0" destOrd="0" presId="urn:microsoft.com/office/officeart/2005/8/layout/chevron2"/>
    <dgm:cxn modelId="{59E7E564-D547-4FA6-A994-D937BC2A8ADB}" srcId="{4ED29C1D-4879-4D3B-9483-3BB13A95557E}" destId="{A64AED0D-203B-4C34-AD0F-325A9141D3A6}" srcOrd="0" destOrd="0" parTransId="{094B7160-ACD2-4E3D-AC92-D225837520DC}" sibTransId="{8A7AE391-830A-43EB-BA73-24D348DB5F5A}"/>
    <dgm:cxn modelId="{61D30267-11FA-4B8B-BB86-BF345FA9C9B1}" type="presOf" srcId="{FCF208D8-93F5-4B31-BBF0-AEAAC6DE0ADB}" destId="{098AC15E-C394-4774-9AA1-E9790C2DB4E4}" srcOrd="0" destOrd="0" presId="urn:microsoft.com/office/officeart/2005/8/layout/chevron2"/>
    <dgm:cxn modelId="{7923B269-6CEC-420D-ABEE-1655C7CDA8E2}" type="presOf" srcId="{4F099E57-9AF3-47C8-9A18-27CED1015580}" destId="{0044F840-A6CF-4E96-97CD-9E598294A2B4}" srcOrd="0" destOrd="0" presId="urn:microsoft.com/office/officeart/2005/8/layout/chevron2"/>
    <dgm:cxn modelId="{F8C77471-2DD0-4F63-B0BB-C27F80D1AB7B}" srcId="{21EE4AAD-65EB-4BB3-A049-FB59304960C9}" destId="{F70FF26E-6AA5-4AC0-94AA-88750E6ECB71}" srcOrd="0" destOrd="0" parTransId="{58179505-8E3E-43F8-9A19-3B42D90E5FA8}" sibTransId="{5462B64E-22AC-4E04-9524-2BFE961165AB}"/>
    <dgm:cxn modelId="{74CCF951-D8BA-43E0-8099-C9BD1D0B332D}" type="presOf" srcId="{21EE4AAD-65EB-4BB3-A049-FB59304960C9}" destId="{CCE9E694-F4A6-450C-8C78-0C9DC22F2666}" srcOrd="0" destOrd="0" presId="urn:microsoft.com/office/officeart/2005/8/layout/chevron2"/>
    <dgm:cxn modelId="{E66A8053-68C6-4A0E-AB87-54ACECCBB81C}" type="presOf" srcId="{4881A6CF-1C6B-4AE9-97FD-F90E3D2A595B}" destId="{1AB64586-B598-4146-896F-305104215411}" srcOrd="0" destOrd="0" presId="urn:microsoft.com/office/officeart/2005/8/layout/chevron2"/>
    <dgm:cxn modelId="{C1C4DA53-CC6D-43CF-8EBA-89892825F10D}" type="presOf" srcId="{7AE190AF-F7B2-4394-99EC-8ED8DD7796CE}" destId="{8E0D4D87-74C1-4B86-94D2-76E5CF025EA7}" srcOrd="0" destOrd="0" presId="urn:microsoft.com/office/officeart/2005/8/layout/chevron2"/>
    <dgm:cxn modelId="{308CEF55-62B7-488E-B828-A742BA1FE865}" type="presOf" srcId="{466265E8-B7E6-45BB-A8A2-4639C3D78465}" destId="{C41816C8-016F-4806-A312-4D8B696FCEE4}" srcOrd="0" destOrd="0" presId="urn:microsoft.com/office/officeart/2005/8/layout/chevron2"/>
    <dgm:cxn modelId="{ABC15678-8314-4600-B6D4-E85E2C927317}" srcId="{77EBF1A5-77B4-4349-BDD0-B0889C2CD51A}" destId="{DF9EDFB1-C8A3-45E3-8169-E6B7C34B8AF9}" srcOrd="4" destOrd="0" parTransId="{168EAE34-9A47-4F42-80E4-1C6281ED3FD0}" sibTransId="{67FCD7BF-2999-4E3D-AB34-F2F0C53A158C}"/>
    <dgm:cxn modelId="{70A06C81-7BAB-40CF-9D34-AE4175916C53}" type="presOf" srcId="{3611BCA5-269F-40E9-ACB1-A49D58C54D6A}" destId="{89187FB0-0A25-429C-A398-D69CDECA5591}" srcOrd="0" destOrd="0" presId="urn:microsoft.com/office/officeart/2005/8/layout/chevron2"/>
    <dgm:cxn modelId="{5A35C684-BF2C-482D-8FD4-E3B61CF2F08E}" srcId="{77EBF1A5-77B4-4349-BDD0-B0889C2CD51A}" destId="{56F64839-A76A-4826-B68F-44339BB706DA}" srcOrd="0" destOrd="0" parTransId="{070CA948-FD0F-422A-B579-24FC3DCC60EA}" sibTransId="{DBA6345D-116B-4BD3-9DBE-29F8A991690D}"/>
    <dgm:cxn modelId="{578FF58B-438C-42A8-907E-1CC51674D7BA}" srcId="{4881A6CF-1C6B-4AE9-97FD-F90E3D2A595B}" destId="{67557DEF-9A83-46C7-B333-1AF08B985200}" srcOrd="0" destOrd="0" parTransId="{68B04EE3-1265-4B14-833A-571C14C2DFE5}" sibTransId="{066351A1-98EF-427C-894B-7C4715BC39C7}"/>
    <dgm:cxn modelId="{280BBC8F-3EE2-4999-80AD-E62EF546CE23}" type="presOf" srcId="{A64AED0D-203B-4C34-AD0F-325A9141D3A6}" destId="{0E10A7C4-4CC9-4DE8-AB0C-DF146C6850D8}" srcOrd="0" destOrd="0" presId="urn:microsoft.com/office/officeart/2005/8/layout/chevron2"/>
    <dgm:cxn modelId="{5EC6E997-E36B-41CE-B458-427E59EE816D}" srcId="{77EBF1A5-77B4-4349-BDD0-B0889C2CD51A}" destId="{3611BCA5-269F-40E9-ACB1-A49D58C54D6A}" srcOrd="9" destOrd="0" parTransId="{E7A1EE83-DE4D-4BFE-A5D0-290B0929317E}" sibTransId="{684A7DC2-D3D2-4CEF-BC2C-9BC5D5D0622B}"/>
    <dgm:cxn modelId="{C4F4FFA5-2496-4069-8EEA-BF0CBC012645}" srcId="{77EBF1A5-77B4-4349-BDD0-B0889C2CD51A}" destId="{B3A6E859-22C6-4936-B3F6-EE5D05425CA7}" srcOrd="2" destOrd="0" parTransId="{36A6B19B-D8DC-4A78-8B7B-8EC2E09A56DF}" sibTransId="{26D46FF5-2036-492A-BDC5-BB1AD819C7A3}"/>
    <dgm:cxn modelId="{14ADB7AC-7135-4266-ADCC-93D52EA51507}" type="presOf" srcId="{79CA40BE-B57F-449C-820A-11093479E95D}" destId="{928293D8-6BE9-4FB8-9FDF-A1A47E65E138}" srcOrd="0" destOrd="0" presId="urn:microsoft.com/office/officeart/2005/8/layout/chevron2"/>
    <dgm:cxn modelId="{257DD5AE-3336-457D-B9E3-5594C320772E}" srcId="{E7994189-0946-4833-AAD9-4B041F5FA487}" destId="{3192E76A-6C60-436D-8020-35FBFFF9A107}" srcOrd="0" destOrd="0" parTransId="{20E56067-062E-4F02-9E07-799D78E1EB7C}" sibTransId="{DB24FB86-F01C-472B-BB66-DB1916FFECF2}"/>
    <dgm:cxn modelId="{F3BC26B8-DEE0-459C-848E-9C68DEBE728D}" type="presOf" srcId="{E7D36A04-5230-4968-A531-68DF3E570F38}" destId="{85B825C2-78C1-42BD-AC94-B236C0BF106D}" srcOrd="0" destOrd="0" presId="urn:microsoft.com/office/officeart/2005/8/layout/chevron2"/>
    <dgm:cxn modelId="{CFE943BF-75A1-4D49-AE1A-DCB710562166}" srcId="{3611BCA5-269F-40E9-ACB1-A49D58C54D6A}" destId="{466265E8-B7E6-45BB-A8A2-4639C3D78465}" srcOrd="0" destOrd="0" parTransId="{8062D55C-347F-41AE-A23B-51CF332405B3}" sibTransId="{31BA93D8-AD9E-4735-9E34-6CB385CFDC09}"/>
    <dgm:cxn modelId="{F16E82BF-346D-4688-B22F-CFD58C905137}" srcId="{77EBF1A5-77B4-4349-BDD0-B0889C2CD51A}" destId="{E7994189-0946-4833-AAD9-4B041F5FA487}" srcOrd="8" destOrd="0" parTransId="{70C60F8A-061C-443A-AAD1-022FECD4423A}" sibTransId="{DA932D8B-49CA-4FE7-B79B-ABD619830F8E}"/>
    <dgm:cxn modelId="{50C580CA-9C01-452A-A666-4EB9AD86BE5D}" type="presOf" srcId="{E7994189-0946-4833-AAD9-4B041F5FA487}" destId="{E43835D4-AEAE-4786-85EF-9AF2399808F7}" srcOrd="0" destOrd="0" presId="urn:microsoft.com/office/officeart/2005/8/layout/chevron2"/>
    <dgm:cxn modelId="{DA06BACE-762A-4CB5-B667-6059D0E26533}" type="presOf" srcId="{CBA6F1F0-3ED3-4E8D-8170-422B3E8DF4EA}" destId="{B5CA96B8-5831-435D-93B8-4686711D3867}" srcOrd="0" destOrd="0" presId="urn:microsoft.com/office/officeart/2005/8/layout/chevron2"/>
    <dgm:cxn modelId="{ACA27BD3-D139-4825-9489-993621A582CF}" type="presOf" srcId="{B3A6E859-22C6-4936-B3F6-EE5D05425CA7}" destId="{BBF5392A-BEDE-4A00-BDBD-CC4068CD9CA5}" srcOrd="0" destOrd="0" presId="urn:microsoft.com/office/officeart/2005/8/layout/chevron2"/>
    <dgm:cxn modelId="{3EA985D4-0959-4080-91FB-E88D71F3CE4D}" srcId="{77EBF1A5-77B4-4349-BDD0-B0889C2CD51A}" destId="{4ED29C1D-4879-4D3B-9483-3BB13A95557E}" srcOrd="5" destOrd="0" parTransId="{AD564382-2CA1-406F-A35C-4F5BEBCFF99F}" sibTransId="{63D7E163-AA93-45BE-97D3-474503227FB1}"/>
    <dgm:cxn modelId="{893F79D8-7440-41E7-8A4B-7B18E34496AF}" srcId="{77EBF1A5-77B4-4349-BDD0-B0889C2CD51A}" destId="{21EE4AAD-65EB-4BB3-A049-FB59304960C9}" srcOrd="7" destOrd="0" parTransId="{81F46C7D-19A1-4376-861D-19E7CD85ABA5}" sibTransId="{CCB1BCF5-2155-495B-8977-6F5A982902CC}"/>
    <dgm:cxn modelId="{EA82D7DA-140A-4390-93AF-A9FFC06E60C3}" type="presOf" srcId="{F70FF26E-6AA5-4AC0-94AA-88750E6ECB71}" destId="{2DE5A67A-95CE-4669-B398-FA6DBD2FC759}" srcOrd="0" destOrd="0" presId="urn:microsoft.com/office/officeart/2005/8/layout/chevron2"/>
    <dgm:cxn modelId="{7C0AAAE2-EF15-4612-A7A7-200C8F920881}" srcId="{B3A6E859-22C6-4936-B3F6-EE5D05425CA7}" destId="{CBA6F1F0-3ED3-4E8D-8170-422B3E8DF4EA}" srcOrd="0" destOrd="0" parTransId="{6ACF1897-5F77-49C4-A2F6-D1EB418263AB}" sibTransId="{34A005C4-A10D-4A0C-98FF-8D41A8721644}"/>
    <dgm:cxn modelId="{10BE46E3-B390-4B72-885A-3601191F47F1}" srcId="{77EBF1A5-77B4-4349-BDD0-B0889C2CD51A}" destId="{B0A8B8AC-0E1B-463A-9A5B-4F44856B6D5B}" srcOrd="1" destOrd="0" parTransId="{937B0F57-2BBD-4FBD-BB39-F62F751EF41B}" sibTransId="{8C50E816-2D85-4F34-882A-0A9F28D271FF}"/>
    <dgm:cxn modelId="{024C92E6-7A5B-4E0C-9A0B-30505C0986FA}" srcId="{56F64839-A76A-4826-B68F-44339BB706DA}" destId="{7AE190AF-F7B2-4394-99EC-8ED8DD7796CE}" srcOrd="0" destOrd="0" parTransId="{1F481265-F90A-473D-B6CD-CB63971A64B6}" sibTransId="{0F8D4444-966E-4DB1-8F56-BE1E36B6F933}"/>
    <dgm:cxn modelId="{A63A01FF-82FF-4179-A3E3-8F760785CF91}" type="presOf" srcId="{56F64839-A76A-4826-B68F-44339BB706DA}" destId="{F461D35C-CF4D-4650-A50E-D9B396DF562A}" srcOrd="0" destOrd="0" presId="urn:microsoft.com/office/officeart/2005/8/layout/chevron2"/>
    <dgm:cxn modelId="{FC81CF67-582D-4F71-9793-E604E366FE58}" type="presParOf" srcId="{D02B4622-549E-4E0B-8A49-6229A14007E2}" destId="{4EACCD85-945F-4107-939C-401D4DDB180C}" srcOrd="0" destOrd="0" presId="urn:microsoft.com/office/officeart/2005/8/layout/chevron2"/>
    <dgm:cxn modelId="{BE7F3E5A-1E03-442D-B4F3-806A355A5ABB}" type="presParOf" srcId="{4EACCD85-945F-4107-939C-401D4DDB180C}" destId="{F461D35C-CF4D-4650-A50E-D9B396DF562A}" srcOrd="0" destOrd="0" presId="urn:microsoft.com/office/officeart/2005/8/layout/chevron2"/>
    <dgm:cxn modelId="{7ED7D172-2789-4A79-B2FC-BCB496B44DBE}" type="presParOf" srcId="{4EACCD85-945F-4107-939C-401D4DDB180C}" destId="{8E0D4D87-74C1-4B86-94D2-76E5CF025EA7}" srcOrd="1" destOrd="0" presId="urn:microsoft.com/office/officeart/2005/8/layout/chevron2"/>
    <dgm:cxn modelId="{CAA2DA40-0E46-46C5-A525-E2316FDDA091}" type="presParOf" srcId="{D02B4622-549E-4E0B-8A49-6229A14007E2}" destId="{AED85227-CD80-463F-AA22-6CFC30181A90}" srcOrd="1" destOrd="0" presId="urn:microsoft.com/office/officeart/2005/8/layout/chevron2"/>
    <dgm:cxn modelId="{18D8057C-D8FE-4F72-AA71-69D08595D216}" type="presParOf" srcId="{D02B4622-549E-4E0B-8A49-6229A14007E2}" destId="{340C8651-D259-4121-8D49-F0AF121A95F1}" srcOrd="2" destOrd="0" presId="urn:microsoft.com/office/officeart/2005/8/layout/chevron2"/>
    <dgm:cxn modelId="{A8F6CF3C-396E-474E-90D4-A5EC9E4983FA}" type="presParOf" srcId="{340C8651-D259-4121-8D49-F0AF121A95F1}" destId="{852A1302-6DE0-49AA-9B12-672E3E94CFB8}" srcOrd="0" destOrd="0" presId="urn:microsoft.com/office/officeart/2005/8/layout/chevron2"/>
    <dgm:cxn modelId="{002744A5-59E5-41DB-89A8-8AC5EB6958CC}" type="presParOf" srcId="{340C8651-D259-4121-8D49-F0AF121A95F1}" destId="{928293D8-6BE9-4FB8-9FDF-A1A47E65E138}" srcOrd="1" destOrd="0" presId="urn:microsoft.com/office/officeart/2005/8/layout/chevron2"/>
    <dgm:cxn modelId="{5FBC15F5-832D-48E9-AAB6-C279B070B138}" type="presParOf" srcId="{D02B4622-549E-4E0B-8A49-6229A14007E2}" destId="{91484F5D-7801-4761-BB5D-D4B0B4D8CBFE}" srcOrd="3" destOrd="0" presId="urn:microsoft.com/office/officeart/2005/8/layout/chevron2"/>
    <dgm:cxn modelId="{1121980B-9E9D-438C-ADA5-D8F580175EA5}" type="presParOf" srcId="{D02B4622-549E-4E0B-8A49-6229A14007E2}" destId="{5AF7BB85-96DE-430E-AEC8-6E6BDB278D60}" srcOrd="4" destOrd="0" presId="urn:microsoft.com/office/officeart/2005/8/layout/chevron2"/>
    <dgm:cxn modelId="{63D6A2F7-4061-44C4-9F71-052C8E927604}" type="presParOf" srcId="{5AF7BB85-96DE-430E-AEC8-6E6BDB278D60}" destId="{BBF5392A-BEDE-4A00-BDBD-CC4068CD9CA5}" srcOrd="0" destOrd="0" presId="urn:microsoft.com/office/officeart/2005/8/layout/chevron2"/>
    <dgm:cxn modelId="{15459D5A-AAC8-4FE2-9325-EA33B008FF15}" type="presParOf" srcId="{5AF7BB85-96DE-430E-AEC8-6E6BDB278D60}" destId="{B5CA96B8-5831-435D-93B8-4686711D3867}" srcOrd="1" destOrd="0" presId="urn:microsoft.com/office/officeart/2005/8/layout/chevron2"/>
    <dgm:cxn modelId="{758858DE-9827-42F1-A9EA-AB552E61E8DE}" type="presParOf" srcId="{D02B4622-549E-4E0B-8A49-6229A14007E2}" destId="{FBE32837-C5A2-4C4B-A056-A45569DB667E}" srcOrd="5" destOrd="0" presId="urn:microsoft.com/office/officeart/2005/8/layout/chevron2"/>
    <dgm:cxn modelId="{B08EDD0E-CAE8-4A55-965A-1B2603651C24}" type="presParOf" srcId="{D02B4622-549E-4E0B-8A49-6229A14007E2}" destId="{E8ADAAEC-6C8F-4BF8-B6CC-6C1FE849610D}" srcOrd="6" destOrd="0" presId="urn:microsoft.com/office/officeart/2005/8/layout/chevron2"/>
    <dgm:cxn modelId="{58626651-F3B5-4479-AE1B-A5D98246B50A}" type="presParOf" srcId="{E8ADAAEC-6C8F-4BF8-B6CC-6C1FE849610D}" destId="{1AB64586-B598-4146-896F-305104215411}" srcOrd="0" destOrd="0" presId="urn:microsoft.com/office/officeart/2005/8/layout/chevron2"/>
    <dgm:cxn modelId="{63606451-9EFF-4989-9E83-A749DE3E93C6}" type="presParOf" srcId="{E8ADAAEC-6C8F-4BF8-B6CC-6C1FE849610D}" destId="{594C68B5-C7BA-4479-A3B8-1F0715E9B235}" srcOrd="1" destOrd="0" presId="urn:microsoft.com/office/officeart/2005/8/layout/chevron2"/>
    <dgm:cxn modelId="{1B82EE15-0F1C-4F71-AC70-50D45D4403AC}" type="presParOf" srcId="{D02B4622-549E-4E0B-8A49-6229A14007E2}" destId="{851CA31C-5A88-466A-9BDF-C65F5CB58696}" srcOrd="7" destOrd="0" presId="urn:microsoft.com/office/officeart/2005/8/layout/chevron2"/>
    <dgm:cxn modelId="{A57A4081-930C-4729-9ECF-F85CF7AE342B}" type="presParOf" srcId="{D02B4622-549E-4E0B-8A49-6229A14007E2}" destId="{73688229-691D-4D1A-9CC2-C1604B43BF51}" srcOrd="8" destOrd="0" presId="urn:microsoft.com/office/officeart/2005/8/layout/chevron2"/>
    <dgm:cxn modelId="{B65005D4-821B-4DF8-8F0F-598AD7E66B1E}" type="presParOf" srcId="{73688229-691D-4D1A-9CC2-C1604B43BF51}" destId="{5D8F849E-7AF1-471B-8B27-BA634E068260}" srcOrd="0" destOrd="0" presId="urn:microsoft.com/office/officeart/2005/8/layout/chevron2"/>
    <dgm:cxn modelId="{FA8F77A3-1914-49BE-B9F2-BC00E8E36847}" type="presParOf" srcId="{73688229-691D-4D1A-9CC2-C1604B43BF51}" destId="{85B825C2-78C1-42BD-AC94-B236C0BF106D}" srcOrd="1" destOrd="0" presId="urn:microsoft.com/office/officeart/2005/8/layout/chevron2"/>
    <dgm:cxn modelId="{86AE158A-B581-4247-87C0-2BF4EEEE79FF}" type="presParOf" srcId="{D02B4622-549E-4E0B-8A49-6229A14007E2}" destId="{C3A77983-D971-4A41-955C-86375318F7CA}" srcOrd="9" destOrd="0" presId="urn:microsoft.com/office/officeart/2005/8/layout/chevron2"/>
    <dgm:cxn modelId="{0D989D24-9859-4E08-BCF5-34C293FE0230}" type="presParOf" srcId="{D02B4622-549E-4E0B-8A49-6229A14007E2}" destId="{E7646430-A79C-49A7-86F5-7F5BB6012605}" srcOrd="10" destOrd="0" presId="urn:microsoft.com/office/officeart/2005/8/layout/chevron2"/>
    <dgm:cxn modelId="{C5B5E833-852E-43D0-B305-744B729B6751}" type="presParOf" srcId="{E7646430-A79C-49A7-86F5-7F5BB6012605}" destId="{17DB11F6-3381-4FF7-BFFD-D1DB3D23DB9C}" srcOrd="0" destOrd="0" presId="urn:microsoft.com/office/officeart/2005/8/layout/chevron2"/>
    <dgm:cxn modelId="{0EED0394-7FC6-4358-B7A9-D8712A0B2644}" type="presParOf" srcId="{E7646430-A79C-49A7-86F5-7F5BB6012605}" destId="{0E10A7C4-4CC9-4DE8-AB0C-DF146C6850D8}" srcOrd="1" destOrd="0" presId="urn:microsoft.com/office/officeart/2005/8/layout/chevron2"/>
    <dgm:cxn modelId="{8866D3C1-0F07-4A94-AED8-9DA6D031D231}" type="presParOf" srcId="{D02B4622-549E-4E0B-8A49-6229A14007E2}" destId="{84B6730A-5263-406F-91E4-EE2CAC411391}" srcOrd="11" destOrd="0" presId="urn:microsoft.com/office/officeart/2005/8/layout/chevron2"/>
    <dgm:cxn modelId="{5D3FF12E-D0EB-46AF-BC18-482DB6FB8F1A}" type="presParOf" srcId="{D02B4622-549E-4E0B-8A49-6229A14007E2}" destId="{FE63D0A3-6406-4E85-8CEE-3795CE5523F7}" srcOrd="12" destOrd="0" presId="urn:microsoft.com/office/officeart/2005/8/layout/chevron2"/>
    <dgm:cxn modelId="{6C971C13-E69A-4D44-93AA-D700AE3AECAC}" type="presParOf" srcId="{FE63D0A3-6406-4E85-8CEE-3795CE5523F7}" destId="{098AC15E-C394-4774-9AA1-E9790C2DB4E4}" srcOrd="0" destOrd="0" presId="urn:microsoft.com/office/officeart/2005/8/layout/chevron2"/>
    <dgm:cxn modelId="{3B5D67C2-0310-4EC5-B567-93837D50424A}" type="presParOf" srcId="{FE63D0A3-6406-4E85-8CEE-3795CE5523F7}" destId="{0044F840-A6CF-4E96-97CD-9E598294A2B4}" srcOrd="1" destOrd="0" presId="urn:microsoft.com/office/officeart/2005/8/layout/chevron2"/>
    <dgm:cxn modelId="{19E3A3BC-1F0B-46AC-9BB5-BD4057D3669E}" type="presParOf" srcId="{D02B4622-549E-4E0B-8A49-6229A14007E2}" destId="{442E72D8-84BB-4821-8087-E6BE4976E733}" srcOrd="13" destOrd="0" presId="urn:microsoft.com/office/officeart/2005/8/layout/chevron2"/>
    <dgm:cxn modelId="{BFB1F577-9225-4589-A4EE-463B32EAA1D0}" type="presParOf" srcId="{D02B4622-549E-4E0B-8A49-6229A14007E2}" destId="{C7C52DE9-E372-4D4A-8EB4-35D50AC6200C}" srcOrd="14" destOrd="0" presId="urn:microsoft.com/office/officeart/2005/8/layout/chevron2"/>
    <dgm:cxn modelId="{F0CCF080-1C33-49F2-ACEB-6CD813B69065}" type="presParOf" srcId="{C7C52DE9-E372-4D4A-8EB4-35D50AC6200C}" destId="{CCE9E694-F4A6-450C-8C78-0C9DC22F2666}" srcOrd="0" destOrd="0" presId="urn:microsoft.com/office/officeart/2005/8/layout/chevron2"/>
    <dgm:cxn modelId="{F88B2964-E0D1-4D1D-B7EA-61175B16F564}" type="presParOf" srcId="{C7C52DE9-E372-4D4A-8EB4-35D50AC6200C}" destId="{2DE5A67A-95CE-4669-B398-FA6DBD2FC759}" srcOrd="1" destOrd="0" presId="urn:microsoft.com/office/officeart/2005/8/layout/chevron2"/>
    <dgm:cxn modelId="{7CFB053B-8F49-4D80-947D-0013AB9EE310}" type="presParOf" srcId="{D02B4622-549E-4E0B-8A49-6229A14007E2}" destId="{5BBCF771-6335-412C-99B1-F75C7BE7CD9D}" srcOrd="15" destOrd="0" presId="urn:microsoft.com/office/officeart/2005/8/layout/chevron2"/>
    <dgm:cxn modelId="{A9CC00A4-95FB-4FC3-B202-A489D381EC81}" type="presParOf" srcId="{D02B4622-549E-4E0B-8A49-6229A14007E2}" destId="{02CD0B9C-11CD-49FA-92C0-2BCFF01A956E}" srcOrd="16" destOrd="0" presId="urn:microsoft.com/office/officeart/2005/8/layout/chevron2"/>
    <dgm:cxn modelId="{5B84FC7B-6560-4DFF-828C-D8ED7D0A4634}" type="presParOf" srcId="{02CD0B9C-11CD-49FA-92C0-2BCFF01A956E}" destId="{E43835D4-AEAE-4786-85EF-9AF2399808F7}" srcOrd="0" destOrd="0" presId="urn:microsoft.com/office/officeart/2005/8/layout/chevron2"/>
    <dgm:cxn modelId="{AA1F2D15-4470-4DE7-AFEC-FF2AB13A6433}" type="presParOf" srcId="{02CD0B9C-11CD-49FA-92C0-2BCFF01A956E}" destId="{09BDD5E6-F470-4B1D-A0EA-CB8AB156C242}" srcOrd="1" destOrd="0" presId="urn:microsoft.com/office/officeart/2005/8/layout/chevron2"/>
    <dgm:cxn modelId="{9AF76332-F1B7-410A-AC6F-12D808BA1EDA}" type="presParOf" srcId="{D02B4622-549E-4E0B-8A49-6229A14007E2}" destId="{615FAA70-0875-4AA6-870C-6C000AECEC22}" srcOrd="17" destOrd="0" presId="urn:microsoft.com/office/officeart/2005/8/layout/chevron2"/>
    <dgm:cxn modelId="{757459E4-3A12-4677-A68C-A93547B3A20E}" type="presParOf" srcId="{D02B4622-549E-4E0B-8A49-6229A14007E2}" destId="{872E1309-72C6-48A2-AC24-3AC46BA35B21}" srcOrd="18" destOrd="0" presId="urn:microsoft.com/office/officeart/2005/8/layout/chevron2"/>
    <dgm:cxn modelId="{329F5323-333B-443C-9B28-FBE0ED0F1F66}" type="presParOf" srcId="{872E1309-72C6-48A2-AC24-3AC46BA35B21}" destId="{89187FB0-0A25-429C-A398-D69CDECA5591}" srcOrd="0" destOrd="0" presId="urn:microsoft.com/office/officeart/2005/8/layout/chevron2"/>
    <dgm:cxn modelId="{4617D695-E108-446A-BA07-60F9FBE3443E}" type="presParOf" srcId="{872E1309-72C6-48A2-AC24-3AC46BA35B21}" destId="{C41816C8-016F-4806-A312-4D8B696FCE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9C0F884-77FE-4BDC-AB15-174E6EEB9C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D31798-BFDF-49A9-A674-F2D8BE0FAB42}">
      <dgm:prSet phldrT="[Text]"/>
      <dgm:spPr/>
      <dgm:t>
        <a:bodyPr/>
        <a:lstStyle/>
        <a:p>
          <a:r>
            <a:rPr lang="en-GB" noProof="0"/>
            <a:t>README serves as the primary entry point for users</a:t>
          </a:r>
          <a:endParaRPr lang="en-US" dirty="0"/>
        </a:p>
      </dgm:t>
    </dgm:pt>
    <dgm:pt modelId="{4C9BE62A-8AC8-4B39-B838-E012F13F42A1}" type="parTrans" cxnId="{CBECAE07-DB9F-4FC8-BD85-ED98225FA0B6}">
      <dgm:prSet/>
      <dgm:spPr/>
      <dgm:t>
        <a:bodyPr/>
        <a:lstStyle/>
        <a:p>
          <a:endParaRPr lang="en-US"/>
        </a:p>
      </dgm:t>
    </dgm:pt>
    <dgm:pt modelId="{490DD645-A5B6-4DE5-B716-3AD2094981B3}" type="sibTrans" cxnId="{CBECAE07-DB9F-4FC8-BD85-ED98225FA0B6}">
      <dgm:prSet/>
      <dgm:spPr/>
      <dgm:t>
        <a:bodyPr/>
        <a:lstStyle/>
        <a:p>
          <a:endParaRPr lang="en-US"/>
        </a:p>
      </dgm:t>
    </dgm:pt>
    <dgm:pt modelId="{D705ABA7-EB60-46C9-8E20-35F31C68F51F}">
      <dgm:prSet/>
      <dgm:spPr/>
      <dgm:t>
        <a:bodyPr/>
        <a:lstStyle/>
        <a:p>
          <a:r>
            <a:rPr lang="en-GB" noProof="0"/>
            <a:t>Highlighted by platforms like GitHub</a:t>
          </a:r>
          <a:r>
            <a:rPr lang="sr-Latn-ME" noProof="0"/>
            <a:t>, where </a:t>
          </a:r>
          <a:r>
            <a:rPr lang="en-GB" noProof="0"/>
            <a:t>its content is displayed when the project’s root folder is opened</a:t>
          </a:r>
          <a:endParaRPr lang="en-GB" noProof="0" dirty="0"/>
        </a:p>
      </dgm:t>
    </dgm:pt>
    <dgm:pt modelId="{1766F7CF-F8B0-4391-88FC-4AA612C082FC}" type="parTrans" cxnId="{886CF03D-881A-41D3-9648-0D60FE5C1E27}">
      <dgm:prSet/>
      <dgm:spPr/>
      <dgm:t>
        <a:bodyPr/>
        <a:lstStyle/>
        <a:p>
          <a:endParaRPr lang="en-US"/>
        </a:p>
      </dgm:t>
    </dgm:pt>
    <dgm:pt modelId="{8A56843A-F19A-4CE2-8514-63CBF5DEA315}" type="sibTrans" cxnId="{886CF03D-881A-41D3-9648-0D60FE5C1E27}">
      <dgm:prSet/>
      <dgm:spPr/>
      <dgm:t>
        <a:bodyPr/>
        <a:lstStyle/>
        <a:p>
          <a:endParaRPr lang="en-US"/>
        </a:p>
      </dgm:t>
    </dgm:pt>
    <dgm:pt modelId="{C106F997-ECE6-4A5F-BBD6-4F498BB39D80}">
      <dgm:prSet/>
      <dgm:spPr/>
      <dgm:t>
        <a:bodyPr/>
        <a:lstStyle/>
        <a:p>
          <a:r>
            <a:rPr lang="en-GB" noProof="0"/>
            <a:t>Summarises key information, including copyright and licence</a:t>
          </a:r>
          <a:endParaRPr lang="en-GB" noProof="0" dirty="0"/>
        </a:p>
      </dgm:t>
    </dgm:pt>
    <dgm:pt modelId="{08046BB8-4892-4B25-B369-6EAC452A8351}" type="parTrans" cxnId="{E4051097-1114-47C6-A1C2-09D5837B6E25}">
      <dgm:prSet/>
      <dgm:spPr/>
      <dgm:t>
        <a:bodyPr/>
        <a:lstStyle/>
        <a:p>
          <a:endParaRPr lang="en-US"/>
        </a:p>
      </dgm:t>
    </dgm:pt>
    <dgm:pt modelId="{A8DFBB42-47ED-46D9-9DD7-B6FE8FC89F65}" type="sibTrans" cxnId="{E4051097-1114-47C6-A1C2-09D5837B6E25}">
      <dgm:prSet/>
      <dgm:spPr/>
      <dgm:t>
        <a:bodyPr/>
        <a:lstStyle/>
        <a:p>
          <a:endParaRPr lang="en-US"/>
        </a:p>
      </dgm:t>
    </dgm:pt>
    <dgm:pt modelId="{10570597-F4FC-4B85-8659-E068D56F8F6E}">
      <dgm:prSet/>
      <dgm:spPr/>
      <dgm:t>
        <a:bodyPr/>
        <a:lstStyle/>
        <a:p>
          <a:r>
            <a:rPr lang="en-GB" noProof="0"/>
            <a:t>COPYRIGHT states who owns the copyright over the software</a:t>
          </a:r>
          <a:endParaRPr lang="en-GB" noProof="0" dirty="0"/>
        </a:p>
      </dgm:t>
    </dgm:pt>
    <dgm:pt modelId="{BA605304-294F-4B2F-B389-B44C2CC281AB}" type="parTrans" cxnId="{E4F815C2-8D9A-4BB1-A7F7-E7CF50527D42}">
      <dgm:prSet/>
      <dgm:spPr/>
      <dgm:t>
        <a:bodyPr/>
        <a:lstStyle/>
        <a:p>
          <a:endParaRPr lang="en-US"/>
        </a:p>
      </dgm:t>
    </dgm:pt>
    <dgm:pt modelId="{83EF8016-5CCD-40B4-8FD4-647326FF21BE}" type="sibTrans" cxnId="{E4F815C2-8D9A-4BB1-A7F7-E7CF50527D42}">
      <dgm:prSet/>
      <dgm:spPr/>
      <dgm:t>
        <a:bodyPr/>
        <a:lstStyle/>
        <a:p>
          <a:endParaRPr lang="en-US"/>
        </a:p>
      </dgm:t>
    </dgm:pt>
    <dgm:pt modelId="{A0AC9EDA-25AC-474D-97AC-10189188E3AA}">
      <dgm:prSet/>
      <dgm:spPr/>
      <dgm:t>
        <a:bodyPr/>
        <a:lstStyle/>
        <a:p>
          <a:r>
            <a:rPr lang="en-GB" noProof="0"/>
            <a:t>Typically copyrighted by GÉANT, NRENs or other organisations</a:t>
          </a:r>
          <a:endParaRPr lang="en-GB" noProof="0" dirty="0"/>
        </a:p>
      </dgm:t>
    </dgm:pt>
    <dgm:pt modelId="{07277FED-2391-4287-AD37-CE6094FF78EF}" type="parTrans" cxnId="{39D3B2E2-E3A8-4ECF-A340-35EE15C6CE3A}">
      <dgm:prSet/>
      <dgm:spPr/>
      <dgm:t>
        <a:bodyPr/>
        <a:lstStyle/>
        <a:p>
          <a:endParaRPr lang="en-US"/>
        </a:p>
      </dgm:t>
    </dgm:pt>
    <dgm:pt modelId="{D2DF3E09-E11B-4832-AFB9-2161C1DB2EDD}" type="sibTrans" cxnId="{39D3B2E2-E3A8-4ECF-A340-35EE15C6CE3A}">
      <dgm:prSet/>
      <dgm:spPr/>
      <dgm:t>
        <a:bodyPr/>
        <a:lstStyle/>
        <a:p>
          <a:endParaRPr lang="en-US"/>
        </a:p>
      </dgm:t>
    </dgm:pt>
    <dgm:pt modelId="{E88D719D-1A95-4423-87EE-C9ED86E605F0}">
      <dgm:prSet/>
      <dgm:spPr/>
      <dgm:t>
        <a:bodyPr/>
        <a:lstStyle/>
        <a:p>
          <a:r>
            <a:rPr lang="en-GB" noProof="0"/>
            <a:t>LICENSE includes the full licence text</a:t>
          </a:r>
          <a:endParaRPr lang="en-GB" noProof="0" dirty="0"/>
        </a:p>
      </dgm:t>
    </dgm:pt>
    <dgm:pt modelId="{3BCE392E-B477-47D3-A1B7-166ED76BC5B5}" type="parTrans" cxnId="{A7BDABFC-84DB-4B66-8291-3A4771BE3E84}">
      <dgm:prSet/>
      <dgm:spPr/>
      <dgm:t>
        <a:bodyPr/>
        <a:lstStyle/>
        <a:p>
          <a:endParaRPr lang="en-US"/>
        </a:p>
      </dgm:t>
    </dgm:pt>
    <dgm:pt modelId="{DCB25969-4D51-4DC4-8A27-4A5B82019C00}" type="sibTrans" cxnId="{A7BDABFC-84DB-4B66-8291-3A4771BE3E84}">
      <dgm:prSet/>
      <dgm:spPr/>
      <dgm:t>
        <a:bodyPr/>
        <a:lstStyle/>
        <a:p>
          <a:endParaRPr lang="en-US"/>
        </a:p>
      </dgm:t>
    </dgm:pt>
    <dgm:pt modelId="{1E80C4DC-7382-488F-BF11-C69109FF998B}">
      <dgm:prSet/>
      <dgm:spPr/>
      <dgm:t>
        <a:bodyPr/>
        <a:lstStyle/>
        <a:p>
          <a:r>
            <a:rPr lang="en-GB" noProof="0"/>
            <a:t>It is not usually modified to reflect specific options used in a project</a:t>
          </a:r>
          <a:endParaRPr lang="en-GB" noProof="0" dirty="0"/>
        </a:p>
      </dgm:t>
    </dgm:pt>
    <dgm:pt modelId="{CCCCCA62-B924-408D-80ED-D630A9B955F4}" type="parTrans" cxnId="{F10ABF71-FD8D-42D0-9781-1148A87E3AF6}">
      <dgm:prSet/>
      <dgm:spPr/>
      <dgm:t>
        <a:bodyPr/>
        <a:lstStyle/>
        <a:p>
          <a:endParaRPr lang="en-US"/>
        </a:p>
      </dgm:t>
    </dgm:pt>
    <dgm:pt modelId="{76B50619-416E-43D6-A04C-80474BDD6A90}" type="sibTrans" cxnId="{F10ABF71-FD8D-42D0-9781-1148A87E3AF6}">
      <dgm:prSet/>
      <dgm:spPr/>
      <dgm:t>
        <a:bodyPr/>
        <a:lstStyle/>
        <a:p>
          <a:endParaRPr lang="en-US"/>
        </a:p>
      </dgm:t>
    </dgm:pt>
    <dgm:pt modelId="{7CF1F360-479A-4012-9FD5-4AB6DEBA0E34}">
      <dgm:prSet/>
      <dgm:spPr/>
      <dgm:t>
        <a:bodyPr/>
        <a:lstStyle/>
        <a:p>
          <a:r>
            <a:rPr lang="en-GB" noProof="0"/>
            <a:t>NOTICE includes additional legal information</a:t>
          </a:r>
          <a:endParaRPr lang="en-GB" noProof="0" dirty="0"/>
        </a:p>
      </dgm:t>
    </dgm:pt>
    <dgm:pt modelId="{9AE905ED-9BDC-4318-A750-883E8D817701}" type="parTrans" cxnId="{DAAC851B-AC84-44E8-A759-67D242D3214D}">
      <dgm:prSet/>
      <dgm:spPr/>
      <dgm:t>
        <a:bodyPr/>
        <a:lstStyle/>
        <a:p>
          <a:endParaRPr lang="en-US"/>
        </a:p>
      </dgm:t>
    </dgm:pt>
    <dgm:pt modelId="{EDDEF841-79C6-4CDE-98A5-5E280A4111D5}" type="sibTrans" cxnId="{DAAC851B-AC84-44E8-A759-67D242D3214D}">
      <dgm:prSet/>
      <dgm:spPr/>
      <dgm:t>
        <a:bodyPr/>
        <a:lstStyle/>
        <a:p>
          <a:endParaRPr lang="en-US"/>
        </a:p>
      </dgm:t>
    </dgm:pt>
    <dgm:pt modelId="{AD94FCE7-60CC-4673-ABF8-BAADF1D30C52}">
      <dgm:prSet/>
      <dgm:spPr/>
      <dgm:t>
        <a:bodyPr/>
        <a:lstStyle/>
        <a:p>
          <a:r>
            <a:rPr lang="en-GB" noProof="0"/>
            <a:t>Statement confirming the licence applied to the project and any disclaimers</a:t>
          </a:r>
          <a:endParaRPr lang="en-GB" noProof="0" dirty="0"/>
        </a:p>
      </dgm:t>
    </dgm:pt>
    <dgm:pt modelId="{11363DEA-29A1-49EA-B2BB-280BDF138D18}" type="parTrans" cxnId="{B8345C09-2E2F-4EA2-BE6E-0B316DB52158}">
      <dgm:prSet/>
      <dgm:spPr/>
      <dgm:t>
        <a:bodyPr/>
        <a:lstStyle/>
        <a:p>
          <a:endParaRPr lang="en-US"/>
        </a:p>
      </dgm:t>
    </dgm:pt>
    <dgm:pt modelId="{B5A25BDD-46AD-4745-800A-719A8A68BEEE}" type="sibTrans" cxnId="{B8345C09-2E2F-4EA2-BE6E-0B316DB52158}">
      <dgm:prSet/>
      <dgm:spPr/>
      <dgm:t>
        <a:bodyPr/>
        <a:lstStyle/>
        <a:p>
          <a:endParaRPr lang="en-US"/>
        </a:p>
      </dgm:t>
    </dgm:pt>
    <dgm:pt modelId="{60EE7D51-E366-410E-B345-A5BD2A6617EB}">
      <dgm:prSet/>
      <dgm:spPr/>
      <dgm:t>
        <a:bodyPr/>
        <a:lstStyle/>
        <a:p>
          <a:r>
            <a:rPr lang="en-GB" noProof="0"/>
            <a:t>AUTHORS lists contributors</a:t>
          </a:r>
          <a:endParaRPr lang="en-GB" noProof="0" dirty="0"/>
        </a:p>
      </dgm:t>
    </dgm:pt>
    <dgm:pt modelId="{42003E6B-F1FA-465E-9DC0-A7C2B9BD47F1}" type="parTrans" cxnId="{E620E8ED-DEFD-407C-95BD-ADDFF89FBB3A}">
      <dgm:prSet/>
      <dgm:spPr/>
      <dgm:t>
        <a:bodyPr/>
        <a:lstStyle/>
        <a:p>
          <a:endParaRPr lang="en-US"/>
        </a:p>
      </dgm:t>
    </dgm:pt>
    <dgm:pt modelId="{782E5864-AB53-4131-95C6-6F6450137C04}" type="sibTrans" cxnId="{E620E8ED-DEFD-407C-95BD-ADDFF89FBB3A}">
      <dgm:prSet/>
      <dgm:spPr/>
      <dgm:t>
        <a:bodyPr/>
        <a:lstStyle/>
        <a:p>
          <a:endParaRPr lang="en-US"/>
        </a:p>
      </dgm:t>
    </dgm:pt>
    <dgm:pt modelId="{21CECBBD-9C8F-4294-8DAA-1ACD38BE0125}">
      <dgm:prSet/>
      <dgm:spPr/>
      <dgm:t>
        <a:bodyPr/>
        <a:lstStyle/>
        <a:p>
          <a:r>
            <a:rPr lang="en-GB" noProof="0"/>
            <a:t>Data on individuals or organisations contributing to the software</a:t>
          </a:r>
          <a:endParaRPr lang="en-GB" noProof="0" dirty="0"/>
        </a:p>
      </dgm:t>
    </dgm:pt>
    <dgm:pt modelId="{8FDA963B-44AC-40A5-9DA5-628EC91F971D}" type="parTrans" cxnId="{AFF998E2-FB53-4D5F-BB1A-C373372AEFA9}">
      <dgm:prSet/>
      <dgm:spPr/>
      <dgm:t>
        <a:bodyPr/>
        <a:lstStyle/>
        <a:p>
          <a:endParaRPr lang="en-US"/>
        </a:p>
      </dgm:t>
    </dgm:pt>
    <dgm:pt modelId="{AD73FE8A-6705-4C64-8816-9584294C69A7}" type="sibTrans" cxnId="{AFF998E2-FB53-4D5F-BB1A-C373372AEFA9}">
      <dgm:prSet/>
      <dgm:spPr/>
      <dgm:t>
        <a:bodyPr/>
        <a:lstStyle/>
        <a:p>
          <a:endParaRPr lang="en-US"/>
        </a:p>
      </dgm:t>
    </dgm:pt>
    <dgm:pt modelId="{7BF8A49D-0EA9-4D9E-B265-3B0F1D43F792}">
      <dgm:prSet/>
      <dgm:spPr/>
      <dgm:t>
        <a:bodyPr/>
        <a:lstStyle/>
        <a:p>
          <a:r>
            <a:rPr lang="en-GB" noProof="0"/>
            <a:t>CHANGELOG tracks the project’s development history</a:t>
          </a:r>
          <a:endParaRPr lang="en-GB" noProof="0" dirty="0"/>
        </a:p>
      </dgm:t>
    </dgm:pt>
    <dgm:pt modelId="{473A6981-9234-4832-A3FF-D07DC058EBC0}" type="parTrans" cxnId="{299BEF79-2D41-4052-A9CA-828FB0856CCD}">
      <dgm:prSet/>
      <dgm:spPr/>
      <dgm:t>
        <a:bodyPr/>
        <a:lstStyle/>
        <a:p>
          <a:endParaRPr lang="en-US"/>
        </a:p>
      </dgm:t>
    </dgm:pt>
    <dgm:pt modelId="{EBA4FDC9-1802-485F-BF00-30977D3F4C90}" type="sibTrans" cxnId="{299BEF79-2D41-4052-A9CA-828FB0856CCD}">
      <dgm:prSet/>
      <dgm:spPr/>
      <dgm:t>
        <a:bodyPr/>
        <a:lstStyle/>
        <a:p>
          <a:endParaRPr lang="en-US"/>
        </a:p>
      </dgm:t>
    </dgm:pt>
    <dgm:pt modelId="{40FFABD8-BDAD-4E9B-A6D3-7B49A21AC6AB}">
      <dgm:prSet/>
      <dgm:spPr/>
      <dgm:t>
        <a:bodyPr/>
        <a:lstStyle/>
        <a:p>
          <a:r>
            <a:rPr lang="en-GB" noProof="0"/>
            <a:t>Data on changes, facilitat</a:t>
          </a:r>
          <a:r>
            <a:rPr lang="sr-Latn-ME" noProof="0"/>
            <a:t>ing</a:t>
          </a:r>
          <a:r>
            <a:rPr lang="en-GB" noProof="0"/>
            <a:t> troubleshooting and identifying potential issues</a:t>
          </a:r>
          <a:endParaRPr lang="en-GB" noProof="0" dirty="0"/>
        </a:p>
      </dgm:t>
    </dgm:pt>
    <dgm:pt modelId="{4E9E81B3-D568-423C-91C3-49B358F4057B}" type="parTrans" cxnId="{D87A3877-2F50-4018-A266-1D263B3B64C9}">
      <dgm:prSet/>
      <dgm:spPr/>
      <dgm:t>
        <a:bodyPr/>
        <a:lstStyle/>
        <a:p>
          <a:endParaRPr lang="en-US"/>
        </a:p>
      </dgm:t>
    </dgm:pt>
    <dgm:pt modelId="{E7D2512F-06CE-4362-94D2-5BCA84676B62}" type="sibTrans" cxnId="{D87A3877-2F50-4018-A266-1D263B3B64C9}">
      <dgm:prSet/>
      <dgm:spPr/>
      <dgm:t>
        <a:bodyPr/>
        <a:lstStyle/>
        <a:p>
          <a:endParaRPr lang="en-US"/>
        </a:p>
      </dgm:t>
    </dgm:pt>
    <dgm:pt modelId="{F3767A6D-9010-4DCC-849D-C4BA1C5BCE30}" type="pres">
      <dgm:prSet presAssocID="{99C0F884-77FE-4BDC-AB15-174E6EEB9CF7}" presName="linear" presStyleCnt="0">
        <dgm:presLayoutVars>
          <dgm:animLvl val="lvl"/>
          <dgm:resizeHandles val="exact"/>
        </dgm:presLayoutVars>
      </dgm:prSet>
      <dgm:spPr/>
    </dgm:pt>
    <dgm:pt modelId="{BAEE6BEC-C00C-4A66-AEC6-6BA3AD1765BB}" type="pres">
      <dgm:prSet presAssocID="{6CD31798-BFDF-49A9-A674-F2D8BE0FAB42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AF2A214-7BC9-474D-874C-48DD8815BB9F}" type="pres">
      <dgm:prSet presAssocID="{6CD31798-BFDF-49A9-A674-F2D8BE0FAB42}" presName="childText" presStyleLbl="revTx" presStyleIdx="0" presStyleCnt="6">
        <dgm:presLayoutVars>
          <dgm:bulletEnabled val="1"/>
        </dgm:presLayoutVars>
      </dgm:prSet>
      <dgm:spPr/>
    </dgm:pt>
    <dgm:pt modelId="{C2BBE676-902F-4997-8468-9C1F345E441B}" type="pres">
      <dgm:prSet presAssocID="{10570597-F4FC-4B85-8659-E068D56F8F6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BBCBDD4-6093-418E-9AC5-89623057E0ED}" type="pres">
      <dgm:prSet presAssocID="{10570597-F4FC-4B85-8659-E068D56F8F6E}" presName="childText" presStyleLbl="revTx" presStyleIdx="1" presStyleCnt="6">
        <dgm:presLayoutVars>
          <dgm:bulletEnabled val="1"/>
        </dgm:presLayoutVars>
      </dgm:prSet>
      <dgm:spPr/>
    </dgm:pt>
    <dgm:pt modelId="{F78614FC-A81C-4D8F-99EA-C52431E296CF}" type="pres">
      <dgm:prSet presAssocID="{E88D719D-1A95-4423-87EE-C9ED86E605F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865BEBEF-0CFC-4180-B22B-88105FED421D}" type="pres">
      <dgm:prSet presAssocID="{E88D719D-1A95-4423-87EE-C9ED86E605F0}" presName="childText" presStyleLbl="revTx" presStyleIdx="2" presStyleCnt="6">
        <dgm:presLayoutVars>
          <dgm:bulletEnabled val="1"/>
        </dgm:presLayoutVars>
      </dgm:prSet>
      <dgm:spPr/>
    </dgm:pt>
    <dgm:pt modelId="{871A425F-04F0-4CC3-897B-ED5F156ABC27}" type="pres">
      <dgm:prSet presAssocID="{7CF1F360-479A-4012-9FD5-4AB6DEBA0E3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E9979A8-EAAE-425A-8A00-4C31ACE74841}" type="pres">
      <dgm:prSet presAssocID="{7CF1F360-479A-4012-9FD5-4AB6DEBA0E34}" presName="childText" presStyleLbl="revTx" presStyleIdx="3" presStyleCnt="6">
        <dgm:presLayoutVars>
          <dgm:bulletEnabled val="1"/>
        </dgm:presLayoutVars>
      </dgm:prSet>
      <dgm:spPr/>
    </dgm:pt>
    <dgm:pt modelId="{71E66563-4586-47C0-AA18-54F9A875A027}" type="pres">
      <dgm:prSet presAssocID="{60EE7D51-E366-410E-B345-A5BD2A6617EB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C61BD14-14DD-4A6F-9EB7-91ECA2E21304}" type="pres">
      <dgm:prSet presAssocID="{60EE7D51-E366-410E-B345-A5BD2A6617EB}" presName="childText" presStyleLbl="revTx" presStyleIdx="4" presStyleCnt="6">
        <dgm:presLayoutVars>
          <dgm:bulletEnabled val="1"/>
        </dgm:presLayoutVars>
      </dgm:prSet>
      <dgm:spPr/>
    </dgm:pt>
    <dgm:pt modelId="{1E29CE92-4665-4F51-926A-99C73DD7BEED}" type="pres">
      <dgm:prSet presAssocID="{7BF8A49D-0EA9-4D9E-B265-3B0F1D43F792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1C4044F3-B8B1-4BBB-AE27-CCA9EBBBCFC7}" type="pres">
      <dgm:prSet presAssocID="{7BF8A49D-0EA9-4D9E-B265-3B0F1D43F792}" presName="childText" presStyleLbl="revTx" presStyleIdx="5" presStyleCnt="6">
        <dgm:presLayoutVars>
          <dgm:bulletEnabled val="1"/>
        </dgm:presLayoutVars>
      </dgm:prSet>
      <dgm:spPr/>
    </dgm:pt>
  </dgm:ptLst>
  <dgm:cxnLst>
    <dgm:cxn modelId="{1CA24D05-0F4D-4D76-A76F-B5F19BA72DBF}" type="presOf" srcId="{60EE7D51-E366-410E-B345-A5BD2A6617EB}" destId="{71E66563-4586-47C0-AA18-54F9A875A027}" srcOrd="0" destOrd="0" presId="urn:microsoft.com/office/officeart/2005/8/layout/vList2"/>
    <dgm:cxn modelId="{CBECAE07-DB9F-4FC8-BD85-ED98225FA0B6}" srcId="{99C0F884-77FE-4BDC-AB15-174E6EEB9CF7}" destId="{6CD31798-BFDF-49A9-A674-F2D8BE0FAB42}" srcOrd="0" destOrd="0" parTransId="{4C9BE62A-8AC8-4B39-B838-E012F13F42A1}" sibTransId="{490DD645-A5B6-4DE5-B716-3AD2094981B3}"/>
    <dgm:cxn modelId="{B8345C09-2E2F-4EA2-BE6E-0B316DB52158}" srcId="{7CF1F360-479A-4012-9FD5-4AB6DEBA0E34}" destId="{AD94FCE7-60CC-4673-ABF8-BAADF1D30C52}" srcOrd="0" destOrd="0" parTransId="{11363DEA-29A1-49EA-B2BB-280BDF138D18}" sibTransId="{B5A25BDD-46AD-4745-800A-719A8A68BEEE}"/>
    <dgm:cxn modelId="{DAAC851B-AC84-44E8-A759-67D242D3214D}" srcId="{99C0F884-77FE-4BDC-AB15-174E6EEB9CF7}" destId="{7CF1F360-479A-4012-9FD5-4AB6DEBA0E34}" srcOrd="3" destOrd="0" parTransId="{9AE905ED-9BDC-4318-A750-883E8D817701}" sibTransId="{EDDEF841-79C6-4CDE-98A5-5E280A4111D5}"/>
    <dgm:cxn modelId="{D202BE2C-48D4-4966-A93E-850588E63BE9}" type="presOf" srcId="{40FFABD8-BDAD-4E9B-A6D3-7B49A21AC6AB}" destId="{1C4044F3-B8B1-4BBB-AE27-CCA9EBBBCFC7}" srcOrd="0" destOrd="0" presId="urn:microsoft.com/office/officeart/2005/8/layout/vList2"/>
    <dgm:cxn modelId="{886CF03D-881A-41D3-9648-0D60FE5C1E27}" srcId="{6CD31798-BFDF-49A9-A674-F2D8BE0FAB42}" destId="{D705ABA7-EB60-46C9-8E20-35F31C68F51F}" srcOrd="0" destOrd="0" parTransId="{1766F7CF-F8B0-4391-88FC-4AA612C082FC}" sibTransId="{8A56843A-F19A-4CE2-8514-63CBF5DEA315}"/>
    <dgm:cxn modelId="{31C7695E-D250-4DB9-98C8-D08908B614B5}" type="presOf" srcId="{7CF1F360-479A-4012-9FD5-4AB6DEBA0E34}" destId="{871A425F-04F0-4CC3-897B-ED5F156ABC27}" srcOrd="0" destOrd="0" presId="urn:microsoft.com/office/officeart/2005/8/layout/vList2"/>
    <dgm:cxn modelId="{F10ABF71-FD8D-42D0-9781-1148A87E3AF6}" srcId="{E88D719D-1A95-4423-87EE-C9ED86E605F0}" destId="{1E80C4DC-7382-488F-BF11-C69109FF998B}" srcOrd="0" destOrd="0" parTransId="{CCCCCA62-B924-408D-80ED-D630A9B955F4}" sibTransId="{76B50619-416E-43D6-A04C-80474BDD6A90}"/>
    <dgm:cxn modelId="{0D803755-7026-4AB6-9B6B-07A7D087D4B6}" type="presOf" srcId="{6CD31798-BFDF-49A9-A674-F2D8BE0FAB42}" destId="{BAEE6BEC-C00C-4A66-AEC6-6BA3AD1765BB}" srcOrd="0" destOrd="0" presId="urn:microsoft.com/office/officeart/2005/8/layout/vList2"/>
    <dgm:cxn modelId="{D87A3877-2F50-4018-A266-1D263B3B64C9}" srcId="{7BF8A49D-0EA9-4D9E-B265-3B0F1D43F792}" destId="{40FFABD8-BDAD-4E9B-A6D3-7B49A21AC6AB}" srcOrd="0" destOrd="0" parTransId="{4E9E81B3-D568-423C-91C3-49B358F4057B}" sibTransId="{E7D2512F-06CE-4362-94D2-5BCA84676B62}"/>
    <dgm:cxn modelId="{299BEF79-2D41-4052-A9CA-828FB0856CCD}" srcId="{99C0F884-77FE-4BDC-AB15-174E6EEB9CF7}" destId="{7BF8A49D-0EA9-4D9E-B265-3B0F1D43F792}" srcOrd="5" destOrd="0" parTransId="{473A6981-9234-4832-A3FF-D07DC058EBC0}" sibTransId="{EBA4FDC9-1802-485F-BF00-30977D3F4C90}"/>
    <dgm:cxn modelId="{2E97B191-207E-4713-BAC2-938584F8EFE5}" type="presOf" srcId="{D705ABA7-EB60-46C9-8E20-35F31C68F51F}" destId="{9AF2A214-7BC9-474D-874C-48DD8815BB9F}" srcOrd="0" destOrd="0" presId="urn:microsoft.com/office/officeart/2005/8/layout/vList2"/>
    <dgm:cxn modelId="{1BCC3193-0810-49C9-A49C-479741BECFCE}" type="presOf" srcId="{E88D719D-1A95-4423-87EE-C9ED86E605F0}" destId="{F78614FC-A81C-4D8F-99EA-C52431E296CF}" srcOrd="0" destOrd="0" presId="urn:microsoft.com/office/officeart/2005/8/layout/vList2"/>
    <dgm:cxn modelId="{E4051097-1114-47C6-A1C2-09D5837B6E25}" srcId="{6CD31798-BFDF-49A9-A674-F2D8BE0FAB42}" destId="{C106F997-ECE6-4A5F-BBD6-4F498BB39D80}" srcOrd="1" destOrd="0" parTransId="{08046BB8-4892-4B25-B369-6EAC452A8351}" sibTransId="{A8DFBB42-47ED-46D9-9DD7-B6FE8FC89F65}"/>
    <dgm:cxn modelId="{BF6B64AE-4420-4D1B-9E40-9EE8A603D552}" type="presOf" srcId="{21CECBBD-9C8F-4294-8DAA-1ACD38BE0125}" destId="{1C61BD14-14DD-4A6F-9EB7-91ECA2E21304}" srcOrd="0" destOrd="0" presId="urn:microsoft.com/office/officeart/2005/8/layout/vList2"/>
    <dgm:cxn modelId="{674F34B4-3CCE-4EFC-9CA4-D326C060357C}" type="presOf" srcId="{7BF8A49D-0EA9-4D9E-B265-3B0F1D43F792}" destId="{1E29CE92-4665-4F51-926A-99C73DD7BEED}" srcOrd="0" destOrd="0" presId="urn:microsoft.com/office/officeart/2005/8/layout/vList2"/>
    <dgm:cxn modelId="{F6EC06BA-1AFD-48FE-9DC0-4126A2E72987}" type="presOf" srcId="{99C0F884-77FE-4BDC-AB15-174E6EEB9CF7}" destId="{F3767A6D-9010-4DCC-849D-C4BA1C5BCE30}" srcOrd="0" destOrd="0" presId="urn:microsoft.com/office/officeart/2005/8/layout/vList2"/>
    <dgm:cxn modelId="{E4F815C2-8D9A-4BB1-A7F7-E7CF50527D42}" srcId="{99C0F884-77FE-4BDC-AB15-174E6EEB9CF7}" destId="{10570597-F4FC-4B85-8659-E068D56F8F6E}" srcOrd="1" destOrd="0" parTransId="{BA605304-294F-4B2F-B389-B44C2CC281AB}" sibTransId="{83EF8016-5CCD-40B4-8FD4-647326FF21BE}"/>
    <dgm:cxn modelId="{912038C2-23ED-4EF2-9A17-F7E57F4A8D0F}" type="presOf" srcId="{1E80C4DC-7382-488F-BF11-C69109FF998B}" destId="{865BEBEF-0CFC-4180-B22B-88105FED421D}" srcOrd="0" destOrd="0" presId="urn:microsoft.com/office/officeart/2005/8/layout/vList2"/>
    <dgm:cxn modelId="{872016D9-5245-42B8-897D-38C0CBB67C36}" type="presOf" srcId="{A0AC9EDA-25AC-474D-97AC-10189188E3AA}" destId="{BBBCBDD4-6093-418E-9AC5-89623057E0ED}" srcOrd="0" destOrd="0" presId="urn:microsoft.com/office/officeart/2005/8/layout/vList2"/>
    <dgm:cxn modelId="{1EE524D9-9D9D-408A-956A-48E2380CA608}" type="presOf" srcId="{AD94FCE7-60CC-4673-ABF8-BAADF1D30C52}" destId="{FE9979A8-EAAE-425A-8A00-4C31ACE74841}" srcOrd="0" destOrd="0" presId="urn:microsoft.com/office/officeart/2005/8/layout/vList2"/>
    <dgm:cxn modelId="{08D0BADF-3BD8-4F05-BF2C-B0F865DD7310}" type="presOf" srcId="{C106F997-ECE6-4A5F-BBD6-4F498BB39D80}" destId="{9AF2A214-7BC9-474D-874C-48DD8815BB9F}" srcOrd="0" destOrd="1" presId="urn:microsoft.com/office/officeart/2005/8/layout/vList2"/>
    <dgm:cxn modelId="{AFF998E2-FB53-4D5F-BB1A-C373372AEFA9}" srcId="{60EE7D51-E366-410E-B345-A5BD2A6617EB}" destId="{21CECBBD-9C8F-4294-8DAA-1ACD38BE0125}" srcOrd="0" destOrd="0" parTransId="{8FDA963B-44AC-40A5-9DA5-628EC91F971D}" sibTransId="{AD73FE8A-6705-4C64-8816-9584294C69A7}"/>
    <dgm:cxn modelId="{39D3B2E2-E3A8-4ECF-A340-35EE15C6CE3A}" srcId="{10570597-F4FC-4B85-8659-E068D56F8F6E}" destId="{A0AC9EDA-25AC-474D-97AC-10189188E3AA}" srcOrd="0" destOrd="0" parTransId="{07277FED-2391-4287-AD37-CE6094FF78EF}" sibTransId="{D2DF3E09-E11B-4832-AFB9-2161C1DB2EDD}"/>
    <dgm:cxn modelId="{215AE9E4-59CB-4CD3-A860-A4B559D8B78E}" type="presOf" srcId="{10570597-F4FC-4B85-8659-E068D56F8F6E}" destId="{C2BBE676-902F-4997-8468-9C1F345E441B}" srcOrd="0" destOrd="0" presId="urn:microsoft.com/office/officeart/2005/8/layout/vList2"/>
    <dgm:cxn modelId="{E620E8ED-DEFD-407C-95BD-ADDFF89FBB3A}" srcId="{99C0F884-77FE-4BDC-AB15-174E6EEB9CF7}" destId="{60EE7D51-E366-410E-B345-A5BD2A6617EB}" srcOrd="4" destOrd="0" parTransId="{42003E6B-F1FA-465E-9DC0-A7C2B9BD47F1}" sibTransId="{782E5864-AB53-4131-95C6-6F6450137C04}"/>
    <dgm:cxn modelId="{A7BDABFC-84DB-4B66-8291-3A4771BE3E84}" srcId="{99C0F884-77FE-4BDC-AB15-174E6EEB9CF7}" destId="{E88D719D-1A95-4423-87EE-C9ED86E605F0}" srcOrd="2" destOrd="0" parTransId="{3BCE392E-B477-47D3-A1B7-166ED76BC5B5}" sibTransId="{DCB25969-4D51-4DC4-8A27-4A5B82019C00}"/>
    <dgm:cxn modelId="{98C164B9-CCE1-4048-BCCA-4C8353948990}" type="presParOf" srcId="{F3767A6D-9010-4DCC-849D-C4BA1C5BCE30}" destId="{BAEE6BEC-C00C-4A66-AEC6-6BA3AD1765BB}" srcOrd="0" destOrd="0" presId="urn:microsoft.com/office/officeart/2005/8/layout/vList2"/>
    <dgm:cxn modelId="{A4C3E863-5F55-4D18-93EC-60300FFDEF6A}" type="presParOf" srcId="{F3767A6D-9010-4DCC-849D-C4BA1C5BCE30}" destId="{9AF2A214-7BC9-474D-874C-48DD8815BB9F}" srcOrd="1" destOrd="0" presId="urn:microsoft.com/office/officeart/2005/8/layout/vList2"/>
    <dgm:cxn modelId="{2C3ABC75-B17B-4827-A412-7921D5ADD46D}" type="presParOf" srcId="{F3767A6D-9010-4DCC-849D-C4BA1C5BCE30}" destId="{C2BBE676-902F-4997-8468-9C1F345E441B}" srcOrd="2" destOrd="0" presId="urn:microsoft.com/office/officeart/2005/8/layout/vList2"/>
    <dgm:cxn modelId="{D062EE86-8F22-47EA-893F-BF0B0CE882D5}" type="presParOf" srcId="{F3767A6D-9010-4DCC-849D-C4BA1C5BCE30}" destId="{BBBCBDD4-6093-418E-9AC5-89623057E0ED}" srcOrd="3" destOrd="0" presId="urn:microsoft.com/office/officeart/2005/8/layout/vList2"/>
    <dgm:cxn modelId="{F51A0A24-5812-4564-890E-66CE6A67F482}" type="presParOf" srcId="{F3767A6D-9010-4DCC-849D-C4BA1C5BCE30}" destId="{F78614FC-A81C-4D8F-99EA-C52431E296CF}" srcOrd="4" destOrd="0" presId="urn:microsoft.com/office/officeart/2005/8/layout/vList2"/>
    <dgm:cxn modelId="{C6C93759-C382-4DE8-800A-A7583FC4CDC0}" type="presParOf" srcId="{F3767A6D-9010-4DCC-849D-C4BA1C5BCE30}" destId="{865BEBEF-0CFC-4180-B22B-88105FED421D}" srcOrd="5" destOrd="0" presId="urn:microsoft.com/office/officeart/2005/8/layout/vList2"/>
    <dgm:cxn modelId="{EA5390C2-6B07-4252-BCB0-54C109144D1A}" type="presParOf" srcId="{F3767A6D-9010-4DCC-849D-C4BA1C5BCE30}" destId="{871A425F-04F0-4CC3-897B-ED5F156ABC27}" srcOrd="6" destOrd="0" presId="urn:microsoft.com/office/officeart/2005/8/layout/vList2"/>
    <dgm:cxn modelId="{C7AB774D-6789-4B60-8351-96B41871B772}" type="presParOf" srcId="{F3767A6D-9010-4DCC-849D-C4BA1C5BCE30}" destId="{FE9979A8-EAAE-425A-8A00-4C31ACE74841}" srcOrd="7" destOrd="0" presId="urn:microsoft.com/office/officeart/2005/8/layout/vList2"/>
    <dgm:cxn modelId="{8E62764C-4B78-41A9-A521-F24492D5D79A}" type="presParOf" srcId="{F3767A6D-9010-4DCC-849D-C4BA1C5BCE30}" destId="{71E66563-4586-47C0-AA18-54F9A875A027}" srcOrd="8" destOrd="0" presId="urn:microsoft.com/office/officeart/2005/8/layout/vList2"/>
    <dgm:cxn modelId="{DB720997-05F5-41E1-9033-06A694353CC6}" type="presParOf" srcId="{F3767A6D-9010-4DCC-849D-C4BA1C5BCE30}" destId="{1C61BD14-14DD-4A6F-9EB7-91ECA2E21304}" srcOrd="9" destOrd="0" presId="urn:microsoft.com/office/officeart/2005/8/layout/vList2"/>
    <dgm:cxn modelId="{CB83A64A-DF1D-4336-8EDB-BC36FC445623}" type="presParOf" srcId="{F3767A6D-9010-4DCC-849D-C4BA1C5BCE30}" destId="{1E29CE92-4665-4F51-926A-99C73DD7BEED}" srcOrd="10" destOrd="0" presId="urn:microsoft.com/office/officeart/2005/8/layout/vList2"/>
    <dgm:cxn modelId="{E7F7389F-9A60-442A-99F9-AE4F8E985905}" type="presParOf" srcId="{F3767A6D-9010-4DCC-849D-C4BA1C5BCE30}" destId="{1C4044F3-B8B1-4BBB-AE27-CCA9EBBBCFC7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F5EDF54-1988-45FC-8C13-3022FFF398B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F2EE19-D357-4591-99E5-6076A859631E}">
      <dgm:prSet phldrT="[Text]"/>
      <dgm:spPr/>
      <dgm:t>
        <a:bodyPr/>
        <a:lstStyle/>
        <a:p>
          <a:r>
            <a:rPr lang="en-GB" noProof="0"/>
            <a:t>Meet obligations imposed by licences governing dependencies or reused code</a:t>
          </a:r>
          <a:endParaRPr lang="en-US"/>
        </a:p>
      </dgm:t>
    </dgm:pt>
    <dgm:pt modelId="{B90C0ED3-120A-4493-A492-222B81ECF780}" type="parTrans" cxnId="{9DADB9BA-42E2-415D-AB80-F0548192D655}">
      <dgm:prSet/>
      <dgm:spPr/>
      <dgm:t>
        <a:bodyPr/>
        <a:lstStyle/>
        <a:p>
          <a:endParaRPr lang="en-US"/>
        </a:p>
      </dgm:t>
    </dgm:pt>
    <dgm:pt modelId="{2017540B-6E04-48C0-8FE3-047D7F2F8D60}" type="sibTrans" cxnId="{9DADB9BA-42E2-415D-AB80-F0548192D655}">
      <dgm:prSet/>
      <dgm:spPr/>
      <dgm:t>
        <a:bodyPr/>
        <a:lstStyle/>
        <a:p>
          <a:endParaRPr lang="en-US"/>
        </a:p>
      </dgm:t>
    </dgm:pt>
    <dgm:pt modelId="{5AF4668B-1DFA-4A7A-87C0-FC1700990B48}">
      <dgm:prSet/>
      <dgm:spPr/>
      <dgm:t>
        <a:bodyPr/>
        <a:lstStyle/>
        <a:p>
          <a:r>
            <a:rPr lang="en-GB" noProof="0" dirty="0"/>
            <a:t>Explicitly declare and credit dependencies or reused code in README, COPYRIGHT and NOTICE</a:t>
          </a:r>
        </a:p>
      </dgm:t>
    </dgm:pt>
    <dgm:pt modelId="{DAFCEBDD-48A0-43FD-B9A5-800E2F529C60}" type="parTrans" cxnId="{BC2B41E2-B9B3-47B9-BC76-A3160D433031}">
      <dgm:prSet/>
      <dgm:spPr/>
      <dgm:t>
        <a:bodyPr/>
        <a:lstStyle/>
        <a:p>
          <a:endParaRPr lang="en-US"/>
        </a:p>
      </dgm:t>
    </dgm:pt>
    <dgm:pt modelId="{E5252779-7F2B-4DC3-A1CE-0D4E18816836}" type="sibTrans" cxnId="{BC2B41E2-B9B3-47B9-BC76-A3160D433031}">
      <dgm:prSet/>
      <dgm:spPr/>
      <dgm:t>
        <a:bodyPr/>
        <a:lstStyle/>
        <a:p>
          <a:endParaRPr lang="en-US"/>
        </a:p>
      </dgm:t>
    </dgm:pt>
    <dgm:pt modelId="{94F98FCB-9E60-4D21-A8D6-FEDFC67A4C63}">
      <dgm:prSet/>
      <dgm:spPr/>
      <dgm:t>
        <a:bodyPr/>
        <a:lstStyle/>
        <a:p>
          <a:r>
            <a:rPr lang="en-GB" noProof="0"/>
            <a:t>Retain existing licence/copyright files and notices</a:t>
          </a:r>
          <a:endParaRPr lang="en-GB" noProof="0" dirty="0"/>
        </a:p>
      </dgm:t>
    </dgm:pt>
    <dgm:pt modelId="{DC651CC0-E721-4ABB-90E5-6CE5682F6800}" type="parTrans" cxnId="{C84948D0-B8DB-416D-847B-B1EFB9B7542E}">
      <dgm:prSet/>
      <dgm:spPr/>
      <dgm:t>
        <a:bodyPr/>
        <a:lstStyle/>
        <a:p>
          <a:endParaRPr lang="en-US"/>
        </a:p>
      </dgm:t>
    </dgm:pt>
    <dgm:pt modelId="{9F03847B-6A7E-4347-9357-E416917E2B2B}" type="sibTrans" cxnId="{C84948D0-B8DB-416D-847B-B1EFB9B7542E}">
      <dgm:prSet/>
      <dgm:spPr/>
      <dgm:t>
        <a:bodyPr/>
        <a:lstStyle/>
        <a:p>
          <a:endParaRPr lang="en-US"/>
        </a:p>
      </dgm:t>
    </dgm:pt>
    <dgm:pt modelId="{E1914575-1E0B-4465-AE84-C28B9DE85181}">
      <dgm:prSet/>
      <dgm:spPr/>
      <dgm:t>
        <a:bodyPr/>
        <a:lstStyle/>
        <a:p>
          <a:r>
            <a:rPr lang="en-GB" noProof="0"/>
            <a:t>Attribute and document modifications, updating change history and contributor list</a:t>
          </a:r>
          <a:endParaRPr lang="en-GB" noProof="0" dirty="0"/>
        </a:p>
      </dgm:t>
    </dgm:pt>
    <dgm:pt modelId="{8CC9B47D-29A2-41B0-B694-902084C5C8F1}" type="parTrans" cxnId="{772AD8B1-1B0D-4FD6-97EA-02445FF29CF4}">
      <dgm:prSet/>
      <dgm:spPr/>
      <dgm:t>
        <a:bodyPr/>
        <a:lstStyle/>
        <a:p>
          <a:endParaRPr lang="en-US"/>
        </a:p>
      </dgm:t>
    </dgm:pt>
    <dgm:pt modelId="{67EA286F-2B70-4C0A-93C3-203212D1A6D2}" type="sibTrans" cxnId="{772AD8B1-1B0D-4FD6-97EA-02445FF29CF4}">
      <dgm:prSet/>
      <dgm:spPr/>
      <dgm:t>
        <a:bodyPr/>
        <a:lstStyle/>
        <a:p>
          <a:endParaRPr lang="en-US"/>
        </a:p>
      </dgm:t>
    </dgm:pt>
    <dgm:pt modelId="{AE3B8F27-5525-48DA-B9EA-2CEFD1D60451}">
      <dgm:prSet/>
      <dgm:spPr/>
      <dgm:t>
        <a:bodyPr/>
        <a:lstStyle/>
        <a:p>
          <a:r>
            <a:rPr lang="en-GB" noProof="0"/>
            <a:t>Monitor licence updates for used code</a:t>
          </a:r>
          <a:endParaRPr lang="en-GB" noProof="0" dirty="0"/>
        </a:p>
      </dgm:t>
    </dgm:pt>
    <dgm:pt modelId="{E3B12B9F-383A-4C70-92EA-561EF1056350}" type="parTrans" cxnId="{C1B8CFD2-AD76-4EFE-AE4A-868204AC1771}">
      <dgm:prSet/>
      <dgm:spPr/>
      <dgm:t>
        <a:bodyPr/>
        <a:lstStyle/>
        <a:p>
          <a:endParaRPr lang="en-US"/>
        </a:p>
      </dgm:t>
    </dgm:pt>
    <dgm:pt modelId="{2B1D40E6-B079-44B2-91A0-FF66C19A4A9E}" type="sibTrans" cxnId="{C1B8CFD2-AD76-4EFE-AE4A-868204AC1771}">
      <dgm:prSet/>
      <dgm:spPr/>
      <dgm:t>
        <a:bodyPr/>
        <a:lstStyle/>
        <a:p>
          <a:endParaRPr lang="en-US"/>
        </a:p>
      </dgm:t>
    </dgm:pt>
    <dgm:pt modelId="{BD8E2272-095C-46B8-9005-D819CF02C847}">
      <dgm:prSet/>
      <dgm:spPr/>
      <dgm:t>
        <a:bodyPr/>
        <a:lstStyle/>
        <a:p>
          <a:r>
            <a:rPr lang="en-GB" noProof="0"/>
            <a:t>Eclipse- and Mozilla-licensed dependencies require explicit references in project documentation</a:t>
          </a:r>
          <a:endParaRPr lang="en-GB" noProof="0" dirty="0"/>
        </a:p>
      </dgm:t>
    </dgm:pt>
    <dgm:pt modelId="{5797FB6B-154A-44B8-AAEE-4AB66A3D9A6D}" type="parTrans" cxnId="{9343837C-CBA7-42BB-99E5-B517930E88A9}">
      <dgm:prSet/>
      <dgm:spPr/>
      <dgm:t>
        <a:bodyPr/>
        <a:lstStyle/>
        <a:p>
          <a:endParaRPr lang="en-US"/>
        </a:p>
      </dgm:t>
    </dgm:pt>
    <dgm:pt modelId="{7BEFEC1E-221B-4696-ABFB-B490390EC351}" type="sibTrans" cxnId="{9343837C-CBA7-42BB-99E5-B517930E88A9}">
      <dgm:prSet/>
      <dgm:spPr/>
      <dgm:t>
        <a:bodyPr/>
        <a:lstStyle/>
        <a:p>
          <a:endParaRPr lang="en-US"/>
        </a:p>
      </dgm:t>
    </dgm:pt>
    <dgm:pt modelId="{F68ACE95-28C8-43BC-80F5-01F8E1129959}">
      <dgm:prSet/>
      <dgm:spPr/>
      <dgm:t>
        <a:bodyPr/>
        <a:lstStyle/>
        <a:p>
          <a:r>
            <a:rPr lang="en-GB" noProof="0"/>
            <a:t>When using dependencies under Apache 2.0 in projects with a different licence</a:t>
          </a:r>
          <a:endParaRPr lang="en-GB" noProof="0" dirty="0"/>
        </a:p>
      </dgm:t>
    </dgm:pt>
    <dgm:pt modelId="{F80EA845-E363-4255-AAE0-6DBCCD9C700D}" type="parTrans" cxnId="{EB9EA040-67F8-4F30-89E5-A5CA5D57F94E}">
      <dgm:prSet/>
      <dgm:spPr/>
      <dgm:t>
        <a:bodyPr/>
        <a:lstStyle/>
        <a:p>
          <a:endParaRPr lang="en-US"/>
        </a:p>
      </dgm:t>
    </dgm:pt>
    <dgm:pt modelId="{0322F366-2DB9-4D4E-8189-07D37BF67C7E}" type="sibTrans" cxnId="{EB9EA040-67F8-4F30-89E5-A5CA5D57F94E}">
      <dgm:prSet/>
      <dgm:spPr/>
      <dgm:t>
        <a:bodyPr/>
        <a:lstStyle/>
        <a:p>
          <a:endParaRPr lang="en-US"/>
        </a:p>
      </dgm:t>
    </dgm:pt>
    <dgm:pt modelId="{12C839F5-7812-4F67-BFAC-AE7E1055F907}">
      <dgm:prSet/>
      <dgm:spPr/>
      <dgm:t>
        <a:bodyPr/>
        <a:lstStyle/>
        <a:p>
          <a:r>
            <a:rPr lang="en-GB" noProof="0"/>
            <a:t>Include the original copyright notice</a:t>
          </a:r>
          <a:endParaRPr lang="en-GB" noProof="0" dirty="0"/>
        </a:p>
      </dgm:t>
    </dgm:pt>
    <dgm:pt modelId="{CC1FB860-7601-4FF8-9385-88555CC5DF56}" type="parTrans" cxnId="{61181725-F60B-4768-886B-5AFE2DE68595}">
      <dgm:prSet/>
      <dgm:spPr/>
      <dgm:t>
        <a:bodyPr/>
        <a:lstStyle/>
        <a:p>
          <a:endParaRPr lang="en-US"/>
        </a:p>
      </dgm:t>
    </dgm:pt>
    <dgm:pt modelId="{1C543399-F37C-4FA7-A6ED-37E99BC7B418}" type="sibTrans" cxnId="{61181725-F60B-4768-886B-5AFE2DE68595}">
      <dgm:prSet/>
      <dgm:spPr/>
      <dgm:t>
        <a:bodyPr/>
        <a:lstStyle/>
        <a:p>
          <a:endParaRPr lang="en-US"/>
        </a:p>
      </dgm:t>
    </dgm:pt>
    <dgm:pt modelId="{1DFADC9A-2336-4E60-A912-EF9C8F2CAA61}">
      <dgm:prSet/>
      <dgm:spPr/>
      <dgm:t>
        <a:bodyPr/>
        <a:lstStyle/>
        <a:p>
          <a:r>
            <a:rPr lang="en-GB" noProof="0"/>
            <a:t>Provide a copy of the Apache licence</a:t>
          </a:r>
          <a:endParaRPr lang="en-GB" noProof="0" dirty="0"/>
        </a:p>
      </dgm:t>
    </dgm:pt>
    <dgm:pt modelId="{AEF9592E-70FD-4F22-991C-0B27E3136D3D}" type="parTrans" cxnId="{FCE211B0-3866-4660-BF4D-D608C8B53F97}">
      <dgm:prSet/>
      <dgm:spPr/>
      <dgm:t>
        <a:bodyPr/>
        <a:lstStyle/>
        <a:p>
          <a:endParaRPr lang="en-US"/>
        </a:p>
      </dgm:t>
    </dgm:pt>
    <dgm:pt modelId="{CFE281C4-C87F-49DA-BA7C-01813118131B}" type="sibTrans" cxnId="{FCE211B0-3866-4660-BF4D-D608C8B53F97}">
      <dgm:prSet/>
      <dgm:spPr/>
      <dgm:t>
        <a:bodyPr/>
        <a:lstStyle/>
        <a:p>
          <a:endParaRPr lang="en-US"/>
        </a:p>
      </dgm:t>
    </dgm:pt>
    <dgm:pt modelId="{250E206D-795F-4011-AE56-D3B4935ABC22}">
      <dgm:prSet/>
      <dgm:spPr/>
      <dgm:t>
        <a:bodyPr/>
        <a:lstStyle/>
        <a:p>
          <a:r>
            <a:rPr lang="en-GB" noProof="0"/>
            <a:t>Describe significant code changes</a:t>
          </a:r>
          <a:endParaRPr lang="en-GB" noProof="0" dirty="0"/>
        </a:p>
      </dgm:t>
    </dgm:pt>
    <dgm:pt modelId="{516C219B-B39F-4EF5-8D2D-97089B7E566D}" type="parTrans" cxnId="{5ACA0951-F309-41C7-9436-A6B1C98737D7}">
      <dgm:prSet/>
      <dgm:spPr/>
      <dgm:t>
        <a:bodyPr/>
        <a:lstStyle/>
        <a:p>
          <a:endParaRPr lang="en-US"/>
        </a:p>
      </dgm:t>
    </dgm:pt>
    <dgm:pt modelId="{4BE11441-0BCE-4094-98A8-B1BB43CA4ADF}" type="sibTrans" cxnId="{5ACA0951-F309-41C7-9436-A6B1C98737D7}">
      <dgm:prSet/>
      <dgm:spPr/>
      <dgm:t>
        <a:bodyPr/>
        <a:lstStyle/>
        <a:p>
          <a:endParaRPr lang="en-US"/>
        </a:p>
      </dgm:t>
    </dgm:pt>
    <dgm:pt modelId="{CA6F2C8F-77F2-48CD-88B9-5D11012D3DB0}">
      <dgm:prSet/>
      <dgm:spPr/>
      <dgm:t>
        <a:bodyPr/>
        <a:lstStyle/>
        <a:p>
          <a:r>
            <a:rPr lang="en-GB" noProof="0"/>
            <a:t>Maintain a NOTICE file with attribution</a:t>
          </a:r>
          <a:endParaRPr lang="en-GB" noProof="0" dirty="0"/>
        </a:p>
      </dgm:t>
    </dgm:pt>
    <dgm:pt modelId="{2A29EC23-DEE0-424D-9AB8-BE2494E05387}" type="parTrans" cxnId="{0B0A1E50-D1F1-4F25-9A1A-A094DDF1502B}">
      <dgm:prSet/>
      <dgm:spPr/>
      <dgm:t>
        <a:bodyPr/>
        <a:lstStyle/>
        <a:p>
          <a:endParaRPr lang="en-US"/>
        </a:p>
      </dgm:t>
    </dgm:pt>
    <dgm:pt modelId="{B1B4DFAB-39B8-4B38-A630-686CB9B48576}" type="sibTrans" cxnId="{0B0A1E50-D1F1-4F25-9A1A-A094DDF1502B}">
      <dgm:prSet/>
      <dgm:spPr/>
      <dgm:t>
        <a:bodyPr/>
        <a:lstStyle/>
        <a:p>
          <a:endParaRPr lang="en-US"/>
        </a:p>
      </dgm:t>
    </dgm:pt>
    <dgm:pt modelId="{C2B06AA3-AF34-4741-8F7B-E515C0BB6D17}" type="pres">
      <dgm:prSet presAssocID="{4F5EDF54-1988-45FC-8C13-3022FFF398B2}" presName="linear" presStyleCnt="0">
        <dgm:presLayoutVars>
          <dgm:animLvl val="lvl"/>
          <dgm:resizeHandles val="exact"/>
        </dgm:presLayoutVars>
      </dgm:prSet>
      <dgm:spPr/>
    </dgm:pt>
    <dgm:pt modelId="{493104CA-808E-4D2E-B435-3BC1E5E4D514}" type="pres">
      <dgm:prSet presAssocID="{08F2EE19-D357-4591-99E5-6076A859631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AD31A39-B640-421B-8940-CBB2FC91CA78}" type="pres">
      <dgm:prSet presAssocID="{08F2EE19-D357-4591-99E5-6076A859631E}" presName="childText" presStyleLbl="revTx" presStyleIdx="0" presStyleCnt="2">
        <dgm:presLayoutVars>
          <dgm:bulletEnabled val="1"/>
        </dgm:presLayoutVars>
      </dgm:prSet>
      <dgm:spPr/>
    </dgm:pt>
    <dgm:pt modelId="{04B68E8F-5F73-4004-A90E-ACEECF6812CB}" type="pres">
      <dgm:prSet presAssocID="{BD8E2272-095C-46B8-9005-D819CF02C84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8944586-CB2A-4696-AB43-A5B679B35DA9}" type="pres">
      <dgm:prSet presAssocID="{7BEFEC1E-221B-4696-ABFB-B490390EC351}" presName="spacer" presStyleCnt="0"/>
      <dgm:spPr/>
    </dgm:pt>
    <dgm:pt modelId="{9B1B69AA-1D3E-465E-871F-CF54B42AB147}" type="pres">
      <dgm:prSet presAssocID="{F68ACE95-28C8-43BC-80F5-01F8E112995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A34A60D-C1ED-4ECC-94C9-2C9310F2FDD2}" type="pres">
      <dgm:prSet presAssocID="{F68ACE95-28C8-43BC-80F5-01F8E112995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C9A8F12-7B75-4FA0-8261-CB55AA720636}" type="presOf" srcId="{12C839F5-7812-4F67-BFAC-AE7E1055F907}" destId="{1A34A60D-C1ED-4ECC-94C9-2C9310F2FDD2}" srcOrd="0" destOrd="0" presId="urn:microsoft.com/office/officeart/2005/8/layout/vList2"/>
    <dgm:cxn modelId="{B1087F14-5958-4F69-A6A3-CEC2BAC7C99D}" type="presOf" srcId="{94F98FCB-9E60-4D21-A8D6-FEDFC67A4C63}" destId="{3AD31A39-B640-421B-8940-CBB2FC91CA78}" srcOrd="0" destOrd="1" presId="urn:microsoft.com/office/officeart/2005/8/layout/vList2"/>
    <dgm:cxn modelId="{8931AF18-3E09-4645-85BA-7B8781414E99}" type="presOf" srcId="{AE3B8F27-5525-48DA-B9EA-2CEFD1D60451}" destId="{3AD31A39-B640-421B-8940-CBB2FC91CA78}" srcOrd="0" destOrd="3" presId="urn:microsoft.com/office/officeart/2005/8/layout/vList2"/>
    <dgm:cxn modelId="{61181725-F60B-4768-886B-5AFE2DE68595}" srcId="{F68ACE95-28C8-43BC-80F5-01F8E1129959}" destId="{12C839F5-7812-4F67-BFAC-AE7E1055F907}" srcOrd="0" destOrd="0" parTransId="{CC1FB860-7601-4FF8-9385-88555CC5DF56}" sibTransId="{1C543399-F37C-4FA7-A6ED-37E99BC7B418}"/>
    <dgm:cxn modelId="{11852E29-F3DD-49D2-8219-8145E5FF3F23}" type="presOf" srcId="{4F5EDF54-1988-45FC-8C13-3022FFF398B2}" destId="{C2B06AA3-AF34-4741-8F7B-E515C0BB6D17}" srcOrd="0" destOrd="0" presId="urn:microsoft.com/office/officeart/2005/8/layout/vList2"/>
    <dgm:cxn modelId="{D0F26633-B203-4687-869E-609C31901F6A}" type="presOf" srcId="{BD8E2272-095C-46B8-9005-D819CF02C847}" destId="{04B68E8F-5F73-4004-A90E-ACEECF6812CB}" srcOrd="0" destOrd="0" presId="urn:microsoft.com/office/officeart/2005/8/layout/vList2"/>
    <dgm:cxn modelId="{EB9EA040-67F8-4F30-89E5-A5CA5D57F94E}" srcId="{4F5EDF54-1988-45FC-8C13-3022FFF398B2}" destId="{F68ACE95-28C8-43BC-80F5-01F8E1129959}" srcOrd="2" destOrd="0" parTransId="{F80EA845-E363-4255-AAE0-6DBCCD9C700D}" sibTransId="{0322F366-2DB9-4D4E-8189-07D37BF67C7E}"/>
    <dgm:cxn modelId="{F8C13F5F-9C84-4CD8-88FE-22D7DCC67773}" type="presOf" srcId="{5AF4668B-1DFA-4A7A-87C0-FC1700990B48}" destId="{3AD31A39-B640-421B-8940-CBB2FC91CA78}" srcOrd="0" destOrd="0" presId="urn:microsoft.com/office/officeart/2005/8/layout/vList2"/>
    <dgm:cxn modelId="{67C8A56C-5396-40FB-ACF1-CD563747BB34}" type="presOf" srcId="{CA6F2C8F-77F2-48CD-88B9-5D11012D3DB0}" destId="{1A34A60D-C1ED-4ECC-94C9-2C9310F2FDD2}" srcOrd="0" destOrd="3" presId="urn:microsoft.com/office/officeart/2005/8/layout/vList2"/>
    <dgm:cxn modelId="{0B0A1E50-D1F1-4F25-9A1A-A094DDF1502B}" srcId="{F68ACE95-28C8-43BC-80F5-01F8E1129959}" destId="{CA6F2C8F-77F2-48CD-88B9-5D11012D3DB0}" srcOrd="3" destOrd="0" parTransId="{2A29EC23-DEE0-424D-9AB8-BE2494E05387}" sibTransId="{B1B4DFAB-39B8-4B38-A630-686CB9B48576}"/>
    <dgm:cxn modelId="{5ACA0951-F309-41C7-9436-A6B1C98737D7}" srcId="{F68ACE95-28C8-43BC-80F5-01F8E1129959}" destId="{250E206D-795F-4011-AE56-D3B4935ABC22}" srcOrd="2" destOrd="0" parTransId="{516C219B-B39F-4EF5-8D2D-97089B7E566D}" sibTransId="{4BE11441-0BCE-4094-98A8-B1BB43CA4ADF}"/>
    <dgm:cxn modelId="{821EC552-F866-48AE-B604-8F3AB9AC16AC}" type="presOf" srcId="{1DFADC9A-2336-4E60-A912-EF9C8F2CAA61}" destId="{1A34A60D-C1ED-4ECC-94C9-2C9310F2FDD2}" srcOrd="0" destOrd="1" presId="urn:microsoft.com/office/officeart/2005/8/layout/vList2"/>
    <dgm:cxn modelId="{9343837C-CBA7-42BB-99E5-B517930E88A9}" srcId="{4F5EDF54-1988-45FC-8C13-3022FFF398B2}" destId="{BD8E2272-095C-46B8-9005-D819CF02C847}" srcOrd="1" destOrd="0" parTransId="{5797FB6B-154A-44B8-AAEE-4AB66A3D9A6D}" sibTransId="{7BEFEC1E-221B-4696-ABFB-B490390EC351}"/>
    <dgm:cxn modelId="{1EAFC393-C4F5-44C6-9E66-FC21C6BF79D8}" type="presOf" srcId="{F68ACE95-28C8-43BC-80F5-01F8E1129959}" destId="{9B1B69AA-1D3E-465E-871F-CF54B42AB147}" srcOrd="0" destOrd="0" presId="urn:microsoft.com/office/officeart/2005/8/layout/vList2"/>
    <dgm:cxn modelId="{FCE211B0-3866-4660-BF4D-D608C8B53F97}" srcId="{F68ACE95-28C8-43BC-80F5-01F8E1129959}" destId="{1DFADC9A-2336-4E60-A912-EF9C8F2CAA61}" srcOrd="1" destOrd="0" parTransId="{AEF9592E-70FD-4F22-991C-0B27E3136D3D}" sibTransId="{CFE281C4-C87F-49DA-BA7C-01813118131B}"/>
    <dgm:cxn modelId="{772AD8B1-1B0D-4FD6-97EA-02445FF29CF4}" srcId="{08F2EE19-D357-4591-99E5-6076A859631E}" destId="{E1914575-1E0B-4465-AE84-C28B9DE85181}" srcOrd="2" destOrd="0" parTransId="{8CC9B47D-29A2-41B0-B694-902084C5C8F1}" sibTransId="{67EA286F-2B70-4C0A-93C3-203212D1A6D2}"/>
    <dgm:cxn modelId="{9DADB9BA-42E2-415D-AB80-F0548192D655}" srcId="{4F5EDF54-1988-45FC-8C13-3022FFF398B2}" destId="{08F2EE19-D357-4591-99E5-6076A859631E}" srcOrd="0" destOrd="0" parTransId="{B90C0ED3-120A-4493-A492-222B81ECF780}" sibTransId="{2017540B-6E04-48C0-8FE3-047D7F2F8D60}"/>
    <dgm:cxn modelId="{3A25CECB-B5EA-4B5F-89AB-F9F1D4D0FF30}" type="presOf" srcId="{08F2EE19-D357-4591-99E5-6076A859631E}" destId="{493104CA-808E-4D2E-B435-3BC1E5E4D514}" srcOrd="0" destOrd="0" presId="urn:microsoft.com/office/officeart/2005/8/layout/vList2"/>
    <dgm:cxn modelId="{C84948D0-B8DB-416D-847B-B1EFB9B7542E}" srcId="{08F2EE19-D357-4591-99E5-6076A859631E}" destId="{94F98FCB-9E60-4D21-A8D6-FEDFC67A4C63}" srcOrd="1" destOrd="0" parTransId="{DC651CC0-E721-4ABB-90E5-6CE5682F6800}" sibTransId="{9F03847B-6A7E-4347-9357-E416917E2B2B}"/>
    <dgm:cxn modelId="{C1B8CFD2-AD76-4EFE-AE4A-868204AC1771}" srcId="{08F2EE19-D357-4591-99E5-6076A859631E}" destId="{AE3B8F27-5525-48DA-B9EA-2CEFD1D60451}" srcOrd="3" destOrd="0" parTransId="{E3B12B9F-383A-4C70-92EA-561EF1056350}" sibTransId="{2B1D40E6-B079-44B2-91A0-FF66C19A4A9E}"/>
    <dgm:cxn modelId="{BC2B41E2-B9B3-47B9-BC76-A3160D433031}" srcId="{08F2EE19-D357-4591-99E5-6076A859631E}" destId="{5AF4668B-1DFA-4A7A-87C0-FC1700990B48}" srcOrd="0" destOrd="0" parTransId="{DAFCEBDD-48A0-43FD-B9A5-800E2F529C60}" sibTransId="{E5252779-7F2B-4DC3-A1CE-0D4E18816836}"/>
    <dgm:cxn modelId="{EA212FEF-5CC7-47E8-AD15-F181EE859FDC}" type="presOf" srcId="{E1914575-1E0B-4465-AE84-C28B9DE85181}" destId="{3AD31A39-B640-421B-8940-CBB2FC91CA78}" srcOrd="0" destOrd="2" presId="urn:microsoft.com/office/officeart/2005/8/layout/vList2"/>
    <dgm:cxn modelId="{B48C65FB-8608-4EE8-A00B-0B9AEC9384A1}" type="presOf" srcId="{250E206D-795F-4011-AE56-D3B4935ABC22}" destId="{1A34A60D-C1ED-4ECC-94C9-2C9310F2FDD2}" srcOrd="0" destOrd="2" presId="urn:microsoft.com/office/officeart/2005/8/layout/vList2"/>
    <dgm:cxn modelId="{A99E0E18-2D4A-4746-ABC0-8DE487AA89EE}" type="presParOf" srcId="{C2B06AA3-AF34-4741-8F7B-E515C0BB6D17}" destId="{493104CA-808E-4D2E-B435-3BC1E5E4D514}" srcOrd="0" destOrd="0" presId="urn:microsoft.com/office/officeart/2005/8/layout/vList2"/>
    <dgm:cxn modelId="{E84B9605-45A9-4020-9F3C-34E2C339E2D5}" type="presParOf" srcId="{C2B06AA3-AF34-4741-8F7B-E515C0BB6D17}" destId="{3AD31A39-B640-421B-8940-CBB2FC91CA78}" srcOrd="1" destOrd="0" presId="urn:microsoft.com/office/officeart/2005/8/layout/vList2"/>
    <dgm:cxn modelId="{EBA8A6B1-2218-4FC2-ABE1-D04CD7DC3FDB}" type="presParOf" srcId="{C2B06AA3-AF34-4741-8F7B-E515C0BB6D17}" destId="{04B68E8F-5F73-4004-A90E-ACEECF6812CB}" srcOrd="2" destOrd="0" presId="urn:microsoft.com/office/officeart/2005/8/layout/vList2"/>
    <dgm:cxn modelId="{5BA0051A-9294-4931-9E01-95F64059B06C}" type="presParOf" srcId="{C2B06AA3-AF34-4741-8F7B-E515C0BB6D17}" destId="{78944586-CB2A-4696-AB43-A5B679B35DA9}" srcOrd="3" destOrd="0" presId="urn:microsoft.com/office/officeart/2005/8/layout/vList2"/>
    <dgm:cxn modelId="{8F9C3BD0-5F67-4481-B773-930F0A790EEA}" type="presParOf" srcId="{C2B06AA3-AF34-4741-8F7B-E515C0BB6D17}" destId="{9B1B69AA-1D3E-465E-871F-CF54B42AB147}" srcOrd="4" destOrd="0" presId="urn:microsoft.com/office/officeart/2005/8/layout/vList2"/>
    <dgm:cxn modelId="{2AB44B57-6BFF-4E34-A316-F6159AF742A0}" type="presParOf" srcId="{C2B06AA3-AF34-4741-8F7B-E515C0BB6D17}" destId="{1A34A60D-C1ED-4ECC-94C9-2C9310F2FDD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BFBD157-22C6-4A1B-AD31-3757AF4E16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713E91-4E6D-442A-BEEC-283587F09F68}">
      <dgm:prSet phldrT="[Text]"/>
      <dgm:spPr/>
      <dgm:t>
        <a:bodyPr/>
        <a:lstStyle/>
        <a:p>
          <a:r>
            <a:rPr lang="en-GB" noProof="0" dirty="0"/>
            <a:t>Provides </a:t>
          </a:r>
          <a:r>
            <a:rPr lang="sr-Latn-ME" noProof="0" dirty="0"/>
            <a:t>a </a:t>
          </a:r>
          <a:r>
            <a:rPr lang="en-GB" noProof="0" dirty="0"/>
            <a:t>project overview and key technical and legal details</a:t>
          </a:r>
          <a:endParaRPr lang="en-US" dirty="0"/>
        </a:p>
      </dgm:t>
    </dgm:pt>
    <dgm:pt modelId="{8BE5BFA7-7729-48D2-8B25-D2CFBDDC5128}" type="parTrans" cxnId="{5C6BF747-11CD-444A-81A6-369636FD10FB}">
      <dgm:prSet/>
      <dgm:spPr/>
      <dgm:t>
        <a:bodyPr/>
        <a:lstStyle/>
        <a:p>
          <a:endParaRPr lang="en-US"/>
        </a:p>
      </dgm:t>
    </dgm:pt>
    <dgm:pt modelId="{E9EB3161-924A-4975-A293-160204F773C6}" type="sibTrans" cxnId="{5C6BF747-11CD-444A-81A6-369636FD10FB}">
      <dgm:prSet/>
      <dgm:spPr/>
      <dgm:t>
        <a:bodyPr/>
        <a:lstStyle/>
        <a:p>
          <a:endParaRPr lang="en-US"/>
        </a:p>
      </dgm:t>
    </dgm:pt>
    <dgm:pt modelId="{71D255B6-FA7E-4A53-938B-614C97F5E8ED}">
      <dgm:prSet/>
      <dgm:spPr/>
      <dgm:t>
        <a:bodyPr/>
        <a:lstStyle/>
        <a:p>
          <a:r>
            <a:rPr lang="en-GB" noProof="0"/>
            <a:t>Purpose and features</a:t>
          </a:r>
          <a:endParaRPr lang="en-GB" noProof="0" dirty="0"/>
        </a:p>
      </dgm:t>
    </dgm:pt>
    <dgm:pt modelId="{A85518BC-5211-4FB3-AD72-AA5C9AB1C86D}" type="parTrans" cxnId="{11122855-3DDB-47A6-9852-5E010998DDB1}">
      <dgm:prSet/>
      <dgm:spPr/>
      <dgm:t>
        <a:bodyPr/>
        <a:lstStyle/>
        <a:p>
          <a:endParaRPr lang="en-US"/>
        </a:p>
      </dgm:t>
    </dgm:pt>
    <dgm:pt modelId="{21283A6E-BDA3-4206-A238-B67ECBFB624F}" type="sibTrans" cxnId="{11122855-3DDB-47A6-9852-5E010998DDB1}">
      <dgm:prSet/>
      <dgm:spPr/>
      <dgm:t>
        <a:bodyPr/>
        <a:lstStyle/>
        <a:p>
          <a:endParaRPr lang="en-US"/>
        </a:p>
      </dgm:t>
    </dgm:pt>
    <dgm:pt modelId="{BF97DE71-C734-4397-8E05-EC2A602DBDFA}">
      <dgm:prSet/>
      <dgm:spPr/>
      <dgm:t>
        <a:bodyPr/>
        <a:lstStyle/>
        <a:p>
          <a:r>
            <a:rPr lang="en-GB" noProof="0"/>
            <a:t>Scope, requirements and supported settings</a:t>
          </a:r>
          <a:endParaRPr lang="en-GB" noProof="0" dirty="0"/>
        </a:p>
      </dgm:t>
    </dgm:pt>
    <dgm:pt modelId="{E58D5034-F2FC-4F8C-81A6-46C3A2A4765B}" type="parTrans" cxnId="{D8B9B675-DBDB-40A4-83E5-D532D0855466}">
      <dgm:prSet/>
      <dgm:spPr/>
      <dgm:t>
        <a:bodyPr/>
        <a:lstStyle/>
        <a:p>
          <a:endParaRPr lang="en-US"/>
        </a:p>
      </dgm:t>
    </dgm:pt>
    <dgm:pt modelId="{8732D968-5EC1-4D2F-8EB1-B242E8A1B6E0}" type="sibTrans" cxnId="{D8B9B675-DBDB-40A4-83E5-D532D0855466}">
      <dgm:prSet/>
      <dgm:spPr/>
      <dgm:t>
        <a:bodyPr/>
        <a:lstStyle/>
        <a:p>
          <a:endParaRPr lang="en-US"/>
        </a:p>
      </dgm:t>
    </dgm:pt>
    <dgm:pt modelId="{7669F13F-0CE8-4C6A-ABC7-DF789076186A}">
      <dgm:prSet/>
      <dgm:spPr/>
      <dgm:t>
        <a:bodyPr/>
        <a:lstStyle/>
        <a:p>
          <a:r>
            <a:rPr lang="en-GB" noProof="0"/>
            <a:t>Installation and configuration</a:t>
          </a:r>
          <a:endParaRPr lang="en-GB" noProof="0" dirty="0"/>
        </a:p>
      </dgm:t>
    </dgm:pt>
    <dgm:pt modelId="{212652BF-4E10-48C1-9577-18E8E04F3AC9}" type="parTrans" cxnId="{7AEC3D95-254A-49CD-BC04-FB0475F45FB9}">
      <dgm:prSet/>
      <dgm:spPr/>
      <dgm:t>
        <a:bodyPr/>
        <a:lstStyle/>
        <a:p>
          <a:endParaRPr lang="en-US"/>
        </a:p>
      </dgm:t>
    </dgm:pt>
    <dgm:pt modelId="{67ECDD0F-0CF0-496C-A62D-75668E9FCDFB}" type="sibTrans" cxnId="{7AEC3D95-254A-49CD-BC04-FB0475F45FB9}">
      <dgm:prSet/>
      <dgm:spPr/>
      <dgm:t>
        <a:bodyPr/>
        <a:lstStyle/>
        <a:p>
          <a:endParaRPr lang="en-US"/>
        </a:p>
      </dgm:t>
    </dgm:pt>
    <dgm:pt modelId="{9385B159-B2D2-4B30-92DA-F95BB25B9218}">
      <dgm:prSet/>
      <dgm:spPr/>
      <dgm:t>
        <a:bodyPr/>
        <a:lstStyle/>
        <a:p>
          <a:r>
            <a:rPr lang="en-GB" noProof="0"/>
            <a:t>Usage</a:t>
          </a:r>
          <a:endParaRPr lang="en-GB" noProof="0" dirty="0"/>
        </a:p>
      </dgm:t>
    </dgm:pt>
    <dgm:pt modelId="{65747433-F628-470D-B6A0-EEDFAA9FE745}" type="parTrans" cxnId="{69128DFB-AD06-49DC-B9C6-14A82533F302}">
      <dgm:prSet/>
      <dgm:spPr/>
      <dgm:t>
        <a:bodyPr/>
        <a:lstStyle/>
        <a:p>
          <a:endParaRPr lang="en-US"/>
        </a:p>
      </dgm:t>
    </dgm:pt>
    <dgm:pt modelId="{ADFAACE3-B47C-4ECB-BD67-45A626FF9639}" type="sibTrans" cxnId="{69128DFB-AD06-49DC-B9C6-14A82533F302}">
      <dgm:prSet/>
      <dgm:spPr/>
      <dgm:t>
        <a:bodyPr/>
        <a:lstStyle/>
        <a:p>
          <a:endParaRPr lang="en-US"/>
        </a:p>
      </dgm:t>
    </dgm:pt>
    <dgm:pt modelId="{7C9B7509-A02B-4BE3-80B5-B12E9A572C7C}">
      <dgm:prSet/>
      <dgm:spPr/>
      <dgm:t>
        <a:bodyPr/>
        <a:lstStyle/>
        <a:p>
          <a:r>
            <a:rPr lang="en-GB" noProof="0"/>
            <a:t>Documentation</a:t>
          </a:r>
          <a:endParaRPr lang="en-GB" noProof="0" dirty="0"/>
        </a:p>
      </dgm:t>
    </dgm:pt>
    <dgm:pt modelId="{F1F93E0D-3D4C-4CC1-8939-030D8BA02F4B}" type="parTrans" cxnId="{CAD57DF1-2139-4842-ADB1-F18CDB1018CE}">
      <dgm:prSet/>
      <dgm:spPr/>
      <dgm:t>
        <a:bodyPr/>
        <a:lstStyle/>
        <a:p>
          <a:endParaRPr lang="en-US"/>
        </a:p>
      </dgm:t>
    </dgm:pt>
    <dgm:pt modelId="{D9260537-658A-43A7-97D7-B9E9D5D0DFBF}" type="sibTrans" cxnId="{CAD57DF1-2139-4842-ADB1-F18CDB1018CE}">
      <dgm:prSet/>
      <dgm:spPr/>
      <dgm:t>
        <a:bodyPr/>
        <a:lstStyle/>
        <a:p>
          <a:endParaRPr lang="en-US"/>
        </a:p>
      </dgm:t>
    </dgm:pt>
    <dgm:pt modelId="{395D6767-1158-44F4-BD9E-C66B1C51DD26}">
      <dgm:prSet/>
      <dgm:spPr/>
      <dgm:t>
        <a:bodyPr/>
        <a:lstStyle/>
        <a:p>
          <a:r>
            <a:rPr lang="en-GB" noProof="0"/>
            <a:t>Roadmap and known issues</a:t>
          </a:r>
          <a:endParaRPr lang="en-GB" noProof="0" dirty="0"/>
        </a:p>
      </dgm:t>
    </dgm:pt>
    <dgm:pt modelId="{F4412BF7-14AD-4D32-AF95-7E30F4371ACC}" type="parTrans" cxnId="{DB356CDB-C211-485D-9586-2CC6360B4E62}">
      <dgm:prSet/>
      <dgm:spPr/>
      <dgm:t>
        <a:bodyPr/>
        <a:lstStyle/>
        <a:p>
          <a:endParaRPr lang="en-US"/>
        </a:p>
      </dgm:t>
    </dgm:pt>
    <dgm:pt modelId="{CACA0EB8-4194-4D24-B57E-CD2669E5B087}" type="sibTrans" cxnId="{DB356CDB-C211-485D-9586-2CC6360B4E62}">
      <dgm:prSet/>
      <dgm:spPr/>
      <dgm:t>
        <a:bodyPr/>
        <a:lstStyle/>
        <a:p>
          <a:endParaRPr lang="en-US"/>
        </a:p>
      </dgm:t>
    </dgm:pt>
    <dgm:pt modelId="{658FE320-7B5E-48BB-B2A4-9A2E4B5CA8CF}">
      <dgm:prSet/>
      <dgm:spPr/>
      <dgm:t>
        <a:bodyPr/>
        <a:lstStyle/>
        <a:p>
          <a:r>
            <a:rPr lang="en-GB" noProof="0"/>
            <a:t>Community contributions</a:t>
          </a:r>
          <a:endParaRPr lang="en-GB" noProof="0" dirty="0"/>
        </a:p>
      </dgm:t>
    </dgm:pt>
    <dgm:pt modelId="{D14E1780-B589-4059-BD90-A123DA7FDCA6}" type="parTrans" cxnId="{67C69F32-F682-4CE7-A19B-87BBF0591BEC}">
      <dgm:prSet/>
      <dgm:spPr/>
      <dgm:t>
        <a:bodyPr/>
        <a:lstStyle/>
        <a:p>
          <a:endParaRPr lang="en-US"/>
        </a:p>
      </dgm:t>
    </dgm:pt>
    <dgm:pt modelId="{45A4A91D-A792-416A-8A6F-EA206728D3DD}" type="sibTrans" cxnId="{67C69F32-F682-4CE7-A19B-87BBF0591BEC}">
      <dgm:prSet/>
      <dgm:spPr/>
      <dgm:t>
        <a:bodyPr/>
        <a:lstStyle/>
        <a:p>
          <a:endParaRPr lang="en-US"/>
        </a:p>
      </dgm:t>
    </dgm:pt>
    <dgm:pt modelId="{0D6DE28F-F6E6-4FA8-9668-918C553340F5}">
      <dgm:prSet/>
      <dgm:spPr/>
      <dgm:t>
        <a:bodyPr/>
        <a:lstStyle/>
        <a:p>
          <a:r>
            <a:rPr lang="en-GB" noProof="0"/>
            <a:t>Funding, acknowledgements, dependencies and tools used</a:t>
          </a:r>
          <a:endParaRPr lang="en-GB" noProof="0" dirty="0"/>
        </a:p>
      </dgm:t>
    </dgm:pt>
    <dgm:pt modelId="{9F1792C2-13F6-4863-B94A-BF716AF2EDDA}" type="parTrans" cxnId="{E849BAF0-5AFE-4650-9401-FEA88FFB106B}">
      <dgm:prSet/>
      <dgm:spPr/>
      <dgm:t>
        <a:bodyPr/>
        <a:lstStyle/>
        <a:p>
          <a:endParaRPr lang="en-US"/>
        </a:p>
      </dgm:t>
    </dgm:pt>
    <dgm:pt modelId="{1C13CD18-5A1E-4844-9DDC-075823AFB309}" type="sibTrans" cxnId="{E849BAF0-5AFE-4650-9401-FEA88FFB106B}">
      <dgm:prSet/>
      <dgm:spPr/>
      <dgm:t>
        <a:bodyPr/>
        <a:lstStyle/>
        <a:p>
          <a:endParaRPr lang="en-US"/>
        </a:p>
      </dgm:t>
    </dgm:pt>
    <dgm:pt modelId="{74F8636B-9B11-42BB-827E-5CA117B40F18}">
      <dgm:prSet/>
      <dgm:spPr/>
      <dgm:t>
        <a:bodyPr/>
        <a:lstStyle/>
        <a:p>
          <a:r>
            <a:rPr lang="en-GB" noProof="0"/>
            <a:t>Licence and copyright</a:t>
          </a:r>
          <a:endParaRPr lang="en-GB" noProof="0" dirty="0"/>
        </a:p>
      </dgm:t>
    </dgm:pt>
    <dgm:pt modelId="{C138635F-FD26-42B1-873C-F4A57F4159F4}" type="parTrans" cxnId="{BAEB678C-3E62-4042-8D81-37FF7BAAC5C1}">
      <dgm:prSet/>
      <dgm:spPr/>
      <dgm:t>
        <a:bodyPr/>
        <a:lstStyle/>
        <a:p>
          <a:endParaRPr lang="en-US"/>
        </a:p>
      </dgm:t>
    </dgm:pt>
    <dgm:pt modelId="{DDAFDCC0-39AE-47D0-9B4A-91C900B6AFD7}" type="sibTrans" cxnId="{BAEB678C-3E62-4042-8D81-37FF7BAAC5C1}">
      <dgm:prSet/>
      <dgm:spPr/>
      <dgm:t>
        <a:bodyPr/>
        <a:lstStyle/>
        <a:p>
          <a:endParaRPr lang="en-US"/>
        </a:p>
      </dgm:t>
    </dgm:pt>
    <dgm:pt modelId="{A4C39158-B73F-4E1D-84FD-6AD6EBF00393}" type="pres">
      <dgm:prSet presAssocID="{3BFBD157-22C6-4A1B-AD31-3757AF4E1616}" presName="linear" presStyleCnt="0">
        <dgm:presLayoutVars>
          <dgm:animLvl val="lvl"/>
          <dgm:resizeHandles val="exact"/>
        </dgm:presLayoutVars>
      </dgm:prSet>
      <dgm:spPr/>
    </dgm:pt>
    <dgm:pt modelId="{AC4033D4-E71A-429F-84E9-A2827FCBE50E}" type="pres">
      <dgm:prSet presAssocID="{BA713E91-4E6D-442A-BEEC-283587F09F68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930E69D-BA19-4A92-A299-9C355341AB77}" type="pres">
      <dgm:prSet presAssocID="{BA713E91-4E6D-442A-BEEC-283587F09F6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7C69F32-F682-4CE7-A19B-87BBF0591BEC}" srcId="{BA713E91-4E6D-442A-BEEC-283587F09F68}" destId="{658FE320-7B5E-48BB-B2A4-9A2E4B5CA8CF}" srcOrd="6" destOrd="0" parTransId="{D14E1780-B589-4059-BD90-A123DA7FDCA6}" sibTransId="{45A4A91D-A792-416A-8A6F-EA206728D3DD}"/>
    <dgm:cxn modelId="{2E291935-8103-4949-AEA6-9221ACA14664}" type="presOf" srcId="{658FE320-7B5E-48BB-B2A4-9A2E4B5CA8CF}" destId="{7930E69D-BA19-4A92-A299-9C355341AB77}" srcOrd="0" destOrd="6" presId="urn:microsoft.com/office/officeart/2005/8/layout/vList2"/>
    <dgm:cxn modelId="{E38FE166-041B-4D13-BCF0-3D481F82EF8E}" type="presOf" srcId="{9385B159-B2D2-4B30-92DA-F95BB25B9218}" destId="{7930E69D-BA19-4A92-A299-9C355341AB77}" srcOrd="0" destOrd="3" presId="urn:microsoft.com/office/officeart/2005/8/layout/vList2"/>
    <dgm:cxn modelId="{5C6BF747-11CD-444A-81A6-369636FD10FB}" srcId="{3BFBD157-22C6-4A1B-AD31-3757AF4E1616}" destId="{BA713E91-4E6D-442A-BEEC-283587F09F68}" srcOrd="0" destOrd="0" parTransId="{8BE5BFA7-7729-48D2-8B25-D2CFBDDC5128}" sibTransId="{E9EB3161-924A-4975-A293-160204F773C6}"/>
    <dgm:cxn modelId="{58D7864F-2E0F-4DC4-BCF6-D1D1C0E0EAB3}" type="presOf" srcId="{BF97DE71-C734-4397-8E05-EC2A602DBDFA}" destId="{7930E69D-BA19-4A92-A299-9C355341AB77}" srcOrd="0" destOrd="1" presId="urn:microsoft.com/office/officeart/2005/8/layout/vList2"/>
    <dgm:cxn modelId="{11122855-3DDB-47A6-9852-5E010998DDB1}" srcId="{BA713E91-4E6D-442A-BEEC-283587F09F68}" destId="{71D255B6-FA7E-4A53-938B-614C97F5E8ED}" srcOrd="0" destOrd="0" parTransId="{A85518BC-5211-4FB3-AD72-AA5C9AB1C86D}" sibTransId="{21283A6E-BDA3-4206-A238-B67ECBFB624F}"/>
    <dgm:cxn modelId="{D8B9B675-DBDB-40A4-83E5-D532D0855466}" srcId="{BA713E91-4E6D-442A-BEEC-283587F09F68}" destId="{BF97DE71-C734-4397-8E05-EC2A602DBDFA}" srcOrd="1" destOrd="0" parTransId="{E58D5034-F2FC-4F8C-81A6-46C3A2A4765B}" sibTransId="{8732D968-5EC1-4D2F-8EB1-B242E8A1B6E0}"/>
    <dgm:cxn modelId="{E245827A-5C7E-4B82-A8E6-AE99F7C5ABD0}" type="presOf" srcId="{7669F13F-0CE8-4C6A-ABC7-DF789076186A}" destId="{7930E69D-BA19-4A92-A299-9C355341AB77}" srcOrd="0" destOrd="2" presId="urn:microsoft.com/office/officeart/2005/8/layout/vList2"/>
    <dgm:cxn modelId="{ACB65B7E-7133-4DD8-85AF-DBBF9BE885EC}" type="presOf" srcId="{3BFBD157-22C6-4A1B-AD31-3757AF4E1616}" destId="{A4C39158-B73F-4E1D-84FD-6AD6EBF00393}" srcOrd="0" destOrd="0" presId="urn:microsoft.com/office/officeart/2005/8/layout/vList2"/>
    <dgm:cxn modelId="{BAEB678C-3E62-4042-8D81-37FF7BAAC5C1}" srcId="{BA713E91-4E6D-442A-BEEC-283587F09F68}" destId="{74F8636B-9B11-42BB-827E-5CA117B40F18}" srcOrd="8" destOrd="0" parTransId="{C138635F-FD26-42B1-873C-F4A57F4159F4}" sibTransId="{DDAFDCC0-39AE-47D0-9B4A-91C900B6AFD7}"/>
    <dgm:cxn modelId="{7AEC3D95-254A-49CD-BC04-FB0475F45FB9}" srcId="{BA713E91-4E6D-442A-BEEC-283587F09F68}" destId="{7669F13F-0CE8-4C6A-ABC7-DF789076186A}" srcOrd="2" destOrd="0" parTransId="{212652BF-4E10-48C1-9577-18E8E04F3AC9}" sibTransId="{67ECDD0F-0CF0-496C-A62D-75668E9FCDFB}"/>
    <dgm:cxn modelId="{AC59749B-0853-478C-9B36-42EA3C9EE13C}" type="presOf" srcId="{BA713E91-4E6D-442A-BEEC-283587F09F68}" destId="{AC4033D4-E71A-429F-84E9-A2827FCBE50E}" srcOrd="0" destOrd="0" presId="urn:microsoft.com/office/officeart/2005/8/layout/vList2"/>
    <dgm:cxn modelId="{7ED273B0-ECB2-4CEA-9783-23AA60338284}" type="presOf" srcId="{71D255B6-FA7E-4A53-938B-614C97F5E8ED}" destId="{7930E69D-BA19-4A92-A299-9C355341AB77}" srcOrd="0" destOrd="0" presId="urn:microsoft.com/office/officeart/2005/8/layout/vList2"/>
    <dgm:cxn modelId="{AF661FC9-F8A1-4B8A-A879-22DECB6F07F5}" type="presOf" srcId="{0D6DE28F-F6E6-4FA8-9668-918C553340F5}" destId="{7930E69D-BA19-4A92-A299-9C355341AB77}" srcOrd="0" destOrd="7" presId="urn:microsoft.com/office/officeart/2005/8/layout/vList2"/>
    <dgm:cxn modelId="{C0D273CC-7B0C-4C0B-987B-0C8F0ACE5560}" type="presOf" srcId="{74F8636B-9B11-42BB-827E-5CA117B40F18}" destId="{7930E69D-BA19-4A92-A299-9C355341AB77}" srcOrd="0" destOrd="8" presId="urn:microsoft.com/office/officeart/2005/8/layout/vList2"/>
    <dgm:cxn modelId="{6B8EBED5-6F48-46ED-8AC9-654E8419B05A}" type="presOf" srcId="{395D6767-1158-44F4-BD9E-C66B1C51DD26}" destId="{7930E69D-BA19-4A92-A299-9C355341AB77}" srcOrd="0" destOrd="5" presId="urn:microsoft.com/office/officeart/2005/8/layout/vList2"/>
    <dgm:cxn modelId="{DB356CDB-C211-485D-9586-2CC6360B4E62}" srcId="{BA713E91-4E6D-442A-BEEC-283587F09F68}" destId="{395D6767-1158-44F4-BD9E-C66B1C51DD26}" srcOrd="5" destOrd="0" parTransId="{F4412BF7-14AD-4D32-AF95-7E30F4371ACC}" sibTransId="{CACA0EB8-4194-4D24-B57E-CD2669E5B087}"/>
    <dgm:cxn modelId="{667DC5DB-B42E-47E7-8426-17CEB4EB68FF}" type="presOf" srcId="{7C9B7509-A02B-4BE3-80B5-B12E9A572C7C}" destId="{7930E69D-BA19-4A92-A299-9C355341AB77}" srcOrd="0" destOrd="4" presId="urn:microsoft.com/office/officeart/2005/8/layout/vList2"/>
    <dgm:cxn modelId="{E849BAF0-5AFE-4650-9401-FEA88FFB106B}" srcId="{BA713E91-4E6D-442A-BEEC-283587F09F68}" destId="{0D6DE28F-F6E6-4FA8-9668-918C553340F5}" srcOrd="7" destOrd="0" parTransId="{9F1792C2-13F6-4863-B94A-BF716AF2EDDA}" sibTransId="{1C13CD18-5A1E-4844-9DDC-075823AFB309}"/>
    <dgm:cxn modelId="{CAD57DF1-2139-4842-ADB1-F18CDB1018CE}" srcId="{BA713E91-4E6D-442A-BEEC-283587F09F68}" destId="{7C9B7509-A02B-4BE3-80B5-B12E9A572C7C}" srcOrd="4" destOrd="0" parTransId="{F1F93E0D-3D4C-4CC1-8939-030D8BA02F4B}" sibTransId="{D9260537-658A-43A7-97D7-B9E9D5D0DFBF}"/>
    <dgm:cxn modelId="{69128DFB-AD06-49DC-B9C6-14A82533F302}" srcId="{BA713E91-4E6D-442A-BEEC-283587F09F68}" destId="{9385B159-B2D2-4B30-92DA-F95BB25B9218}" srcOrd="3" destOrd="0" parTransId="{65747433-F628-470D-B6A0-EEDFAA9FE745}" sibTransId="{ADFAACE3-B47C-4ECB-BD67-45A626FF9639}"/>
    <dgm:cxn modelId="{C96E872A-9231-4D94-8A61-DF700F653586}" type="presParOf" srcId="{A4C39158-B73F-4E1D-84FD-6AD6EBF00393}" destId="{AC4033D4-E71A-429F-84E9-A2827FCBE50E}" srcOrd="0" destOrd="0" presId="urn:microsoft.com/office/officeart/2005/8/layout/vList2"/>
    <dgm:cxn modelId="{483EC39A-7A13-477A-B8B4-9DB4E4F70685}" type="presParOf" srcId="{A4C39158-B73F-4E1D-84FD-6AD6EBF00393}" destId="{7930E69D-BA19-4A92-A299-9C355341AB7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BFBD157-22C6-4A1B-AD31-3757AF4E16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713E91-4E6D-442A-BEEC-283587F09F68}">
      <dgm:prSet phldrT="[Text]"/>
      <dgm:spPr/>
      <dgm:t>
        <a:bodyPr/>
        <a:lstStyle/>
        <a:p>
          <a:r>
            <a:rPr lang="en-GB" noProof="0"/>
            <a:t>Includes </a:t>
          </a:r>
          <a:r>
            <a:rPr lang="sr-Latn-ME" noProof="0"/>
            <a:t>the </a:t>
          </a:r>
          <a:r>
            <a:rPr lang="en-GB" noProof="0"/>
            <a:t>full licence text, defining terms of use, modification and distribution</a:t>
          </a:r>
          <a:endParaRPr lang="en-US"/>
        </a:p>
      </dgm:t>
    </dgm:pt>
    <dgm:pt modelId="{8BE5BFA7-7729-48D2-8B25-D2CFBDDC5128}" type="parTrans" cxnId="{5C6BF747-11CD-444A-81A6-369636FD10FB}">
      <dgm:prSet/>
      <dgm:spPr/>
      <dgm:t>
        <a:bodyPr/>
        <a:lstStyle/>
        <a:p>
          <a:endParaRPr lang="en-US"/>
        </a:p>
      </dgm:t>
    </dgm:pt>
    <dgm:pt modelId="{E9EB3161-924A-4975-A293-160204F773C6}" type="sibTrans" cxnId="{5C6BF747-11CD-444A-81A6-369636FD10FB}">
      <dgm:prSet/>
      <dgm:spPr/>
      <dgm:t>
        <a:bodyPr/>
        <a:lstStyle/>
        <a:p>
          <a:endParaRPr lang="en-US"/>
        </a:p>
      </dgm:t>
    </dgm:pt>
    <dgm:pt modelId="{46E08836-8D6A-46F1-9488-0DE06C4DB36B}">
      <dgm:prSet/>
      <dgm:spPr/>
      <dgm:t>
        <a:bodyPr/>
        <a:lstStyle/>
        <a:p>
          <a:r>
            <a:rPr lang="en-GB" noProof="0"/>
            <a:t>Copy from the official source</a:t>
          </a:r>
          <a:endParaRPr lang="en-GB" noProof="0" dirty="0"/>
        </a:p>
      </dgm:t>
    </dgm:pt>
    <dgm:pt modelId="{B235C8AB-4D72-4733-9D67-45F243528533}" type="parTrans" cxnId="{877592F0-FCD3-44C4-A217-CECAB629C327}">
      <dgm:prSet/>
      <dgm:spPr/>
      <dgm:t>
        <a:bodyPr/>
        <a:lstStyle/>
        <a:p>
          <a:endParaRPr lang="en-US"/>
        </a:p>
      </dgm:t>
    </dgm:pt>
    <dgm:pt modelId="{1FEAA2F1-F861-453B-A28D-0F03D7162995}" type="sibTrans" cxnId="{877592F0-FCD3-44C4-A217-CECAB629C327}">
      <dgm:prSet/>
      <dgm:spPr/>
      <dgm:t>
        <a:bodyPr/>
        <a:lstStyle/>
        <a:p>
          <a:endParaRPr lang="en-US"/>
        </a:p>
      </dgm:t>
    </dgm:pt>
    <dgm:pt modelId="{AE31C3A9-3884-413A-B89D-7015B12F292A}">
      <dgm:prSet/>
      <dgm:spPr/>
      <dgm:t>
        <a:bodyPr/>
        <a:lstStyle/>
        <a:p>
          <a:r>
            <a:rPr lang="en-GB" noProof="0"/>
            <a:t>Licence text typically explains available licensing options and how they should be declared</a:t>
          </a:r>
          <a:endParaRPr lang="en-GB" noProof="0" dirty="0"/>
        </a:p>
      </dgm:t>
    </dgm:pt>
    <dgm:pt modelId="{0A03B24A-D8FF-4387-B3BD-60FCF5CEBACF}" type="parTrans" cxnId="{D6DE3BD1-3666-4C1C-A799-B37BC9AE58C9}">
      <dgm:prSet/>
      <dgm:spPr/>
      <dgm:t>
        <a:bodyPr/>
        <a:lstStyle/>
        <a:p>
          <a:endParaRPr lang="en-US"/>
        </a:p>
      </dgm:t>
    </dgm:pt>
    <dgm:pt modelId="{87A080FD-5F36-498C-90BA-2A20ECB5F0B5}" type="sibTrans" cxnId="{D6DE3BD1-3666-4C1C-A799-B37BC9AE58C9}">
      <dgm:prSet/>
      <dgm:spPr/>
      <dgm:t>
        <a:bodyPr/>
        <a:lstStyle/>
        <a:p>
          <a:endParaRPr lang="en-US"/>
        </a:p>
      </dgm:t>
    </dgm:pt>
    <dgm:pt modelId="{E0E95C10-1049-4959-8F16-417B53EE1F3C}">
      <dgm:prSet/>
      <dgm:spPr/>
      <dgm:t>
        <a:bodyPr/>
        <a:lstStyle/>
        <a:p>
          <a:r>
            <a:rPr lang="en-GB" noProof="0"/>
            <a:t>Statement confirming the licence applied to the project should be included</a:t>
          </a:r>
          <a:r>
            <a:rPr lang="sr-Latn-ME"/>
            <a:t>, i</a:t>
          </a:r>
          <a:r>
            <a:rPr lang="sr-Latn-ME" noProof="0"/>
            <a:t>n</a:t>
          </a:r>
          <a:endParaRPr lang="en-GB" noProof="0" dirty="0"/>
        </a:p>
      </dgm:t>
    </dgm:pt>
    <dgm:pt modelId="{F80DA9AA-FC3E-4E49-88C5-4EE5AB3855D4}" type="parTrans" cxnId="{48CAE936-B780-4EDC-9DD3-094A17F0EE6B}">
      <dgm:prSet/>
      <dgm:spPr/>
      <dgm:t>
        <a:bodyPr/>
        <a:lstStyle/>
        <a:p>
          <a:endParaRPr lang="en-US"/>
        </a:p>
      </dgm:t>
    </dgm:pt>
    <dgm:pt modelId="{0F48E2D7-EC32-4E5C-9090-C238F7819973}" type="sibTrans" cxnId="{48CAE936-B780-4EDC-9DD3-094A17F0EE6B}">
      <dgm:prSet/>
      <dgm:spPr/>
      <dgm:t>
        <a:bodyPr/>
        <a:lstStyle/>
        <a:p>
          <a:endParaRPr lang="en-US"/>
        </a:p>
      </dgm:t>
    </dgm:pt>
    <dgm:pt modelId="{8AD7DB02-019C-418E-B20F-D6C379D955F1}">
      <dgm:prSet/>
      <dgm:spPr/>
      <dgm:t>
        <a:bodyPr/>
        <a:lstStyle/>
        <a:p>
          <a:r>
            <a:rPr lang="en-GB" noProof="0"/>
            <a:t>README file – indicate “or later” if applicable</a:t>
          </a:r>
          <a:endParaRPr lang="en-GB" noProof="0" dirty="0"/>
        </a:p>
      </dgm:t>
    </dgm:pt>
    <dgm:pt modelId="{6CEE93F0-1AEA-4EEB-B1CD-24BB6CB00BD2}" type="parTrans" cxnId="{83A9824D-0BB3-4D74-A481-39EF9FAB2632}">
      <dgm:prSet/>
      <dgm:spPr/>
      <dgm:t>
        <a:bodyPr/>
        <a:lstStyle/>
        <a:p>
          <a:endParaRPr lang="en-US"/>
        </a:p>
      </dgm:t>
    </dgm:pt>
    <dgm:pt modelId="{2D88BAC4-E7AB-4CA5-A03E-2E92BADFA506}" type="sibTrans" cxnId="{83A9824D-0BB3-4D74-A481-39EF9FAB2632}">
      <dgm:prSet/>
      <dgm:spPr/>
      <dgm:t>
        <a:bodyPr/>
        <a:lstStyle/>
        <a:p>
          <a:endParaRPr lang="en-US"/>
        </a:p>
      </dgm:t>
    </dgm:pt>
    <dgm:pt modelId="{19DB05E8-4A5F-4DB2-87C1-2B6E8020E14F}">
      <dgm:prSet/>
      <dgm:spPr/>
      <dgm:t>
        <a:bodyPr/>
        <a:lstStyle/>
        <a:p>
          <a:r>
            <a:rPr lang="en-GB" noProof="0"/>
            <a:t>NOTICE file – elaborate </a:t>
          </a:r>
          <a:r>
            <a:rPr lang="sr-Latn-ME" noProof="0"/>
            <a:t>on </a:t>
          </a:r>
          <a:r>
            <a:rPr lang="en-GB" noProof="0"/>
            <a:t>all applied licensing options</a:t>
          </a:r>
          <a:endParaRPr lang="en-GB" noProof="0" dirty="0"/>
        </a:p>
      </dgm:t>
    </dgm:pt>
    <dgm:pt modelId="{140E4313-DF73-4B65-A86B-CE8051D65CE2}" type="parTrans" cxnId="{6A8BB0C7-3B46-4DC0-A93F-734ACA6DA290}">
      <dgm:prSet/>
      <dgm:spPr/>
      <dgm:t>
        <a:bodyPr/>
        <a:lstStyle/>
        <a:p>
          <a:endParaRPr lang="en-US"/>
        </a:p>
      </dgm:t>
    </dgm:pt>
    <dgm:pt modelId="{14FCDFC3-90FA-4BD9-9ADE-71818299B78A}" type="sibTrans" cxnId="{6A8BB0C7-3B46-4DC0-A93F-734ACA6DA290}">
      <dgm:prSet/>
      <dgm:spPr/>
      <dgm:t>
        <a:bodyPr/>
        <a:lstStyle/>
        <a:p>
          <a:endParaRPr lang="en-US"/>
        </a:p>
      </dgm:t>
    </dgm:pt>
    <dgm:pt modelId="{4392CC9D-34BA-48CD-A239-0EE125884CEB}">
      <dgm:prSet/>
      <dgm:spPr/>
      <dgm:t>
        <a:bodyPr/>
        <a:lstStyle/>
        <a:p>
          <a:r>
            <a:rPr lang="en-GB" noProof="0"/>
            <a:t>Confirm with the GÉANT IPR Coordinator</a:t>
          </a:r>
          <a:endParaRPr lang="en-GB" noProof="0" dirty="0"/>
        </a:p>
      </dgm:t>
    </dgm:pt>
    <dgm:pt modelId="{FFF5D9F3-D930-4F07-AD1B-63B2495BD4A8}" type="parTrans" cxnId="{88730497-766B-4197-BDD4-A4EA3CA0F4C3}">
      <dgm:prSet/>
      <dgm:spPr/>
      <dgm:t>
        <a:bodyPr/>
        <a:lstStyle/>
        <a:p>
          <a:endParaRPr lang="en-US"/>
        </a:p>
      </dgm:t>
    </dgm:pt>
    <dgm:pt modelId="{707B2F60-F85F-4B9E-86C3-2A4AC8963785}" type="sibTrans" cxnId="{88730497-766B-4197-BDD4-A4EA3CA0F4C3}">
      <dgm:prSet/>
      <dgm:spPr/>
      <dgm:t>
        <a:bodyPr/>
        <a:lstStyle/>
        <a:p>
          <a:endParaRPr lang="en-US"/>
        </a:p>
      </dgm:t>
    </dgm:pt>
    <dgm:pt modelId="{A4C39158-B73F-4E1D-84FD-6AD6EBF00393}" type="pres">
      <dgm:prSet presAssocID="{3BFBD157-22C6-4A1B-AD31-3757AF4E1616}" presName="linear" presStyleCnt="0">
        <dgm:presLayoutVars>
          <dgm:animLvl val="lvl"/>
          <dgm:resizeHandles val="exact"/>
        </dgm:presLayoutVars>
      </dgm:prSet>
      <dgm:spPr/>
    </dgm:pt>
    <dgm:pt modelId="{AC4033D4-E71A-429F-84E9-A2827FCBE50E}" type="pres">
      <dgm:prSet presAssocID="{BA713E91-4E6D-442A-BEEC-283587F09F6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AC351AF-3D78-4954-BC5B-351B92E2A001}" type="pres">
      <dgm:prSet presAssocID="{BA713E91-4E6D-442A-BEEC-283587F09F68}" presName="childText" presStyleLbl="revTx" presStyleIdx="0" presStyleCnt="2">
        <dgm:presLayoutVars>
          <dgm:bulletEnabled val="1"/>
        </dgm:presLayoutVars>
      </dgm:prSet>
      <dgm:spPr/>
    </dgm:pt>
    <dgm:pt modelId="{D754BB44-FB34-4797-BA53-E513BEABB4AD}" type="pres">
      <dgm:prSet presAssocID="{E0E95C10-1049-4959-8F16-417B53EE1F3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8A53DAF-46C6-4214-8762-172EDC61391A}" type="pres">
      <dgm:prSet presAssocID="{E0E95C10-1049-4959-8F16-417B53EE1F3C}" presName="childText" presStyleLbl="revTx" presStyleIdx="1" presStyleCnt="2">
        <dgm:presLayoutVars>
          <dgm:bulletEnabled val="1"/>
        </dgm:presLayoutVars>
      </dgm:prSet>
      <dgm:spPr/>
    </dgm:pt>
    <dgm:pt modelId="{6A6E098D-75F5-4A4D-BC26-8A070503C844}" type="pres">
      <dgm:prSet presAssocID="{4392CC9D-34BA-48CD-A239-0EE125884CE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9E97D0D-9D1D-47C4-8C2F-C81C6BC02C48}" type="presOf" srcId="{46E08836-8D6A-46F1-9488-0DE06C4DB36B}" destId="{BAC351AF-3D78-4954-BC5B-351B92E2A001}" srcOrd="0" destOrd="0" presId="urn:microsoft.com/office/officeart/2005/8/layout/vList2"/>
    <dgm:cxn modelId="{48CAE936-B780-4EDC-9DD3-094A17F0EE6B}" srcId="{3BFBD157-22C6-4A1B-AD31-3757AF4E1616}" destId="{E0E95C10-1049-4959-8F16-417B53EE1F3C}" srcOrd="1" destOrd="0" parTransId="{F80DA9AA-FC3E-4E49-88C5-4EE5AB3855D4}" sibTransId="{0F48E2D7-EC32-4E5C-9090-C238F7819973}"/>
    <dgm:cxn modelId="{5697303B-6F4C-4509-868B-951AA9B51DDC}" type="presOf" srcId="{E0E95C10-1049-4959-8F16-417B53EE1F3C}" destId="{D754BB44-FB34-4797-BA53-E513BEABB4AD}" srcOrd="0" destOrd="0" presId="urn:microsoft.com/office/officeart/2005/8/layout/vList2"/>
    <dgm:cxn modelId="{C9EAA740-5797-4AF7-AEA4-E66B8AA94245}" type="presOf" srcId="{4392CC9D-34BA-48CD-A239-0EE125884CEB}" destId="{6A6E098D-75F5-4A4D-BC26-8A070503C844}" srcOrd="0" destOrd="0" presId="urn:microsoft.com/office/officeart/2005/8/layout/vList2"/>
    <dgm:cxn modelId="{5C6BF747-11CD-444A-81A6-369636FD10FB}" srcId="{3BFBD157-22C6-4A1B-AD31-3757AF4E1616}" destId="{BA713E91-4E6D-442A-BEEC-283587F09F68}" srcOrd="0" destOrd="0" parTransId="{8BE5BFA7-7729-48D2-8B25-D2CFBDDC5128}" sibTransId="{E9EB3161-924A-4975-A293-160204F773C6}"/>
    <dgm:cxn modelId="{83A9824D-0BB3-4D74-A481-39EF9FAB2632}" srcId="{E0E95C10-1049-4959-8F16-417B53EE1F3C}" destId="{8AD7DB02-019C-418E-B20F-D6C379D955F1}" srcOrd="0" destOrd="0" parTransId="{6CEE93F0-1AEA-4EEB-B1CD-24BB6CB00BD2}" sibTransId="{2D88BAC4-E7AB-4CA5-A03E-2E92BADFA506}"/>
    <dgm:cxn modelId="{F38E4C57-E50D-442B-98E8-2AB00454861B}" type="presOf" srcId="{8AD7DB02-019C-418E-B20F-D6C379D955F1}" destId="{F8A53DAF-46C6-4214-8762-172EDC61391A}" srcOrd="0" destOrd="0" presId="urn:microsoft.com/office/officeart/2005/8/layout/vList2"/>
    <dgm:cxn modelId="{ACB65B7E-7133-4DD8-85AF-DBBF9BE885EC}" type="presOf" srcId="{3BFBD157-22C6-4A1B-AD31-3757AF4E1616}" destId="{A4C39158-B73F-4E1D-84FD-6AD6EBF00393}" srcOrd="0" destOrd="0" presId="urn:microsoft.com/office/officeart/2005/8/layout/vList2"/>
    <dgm:cxn modelId="{88730497-766B-4197-BDD4-A4EA3CA0F4C3}" srcId="{3BFBD157-22C6-4A1B-AD31-3757AF4E1616}" destId="{4392CC9D-34BA-48CD-A239-0EE125884CEB}" srcOrd="2" destOrd="0" parTransId="{FFF5D9F3-D930-4F07-AD1B-63B2495BD4A8}" sibTransId="{707B2F60-F85F-4B9E-86C3-2A4AC8963785}"/>
    <dgm:cxn modelId="{AC59749B-0853-478C-9B36-42EA3C9EE13C}" type="presOf" srcId="{BA713E91-4E6D-442A-BEEC-283587F09F68}" destId="{AC4033D4-E71A-429F-84E9-A2827FCBE50E}" srcOrd="0" destOrd="0" presId="urn:microsoft.com/office/officeart/2005/8/layout/vList2"/>
    <dgm:cxn modelId="{E201839C-4BFE-4583-93BD-34068A23B7D0}" type="presOf" srcId="{19DB05E8-4A5F-4DB2-87C1-2B6E8020E14F}" destId="{F8A53DAF-46C6-4214-8762-172EDC61391A}" srcOrd="0" destOrd="1" presId="urn:microsoft.com/office/officeart/2005/8/layout/vList2"/>
    <dgm:cxn modelId="{6A8BB0C7-3B46-4DC0-A93F-734ACA6DA290}" srcId="{E0E95C10-1049-4959-8F16-417B53EE1F3C}" destId="{19DB05E8-4A5F-4DB2-87C1-2B6E8020E14F}" srcOrd="1" destOrd="0" parTransId="{140E4313-DF73-4B65-A86B-CE8051D65CE2}" sibTransId="{14FCDFC3-90FA-4BD9-9ADE-71818299B78A}"/>
    <dgm:cxn modelId="{D6DE3BD1-3666-4C1C-A799-B37BC9AE58C9}" srcId="{BA713E91-4E6D-442A-BEEC-283587F09F68}" destId="{AE31C3A9-3884-413A-B89D-7015B12F292A}" srcOrd="1" destOrd="0" parTransId="{0A03B24A-D8FF-4387-B3BD-60FCF5CEBACF}" sibTransId="{87A080FD-5F36-498C-90BA-2A20ECB5F0B5}"/>
    <dgm:cxn modelId="{877592F0-FCD3-44C4-A217-CECAB629C327}" srcId="{BA713E91-4E6D-442A-BEEC-283587F09F68}" destId="{46E08836-8D6A-46F1-9488-0DE06C4DB36B}" srcOrd="0" destOrd="0" parTransId="{B235C8AB-4D72-4733-9D67-45F243528533}" sibTransId="{1FEAA2F1-F861-453B-A28D-0F03D7162995}"/>
    <dgm:cxn modelId="{2D9E06FD-86C6-44C0-AA84-5B31AEFA1C44}" type="presOf" srcId="{AE31C3A9-3884-413A-B89D-7015B12F292A}" destId="{BAC351AF-3D78-4954-BC5B-351B92E2A001}" srcOrd="0" destOrd="1" presId="urn:microsoft.com/office/officeart/2005/8/layout/vList2"/>
    <dgm:cxn modelId="{C96E872A-9231-4D94-8A61-DF700F653586}" type="presParOf" srcId="{A4C39158-B73F-4E1D-84FD-6AD6EBF00393}" destId="{AC4033D4-E71A-429F-84E9-A2827FCBE50E}" srcOrd="0" destOrd="0" presId="urn:microsoft.com/office/officeart/2005/8/layout/vList2"/>
    <dgm:cxn modelId="{10423C82-CBDD-4A92-A55C-C39A7E1770FE}" type="presParOf" srcId="{A4C39158-B73F-4E1D-84FD-6AD6EBF00393}" destId="{BAC351AF-3D78-4954-BC5B-351B92E2A001}" srcOrd="1" destOrd="0" presId="urn:microsoft.com/office/officeart/2005/8/layout/vList2"/>
    <dgm:cxn modelId="{5F9BE53D-6141-4378-ABCB-4C06D78CB93E}" type="presParOf" srcId="{A4C39158-B73F-4E1D-84FD-6AD6EBF00393}" destId="{D754BB44-FB34-4797-BA53-E513BEABB4AD}" srcOrd="2" destOrd="0" presId="urn:microsoft.com/office/officeart/2005/8/layout/vList2"/>
    <dgm:cxn modelId="{A96E6ED1-0905-4B23-B9FA-3E619F091E6E}" type="presParOf" srcId="{A4C39158-B73F-4E1D-84FD-6AD6EBF00393}" destId="{F8A53DAF-46C6-4214-8762-172EDC61391A}" srcOrd="3" destOrd="0" presId="urn:microsoft.com/office/officeart/2005/8/layout/vList2"/>
    <dgm:cxn modelId="{C579A4D1-57EA-4927-A8C8-D84543929C00}" type="presParOf" srcId="{A4C39158-B73F-4E1D-84FD-6AD6EBF00393}" destId="{6A6E098D-75F5-4A4D-BC26-8A070503C84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6D4895E-946C-42A4-9AC0-ED4142AA219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E29149-7B7D-45E4-AC8D-9D9E89D41BEC}">
      <dgm:prSet phldrT="[Text]"/>
      <dgm:spPr/>
      <dgm:t>
        <a:bodyPr/>
        <a:lstStyle/>
        <a:p>
          <a:r>
            <a:rPr lang="en-GB" noProof="0"/>
            <a:t>Documents copyright ownership and associated project details</a:t>
          </a:r>
          <a:endParaRPr lang="en-US"/>
        </a:p>
      </dgm:t>
    </dgm:pt>
    <dgm:pt modelId="{70F426F6-71F7-4CB4-B3BE-469DEB644349}" type="parTrans" cxnId="{65E1E2A9-F63F-4347-BECA-3DC1B776989E}">
      <dgm:prSet/>
      <dgm:spPr/>
      <dgm:t>
        <a:bodyPr/>
        <a:lstStyle/>
        <a:p>
          <a:endParaRPr lang="en-US"/>
        </a:p>
      </dgm:t>
    </dgm:pt>
    <dgm:pt modelId="{F3AEA828-AEAF-4642-A8F6-BA1923258488}" type="sibTrans" cxnId="{65E1E2A9-F63F-4347-BECA-3DC1B776989E}">
      <dgm:prSet/>
      <dgm:spPr/>
      <dgm:t>
        <a:bodyPr/>
        <a:lstStyle/>
        <a:p>
          <a:endParaRPr lang="en-US"/>
        </a:p>
      </dgm:t>
    </dgm:pt>
    <dgm:pt modelId="{BA036743-0A15-490B-8164-49EC4684BE56}">
      <dgm:prSet/>
      <dgm:spPr/>
      <dgm:t>
        <a:bodyPr/>
        <a:lstStyle/>
        <a:p>
          <a:r>
            <a:rPr lang="en-GB" noProof="0"/>
            <a:t>Expressed through a copyright statement</a:t>
          </a:r>
          <a:endParaRPr lang="en-GB" noProof="0" dirty="0"/>
        </a:p>
      </dgm:t>
    </dgm:pt>
    <dgm:pt modelId="{48820875-3F43-4AF0-9A25-A63649B92E11}" type="parTrans" cxnId="{4F5D7890-E65F-4B70-8CCA-1C03A7FF7005}">
      <dgm:prSet/>
      <dgm:spPr/>
      <dgm:t>
        <a:bodyPr/>
        <a:lstStyle/>
        <a:p>
          <a:endParaRPr lang="en-US"/>
        </a:p>
      </dgm:t>
    </dgm:pt>
    <dgm:pt modelId="{E3893C3C-F178-466B-816F-8704729939DD}" type="sibTrans" cxnId="{4F5D7890-E65F-4B70-8CCA-1C03A7FF7005}">
      <dgm:prSet/>
      <dgm:spPr/>
      <dgm:t>
        <a:bodyPr/>
        <a:lstStyle/>
        <a:p>
          <a:endParaRPr lang="en-US"/>
        </a:p>
      </dgm:t>
    </dgm:pt>
    <dgm:pt modelId="{AEFC97F2-83DC-4162-A093-713D761CB37E}">
      <dgm:prSet/>
      <dgm:spPr/>
      <dgm:t>
        <a:bodyPr/>
        <a:lstStyle/>
        <a:p>
          <a:r>
            <a:rPr lang="en-GB" noProof="0"/>
            <a:t>Copyright statement referencing GÉANT and work years</a:t>
          </a:r>
          <a:endParaRPr lang="en-GB" noProof="0" dirty="0"/>
        </a:p>
      </dgm:t>
    </dgm:pt>
    <dgm:pt modelId="{5A8999A3-EC2E-47D3-B97B-5674CA4194CF}" type="parTrans" cxnId="{B7524CF4-3872-4D40-9E95-08701E6279B2}">
      <dgm:prSet/>
      <dgm:spPr/>
      <dgm:t>
        <a:bodyPr/>
        <a:lstStyle/>
        <a:p>
          <a:endParaRPr lang="en-US"/>
        </a:p>
      </dgm:t>
    </dgm:pt>
    <dgm:pt modelId="{68075169-CD67-4C4A-B299-2BBB9BAC304E}" type="sibTrans" cxnId="{B7524CF4-3872-4D40-9E95-08701E6279B2}">
      <dgm:prSet/>
      <dgm:spPr/>
      <dgm:t>
        <a:bodyPr/>
        <a:lstStyle/>
        <a:p>
          <a:endParaRPr lang="en-US"/>
        </a:p>
      </dgm:t>
    </dgm:pt>
    <dgm:pt modelId="{94BAD8AA-98E9-44A6-9C2A-F1B3E8A886DB}">
      <dgm:prSet/>
      <dgm:spPr/>
      <dgm:t>
        <a:bodyPr/>
        <a:lstStyle/>
        <a:p>
          <a:r>
            <a:rPr lang="en-GB" noProof="0"/>
            <a:t>MIT, BSD and ISC include </a:t>
          </a:r>
          <a:r>
            <a:rPr lang="sr-Latn-ME" noProof="0"/>
            <a:t>a </a:t>
          </a:r>
          <a:r>
            <a:rPr lang="en-GB" noProof="0"/>
            <a:t>one-line copyright statement in LICENSE</a:t>
          </a:r>
          <a:endParaRPr lang="en-GB" noProof="0" dirty="0"/>
        </a:p>
      </dgm:t>
    </dgm:pt>
    <dgm:pt modelId="{52E0435B-122A-4BDC-8225-83926E14657F}" type="parTrans" cxnId="{2813A3A9-3F8A-4C86-9C21-9B334D19C4E6}">
      <dgm:prSet/>
      <dgm:spPr/>
      <dgm:t>
        <a:bodyPr/>
        <a:lstStyle/>
        <a:p>
          <a:endParaRPr lang="en-US"/>
        </a:p>
      </dgm:t>
    </dgm:pt>
    <dgm:pt modelId="{3A34D33E-B70D-4935-B298-82643FDBFEC0}" type="sibTrans" cxnId="{2813A3A9-3F8A-4C86-9C21-9B334D19C4E6}">
      <dgm:prSet/>
      <dgm:spPr/>
      <dgm:t>
        <a:bodyPr/>
        <a:lstStyle/>
        <a:p>
          <a:endParaRPr lang="en-US"/>
        </a:p>
      </dgm:t>
    </dgm:pt>
    <dgm:pt modelId="{3A8DE270-4E8E-43BF-8E13-43F9E43F408C}">
      <dgm:prSet/>
      <dgm:spPr/>
      <dgm:t>
        <a:bodyPr/>
        <a:lstStyle/>
        <a:p>
          <a:r>
            <a:rPr lang="en-GB" noProof="0"/>
            <a:t>A detailed statement and disclaimer are also required</a:t>
          </a:r>
          <a:endParaRPr lang="en-GB" noProof="0" dirty="0"/>
        </a:p>
      </dgm:t>
    </dgm:pt>
    <dgm:pt modelId="{62001D83-DC11-4B08-8EB3-F75073404FCA}" type="parTrans" cxnId="{007533A1-9FF0-4037-8F76-9A1D54DBF304}">
      <dgm:prSet/>
      <dgm:spPr/>
      <dgm:t>
        <a:bodyPr/>
        <a:lstStyle/>
        <a:p>
          <a:endParaRPr lang="en-US"/>
        </a:p>
      </dgm:t>
    </dgm:pt>
    <dgm:pt modelId="{AC5B4447-EF79-47AE-9076-DFF0E7BEA703}" type="sibTrans" cxnId="{007533A1-9FF0-4037-8F76-9A1D54DBF304}">
      <dgm:prSet/>
      <dgm:spPr/>
      <dgm:t>
        <a:bodyPr/>
        <a:lstStyle/>
        <a:p>
          <a:endParaRPr lang="en-US"/>
        </a:p>
      </dgm:t>
    </dgm:pt>
    <dgm:pt modelId="{317478AE-8D44-4C60-B775-4CB68EEC21FD}">
      <dgm:prSet/>
      <dgm:spPr/>
      <dgm:t>
        <a:bodyPr/>
        <a:lstStyle/>
        <a:p>
          <a:r>
            <a:rPr lang="en-GB" noProof="0"/>
            <a:t>Developers must indicate the copyright but are often not familiar with this</a:t>
          </a:r>
          <a:endParaRPr lang="en-GB" noProof="0" dirty="0"/>
        </a:p>
      </dgm:t>
    </dgm:pt>
    <dgm:pt modelId="{AA7CE3BE-0ED8-47DA-B34E-00B43E948BF1}" type="parTrans" cxnId="{8939904D-87FD-4739-90E2-CEE0FCD10061}">
      <dgm:prSet/>
      <dgm:spPr/>
      <dgm:t>
        <a:bodyPr/>
        <a:lstStyle/>
        <a:p>
          <a:endParaRPr lang="en-US"/>
        </a:p>
      </dgm:t>
    </dgm:pt>
    <dgm:pt modelId="{58269A5C-B928-412F-85F8-1546D5AD4E7B}" type="sibTrans" cxnId="{8939904D-87FD-4739-90E2-CEE0FCD10061}">
      <dgm:prSet/>
      <dgm:spPr/>
      <dgm:t>
        <a:bodyPr/>
        <a:lstStyle/>
        <a:p>
          <a:endParaRPr lang="en-US"/>
        </a:p>
      </dgm:t>
    </dgm:pt>
    <dgm:pt modelId="{248AF33D-0B56-4DDA-BFDC-DED125AF8EB0}">
      <dgm:prSet/>
      <dgm:spPr/>
      <dgm:t>
        <a:bodyPr/>
        <a:lstStyle/>
        <a:p>
          <a:r>
            <a:rPr lang="en-GB" noProof="0"/>
            <a:t>Software is protected by copyright law</a:t>
          </a:r>
          <a:endParaRPr lang="en-GB" noProof="0" dirty="0"/>
        </a:p>
      </dgm:t>
    </dgm:pt>
    <dgm:pt modelId="{B7AB7F3A-A29D-453C-B114-80AC7E8BF377}" type="parTrans" cxnId="{A664D067-CDB8-49BA-B8FF-AF51A1EF3340}">
      <dgm:prSet/>
      <dgm:spPr/>
      <dgm:t>
        <a:bodyPr/>
        <a:lstStyle/>
        <a:p>
          <a:endParaRPr lang="en-US"/>
        </a:p>
      </dgm:t>
    </dgm:pt>
    <dgm:pt modelId="{920AA589-34C9-4614-868A-92C067C84967}" type="sibTrans" cxnId="{A664D067-CDB8-49BA-B8FF-AF51A1EF3340}">
      <dgm:prSet/>
      <dgm:spPr/>
      <dgm:t>
        <a:bodyPr/>
        <a:lstStyle/>
        <a:p>
          <a:endParaRPr lang="en-US"/>
        </a:p>
      </dgm:t>
    </dgm:pt>
    <dgm:pt modelId="{AD896942-87C5-4E01-A001-3DFCC09138AE}">
      <dgm:prSet/>
      <dgm:spPr/>
      <dgm:t>
        <a:bodyPr/>
        <a:lstStyle/>
        <a:p>
          <a:r>
            <a:rPr lang="en-GB" noProof="0"/>
            <a:t>Additional statements require IPR Coordinator approval</a:t>
          </a:r>
          <a:endParaRPr lang="en-GB" noProof="0" dirty="0"/>
        </a:p>
      </dgm:t>
    </dgm:pt>
    <dgm:pt modelId="{3EDCF416-A859-4FD4-AF4A-8545E01E8BC7}" type="parTrans" cxnId="{7CE45359-5303-445A-B84C-F87852C71C18}">
      <dgm:prSet/>
      <dgm:spPr/>
      <dgm:t>
        <a:bodyPr/>
        <a:lstStyle/>
        <a:p>
          <a:endParaRPr lang="en-US"/>
        </a:p>
      </dgm:t>
    </dgm:pt>
    <dgm:pt modelId="{73F07CE1-BF40-4AC3-9D84-1791CDF676D4}" type="sibTrans" cxnId="{7CE45359-5303-445A-B84C-F87852C71C18}">
      <dgm:prSet/>
      <dgm:spPr/>
      <dgm:t>
        <a:bodyPr/>
        <a:lstStyle/>
        <a:p>
          <a:endParaRPr lang="en-US"/>
        </a:p>
      </dgm:t>
    </dgm:pt>
    <dgm:pt modelId="{051DB4BD-9EFF-4BEA-B0AB-915555C8A29F}">
      <dgm:prSet/>
      <dgm:spPr/>
      <dgm:t>
        <a:bodyPr/>
        <a:lstStyle/>
        <a:p>
          <a:r>
            <a:rPr lang="en-GB" noProof="0"/>
            <a:t>OSS licences often mandate retaining original copyrights and specific user rights</a:t>
          </a:r>
          <a:endParaRPr lang="en-GB" noProof="0" dirty="0"/>
        </a:p>
      </dgm:t>
    </dgm:pt>
    <dgm:pt modelId="{F6B3EE3B-A2EC-4420-9026-807C2FFE1761}" type="parTrans" cxnId="{E0FCD83D-356A-46A0-96F1-24EF437B8784}">
      <dgm:prSet/>
      <dgm:spPr/>
      <dgm:t>
        <a:bodyPr/>
        <a:lstStyle/>
        <a:p>
          <a:endParaRPr lang="en-US"/>
        </a:p>
      </dgm:t>
    </dgm:pt>
    <dgm:pt modelId="{35D1D96F-048C-4F35-B51D-2497A25E37A2}" type="sibTrans" cxnId="{E0FCD83D-356A-46A0-96F1-24EF437B8784}">
      <dgm:prSet/>
      <dgm:spPr/>
      <dgm:t>
        <a:bodyPr/>
        <a:lstStyle/>
        <a:p>
          <a:endParaRPr lang="en-US"/>
        </a:p>
      </dgm:t>
    </dgm:pt>
    <dgm:pt modelId="{EAC019F9-455E-43D7-B424-80812D422A64}" type="pres">
      <dgm:prSet presAssocID="{D6D4895E-946C-42A4-9AC0-ED4142AA219F}" presName="linear" presStyleCnt="0">
        <dgm:presLayoutVars>
          <dgm:animLvl val="lvl"/>
          <dgm:resizeHandles val="exact"/>
        </dgm:presLayoutVars>
      </dgm:prSet>
      <dgm:spPr/>
    </dgm:pt>
    <dgm:pt modelId="{4BEBF487-5D59-4B01-9FAA-23F088334F12}" type="pres">
      <dgm:prSet presAssocID="{7FE29149-7B7D-45E4-AC8D-9D9E89D41BE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456544B-BA8D-4B96-8226-E8DC029F7F07}" type="pres">
      <dgm:prSet presAssocID="{7FE29149-7B7D-45E4-AC8D-9D9E89D41BEC}" presName="childText" presStyleLbl="revTx" presStyleIdx="0" presStyleCnt="2">
        <dgm:presLayoutVars>
          <dgm:bulletEnabled val="1"/>
        </dgm:presLayoutVars>
      </dgm:prSet>
      <dgm:spPr/>
    </dgm:pt>
    <dgm:pt modelId="{8BFC2DB0-E2BA-4F96-BF11-49B0B3C2B68F}" type="pres">
      <dgm:prSet presAssocID="{317478AE-8D44-4C60-B775-4CB68EEC21F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CB7779D-FB20-4F51-9292-99E9B0AF5500}" type="pres">
      <dgm:prSet presAssocID="{317478AE-8D44-4C60-B775-4CB68EEC21F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41A5541C-49BA-4442-8536-DBB1A7C12CA4}" type="presOf" srcId="{051DB4BD-9EFF-4BEA-B0AB-915555C8A29F}" destId="{3CB7779D-FB20-4F51-9292-99E9B0AF5500}" srcOrd="0" destOrd="2" presId="urn:microsoft.com/office/officeart/2005/8/layout/vList2"/>
    <dgm:cxn modelId="{60AED325-CB07-4E62-9CF8-6286D02B2588}" type="presOf" srcId="{AD896942-87C5-4E01-A001-3DFCC09138AE}" destId="{3CB7779D-FB20-4F51-9292-99E9B0AF5500}" srcOrd="0" destOrd="1" presId="urn:microsoft.com/office/officeart/2005/8/layout/vList2"/>
    <dgm:cxn modelId="{D4695C3D-B347-4C6E-A271-3483B069A333}" type="presOf" srcId="{3A8DE270-4E8E-43BF-8E13-43F9E43F408C}" destId="{9456544B-BA8D-4B96-8226-E8DC029F7F07}" srcOrd="0" destOrd="3" presId="urn:microsoft.com/office/officeart/2005/8/layout/vList2"/>
    <dgm:cxn modelId="{E0FCD83D-356A-46A0-96F1-24EF437B8784}" srcId="{317478AE-8D44-4C60-B775-4CB68EEC21FD}" destId="{051DB4BD-9EFF-4BEA-B0AB-915555C8A29F}" srcOrd="2" destOrd="0" parTransId="{F6B3EE3B-A2EC-4420-9026-807C2FFE1761}" sibTransId="{35D1D96F-048C-4F35-B51D-2497A25E37A2}"/>
    <dgm:cxn modelId="{43505E40-1B6F-4957-A26E-3C2B0487424F}" type="presOf" srcId="{D6D4895E-946C-42A4-9AC0-ED4142AA219F}" destId="{EAC019F9-455E-43D7-B424-80812D422A64}" srcOrd="0" destOrd="0" presId="urn:microsoft.com/office/officeart/2005/8/layout/vList2"/>
    <dgm:cxn modelId="{A664D067-CDB8-49BA-B8FF-AF51A1EF3340}" srcId="{317478AE-8D44-4C60-B775-4CB68EEC21FD}" destId="{248AF33D-0B56-4DDA-BFDC-DED125AF8EB0}" srcOrd="0" destOrd="0" parTransId="{B7AB7F3A-A29D-453C-B114-80AC7E8BF377}" sibTransId="{920AA589-34C9-4614-868A-92C067C84967}"/>
    <dgm:cxn modelId="{27F6B16B-BA2C-444D-8B3D-56C9E74CF12B}" type="presOf" srcId="{AEFC97F2-83DC-4162-A093-713D761CB37E}" destId="{9456544B-BA8D-4B96-8226-E8DC029F7F07}" srcOrd="0" destOrd="1" presId="urn:microsoft.com/office/officeart/2005/8/layout/vList2"/>
    <dgm:cxn modelId="{8939904D-87FD-4739-90E2-CEE0FCD10061}" srcId="{D6D4895E-946C-42A4-9AC0-ED4142AA219F}" destId="{317478AE-8D44-4C60-B775-4CB68EEC21FD}" srcOrd="1" destOrd="0" parTransId="{AA7CE3BE-0ED8-47DA-B34E-00B43E948BF1}" sibTransId="{58269A5C-B928-412F-85F8-1546D5AD4E7B}"/>
    <dgm:cxn modelId="{9FDBDB54-4B7C-4212-A890-9B354F8905C9}" type="presOf" srcId="{BA036743-0A15-490B-8164-49EC4684BE56}" destId="{9456544B-BA8D-4B96-8226-E8DC029F7F07}" srcOrd="0" destOrd="0" presId="urn:microsoft.com/office/officeart/2005/8/layout/vList2"/>
    <dgm:cxn modelId="{7CE45359-5303-445A-B84C-F87852C71C18}" srcId="{317478AE-8D44-4C60-B775-4CB68EEC21FD}" destId="{AD896942-87C5-4E01-A001-3DFCC09138AE}" srcOrd="1" destOrd="0" parTransId="{3EDCF416-A859-4FD4-AF4A-8545E01E8BC7}" sibTransId="{73F07CE1-BF40-4AC3-9D84-1791CDF676D4}"/>
    <dgm:cxn modelId="{4F5D7890-E65F-4B70-8CCA-1C03A7FF7005}" srcId="{7FE29149-7B7D-45E4-AC8D-9D9E89D41BEC}" destId="{BA036743-0A15-490B-8164-49EC4684BE56}" srcOrd="0" destOrd="0" parTransId="{48820875-3F43-4AF0-9A25-A63649B92E11}" sibTransId="{E3893C3C-F178-466B-816F-8704729939DD}"/>
    <dgm:cxn modelId="{007533A1-9FF0-4037-8F76-9A1D54DBF304}" srcId="{7FE29149-7B7D-45E4-AC8D-9D9E89D41BEC}" destId="{3A8DE270-4E8E-43BF-8E13-43F9E43F408C}" srcOrd="3" destOrd="0" parTransId="{62001D83-DC11-4B08-8EB3-F75073404FCA}" sibTransId="{AC5B4447-EF79-47AE-9076-DFF0E7BEA703}"/>
    <dgm:cxn modelId="{2813A3A9-3F8A-4C86-9C21-9B334D19C4E6}" srcId="{7FE29149-7B7D-45E4-AC8D-9D9E89D41BEC}" destId="{94BAD8AA-98E9-44A6-9C2A-F1B3E8A886DB}" srcOrd="2" destOrd="0" parTransId="{52E0435B-122A-4BDC-8225-83926E14657F}" sibTransId="{3A34D33E-B70D-4935-B298-82643FDBFEC0}"/>
    <dgm:cxn modelId="{65E1E2A9-F63F-4347-BECA-3DC1B776989E}" srcId="{D6D4895E-946C-42A4-9AC0-ED4142AA219F}" destId="{7FE29149-7B7D-45E4-AC8D-9D9E89D41BEC}" srcOrd="0" destOrd="0" parTransId="{70F426F6-71F7-4CB4-B3BE-469DEB644349}" sibTransId="{F3AEA828-AEAF-4642-A8F6-BA1923258488}"/>
    <dgm:cxn modelId="{1B4211AA-6EC5-4254-A796-905B9773C2C0}" type="presOf" srcId="{7FE29149-7B7D-45E4-AC8D-9D9E89D41BEC}" destId="{4BEBF487-5D59-4B01-9FAA-23F088334F12}" srcOrd="0" destOrd="0" presId="urn:microsoft.com/office/officeart/2005/8/layout/vList2"/>
    <dgm:cxn modelId="{F0680EBC-DC45-4AFC-BF1C-04C6527AAA4C}" type="presOf" srcId="{248AF33D-0B56-4DDA-BFDC-DED125AF8EB0}" destId="{3CB7779D-FB20-4F51-9292-99E9B0AF5500}" srcOrd="0" destOrd="0" presId="urn:microsoft.com/office/officeart/2005/8/layout/vList2"/>
    <dgm:cxn modelId="{DE5AF9C0-675C-4733-A1DE-0457FFAA0FC9}" type="presOf" srcId="{94BAD8AA-98E9-44A6-9C2A-F1B3E8A886DB}" destId="{9456544B-BA8D-4B96-8226-E8DC029F7F07}" srcOrd="0" destOrd="2" presId="urn:microsoft.com/office/officeart/2005/8/layout/vList2"/>
    <dgm:cxn modelId="{B85663E3-A482-4A2D-81B8-B3AF56B6A3C7}" type="presOf" srcId="{317478AE-8D44-4C60-B775-4CB68EEC21FD}" destId="{8BFC2DB0-E2BA-4F96-BF11-49B0B3C2B68F}" srcOrd="0" destOrd="0" presId="urn:microsoft.com/office/officeart/2005/8/layout/vList2"/>
    <dgm:cxn modelId="{B7524CF4-3872-4D40-9E95-08701E6279B2}" srcId="{7FE29149-7B7D-45E4-AC8D-9D9E89D41BEC}" destId="{AEFC97F2-83DC-4162-A093-713D761CB37E}" srcOrd="1" destOrd="0" parTransId="{5A8999A3-EC2E-47D3-B97B-5674CA4194CF}" sibTransId="{68075169-CD67-4C4A-B299-2BBB9BAC304E}"/>
    <dgm:cxn modelId="{09974564-FCA8-40A3-98CB-C44C5CE68A6E}" type="presParOf" srcId="{EAC019F9-455E-43D7-B424-80812D422A64}" destId="{4BEBF487-5D59-4B01-9FAA-23F088334F12}" srcOrd="0" destOrd="0" presId="urn:microsoft.com/office/officeart/2005/8/layout/vList2"/>
    <dgm:cxn modelId="{9C9E935F-C4D3-4E7A-A1FE-B2E59A171F59}" type="presParOf" srcId="{EAC019F9-455E-43D7-B424-80812D422A64}" destId="{9456544B-BA8D-4B96-8226-E8DC029F7F07}" srcOrd="1" destOrd="0" presId="urn:microsoft.com/office/officeart/2005/8/layout/vList2"/>
    <dgm:cxn modelId="{E8B93E27-BDE3-45DF-9B2D-69E01F1BAE0C}" type="presParOf" srcId="{EAC019F9-455E-43D7-B424-80812D422A64}" destId="{8BFC2DB0-E2BA-4F96-BF11-49B0B3C2B68F}" srcOrd="2" destOrd="0" presId="urn:microsoft.com/office/officeart/2005/8/layout/vList2"/>
    <dgm:cxn modelId="{6B089207-7BE4-4F0A-9AB7-53827818961B}" type="presParOf" srcId="{EAC019F9-455E-43D7-B424-80812D422A64}" destId="{3CB7779D-FB20-4F51-9292-99E9B0AF550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DF8EE02-6382-4327-AB23-6889E5ED6C9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FF1184-371F-4AEE-B7EF-BC006B9F0ED6}">
      <dgm:prSet phldrT="[Text]"/>
      <dgm:spPr/>
      <dgm:t>
        <a:bodyPr/>
        <a:lstStyle/>
        <a:p>
          <a:r>
            <a:rPr lang="en-GB" noProof="0" dirty="0"/>
            <a:t>Lists contributors and acknowledges individuals or organisations</a:t>
          </a:r>
          <a:endParaRPr lang="en-US" dirty="0"/>
        </a:p>
      </dgm:t>
    </dgm:pt>
    <dgm:pt modelId="{4EEFA194-2441-4700-A0DA-086BA542A197}" type="parTrans" cxnId="{BC83800B-C892-4195-95F0-A61FE830A267}">
      <dgm:prSet/>
      <dgm:spPr/>
      <dgm:t>
        <a:bodyPr/>
        <a:lstStyle/>
        <a:p>
          <a:endParaRPr lang="en-US"/>
        </a:p>
      </dgm:t>
    </dgm:pt>
    <dgm:pt modelId="{BD37AF25-86BE-482E-AD59-7E85FD5C2270}" type="sibTrans" cxnId="{BC83800B-C892-4195-95F0-A61FE830A267}">
      <dgm:prSet/>
      <dgm:spPr/>
      <dgm:t>
        <a:bodyPr/>
        <a:lstStyle/>
        <a:p>
          <a:endParaRPr lang="en-US"/>
        </a:p>
      </dgm:t>
    </dgm:pt>
    <dgm:pt modelId="{3A89FAF1-CB40-4C9D-92D1-6C3E0D1093ED}">
      <dgm:prSet/>
      <dgm:spPr/>
      <dgm:t>
        <a:bodyPr/>
        <a:lstStyle/>
        <a:p>
          <a:r>
            <a:rPr lang="en-GB" noProof="0"/>
            <a:t>May be named CONTRIBUTORS</a:t>
          </a:r>
          <a:endParaRPr lang="en-GB" noProof="0" dirty="0"/>
        </a:p>
      </dgm:t>
    </dgm:pt>
    <dgm:pt modelId="{C88AA706-7863-4E86-9856-34081E86D85B}" type="parTrans" cxnId="{46777227-E228-44FC-8D0C-7CF062C4493B}">
      <dgm:prSet/>
      <dgm:spPr/>
      <dgm:t>
        <a:bodyPr/>
        <a:lstStyle/>
        <a:p>
          <a:endParaRPr lang="en-US"/>
        </a:p>
      </dgm:t>
    </dgm:pt>
    <dgm:pt modelId="{65AC3C5D-D4E0-42EB-ADF1-406977215696}" type="sibTrans" cxnId="{46777227-E228-44FC-8D0C-7CF062C4493B}">
      <dgm:prSet/>
      <dgm:spPr/>
      <dgm:t>
        <a:bodyPr/>
        <a:lstStyle/>
        <a:p>
          <a:endParaRPr lang="en-US"/>
        </a:p>
      </dgm:t>
    </dgm:pt>
    <dgm:pt modelId="{A8B2D1C3-5911-40F1-AC5E-A12F1D9E1A7D}">
      <dgm:prSet/>
      <dgm:spPr/>
      <dgm:t>
        <a:bodyPr/>
        <a:lstStyle/>
        <a:p>
          <a:r>
            <a:rPr lang="en-GB" noProof="0"/>
            <a:t>Credit all significant contributors, not just developers</a:t>
          </a:r>
          <a:endParaRPr lang="en-GB" noProof="0" dirty="0"/>
        </a:p>
      </dgm:t>
    </dgm:pt>
    <dgm:pt modelId="{6CE4085E-A8FA-473B-9AC2-5B58B6E15059}" type="parTrans" cxnId="{CCC2EE23-FADF-468D-8481-EB41FDA3E46D}">
      <dgm:prSet/>
      <dgm:spPr/>
      <dgm:t>
        <a:bodyPr/>
        <a:lstStyle/>
        <a:p>
          <a:endParaRPr lang="en-US"/>
        </a:p>
      </dgm:t>
    </dgm:pt>
    <dgm:pt modelId="{38CC80D6-EF57-4CA3-9DC8-4FE9E74E0F4D}" type="sibTrans" cxnId="{CCC2EE23-FADF-468D-8481-EB41FDA3E46D}">
      <dgm:prSet/>
      <dgm:spPr/>
      <dgm:t>
        <a:bodyPr/>
        <a:lstStyle/>
        <a:p>
          <a:endParaRPr lang="en-US"/>
        </a:p>
      </dgm:t>
    </dgm:pt>
    <dgm:pt modelId="{7BFC230F-E6AB-4C82-BDEA-00F747D59574}">
      <dgm:prSet/>
      <dgm:spPr/>
      <dgm:t>
        <a:bodyPr/>
        <a:lstStyle/>
        <a:p>
          <a:r>
            <a:rPr lang="en-GB" noProof="0"/>
            <a:t>Can refer to GÉANT work packages or tasks</a:t>
          </a:r>
          <a:endParaRPr lang="en-GB" noProof="0" dirty="0"/>
        </a:p>
      </dgm:t>
    </dgm:pt>
    <dgm:pt modelId="{9706E00B-D458-48C2-A0CF-96913C74915A}" type="parTrans" cxnId="{1A00756C-5AD2-4874-AC65-7BA4F413C403}">
      <dgm:prSet/>
      <dgm:spPr/>
      <dgm:t>
        <a:bodyPr/>
        <a:lstStyle/>
        <a:p>
          <a:endParaRPr lang="en-US"/>
        </a:p>
      </dgm:t>
    </dgm:pt>
    <dgm:pt modelId="{62C2A4B2-BB96-4D66-85A2-7E4D928ECCCC}" type="sibTrans" cxnId="{1A00756C-5AD2-4874-AC65-7BA4F413C403}">
      <dgm:prSet/>
      <dgm:spPr/>
      <dgm:t>
        <a:bodyPr/>
        <a:lstStyle/>
        <a:p>
          <a:endParaRPr lang="en-US"/>
        </a:p>
      </dgm:t>
    </dgm:pt>
    <dgm:pt modelId="{A598D3E4-29AC-45AE-896D-20A189842A32}">
      <dgm:prSet/>
      <dgm:spPr/>
      <dgm:t>
        <a:bodyPr/>
        <a:lstStyle/>
        <a:p>
          <a:r>
            <a:rPr lang="en-GB" noProof="0"/>
            <a:t>Acknowledge contributions from external teams or individuals</a:t>
          </a:r>
          <a:endParaRPr lang="en-GB" noProof="0" dirty="0"/>
        </a:p>
      </dgm:t>
    </dgm:pt>
    <dgm:pt modelId="{DD82A7B7-DCAC-4C9F-A2FF-71861B910F8D}" type="parTrans" cxnId="{1DD4256B-D85D-4A12-8268-BCBC19AFC87A}">
      <dgm:prSet/>
      <dgm:spPr/>
      <dgm:t>
        <a:bodyPr/>
        <a:lstStyle/>
        <a:p>
          <a:endParaRPr lang="en-US"/>
        </a:p>
      </dgm:t>
    </dgm:pt>
    <dgm:pt modelId="{8EDA3CA9-942B-461A-A8A2-DFCC48DE94D7}" type="sibTrans" cxnId="{1DD4256B-D85D-4A12-8268-BCBC19AFC87A}">
      <dgm:prSet/>
      <dgm:spPr/>
      <dgm:t>
        <a:bodyPr/>
        <a:lstStyle/>
        <a:p>
          <a:endParaRPr lang="en-US"/>
        </a:p>
      </dgm:t>
    </dgm:pt>
    <dgm:pt modelId="{6ED44092-4B86-4B2C-BF0C-27DA5A1D3758}">
      <dgm:prSet/>
      <dgm:spPr/>
      <dgm:t>
        <a:bodyPr/>
        <a:lstStyle/>
        <a:p>
          <a:r>
            <a:rPr lang="en-GB" noProof="0"/>
            <a:t>Include funding information</a:t>
          </a:r>
          <a:endParaRPr lang="en-GB" noProof="0" dirty="0"/>
        </a:p>
      </dgm:t>
    </dgm:pt>
    <dgm:pt modelId="{8800776C-B4F3-44C8-886A-2AD6E299866D}" type="parTrans" cxnId="{90F1AED6-D8D6-4E2D-9B7D-523D43EEC5F7}">
      <dgm:prSet/>
      <dgm:spPr/>
      <dgm:t>
        <a:bodyPr/>
        <a:lstStyle/>
        <a:p>
          <a:endParaRPr lang="en-US"/>
        </a:p>
      </dgm:t>
    </dgm:pt>
    <dgm:pt modelId="{23AB4271-6BAD-4305-AAB8-C6FBA9521BE1}" type="sibTrans" cxnId="{90F1AED6-D8D6-4E2D-9B7D-523D43EEC5F7}">
      <dgm:prSet/>
      <dgm:spPr/>
      <dgm:t>
        <a:bodyPr/>
        <a:lstStyle/>
        <a:p>
          <a:endParaRPr lang="en-US"/>
        </a:p>
      </dgm:t>
    </dgm:pt>
    <dgm:pt modelId="{C4D7B7C9-5EFD-4A91-AB55-C14873EC7B42}">
      <dgm:prSet/>
      <dgm:spPr/>
      <dgm:t>
        <a:bodyPr/>
        <a:lstStyle/>
        <a:p>
          <a:r>
            <a:rPr lang="en-GB" noProof="0"/>
            <a:t>A</a:t>
          </a:r>
          <a:r>
            <a:rPr lang="sr-Latn-ME" noProof="0"/>
            <a:t>dd a</a:t>
          </a:r>
          <a:r>
            <a:rPr lang="en-GB" noProof="0"/>
            <a:t>dditional acknowledgements as needed</a:t>
          </a:r>
          <a:endParaRPr lang="en-GB" noProof="0" dirty="0"/>
        </a:p>
      </dgm:t>
    </dgm:pt>
    <dgm:pt modelId="{560F8261-E506-4805-A2BA-1D81A226B225}" type="parTrans" cxnId="{1DA0A123-93C1-444D-B46B-4AA1BF6CEAD9}">
      <dgm:prSet/>
      <dgm:spPr/>
      <dgm:t>
        <a:bodyPr/>
        <a:lstStyle/>
        <a:p>
          <a:endParaRPr lang="en-US"/>
        </a:p>
      </dgm:t>
    </dgm:pt>
    <dgm:pt modelId="{5C5E5765-680C-42C8-B2F9-2718251EB07A}" type="sibTrans" cxnId="{1DA0A123-93C1-444D-B46B-4AA1BF6CEAD9}">
      <dgm:prSet/>
      <dgm:spPr/>
      <dgm:t>
        <a:bodyPr/>
        <a:lstStyle/>
        <a:p>
          <a:endParaRPr lang="en-US"/>
        </a:p>
      </dgm:t>
    </dgm:pt>
    <dgm:pt modelId="{85B5CE60-EE87-4AAB-A101-D30D4E727521}" type="pres">
      <dgm:prSet presAssocID="{5DF8EE02-6382-4327-AB23-6889E5ED6C95}" presName="linear" presStyleCnt="0">
        <dgm:presLayoutVars>
          <dgm:animLvl val="lvl"/>
          <dgm:resizeHandles val="exact"/>
        </dgm:presLayoutVars>
      </dgm:prSet>
      <dgm:spPr/>
    </dgm:pt>
    <dgm:pt modelId="{7959853C-81FC-4773-B1D7-3B0D770E51E5}" type="pres">
      <dgm:prSet presAssocID="{1CFF1184-371F-4AEE-B7EF-BC006B9F0ED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D617966-9D54-44B0-9F72-F00B5FB4E77E}" type="pres">
      <dgm:prSet presAssocID="{1CFF1184-371F-4AEE-B7EF-BC006B9F0ED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C83800B-C892-4195-95F0-A61FE830A267}" srcId="{5DF8EE02-6382-4327-AB23-6889E5ED6C95}" destId="{1CFF1184-371F-4AEE-B7EF-BC006B9F0ED6}" srcOrd="0" destOrd="0" parTransId="{4EEFA194-2441-4700-A0DA-086BA542A197}" sibTransId="{BD37AF25-86BE-482E-AD59-7E85FD5C2270}"/>
    <dgm:cxn modelId="{1DA0A123-93C1-444D-B46B-4AA1BF6CEAD9}" srcId="{1CFF1184-371F-4AEE-B7EF-BC006B9F0ED6}" destId="{C4D7B7C9-5EFD-4A91-AB55-C14873EC7B42}" srcOrd="5" destOrd="0" parTransId="{560F8261-E506-4805-A2BA-1D81A226B225}" sibTransId="{5C5E5765-680C-42C8-B2F9-2718251EB07A}"/>
    <dgm:cxn modelId="{CCC2EE23-FADF-468D-8481-EB41FDA3E46D}" srcId="{1CFF1184-371F-4AEE-B7EF-BC006B9F0ED6}" destId="{A8B2D1C3-5911-40F1-AC5E-A12F1D9E1A7D}" srcOrd="1" destOrd="0" parTransId="{6CE4085E-A8FA-473B-9AC2-5B58B6E15059}" sibTransId="{38CC80D6-EF57-4CA3-9DC8-4FE9E74E0F4D}"/>
    <dgm:cxn modelId="{46777227-E228-44FC-8D0C-7CF062C4493B}" srcId="{1CFF1184-371F-4AEE-B7EF-BC006B9F0ED6}" destId="{3A89FAF1-CB40-4C9D-92D1-6C3E0D1093ED}" srcOrd="0" destOrd="0" parTransId="{C88AA706-7863-4E86-9856-34081E86D85B}" sibTransId="{65AC3C5D-D4E0-42EB-ADF1-406977215696}"/>
    <dgm:cxn modelId="{B7A9172F-4F9A-48CB-8A86-F483F536688C}" type="presOf" srcId="{1CFF1184-371F-4AEE-B7EF-BC006B9F0ED6}" destId="{7959853C-81FC-4773-B1D7-3B0D770E51E5}" srcOrd="0" destOrd="0" presId="urn:microsoft.com/office/officeart/2005/8/layout/vList2"/>
    <dgm:cxn modelId="{F10D2E39-6790-402B-B265-4F34EC6F5096}" type="presOf" srcId="{7BFC230F-E6AB-4C82-BDEA-00F747D59574}" destId="{2D617966-9D54-44B0-9F72-F00B5FB4E77E}" srcOrd="0" destOrd="2" presId="urn:microsoft.com/office/officeart/2005/8/layout/vList2"/>
    <dgm:cxn modelId="{3E96A13C-E56F-41D0-9827-A3E9318F8A06}" type="presOf" srcId="{A598D3E4-29AC-45AE-896D-20A189842A32}" destId="{2D617966-9D54-44B0-9F72-F00B5FB4E77E}" srcOrd="0" destOrd="3" presId="urn:microsoft.com/office/officeart/2005/8/layout/vList2"/>
    <dgm:cxn modelId="{1DD4256B-D85D-4A12-8268-BCBC19AFC87A}" srcId="{1CFF1184-371F-4AEE-B7EF-BC006B9F0ED6}" destId="{A598D3E4-29AC-45AE-896D-20A189842A32}" srcOrd="3" destOrd="0" parTransId="{DD82A7B7-DCAC-4C9F-A2FF-71861B910F8D}" sibTransId="{8EDA3CA9-942B-461A-A8A2-DFCC48DE94D7}"/>
    <dgm:cxn modelId="{1A00756C-5AD2-4874-AC65-7BA4F413C403}" srcId="{1CFF1184-371F-4AEE-B7EF-BC006B9F0ED6}" destId="{7BFC230F-E6AB-4C82-BDEA-00F747D59574}" srcOrd="2" destOrd="0" parTransId="{9706E00B-D458-48C2-A0CF-96913C74915A}" sibTransId="{62C2A4B2-BB96-4D66-85A2-7E4D928ECCCC}"/>
    <dgm:cxn modelId="{65373E70-7045-4514-9AA1-B7BFA783400C}" type="presOf" srcId="{5DF8EE02-6382-4327-AB23-6889E5ED6C95}" destId="{85B5CE60-EE87-4AAB-A101-D30D4E727521}" srcOrd="0" destOrd="0" presId="urn:microsoft.com/office/officeart/2005/8/layout/vList2"/>
    <dgm:cxn modelId="{FC925E9D-F03C-459C-B020-FCE6913336D3}" type="presOf" srcId="{6ED44092-4B86-4B2C-BF0C-27DA5A1D3758}" destId="{2D617966-9D54-44B0-9F72-F00B5FB4E77E}" srcOrd="0" destOrd="4" presId="urn:microsoft.com/office/officeart/2005/8/layout/vList2"/>
    <dgm:cxn modelId="{983E36CB-FE28-4E87-A796-EE91CFDB10DF}" type="presOf" srcId="{C4D7B7C9-5EFD-4A91-AB55-C14873EC7B42}" destId="{2D617966-9D54-44B0-9F72-F00B5FB4E77E}" srcOrd="0" destOrd="5" presId="urn:microsoft.com/office/officeart/2005/8/layout/vList2"/>
    <dgm:cxn modelId="{90F1AED6-D8D6-4E2D-9B7D-523D43EEC5F7}" srcId="{1CFF1184-371F-4AEE-B7EF-BC006B9F0ED6}" destId="{6ED44092-4B86-4B2C-BF0C-27DA5A1D3758}" srcOrd="4" destOrd="0" parTransId="{8800776C-B4F3-44C8-886A-2AD6E299866D}" sibTransId="{23AB4271-6BAD-4305-AAB8-C6FBA9521BE1}"/>
    <dgm:cxn modelId="{D43A48E1-FBDA-43C7-B8D8-303EC7C4B92D}" type="presOf" srcId="{3A89FAF1-CB40-4C9D-92D1-6C3E0D1093ED}" destId="{2D617966-9D54-44B0-9F72-F00B5FB4E77E}" srcOrd="0" destOrd="0" presId="urn:microsoft.com/office/officeart/2005/8/layout/vList2"/>
    <dgm:cxn modelId="{B937C7ED-A0A6-440C-B262-D46C36068AEF}" type="presOf" srcId="{A8B2D1C3-5911-40F1-AC5E-A12F1D9E1A7D}" destId="{2D617966-9D54-44B0-9F72-F00B5FB4E77E}" srcOrd="0" destOrd="1" presId="urn:microsoft.com/office/officeart/2005/8/layout/vList2"/>
    <dgm:cxn modelId="{E69956F5-DA4F-4BBB-895A-D2CE541A346A}" type="presParOf" srcId="{85B5CE60-EE87-4AAB-A101-D30D4E727521}" destId="{7959853C-81FC-4773-B1D7-3B0D770E51E5}" srcOrd="0" destOrd="0" presId="urn:microsoft.com/office/officeart/2005/8/layout/vList2"/>
    <dgm:cxn modelId="{FDD44F55-9B6C-43B3-96C5-8A92803E1B58}" type="presParOf" srcId="{85B5CE60-EE87-4AAB-A101-D30D4E727521}" destId="{2D617966-9D54-44B0-9F72-F00B5FB4E77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E568263-8077-486D-A8A0-46E856F7055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CBC0D7-D476-4FDB-97D2-F81DDE57B094}">
      <dgm:prSet phldrT="[Text]"/>
      <dgm:spPr/>
      <dgm:t>
        <a:bodyPr/>
        <a:lstStyle/>
        <a:p>
          <a:r>
            <a:rPr lang="en-GB" noProof="0"/>
            <a:t>Documents legal information, credits and attributions for dependencies</a:t>
          </a:r>
          <a:endParaRPr lang="en-US"/>
        </a:p>
      </dgm:t>
    </dgm:pt>
    <dgm:pt modelId="{BCDC9B86-D72B-472F-940B-01062C98B944}" type="parTrans" cxnId="{A14B26FC-24AF-496A-A2B4-B39E3A675D0B}">
      <dgm:prSet/>
      <dgm:spPr/>
      <dgm:t>
        <a:bodyPr/>
        <a:lstStyle/>
        <a:p>
          <a:endParaRPr lang="en-US"/>
        </a:p>
      </dgm:t>
    </dgm:pt>
    <dgm:pt modelId="{80F30AE5-5973-4EFD-BC5C-79CE9ED4E6C1}" type="sibTrans" cxnId="{A14B26FC-24AF-496A-A2B4-B39E3A675D0B}">
      <dgm:prSet/>
      <dgm:spPr/>
      <dgm:t>
        <a:bodyPr/>
        <a:lstStyle/>
        <a:p>
          <a:endParaRPr lang="en-US"/>
        </a:p>
      </dgm:t>
    </dgm:pt>
    <dgm:pt modelId="{B1CFF4C7-735F-419E-B6CA-928A484FFEF4}">
      <dgm:prSet/>
      <dgm:spPr/>
      <dgm:t>
        <a:bodyPr/>
        <a:lstStyle/>
        <a:p>
          <a:r>
            <a:rPr lang="en-GB" noProof="0"/>
            <a:t>Required by some licences</a:t>
          </a:r>
          <a:endParaRPr lang="en-GB" noProof="0" dirty="0"/>
        </a:p>
      </dgm:t>
    </dgm:pt>
    <dgm:pt modelId="{7F5E1D2A-3637-45B8-9556-E6C37A5EC81B}" type="parTrans" cxnId="{4C6C5E0E-0E1B-4E4D-8955-3E91A27264C9}">
      <dgm:prSet/>
      <dgm:spPr/>
      <dgm:t>
        <a:bodyPr/>
        <a:lstStyle/>
        <a:p>
          <a:endParaRPr lang="en-US"/>
        </a:p>
      </dgm:t>
    </dgm:pt>
    <dgm:pt modelId="{2371C0B9-FE9B-4CE8-8C7F-9C647AC1202E}" type="sibTrans" cxnId="{4C6C5E0E-0E1B-4E4D-8955-3E91A27264C9}">
      <dgm:prSet/>
      <dgm:spPr/>
      <dgm:t>
        <a:bodyPr/>
        <a:lstStyle/>
        <a:p>
          <a:endParaRPr lang="en-US"/>
        </a:p>
      </dgm:t>
    </dgm:pt>
    <dgm:pt modelId="{D757CB6E-B97D-4F3D-AF4A-ED9FCEE98810}">
      <dgm:prSet/>
      <dgm:spPr/>
      <dgm:t>
        <a:bodyPr/>
        <a:lstStyle/>
        <a:p>
          <a:r>
            <a:rPr lang="en-GB" noProof="0"/>
            <a:t>Considered good practice</a:t>
          </a:r>
          <a:endParaRPr lang="en-GB" noProof="0" dirty="0"/>
        </a:p>
      </dgm:t>
    </dgm:pt>
    <dgm:pt modelId="{E64D82D6-7F41-4C58-B341-E796C230E45E}" type="parTrans" cxnId="{D91F4BAB-D898-4EB6-AAEE-750F1CA84DE0}">
      <dgm:prSet/>
      <dgm:spPr/>
      <dgm:t>
        <a:bodyPr/>
        <a:lstStyle/>
        <a:p>
          <a:endParaRPr lang="en-US"/>
        </a:p>
      </dgm:t>
    </dgm:pt>
    <dgm:pt modelId="{95EF4118-1ADA-4617-8C15-E9192646045F}" type="sibTrans" cxnId="{D91F4BAB-D898-4EB6-AAEE-750F1CA84DE0}">
      <dgm:prSet/>
      <dgm:spPr/>
      <dgm:t>
        <a:bodyPr/>
        <a:lstStyle/>
        <a:p>
          <a:endParaRPr lang="en-US"/>
        </a:p>
      </dgm:t>
    </dgm:pt>
    <dgm:pt modelId="{8F76438E-6E25-4EA0-8E00-9B1CAAE23124}">
      <dgm:prSet/>
      <dgm:spPr/>
      <dgm:t>
        <a:bodyPr/>
        <a:lstStyle/>
        <a:p>
          <a:r>
            <a:rPr lang="en-GB" noProof="0"/>
            <a:t>Update if already in the project</a:t>
          </a:r>
          <a:endParaRPr lang="en-GB" noProof="0" dirty="0"/>
        </a:p>
      </dgm:t>
    </dgm:pt>
    <dgm:pt modelId="{9B409BAC-43AE-41EB-B17D-2949AFCCA48B}" type="parTrans" cxnId="{DA0FFA56-56EE-421F-A0EC-AE90465CE596}">
      <dgm:prSet/>
      <dgm:spPr/>
      <dgm:t>
        <a:bodyPr/>
        <a:lstStyle/>
        <a:p>
          <a:endParaRPr lang="en-US"/>
        </a:p>
      </dgm:t>
    </dgm:pt>
    <dgm:pt modelId="{64FA15D4-6B07-425B-BC37-54A568A20E59}" type="sibTrans" cxnId="{DA0FFA56-56EE-421F-A0EC-AE90465CE596}">
      <dgm:prSet/>
      <dgm:spPr/>
      <dgm:t>
        <a:bodyPr/>
        <a:lstStyle/>
        <a:p>
          <a:endParaRPr lang="en-US"/>
        </a:p>
      </dgm:t>
    </dgm:pt>
    <dgm:pt modelId="{C4DD5519-7E77-4FF4-AA9C-A22053094C41}">
      <dgm:prSet/>
      <dgm:spPr/>
      <dgm:t>
        <a:bodyPr/>
        <a:lstStyle/>
        <a:p>
          <a:r>
            <a:rPr lang="en-GB" noProof="0"/>
            <a:t>Credit libraries, frameworks, tools </a:t>
          </a:r>
          <a:r>
            <a:rPr lang="sr-Latn-ME" noProof="0"/>
            <a:t>or </a:t>
          </a:r>
          <a:r>
            <a:rPr lang="en-GB" noProof="0"/>
            <a:t>any other intellectual property used</a:t>
          </a:r>
          <a:endParaRPr lang="en-GB" noProof="0" dirty="0"/>
        </a:p>
      </dgm:t>
    </dgm:pt>
    <dgm:pt modelId="{857DA0B3-0C2C-4559-97D7-6227529E17C9}" type="parTrans" cxnId="{ACF8C5FD-3802-46E2-9190-05AD340C38A3}">
      <dgm:prSet/>
      <dgm:spPr/>
      <dgm:t>
        <a:bodyPr/>
        <a:lstStyle/>
        <a:p>
          <a:endParaRPr lang="en-US"/>
        </a:p>
      </dgm:t>
    </dgm:pt>
    <dgm:pt modelId="{01E7F306-F0E6-4AF6-87C6-AE4471BE4A88}" type="sibTrans" cxnId="{ACF8C5FD-3802-46E2-9190-05AD340C38A3}">
      <dgm:prSet/>
      <dgm:spPr/>
      <dgm:t>
        <a:bodyPr/>
        <a:lstStyle/>
        <a:p>
          <a:endParaRPr lang="en-US"/>
        </a:p>
      </dgm:t>
    </dgm:pt>
    <dgm:pt modelId="{192CB90F-D5AF-4148-AB25-7C56DA3D36F1}">
      <dgm:prSet/>
      <dgm:spPr/>
      <dgm:t>
        <a:bodyPr/>
        <a:lstStyle/>
        <a:p>
          <a:r>
            <a:rPr lang="en-GB" noProof="0"/>
            <a:t>Content and format</a:t>
          </a:r>
          <a:endParaRPr lang="en-GB" noProof="0" dirty="0"/>
        </a:p>
      </dgm:t>
    </dgm:pt>
    <dgm:pt modelId="{DAF847F9-E15B-4C51-82B6-C44BE7020FB8}" type="parTrans" cxnId="{295B5640-B8D4-45DB-A3C3-200EDF2B51E5}">
      <dgm:prSet/>
      <dgm:spPr/>
      <dgm:t>
        <a:bodyPr/>
        <a:lstStyle/>
        <a:p>
          <a:endParaRPr lang="en-US"/>
        </a:p>
      </dgm:t>
    </dgm:pt>
    <dgm:pt modelId="{CAB27B76-83D7-4EE5-B2B6-9F029217F820}" type="sibTrans" cxnId="{295B5640-B8D4-45DB-A3C3-200EDF2B51E5}">
      <dgm:prSet/>
      <dgm:spPr/>
      <dgm:t>
        <a:bodyPr/>
        <a:lstStyle/>
        <a:p>
          <a:endParaRPr lang="en-US"/>
        </a:p>
      </dgm:t>
    </dgm:pt>
    <dgm:pt modelId="{0B6CC276-20AF-4439-8020-EB59A2EECBF0}">
      <dgm:prSet/>
      <dgm:spPr/>
      <dgm:t>
        <a:bodyPr/>
        <a:lstStyle/>
        <a:p>
          <a:r>
            <a:rPr lang="en-GB" noProof="0"/>
            <a:t>Chosen licence, with information about licence options, secondary licences, exceptions, additional permissions or disclaimers</a:t>
          </a:r>
          <a:endParaRPr lang="en-GB" noProof="0" dirty="0"/>
        </a:p>
      </dgm:t>
    </dgm:pt>
    <dgm:pt modelId="{5D740CE8-B444-4853-9184-AD950F67F25F}" type="parTrans" cxnId="{B14B0885-6597-4E52-A867-0B403B6A3BF7}">
      <dgm:prSet/>
      <dgm:spPr/>
      <dgm:t>
        <a:bodyPr/>
        <a:lstStyle/>
        <a:p>
          <a:endParaRPr lang="en-US"/>
        </a:p>
      </dgm:t>
    </dgm:pt>
    <dgm:pt modelId="{E2D6FA12-10C5-4DC1-8E18-2CB51C6BB296}" type="sibTrans" cxnId="{B14B0885-6597-4E52-A867-0B403B6A3BF7}">
      <dgm:prSet/>
      <dgm:spPr/>
      <dgm:t>
        <a:bodyPr/>
        <a:lstStyle/>
        <a:p>
          <a:endParaRPr lang="en-US"/>
        </a:p>
      </dgm:t>
    </dgm:pt>
    <dgm:pt modelId="{34C054B6-C16E-44C6-842D-F7E1C0B0F64B}">
      <dgm:prSet/>
      <dgm:spPr/>
      <dgm:t>
        <a:bodyPr/>
        <a:lstStyle/>
        <a:p>
          <a:r>
            <a:rPr lang="en-GB" noProof="0"/>
            <a:t>Some licences require preserving content from existing NOTICE or dependencies</a:t>
          </a:r>
          <a:endParaRPr lang="en-GB" noProof="0" dirty="0"/>
        </a:p>
      </dgm:t>
    </dgm:pt>
    <dgm:pt modelId="{856C7FC3-E1B4-4555-AF0F-45A978184C00}" type="parTrans" cxnId="{9CDB4DAC-CD37-40F8-94D3-26CAD7A5F28B}">
      <dgm:prSet/>
      <dgm:spPr/>
      <dgm:t>
        <a:bodyPr/>
        <a:lstStyle/>
        <a:p>
          <a:endParaRPr lang="en-US"/>
        </a:p>
      </dgm:t>
    </dgm:pt>
    <dgm:pt modelId="{4455FA3A-6865-4979-84AB-42C6387B4076}" type="sibTrans" cxnId="{9CDB4DAC-CD37-40F8-94D3-26CAD7A5F28B}">
      <dgm:prSet/>
      <dgm:spPr/>
      <dgm:t>
        <a:bodyPr/>
        <a:lstStyle/>
        <a:p>
          <a:endParaRPr lang="en-US"/>
        </a:p>
      </dgm:t>
    </dgm:pt>
    <dgm:pt modelId="{5E8AAFC0-2AA0-4FE8-AC96-7E75B5F99365}" type="pres">
      <dgm:prSet presAssocID="{4E568263-8077-486D-A8A0-46E856F70559}" presName="linear" presStyleCnt="0">
        <dgm:presLayoutVars>
          <dgm:animLvl val="lvl"/>
          <dgm:resizeHandles val="exact"/>
        </dgm:presLayoutVars>
      </dgm:prSet>
      <dgm:spPr/>
    </dgm:pt>
    <dgm:pt modelId="{A4845463-6EA3-4E7E-AC11-7C139A356775}" type="pres">
      <dgm:prSet presAssocID="{C9CBC0D7-D476-4FDB-97D2-F81DDE57B09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58AD6D2-629A-431C-BD39-69F730E22E7D}" type="pres">
      <dgm:prSet presAssocID="{C9CBC0D7-D476-4FDB-97D2-F81DDE57B094}" presName="childText" presStyleLbl="revTx" presStyleIdx="0" presStyleCnt="2">
        <dgm:presLayoutVars>
          <dgm:bulletEnabled val="1"/>
        </dgm:presLayoutVars>
      </dgm:prSet>
      <dgm:spPr/>
    </dgm:pt>
    <dgm:pt modelId="{338D0828-1071-4B20-905C-B0490CB6A2CF}" type="pres">
      <dgm:prSet presAssocID="{192CB90F-D5AF-4148-AB25-7C56DA3D36F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9925B6B-CD10-445B-B54B-823AA649E47B}" type="pres">
      <dgm:prSet presAssocID="{192CB90F-D5AF-4148-AB25-7C56DA3D36F1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4C6C5E0E-0E1B-4E4D-8955-3E91A27264C9}" srcId="{C9CBC0D7-D476-4FDB-97D2-F81DDE57B094}" destId="{B1CFF4C7-735F-419E-B6CA-928A484FFEF4}" srcOrd="0" destOrd="0" parTransId="{7F5E1D2A-3637-45B8-9556-E6C37A5EC81B}" sibTransId="{2371C0B9-FE9B-4CE8-8C7F-9C647AC1202E}"/>
    <dgm:cxn modelId="{987ADA1C-177A-47B6-80F7-9D442ADC39BD}" type="presOf" srcId="{192CB90F-D5AF-4148-AB25-7C56DA3D36F1}" destId="{338D0828-1071-4B20-905C-B0490CB6A2CF}" srcOrd="0" destOrd="0" presId="urn:microsoft.com/office/officeart/2005/8/layout/vList2"/>
    <dgm:cxn modelId="{5AF72C30-ED9A-41B2-9C81-69322EF5E98F}" type="presOf" srcId="{0B6CC276-20AF-4439-8020-EB59A2EECBF0}" destId="{C9925B6B-CD10-445B-B54B-823AA649E47B}" srcOrd="0" destOrd="0" presId="urn:microsoft.com/office/officeart/2005/8/layout/vList2"/>
    <dgm:cxn modelId="{EE4B8235-1965-4236-9A9E-0488FBBC59F0}" type="presOf" srcId="{4E568263-8077-486D-A8A0-46E856F70559}" destId="{5E8AAFC0-2AA0-4FE8-AC96-7E75B5F99365}" srcOrd="0" destOrd="0" presId="urn:microsoft.com/office/officeart/2005/8/layout/vList2"/>
    <dgm:cxn modelId="{295B5640-B8D4-45DB-A3C3-200EDF2B51E5}" srcId="{4E568263-8077-486D-A8A0-46E856F70559}" destId="{192CB90F-D5AF-4148-AB25-7C56DA3D36F1}" srcOrd="1" destOrd="0" parTransId="{DAF847F9-E15B-4C51-82B6-C44BE7020FB8}" sibTransId="{CAB27B76-83D7-4EE5-B2B6-9F029217F820}"/>
    <dgm:cxn modelId="{DA0FFA56-56EE-421F-A0EC-AE90465CE596}" srcId="{C9CBC0D7-D476-4FDB-97D2-F81DDE57B094}" destId="{8F76438E-6E25-4EA0-8E00-9B1CAAE23124}" srcOrd="2" destOrd="0" parTransId="{9B409BAC-43AE-41EB-B17D-2949AFCCA48B}" sibTransId="{64FA15D4-6B07-425B-BC37-54A568A20E59}"/>
    <dgm:cxn modelId="{89E2FE56-5D0C-4E99-AD90-B12FE6F24401}" type="presOf" srcId="{B1CFF4C7-735F-419E-B6CA-928A484FFEF4}" destId="{558AD6D2-629A-431C-BD39-69F730E22E7D}" srcOrd="0" destOrd="0" presId="urn:microsoft.com/office/officeart/2005/8/layout/vList2"/>
    <dgm:cxn modelId="{B14B0885-6597-4E52-A867-0B403B6A3BF7}" srcId="{192CB90F-D5AF-4148-AB25-7C56DA3D36F1}" destId="{0B6CC276-20AF-4439-8020-EB59A2EECBF0}" srcOrd="0" destOrd="0" parTransId="{5D740CE8-B444-4853-9184-AD950F67F25F}" sibTransId="{E2D6FA12-10C5-4DC1-8E18-2CB51C6BB296}"/>
    <dgm:cxn modelId="{02F1E5A4-6B15-40CF-90E0-1216F2147E79}" type="presOf" srcId="{34C054B6-C16E-44C6-842D-F7E1C0B0F64B}" destId="{C9925B6B-CD10-445B-B54B-823AA649E47B}" srcOrd="0" destOrd="1" presId="urn:microsoft.com/office/officeart/2005/8/layout/vList2"/>
    <dgm:cxn modelId="{D91F4BAB-D898-4EB6-AAEE-750F1CA84DE0}" srcId="{C9CBC0D7-D476-4FDB-97D2-F81DDE57B094}" destId="{D757CB6E-B97D-4F3D-AF4A-ED9FCEE98810}" srcOrd="1" destOrd="0" parTransId="{E64D82D6-7F41-4C58-B341-E796C230E45E}" sibTransId="{95EF4118-1ADA-4617-8C15-E9192646045F}"/>
    <dgm:cxn modelId="{9CDB4DAC-CD37-40F8-94D3-26CAD7A5F28B}" srcId="{192CB90F-D5AF-4148-AB25-7C56DA3D36F1}" destId="{34C054B6-C16E-44C6-842D-F7E1C0B0F64B}" srcOrd="1" destOrd="0" parTransId="{856C7FC3-E1B4-4555-AF0F-45A978184C00}" sibTransId="{4455FA3A-6865-4979-84AB-42C6387B4076}"/>
    <dgm:cxn modelId="{EF428CB1-CE32-4A2F-B1EB-786578C806F5}" type="presOf" srcId="{C9CBC0D7-D476-4FDB-97D2-F81DDE57B094}" destId="{A4845463-6EA3-4E7E-AC11-7C139A356775}" srcOrd="0" destOrd="0" presId="urn:microsoft.com/office/officeart/2005/8/layout/vList2"/>
    <dgm:cxn modelId="{8F7EFEB8-3679-4DA0-9A99-23DFEDF18876}" type="presOf" srcId="{D757CB6E-B97D-4F3D-AF4A-ED9FCEE98810}" destId="{558AD6D2-629A-431C-BD39-69F730E22E7D}" srcOrd="0" destOrd="1" presId="urn:microsoft.com/office/officeart/2005/8/layout/vList2"/>
    <dgm:cxn modelId="{B0BD72CB-144A-45F5-B5A0-47786E2E7E7E}" type="presOf" srcId="{8F76438E-6E25-4EA0-8E00-9B1CAAE23124}" destId="{558AD6D2-629A-431C-BD39-69F730E22E7D}" srcOrd="0" destOrd="2" presId="urn:microsoft.com/office/officeart/2005/8/layout/vList2"/>
    <dgm:cxn modelId="{77B896EC-A3F8-482F-9552-06C00D2DF0C6}" type="presOf" srcId="{C4DD5519-7E77-4FF4-AA9C-A22053094C41}" destId="{558AD6D2-629A-431C-BD39-69F730E22E7D}" srcOrd="0" destOrd="3" presId="urn:microsoft.com/office/officeart/2005/8/layout/vList2"/>
    <dgm:cxn modelId="{A14B26FC-24AF-496A-A2B4-B39E3A675D0B}" srcId="{4E568263-8077-486D-A8A0-46E856F70559}" destId="{C9CBC0D7-D476-4FDB-97D2-F81DDE57B094}" srcOrd="0" destOrd="0" parTransId="{BCDC9B86-D72B-472F-940B-01062C98B944}" sibTransId="{80F30AE5-5973-4EFD-BC5C-79CE9ED4E6C1}"/>
    <dgm:cxn modelId="{ACF8C5FD-3802-46E2-9190-05AD340C38A3}" srcId="{C9CBC0D7-D476-4FDB-97D2-F81DDE57B094}" destId="{C4DD5519-7E77-4FF4-AA9C-A22053094C41}" srcOrd="3" destOrd="0" parTransId="{857DA0B3-0C2C-4559-97D7-6227529E17C9}" sibTransId="{01E7F306-F0E6-4AF6-87C6-AE4471BE4A88}"/>
    <dgm:cxn modelId="{FBF5E9EF-3CD1-4849-A7E5-064E8E6A1924}" type="presParOf" srcId="{5E8AAFC0-2AA0-4FE8-AC96-7E75B5F99365}" destId="{A4845463-6EA3-4E7E-AC11-7C139A356775}" srcOrd="0" destOrd="0" presId="urn:microsoft.com/office/officeart/2005/8/layout/vList2"/>
    <dgm:cxn modelId="{7A3CA183-E4F7-4364-9BC1-1AB2956DA0FE}" type="presParOf" srcId="{5E8AAFC0-2AA0-4FE8-AC96-7E75B5F99365}" destId="{558AD6D2-629A-431C-BD39-69F730E22E7D}" srcOrd="1" destOrd="0" presId="urn:microsoft.com/office/officeart/2005/8/layout/vList2"/>
    <dgm:cxn modelId="{1351137A-FE14-4768-98EC-566CE849B467}" type="presParOf" srcId="{5E8AAFC0-2AA0-4FE8-AC96-7E75B5F99365}" destId="{338D0828-1071-4B20-905C-B0490CB6A2CF}" srcOrd="2" destOrd="0" presId="urn:microsoft.com/office/officeart/2005/8/layout/vList2"/>
    <dgm:cxn modelId="{8AEA174C-A709-4A0B-9E0E-6AB14009CA4F}" type="presParOf" srcId="{5E8AAFC0-2AA0-4FE8-AC96-7E75B5F99365}" destId="{C9925B6B-CD10-445B-B54B-823AA649E4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38D7E4C-F873-4DE8-AC63-9F0B7476F5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72132E-BBBC-4527-B60A-D041A6F3C91C}">
      <dgm:prSet phldrT="[Text]"/>
      <dgm:spPr/>
      <dgm:t>
        <a:bodyPr/>
        <a:lstStyle/>
        <a:p>
          <a:r>
            <a:rPr lang="en-GB" noProof="0"/>
            <a:t>Tracks the high-level history of changes (features, fixes, updates)</a:t>
          </a:r>
          <a:endParaRPr lang="en-US"/>
        </a:p>
      </dgm:t>
    </dgm:pt>
    <dgm:pt modelId="{FA5C2E55-C237-4BFB-BA4D-D34D04AA3D43}" type="parTrans" cxnId="{533C975E-B6D5-4A5B-B00B-308D11507DA9}">
      <dgm:prSet/>
      <dgm:spPr/>
      <dgm:t>
        <a:bodyPr/>
        <a:lstStyle/>
        <a:p>
          <a:endParaRPr lang="en-US"/>
        </a:p>
      </dgm:t>
    </dgm:pt>
    <dgm:pt modelId="{84CC344B-1570-4782-904A-20CB5FF3CE97}" type="sibTrans" cxnId="{533C975E-B6D5-4A5B-B00B-308D11507DA9}">
      <dgm:prSet/>
      <dgm:spPr/>
      <dgm:t>
        <a:bodyPr/>
        <a:lstStyle/>
        <a:p>
          <a:endParaRPr lang="en-US"/>
        </a:p>
      </dgm:t>
    </dgm:pt>
    <dgm:pt modelId="{B344B350-F3BE-497E-98F2-20CCF654C62F}">
      <dgm:prSet/>
      <dgm:spPr/>
      <dgm:t>
        <a:bodyPr/>
        <a:lstStyle/>
        <a:p>
          <a:r>
            <a:rPr lang="en-GB" noProof="0"/>
            <a:t>Required by some licences</a:t>
          </a:r>
          <a:endParaRPr lang="en-GB" noProof="0" dirty="0"/>
        </a:p>
      </dgm:t>
    </dgm:pt>
    <dgm:pt modelId="{134B1EA2-C96F-4E5F-AE26-82EF52991F37}" type="parTrans" cxnId="{AD934112-1E86-465E-A618-210DFF5D8C66}">
      <dgm:prSet/>
      <dgm:spPr/>
      <dgm:t>
        <a:bodyPr/>
        <a:lstStyle/>
        <a:p>
          <a:endParaRPr lang="en-US"/>
        </a:p>
      </dgm:t>
    </dgm:pt>
    <dgm:pt modelId="{C92A9EA1-E970-4634-899A-852AAE664ED1}" type="sibTrans" cxnId="{AD934112-1E86-465E-A618-210DFF5D8C66}">
      <dgm:prSet/>
      <dgm:spPr/>
      <dgm:t>
        <a:bodyPr/>
        <a:lstStyle/>
        <a:p>
          <a:endParaRPr lang="en-US"/>
        </a:p>
      </dgm:t>
    </dgm:pt>
    <dgm:pt modelId="{E1FC5353-B45E-41D6-8759-8218B31ED147}">
      <dgm:prSet/>
      <dgm:spPr/>
      <dgm:t>
        <a:bodyPr/>
        <a:lstStyle/>
        <a:p>
          <a:r>
            <a:rPr lang="en-GB" noProof="0"/>
            <a:t>Considered good practice</a:t>
          </a:r>
          <a:endParaRPr lang="en-GB" noProof="0" dirty="0"/>
        </a:p>
      </dgm:t>
    </dgm:pt>
    <dgm:pt modelId="{6EB9C774-F3BE-4AB7-A352-850AE78DFE9E}" type="parTrans" cxnId="{DB9CBFEB-91E7-47F7-8A9E-0DDC22D7499A}">
      <dgm:prSet/>
      <dgm:spPr/>
      <dgm:t>
        <a:bodyPr/>
        <a:lstStyle/>
        <a:p>
          <a:endParaRPr lang="en-US"/>
        </a:p>
      </dgm:t>
    </dgm:pt>
    <dgm:pt modelId="{C3402BA1-81C5-45E9-A2A9-3CDE58366F90}" type="sibTrans" cxnId="{DB9CBFEB-91E7-47F7-8A9E-0DDC22D7499A}">
      <dgm:prSet/>
      <dgm:spPr/>
      <dgm:t>
        <a:bodyPr/>
        <a:lstStyle/>
        <a:p>
          <a:endParaRPr lang="en-US"/>
        </a:p>
      </dgm:t>
    </dgm:pt>
    <dgm:pt modelId="{6FE8ED55-2597-483E-89D5-8F7E8066E85F}">
      <dgm:prSet/>
      <dgm:spPr/>
      <dgm:t>
        <a:bodyPr/>
        <a:lstStyle/>
        <a:p>
          <a:r>
            <a:rPr lang="en-GB" noProof="0"/>
            <a:t>May also be named CHANGES or HISTORY</a:t>
          </a:r>
          <a:endParaRPr lang="en-GB" noProof="0" dirty="0"/>
        </a:p>
      </dgm:t>
    </dgm:pt>
    <dgm:pt modelId="{F413E0ED-0DC3-446E-9EE3-F517E4512312}" type="parTrans" cxnId="{98B13EBD-39D6-46B5-A4B8-A0B6605A66EE}">
      <dgm:prSet/>
      <dgm:spPr/>
      <dgm:t>
        <a:bodyPr/>
        <a:lstStyle/>
        <a:p>
          <a:endParaRPr lang="en-US"/>
        </a:p>
      </dgm:t>
    </dgm:pt>
    <dgm:pt modelId="{AE7247A5-7E33-46DA-861D-DEC7EBFE5CFC}" type="sibTrans" cxnId="{98B13EBD-39D6-46B5-A4B8-A0B6605A66EE}">
      <dgm:prSet/>
      <dgm:spPr/>
      <dgm:t>
        <a:bodyPr/>
        <a:lstStyle/>
        <a:p>
          <a:endParaRPr lang="en-US"/>
        </a:p>
      </dgm:t>
    </dgm:pt>
    <dgm:pt modelId="{A1D08217-F3B2-4FAC-981B-CB1DE5904C88}">
      <dgm:prSet/>
      <dgm:spPr/>
      <dgm:t>
        <a:bodyPr/>
        <a:lstStyle/>
        <a:p>
          <a:r>
            <a:rPr lang="en-GB" noProof="0"/>
            <a:t>Chronological history</a:t>
          </a:r>
          <a:endParaRPr lang="en-GB" noProof="0" dirty="0"/>
        </a:p>
      </dgm:t>
    </dgm:pt>
    <dgm:pt modelId="{AFCE7B09-6A73-4CB1-BE1F-8680DCF28CA5}" type="parTrans" cxnId="{14B1FAB6-B934-4B63-9F17-7C8ABBEFB6D4}">
      <dgm:prSet/>
      <dgm:spPr/>
      <dgm:t>
        <a:bodyPr/>
        <a:lstStyle/>
        <a:p>
          <a:endParaRPr lang="en-US"/>
        </a:p>
      </dgm:t>
    </dgm:pt>
    <dgm:pt modelId="{A667AF46-6201-47A2-8DE8-873165D1DEB9}" type="sibTrans" cxnId="{14B1FAB6-B934-4B63-9F17-7C8ABBEFB6D4}">
      <dgm:prSet/>
      <dgm:spPr/>
      <dgm:t>
        <a:bodyPr/>
        <a:lstStyle/>
        <a:p>
          <a:endParaRPr lang="en-US"/>
        </a:p>
      </dgm:t>
    </dgm:pt>
    <dgm:pt modelId="{9BA9D863-1024-414A-A6C8-4A869ED430C4}">
      <dgm:prSet/>
      <dgm:spPr/>
      <dgm:t>
        <a:bodyPr/>
        <a:lstStyle/>
        <a:p>
          <a:r>
            <a:rPr lang="en-GB" noProof="0"/>
            <a:t>The latest changes appear at the top</a:t>
          </a:r>
          <a:endParaRPr lang="en-GB" noProof="0" dirty="0"/>
        </a:p>
      </dgm:t>
    </dgm:pt>
    <dgm:pt modelId="{E1F3882F-5F3A-441A-86E7-E5456C97AB3A}" type="parTrans" cxnId="{EB34CDB3-4AF7-438E-BF7B-702FC958E76D}">
      <dgm:prSet/>
      <dgm:spPr/>
      <dgm:t>
        <a:bodyPr/>
        <a:lstStyle/>
        <a:p>
          <a:endParaRPr lang="en-US"/>
        </a:p>
      </dgm:t>
    </dgm:pt>
    <dgm:pt modelId="{EBA0ECE9-3449-4719-86FF-9C00CEB236CB}" type="sibTrans" cxnId="{EB34CDB3-4AF7-438E-BF7B-702FC958E76D}">
      <dgm:prSet/>
      <dgm:spPr/>
      <dgm:t>
        <a:bodyPr/>
        <a:lstStyle/>
        <a:p>
          <a:endParaRPr lang="en-US"/>
        </a:p>
      </dgm:t>
    </dgm:pt>
    <dgm:pt modelId="{F2096AAD-36A0-4B64-B82A-15F0BA16DC20}">
      <dgm:prSet/>
      <dgm:spPr/>
      <dgm:t>
        <a:bodyPr/>
        <a:lstStyle/>
        <a:p>
          <a:r>
            <a:rPr lang="en-GB" noProof="0"/>
            <a:t>New features, significant changes, additions, bug fixes and other modifications</a:t>
          </a:r>
          <a:endParaRPr lang="en-GB" noProof="0" dirty="0"/>
        </a:p>
      </dgm:t>
    </dgm:pt>
    <dgm:pt modelId="{9BA04ABF-F08F-4B33-AB84-A7A18FDC4C22}" type="parTrans" cxnId="{967DC7BE-91D3-42D8-9E0E-9A4B536B2B2E}">
      <dgm:prSet/>
      <dgm:spPr/>
      <dgm:t>
        <a:bodyPr/>
        <a:lstStyle/>
        <a:p>
          <a:endParaRPr lang="en-US"/>
        </a:p>
      </dgm:t>
    </dgm:pt>
    <dgm:pt modelId="{FF8A56B5-393F-480B-BE54-31ADE8B711DF}" type="sibTrans" cxnId="{967DC7BE-91D3-42D8-9E0E-9A4B536B2B2E}">
      <dgm:prSet/>
      <dgm:spPr/>
      <dgm:t>
        <a:bodyPr/>
        <a:lstStyle/>
        <a:p>
          <a:endParaRPr lang="en-US"/>
        </a:p>
      </dgm:t>
    </dgm:pt>
    <dgm:pt modelId="{BF2DFBFC-449A-4386-AEBC-A181A5357193}">
      <dgm:prSet/>
      <dgm:spPr/>
      <dgm:t>
        <a:bodyPr/>
        <a:lstStyle/>
        <a:p>
          <a:r>
            <a:rPr lang="en-GB" noProof="0" dirty="0"/>
            <a:t>Each entry corresponds to a release and may contain sub</a:t>
          </a:r>
          <a:r>
            <a:rPr lang="sr-Latn-ME" noProof="0" dirty="0"/>
            <a:t>-</a:t>
          </a:r>
          <a:r>
            <a:rPr lang="en-GB" noProof="0" dirty="0"/>
            <a:t>items</a:t>
          </a:r>
        </a:p>
      </dgm:t>
    </dgm:pt>
    <dgm:pt modelId="{BAB6A9BE-3D9C-4E32-84B6-83B4B93B73A8}" type="parTrans" cxnId="{B264B159-4AF3-41D5-957B-C40B32190445}">
      <dgm:prSet/>
      <dgm:spPr/>
      <dgm:t>
        <a:bodyPr/>
        <a:lstStyle/>
        <a:p>
          <a:endParaRPr lang="en-US"/>
        </a:p>
      </dgm:t>
    </dgm:pt>
    <dgm:pt modelId="{D854BD62-5FD4-4B00-A952-43E0F2A61E55}" type="sibTrans" cxnId="{B264B159-4AF3-41D5-957B-C40B32190445}">
      <dgm:prSet/>
      <dgm:spPr/>
      <dgm:t>
        <a:bodyPr/>
        <a:lstStyle/>
        <a:p>
          <a:endParaRPr lang="en-US"/>
        </a:p>
      </dgm:t>
    </dgm:pt>
    <dgm:pt modelId="{12D9B378-6249-4171-ACD0-A8FA7737B380}">
      <dgm:prSet/>
      <dgm:spPr/>
      <dgm:t>
        <a:bodyPr/>
        <a:lstStyle/>
        <a:p>
          <a:r>
            <a:rPr lang="en-GB" noProof="0"/>
            <a:t>Supported by systematic tracking via commit notes and the roadmap</a:t>
          </a:r>
          <a:endParaRPr lang="en-GB" noProof="0" dirty="0"/>
        </a:p>
      </dgm:t>
    </dgm:pt>
    <dgm:pt modelId="{9389D0A1-6D42-4B0B-8BFB-993AC123A585}" type="parTrans" cxnId="{4319DA74-B868-4B41-8AAE-3FC8269E9CCA}">
      <dgm:prSet/>
      <dgm:spPr/>
      <dgm:t>
        <a:bodyPr/>
        <a:lstStyle/>
        <a:p>
          <a:endParaRPr lang="en-US"/>
        </a:p>
      </dgm:t>
    </dgm:pt>
    <dgm:pt modelId="{A2E02B36-689C-4867-8679-D1A5DEB79DBB}" type="sibTrans" cxnId="{4319DA74-B868-4B41-8AAE-3FC8269E9CCA}">
      <dgm:prSet/>
      <dgm:spPr/>
      <dgm:t>
        <a:bodyPr/>
        <a:lstStyle/>
        <a:p>
          <a:endParaRPr lang="en-US"/>
        </a:p>
      </dgm:t>
    </dgm:pt>
    <dgm:pt modelId="{211F06DB-AF1A-4CDB-93B2-35465217166D}">
      <dgm:prSet/>
      <dgm:spPr/>
      <dgm:t>
        <a:bodyPr/>
        <a:lstStyle/>
        <a:p>
          <a:r>
            <a:rPr lang="en-GB" noProof="0"/>
            <a:t>Use simple</a:t>
          </a:r>
          <a:r>
            <a:rPr lang="en-GB" baseline="0" noProof="0"/>
            <a:t> v</a:t>
          </a:r>
          <a:r>
            <a:rPr lang="en-GB" noProof="0"/>
            <a:t>ersion numbers</a:t>
          </a:r>
          <a:endParaRPr lang="en-GB" noProof="0" dirty="0"/>
        </a:p>
      </dgm:t>
    </dgm:pt>
    <dgm:pt modelId="{81094D9B-4A8A-46AC-90F1-6CD9BCBAE485}" type="parTrans" cxnId="{B152626B-C587-45D6-935B-5D9175ECEBEE}">
      <dgm:prSet/>
      <dgm:spPr/>
      <dgm:t>
        <a:bodyPr/>
        <a:lstStyle/>
        <a:p>
          <a:endParaRPr lang="en-US"/>
        </a:p>
      </dgm:t>
    </dgm:pt>
    <dgm:pt modelId="{5BAD12AA-8536-4959-B10D-9585A597349F}" type="sibTrans" cxnId="{B152626B-C587-45D6-935B-5D9175ECEBEE}">
      <dgm:prSet/>
      <dgm:spPr/>
      <dgm:t>
        <a:bodyPr/>
        <a:lstStyle/>
        <a:p>
          <a:endParaRPr lang="en-US"/>
        </a:p>
      </dgm:t>
    </dgm:pt>
    <dgm:pt modelId="{52EE8FC2-CDE9-4172-AF89-20AB784175F7}" type="pres">
      <dgm:prSet presAssocID="{038D7E4C-F873-4DE8-AC63-9F0B7476F5BB}" presName="linear" presStyleCnt="0">
        <dgm:presLayoutVars>
          <dgm:animLvl val="lvl"/>
          <dgm:resizeHandles val="exact"/>
        </dgm:presLayoutVars>
      </dgm:prSet>
      <dgm:spPr/>
    </dgm:pt>
    <dgm:pt modelId="{CEFA146D-42C4-45FF-B417-4D001A609E5F}" type="pres">
      <dgm:prSet presAssocID="{4F72132E-BBBC-4527-B60A-D041A6F3C91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1828694-028A-4881-BA68-0F08489E2268}" type="pres">
      <dgm:prSet presAssocID="{84CC344B-1570-4782-904A-20CB5FF3CE97}" presName="spacer" presStyleCnt="0"/>
      <dgm:spPr/>
    </dgm:pt>
    <dgm:pt modelId="{F2EAC8D8-864C-4CD9-8B9B-07A9C702DCB2}" type="pres">
      <dgm:prSet presAssocID="{B344B350-F3BE-497E-98F2-20CCF654C62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E663396-05F3-4C02-9964-C134EBE454AF}" type="pres">
      <dgm:prSet presAssocID="{C92A9EA1-E970-4634-899A-852AAE664ED1}" presName="spacer" presStyleCnt="0"/>
      <dgm:spPr/>
    </dgm:pt>
    <dgm:pt modelId="{4446DEC4-0275-4E0F-B350-155236A0150A}" type="pres">
      <dgm:prSet presAssocID="{E1FC5353-B45E-41D6-8759-8218B31ED14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86F4863-303A-4EA5-BFA3-5C4B0E48963D}" type="pres">
      <dgm:prSet presAssocID="{C3402BA1-81C5-45E9-A2A9-3CDE58366F90}" presName="spacer" presStyleCnt="0"/>
      <dgm:spPr/>
    </dgm:pt>
    <dgm:pt modelId="{09EE9474-1EB8-4F17-BCF1-7BB13D1A231E}" type="pres">
      <dgm:prSet presAssocID="{6FE8ED55-2597-483E-89D5-8F7E8066E85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1EECD44-532E-4622-95A7-EB0F06402B1F}" type="pres">
      <dgm:prSet presAssocID="{AE7247A5-7E33-46DA-861D-DEC7EBFE5CFC}" presName="spacer" presStyleCnt="0"/>
      <dgm:spPr/>
    </dgm:pt>
    <dgm:pt modelId="{715AC262-42DF-4DC5-8432-C1AED92FEEC8}" type="pres">
      <dgm:prSet presAssocID="{A1D08217-F3B2-4FAC-981B-CB1DE5904C88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BC7E4343-0D34-4AF1-9626-4EBCA2C5F7CB}" type="pres">
      <dgm:prSet presAssocID="{A1D08217-F3B2-4FAC-981B-CB1DE5904C8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D934112-1E86-465E-A618-210DFF5D8C66}" srcId="{038D7E4C-F873-4DE8-AC63-9F0B7476F5BB}" destId="{B344B350-F3BE-497E-98F2-20CCF654C62F}" srcOrd="1" destOrd="0" parTransId="{134B1EA2-C96F-4E5F-AE26-82EF52991F37}" sibTransId="{C92A9EA1-E970-4634-899A-852AAE664ED1}"/>
    <dgm:cxn modelId="{7A63CB15-F3DA-495A-9F7F-7EB386748E51}" type="presOf" srcId="{12D9B378-6249-4171-ACD0-A8FA7737B380}" destId="{BC7E4343-0D34-4AF1-9626-4EBCA2C5F7CB}" srcOrd="0" destOrd="3" presId="urn:microsoft.com/office/officeart/2005/8/layout/vList2"/>
    <dgm:cxn modelId="{109CC61C-971B-4C9F-B98D-6A87D71F8332}" type="presOf" srcId="{E1FC5353-B45E-41D6-8759-8218B31ED147}" destId="{4446DEC4-0275-4E0F-B350-155236A0150A}" srcOrd="0" destOrd="0" presId="urn:microsoft.com/office/officeart/2005/8/layout/vList2"/>
    <dgm:cxn modelId="{2686FC2E-821A-4BF4-A62F-E6BC5FFCA2CB}" type="presOf" srcId="{F2096AAD-36A0-4B64-B82A-15F0BA16DC20}" destId="{BC7E4343-0D34-4AF1-9626-4EBCA2C5F7CB}" srcOrd="0" destOrd="1" presId="urn:microsoft.com/office/officeart/2005/8/layout/vList2"/>
    <dgm:cxn modelId="{43AECF35-D821-450C-8F21-EC3E09FC44B9}" type="presOf" srcId="{B344B350-F3BE-497E-98F2-20CCF654C62F}" destId="{F2EAC8D8-864C-4CD9-8B9B-07A9C702DCB2}" srcOrd="0" destOrd="0" presId="urn:microsoft.com/office/officeart/2005/8/layout/vList2"/>
    <dgm:cxn modelId="{533C975E-B6D5-4A5B-B00B-308D11507DA9}" srcId="{038D7E4C-F873-4DE8-AC63-9F0B7476F5BB}" destId="{4F72132E-BBBC-4527-B60A-D041A6F3C91C}" srcOrd="0" destOrd="0" parTransId="{FA5C2E55-C237-4BFB-BA4D-D34D04AA3D43}" sibTransId="{84CC344B-1570-4782-904A-20CB5FF3CE97}"/>
    <dgm:cxn modelId="{18F08B4A-F12E-4F7C-806F-91BFB1300B6D}" type="presOf" srcId="{211F06DB-AF1A-4CDB-93B2-35465217166D}" destId="{BC7E4343-0D34-4AF1-9626-4EBCA2C5F7CB}" srcOrd="0" destOrd="4" presId="urn:microsoft.com/office/officeart/2005/8/layout/vList2"/>
    <dgm:cxn modelId="{B152626B-C587-45D6-935B-5D9175ECEBEE}" srcId="{A1D08217-F3B2-4FAC-981B-CB1DE5904C88}" destId="{211F06DB-AF1A-4CDB-93B2-35465217166D}" srcOrd="4" destOrd="0" parTransId="{81094D9B-4A8A-46AC-90F1-6CD9BCBAE485}" sibTransId="{5BAD12AA-8536-4959-B10D-9585A597349F}"/>
    <dgm:cxn modelId="{4319DA74-B868-4B41-8AAE-3FC8269E9CCA}" srcId="{A1D08217-F3B2-4FAC-981B-CB1DE5904C88}" destId="{12D9B378-6249-4171-ACD0-A8FA7737B380}" srcOrd="3" destOrd="0" parTransId="{9389D0A1-6D42-4B0B-8BFB-993AC123A585}" sibTransId="{A2E02B36-689C-4867-8679-D1A5DEB79DBB}"/>
    <dgm:cxn modelId="{B264B159-4AF3-41D5-957B-C40B32190445}" srcId="{A1D08217-F3B2-4FAC-981B-CB1DE5904C88}" destId="{BF2DFBFC-449A-4386-AEBC-A181A5357193}" srcOrd="2" destOrd="0" parTransId="{BAB6A9BE-3D9C-4E32-84B6-83B4B93B73A8}" sibTransId="{D854BD62-5FD4-4B00-A952-43E0F2A61E55}"/>
    <dgm:cxn modelId="{DE6FEF84-B3EC-4D2F-8F39-DB77EE613CE1}" type="presOf" srcId="{4F72132E-BBBC-4527-B60A-D041A6F3C91C}" destId="{CEFA146D-42C4-45FF-B417-4D001A609E5F}" srcOrd="0" destOrd="0" presId="urn:microsoft.com/office/officeart/2005/8/layout/vList2"/>
    <dgm:cxn modelId="{B8BE3387-7D51-441B-949C-880816A41DF6}" type="presOf" srcId="{9BA9D863-1024-414A-A6C8-4A869ED430C4}" destId="{BC7E4343-0D34-4AF1-9626-4EBCA2C5F7CB}" srcOrd="0" destOrd="0" presId="urn:microsoft.com/office/officeart/2005/8/layout/vList2"/>
    <dgm:cxn modelId="{0C6172A2-26EA-4B7F-B5D9-254A984AA597}" type="presOf" srcId="{A1D08217-F3B2-4FAC-981B-CB1DE5904C88}" destId="{715AC262-42DF-4DC5-8432-C1AED92FEEC8}" srcOrd="0" destOrd="0" presId="urn:microsoft.com/office/officeart/2005/8/layout/vList2"/>
    <dgm:cxn modelId="{37EED0A5-6F90-4279-A925-3BEA37A46F43}" type="presOf" srcId="{038D7E4C-F873-4DE8-AC63-9F0B7476F5BB}" destId="{52EE8FC2-CDE9-4172-AF89-20AB784175F7}" srcOrd="0" destOrd="0" presId="urn:microsoft.com/office/officeart/2005/8/layout/vList2"/>
    <dgm:cxn modelId="{EB34CDB3-4AF7-438E-BF7B-702FC958E76D}" srcId="{A1D08217-F3B2-4FAC-981B-CB1DE5904C88}" destId="{9BA9D863-1024-414A-A6C8-4A869ED430C4}" srcOrd="0" destOrd="0" parTransId="{E1F3882F-5F3A-441A-86E7-E5456C97AB3A}" sibTransId="{EBA0ECE9-3449-4719-86FF-9C00CEB236CB}"/>
    <dgm:cxn modelId="{14B1FAB6-B934-4B63-9F17-7C8ABBEFB6D4}" srcId="{038D7E4C-F873-4DE8-AC63-9F0B7476F5BB}" destId="{A1D08217-F3B2-4FAC-981B-CB1DE5904C88}" srcOrd="4" destOrd="0" parTransId="{AFCE7B09-6A73-4CB1-BE1F-8680DCF28CA5}" sibTransId="{A667AF46-6201-47A2-8DE8-873165D1DEB9}"/>
    <dgm:cxn modelId="{B7C422B7-DEC2-4F43-8BE7-AF7064721E09}" type="presOf" srcId="{6FE8ED55-2597-483E-89D5-8F7E8066E85F}" destId="{09EE9474-1EB8-4F17-BCF1-7BB13D1A231E}" srcOrd="0" destOrd="0" presId="urn:microsoft.com/office/officeart/2005/8/layout/vList2"/>
    <dgm:cxn modelId="{98B13EBD-39D6-46B5-A4B8-A0B6605A66EE}" srcId="{038D7E4C-F873-4DE8-AC63-9F0B7476F5BB}" destId="{6FE8ED55-2597-483E-89D5-8F7E8066E85F}" srcOrd="3" destOrd="0" parTransId="{F413E0ED-0DC3-446E-9EE3-F517E4512312}" sibTransId="{AE7247A5-7E33-46DA-861D-DEC7EBFE5CFC}"/>
    <dgm:cxn modelId="{967DC7BE-91D3-42D8-9E0E-9A4B536B2B2E}" srcId="{A1D08217-F3B2-4FAC-981B-CB1DE5904C88}" destId="{F2096AAD-36A0-4B64-B82A-15F0BA16DC20}" srcOrd="1" destOrd="0" parTransId="{9BA04ABF-F08F-4B33-AB84-A7A18FDC4C22}" sibTransId="{FF8A56B5-393F-480B-BE54-31ADE8B711DF}"/>
    <dgm:cxn modelId="{C13679D8-539F-4F3D-B90E-029FEB609C84}" type="presOf" srcId="{BF2DFBFC-449A-4386-AEBC-A181A5357193}" destId="{BC7E4343-0D34-4AF1-9626-4EBCA2C5F7CB}" srcOrd="0" destOrd="2" presId="urn:microsoft.com/office/officeart/2005/8/layout/vList2"/>
    <dgm:cxn modelId="{DB9CBFEB-91E7-47F7-8A9E-0DDC22D7499A}" srcId="{038D7E4C-F873-4DE8-AC63-9F0B7476F5BB}" destId="{E1FC5353-B45E-41D6-8759-8218B31ED147}" srcOrd="2" destOrd="0" parTransId="{6EB9C774-F3BE-4AB7-A352-850AE78DFE9E}" sibTransId="{C3402BA1-81C5-45E9-A2A9-3CDE58366F90}"/>
    <dgm:cxn modelId="{223BCC1D-ABBB-4A2F-821A-7E190BFEFF29}" type="presParOf" srcId="{52EE8FC2-CDE9-4172-AF89-20AB784175F7}" destId="{CEFA146D-42C4-45FF-B417-4D001A609E5F}" srcOrd="0" destOrd="0" presId="urn:microsoft.com/office/officeart/2005/8/layout/vList2"/>
    <dgm:cxn modelId="{DEB9ED2A-518A-4FFA-9F41-6A7DB730D908}" type="presParOf" srcId="{52EE8FC2-CDE9-4172-AF89-20AB784175F7}" destId="{D1828694-028A-4881-BA68-0F08489E2268}" srcOrd="1" destOrd="0" presId="urn:microsoft.com/office/officeart/2005/8/layout/vList2"/>
    <dgm:cxn modelId="{36389FE7-BB3F-4238-B5D4-E06DEA171182}" type="presParOf" srcId="{52EE8FC2-CDE9-4172-AF89-20AB784175F7}" destId="{F2EAC8D8-864C-4CD9-8B9B-07A9C702DCB2}" srcOrd="2" destOrd="0" presId="urn:microsoft.com/office/officeart/2005/8/layout/vList2"/>
    <dgm:cxn modelId="{BAF6B8AE-3EB7-428C-9C87-907EF544FA10}" type="presParOf" srcId="{52EE8FC2-CDE9-4172-AF89-20AB784175F7}" destId="{CE663396-05F3-4C02-9964-C134EBE454AF}" srcOrd="3" destOrd="0" presId="urn:microsoft.com/office/officeart/2005/8/layout/vList2"/>
    <dgm:cxn modelId="{0F999B86-B45E-431B-90C2-E1DFC3AFFDC3}" type="presParOf" srcId="{52EE8FC2-CDE9-4172-AF89-20AB784175F7}" destId="{4446DEC4-0275-4E0F-B350-155236A0150A}" srcOrd="4" destOrd="0" presId="urn:microsoft.com/office/officeart/2005/8/layout/vList2"/>
    <dgm:cxn modelId="{2E761B8A-EE79-4774-90BB-8F9762ECF539}" type="presParOf" srcId="{52EE8FC2-CDE9-4172-AF89-20AB784175F7}" destId="{186F4863-303A-4EA5-BFA3-5C4B0E48963D}" srcOrd="5" destOrd="0" presId="urn:microsoft.com/office/officeart/2005/8/layout/vList2"/>
    <dgm:cxn modelId="{0C76B926-D33B-4670-8650-8DFE386F64B6}" type="presParOf" srcId="{52EE8FC2-CDE9-4172-AF89-20AB784175F7}" destId="{09EE9474-1EB8-4F17-BCF1-7BB13D1A231E}" srcOrd="6" destOrd="0" presId="urn:microsoft.com/office/officeart/2005/8/layout/vList2"/>
    <dgm:cxn modelId="{CB867054-7CF7-4934-B7C5-8841D84C7C49}" type="presParOf" srcId="{52EE8FC2-CDE9-4172-AF89-20AB784175F7}" destId="{B1EECD44-532E-4622-95A7-EB0F06402B1F}" srcOrd="7" destOrd="0" presId="urn:microsoft.com/office/officeart/2005/8/layout/vList2"/>
    <dgm:cxn modelId="{564DE2B8-954B-45CB-858C-1A7AD53D9C5B}" type="presParOf" srcId="{52EE8FC2-CDE9-4172-AF89-20AB784175F7}" destId="{715AC262-42DF-4DC5-8432-C1AED92FEEC8}" srcOrd="8" destOrd="0" presId="urn:microsoft.com/office/officeart/2005/8/layout/vList2"/>
    <dgm:cxn modelId="{FD077DDF-B57E-47C9-B918-0A5C9446D818}" type="presParOf" srcId="{52EE8FC2-CDE9-4172-AF89-20AB784175F7}" destId="{BC7E4343-0D34-4AF1-9626-4EBCA2C5F7CB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C5EA5F5-2C05-4F9B-9B7A-2EFA24EFEE3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4C5898-6958-4BE2-BB60-C898F834804C}">
      <dgm:prSet phldrT="[Text]"/>
      <dgm:spPr/>
      <dgm:t>
        <a:bodyPr/>
        <a:lstStyle/>
        <a:p>
          <a:r>
            <a:rPr lang="en-GB" noProof="0" dirty="0"/>
            <a:t>README (Mandatory)</a:t>
          </a:r>
          <a:endParaRPr lang="en-US" dirty="0"/>
        </a:p>
      </dgm:t>
    </dgm:pt>
    <dgm:pt modelId="{40560F43-6003-4D5C-BECB-C6FAF7A5A47D}" type="parTrans" cxnId="{588FD51C-D5E0-472A-A698-F557F0DAE74C}">
      <dgm:prSet/>
      <dgm:spPr/>
      <dgm:t>
        <a:bodyPr/>
        <a:lstStyle/>
        <a:p>
          <a:endParaRPr lang="en-US"/>
        </a:p>
      </dgm:t>
    </dgm:pt>
    <dgm:pt modelId="{6585A89A-A503-4C43-B5AA-0D796D244D92}" type="sibTrans" cxnId="{588FD51C-D5E0-472A-A698-F557F0DAE74C}">
      <dgm:prSet/>
      <dgm:spPr/>
      <dgm:t>
        <a:bodyPr/>
        <a:lstStyle/>
        <a:p>
          <a:endParaRPr lang="en-US"/>
        </a:p>
      </dgm:t>
    </dgm:pt>
    <dgm:pt modelId="{2B5D15BD-DC36-48AD-9430-6D0A33CE7AE3}">
      <dgm:prSet phldrT="[Text]"/>
      <dgm:spPr/>
      <dgm:t>
        <a:bodyPr/>
        <a:lstStyle/>
        <a:p>
          <a:r>
            <a:rPr lang="en-GB" noProof="0"/>
            <a:t>AUTHORS (Optional)</a:t>
          </a:r>
          <a:endParaRPr lang="en-US" dirty="0"/>
        </a:p>
      </dgm:t>
    </dgm:pt>
    <dgm:pt modelId="{E0656BD6-8BA7-466B-9104-6CBCF983A803}" type="parTrans" cxnId="{ACE15D26-EC27-46D7-89AB-17E4BE43A10E}">
      <dgm:prSet/>
      <dgm:spPr/>
      <dgm:t>
        <a:bodyPr/>
        <a:lstStyle/>
        <a:p>
          <a:endParaRPr lang="en-US"/>
        </a:p>
      </dgm:t>
    </dgm:pt>
    <dgm:pt modelId="{78F535EE-0B8A-45E7-9702-50F5E0704059}" type="sibTrans" cxnId="{ACE15D26-EC27-46D7-89AB-17E4BE43A10E}">
      <dgm:prSet/>
      <dgm:spPr/>
      <dgm:t>
        <a:bodyPr/>
        <a:lstStyle/>
        <a:p>
          <a:endParaRPr lang="en-US"/>
        </a:p>
      </dgm:t>
    </dgm:pt>
    <dgm:pt modelId="{1A9D3A27-1E87-4C9B-BA15-C5BF70030DA5}">
      <dgm:prSet/>
      <dgm:spPr/>
      <dgm:t>
        <a:bodyPr/>
        <a:lstStyle/>
        <a:p>
          <a:r>
            <a:rPr lang="en-GB" noProof="0"/>
            <a:t>Software name</a:t>
          </a:r>
          <a:endParaRPr lang="en-GB" noProof="0" dirty="0"/>
        </a:p>
      </dgm:t>
    </dgm:pt>
    <dgm:pt modelId="{A32EC0DA-7E48-4FA9-BB00-A12511FAD6BA}" type="parTrans" cxnId="{433DD539-DDE2-458B-A39F-DDC793FEE51B}">
      <dgm:prSet/>
      <dgm:spPr/>
      <dgm:t>
        <a:bodyPr/>
        <a:lstStyle/>
        <a:p>
          <a:endParaRPr lang="en-US"/>
        </a:p>
      </dgm:t>
    </dgm:pt>
    <dgm:pt modelId="{85A26AAA-3918-43E6-B1E1-FF4A9ACDBFAE}" type="sibTrans" cxnId="{433DD539-DDE2-458B-A39F-DDC793FEE51B}">
      <dgm:prSet/>
      <dgm:spPr/>
      <dgm:t>
        <a:bodyPr/>
        <a:lstStyle/>
        <a:p>
          <a:endParaRPr lang="en-US"/>
        </a:p>
      </dgm:t>
    </dgm:pt>
    <dgm:pt modelId="{5036D7A4-5B8A-4BD1-AB9F-218139A9ADD8}">
      <dgm:prSet/>
      <dgm:spPr/>
      <dgm:t>
        <a:bodyPr/>
        <a:lstStyle/>
        <a:p>
          <a:r>
            <a:rPr lang="sr-Latn-ME" noProof="0"/>
            <a:t>O</a:t>
          </a:r>
          <a:r>
            <a:rPr lang="en-GB" noProof="0"/>
            <a:t>ptional key attributes and badges</a:t>
          </a:r>
          <a:endParaRPr lang="en-GB" noProof="0" dirty="0"/>
        </a:p>
      </dgm:t>
    </dgm:pt>
    <dgm:pt modelId="{E7B28248-C0E2-4874-A989-564FF22AB28B}" type="parTrans" cxnId="{F9A98EEE-44EE-4E69-AE96-17BF8EA982E0}">
      <dgm:prSet/>
      <dgm:spPr/>
      <dgm:t>
        <a:bodyPr/>
        <a:lstStyle/>
        <a:p>
          <a:endParaRPr lang="en-US"/>
        </a:p>
      </dgm:t>
    </dgm:pt>
    <dgm:pt modelId="{42854F75-6E02-4689-9BE2-C3185C6B3FDF}" type="sibTrans" cxnId="{F9A98EEE-44EE-4E69-AE96-17BF8EA982E0}">
      <dgm:prSet/>
      <dgm:spPr/>
      <dgm:t>
        <a:bodyPr/>
        <a:lstStyle/>
        <a:p>
          <a:endParaRPr lang="en-US"/>
        </a:p>
      </dgm:t>
    </dgm:pt>
    <dgm:pt modelId="{DC41D283-6ADA-4093-B5A7-658540F26000}">
      <dgm:prSet/>
      <dgm:spPr/>
      <dgm:t>
        <a:bodyPr/>
        <a:lstStyle/>
        <a:p>
          <a:r>
            <a:rPr lang="sr-Latn-ME" noProof="0"/>
            <a:t>Sections with </a:t>
          </a:r>
          <a:r>
            <a:rPr lang="en-GB" noProof="0"/>
            <a:t>subtitles</a:t>
          </a:r>
          <a:endParaRPr lang="en-GB" noProof="0" dirty="0"/>
        </a:p>
      </dgm:t>
    </dgm:pt>
    <dgm:pt modelId="{7DE073E1-AC42-4EE9-A48A-8A01BA092CAA}" type="parTrans" cxnId="{7E8A6B24-81B3-42FF-99CA-B7F215B12FB5}">
      <dgm:prSet/>
      <dgm:spPr/>
      <dgm:t>
        <a:bodyPr/>
        <a:lstStyle/>
        <a:p>
          <a:endParaRPr lang="en-US"/>
        </a:p>
      </dgm:t>
    </dgm:pt>
    <dgm:pt modelId="{F0E952F3-2B6E-4512-9659-D5BAFA0ECE0F}" type="sibTrans" cxnId="{7E8A6B24-81B3-42FF-99CA-B7F215B12FB5}">
      <dgm:prSet/>
      <dgm:spPr/>
      <dgm:t>
        <a:bodyPr/>
        <a:lstStyle/>
        <a:p>
          <a:endParaRPr lang="en-US"/>
        </a:p>
      </dgm:t>
    </dgm:pt>
    <dgm:pt modelId="{6825744F-ACAF-4498-8550-B7B58E2A5D09}">
      <dgm:prSet/>
      <dgm:spPr/>
      <dgm:t>
        <a:bodyPr/>
        <a:lstStyle/>
        <a:p>
          <a:r>
            <a:rPr lang="en-GB" noProof="0" dirty="0"/>
            <a:t>Purpose, context and prerequisites</a:t>
          </a:r>
        </a:p>
      </dgm:t>
    </dgm:pt>
    <dgm:pt modelId="{CFBB6E89-AFC4-4666-9220-91AC9AF075DF}" type="parTrans" cxnId="{D9A9C0E5-B31B-4125-84AB-C4C2F9200563}">
      <dgm:prSet/>
      <dgm:spPr/>
      <dgm:t>
        <a:bodyPr/>
        <a:lstStyle/>
        <a:p>
          <a:endParaRPr lang="en-US"/>
        </a:p>
      </dgm:t>
    </dgm:pt>
    <dgm:pt modelId="{4395B32F-003F-4C73-A950-91813C809810}" type="sibTrans" cxnId="{D9A9C0E5-B31B-4125-84AB-C4C2F9200563}">
      <dgm:prSet/>
      <dgm:spPr/>
      <dgm:t>
        <a:bodyPr/>
        <a:lstStyle/>
        <a:p>
          <a:endParaRPr lang="en-US"/>
        </a:p>
      </dgm:t>
    </dgm:pt>
    <dgm:pt modelId="{3AA19169-70E7-4106-8AC9-6772DF77D3FD}">
      <dgm:prSet/>
      <dgm:spPr/>
      <dgm:t>
        <a:bodyPr/>
        <a:lstStyle/>
        <a:p>
          <a:r>
            <a:rPr lang="en-GB" noProof="0"/>
            <a:t>Brief</a:t>
          </a:r>
          <a:r>
            <a:rPr lang="sr-Latn-ME" noProof="0"/>
            <a:t> </a:t>
          </a:r>
          <a:r>
            <a:rPr lang="en-GB" noProof="0"/>
            <a:t>installation, configuration and usage</a:t>
          </a:r>
          <a:endParaRPr lang="en-GB" noProof="0" dirty="0"/>
        </a:p>
      </dgm:t>
    </dgm:pt>
    <dgm:pt modelId="{87BA48A4-41CC-4B71-B8F2-B2535038D5DD}" type="parTrans" cxnId="{ED6EA09D-BFF0-4359-9688-3B85A308C8AF}">
      <dgm:prSet/>
      <dgm:spPr/>
      <dgm:t>
        <a:bodyPr/>
        <a:lstStyle/>
        <a:p>
          <a:endParaRPr lang="en-US"/>
        </a:p>
      </dgm:t>
    </dgm:pt>
    <dgm:pt modelId="{09582ED3-7E10-4829-B22A-94474514B108}" type="sibTrans" cxnId="{ED6EA09D-BFF0-4359-9688-3B85A308C8AF}">
      <dgm:prSet/>
      <dgm:spPr/>
      <dgm:t>
        <a:bodyPr/>
        <a:lstStyle/>
        <a:p>
          <a:endParaRPr lang="en-US"/>
        </a:p>
      </dgm:t>
    </dgm:pt>
    <dgm:pt modelId="{BDBAF24D-5D67-44F2-A28C-CA75BBF33CEE}">
      <dgm:prSet/>
      <dgm:spPr/>
      <dgm:t>
        <a:bodyPr/>
        <a:lstStyle/>
        <a:p>
          <a:r>
            <a:rPr lang="en-GB" noProof="0"/>
            <a:t>Credit GÉANT and relevant parties</a:t>
          </a:r>
          <a:endParaRPr lang="en-GB" noProof="0" dirty="0"/>
        </a:p>
      </dgm:t>
    </dgm:pt>
    <dgm:pt modelId="{2C548BB5-EEF3-460F-9553-02739B52D658}" type="parTrans" cxnId="{050C5E33-2D28-4A4C-B37A-F1A6DC15921C}">
      <dgm:prSet/>
      <dgm:spPr/>
      <dgm:t>
        <a:bodyPr/>
        <a:lstStyle/>
        <a:p>
          <a:endParaRPr lang="en-US"/>
        </a:p>
      </dgm:t>
    </dgm:pt>
    <dgm:pt modelId="{A331C08B-EE59-4CFA-B7E8-CA9B0B8CCAE6}" type="sibTrans" cxnId="{050C5E33-2D28-4A4C-B37A-F1A6DC15921C}">
      <dgm:prSet/>
      <dgm:spPr/>
      <dgm:t>
        <a:bodyPr/>
        <a:lstStyle/>
        <a:p>
          <a:endParaRPr lang="en-US"/>
        </a:p>
      </dgm:t>
    </dgm:pt>
    <dgm:pt modelId="{FB27AA92-7087-4606-A6C3-7DC97E352B5D}">
      <dgm:prSet/>
      <dgm:spPr/>
      <dgm:t>
        <a:bodyPr/>
        <a:lstStyle/>
        <a:p>
          <a:r>
            <a:rPr lang="en-GB" noProof="0"/>
            <a:t>EU logo</a:t>
          </a:r>
          <a:endParaRPr lang="en-GB" noProof="0" dirty="0"/>
        </a:p>
      </dgm:t>
    </dgm:pt>
    <dgm:pt modelId="{1A8994ED-04A6-4C9C-9389-8BEBC3B3F49C}" type="parTrans" cxnId="{125EABC0-A2F5-4AC0-A841-1F7A832A5239}">
      <dgm:prSet/>
      <dgm:spPr/>
      <dgm:t>
        <a:bodyPr/>
        <a:lstStyle/>
        <a:p>
          <a:endParaRPr lang="en-US"/>
        </a:p>
      </dgm:t>
    </dgm:pt>
    <dgm:pt modelId="{3D104E0B-AB1A-49E3-A122-C18EFEBCADA2}" type="sibTrans" cxnId="{125EABC0-A2F5-4AC0-A841-1F7A832A5239}">
      <dgm:prSet/>
      <dgm:spPr/>
      <dgm:t>
        <a:bodyPr/>
        <a:lstStyle/>
        <a:p>
          <a:endParaRPr lang="en-US"/>
        </a:p>
      </dgm:t>
    </dgm:pt>
    <dgm:pt modelId="{E9B60BF7-9FA7-43A0-99CB-5B9214CF7724}">
      <dgm:prSet/>
      <dgm:spPr/>
      <dgm:t>
        <a:bodyPr/>
        <a:lstStyle/>
        <a:p>
          <a:r>
            <a:rPr lang="en-GB" noProof="0"/>
            <a:t>Simple copyright statement</a:t>
          </a:r>
          <a:endParaRPr lang="en-GB" noProof="0" dirty="0"/>
        </a:p>
      </dgm:t>
    </dgm:pt>
    <dgm:pt modelId="{F3E56CED-A323-4767-995D-4DA99691E623}" type="parTrans" cxnId="{89BC443C-6793-471F-AA6E-D453CBB6E12D}">
      <dgm:prSet/>
      <dgm:spPr/>
      <dgm:t>
        <a:bodyPr/>
        <a:lstStyle/>
        <a:p>
          <a:endParaRPr lang="en-US"/>
        </a:p>
      </dgm:t>
    </dgm:pt>
    <dgm:pt modelId="{00147341-8D4F-460B-A0F4-E02CC98B9CB4}" type="sibTrans" cxnId="{89BC443C-6793-471F-AA6E-D453CBB6E12D}">
      <dgm:prSet/>
      <dgm:spPr/>
      <dgm:t>
        <a:bodyPr/>
        <a:lstStyle/>
        <a:p>
          <a:endParaRPr lang="en-US"/>
        </a:p>
      </dgm:t>
    </dgm:pt>
    <dgm:pt modelId="{F72BFD80-6838-43BB-B276-0D49D417BAE8}">
      <dgm:prSet/>
      <dgm:spPr/>
      <dgm:t>
        <a:bodyPr/>
        <a:lstStyle/>
        <a:p>
          <a:r>
            <a:rPr lang="sr-Latn-ME" noProof="0"/>
            <a:t>L</a:t>
          </a:r>
          <a:r>
            <a:rPr lang="en-GB" noProof="0"/>
            <a:t>icence and options like “or later”</a:t>
          </a:r>
          <a:endParaRPr lang="en-GB" noProof="0" dirty="0"/>
        </a:p>
      </dgm:t>
    </dgm:pt>
    <dgm:pt modelId="{1640DDDD-265B-44C8-9F65-5C2F396D30FD}" type="parTrans" cxnId="{90481BDF-038B-404B-8735-041FC7356002}">
      <dgm:prSet/>
      <dgm:spPr/>
      <dgm:t>
        <a:bodyPr/>
        <a:lstStyle/>
        <a:p>
          <a:endParaRPr lang="en-US"/>
        </a:p>
      </dgm:t>
    </dgm:pt>
    <dgm:pt modelId="{BE25D2B5-BAD5-472A-A4F4-FE48711BEFDA}" type="sibTrans" cxnId="{90481BDF-038B-404B-8735-041FC7356002}">
      <dgm:prSet/>
      <dgm:spPr/>
      <dgm:t>
        <a:bodyPr/>
        <a:lstStyle/>
        <a:p>
          <a:endParaRPr lang="en-US"/>
        </a:p>
      </dgm:t>
    </dgm:pt>
    <dgm:pt modelId="{4B8A2EC3-DD85-429F-8065-CAE0CBB6655F}">
      <dgm:prSet/>
      <dgm:spPr/>
      <dgm:t>
        <a:bodyPr/>
        <a:lstStyle/>
        <a:p>
          <a:r>
            <a:rPr lang="en-GB" noProof="0"/>
            <a:t>Keep </a:t>
          </a:r>
          <a:r>
            <a:rPr lang="sr-Latn-ME" noProof="0"/>
            <a:t>ir </a:t>
          </a:r>
          <a:r>
            <a:rPr lang="en-GB" noProof="0"/>
            <a:t>concise</a:t>
          </a:r>
          <a:endParaRPr lang="en-GB" noProof="0" dirty="0"/>
        </a:p>
      </dgm:t>
    </dgm:pt>
    <dgm:pt modelId="{924C0C8D-0948-4E9B-89E1-6F423E402A3F}" type="parTrans" cxnId="{AED3623C-91EB-40A1-A02A-438B98E0D424}">
      <dgm:prSet/>
      <dgm:spPr/>
      <dgm:t>
        <a:bodyPr/>
        <a:lstStyle/>
        <a:p>
          <a:endParaRPr lang="en-US"/>
        </a:p>
      </dgm:t>
    </dgm:pt>
    <dgm:pt modelId="{4426E602-6CEF-45CA-9566-881F93CACACA}" type="sibTrans" cxnId="{AED3623C-91EB-40A1-A02A-438B98E0D424}">
      <dgm:prSet/>
      <dgm:spPr/>
      <dgm:t>
        <a:bodyPr/>
        <a:lstStyle/>
        <a:p>
          <a:endParaRPr lang="en-US"/>
        </a:p>
      </dgm:t>
    </dgm:pt>
    <dgm:pt modelId="{BD135114-0CDE-4593-B9F4-CC6082AE1C32}">
      <dgm:prSet/>
      <dgm:spPr/>
      <dgm:t>
        <a:bodyPr/>
        <a:lstStyle/>
        <a:p>
          <a:r>
            <a:rPr lang="en-GB" noProof="0"/>
            <a:t>LICENSE (Mandatory)</a:t>
          </a:r>
          <a:endParaRPr lang="en-GB" noProof="0" dirty="0"/>
        </a:p>
      </dgm:t>
    </dgm:pt>
    <dgm:pt modelId="{1F9838D7-D594-4589-A162-9EE2F14F7581}" type="parTrans" cxnId="{5E57C5F9-9F48-4587-B60D-AF430D4CDCAE}">
      <dgm:prSet/>
      <dgm:spPr/>
      <dgm:t>
        <a:bodyPr/>
        <a:lstStyle/>
        <a:p>
          <a:endParaRPr lang="en-US"/>
        </a:p>
      </dgm:t>
    </dgm:pt>
    <dgm:pt modelId="{8B97FB34-6E6D-4910-9ACE-CACAB2091250}" type="sibTrans" cxnId="{5E57C5F9-9F48-4587-B60D-AF430D4CDCAE}">
      <dgm:prSet/>
      <dgm:spPr/>
      <dgm:t>
        <a:bodyPr/>
        <a:lstStyle/>
        <a:p>
          <a:endParaRPr lang="en-US"/>
        </a:p>
      </dgm:t>
    </dgm:pt>
    <dgm:pt modelId="{425113FC-E7F0-4EC5-9C1E-56B3468AC559}">
      <dgm:prSet/>
      <dgm:spPr/>
      <dgm:t>
        <a:bodyPr/>
        <a:lstStyle/>
        <a:p>
          <a:r>
            <a:rPr lang="en-GB" noProof="0"/>
            <a:t>Confirm with the IPR Coordinator</a:t>
          </a:r>
          <a:endParaRPr lang="en-GB" noProof="0" dirty="0"/>
        </a:p>
      </dgm:t>
    </dgm:pt>
    <dgm:pt modelId="{5F06E1EF-D914-4FA4-9232-65AB5D5601EF}" type="parTrans" cxnId="{CD55943C-2FB4-43F6-972C-CFC27B00A45D}">
      <dgm:prSet/>
      <dgm:spPr/>
      <dgm:t>
        <a:bodyPr/>
        <a:lstStyle/>
        <a:p>
          <a:endParaRPr lang="en-US"/>
        </a:p>
      </dgm:t>
    </dgm:pt>
    <dgm:pt modelId="{75867315-3018-431C-B345-2A6B929D0F67}" type="sibTrans" cxnId="{CD55943C-2FB4-43F6-972C-CFC27B00A45D}">
      <dgm:prSet/>
      <dgm:spPr/>
      <dgm:t>
        <a:bodyPr/>
        <a:lstStyle/>
        <a:p>
          <a:endParaRPr lang="en-US"/>
        </a:p>
      </dgm:t>
    </dgm:pt>
    <dgm:pt modelId="{6B364C0F-C783-47FC-9D15-7D35526E1D0E}">
      <dgm:prSet/>
      <dgm:spPr/>
      <dgm:t>
        <a:bodyPr/>
        <a:lstStyle/>
        <a:p>
          <a:r>
            <a:rPr lang="en-GB" noProof="0"/>
            <a:t>Use official licence text</a:t>
          </a:r>
          <a:endParaRPr lang="en-GB" noProof="0" dirty="0"/>
        </a:p>
      </dgm:t>
    </dgm:pt>
    <dgm:pt modelId="{259D571A-9E00-4F05-B6F5-EA31CABB8DFC}" type="parTrans" cxnId="{27BEBEB2-E247-49EB-957A-6C91302A8673}">
      <dgm:prSet/>
      <dgm:spPr/>
      <dgm:t>
        <a:bodyPr/>
        <a:lstStyle/>
        <a:p>
          <a:endParaRPr lang="en-US"/>
        </a:p>
      </dgm:t>
    </dgm:pt>
    <dgm:pt modelId="{D1AE5A16-8736-4378-B2CB-D8A51EF105DB}" type="sibTrans" cxnId="{27BEBEB2-E247-49EB-957A-6C91302A8673}">
      <dgm:prSet/>
      <dgm:spPr/>
      <dgm:t>
        <a:bodyPr/>
        <a:lstStyle/>
        <a:p>
          <a:endParaRPr lang="en-US"/>
        </a:p>
      </dgm:t>
    </dgm:pt>
    <dgm:pt modelId="{C7CBAC0E-1713-420E-8745-9957CF9737EE}">
      <dgm:prSet/>
      <dgm:spPr/>
      <dgm:t>
        <a:bodyPr/>
        <a:lstStyle/>
        <a:p>
          <a:r>
            <a:rPr lang="en-GB" noProof="0"/>
            <a:t>COPYRIGHT (Mandatory)</a:t>
          </a:r>
          <a:endParaRPr lang="en-GB" noProof="0" dirty="0"/>
        </a:p>
      </dgm:t>
    </dgm:pt>
    <dgm:pt modelId="{784F05BF-A553-41E9-8963-1019CDFDF85F}" type="parTrans" cxnId="{20F408CC-C04E-4AE6-BE5B-5A4E03FFE951}">
      <dgm:prSet/>
      <dgm:spPr/>
      <dgm:t>
        <a:bodyPr/>
        <a:lstStyle/>
        <a:p>
          <a:endParaRPr lang="en-US"/>
        </a:p>
      </dgm:t>
    </dgm:pt>
    <dgm:pt modelId="{E1EAF3E7-3543-40BD-827E-B44B08F7104E}" type="sibTrans" cxnId="{20F408CC-C04E-4AE6-BE5B-5A4E03FFE951}">
      <dgm:prSet/>
      <dgm:spPr/>
      <dgm:t>
        <a:bodyPr/>
        <a:lstStyle/>
        <a:p>
          <a:endParaRPr lang="en-US"/>
        </a:p>
      </dgm:t>
    </dgm:pt>
    <dgm:pt modelId="{3F6B76A3-E59B-45DB-BD49-418E8503A16D}">
      <dgm:prSet/>
      <dgm:spPr/>
      <dgm:t>
        <a:bodyPr/>
        <a:lstStyle/>
        <a:p>
          <a:r>
            <a:rPr lang="en-GB" noProof="0"/>
            <a:t>Verify with the IPR Coordinator</a:t>
          </a:r>
          <a:endParaRPr lang="en-GB" noProof="0" dirty="0"/>
        </a:p>
      </dgm:t>
    </dgm:pt>
    <dgm:pt modelId="{32B89D98-6C50-4DA2-9CD7-E1B1BAC28722}" type="parTrans" cxnId="{E4A91B16-E472-4A6B-948A-63D81DC70B70}">
      <dgm:prSet/>
      <dgm:spPr/>
      <dgm:t>
        <a:bodyPr/>
        <a:lstStyle/>
        <a:p>
          <a:endParaRPr lang="en-US"/>
        </a:p>
      </dgm:t>
    </dgm:pt>
    <dgm:pt modelId="{C2B2A630-754B-4ACA-B226-7145D5692376}" type="sibTrans" cxnId="{E4A91B16-E472-4A6B-948A-63D81DC70B70}">
      <dgm:prSet/>
      <dgm:spPr/>
      <dgm:t>
        <a:bodyPr/>
        <a:lstStyle/>
        <a:p>
          <a:endParaRPr lang="en-US"/>
        </a:p>
      </dgm:t>
    </dgm:pt>
    <dgm:pt modelId="{3A3FCE7E-6124-4CC1-9DB3-4C6210E35178}">
      <dgm:prSet/>
      <dgm:spPr/>
      <dgm:t>
        <a:bodyPr/>
        <a:lstStyle/>
        <a:p>
          <a:r>
            <a:rPr lang="en-GB" noProof="0"/>
            <a:t>EU logo and required text</a:t>
          </a:r>
          <a:endParaRPr lang="en-GB" noProof="0" dirty="0"/>
        </a:p>
      </dgm:t>
    </dgm:pt>
    <dgm:pt modelId="{19349A0F-2D24-4952-9314-263436CE1831}" type="parTrans" cxnId="{66030FA3-F58C-4DEB-B2FC-450CB806187F}">
      <dgm:prSet/>
      <dgm:spPr/>
      <dgm:t>
        <a:bodyPr/>
        <a:lstStyle/>
        <a:p>
          <a:endParaRPr lang="en-US"/>
        </a:p>
      </dgm:t>
    </dgm:pt>
    <dgm:pt modelId="{EB6C1599-5871-44B3-B629-F9A53BA76357}" type="sibTrans" cxnId="{66030FA3-F58C-4DEB-B2FC-450CB806187F}">
      <dgm:prSet/>
      <dgm:spPr/>
      <dgm:t>
        <a:bodyPr/>
        <a:lstStyle/>
        <a:p>
          <a:endParaRPr lang="en-US"/>
        </a:p>
      </dgm:t>
    </dgm:pt>
    <dgm:pt modelId="{2C2029E0-E360-4015-A660-CB433930D24E}">
      <dgm:prSet/>
      <dgm:spPr/>
      <dgm:t>
        <a:bodyPr/>
        <a:lstStyle/>
        <a:p>
          <a:r>
            <a:rPr lang="sr-Latn-ME" noProof="0"/>
            <a:t>C</a:t>
          </a:r>
          <a:r>
            <a:rPr lang="en-GB" noProof="0"/>
            <a:t>ontributors with contact details</a:t>
          </a:r>
          <a:endParaRPr lang="en-GB" noProof="0" dirty="0"/>
        </a:p>
      </dgm:t>
    </dgm:pt>
    <dgm:pt modelId="{8913F9CA-CDBD-4FF4-BBE0-AAF7CBD14052}" type="parTrans" cxnId="{23811D22-3492-4810-A1F3-38DDB097F79F}">
      <dgm:prSet/>
      <dgm:spPr/>
      <dgm:t>
        <a:bodyPr/>
        <a:lstStyle/>
        <a:p>
          <a:endParaRPr lang="en-US"/>
        </a:p>
      </dgm:t>
    </dgm:pt>
    <dgm:pt modelId="{E74D693D-AB01-4175-BA00-E1345F2790A6}" type="sibTrans" cxnId="{23811D22-3492-4810-A1F3-38DDB097F79F}">
      <dgm:prSet/>
      <dgm:spPr/>
      <dgm:t>
        <a:bodyPr/>
        <a:lstStyle/>
        <a:p>
          <a:endParaRPr lang="en-US"/>
        </a:p>
      </dgm:t>
    </dgm:pt>
    <dgm:pt modelId="{A05DCAA3-E623-4731-AD79-193E5AD1B9E3}">
      <dgm:prSet/>
      <dgm:spPr/>
      <dgm:t>
        <a:bodyPr/>
        <a:lstStyle/>
        <a:p>
          <a:r>
            <a:rPr lang="en-GB" noProof="0"/>
            <a:t>May credit project phases or tasks</a:t>
          </a:r>
          <a:endParaRPr lang="en-GB" noProof="0" dirty="0"/>
        </a:p>
      </dgm:t>
    </dgm:pt>
    <dgm:pt modelId="{0BE7DB9F-1C97-4FE1-96CA-47D44FCE5703}" type="parTrans" cxnId="{B4285B5F-4CED-4804-9527-A6F873535314}">
      <dgm:prSet/>
      <dgm:spPr/>
      <dgm:t>
        <a:bodyPr/>
        <a:lstStyle/>
        <a:p>
          <a:endParaRPr lang="en-US"/>
        </a:p>
      </dgm:t>
    </dgm:pt>
    <dgm:pt modelId="{CF4B5C6A-5728-45EE-97D9-9DACCFBA81E4}" type="sibTrans" cxnId="{B4285B5F-4CED-4804-9527-A6F873535314}">
      <dgm:prSet/>
      <dgm:spPr/>
      <dgm:t>
        <a:bodyPr/>
        <a:lstStyle/>
        <a:p>
          <a:endParaRPr lang="en-US"/>
        </a:p>
      </dgm:t>
    </dgm:pt>
    <dgm:pt modelId="{E4A57CD2-9550-4918-91D2-83C446F5493D}">
      <dgm:prSet/>
      <dgm:spPr/>
      <dgm:t>
        <a:bodyPr/>
        <a:lstStyle/>
        <a:p>
          <a:r>
            <a:rPr lang="en-GB" noProof="0"/>
            <a:t>NOTICE (Optional)</a:t>
          </a:r>
          <a:endParaRPr lang="en-GB" noProof="0" dirty="0"/>
        </a:p>
      </dgm:t>
    </dgm:pt>
    <dgm:pt modelId="{74AAB4B5-9547-47C5-9AE8-088375DA7739}" type="parTrans" cxnId="{831B7E0B-6BE2-4FD2-B95F-247274AB95C3}">
      <dgm:prSet/>
      <dgm:spPr/>
      <dgm:t>
        <a:bodyPr/>
        <a:lstStyle/>
        <a:p>
          <a:endParaRPr lang="en-US"/>
        </a:p>
      </dgm:t>
    </dgm:pt>
    <dgm:pt modelId="{C7617F9D-0C15-4DF0-AED1-489F1E835449}" type="sibTrans" cxnId="{831B7E0B-6BE2-4FD2-B95F-247274AB95C3}">
      <dgm:prSet/>
      <dgm:spPr/>
      <dgm:t>
        <a:bodyPr/>
        <a:lstStyle/>
        <a:p>
          <a:endParaRPr lang="en-US"/>
        </a:p>
      </dgm:t>
    </dgm:pt>
    <dgm:pt modelId="{F010E454-2813-497B-AE96-06B605C8B896}">
      <dgm:prSet/>
      <dgm:spPr/>
      <dgm:t>
        <a:bodyPr/>
        <a:lstStyle/>
        <a:p>
          <a:r>
            <a:rPr lang="en-GB" noProof="0"/>
            <a:t>Not necessary if </a:t>
          </a:r>
          <a:r>
            <a:rPr lang="sr-Latn-ME" noProof="0"/>
            <a:t>all </a:t>
          </a:r>
          <a:r>
            <a:rPr lang="en-GB" noProof="0"/>
            <a:t>information is in the README</a:t>
          </a:r>
          <a:endParaRPr lang="en-GB" noProof="0" dirty="0"/>
        </a:p>
      </dgm:t>
    </dgm:pt>
    <dgm:pt modelId="{69F3D6A5-98C3-4036-822F-5E24E6087B9C}" type="parTrans" cxnId="{19893DC3-3DC9-4AA2-8C3E-08EA8C608183}">
      <dgm:prSet/>
      <dgm:spPr/>
      <dgm:t>
        <a:bodyPr/>
        <a:lstStyle/>
        <a:p>
          <a:endParaRPr lang="en-US"/>
        </a:p>
      </dgm:t>
    </dgm:pt>
    <dgm:pt modelId="{38486DB5-73E3-4D3B-8852-D0BEB2DB399F}" type="sibTrans" cxnId="{19893DC3-3DC9-4AA2-8C3E-08EA8C608183}">
      <dgm:prSet/>
      <dgm:spPr/>
      <dgm:t>
        <a:bodyPr/>
        <a:lstStyle/>
        <a:p>
          <a:endParaRPr lang="en-US"/>
        </a:p>
      </dgm:t>
    </dgm:pt>
    <dgm:pt modelId="{E85B5400-954F-40FC-ADC5-BF6AB489E1E7}">
      <dgm:prSet/>
      <dgm:spPr/>
      <dgm:t>
        <a:bodyPr/>
        <a:lstStyle/>
        <a:p>
          <a:r>
            <a:rPr lang="en-GB" noProof="0"/>
            <a:t>Acknowledge third-party components</a:t>
          </a:r>
          <a:r>
            <a:rPr lang="sr-Latn-ME" noProof="0"/>
            <a:t> with</a:t>
          </a:r>
          <a:r>
            <a:rPr lang="en-GB" noProof="0"/>
            <a:t> licences, URLs and copyrights</a:t>
          </a:r>
          <a:endParaRPr lang="en-GB" noProof="0" dirty="0"/>
        </a:p>
      </dgm:t>
    </dgm:pt>
    <dgm:pt modelId="{9F2B7FEC-F3F5-4F45-AC55-C987B94C2E06}" type="parTrans" cxnId="{5C814384-5C6D-4369-88B9-CD41D45BE13A}">
      <dgm:prSet/>
      <dgm:spPr/>
      <dgm:t>
        <a:bodyPr/>
        <a:lstStyle/>
        <a:p>
          <a:endParaRPr lang="en-US"/>
        </a:p>
      </dgm:t>
    </dgm:pt>
    <dgm:pt modelId="{436C3E0F-595A-4278-97FF-1CDEBB78E5DD}" type="sibTrans" cxnId="{5C814384-5C6D-4369-88B9-CD41D45BE13A}">
      <dgm:prSet/>
      <dgm:spPr/>
      <dgm:t>
        <a:bodyPr/>
        <a:lstStyle/>
        <a:p>
          <a:endParaRPr lang="en-US"/>
        </a:p>
      </dgm:t>
    </dgm:pt>
    <dgm:pt modelId="{66FB553F-B0E1-48AF-8F03-38276C223A91}">
      <dgm:prSet/>
      <dgm:spPr/>
      <dgm:t>
        <a:bodyPr/>
        <a:lstStyle/>
        <a:p>
          <a:r>
            <a:rPr lang="en-GB" noProof="0"/>
            <a:t>Optionally mention tools used</a:t>
          </a:r>
          <a:endParaRPr lang="en-GB" noProof="0" dirty="0"/>
        </a:p>
      </dgm:t>
    </dgm:pt>
    <dgm:pt modelId="{9729F1C6-8288-4433-A98B-71DEF5AD07CC}" type="parTrans" cxnId="{E7D7A388-9CDE-4652-A4D0-91FE6BDE26E9}">
      <dgm:prSet/>
      <dgm:spPr/>
      <dgm:t>
        <a:bodyPr/>
        <a:lstStyle/>
        <a:p>
          <a:endParaRPr lang="en-US"/>
        </a:p>
      </dgm:t>
    </dgm:pt>
    <dgm:pt modelId="{060E9340-6B2D-436D-980E-D741AD768D88}" type="sibTrans" cxnId="{E7D7A388-9CDE-4652-A4D0-91FE6BDE26E9}">
      <dgm:prSet/>
      <dgm:spPr/>
      <dgm:t>
        <a:bodyPr/>
        <a:lstStyle/>
        <a:p>
          <a:endParaRPr lang="en-US"/>
        </a:p>
      </dgm:t>
    </dgm:pt>
    <dgm:pt modelId="{8AFCDCE9-6891-4960-A8A4-011C8A4278A1}">
      <dgm:prSet/>
      <dgm:spPr/>
      <dgm:t>
        <a:bodyPr/>
        <a:lstStyle/>
        <a:p>
          <a:r>
            <a:rPr lang="en-GB" noProof="0"/>
            <a:t>Include required notices for components, if applicable</a:t>
          </a:r>
          <a:endParaRPr lang="en-GB" noProof="0" dirty="0"/>
        </a:p>
      </dgm:t>
    </dgm:pt>
    <dgm:pt modelId="{5C5628E1-1998-4C94-AC6F-24FDDB26BD2C}" type="parTrans" cxnId="{443D08BE-4A14-47BA-8D33-27CEF84D6328}">
      <dgm:prSet/>
      <dgm:spPr/>
      <dgm:t>
        <a:bodyPr/>
        <a:lstStyle/>
        <a:p>
          <a:endParaRPr lang="en-US"/>
        </a:p>
      </dgm:t>
    </dgm:pt>
    <dgm:pt modelId="{C2B544C8-A0E9-45C6-A441-2506177B7CA8}" type="sibTrans" cxnId="{443D08BE-4A14-47BA-8D33-27CEF84D6328}">
      <dgm:prSet/>
      <dgm:spPr/>
      <dgm:t>
        <a:bodyPr/>
        <a:lstStyle/>
        <a:p>
          <a:endParaRPr lang="en-US"/>
        </a:p>
      </dgm:t>
    </dgm:pt>
    <dgm:pt modelId="{BF8E06A0-9C36-414E-8DF3-3756FDF8C1FE}">
      <dgm:prSet/>
      <dgm:spPr/>
      <dgm:t>
        <a:bodyPr/>
        <a:lstStyle/>
        <a:p>
          <a:r>
            <a:rPr lang="en-GB" noProof="0"/>
            <a:t>CHANGELOG (Recommended)</a:t>
          </a:r>
          <a:endParaRPr lang="en-GB" noProof="0" dirty="0"/>
        </a:p>
      </dgm:t>
    </dgm:pt>
    <dgm:pt modelId="{1B338EB8-A4BF-47A7-AA51-C36F9B21AB7B}" type="parTrans" cxnId="{6739A149-252F-4B20-9FA9-AECDAD2B24B8}">
      <dgm:prSet/>
      <dgm:spPr/>
      <dgm:t>
        <a:bodyPr/>
        <a:lstStyle/>
        <a:p>
          <a:endParaRPr lang="en-US"/>
        </a:p>
      </dgm:t>
    </dgm:pt>
    <dgm:pt modelId="{37C7644E-1971-4CEF-B0B5-35D9FA41599B}" type="sibTrans" cxnId="{6739A149-252F-4B20-9FA9-AECDAD2B24B8}">
      <dgm:prSet/>
      <dgm:spPr/>
      <dgm:t>
        <a:bodyPr/>
        <a:lstStyle/>
        <a:p>
          <a:endParaRPr lang="en-US"/>
        </a:p>
      </dgm:t>
    </dgm:pt>
    <dgm:pt modelId="{F47CB9A6-3870-44E0-8CF9-3BDA4E0DC44E}">
      <dgm:prSet/>
      <dgm:spPr/>
      <dgm:t>
        <a:bodyPr/>
        <a:lstStyle/>
        <a:p>
          <a:r>
            <a:rPr lang="en-GB" noProof="0"/>
            <a:t>Required for many licences</a:t>
          </a:r>
          <a:endParaRPr lang="en-GB" noProof="0" dirty="0"/>
        </a:p>
      </dgm:t>
    </dgm:pt>
    <dgm:pt modelId="{A475C786-5BEE-4D9A-B944-E0B6220ED50D}" type="parTrans" cxnId="{840B22E3-9DBA-4774-A88A-C929D3B9501E}">
      <dgm:prSet/>
      <dgm:spPr/>
      <dgm:t>
        <a:bodyPr/>
        <a:lstStyle/>
        <a:p>
          <a:endParaRPr lang="en-US"/>
        </a:p>
      </dgm:t>
    </dgm:pt>
    <dgm:pt modelId="{C266B28E-9A9E-4DCF-9893-8BE976159F86}" type="sibTrans" cxnId="{840B22E3-9DBA-4774-A88A-C929D3B9501E}">
      <dgm:prSet/>
      <dgm:spPr/>
      <dgm:t>
        <a:bodyPr/>
        <a:lstStyle/>
        <a:p>
          <a:endParaRPr lang="en-US"/>
        </a:p>
      </dgm:t>
    </dgm:pt>
    <dgm:pt modelId="{3B1FDC09-9914-4B50-8D8C-AEB1768A6779}">
      <dgm:prSet/>
      <dgm:spPr/>
      <dgm:t>
        <a:bodyPr/>
        <a:lstStyle/>
        <a:p>
          <a:r>
            <a:rPr lang="en-GB" noProof="0"/>
            <a:t>High-level change history</a:t>
          </a:r>
          <a:endParaRPr lang="en-GB" noProof="0" dirty="0"/>
        </a:p>
      </dgm:t>
    </dgm:pt>
    <dgm:pt modelId="{918097ED-9DEB-4A2F-83A4-BF06C056590A}" type="parTrans" cxnId="{6DDE78BA-F56D-4A6E-8BFD-8E8A7D8AF757}">
      <dgm:prSet/>
      <dgm:spPr/>
      <dgm:t>
        <a:bodyPr/>
        <a:lstStyle/>
        <a:p>
          <a:endParaRPr lang="en-US"/>
        </a:p>
      </dgm:t>
    </dgm:pt>
    <dgm:pt modelId="{61D9D0DB-C8DC-4D50-8FD2-76C6557B7D46}" type="sibTrans" cxnId="{6DDE78BA-F56D-4A6E-8BFD-8E8A7D8AF757}">
      <dgm:prSet/>
      <dgm:spPr/>
      <dgm:t>
        <a:bodyPr/>
        <a:lstStyle/>
        <a:p>
          <a:endParaRPr lang="en-US"/>
        </a:p>
      </dgm:t>
    </dgm:pt>
    <dgm:pt modelId="{59494CF5-6B0A-4D93-83D6-4B5762C044F6}">
      <dgm:prSet/>
      <dgm:spPr/>
      <dgm:t>
        <a:bodyPr/>
        <a:lstStyle/>
        <a:p>
          <a:r>
            <a:rPr lang="en-GB" noProof="0"/>
            <a:t>Use a standard format</a:t>
          </a:r>
          <a:endParaRPr lang="en-GB" noProof="0" dirty="0"/>
        </a:p>
      </dgm:t>
    </dgm:pt>
    <dgm:pt modelId="{1E7189FE-674F-47C7-AF40-FFA08C2EA379}" type="parTrans" cxnId="{6C5C9B77-738A-404B-8448-A884E05CF30B}">
      <dgm:prSet/>
      <dgm:spPr/>
      <dgm:t>
        <a:bodyPr/>
        <a:lstStyle/>
        <a:p>
          <a:endParaRPr lang="en-US"/>
        </a:p>
      </dgm:t>
    </dgm:pt>
    <dgm:pt modelId="{B68F5CBB-CA16-4259-9785-A2476A20B2BF}" type="sibTrans" cxnId="{6C5C9B77-738A-404B-8448-A884E05CF30B}">
      <dgm:prSet/>
      <dgm:spPr/>
      <dgm:t>
        <a:bodyPr/>
        <a:lstStyle/>
        <a:p>
          <a:endParaRPr lang="en-US"/>
        </a:p>
      </dgm:t>
    </dgm:pt>
    <dgm:pt modelId="{490AA565-F809-4218-8E37-EA5B8BC31B60}">
      <dgm:prSet/>
      <dgm:spPr/>
      <dgm:t>
        <a:bodyPr/>
        <a:lstStyle/>
        <a:p>
          <a:r>
            <a:rPr lang="en-GB" noProof="0"/>
            <a:t>“Initial public (or production) release” at the bottom</a:t>
          </a:r>
          <a:endParaRPr lang="en-GB" noProof="0" dirty="0"/>
        </a:p>
      </dgm:t>
    </dgm:pt>
    <dgm:pt modelId="{AC07B252-F66F-41A0-9160-03561F092F3B}" type="parTrans" cxnId="{D46FB8B5-E8E8-48E3-8F45-1EF26E96B888}">
      <dgm:prSet/>
      <dgm:spPr/>
      <dgm:t>
        <a:bodyPr/>
        <a:lstStyle/>
        <a:p>
          <a:endParaRPr lang="en-US"/>
        </a:p>
      </dgm:t>
    </dgm:pt>
    <dgm:pt modelId="{D1D5FDF6-9704-45A3-A0EF-BBD06FBFF208}" type="sibTrans" cxnId="{D46FB8B5-E8E8-48E3-8F45-1EF26E96B888}">
      <dgm:prSet/>
      <dgm:spPr/>
      <dgm:t>
        <a:bodyPr/>
        <a:lstStyle/>
        <a:p>
          <a:endParaRPr lang="en-US"/>
        </a:p>
      </dgm:t>
    </dgm:pt>
    <dgm:pt modelId="{822A3691-5566-42B3-9775-97F661A0BAE0}" type="pres">
      <dgm:prSet presAssocID="{0C5EA5F5-2C05-4F9B-9B7A-2EFA24EFEE31}" presName="Name0" presStyleCnt="0">
        <dgm:presLayoutVars>
          <dgm:dir/>
          <dgm:animLvl val="lvl"/>
          <dgm:resizeHandles val="exact"/>
        </dgm:presLayoutVars>
      </dgm:prSet>
      <dgm:spPr/>
    </dgm:pt>
    <dgm:pt modelId="{CD0385C3-B99D-4D90-A048-9B78115B6720}" type="pres">
      <dgm:prSet presAssocID="{B64C5898-6958-4BE2-BB60-C898F834804C}" presName="composite" presStyleCnt="0"/>
      <dgm:spPr/>
    </dgm:pt>
    <dgm:pt modelId="{774E3FA4-5926-4D24-8B6D-74C3D1740055}" type="pres">
      <dgm:prSet presAssocID="{B64C5898-6958-4BE2-BB60-C898F834804C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</dgm:pt>
    <dgm:pt modelId="{D8899131-0DC8-43C3-A433-AA62A5A8E558}" type="pres">
      <dgm:prSet presAssocID="{B64C5898-6958-4BE2-BB60-C898F834804C}" presName="desTx" presStyleLbl="alignAccFollowNode1" presStyleIdx="0" presStyleCnt="6">
        <dgm:presLayoutVars>
          <dgm:bulletEnabled val="1"/>
        </dgm:presLayoutVars>
      </dgm:prSet>
      <dgm:spPr/>
    </dgm:pt>
    <dgm:pt modelId="{05DB1A83-4EA0-44AE-BE45-0BBF4A02BDFC}" type="pres">
      <dgm:prSet presAssocID="{6585A89A-A503-4C43-B5AA-0D796D244D92}" presName="space" presStyleCnt="0"/>
      <dgm:spPr/>
    </dgm:pt>
    <dgm:pt modelId="{064C1ED7-DB8A-4290-B405-989A47A30D89}" type="pres">
      <dgm:prSet presAssocID="{BD135114-0CDE-4593-B9F4-CC6082AE1C32}" presName="composite" presStyleCnt="0"/>
      <dgm:spPr/>
    </dgm:pt>
    <dgm:pt modelId="{AD479FB6-75AE-4A14-AB09-CEA6A32C0E71}" type="pres">
      <dgm:prSet presAssocID="{BD135114-0CDE-4593-B9F4-CC6082AE1C32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</dgm:pt>
    <dgm:pt modelId="{55C5E21A-FB70-4F18-B1AF-CBDC7A4D501F}" type="pres">
      <dgm:prSet presAssocID="{BD135114-0CDE-4593-B9F4-CC6082AE1C32}" presName="desTx" presStyleLbl="alignAccFollowNode1" presStyleIdx="1" presStyleCnt="6">
        <dgm:presLayoutVars>
          <dgm:bulletEnabled val="1"/>
        </dgm:presLayoutVars>
      </dgm:prSet>
      <dgm:spPr/>
    </dgm:pt>
    <dgm:pt modelId="{5F62C7A2-F06B-48E1-8A32-56B82BBE0595}" type="pres">
      <dgm:prSet presAssocID="{8B97FB34-6E6D-4910-9ACE-CACAB2091250}" presName="space" presStyleCnt="0"/>
      <dgm:spPr/>
    </dgm:pt>
    <dgm:pt modelId="{0DCDE35C-520E-4870-A92B-55B8A96F1806}" type="pres">
      <dgm:prSet presAssocID="{C7CBAC0E-1713-420E-8745-9957CF9737EE}" presName="composite" presStyleCnt="0"/>
      <dgm:spPr/>
    </dgm:pt>
    <dgm:pt modelId="{65DA3C12-447B-442E-A2D2-E519495CC002}" type="pres">
      <dgm:prSet presAssocID="{C7CBAC0E-1713-420E-8745-9957CF9737EE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</dgm:pt>
    <dgm:pt modelId="{9C55E9BC-0D21-428E-86FD-1B6CD0E235F5}" type="pres">
      <dgm:prSet presAssocID="{C7CBAC0E-1713-420E-8745-9957CF9737EE}" presName="desTx" presStyleLbl="alignAccFollowNode1" presStyleIdx="2" presStyleCnt="6">
        <dgm:presLayoutVars>
          <dgm:bulletEnabled val="1"/>
        </dgm:presLayoutVars>
      </dgm:prSet>
      <dgm:spPr/>
    </dgm:pt>
    <dgm:pt modelId="{FB9A3918-8595-4C2D-AECA-5145DB34FA58}" type="pres">
      <dgm:prSet presAssocID="{E1EAF3E7-3543-40BD-827E-B44B08F7104E}" presName="space" presStyleCnt="0"/>
      <dgm:spPr/>
    </dgm:pt>
    <dgm:pt modelId="{ABC9C03F-ADB3-46D9-B8B9-1B7FDDC20218}" type="pres">
      <dgm:prSet presAssocID="{2B5D15BD-DC36-48AD-9430-6D0A33CE7AE3}" presName="composite" presStyleCnt="0"/>
      <dgm:spPr/>
    </dgm:pt>
    <dgm:pt modelId="{B2973077-3D80-4135-9B0D-55AC17BB741B}" type="pres">
      <dgm:prSet presAssocID="{2B5D15BD-DC36-48AD-9430-6D0A33CE7AE3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</dgm:pt>
    <dgm:pt modelId="{2B327B02-3422-487F-AD83-68124077A91C}" type="pres">
      <dgm:prSet presAssocID="{2B5D15BD-DC36-48AD-9430-6D0A33CE7AE3}" presName="desTx" presStyleLbl="alignAccFollowNode1" presStyleIdx="3" presStyleCnt="6">
        <dgm:presLayoutVars>
          <dgm:bulletEnabled val="1"/>
        </dgm:presLayoutVars>
      </dgm:prSet>
      <dgm:spPr/>
    </dgm:pt>
    <dgm:pt modelId="{430CEF92-4062-4A1E-B2C8-2C3BAC5CFD9F}" type="pres">
      <dgm:prSet presAssocID="{78F535EE-0B8A-45E7-9702-50F5E0704059}" presName="space" presStyleCnt="0"/>
      <dgm:spPr/>
    </dgm:pt>
    <dgm:pt modelId="{3DA7D3F3-291B-4AF5-BA4F-4848AF7210F0}" type="pres">
      <dgm:prSet presAssocID="{E4A57CD2-9550-4918-91D2-83C446F5493D}" presName="composite" presStyleCnt="0"/>
      <dgm:spPr/>
    </dgm:pt>
    <dgm:pt modelId="{226DC8B9-4479-45B7-AD04-2D6F608EDBF9}" type="pres">
      <dgm:prSet presAssocID="{E4A57CD2-9550-4918-91D2-83C446F5493D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</dgm:pt>
    <dgm:pt modelId="{A6AEC982-AC7D-4977-B106-D6B5F187E49E}" type="pres">
      <dgm:prSet presAssocID="{E4A57CD2-9550-4918-91D2-83C446F5493D}" presName="desTx" presStyleLbl="alignAccFollowNode1" presStyleIdx="4" presStyleCnt="6">
        <dgm:presLayoutVars>
          <dgm:bulletEnabled val="1"/>
        </dgm:presLayoutVars>
      </dgm:prSet>
      <dgm:spPr/>
    </dgm:pt>
    <dgm:pt modelId="{CB4EACF3-00B0-4EB3-B7ED-DF377DFC8BB7}" type="pres">
      <dgm:prSet presAssocID="{C7617F9D-0C15-4DF0-AED1-489F1E835449}" presName="space" presStyleCnt="0"/>
      <dgm:spPr/>
    </dgm:pt>
    <dgm:pt modelId="{D73E1192-BC7F-4375-AEE2-ACABFA6ADA96}" type="pres">
      <dgm:prSet presAssocID="{BF8E06A0-9C36-414E-8DF3-3756FDF8C1FE}" presName="composite" presStyleCnt="0"/>
      <dgm:spPr/>
    </dgm:pt>
    <dgm:pt modelId="{0D8C2130-0FAC-4F09-AE27-FB8EC4E246D6}" type="pres">
      <dgm:prSet presAssocID="{BF8E06A0-9C36-414E-8DF3-3756FDF8C1FE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</dgm:pt>
    <dgm:pt modelId="{2BD1C9E5-D689-4683-84E5-94337C5FE228}" type="pres">
      <dgm:prSet presAssocID="{BF8E06A0-9C36-414E-8DF3-3756FDF8C1FE}" presName="desTx" presStyleLbl="alignAccFollowNode1" presStyleIdx="5" presStyleCnt="6">
        <dgm:presLayoutVars>
          <dgm:bulletEnabled val="1"/>
        </dgm:presLayoutVars>
      </dgm:prSet>
      <dgm:spPr/>
    </dgm:pt>
  </dgm:ptLst>
  <dgm:cxnLst>
    <dgm:cxn modelId="{0CDF3502-0FCE-4333-9E24-FBB18D05CB19}" type="presOf" srcId="{E4A57CD2-9550-4918-91D2-83C446F5493D}" destId="{226DC8B9-4479-45B7-AD04-2D6F608EDBF9}" srcOrd="0" destOrd="0" presId="urn:microsoft.com/office/officeart/2005/8/layout/hList1"/>
    <dgm:cxn modelId="{5A5BB204-91A8-4641-8C31-084ED128E381}" type="presOf" srcId="{A05DCAA3-E623-4731-AD79-193E5AD1B9E3}" destId="{2B327B02-3422-487F-AD83-68124077A91C}" srcOrd="0" destOrd="1" presId="urn:microsoft.com/office/officeart/2005/8/layout/hList1"/>
    <dgm:cxn modelId="{3281C005-460D-4242-B6F4-A8C6ECFFC0B2}" type="presOf" srcId="{BD135114-0CDE-4593-B9F4-CC6082AE1C32}" destId="{AD479FB6-75AE-4A14-AB09-CEA6A32C0E71}" srcOrd="0" destOrd="0" presId="urn:microsoft.com/office/officeart/2005/8/layout/hList1"/>
    <dgm:cxn modelId="{7AF23309-8B22-4E47-9575-DB06ACB79927}" type="presOf" srcId="{490AA565-F809-4218-8E37-EA5B8BC31B60}" destId="{2BD1C9E5-D689-4683-84E5-94337C5FE228}" srcOrd="0" destOrd="3" presId="urn:microsoft.com/office/officeart/2005/8/layout/hList1"/>
    <dgm:cxn modelId="{831B7E0B-6BE2-4FD2-B95F-247274AB95C3}" srcId="{0C5EA5F5-2C05-4F9B-9B7A-2EFA24EFEE31}" destId="{E4A57CD2-9550-4918-91D2-83C446F5493D}" srcOrd="4" destOrd="0" parTransId="{74AAB4B5-9547-47C5-9AE8-088375DA7739}" sibTransId="{C7617F9D-0C15-4DF0-AED1-489F1E835449}"/>
    <dgm:cxn modelId="{30ADEE13-8197-4307-BFAE-559BED4CB865}" type="presOf" srcId="{F72BFD80-6838-43BB-B276-0D49D417BAE8}" destId="{D8899131-0DC8-43C3-A433-AA62A5A8E558}" srcOrd="0" destOrd="8" presId="urn:microsoft.com/office/officeart/2005/8/layout/hList1"/>
    <dgm:cxn modelId="{E4A91B16-E472-4A6B-948A-63D81DC70B70}" srcId="{C7CBAC0E-1713-420E-8745-9957CF9737EE}" destId="{3F6B76A3-E59B-45DB-BD49-418E8503A16D}" srcOrd="0" destOrd="0" parTransId="{32B89D98-6C50-4DA2-9CD7-E1B1BAC28722}" sibTransId="{C2B2A630-754B-4ACA-B226-7145D5692376}"/>
    <dgm:cxn modelId="{588FD51C-D5E0-472A-A698-F557F0DAE74C}" srcId="{0C5EA5F5-2C05-4F9B-9B7A-2EFA24EFEE31}" destId="{B64C5898-6958-4BE2-BB60-C898F834804C}" srcOrd="0" destOrd="0" parTransId="{40560F43-6003-4D5C-BECB-C6FAF7A5A47D}" sibTransId="{6585A89A-A503-4C43-B5AA-0D796D244D92}"/>
    <dgm:cxn modelId="{23811D22-3492-4810-A1F3-38DDB097F79F}" srcId="{2B5D15BD-DC36-48AD-9430-6D0A33CE7AE3}" destId="{2C2029E0-E360-4015-A660-CB433930D24E}" srcOrd="0" destOrd="0" parTransId="{8913F9CA-CDBD-4FF4-BBE0-AAF7CBD14052}" sibTransId="{E74D693D-AB01-4175-BA00-E1345F2790A6}"/>
    <dgm:cxn modelId="{6C827D22-D409-4D3A-9C49-0931A2C216DD}" type="presOf" srcId="{6825744F-ACAF-4498-8550-B7B58E2A5D09}" destId="{D8899131-0DC8-43C3-A433-AA62A5A8E558}" srcOrd="0" destOrd="3" presId="urn:microsoft.com/office/officeart/2005/8/layout/hList1"/>
    <dgm:cxn modelId="{7E8A6B24-81B3-42FF-99CA-B7F215B12FB5}" srcId="{B64C5898-6958-4BE2-BB60-C898F834804C}" destId="{DC41D283-6ADA-4093-B5A7-658540F26000}" srcOrd="2" destOrd="0" parTransId="{7DE073E1-AC42-4EE9-A48A-8A01BA092CAA}" sibTransId="{F0E952F3-2B6E-4512-9659-D5BAFA0ECE0F}"/>
    <dgm:cxn modelId="{ACE15D26-EC27-46D7-89AB-17E4BE43A10E}" srcId="{0C5EA5F5-2C05-4F9B-9B7A-2EFA24EFEE31}" destId="{2B5D15BD-DC36-48AD-9430-6D0A33CE7AE3}" srcOrd="3" destOrd="0" parTransId="{E0656BD6-8BA7-466B-9104-6CBCF983A803}" sibTransId="{78F535EE-0B8A-45E7-9702-50F5E0704059}"/>
    <dgm:cxn modelId="{684B4C26-F652-404B-BCE8-E6FFCC14C882}" type="presOf" srcId="{5036D7A4-5B8A-4BD1-AB9F-218139A9ADD8}" destId="{D8899131-0DC8-43C3-A433-AA62A5A8E558}" srcOrd="0" destOrd="1" presId="urn:microsoft.com/office/officeart/2005/8/layout/hList1"/>
    <dgm:cxn modelId="{D0FDCC28-7120-4C14-9848-1F1729ED72B3}" type="presOf" srcId="{BDBAF24D-5D67-44F2-A28C-CA75BBF33CEE}" destId="{D8899131-0DC8-43C3-A433-AA62A5A8E558}" srcOrd="0" destOrd="5" presId="urn:microsoft.com/office/officeart/2005/8/layout/hList1"/>
    <dgm:cxn modelId="{DA6F2F2B-06B3-4795-8468-81DCDE8AEE9F}" type="presOf" srcId="{0C5EA5F5-2C05-4F9B-9B7A-2EFA24EFEE31}" destId="{822A3691-5566-42B3-9775-97F661A0BAE0}" srcOrd="0" destOrd="0" presId="urn:microsoft.com/office/officeart/2005/8/layout/hList1"/>
    <dgm:cxn modelId="{050C5E33-2D28-4A4C-B37A-F1A6DC15921C}" srcId="{B64C5898-6958-4BE2-BB60-C898F834804C}" destId="{BDBAF24D-5D67-44F2-A28C-CA75BBF33CEE}" srcOrd="5" destOrd="0" parTransId="{2C548BB5-EEF3-460F-9553-02739B52D658}" sibTransId="{A331C08B-EE59-4CFA-B7E8-CA9B0B8CCAE6}"/>
    <dgm:cxn modelId="{433DD539-DDE2-458B-A39F-DDC793FEE51B}" srcId="{B64C5898-6958-4BE2-BB60-C898F834804C}" destId="{1A9D3A27-1E87-4C9B-BA15-C5BF70030DA5}" srcOrd="0" destOrd="0" parTransId="{A32EC0DA-7E48-4FA9-BB00-A12511FAD6BA}" sibTransId="{85A26AAA-3918-43E6-B1E1-FF4A9ACDBFAE}"/>
    <dgm:cxn modelId="{AED3623C-91EB-40A1-A02A-438B98E0D424}" srcId="{B64C5898-6958-4BE2-BB60-C898F834804C}" destId="{4B8A2EC3-DD85-429F-8065-CAE0CBB6655F}" srcOrd="9" destOrd="0" parTransId="{924C0C8D-0948-4E9B-89E1-6F423E402A3F}" sibTransId="{4426E602-6CEF-45CA-9566-881F93CACACA}"/>
    <dgm:cxn modelId="{89BC443C-6793-471F-AA6E-D453CBB6E12D}" srcId="{B64C5898-6958-4BE2-BB60-C898F834804C}" destId="{E9B60BF7-9FA7-43A0-99CB-5B9214CF7724}" srcOrd="7" destOrd="0" parTransId="{F3E56CED-A323-4767-995D-4DA99691E623}" sibTransId="{00147341-8D4F-460B-A0F4-E02CC98B9CB4}"/>
    <dgm:cxn modelId="{CD55943C-2FB4-43F6-972C-CFC27B00A45D}" srcId="{BD135114-0CDE-4593-B9F4-CC6082AE1C32}" destId="{425113FC-E7F0-4EC5-9C1E-56B3468AC559}" srcOrd="0" destOrd="0" parTransId="{5F06E1EF-D914-4FA4-9232-65AB5D5601EF}" sibTransId="{75867315-3018-431C-B345-2A6B929D0F67}"/>
    <dgm:cxn modelId="{B4285B5F-4CED-4804-9527-A6F873535314}" srcId="{2B5D15BD-DC36-48AD-9430-6D0A33CE7AE3}" destId="{A05DCAA3-E623-4731-AD79-193E5AD1B9E3}" srcOrd="1" destOrd="0" parTransId="{0BE7DB9F-1C97-4FE1-96CA-47D44FCE5703}" sibTransId="{CF4B5C6A-5728-45EE-97D9-9DACCFBA81E4}"/>
    <dgm:cxn modelId="{6739A149-252F-4B20-9FA9-AECDAD2B24B8}" srcId="{0C5EA5F5-2C05-4F9B-9B7A-2EFA24EFEE31}" destId="{BF8E06A0-9C36-414E-8DF3-3756FDF8C1FE}" srcOrd="5" destOrd="0" parTransId="{1B338EB8-A4BF-47A7-AA51-C36F9B21AB7B}" sibTransId="{37C7644E-1971-4CEF-B0B5-35D9FA41599B}"/>
    <dgm:cxn modelId="{C21D334A-88D3-4762-98A8-F55F89159D60}" type="presOf" srcId="{2B5D15BD-DC36-48AD-9430-6D0A33CE7AE3}" destId="{B2973077-3D80-4135-9B0D-55AC17BB741B}" srcOrd="0" destOrd="0" presId="urn:microsoft.com/office/officeart/2005/8/layout/hList1"/>
    <dgm:cxn modelId="{1F6A3C4C-7BFD-4A2D-A59F-356E1F01629A}" type="presOf" srcId="{F47CB9A6-3870-44E0-8CF9-3BDA4E0DC44E}" destId="{2BD1C9E5-D689-4683-84E5-94337C5FE228}" srcOrd="0" destOrd="0" presId="urn:microsoft.com/office/officeart/2005/8/layout/hList1"/>
    <dgm:cxn modelId="{315BBE6F-CFFE-498C-B98C-BB9FE9612DA6}" type="presOf" srcId="{8AFCDCE9-6891-4960-A8A4-011C8A4278A1}" destId="{A6AEC982-AC7D-4977-B106-D6B5F187E49E}" srcOrd="0" destOrd="3" presId="urn:microsoft.com/office/officeart/2005/8/layout/hList1"/>
    <dgm:cxn modelId="{C2282051-B429-41AF-832C-CB4573B84408}" type="presOf" srcId="{FB27AA92-7087-4606-A6C3-7DC97E352B5D}" destId="{D8899131-0DC8-43C3-A433-AA62A5A8E558}" srcOrd="0" destOrd="6" presId="urn:microsoft.com/office/officeart/2005/8/layout/hList1"/>
    <dgm:cxn modelId="{50EA9553-CF20-48E0-86FD-5E9A3C9DDE16}" type="presOf" srcId="{1A9D3A27-1E87-4C9B-BA15-C5BF70030DA5}" destId="{D8899131-0DC8-43C3-A433-AA62A5A8E558}" srcOrd="0" destOrd="0" presId="urn:microsoft.com/office/officeart/2005/8/layout/hList1"/>
    <dgm:cxn modelId="{6C5C9B77-738A-404B-8448-A884E05CF30B}" srcId="{BF8E06A0-9C36-414E-8DF3-3756FDF8C1FE}" destId="{59494CF5-6B0A-4D93-83D6-4B5762C044F6}" srcOrd="2" destOrd="0" parTransId="{1E7189FE-674F-47C7-AF40-FFA08C2EA379}" sibTransId="{B68F5CBB-CA16-4259-9785-A2476A20B2BF}"/>
    <dgm:cxn modelId="{CA2BDA59-BD50-492B-A91B-A8F196CCD5BF}" type="presOf" srcId="{BF8E06A0-9C36-414E-8DF3-3756FDF8C1FE}" destId="{0D8C2130-0FAC-4F09-AE27-FB8EC4E246D6}" srcOrd="0" destOrd="0" presId="urn:microsoft.com/office/officeart/2005/8/layout/hList1"/>
    <dgm:cxn modelId="{5C814384-5C6D-4369-88B9-CD41D45BE13A}" srcId="{E4A57CD2-9550-4918-91D2-83C446F5493D}" destId="{E85B5400-954F-40FC-ADC5-BF6AB489E1E7}" srcOrd="1" destOrd="0" parTransId="{9F2B7FEC-F3F5-4F45-AC55-C987B94C2E06}" sibTransId="{436C3E0F-595A-4278-97FF-1CDEBB78E5DD}"/>
    <dgm:cxn modelId="{E7D7A388-9CDE-4652-A4D0-91FE6BDE26E9}" srcId="{E4A57CD2-9550-4918-91D2-83C446F5493D}" destId="{66FB553F-B0E1-48AF-8F03-38276C223A91}" srcOrd="2" destOrd="0" parTransId="{9729F1C6-8288-4433-A98B-71DEF5AD07CC}" sibTransId="{060E9340-6B2D-436D-980E-D741AD768D88}"/>
    <dgm:cxn modelId="{D83A138A-5DD8-40E8-801F-3F2ED2BDD2E5}" type="presOf" srcId="{3AA19169-70E7-4106-8AC9-6772DF77D3FD}" destId="{D8899131-0DC8-43C3-A433-AA62A5A8E558}" srcOrd="0" destOrd="4" presId="urn:microsoft.com/office/officeart/2005/8/layout/hList1"/>
    <dgm:cxn modelId="{A6D14E8E-F5D6-4E6A-8132-22A578D99A32}" type="presOf" srcId="{425113FC-E7F0-4EC5-9C1E-56B3468AC559}" destId="{55C5E21A-FB70-4F18-B1AF-CBDC7A4D501F}" srcOrd="0" destOrd="0" presId="urn:microsoft.com/office/officeart/2005/8/layout/hList1"/>
    <dgm:cxn modelId="{104F139B-902E-4E8C-8455-FD11387FD1C5}" type="presOf" srcId="{3B1FDC09-9914-4B50-8D8C-AEB1768A6779}" destId="{2BD1C9E5-D689-4683-84E5-94337C5FE228}" srcOrd="0" destOrd="1" presId="urn:microsoft.com/office/officeart/2005/8/layout/hList1"/>
    <dgm:cxn modelId="{99C03F9D-7D0A-49CA-B130-17F540E9B77D}" type="presOf" srcId="{59494CF5-6B0A-4D93-83D6-4B5762C044F6}" destId="{2BD1C9E5-D689-4683-84E5-94337C5FE228}" srcOrd="0" destOrd="2" presId="urn:microsoft.com/office/officeart/2005/8/layout/hList1"/>
    <dgm:cxn modelId="{ED6EA09D-BFF0-4359-9688-3B85A308C8AF}" srcId="{B64C5898-6958-4BE2-BB60-C898F834804C}" destId="{3AA19169-70E7-4106-8AC9-6772DF77D3FD}" srcOrd="4" destOrd="0" parTransId="{87BA48A4-41CC-4B71-B8F2-B2535038D5DD}" sibTransId="{09582ED3-7E10-4829-B22A-94474514B108}"/>
    <dgm:cxn modelId="{F042EB9D-F0A9-44C3-8A26-6ACD59171C5B}" type="presOf" srcId="{E9B60BF7-9FA7-43A0-99CB-5B9214CF7724}" destId="{D8899131-0DC8-43C3-A433-AA62A5A8E558}" srcOrd="0" destOrd="7" presId="urn:microsoft.com/office/officeart/2005/8/layout/hList1"/>
    <dgm:cxn modelId="{66030FA3-F58C-4DEB-B2FC-450CB806187F}" srcId="{C7CBAC0E-1713-420E-8745-9957CF9737EE}" destId="{3A3FCE7E-6124-4CC1-9DB3-4C6210E35178}" srcOrd="1" destOrd="0" parTransId="{19349A0F-2D24-4952-9314-263436CE1831}" sibTransId="{EB6C1599-5871-44B3-B629-F9A53BA76357}"/>
    <dgm:cxn modelId="{83C731B0-2701-49EA-A489-43D7DD92971F}" type="presOf" srcId="{6B364C0F-C783-47FC-9D15-7D35526E1D0E}" destId="{55C5E21A-FB70-4F18-B1AF-CBDC7A4D501F}" srcOrd="0" destOrd="1" presId="urn:microsoft.com/office/officeart/2005/8/layout/hList1"/>
    <dgm:cxn modelId="{2BA137B1-71C1-4903-8424-BE0FC7F1167B}" type="presOf" srcId="{DC41D283-6ADA-4093-B5A7-658540F26000}" destId="{D8899131-0DC8-43C3-A433-AA62A5A8E558}" srcOrd="0" destOrd="2" presId="urn:microsoft.com/office/officeart/2005/8/layout/hList1"/>
    <dgm:cxn modelId="{27BEBEB2-E247-49EB-957A-6C91302A8673}" srcId="{BD135114-0CDE-4593-B9F4-CC6082AE1C32}" destId="{6B364C0F-C783-47FC-9D15-7D35526E1D0E}" srcOrd="1" destOrd="0" parTransId="{259D571A-9E00-4F05-B6F5-EA31CABB8DFC}" sibTransId="{D1AE5A16-8736-4378-B2CB-D8A51EF105DB}"/>
    <dgm:cxn modelId="{D46222B3-3658-414E-98BF-F3D18B47432D}" type="presOf" srcId="{3F6B76A3-E59B-45DB-BD49-418E8503A16D}" destId="{9C55E9BC-0D21-428E-86FD-1B6CD0E235F5}" srcOrd="0" destOrd="0" presId="urn:microsoft.com/office/officeart/2005/8/layout/hList1"/>
    <dgm:cxn modelId="{D46FB8B5-E8E8-48E3-8F45-1EF26E96B888}" srcId="{BF8E06A0-9C36-414E-8DF3-3756FDF8C1FE}" destId="{490AA565-F809-4218-8E37-EA5B8BC31B60}" srcOrd="3" destOrd="0" parTransId="{AC07B252-F66F-41A0-9160-03561F092F3B}" sibTransId="{D1D5FDF6-9704-45A3-A0EF-BBD06FBFF208}"/>
    <dgm:cxn modelId="{6DDE78BA-F56D-4A6E-8BFD-8E8A7D8AF757}" srcId="{BF8E06A0-9C36-414E-8DF3-3756FDF8C1FE}" destId="{3B1FDC09-9914-4B50-8D8C-AEB1768A6779}" srcOrd="1" destOrd="0" parTransId="{918097ED-9DEB-4A2F-83A4-BF06C056590A}" sibTransId="{61D9D0DB-C8DC-4D50-8FD2-76C6557B7D46}"/>
    <dgm:cxn modelId="{443D08BE-4A14-47BA-8D33-27CEF84D6328}" srcId="{E4A57CD2-9550-4918-91D2-83C446F5493D}" destId="{8AFCDCE9-6891-4960-A8A4-011C8A4278A1}" srcOrd="3" destOrd="0" parTransId="{5C5628E1-1998-4C94-AC6F-24FDDB26BD2C}" sibTransId="{C2B544C8-A0E9-45C6-A441-2506177B7CA8}"/>
    <dgm:cxn modelId="{125EABC0-A2F5-4AC0-A841-1F7A832A5239}" srcId="{B64C5898-6958-4BE2-BB60-C898F834804C}" destId="{FB27AA92-7087-4606-A6C3-7DC97E352B5D}" srcOrd="6" destOrd="0" parTransId="{1A8994ED-04A6-4C9C-9389-8BEBC3B3F49C}" sibTransId="{3D104E0B-AB1A-49E3-A122-C18EFEBCADA2}"/>
    <dgm:cxn modelId="{19893DC3-3DC9-4AA2-8C3E-08EA8C608183}" srcId="{E4A57CD2-9550-4918-91D2-83C446F5493D}" destId="{F010E454-2813-497B-AE96-06B605C8B896}" srcOrd="0" destOrd="0" parTransId="{69F3D6A5-98C3-4036-822F-5E24E6087B9C}" sibTransId="{38486DB5-73E3-4D3B-8852-D0BEB2DB399F}"/>
    <dgm:cxn modelId="{92F9F5C9-05F8-44B9-BC33-91DADDDA7714}" type="presOf" srcId="{3A3FCE7E-6124-4CC1-9DB3-4C6210E35178}" destId="{9C55E9BC-0D21-428E-86FD-1B6CD0E235F5}" srcOrd="0" destOrd="1" presId="urn:microsoft.com/office/officeart/2005/8/layout/hList1"/>
    <dgm:cxn modelId="{20F408CC-C04E-4AE6-BE5B-5A4E03FFE951}" srcId="{0C5EA5F5-2C05-4F9B-9B7A-2EFA24EFEE31}" destId="{C7CBAC0E-1713-420E-8745-9957CF9737EE}" srcOrd="2" destOrd="0" parTransId="{784F05BF-A553-41E9-8963-1019CDFDF85F}" sibTransId="{E1EAF3E7-3543-40BD-827E-B44B08F7104E}"/>
    <dgm:cxn modelId="{C731B8D5-06CC-40A0-8A4B-4768C93BAAB0}" type="presOf" srcId="{B64C5898-6958-4BE2-BB60-C898F834804C}" destId="{774E3FA4-5926-4D24-8B6D-74C3D1740055}" srcOrd="0" destOrd="0" presId="urn:microsoft.com/office/officeart/2005/8/layout/hList1"/>
    <dgm:cxn modelId="{C618F5DC-1FA7-4F6E-B78F-2E1AF7152528}" type="presOf" srcId="{4B8A2EC3-DD85-429F-8065-CAE0CBB6655F}" destId="{D8899131-0DC8-43C3-A433-AA62A5A8E558}" srcOrd="0" destOrd="9" presId="urn:microsoft.com/office/officeart/2005/8/layout/hList1"/>
    <dgm:cxn modelId="{90481BDF-038B-404B-8735-041FC7356002}" srcId="{B64C5898-6958-4BE2-BB60-C898F834804C}" destId="{F72BFD80-6838-43BB-B276-0D49D417BAE8}" srcOrd="8" destOrd="0" parTransId="{1640DDDD-265B-44C8-9F65-5C2F396D30FD}" sibTransId="{BE25D2B5-BAD5-472A-A4F4-FE48711BEFDA}"/>
    <dgm:cxn modelId="{840B22E3-9DBA-4774-A88A-C929D3B9501E}" srcId="{BF8E06A0-9C36-414E-8DF3-3756FDF8C1FE}" destId="{F47CB9A6-3870-44E0-8CF9-3BDA4E0DC44E}" srcOrd="0" destOrd="0" parTransId="{A475C786-5BEE-4D9A-B944-E0B6220ED50D}" sibTransId="{C266B28E-9A9E-4DCF-9893-8BE976159F86}"/>
    <dgm:cxn modelId="{D9A9C0E5-B31B-4125-84AB-C4C2F9200563}" srcId="{B64C5898-6958-4BE2-BB60-C898F834804C}" destId="{6825744F-ACAF-4498-8550-B7B58E2A5D09}" srcOrd="3" destOrd="0" parTransId="{CFBB6E89-AFC4-4666-9220-91AC9AF075DF}" sibTransId="{4395B32F-003F-4C73-A950-91813C809810}"/>
    <dgm:cxn modelId="{CE7708E8-8254-4EC5-8483-A107FC3187FE}" type="presOf" srcId="{2C2029E0-E360-4015-A660-CB433930D24E}" destId="{2B327B02-3422-487F-AD83-68124077A91C}" srcOrd="0" destOrd="0" presId="urn:microsoft.com/office/officeart/2005/8/layout/hList1"/>
    <dgm:cxn modelId="{F9A98EEE-44EE-4E69-AE96-17BF8EA982E0}" srcId="{B64C5898-6958-4BE2-BB60-C898F834804C}" destId="{5036D7A4-5B8A-4BD1-AB9F-218139A9ADD8}" srcOrd="1" destOrd="0" parTransId="{E7B28248-C0E2-4874-A989-564FF22AB28B}" sibTransId="{42854F75-6E02-4689-9BE2-C3185C6B3FDF}"/>
    <dgm:cxn modelId="{7877F5F2-4D34-4BB5-8197-8BA61B9B8CC7}" type="presOf" srcId="{66FB553F-B0E1-48AF-8F03-38276C223A91}" destId="{A6AEC982-AC7D-4977-B106-D6B5F187E49E}" srcOrd="0" destOrd="2" presId="urn:microsoft.com/office/officeart/2005/8/layout/hList1"/>
    <dgm:cxn modelId="{5E57C5F9-9F48-4587-B60D-AF430D4CDCAE}" srcId="{0C5EA5F5-2C05-4F9B-9B7A-2EFA24EFEE31}" destId="{BD135114-0CDE-4593-B9F4-CC6082AE1C32}" srcOrd="1" destOrd="0" parTransId="{1F9838D7-D594-4589-A162-9EE2F14F7581}" sibTransId="{8B97FB34-6E6D-4910-9ACE-CACAB2091250}"/>
    <dgm:cxn modelId="{D59F88FA-346E-4EB6-9C4B-82264506A255}" type="presOf" srcId="{E85B5400-954F-40FC-ADC5-BF6AB489E1E7}" destId="{A6AEC982-AC7D-4977-B106-D6B5F187E49E}" srcOrd="0" destOrd="1" presId="urn:microsoft.com/office/officeart/2005/8/layout/hList1"/>
    <dgm:cxn modelId="{C23F5CFB-415B-496C-961B-764B4C527495}" type="presOf" srcId="{F010E454-2813-497B-AE96-06B605C8B896}" destId="{A6AEC982-AC7D-4977-B106-D6B5F187E49E}" srcOrd="0" destOrd="0" presId="urn:microsoft.com/office/officeart/2005/8/layout/hList1"/>
    <dgm:cxn modelId="{444156FE-D5E2-4CD9-B402-7FDFB076BC5A}" type="presOf" srcId="{C7CBAC0E-1713-420E-8745-9957CF9737EE}" destId="{65DA3C12-447B-442E-A2D2-E519495CC002}" srcOrd="0" destOrd="0" presId="urn:microsoft.com/office/officeart/2005/8/layout/hList1"/>
    <dgm:cxn modelId="{E396231D-E6EC-4CDA-846A-84D02BE0C30B}" type="presParOf" srcId="{822A3691-5566-42B3-9775-97F661A0BAE0}" destId="{CD0385C3-B99D-4D90-A048-9B78115B6720}" srcOrd="0" destOrd="0" presId="urn:microsoft.com/office/officeart/2005/8/layout/hList1"/>
    <dgm:cxn modelId="{5886792C-B855-4850-808A-E7BAEEB6CD8C}" type="presParOf" srcId="{CD0385C3-B99D-4D90-A048-9B78115B6720}" destId="{774E3FA4-5926-4D24-8B6D-74C3D1740055}" srcOrd="0" destOrd="0" presId="urn:microsoft.com/office/officeart/2005/8/layout/hList1"/>
    <dgm:cxn modelId="{0B0C6380-09C5-49DA-ACF5-EAD64F3E8C39}" type="presParOf" srcId="{CD0385C3-B99D-4D90-A048-9B78115B6720}" destId="{D8899131-0DC8-43C3-A433-AA62A5A8E558}" srcOrd="1" destOrd="0" presId="urn:microsoft.com/office/officeart/2005/8/layout/hList1"/>
    <dgm:cxn modelId="{8BE91D54-04C1-4DCF-A980-37A6DE73756A}" type="presParOf" srcId="{822A3691-5566-42B3-9775-97F661A0BAE0}" destId="{05DB1A83-4EA0-44AE-BE45-0BBF4A02BDFC}" srcOrd="1" destOrd="0" presId="urn:microsoft.com/office/officeart/2005/8/layout/hList1"/>
    <dgm:cxn modelId="{CBC33055-E854-4732-8BF7-10E2DFA41CAF}" type="presParOf" srcId="{822A3691-5566-42B3-9775-97F661A0BAE0}" destId="{064C1ED7-DB8A-4290-B405-989A47A30D89}" srcOrd="2" destOrd="0" presId="urn:microsoft.com/office/officeart/2005/8/layout/hList1"/>
    <dgm:cxn modelId="{F79C67F2-C301-4F5C-A895-66E08033353C}" type="presParOf" srcId="{064C1ED7-DB8A-4290-B405-989A47A30D89}" destId="{AD479FB6-75AE-4A14-AB09-CEA6A32C0E71}" srcOrd="0" destOrd="0" presId="urn:microsoft.com/office/officeart/2005/8/layout/hList1"/>
    <dgm:cxn modelId="{0EA85D78-B8F7-49C0-822C-074C2B236456}" type="presParOf" srcId="{064C1ED7-DB8A-4290-B405-989A47A30D89}" destId="{55C5E21A-FB70-4F18-B1AF-CBDC7A4D501F}" srcOrd="1" destOrd="0" presId="urn:microsoft.com/office/officeart/2005/8/layout/hList1"/>
    <dgm:cxn modelId="{32AA11AB-04B3-4684-81AC-FF17455E086B}" type="presParOf" srcId="{822A3691-5566-42B3-9775-97F661A0BAE0}" destId="{5F62C7A2-F06B-48E1-8A32-56B82BBE0595}" srcOrd="3" destOrd="0" presId="urn:microsoft.com/office/officeart/2005/8/layout/hList1"/>
    <dgm:cxn modelId="{5CE996DF-9EA0-4261-921C-1240052CCF36}" type="presParOf" srcId="{822A3691-5566-42B3-9775-97F661A0BAE0}" destId="{0DCDE35C-520E-4870-A92B-55B8A96F1806}" srcOrd="4" destOrd="0" presId="urn:microsoft.com/office/officeart/2005/8/layout/hList1"/>
    <dgm:cxn modelId="{12C0AC4C-2700-4000-8488-269201D5030C}" type="presParOf" srcId="{0DCDE35C-520E-4870-A92B-55B8A96F1806}" destId="{65DA3C12-447B-442E-A2D2-E519495CC002}" srcOrd="0" destOrd="0" presId="urn:microsoft.com/office/officeart/2005/8/layout/hList1"/>
    <dgm:cxn modelId="{C5B1E2B4-DBCC-4BB8-BABC-F7857B095192}" type="presParOf" srcId="{0DCDE35C-520E-4870-A92B-55B8A96F1806}" destId="{9C55E9BC-0D21-428E-86FD-1B6CD0E235F5}" srcOrd="1" destOrd="0" presId="urn:microsoft.com/office/officeart/2005/8/layout/hList1"/>
    <dgm:cxn modelId="{CADA196E-2C7A-40D1-B0F7-C773AFF5F952}" type="presParOf" srcId="{822A3691-5566-42B3-9775-97F661A0BAE0}" destId="{FB9A3918-8595-4C2D-AECA-5145DB34FA58}" srcOrd="5" destOrd="0" presId="urn:microsoft.com/office/officeart/2005/8/layout/hList1"/>
    <dgm:cxn modelId="{9F518C1D-DBF8-4F77-BB9C-F004170967AA}" type="presParOf" srcId="{822A3691-5566-42B3-9775-97F661A0BAE0}" destId="{ABC9C03F-ADB3-46D9-B8B9-1B7FDDC20218}" srcOrd="6" destOrd="0" presId="urn:microsoft.com/office/officeart/2005/8/layout/hList1"/>
    <dgm:cxn modelId="{5926B51E-F069-449B-8ED0-E895405D4695}" type="presParOf" srcId="{ABC9C03F-ADB3-46D9-B8B9-1B7FDDC20218}" destId="{B2973077-3D80-4135-9B0D-55AC17BB741B}" srcOrd="0" destOrd="0" presId="urn:microsoft.com/office/officeart/2005/8/layout/hList1"/>
    <dgm:cxn modelId="{231DAA28-47D6-4C22-B6F7-C21CA7D7E749}" type="presParOf" srcId="{ABC9C03F-ADB3-46D9-B8B9-1B7FDDC20218}" destId="{2B327B02-3422-487F-AD83-68124077A91C}" srcOrd="1" destOrd="0" presId="urn:microsoft.com/office/officeart/2005/8/layout/hList1"/>
    <dgm:cxn modelId="{A30713E7-5BBF-4A6C-AE78-0E94D79F30A7}" type="presParOf" srcId="{822A3691-5566-42B3-9775-97F661A0BAE0}" destId="{430CEF92-4062-4A1E-B2C8-2C3BAC5CFD9F}" srcOrd="7" destOrd="0" presId="urn:microsoft.com/office/officeart/2005/8/layout/hList1"/>
    <dgm:cxn modelId="{C1D8A28A-4421-465C-B645-8DECD668F46B}" type="presParOf" srcId="{822A3691-5566-42B3-9775-97F661A0BAE0}" destId="{3DA7D3F3-291B-4AF5-BA4F-4848AF7210F0}" srcOrd="8" destOrd="0" presId="urn:microsoft.com/office/officeart/2005/8/layout/hList1"/>
    <dgm:cxn modelId="{0E6A74C6-D691-47A5-A78E-1565E96F2B89}" type="presParOf" srcId="{3DA7D3F3-291B-4AF5-BA4F-4848AF7210F0}" destId="{226DC8B9-4479-45B7-AD04-2D6F608EDBF9}" srcOrd="0" destOrd="0" presId="urn:microsoft.com/office/officeart/2005/8/layout/hList1"/>
    <dgm:cxn modelId="{E42333CD-60EC-488D-BF90-B4E823FBF260}" type="presParOf" srcId="{3DA7D3F3-291B-4AF5-BA4F-4848AF7210F0}" destId="{A6AEC982-AC7D-4977-B106-D6B5F187E49E}" srcOrd="1" destOrd="0" presId="urn:microsoft.com/office/officeart/2005/8/layout/hList1"/>
    <dgm:cxn modelId="{3A42B46E-1840-4637-A8EF-5FFCFBBE98CD}" type="presParOf" srcId="{822A3691-5566-42B3-9775-97F661A0BAE0}" destId="{CB4EACF3-00B0-4EB3-B7ED-DF377DFC8BB7}" srcOrd="9" destOrd="0" presId="urn:microsoft.com/office/officeart/2005/8/layout/hList1"/>
    <dgm:cxn modelId="{7742528A-05A9-4E72-B286-8FFC39584712}" type="presParOf" srcId="{822A3691-5566-42B3-9775-97F661A0BAE0}" destId="{D73E1192-BC7F-4375-AEE2-ACABFA6ADA96}" srcOrd="10" destOrd="0" presId="urn:microsoft.com/office/officeart/2005/8/layout/hList1"/>
    <dgm:cxn modelId="{63D1D124-FD3A-4CEB-AC77-0B122BABBF6F}" type="presParOf" srcId="{D73E1192-BC7F-4375-AEE2-ACABFA6ADA96}" destId="{0D8C2130-0FAC-4F09-AE27-FB8EC4E246D6}" srcOrd="0" destOrd="0" presId="urn:microsoft.com/office/officeart/2005/8/layout/hList1"/>
    <dgm:cxn modelId="{B5239539-E6FC-42E2-8409-746A50B9EA9C}" type="presParOf" srcId="{D73E1192-BC7F-4375-AEE2-ACABFA6ADA96}" destId="{2BD1C9E5-D689-4683-84E5-94337C5FE2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7721DC-9009-4FA2-B23F-043896DB0530}" type="doc">
      <dgm:prSet loTypeId="urn:microsoft.com/office/officeart/2005/8/layout/default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7649B8C7-E537-45D8-B9EB-3804912C4AD8}">
      <dgm:prSet phldrT="[Text]"/>
      <dgm:spPr/>
      <dgm:t>
        <a:bodyPr/>
        <a:lstStyle/>
        <a:p>
          <a:r>
            <a:rPr lang="en-US" b="0"/>
            <a:t>Cost-effectiveness</a:t>
          </a:r>
          <a:r>
            <a:rPr lang="en-US"/>
            <a:t> </a:t>
          </a:r>
        </a:p>
      </dgm:t>
    </dgm:pt>
    <dgm:pt modelId="{3B479502-1260-4168-AEA2-E3ED748B2518}" type="parTrans" cxnId="{BE72E5C8-4BAD-4CD8-AB80-9C7FFFFC9755}">
      <dgm:prSet/>
      <dgm:spPr/>
      <dgm:t>
        <a:bodyPr/>
        <a:lstStyle/>
        <a:p>
          <a:endParaRPr lang="en-US"/>
        </a:p>
      </dgm:t>
    </dgm:pt>
    <dgm:pt modelId="{5DD60DA2-31F2-4B20-B4FF-8C78B6AFD78B}" type="sibTrans" cxnId="{BE72E5C8-4BAD-4CD8-AB80-9C7FFFFC9755}">
      <dgm:prSet/>
      <dgm:spPr/>
      <dgm:t>
        <a:bodyPr/>
        <a:lstStyle/>
        <a:p>
          <a:endParaRPr lang="en-US"/>
        </a:p>
      </dgm:t>
    </dgm:pt>
    <dgm:pt modelId="{91F11EAD-2A58-4BCE-9A51-21F1A0EF567D}">
      <dgm:prSet phldrT="[Text]"/>
      <dgm:spPr/>
      <dgm:t>
        <a:bodyPr/>
        <a:lstStyle/>
        <a:p>
          <a:r>
            <a:rPr lang="en-US" b="0"/>
            <a:t>Education and learning</a:t>
          </a:r>
        </a:p>
      </dgm:t>
    </dgm:pt>
    <dgm:pt modelId="{11457226-B005-450A-9F4A-5686981003C2}" type="parTrans" cxnId="{39955BE7-B22D-493C-9087-3707C1A4F9E6}">
      <dgm:prSet/>
      <dgm:spPr/>
      <dgm:t>
        <a:bodyPr/>
        <a:lstStyle/>
        <a:p>
          <a:endParaRPr lang="en-US"/>
        </a:p>
      </dgm:t>
    </dgm:pt>
    <dgm:pt modelId="{85D9B805-7D71-475B-BA1D-497CEA6E3410}" type="sibTrans" cxnId="{39955BE7-B22D-493C-9087-3707C1A4F9E6}">
      <dgm:prSet/>
      <dgm:spPr/>
      <dgm:t>
        <a:bodyPr/>
        <a:lstStyle/>
        <a:p>
          <a:endParaRPr lang="en-US"/>
        </a:p>
      </dgm:t>
    </dgm:pt>
    <dgm:pt modelId="{5E9B22C4-BF92-4925-8804-00309C4E8114}">
      <dgm:prSet phldrT="[Text]"/>
      <dgm:spPr/>
      <dgm:t>
        <a:bodyPr/>
        <a:lstStyle/>
        <a:p>
          <a:r>
            <a:rPr lang="en-US" b="0"/>
            <a:t>Compatibility</a:t>
          </a:r>
          <a:r>
            <a:rPr lang="en-US"/>
            <a:t> </a:t>
          </a:r>
        </a:p>
      </dgm:t>
    </dgm:pt>
    <dgm:pt modelId="{E7B90E31-EEAA-4152-AEC0-A64691CB80D8}" type="parTrans" cxnId="{8327C8E7-29D7-474E-8415-2B4AB048C748}">
      <dgm:prSet/>
      <dgm:spPr/>
      <dgm:t>
        <a:bodyPr/>
        <a:lstStyle/>
        <a:p>
          <a:endParaRPr lang="en-US"/>
        </a:p>
      </dgm:t>
    </dgm:pt>
    <dgm:pt modelId="{F5F2FA13-B251-469C-ADBD-0E20243B536F}" type="sibTrans" cxnId="{8327C8E7-29D7-474E-8415-2B4AB048C748}">
      <dgm:prSet/>
      <dgm:spPr/>
      <dgm:t>
        <a:bodyPr/>
        <a:lstStyle/>
        <a:p>
          <a:endParaRPr lang="en-US"/>
        </a:p>
      </dgm:t>
    </dgm:pt>
    <dgm:pt modelId="{8B9F8EA9-873A-49C8-B580-932B8843F5FD}">
      <dgm:prSet phldrT="[Text]"/>
      <dgm:spPr/>
      <dgm:t>
        <a:bodyPr/>
        <a:lstStyle/>
        <a:p>
          <a:r>
            <a:rPr lang="en-US" b="0"/>
            <a:t>Ethical values</a:t>
          </a:r>
        </a:p>
      </dgm:t>
    </dgm:pt>
    <dgm:pt modelId="{1E34EE73-049D-4E4B-BC96-DD99B40D42F1}" type="parTrans" cxnId="{074A7DB7-B39F-4DD8-AF61-65CB465D9D69}">
      <dgm:prSet/>
      <dgm:spPr/>
      <dgm:t>
        <a:bodyPr/>
        <a:lstStyle/>
        <a:p>
          <a:endParaRPr lang="en-US"/>
        </a:p>
      </dgm:t>
    </dgm:pt>
    <dgm:pt modelId="{0B28FDA3-8F05-4720-A61A-823EE89CAA96}" type="sibTrans" cxnId="{074A7DB7-B39F-4DD8-AF61-65CB465D9D69}">
      <dgm:prSet/>
      <dgm:spPr/>
      <dgm:t>
        <a:bodyPr/>
        <a:lstStyle/>
        <a:p>
          <a:endParaRPr lang="en-US"/>
        </a:p>
      </dgm:t>
    </dgm:pt>
    <dgm:pt modelId="{721B0B12-3A93-46FC-86B0-FCE7352A0CFA}">
      <dgm:prSet phldrT="[Text]"/>
      <dgm:spPr/>
      <dgm:t>
        <a:bodyPr/>
        <a:lstStyle/>
        <a:p>
          <a:r>
            <a:rPr lang="en-US" b="0"/>
            <a:t>Global accessibility</a:t>
          </a:r>
        </a:p>
      </dgm:t>
    </dgm:pt>
    <dgm:pt modelId="{50114404-70A4-4D24-9EB2-F874BAECD01A}" type="parTrans" cxnId="{B1EEFC8A-126C-4FF3-A114-91FA5A400C68}">
      <dgm:prSet/>
      <dgm:spPr/>
      <dgm:t>
        <a:bodyPr/>
        <a:lstStyle/>
        <a:p>
          <a:endParaRPr lang="en-US"/>
        </a:p>
      </dgm:t>
    </dgm:pt>
    <dgm:pt modelId="{FDA1D167-890A-4497-B2BB-3E40DB833EFE}" type="sibTrans" cxnId="{B1EEFC8A-126C-4FF3-A114-91FA5A400C68}">
      <dgm:prSet/>
      <dgm:spPr/>
      <dgm:t>
        <a:bodyPr/>
        <a:lstStyle/>
        <a:p>
          <a:endParaRPr lang="en-US"/>
        </a:p>
      </dgm:t>
    </dgm:pt>
    <dgm:pt modelId="{9B37C492-8FEA-436F-8A91-992A13420AB3}">
      <dgm:prSet phldrT="[Text]"/>
      <dgm:spPr/>
      <dgm:t>
        <a:bodyPr/>
        <a:lstStyle/>
        <a:p>
          <a:r>
            <a:rPr lang="en-US" b="0"/>
            <a:t>Transparency</a:t>
          </a:r>
          <a:r>
            <a:rPr lang="en-US"/>
            <a:t> </a:t>
          </a:r>
        </a:p>
      </dgm:t>
    </dgm:pt>
    <dgm:pt modelId="{B27837B0-F8FB-4CB8-97B8-4A9E470109A5}" type="parTrans" cxnId="{B8DFBBB9-D04E-486F-AD97-B23086FFCB71}">
      <dgm:prSet/>
      <dgm:spPr/>
      <dgm:t>
        <a:bodyPr/>
        <a:lstStyle/>
        <a:p>
          <a:endParaRPr lang="en-US"/>
        </a:p>
      </dgm:t>
    </dgm:pt>
    <dgm:pt modelId="{949440CA-E9FC-4BEB-AECD-30A5558EB1C7}" type="sibTrans" cxnId="{B8DFBBB9-D04E-486F-AD97-B23086FFCB71}">
      <dgm:prSet/>
      <dgm:spPr/>
      <dgm:t>
        <a:bodyPr/>
        <a:lstStyle/>
        <a:p>
          <a:endParaRPr lang="en-US"/>
        </a:p>
      </dgm:t>
    </dgm:pt>
    <dgm:pt modelId="{BEBC5C85-E860-45BD-87AF-1B0C370C6FFE}">
      <dgm:prSet phldrT="[Text]"/>
      <dgm:spPr/>
      <dgm:t>
        <a:bodyPr/>
        <a:lstStyle/>
        <a:p>
          <a:r>
            <a:rPr lang="en-US" b="0"/>
            <a:t>Community collaboration</a:t>
          </a:r>
        </a:p>
      </dgm:t>
    </dgm:pt>
    <dgm:pt modelId="{A4D00C0F-79C3-4E26-881D-85EFB1C09B52}" type="parTrans" cxnId="{9F9997FC-EDFA-4A55-A4B2-BA8DFC690CEE}">
      <dgm:prSet/>
      <dgm:spPr/>
      <dgm:t>
        <a:bodyPr/>
        <a:lstStyle/>
        <a:p>
          <a:endParaRPr lang="en-US"/>
        </a:p>
      </dgm:t>
    </dgm:pt>
    <dgm:pt modelId="{4509DCFB-8874-499E-AD94-5169FAF2FF86}" type="sibTrans" cxnId="{9F9997FC-EDFA-4A55-A4B2-BA8DFC690CEE}">
      <dgm:prSet/>
      <dgm:spPr/>
      <dgm:t>
        <a:bodyPr/>
        <a:lstStyle/>
        <a:p>
          <a:endParaRPr lang="en-US"/>
        </a:p>
      </dgm:t>
    </dgm:pt>
    <dgm:pt modelId="{26F84509-BC77-45B7-ABBC-6E0ECA7C0FD8}">
      <dgm:prSet phldrT="[Text]"/>
      <dgm:spPr/>
      <dgm:t>
        <a:bodyPr/>
        <a:lstStyle/>
        <a:p>
          <a:r>
            <a:rPr lang="en-US" b="0"/>
            <a:t>Customisation </a:t>
          </a:r>
        </a:p>
      </dgm:t>
    </dgm:pt>
    <dgm:pt modelId="{1C8FD0C5-9697-49CA-AF82-6EF7B5215854}" type="parTrans" cxnId="{7620244B-4AB2-4030-AFBC-24CC8F94FC5A}">
      <dgm:prSet/>
      <dgm:spPr/>
      <dgm:t>
        <a:bodyPr/>
        <a:lstStyle/>
        <a:p>
          <a:endParaRPr lang="en-US"/>
        </a:p>
      </dgm:t>
    </dgm:pt>
    <dgm:pt modelId="{91071233-CCBD-4CB6-A12D-9870C008F4FD}" type="sibTrans" cxnId="{7620244B-4AB2-4030-AFBC-24CC8F94FC5A}">
      <dgm:prSet/>
      <dgm:spPr/>
      <dgm:t>
        <a:bodyPr/>
        <a:lstStyle/>
        <a:p>
          <a:endParaRPr lang="en-US"/>
        </a:p>
      </dgm:t>
    </dgm:pt>
    <dgm:pt modelId="{A635E14E-CA80-4C9A-BB81-A74B7AFB5D72}">
      <dgm:prSet phldrT="[Text]"/>
      <dgm:spPr/>
      <dgm:t>
        <a:bodyPr/>
        <a:lstStyle/>
        <a:p>
          <a:r>
            <a:rPr lang="en-US" b="0"/>
            <a:t>Vendor independence </a:t>
          </a:r>
        </a:p>
      </dgm:t>
    </dgm:pt>
    <dgm:pt modelId="{0E64DE64-E322-4E03-A39A-CB8285F133EB}" type="parTrans" cxnId="{241A7EBF-14C0-49CD-9922-F1204E744BE6}">
      <dgm:prSet/>
      <dgm:spPr/>
      <dgm:t>
        <a:bodyPr/>
        <a:lstStyle/>
        <a:p>
          <a:endParaRPr lang="en-US"/>
        </a:p>
      </dgm:t>
    </dgm:pt>
    <dgm:pt modelId="{9B32666D-2227-4E28-BC31-46C029DA6BA9}" type="sibTrans" cxnId="{241A7EBF-14C0-49CD-9922-F1204E744BE6}">
      <dgm:prSet/>
      <dgm:spPr/>
      <dgm:t>
        <a:bodyPr/>
        <a:lstStyle/>
        <a:p>
          <a:endParaRPr lang="en-US"/>
        </a:p>
      </dgm:t>
    </dgm:pt>
    <dgm:pt modelId="{41711B8F-6BE6-4002-B259-C1933037DDE8}">
      <dgm:prSet phldrT="[Text]"/>
      <dgm:spPr/>
      <dgm:t>
        <a:bodyPr/>
        <a:lstStyle/>
        <a:p>
          <a:r>
            <a:rPr lang="en-US" b="0"/>
            <a:t>Longevity</a:t>
          </a:r>
        </a:p>
      </dgm:t>
    </dgm:pt>
    <dgm:pt modelId="{51405762-BDAD-4675-A3F6-866AD7F1F2D2}" type="parTrans" cxnId="{A71DB528-A4F1-410A-BB6E-A7B03A36ED2E}">
      <dgm:prSet/>
      <dgm:spPr/>
      <dgm:t>
        <a:bodyPr/>
        <a:lstStyle/>
        <a:p>
          <a:endParaRPr lang="en-US"/>
        </a:p>
      </dgm:t>
    </dgm:pt>
    <dgm:pt modelId="{93E02074-E60F-4758-B4F6-E1AC7D858BE5}" type="sibTrans" cxnId="{A71DB528-A4F1-410A-BB6E-A7B03A36ED2E}">
      <dgm:prSet/>
      <dgm:spPr/>
      <dgm:t>
        <a:bodyPr/>
        <a:lstStyle/>
        <a:p>
          <a:endParaRPr lang="en-US"/>
        </a:p>
      </dgm:t>
    </dgm:pt>
    <dgm:pt modelId="{B79435E8-0170-4185-A1DE-9C4A9BF90BF2}">
      <dgm:prSet phldrT="[Text]"/>
      <dgm:spPr/>
      <dgm:t>
        <a:bodyPr/>
        <a:lstStyle/>
        <a:p>
          <a:r>
            <a:rPr lang="en-US" b="0"/>
            <a:t>Security</a:t>
          </a:r>
        </a:p>
      </dgm:t>
    </dgm:pt>
    <dgm:pt modelId="{B38A0258-0CA0-4B0E-921B-15057A1DCB60}" type="parTrans" cxnId="{1268E7BB-4BFD-4A73-943A-CB23DEE99372}">
      <dgm:prSet/>
      <dgm:spPr/>
      <dgm:t>
        <a:bodyPr/>
        <a:lstStyle/>
        <a:p>
          <a:endParaRPr lang="en-US"/>
        </a:p>
      </dgm:t>
    </dgm:pt>
    <dgm:pt modelId="{BB88B97C-5C87-4A8F-A677-369B0D34903C}" type="sibTrans" cxnId="{1268E7BB-4BFD-4A73-943A-CB23DEE99372}">
      <dgm:prSet/>
      <dgm:spPr/>
      <dgm:t>
        <a:bodyPr/>
        <a:lstStyle/>
        <a:p>
          <a:endParaRPr lang="en-US"/>
        </a:p>
      </dgm:t>
    </dgm:pt>
    <dgm:pt modelId="{A9E9FAF0-1837-42B5-BC0E-CD4D699CE747}" type="pres">
      <dgm:prSet presAssocID="{097721DC-9009-4FA2-B23F-043896DB0530}" presName="diagram" presStyleCnt="0">
        <dgm:presLayoutVars>
          <dgm:dir/>
          <dgm:resizeHandles val="exact"/>
        </dgm:presLayoutVars>
      </dgm:prSet>
      <dgm:spPr/>
    </dgm:pt>
    <dgm:pt modelId="{D0B98D14-BF9B-431A-A646-98FF41267A1D}" type="pres">
      <dgm:prSet presAssocID="{7649B8C7-E537-45D8-B9EB-3804912C4AD8}" presName="node" presStyleLbl="node1" presStyleIdx="0" presStyleCnt="11">
        <dgm:presLayoutVars>
          <dgm:bulletEnabled val="1"/>
        </dgm:presLayoutVars>
      </dgm:prSet>
      <dgm:spPr/>
    </dgm:pt>
    <dgm:pt modelId="{552332CE-7678-47E5-BDCB-F8941CE1F7AD}" type="pres">
      <dgm:prSet presAssocID="{5DD60DA2-31F2-4B20-B4FF-8C78B6AFD78B}" presName="sibTrans" presStyleCnt="0"/>
      <dgm:spPr/>
    </dgm:pt>
    <dgm:pt modelId="{2EA32DFF-95F4-4ED5-8549-8E171AD65DF4}" type="pres">
      <dgm:prSet presAssocID="{9B37C492-8FEA-436F-8A91-992A13420AB3}" presName="node" presStyleLbl="node1" presStyleIdx="1" presStyleCnt="11">
        <dgm:presLayoutVars>
          <dgm:bulletEnabled val="1"/>
        </dgm:presLayoutVars>
      </dgm:prSet>
      <dgm:spPr/>
    </dgm:pt>
    <dgm:pt modelId="{4A5A885E-9B40-491B-B4D6-C10A0EEA8FDF}" type="pres">
      <dgm:prSet presAssocID="{949440CA-E9FC-4BEB-AECD-30A5558EB1C7}" presName="sibTrans" presStyleCnt="0"/>
      <dgm:spPr/>
    </dgm:pt>
    <dgm:pt modelId="{D06B6F7A-F384-4B9A-A1FD-804F23B10FDE}" type="pres">
      <dgm:prSet presAssocID="{BEBC5C85-E860-45BD-87AF-1B0C370C6FFE}" presName="node" presStyleLbl="node1" presStyleIdx="2" presStyleCnt="11">
        <dgm:presLayoutVars>
          <dgm:bulletEnabled val="1"/>
        </dgm:presLayoutVars>
      </dgm:prSet>
      <dgm:spPr/>
    </dgm:pt>
    <dgm:pt modelId="{BF5D3AEE-2F72-41F3-99EC-DB6E2DBC3CA3}" type="pres">
      <dgm:prSet presAssocID="{4509DCFB-8874-499E-AD94-5169FAF2FF86}" presName="sibTrans" presStyleCnt="0"/>
      <dgm:spPr/>
    </dgm:pt>
    <dgm:pt modelId="{6216B705-05A7-4AB6-890C-F6EC026B0B06}" type="pres">
      <dgm:prSet presAssocID="{26F84509-BC77-45B7-ABBC-6E0ECA7C0FD8}" presName="node" presStyleLbl="node1" presStyleIdx="3" presStyleCnt="11">
        <dgm:presLayoutVars>
          <dgm:bulletEnabled val="1"/>
        </dgm:presLayoutVars>
      </dgm:prSet>
      <dgm:spPr/>
    </dgm:pt>
    <dgm:pt modelId="{C551C83B-0BFA-4E13-B0DD-8BAE71F1CBD2}" type="pres">
      <dgm:prSet presAssocID="{91071233-CCBD-4CB6-A12D-9870C008F4FD}" presName="sibTrans" presStyleCnt="0"/>
      <dgm:spPr/>
    </dgm:pt>
    <dgm:pt modelId="{C9C00B87-2315-4905-B330-D2D059D67F1E}" type="pres">
      <dgm:prSet presAssocID="{A635E14E-CA80-4C9A-BB81-A74B7AFB5D72}" presName="node" presStyleLbl="node1" presStyleIdx="4" presStyleCnt="11" custLinFactY="16296" custLinFactNeighborX="-1343" custLinFactNeighborY="100000">
        <dgm:presLayoutVars>
          <dgm:bulletEnabled val="1"/>
        </dgm:presLayoutVars>
      </dgm:prSet>
      <dgm:spPr/>
    </dgm:pt>
    <dgm:pt modelId="{146C65C0-D541-400A-82DB-D5A214579C73}" type="pres">
      <dgm:prSet presAssocID="{9B32666D-2227-4E28-BC31-46C029DA6BA9}" presName="sibTrans" presStyleCnt="0"/>
      <dgm:spPr/>
    </dgm:pt>
    <dgm:pt modelId="{AF137EF0-CA77-41DF-A879-1D9D3CA9BBAD}" type="pres">
      <dgm:prSet presAssocID="{41711B8F-6BE6-4002-B259-C1933037DDE8}" presName="node" presStyleLbl="node1" presStyleIdx="5" presStyleCnt="11" custLinFactNeighborX="-55607" custLinFactNeighborY="604">
        <dgm:presLayoutVars>
          <dgm:bulletEnabled val="1"/>
        </dgm:presLayoutVars>
      </dgm:prSet>
      <dgm:spPr/>
    </dgm:pt>
    <dgm:pt modelId="{C9332B3F-7673-4097-800C-36029F40EE43}" type="pres">
      <dgm:prSet presAssocID="{93E02074-E60F-4758-B4F6-E1AC7D858BE5}" presName="sibTrans" presStyleCnt="0"/>
      <dgm:spPr/>
    </dgm:pt>
    <dgm:pt modelId="{2F301747-55D8-400F-BA03-50313AE49539}" type="pres">
      <dgm:prSet presAssocID="{B79435E8-0170-4185-A1DE-9C4A9BF90BF2}" presName="node" presStyleLbl="node1" presStyleIdx="6" presStyleCnt="11" custLinFactNeighborX="-54786">
        <dgm:presLayoutVars>
          <dgm:bulletEnabled val="1"/>
        </dgm:presLayoutVars>
      </dgm:prSet>
      <dgm:spPr/>
    </dgm:pt>
    <dgm:pt modelId="{5E481D60-6926-4933-A05F-CDC7343079BE}" type="pres">
      <dgm:prSet presAssocID="{BB88B97C-5C87-4A8F-A677-369B0D34903C}" presName="sibTrans" presStyleCnt="0"/>
      <dgm:spPr/>
    </dgm:pt>
    <dgm:pt modelId="{D2A28FD4-0F22-4192-B53E-445FAE190D9D}" type="pres">
      <dgm:prSet presAssocID="{91F11EAD-2A58-4BCE-9A51-21F1A0EF567D}" presName="node" presStyleLbl="node1" presStyleIdx="7" presStyleCnt="11" custLinFactNeighborX="-55331" custLinFactNeighborY="461">
        <dgm:presLayoutVars>
          <dgm:bulletEnabled val="1"/>
        </dgm:presLayoutVars>
      </dgm:prSet>
      <dgm:spPr/>
    </dgm:pt>
    <dgm:pt modelId="{244A5EDB-2103-4F3B-8667-12C5CA711D62}" type="pres">
      <dgm:prSet presAssocID="{85D9B805-7D71-475B-BA1D-497CEA6E3410}" presName="sibTrans" presStyleCnt="0"/>
      <dgm:spPr/>
    </dgm:pt>
    <dgm:pt modelId="{D5EE101B-99A5-4C75-9847-5E55BFDF7397}" type="pres">
      <dgm:prSet presAssocID="{5E9B22C4-BF92-4925-8804-00309C4E8114}" presName="node" presStyleLbl="node1" presStyleIdx="8" presStyleCnt="11" custLinFactNeighborX="54241" custLinFactNeighborY="-371">
        <dgm:presLayoutVars>
          <dgm:bulletEnabled val="1"/>
        </dgm:presLayoutVars>
      </dgm:prSet>
      <dgm:spPr/>
    </dgm:pt>
    <dgm:pt modelId="{628683B6-6250-473A-AED1-37FEE0779815}" type="pres">
      <dgm:prSet presAssocID="{F5F2FA13-B251-469C-ADBD-0E20243B536F}" presName="sibTrans" presStyleCnt="0"/>
      <dgm:spPr/>
    </dgm:pt>
    <dgm:pt modelId="{AE9650D9-CC4A-4C42-B45F-CB6DB9584703}" type="pres">
      <dgm:prSet presAssocID="{8B9F8EA9-873A-49C8-B580-932B8843F5FD}" presName="node" presStyleLbl="node1" presStyleIdx="9" presStyleCnt="11" custLinFactNeighborX="56454" custLinFactNeighborY="90">
        <dgm:presLayoutVars>
          <dgm:bulletEnabled val="1"/>
        </dgm:presLayoutVars>
      </dgm:prSet>
      <dgm:spPr/>
    </dgm:pt>
    <dgm:pt modelId="{BCF60757-95EC-4E83-9166-932C08444102}" type="pres">
      <dgm:prSet presAssocID="{0B28FDA3-8F05-4720-A61A-823EE89CAA96}" presName="sibTrans" presStyleCnt="0"/>
      <dgm:spPr/>
    </dgm:pt>
    <dgm:pt modelId="{0C223342-AF45-4C0D-B87A-DC84982B1B72}" type="pres">
      <dgm:prSet presAssocID="{721B0B12-3A93-46FC-86B0-FCE7352A0CFA}" presName="node" presStyleLbl="node1" presStyleIdx="10" presStyleCnt="11" custLinFactNeighborX="58276" custLinFactNeighborY="90">
        <dgm:presLayoutVars>
          <dgm:bulletEnabled val="1"/>
        </dgm:presLayoutVars>
      </dgm:prSet>
      <dgm:spPr/>
    </dgm:pt>
  </dgm:ptLst>
  <dgm:cxnLst>
    <dgm:cxn modelId="{119C030F-6C2E-40EA-BA06-1DBD69427646}" type="presOf" srcId="{26F84509-BC77-45B7-ABBC-6E0ECA7C0FD8}" destId="{6216B705-05A7-4AB6-890C-F6EC026B0B06}" srcOrd="0" destOrd="0" presId="urn:microsoft.com/office/officeart/2005/8/layout/default"/>
    <dgm:cxn modelId="{A71DB528-A4F1-410A-BB6E-A7B03A36ED2E}" srcId="{097721DC-9009-4FA2-B23F-043896DB0530}" destId="{41711B8F-6BE6-4002-B259-C1933037DDE8}" srcOrd="5" destOrd="0" parTransId="{51405762-BDAD-4675-A3F6-866AD7F1F2D2}" sibTransId="{93E02074-E60F-4758-B4F6-E1AC7D858BE5}"/>
    <dgm:cxn modelId="{7620244B-4AB2-4030-AFBC-24CC8F94FC5A}" srcId="{097721DC-9009-4FA2-B23F-043896DB0530}" destId="{26F84509-BC77-45B7-ABBC-6E0ECA7C0FD8}" srcOrd="3" destOrd="0" parTransId="{1C8FD0C5-9697-49CA-AF82-6EF7B5215854}" sibTransId="{91071233-CCBD-4CB6-A12D-9870C008F4FD}"/>
    <dgm:cxn modelId="{7A1F516E-01DE-4478-9D39-F58373E609F2}" type="presOf" srcId="{721B0B12-3A93-46FC-86B0-FCE7352A0CFA}" destId="{0C223342-AF45-4C0D-B87A-DC84982B1B72}" srcOrd="0" destOrd="0" presId="urn:microsoft.com/office/officeart/2005/8/layout/default"/>
    <dgm:cxn modelId="{AA61E47F-BA8A-42C3-97FF-1BAA1067618A}" type="presOf" srcId="{41711B8F-6BE6-4002-B259-C1933037DDE8}" destId="{AF137EF0-CA77-41DF-A879-1D9D3CA9BBAD}" srcOrd="0" destOrd="0" presId="urn:microsoft.com/office/officeart/2005/8/layout/default"/>
    <dgm:cxn modelId="{AE20C788-2EE2-404F-9942-F2D575F9F521}" type="presOf" srcId="{A635E14E-CA80-4C9A-BB81-A74B7AFB5D72}" destId="{C9C00B87-2315-4905-B330-D2D059D67F1E}" srcOrd="0" destOrd="0" presId="urn:microsoft.com/office/officeart/2005/8/layout/default"/>
    <dgm:cxn modelId="{B1EEFC8A-126C-4FF3-A114-91FA5A400C68}" srcId="{097721DC-9009-4FA2-B23F-043896DB0530}" destId="{721B0B12-3A93-46FC-86B0-FCE7352A0CFA}" srcOrd="10" destOrd="0" parTransId="{50114404-70A4-4D24-9EB2-F874BAECD01A}" sibTransId="{FDA1D167-890A-4497-B2BB-3E40DB833EFE}"/>
    <dgm:cxn modelId="{7A56729D-29F8-40B0-B831-EC90CB0A5E3D}" type="presOf" srcId="{BEBC5C85-E860-45BD-87AF-1B0C370C6FFE}" destId="{D06B6F7A-F384-4B9A-A1FD-804F23B10FDE}" srcOrd="0" destOrd="0" presId="urn:microsoft.com/office/officeart/2005/8/layout/default"/>
    <dgm:cxn modelId="{441ACC9F-DA1F-4FD3-B6B0-5DC17FB91D97}" type="presOf" srcId="{91F11EAD-2A58-4BCE-9A51-21F1A0EF567D}" destId="{D2A28FD4-0F22-4192-B53E-445FAE190D9D}" srcOrd="0" destOrd="0" presId="urn:microsoft.com/office/officeart/2005/8/layout/default"/>
    <dgm:cxn modelId="{074A7DB7-B39F-4DD8-AF61-65CB465D9D69}" srcId="{097721DC-9009-4FA2-B23F-043896DB0530}" destId="{8B9F8EA9-873A-49C8-B580-932B8843F5FD}" srcOrd="9" destOrd="0" parTransId="{1E34EE73-049D-4E4B-BC96-DD99B40D42F1}" sibTransId="{0B28FDA3-8F05-4720-A61A-823EE89CAA96}"/>
    <dgm:cxn modelId="{BB15E7B8-F573-4616-8A70-C5BE4C231E11}" type="presOf" srcId="{8B9F8EA9-873A-49C8-B580-932B8843F5FD}" destId="{AE9650D9-CC4A-4C42-B45F-CB6DB9584703}" srcOrd="0" destOrd="0" presId="urn:microsoft.com/office/officeart/2005/8/layout/default"/>
    <dgm:cxn modelId="{B8DFBBB9-D04E-486F-AD97-B23086FFCB71}" srcId="{097721DC-9009-4FA2-B23F-043896DB0530}" destId="{9B37C492-8FEA-436F-8A91-992A13420AB3}" srcOrd="1" destOrd="0" parTransId="{B27837B0-F8FB-4CB8-97B8-4A9E470109A5}" sibTransId="{949440CA-E9FC-4BEB-AECD-30A5558EB1C7}"/>
    <dgm:cxn modelId="{D95F98BA-C25A-4DE0-B32C-64DDC825821D}" type="presOf" srcId="{097721DC-9009-4FA2-B23F-043896DB0530}" destId="{A9E9FAF0-1837-42B5-BC0E-CD4D699CE747}" srcOrd="0" destOrd="0" presId="urn:microsoft.com/office/officeart/2005/8/layout/default"/>
    <dgm:cxn modelId="{1268E7BB-4BFD-4A73-943A-CB23DEE99372}" srcId="{097721DC-9009-4FA2-B23F-043896DB0530}" destId="{B79435E8-0170-4185-A1DE-9C4A9BF90BF2}" srcOrd="6" destOrd="0" parTransId="{B38A0258-0CA0-4B0E-921B-15057A1DCB60}" sibTransId="{BB88B97C-5C87-4A8F-A677-369B0D34903C}"/>
    <dgm:cxn modelId="{DBEC3CBC-ADB5-4C48-BF98-81489F9A9449}" type="presOf" srcId="{7649B8C7-E537-45D8-B9EB-3804912C4AD8}" destId="{D0B98D14-BF9B-431A-A646-98FF41267A1D}" srcOrd="0" destOrd="0" presId="urn:microsoft.com/office/officeart/2005/8/layout/default"/>
    <dgm:cxn modelId="{241A7EBF-14C0-49CD-9922-F1204E744BE6}" srcId="{097721DC-9009-4FA2-B23F-043896DB0530}" destId="{A635E14E-CA80-4C9A-BB81-A74B7AFB5D72}" srcOrd="4" destOrd="0" parTransId="{0E64DE64-E322-4E03-A39A-CB8285F133EB}" sibTransId="{9B32666D-2227-4E28-BC31-46C029DA6BA9}"/>
    <dgm:cxn modelId="{BE72E5C8-4BAD-4CD8-AB80-9C7FFFFC9755}" srcId="{097721DC-9009-4FA2-B23F-043896DB0530}" destId="{7649B8C7-E537-45D8-B9EB-3804912C4AD8}" srcOrd="0" destOrd="0" parTransId="{3B479502-1260-4168-AEA2-E3ED748B2518}" sibTransId="{5DD60DA2-31F2-4B20-B4FF-8C78B6AFD78B}"/>
    <dgm:cxn modelId="{A1C860CE-3257-45AB-938F-14A6CD5FF0A0}" type="presOf" srcId="{B79435E8-0170-4185-A1DE-9C4A9BF90BF2}" destId="{2F301747-55D8-400F-BA03-50313AE49539}" srcOrd="0" destOrd="0" presId="urn:microsoft.com/office/officeart/2005/8/layout/default"/>
    <dgm:cxn modelId="{F5EFBAD6-8E70-4CA0-878E-FF5C8F92868F}" type="presOf" srcId="{5E9B22C4-BF92-4925-8804-00309C4E8114}" destId="{D5EE101B-99A5-4C75-9847-5E55BFDF7397}" srcOrd="0" destOrd="0" presId="urn:microsoft.com/office/officeart/2005/8/layout/default"/>
    <dgm:cxn modelId="{39955BE7-B22D-493C-9087-3707C1A4F9E6}" srcId="{097721DC-9009-4FA2-B23F-043896DB0530}" destId="{91F11EAD-2A58-4BCE-9A51-21F1A0EF567D}" srcOrd="7" destOrd="0" parTransId="{11457226-B005-450A-9F4A-5686981003C2}" sibTransId="{85D9B805-7D71-475B-BA1D-497CEA6E3410}"/>
    <dgm:cxn modelId="{8327C8E7-29D7-474E-8415-2B4AB048C748}" srcId="{097721DC-9009-4FA2-B23F-043896DB0530}" destId="{5E9B22C4-BF92-4925-8804-00309C4E8114}" srcOrd="8" destOrd="0" parTransId="{E7B90E31-EEAA-4152-AEC0-A64691CB80D8}" sibTransId="{F5F2FA13-B251-469C-ADBD-0E20243B536F}"/>
    <dgm:cxn modelId="{AED957EA-8EF4-4E27-86C0-3D6180AA32DD}" type="presOf" srcId="{9B37C492-8FEA-436F-8A91-992A13420AB3}" destId="{2EA32DFF-95F4-4ED5-8549-8E171AD65DF4}" srcOrd="0" destOrd="0" presId="urn:microsoft.com/office/officeart/2005/8/layout/default"/>
    <dgm:cxn modelId="{9F9997FC-EDFA-4A55-A4B2-BA8DFC690CEE}" srcId="{097721DC-9009-4FA2-B23F-043896DB0530}" destId="{BEBC5C85-E860-45BD-87AF-1B0C370C6FFE}" srcOrd="2" destOrd="0" parTransId="{A4D00C0F-79C3-4E26-881D-85EFB1C09B52}" sibTransId="{4509DCFB-8874-499E-AD94-5169FAF2FF86}"/>
    <dgm:cxn modelId="{4B5F9A64-478E-4079-B80A-4E58BC9C30D3}" type="presParOf" srcId="{A9E9FAF0-1837-42B5-BC0E-CD4D699CE747}" destId="{D0B98D14-BF9B-431A-A646-98FF41267A1D}" srcOrd="0" destOrd="0" presId="urn:microsoft.com/office/officeart/2005/8/layout/default"/>
    <dgm:cxn modelId="{13FE4F22-65EB-4365-B134-553CC1CBEAD9}" type="presParOf" srcId="{A9E9FAF0-1837-42B5-BC0E-CD4D699CE747}" destId="{552332CE-7678-47E5-BDCB-F8941CE1F7AD}" srcOrd="1" destOrd="0" presId="urn:microsoft.com/office/officeart/2005/8/layout/default"/>
    <dgm:cxn modelId="{AE292E82-71A7-44C6-A374-2EB3FCA530F1}" type="presParOf" srcId="{A9E9FAF0-1837-42B5-BC0E-CD4D699CE747}" destId="{2EA32DFF-95F4-4ED5-8549-8E171AD65DF4}" srcOrd="2" destOrd="0" presId="urn:microsoft.com/office/officeart/2005/8/layout/default"/>
    <dgm:cxn modelId="{CB0945CD-0A9D-43A6-A93F-87865E0B9791}" type="presParOf" srcId="{A9E9FAF0-1837-42B5-BC0E-CD4D699CE747}" destId="{4A5A885E-9B40-491B-B4D6-C10A0EEA8FDF}" srcOrd="3" destOrd="0" presId="urn:microsoft.com/office/officeart/2005/8/layout/default"/>
    <dgm:cxn modelId="{5A369D69-E22F-4B8C-806F-6EB2FEB30525}" type="presParOf" srcId="{A9E9FAF0-1837-42B5-BC0E-CD4D699CE747}" destId="{D06B6F7A-F384-4B9A-A1FD-804F23B10FDE}" srcOrd="4" destOrd="0" presId="urn:microsoft.com/office/officeart/2005/8/layout/default"/>
    <dgm:cxn modelId="{E04F75F6-6AC8-4436-8EF6-52A3790B1C62}" type="presParOf" srcId="{A9E9FAF0-1837-42B5-BC0E-CD4D699CE747}" destId="{BF5D3AEE-2F72-41F3-99EC-DB6E2DBC3CA3}" srcOrd="5" destOrd="0" presId="urn:microsoft.com/office/officeart/2005/8/layout/default"/>
    <dgm:cxn modelId="{E661EDC2-BD82-42B9-8BBC-50DB100AA56C}" type="presParOf" srcId="{A9E9FAF0-1837-42B5-BC0E-CD4D699CE747}" destId="{6216B705-05A7-4AB6-890C-F6EC026B0B06}" srcOrd="6" destOrd="0" presId="urn:microsoft.com/office/officeart/2005/8/layout/default"/>
    <dgm:cxn modelId="{951EAE69-F6CA-4ED3-B64C-7D54B7061686}" type="presParOf" srcId="{A9E9FAF0-1837-42B5-BC0E-CD4D699CE747}" destId="{C551C83B-0BFA-4E13-B0DD-8BAE71F1CBD2}" srcOrd="7" destOrd="0" presId="urn:microsoft.com/office/officeart/2005/8/layout/default"/>
    <dgm:cxn modelId="{30C452EF-E8E3-4FBA-8013-370D8116274A}" type="presParOf" srcId="{A9E9FAF0-1837-42B5-BC0E-CD4D699CE747}" destId="{C9C00B87-2315-4905-B330-D2D059D67F1E}" srcOrd="8" destOrd="0" presId="urn:microsoft.com/office/officeart/2005/8/layout/default"/>
    <dgm:cxn modelId="{B50DD30A-4731-4107-8C86-07EB4DCE14A4}" type="presParOf" srcId="{A9E9FAF0-1837-42B5-BC0E-CD4D699CE747}" destId="{146C65C0-D541-400A-82DB-D5A214579C73}" srcOrd="9" destOrd="0" presId="urn:microsoft.com/office/officeart/2005/8/layout/default"/>
    <dgm:cxn modelId="{93A763B4-AF13-4D7D-8016-28F90540FBE7}" type="presParOf" srcId="{A9E9FAF0-1837-42B5-BC0E-CD4D699CE747}" destId="{AF137EF0-CA77-41DF-A879-1D9D3CA9BBAD}" srcOrd="10" destOrd="0" presId="urn:microsoft.com/office/officeart/2005/8/layout/default"/>
    <dgm:cxn modelId="{2FB47A03-EB9B-4F7D-9EC6-1AB0EB180217}" type="presParOf" srcId="{A9E9FAF0-1837-42B5-BC0E-CD4D699CE747}" destId="{C9332B3F-7673-4097-800C-36029F40EE43}" srcOrd="11" destOrd="0" presId="urn:microsoft.com/office/officeart/2005/8/layout/default"/>
    <dgm:cxn modelId="{526A6DFE-FEB9-4E66-97D7-6CB0B91AD748}" type="presParOf" srcId="{A9E9FAF0-1837-42B5-BC0E-CD4D699CE747}" destId="{2F301747-55D8-400F-BA03-50313AE49539}" srcOrd="12" destOrd="0" presId="urn:microsoft.com/office/officeart/2005/8/layout/default"/>
    <dgm:cxn modelId="{FB80BBC1-627F-4139-857D-80BE2C1F66BC}" type="presParOf" srcId="{A9E9FAF0-1837-42B5-BC0E-CD4D699CE747}" destId="{5E481D60-6926-4933-A05F-CDC7343079BE}" srcOrd="13" destOrd="0" presId="urn:microsoft.com/office/officeart/2005/8/layout/default"/>
    <dgm:cxn modelId="{467A80BF-A74C-4C31-9140-B290EFF25FFB}" type="presParOf" srcId="{A9E9FAF0-1837-42B5-BC0E-CD4D699CE747}" destId="{D2A28FD4-0F22-4192-B53E-445FAE190D9D}" srcOrd="14" destOrd="0" presId="urn:microsoft.com/office/officeart/2005/8/layout/default"/>
    <dgm:cxn modelId="{743509F2-555D-4A23-AB71-2F51AFA87C28}" type="presParOf" srcId="{A9E9FAF0-1837-42B5-BC0E-CD4D699CE747}" destId="{244A5EDB-2103-4F3B-8667-12C5CA711D62}" srcOrd="15" destOrd="0" presId="urn:microsoft.com/office/officeart/2005/8/layout/default"/>
    <dgm:cxn modelId="{EFCF7AC3-D05E-49D1-A7A0-5E59AE1D3FAC}" type="presParOf" srcId="{A9E9FAF0-1837-42B5-BC0E-CD4D699CE747}" destId="{D5EE101B-99A5-4C75-9847-5E55BFDF7397}" srcOrd="16" destOrd="0" presId="urn:microsoft.com/office/officeart/2005/8/layout/default"/>
    <dgm:cxn modelId="{391B58BB-2578-455E-A529-2FD234046ECC}" type="presParOf" srcId="{A9E9FAF0-1837-42B5-BC0E-CD4D699CE747}" destId="{628683B6-6250-473A-AED1-37FEE0779815}" srcOrd="17" destOrd="0" presId="urn:microsoft.com/office/officeart/2005/8/layout/default"/>
    <dgm:cxn modelId="{A0BFC4CB-B4BE-4769-AA9A-5A82736B1B92}" type="presParOf" srcId="{A9E9FAF0-1837-42B5-BC0E-CD4D699CE747}" destId="{AE9650D9-CC4A-4C42-B45F-CB6DB9584703}" srcOrd="18" destOrd="0" presId="urn:microsoft.com/office/officeart/2005/8/layout/default"/>
    <dgm:cxn modelId="{267A1DF5-6D29-4863-9F4F-0CDDAABE7C1A}" type="presParOf" srcId="{A9E9FAF0-1837-42B5-BC0E-CD4D699CE747}" destId="{BCF60757-95EC-4E83-9166-932C08444102}" srcOrd="19" destOrd="0" presId="urn:microsoft.com/office/officeart/2005/8/layout/default"/>
    <dgm:cxn modelId="{58EA9347-F5D5-48DF-B772-45FE7C322DEB}" type="presParOf" srcId="{A9E9FAF0-1837-42B5-BC0E-CD4D699CE747}" destId="{0C223342-AF45-4C0D-B87A-DC84982B1B72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7EBF1A5-77B4-4349-BDD0-B0889C2CD51A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56F64839-A76A-4826-B68F-44339BB706DA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Classification of Open Source Licences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070CA948-FD0F-422A-B579-24FC3DCC60EA}" type="parTrans" cxnId="{5A35C684-BF2C-482D-8FD4-E3B61CF2F08E}">
      <dgm:prSet/>
      <dgm:spPr/>
      <dgm:t>
        <a:bodyPr/>
        <a:lstStyle/>
        <a:p>
          <a:endParaRPr lang="en-US"/>
        </a:p>
      </dgm:t>
    </dgm:pt>
    <dgm:pt modelId="{DBA6345D-116B-4BD3-9DBE-29F8A991690D}" type="sibTrans" cxnId="{5A35C684-BF2C-482D-8FD4-E3B61CF2F08E}">
      <dgm:prSet/>
      <dgm:spPr/>
      <dgm:t>
        <a:bodyPr/>
        <a:lstStyle/>
        <a:p>
          <a:endParaRPr lang="en-US"/>
        </a:p>
      </dgm:t>
    </dgm:pt>
    <dgm:pt modelId="{1462C991-5CD8-456F-8260-6E37B67F178E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Compatibility of </a:t>
          </a:r>
          <a:r>
            <a:rPr lang="en-US" sz="2000" kern="1200" noProof="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Licences</a:t>
          </a:r>
          <a:r>
            <a:rPr lang="en-US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Frequently Used in GÉANT</a:t>
          </a:r>
        </a:p>
      </dgm:t>
    </dgm:pt>
    <dgm:pt modelId="{178CE3B4-04D9-43C0-A546-7AC849FBABB6}" type="parTrans" cxnId="{74D141B0-BDE6-4B5C-AF6C-F89BBBD9363E}">
      <dgm:prSet/>
      <dgm:spPr/>
      <dgm:t>
        <a:bodyPr/>
        <a:lstStyle/>
        <a:p>
          <a:endParaRPr lang="en-US"/>
        </a:p>
      </dgm:t>
    </dgm:pt>
    <dgm:pt modelId="{0498DF06-E69B-4B87-9F7A-D59DAA3E6CA9}" type="sibTrans" cxnId="{74D141B0-BDE6-4B5C-AF6C-F89BBBD9363E}">
      <dgm:prSet/>
      <dgm:spPr/>
      <dgm:t>
        <a:bodyPr/>
        <a:lstStyle/>
        <a:p>
          <a:endParaRPr lang="en-US"/>
        </a:p>
      </dgm:t>
    </dgm:pt>
    <dgm:pt modelId="{C9F741BA-292F-4F54-8857-7DC00B450ED3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Relationships Between Licences</a:t>
          </a:r>
        </a:p>
      </dgm:t>
    </dgm:pt>
    <dgm:pt modelId="{F1D90C10-026D-4EC1-B6FF-E0D805149B66}" type="parTrans" cxnId="{C2ACEFC1-CCB6-4D8C-9DCC-6DF6D4678899}">
      <dgm:prSet/>
      <dgm:spPr/>
      <dgm:t>
        <a:bodyPr/>
        <a:lstStyle/>
        <a:p>
          <a:endParaRPr lang="en-US"/>
        </a:p>
      </dgm:t>
    </dgm:pt>
    <dgm:pt modelId="{3575F093-F7FE-4E03-96C3-F63A094CB288}" type="sibTrans" cxnId="{C2ACEFC1-CCB6-4D8C-9DCC-6DF6D4678899}">
      <dgm:prSet/>
      <dgm:spPr/>
      <dgm:t>
        <a:bodyPr/>
        <a:lstStyle/>
        <a:p>
          <a:endParaRPr lang="en-US"/>
        </a:p>
      </dgm:t>
    </dgm:pt>
    <dgm:pt modelId="{E5144ED3-1C4C-4C86-88D4-AD242873AD4F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Project Licence Options</a:t>
          </a:r>
        </a:p>
      </dgm:t>
    </dgm:pt>
    <dgm:pt modelId="{57C6A6E0-1DDD-40AB-B0FC-42A433C3E153}" type="parTrans" cxnId="{77E7A9DC-B4FF-4E0A-8C3F-BB4F70260FF1}">
      <dgm:prSet/>
      <dgm:spPr/>
      <dgm:t>
        <a:bodyPr/>
        <a:lstStyle/>
        <a:p>
          <a:endParaRPr lang="en-US"/>
        </a:p>
      </dgm:t>
    </dgm:pt>
    <dgm:pt modelId="{B58F1754-0DFD-4C5E-A308-4833FB1911A6}" type="sibTrans" cxnId="{77E7A9DC-B4FF-4E0A-8C3F-BB4F70260FF1}">
      <dgm:prSet/>
      <dgm:spPr/>
      <dgm:t>
        <a:bodyPr/>
        <a:lstStyle/>
        <a:p>
          <a:endParaRPr lang="en-US"/>
        </a:p>
      </dgm:t>
    </dgm:pt>
    <dgm:pt modelId="{DFBDA738-9A01-42A2-BCAD-815D4B20AB7C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Low Risk Licences</a:t>
          </a:r>
        </a:p>
      </dgm:t>
    </dgm:pt>
    <dgm:pt modelId="{BF12D0FE-42B5-4A8D-A790-3AA6D152293E}" type="parTrans" cxnId="{27AC598A-4238-41AC-8698-053863338AC7}">
      <dgm:prSet/>
      <dgm:spPr/>
      <dgm:t>
        <a:bodyPr/>
        <a:lstStyle/>
        <a:p>
          <a:endParaRPr lang="en-US"/>
        </a:p>
      </dgm:t>
    </dgm:pt>
    <dgm:pt modelId="{C7D4B7D4-E111-47E3-84AA-346C86431A0D}" type="sibTrans" cxnId="{27AC598A-4238-41AC-8698-053863338AC7}">
      <dgm:prSet/>
      <dgm:spPr/>
      <dgm:t>
        <a:bodyPr/>
        <a:lstStyle/>
        <a:p>
          <a:endParaRPr lang="en-US"/>
        </a:p>
      </dgm:t>
    </dgm:pt>
    <dgm:pt modelId="{16DEAE51-2E23-4B8F-91A4-0E072DFD7CC8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Medium Risk Licences</a:t>
          </a:r>
        </a:p>
      </dgm:t>
    </dgm:pt>
    <dgm:pt modelId="{0CC4A4B9-AA2F-46DD-A139-42DBB697E778}" type="parTrans" cxnId="{31CF6E0E-B66F-46A4-B045-9B4C8B10DCF9}">
      <dgm:prSet/>
      <dgm:spPr/>
      <dgm:t>
        <a:bodyPr/>
        <a:lstStyle/>
        <a:p>
          <a:endParaRPr lang="en-US"/>
        </a:p>
      </dgm:t>
    </dgm:pt>
    <dgm:pt modelId="{6CC31E02-8240-4B98-8B58-FC3397FC9980}" type="sibTrans" cxnId="{31CF6E0E-B66F-46A4-B045-9B4C8B10DCF9}">
      <dgm:prSet/>
      <dgm:spPr/>
      <dgm:t>
        <a:bodyPr/>
        <a:lstStyle/>
        <a:p>
          <a:endParaRPr lang="en-US"/>
        </a:p>
      </dgm:t>
    </dgm:pt>
    <dgm:pt modelId="{95433F4B-842E-4984-BE8B-CF150E513751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High Risk Licences</a:t>
          </a:r>
        </a:p>
      </dgm:t>
    </dgm:pt>
    <dgm:pt modelId="{F65149D4-D127-409E-8185-121F70E61804}" type="parTrans" cxnId="{127F6F55-17EF-4D5E-9352-03C97803732E}">
      <dgm:prSet/>
      <dgm:spPr/>
      <dgm:t>
        <a:bodyPr/>
        <a:lstStyle/>
        <a:p>
          <a:endParaRPr lang="en-US"/>
        </a:p>
      </dgm:t>
    </dgm:pt>
    <dgm:pt modelId="{C38BF2C7-8FEB-4D54-80FD-C8AA7A6EDA89}" type="sibTrans" cxnId="{127F6F55-17EF-4D5E-9352-03C97803732E}">
      <dgm:prSet/>
      <dgm:spPr/>
      <dgm:t>
        <a:bodyPr/>
        <a:lstStyle/>
        <a:p>
          <a:endParaRPr lang="en-US"/>
        </a:p>
      </dgm:t>
    </dgm:pt>
    <dgm:pt modelId="{42727E8D-8520-4640-AEDD-1BC9FCE6EBDA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Used Terms</a:t>
          </a:r>
        </a:p>
      </dgm:t>
    </dgm:pt>
    <dgm:pt modelId="{6DCFB64F-D7A5-4D4B-97B4-F4D5549B12F6}" type="parTrans" cxnId="{7CE637BF-95B5-4F0D-A5C8-D1CC3E0FE132}">
      <dgm:prSet/>
      <dgm:spPr/>
      <dgm:t>
        <a:bodyPr/>
        <a:lstStyle/>
        <a:p>
          <a:endParaRPr lang="en-US"/>
        </a:p>
      </dgm:t>
    </dgm:pt>
    <dgm:pt modelId="{79437283-D844-4DCF-982F-E383A600EA63}" type="sibTrans" cxnId="{7CE637BF-95B5-4F0D-A5C8-D1CC3E0FE132}">
      <dgm:prSet/>
      <dgm:spPr/>
      <dgm:t>
        <a:bodyPr/>
        <a:lstStyle/>
        <a:p>
          <a:endParaRPr lang="en-US"/>
        </a:p>
      </dgm:t>
    </dgm:pt>
    <dgm:pt modelId="{E7E54D49-E96A-45F0-9046-79E55792DE17}">
      <dgm:prSet custT="1"/>
      <dgm:spPr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gm:spPr>
      <dgm:t>
        <a:bodyPr spcFirstLastPara="0" vert="horz" wrap="square" lIns="142240" tIns="12700" rIns="12700" bIns="12700" numCol="1" spcCol="1270" anchor="ctr" anchorCtr="0"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Licence Cheat Sheet</a:t>
          </a:r>
        </a:p>
      </dgm:t>
    </dgm:pt>
    <dgm:pt modelId="{896F8C7F-211B-4718-98C5-3595013FD3E1}" type="parTrans" cxnId="{0312AB37-E68F-4E38-9B6E-397B38B24119}">
      <dgm:prSet/>
      <dgm:spPr/>
      <dgm:t>
        <a:bodyPr/>
        <a:lstStyle/>
        <a:p>
          <a:endParaRPr lang="en-US"/>
        </a:p>
      </dgm:t>
    </dgm:pt>
    <dgm:pt modelId="{BC45643F-3412-4F63-9242-17B1729A8DE8}" type="sibTrans" cxnId="{0312AB37-E68F-4E38-9B6E-397B38B24119}">
      <dgm:prSet/>
      <dgm:spPr/>
      <dgm:t>
        <a:bodyPr/>
        <a:lstStyle/>
        <a:p>
          <a:endParaRPr lang="en-US"/>
        </a:p>
      </dgm:t>
    </dgm:pt>
    <dgm:pt modelId="{E589F872-F5DC-412D-A6E5-79B291705C21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 dirty="0"/>
        </a:p>
      </dgm:t>
    </dgm:pt>
    <dgm:pt modelId="{B311B4DC-A5A8-4918-96AD-4EE9569CB0FD}" type="parTrans" cxnId="{FC3DC288-F81E-4543-AFD2-627F198686AA}">
      <dgm:prSet/>
      <dgm:spPr/>
      <dgm:t>
        <a:bodyPr/>
        <a:lstStyle/>
        <a:p>
          <a:endParaRPr lang="en-US"/>
        </a:p>
      </dgm:t>
    </dgm:pt>
    <dgm:pt modelId="{CCB64D07-01BF-4F86-A8DD-1557AB2F715D}" type="sibTrans" cxnId="{FC3DC288-F81E-4543-AFD2-627F198686AA}">
      <dgm:prSet/>
      <dgm:spPr/>
      <dgm:t>
        <a:bodyPr/>
        <a:lstStyle/>
        <a:p>
          <a:endParaRPr lang="en-US"/>
        </a:p>
      </dgm:t>
    </dgm:pt>
    <dgm:pt modelId="{0BD3BAA4-F552-4F2E-9FD6-8037663F5D53}">
      <dgm:prSet/>
      <dgm:spPr/>
      <dgm:t>
        <a:bodyPr/>
        <a:lstStyle/>
        <a:p>
          <a:endParaRPr lang="en-US" noProof="0" dirty="0"/>
        </a:p>
      </dgm:t>
    </dgm:pt>
    <dgm:pt modelId="{25AB3150-E8E9-4810-ACE7-1FC00E331D26}" type="parTrans" cxnId="{0E5093FA-F227-4552-9464-7C01063C1E6D}">
      <dgm:prSet/>
      <dgm:spPr/>
      <dgm:t>
        <a:bodyPr/>
        <a:lstStyle/>
        <a:p>
          <a:endParaRPr lang="en-US"/>
        </a:p>
      </dgm:t>
    </dgm:pt>
    <dgm:pt modelId="{D40CEE73-4625-4270-A715-4B08ED58B8CA}" type="sibTrans" cxnId="{0E5093FA-F227-4552-9464-7C01063C1E6D}">
      <dgm:prSet/>
      <dgm:spPr/>
      <dgm:t>
        <a:bodyPr/>
        <a:lstStyle/>
        <a:p>
          <a:endParaRPr lang="en-US"/>
        </a:p>
      </dgm:t>
    </dgm:pt>
    <dgm:pt modelId="{E07964D3-7433-4644-A375-831F07285315}">
      <dgm:prSet/>
      <dgm:spPr/>
      <dgm:t>
        <a:bodyPr/>
        <a:lstStyle/>
        <a:p>
          <a:endParaRPr lang="en-GB" noProof="0" dirty="0"/>
        </a:p>
      </dgm:t>
    </dgm:pt>
    <dgm:pt modelId="{714F9B5D-7625-4E07-B0E9-FC8BE569CB83}" type="parTrans" cxnId="{63AF1D3B-9ADE-406C-9E77-5A0D1CF188AF}">
      <dgm:prSet/>
      <dgm:spPr/>
      <dgm:t>
        <a:bodyPr/>
        <a:lstStyle/>
        <a:p>
          <a:endParaRPr lang="en-US"/>
        </a:p>
      </dgm:t>
    </dgm:pt>
    <dgm:pt modelId="{D31432F6-35D9-4F95-BD3E-142BEB1610A9}" type="sibTrans" cxnId="{63AF1D3B-9ADE-406C-9E77-5A0D1CF188AF}">
      <dgm:prSet/>
      <dgm:spPr/>
      <dgm:t>
        <a:bodyPr/>
        <a:lstStyle/>
        <a:p>
          <a:endParaRPr lang="en-US"/>
        </a:p>
      </dgm:t>
    </dgm:pt>
    <dgm:pt modelId="{1434B623-65F5-4B80-B9A9-8297E63F6172}">
      <dgm:prSet/>
      <dgm:spPr/>
      <dgm:t>
        <a:bodyPr/>
        <a:lstStyle/>
        <a:p>
          <a:endParaRPr lang="en-GB" noProof="0" dirty="0"/>
        </a:p>
      </dgm:t>
    </dgm:pt>
    <dgm:pt modelId="{08B6E633-E8D2-4B97-AEF1-DB5B8CC17157}" type="parTrans" cxnId="{19B7CEDB-6C8B-462C-BDB8-EC3E3889DB76}">
      <dgm:prSet/>
      <dgm:spPr/>
      <dgm:t>
        <a:bodyPr/>
        <a:lstStyle/>
        <a:p>
          <a:endParaRPr lang="en-US"/>
        </a:p>
      </dgm:t>
    </dgm:pt>
    <dgm:pt modelId="{0C5C240A-0784-4685-9B76-D73A8A3E9F1F}" type="sibTrans" cxnId="{19B7CEDB-6C8B-462C-BDB8-EC3E3889DB76}">
      <dgm:prSet/>
      <dgm:spPr/>
      <dgm:t>
        <a:bodyPr/>
        <a:lstStyle/>
        <a:p>
          <a:endParaRPr lang="en-US"/>
        </a:p>
      </dgm:t>
    </dgm:pt>
    <dgm:pt modelId="{8BB1496C-FC79-4459-B012-C0D83F0B19B5}">
      <dgm:prSet/>
      <dgm:spPr/>
      <dgm:t>
        <a:bodyPr/>
        <a:lstStyle/>
        <a:p>
          <a:endParaRPr lang="en-GB" noProof="0" dirty="0"/>
        </a:p>
      </dgm:t>
    </dgm:pt>
    <dgm:pt modelId="{F44A411C-96BE-4E82-A5F5-6B3C9FA79BED}" type="parTrans" cxnId="{64DAD6E8-39DD-4C32-A437-C0992A714DC3}">
      <dgm:prSet/>
      <dgm:spPr/>
      <dgm:t>
        <a:bodyPr/>
        <a:lstStyle/>
        <a:p>
          <a:endParaRPr lang="en-US"/>
        </a:p>
      </dgm:t>
    </dgm:pt>
    <dgm:pt modelId="{6FB6FFB7-8093-4AD1-BCE2-5AF6A5DA1C50}" type="sibTrans" cxnId="{64DAD6E8-39DD-4C32-A437-C0992A714DC3}">
      <dgm:prSet/>
      <dgm:spPr/>
      <dgm:t>
        <a:bodyPr/>
        <a:lstStyle/>
        <a:p>
          <a:endParaRPr lang="en-US"/>
        </a:p>
      </dgm:t>
    </dgm:pt>
    <dgm:pt modelId="{7E0C8DE8-30DD-4106-96A3-450EDA0D02BD}">
      <dgm:prSet/>
      <dgm:spPr/>
      <dgm:t>
        <a:bodyPr/>
        <a:lstStyle/>
        <a:p>
          <a:endParaRPr lang="en-GB" noProof="0" dirty="0"/>
        </a:p>
      </dgm:t>
    </dgm:pt>
    <dgm:pt modelId="{81E4AF92-43C0-400F-8939-7036481D3D8D}" type="parTrans" cxnId="{1C4D6E1F-5A80-4D86-BAF1-7CAFF865631C}">
      <dgm:prSet/>
      <dgm:spPr/>
      <dgm:t>
        <a:bodyPr/>
        <a:lstStyle/>
        <a:p>
          <a:endParaRPr lang="en-US"/>
        </a:p>
      </dgm:t>
    </dgm:pt>
    <dgm:pt modelId="{D4D1DBEB-5AD4-4D9F-B8C1-19BE6FAEF6B1}" type="sibTrans" cxnId="{1C4D6E1F-5A80-4D86-BAF1-7CAFF865631C}">
      <dgm:prSet/>
      <dgm:spPr/>
      <dgm:t>
        <a:bodyPr/>
        <a:lstStyle/>
        <a:p>
          <a:endParaRPr lang="en-US"/>
        </a:p>
      </dgm:t>
    </dgm:pt>
    <dgm:pt modelId="{18E1C040-DAD9-47C1-AAB4-CABD809FEAD9}">
      <dgm:prSet/>
      <dgm:spPr/>
      <dgm:t>
        <a:bodyPr/>
        <a:lstStyle/>
        <a:p>
          <a:endParaRPr lang="en-GB" noProof="0" dirty="0"/>
        </a:p>
      </dgm:t>
    </dgm:pt>
    <dgm:pt modelId="{A9E0A1D1-CED9-4105-92BD-B48A9C462E84}" type="parTrans" cxnId="{98CAB5F5-430A-41C2-90C2-CDDA42D79CDA}">
      <dgm:prSet/>
      <dgm:spPr/>
      <dgm:t>
        <a:bodyPr/>
        <a:lstStyle/>
        <a:p>
          <a:endParaRPr lang="en-US"/>
        </a:p>
      </dgm:t>
    </dgm:pt>
    <dgm:pt modelId="{AA110B14-E5D1-47C9-AD38-E106834CD56B}" type="sibTrans" cxnId="{98CAB5F5-430A-41C2-90C2-CDDA42D79CDA}">
      <dgm:prSet/>
      <dgm:spPr/>
      <dgm:t>
        <a:bodyPr/>
        <a:lstStyle/>
        <a:p>
          <a:endParaRPr lang="en-US"/>
        </a:p>
      </dgm:t>
    </dgm:pt>
    <dgm:pt modelId="{1DEEE876-F432-49C1-9F7E-A6025247725C}">
      <dgm:prSet/>
      <dgm:spPr/>
      <dgm:t>
        <a:bodyPr/>
        <a:lstStyle/>
        <a:p>
          <a:endParaRPr lang="en-GB" noProof="0" dirty="0"/>
        </a:p>
      </dgm:t>
    </dgm:pt>
    <dgm:pt modelId="{1FE2F89A-E262-41AE-835E-705857D6B762}" type="parTrans" cxnId="{C5B67AAE-9558-40B8-9B34-9ED4D2A66484}">
      <dgm:prSet/>
      <dgm:spPr/>
      <dgm:t>
        <a:bodyPr/>
        <a:lstStyle/>
        <a:p>
          <a:endParaRPr lang="en-US"/>
        </a:p>
      </dgm:t>
    </dgm:pt>
    <dgm:pt modelId="{F0E3432F-6C1C-4050-AF9D-54188655E120}" type="sibTrans" cxnId="{C5B67AAE-9558-40B8-9B34-9ED4D2A66484}">
      <dgm:prSet/>
      <dgm:spPr/>
      <dgm:t>
        <a:bodyPr/>
        <a:lstStyle/>
        <a:p>
          <a:endParaRPr lang="en-US"/>
        </a:p>
      </dgm:t>
    </dgm:pt>
    <dgm:pt modelId="{482F7EDB-AD85-4E2F-8558-C27CE631237B}">
      <dgm:prSet/>
      <dgm:spPr/>
      <dgm:t>
        <a:bodyPr/>
        <a:lstStyle/>
        <a:p>
          <a:endParaRPr lang="en-GB" noProof="0" dirty="0"/>
        </a:p>
      </dgm:t>
    </dgm:pt>
    <dgm:pt modelId="{060871F7-A7FC-4E71-AC3E-F92EAC0144CA}" type="parTrans" cxnId="{2D0CF634-485F-4CAA-876D-7091E3D25AD8}">
      <dgm:prSet/>
      <dgm:spPr/>
      <dgm:t>
        <a:bodyPr/>
        <a:lstStyle/>
        <a:p>
          <a:endParaRPr lang="en-US"/>
        </a:p>
      </dgm:t>
    </dgm:pt>
    <dgm:pt modelId="{76405ACC-4EE1-4804-9BCD-289A54E3D498}" type="sibTrans" cxnId="{2D0CF634-485F-4CAA-876D-7091E3D25AD8}">
      <dgm:prSet/>
      <dgm:spPr/>
      <dgm:t>
        <a:bodyPr/>
        <a:lstStyle/>
        <a:p>
          <a:endParaRPr lang="en-US"/>
        </a:p>
      </dgm:t>
    </dgm:pt>
    <dgm:pt modelId="{D02B4622-549E-4E0B-8A49-6229A14007E2}" type="pres">
      <dgm:prSet presAssocID="{77EBF1A5-77B4-4349-BDD0-B0889C2CD51A}" presName="linearFlow" presStyleCnt="0">
        <dgm:presLayoutVars>
          <dgm:dir/>
          <dgm:animLvl val="lvl"/>
          <dgm:resizeHandles val="exact"/>
        </dgm:presLayoutVars>
      </dgm:prSet>
      <dgm:spPr/>
    </dgm:pt>
    <dgm:pt modelId="{8B87B133-63A7-4A7C-871B-BF51ED26CE05}" type="pres">
      <dgm:prSet presAssocID="{E589F872-F5DC-412D-A6E5-79B291705C21}" presName="composite" presStyleCnt="0"/>
      <dgm:spPr/>
    </dgm:pt>
    <dgm:pt modelId="{319FE0C7-20F0-41A1-A05D-ADD04AB31BCD}" type="pres">
      <dgm:prSet presAssocID="{E589F872-F5DC-412D-A6E5-79B291705C21}" presName="parentText" presStyleLbl="alignNode1" presStyleIdx="0" presStyleCnt="9">
        <dgm:presLayoutVars>
          <dgm:chMax val="1"/>
          <dgm:bulletEnabled val="1"/>
        </dgm:presLayoutVars>
      </dgm:prSet>
      <dgm:spPr/>
    </dgm:pt>
    <dgm:pt modelId="{A235A292-BF65-4353-8526-305F09E51A8F}" type="pres">
      <dgm:prSet presAssocID="{E589F872-F5DC-412D-A6E5-79B291705C21}" presName="descendantText" presStyleLbl="alignAcc1" presStyleIdx="0" presStyleCnt="9">
        <dgm:presLayoutVars>
          <dgm:bulletEnabled val="1"/>
        </dgm:presLayoutVars>
      </dgm:prSet>
      <dgm:spPr>
        <a:xfrm rot="5400000">
          <a:off x="5271371" y="-4891234"/>
          <a:ext cx="352855" cy="10135601"/>
        </a:xfrm>
        <a:prstGeom prst="round2SameRect">
          <a:avLst/>
        </a:prstGeom>
      </dgm:spPr>
    </dgm:pt>
    <dgm:pt modelId="{993B33CF-E4B4-4C21-AA31-03FC57F45B46}" type="pres">
      <dgm:prSet presAssocID="{CCB64D07-01BF-4F86-A8DD-1557AB2F715D}" presName="sp" presStyleCnt="0"/>
      <dgm:spPr/>
    </dgm:pt>
    <dgm:pt modelId="{C32F97A2-7EC1-437F-99EE-F4CB8826147D}" type="pres">
      <dgm:prSet presAssocID="{0BD3BAA4-F552-4F2E-9FD6-8037663F5D53}" presName="composite" presStyleCnt="0"/>
      <dgm:spPr/>
    </dgm:pt>
    <dgm:pt modelId="{AF589F76-83B7-489E-9C41-37B0A09F6C9E}" type="pres">
      <dgm:prSet presAssocID="{0BD3BAA4-F552-4F2E-9FD6-8037663F5D53}" presName="parentText" presStyleLbl="alignNode1" presStyleIdx="1" presStyleCnt="9">
        <dgm:presLayoutVars>
          <dgm:chMax val="1"/>
          <dgm:bulletEnabled val="1"/>
        </dgm:presLayoutVars>
      </dgm:prSet>
      <dgm:spPr/>
    </dgm:pt>
    <dgm:pt modelId="{4E47FF0A-8797-4843-98EA-844601E611CE}" type="pres">
      <dgm:prSet presAssocID="{0BD3BAA4-F552-4F2E-9FD6-8037663F5D53}" presName="descendantText" presStyleLbl="alignAcc1" presStyleIdx="1" presStyleCnt="9">
        <dgm:presLayoutVars>
          <dgm:bulletEnabled val="1"/>
        </dgm:presLayoutVars>
      </dgm:prSet>
      <dgm:spPr>
        <a:xfrm rot="5400000">
          <a:off x="5271371" y="-4415208"/>
          <a:ext cx="352855" cy="10135601"/>
        </a:xfrm>
        <a:prstGeom prst="round2SameRect">
          <a:avLst/>
        </a:prstGeom>
      </dgm:spPr>
    </dgm:pt>
    <dgm:pt modelId="{204A8651-9EC6-475D-BC26-813FD688FC42}" type="pres">
      <dgm:prSet presAssocID="{D40CEE73-4625-4270-A715-4B08ED58B8CA}" presName="sp" presStyleCnt="0"/>
      <dgm:spPr/>
    </dgm:pt>
    <dgm:pt modelId="{4D795BC4-7856-4636-867D-BAC542971554}" type="pres">
      <dgm:prSet presAssocID="{E07964D3-7433-4644-A375-831F07285315}" presName="composite" presStyleCnt="0"/>
      <dgm:spPr/>
    </dgm:pt>
    <dgm:pt modelId="{1448EA01-FDB7-4711-8FB5-F0B088C88539}" type="pres">
      <dgm:prSet presAssocID="{E07964D3-7433-4644-A375-831F07285315}" presName="parentText" presStyleLbl="alignNode1" presStyleIdx="2" presStyleCnt="9">
        <dgm:presLayoutVars>
          <dgm:chMax val="1"/>
          <dgm:bulletEnabled val="1"/>
        </dgm:presLayoutVars>
      </dgm:prSet>
      <dgm:spPr/>
    </dgm:pt>
    <dgm:pt modelId="{F16CB16D-CFF9-49FE-8C32-3EDBBFDCFEA6}" type="pres">
      <dgm:prSet presAssocID="{E07964D3-7433-4644-A375-831F07285315}" presName="descendantText" presStyleLbl="alignAcc1" presStyleIdx="2" presStyleCnt="9">
        <dgm:presLayoutVars>
          <dgm:bulletEnabled val="1"/>
        </dgm:presLayoutVars>
      </dgm:prSet>
      <dgm:spPr>
        <a:xfrm rot="5400000">
          <a:off x="5271371" y="-3939182"/>
          <a:ext cx="352855" cy="10135601"/>
        </a:xfrm>
        <a:prstGeom prst="round2SameRect">
          <a:avLst/>
        </a:prstGeom>
      </dgm:spPr>
    </dgm:pt>
    <dgm:pt modelId="{A4B44725-771D-41E0-B6B2-7E2070A542CB}" type="pres">
      <dgm:prSet presAssocID="{D31432F6-35D9-4F95-BD3E-142BEB1610A9}" presName="sp" presStyleCnt="0"/>
      <dgm:spPr/>
    </dgm:pt>
    <dgm:pt modelId="{6932E8B1-20E9-41F7-BA93-B556983C310E}" type="pres">
      <dgm:prSet presAssocID="{1434B623-65F5-4B80-B9A9-8297E63F6172}" presName="composite" presStyleCnt="0"/>
      <dgm:spPr/>
    </dgm:pt>
    <dgm:pt modelId="{529E9A33-6D7D-40CF-8BDF-BA044F0B28C0}" type="pres">
      <dgm:prSet presAssocID="{1434B623-65F5-4B80-B9A9-8297E63F6172}" presName="parentText" presStyleLbl="alignNode1" presStyleIdx="3" presStyleCnt="9">
        <dgm:presLayoutVars>
          <dgm:chMax val="1"/>
          <dgm:bulletEnabled val="1"/>
        </dgm:presLayoutVars>
      </dgm:prSet>
      <dgm:spPr/>
    </dgm:pt>
    <dgm:pt modelId="{1B2BECF9-B0E2-40BD-A23B-5FD1AB32B9E1}" type="pres">
      <dgm:prSet presAssocID="{1434B623-65F5-4B80-B9A9-8297E63F6172}" presName="descendantText" presStyleLbl="alignAcc1" presStyleIdx="3" presStyleCnt="9">
        <dgm:presLayoutVars>
          <dgm:bulletEnabled val="1"/>
        </dgm:presLayoutVars>
      </dgm:prSet>
      <dgm:spPr>
        <a:xfrm rot="5400000">
          <a:off x="5271371" y="-3463157"/>
          <a:ext cx="352855" cy="10135601"/>
        </a:xfrm>
        <a:prstGeom prst="round2SameRect">
          <a:avLst/>
        </a:prstGeom>
      </dgm:spPr>
    </dgm:pt>
    <dgm:pt modelId="{5B79D6BB-B76A-4304-AC46-336F42ACC7CE}" type="pres">
      <dgm:prSet presAssocID="{0C5C240A-0784-4685-9B76-D73A8A3E9F1F}" presName="sp" presStyleCnt="0"/>
      <dgm:spPr/>
    </dgm:pt>
    <dgm:pt modelId="{804F0E66-0372-4C9D-AF15-8F75580B1996}" type="pres">
      <dgm:prSet presAssocID="{8BB1496C-FC79-4459-B012-C0D83F0B19B5}" presName="composite" presStyleCnt="0"/>
      <dgm:spPr/>
    </dgm:pt>
    <dgm:pt modelId="{C4B64745-A16F-453F-81C7-BFEC7B897EA6}" type="pres">
      <dgm:prSet presAssocID="{8BB1496C-FC79-4459-B012-C0D83F0B19B5}" presName="parentText" presStyleLbl="alignNode1" presStyleIdx="4" presStyleCnt="9">
        <dgm:presLayoutVars>
          <dgm:chMax val="1"/>
          <dgm:bulletEnabled val="1"/>
        </dgm:presLayoutVars>
      </dgm:prSet>
      <dgm:spPr/>
    </dgm:pt>
    <dgm:pt modelId="{DC9DDD68-C10D-4981-A42A-A7F5223127AD}" type="pres">
      <dgm:prSet presAssocID="{8BB1496C-FC79-4459-B012-C0D83F0B19B5}" presName="descendantText" presStyleLbl="alignAcc1" presStyleIdx="4" presStyleCnt="9">
        <dgm:presLayoutVars>
          <dgm:bulletEnabled val="1"/>
        </dgm:presLayoutVars>
      </dgm:prSet>
      <dgm:spPr>
        <a:xfrm rot="5400000">
          <a:off x="5271371" y="-2987131"/>
          <a:ext cx="352855" cy="10135601"/>
        </a:xfrm>
        <a:prstGeom prst="round2SameRect">
          <a:avLst/>
        </a:prstGeom>
      </dgm:spPr>
    </dgm:pt>
    <dgm:pt modelId="{1741A32A-8177-40AC-806D-A447BC0A1380}" type="pres">
      <dgm:prSet presAssocID="{6FB6FFB7-8093-4AD1-BCE2-5AF6A5DA1C50}" presName="sp" presStyleCnt="0"/>
      <dgm:spPr/>
    </dgm:pt>
    <dgm:pt modelId="{F7428F24-5B6F-411A-9DC2-28C4E4F88A41}" type="pres">
      <dgm:prSet presAssocID="{7E0C8DE8-30DD-4106-96A3-450EDA0D02BD}" presName="composite" presStyleCnt="0"/>
      <dgm:spPr/>
    </dgm:pt>
    <dgm:pt modelId="{E3011997-2BB6-4226-BF7F-48A7CF274315}" type="pres">
      <dgm:prSet presAssocID="{7E0C8DE8-30DD-4106-96A3-450EDA0D02BD}" presName="parentText" presStyleLbl="alignNode1" presStyleIdx="5" presStyleCnt="9">
        <dgm:presLayoutVars>
          <dgm:chMax val="1"/>
          <dgm:bulletEnabled val="1"/>
        </dgm:presLayoutVars>
      </dgm:prSet>
      <dgm:spPr/>
    </dgm:pt>
    <dgm:pt modelId="{FB9C8204-747B-4DE8-BCEE-24A4E9DEF1A8}" type="pres">
      <dgm:prSet presAssocID="{7E0C8DE8-30DD-4106-96A3-450EDA0D02BD}" presName="descendantText" presStyleLbl="alignAcc1" presStyleIdx="5" presStyleCnt="9">
        <dgm:presLayoutVars>
          <dgm:bulletEnabled val="1"/>
        </dgm:presLayoutVars>
      </dgm:prSet>
      <dgm:spPr>
        <a:xfrm rot="5400000">
          <a:off x="5271371" y="-2511105"/>
          <a:ext cx="352855" cy="10135601"/>
        </a:xfrm>
        <a:prstGeom prst="round2SameRect">
          <a:avLst/>
        </a:prstGeom>
      </dgm:spPr>
    </dgm:pt>
    <dgm:pt modelId="{78FDB640-BAE5-4504-AE3C-9D5252309E70}" type="pres">
      <dgm:prSet presAssocID="{D4D1DBEB-5AD4-4D9F-B8C1-19BE6FAEF6B1}" presName="sp" presStyleCnt="0"/>
      <dgm:spPr/>
    </dgm:pt>
    <dgm:pt modelId="{D053FBE6-8A89-4967-875B-367EE9A325CA}" type="pres">
      <dgm:prSet presAssocID="{18E1C040-DAD9-47C1-AAB4-CABD809FEAD9}" presName="composite" presStyleCnt="0"/>
      <dgm:spPr/>
    </dgm:pt>
    <dgm:pt modelId="{7AB13F0B-E183-4A43-B0FA-7B4CB14F14FA}" type="pres">
      <dgm:prSet presAssocID="{18E1C040-DAD9-47C1-AAB4-CABD809FEAD9}" presName="parentText" presStyleLbl="alignNode1" presStyleIdx="6" presStyleCnt="9">
        <dgm:presLayoutVars>
          <dgm:chMax val="1"/>
          <dgm:bulletEnabled val="1"/>
        </dgm:presLayoutVars>
      </dgm:prSet>
      <dgm:spPr/>
    </dgm:pt>
    <dgm:pt modelId="{1370AC4D-292B-4F44-A320-FC8FA9A5E702}" type="pres">
      <dgm:prSet presAssocID="{18E1C040-DAD9-47C1-AAB4-CABD809FEAD9}" presName="descendantText" presStyleLbl="alignAcc1" presStyleIdx="6" presStyleCnt="9">
        <dgm:presLayoutVars>
          <dgm:bulletEnabled val="1"/>
        </dgm:presLayoutVars>
      </dgm:prSet>
      <dgm:spPr>
        <a:xfrm rot="5400000">
          <a:off x="5271371" y="-2035080"/>
          <a:ext cx="352855" cy="10135601"/>
        </a:xfrm>
        <a:prstGeom prst="round2SameRect">
          <a:avLst/>
        </a:prstGeom>
      </dgm:spPr>
    </dgm:pt>
    <dgm:pt modelId="{B6620CDF-2D73-4DD5-81CB-DBA8224097D3}" type="pres">
      <dgm:prSet presAssocID="{AA110B14-E5D1-47C9-AD38-E106834CD56B}" presName="sp" presStyleCnt="0"/>
      <dgm:spPr/>
    </dgm:pt>
    <dgm:pt modelId="{24C4F177-B479-41A3-92E3-C9A795BEF98B}" type="pres">
      <dgm:prSet presAssocID="{1DEEE876-F432-49C1-9F7E-A6025247725C}" presName="composite" presStyleCnt="0"/>
      <dgm:spPr/>
    </dgm:pt>
    <dgm:pt modelId="{97CE8879-0820-4103-AEB8-12D2CBA0CE4F}" type="pres">
      <dgm:prSet presAssocID="{1DEEE876-F432-49C1-9F7E-A6025247725C}" presName="parentText" presStyleLbl="alignNode1" presStyleIdx="7" presStyleCnt="9">
        <dgm:presLayoutVars>
          <dgm:chMax val="1"/>
          <dgm:bulletEnabled val="1"/>
        </dgm:presLayoutVars>
      </dgm:prSet>
      <dgm:spPr/>
    </dgm:pt>
    <dgm:pt modelId="{F4E7B365-7EEC-456F-BD32-E9DAAF2AC8F8}" type="pres">
      <dgm:prSet presAssocID="{1DEEE876-F432-49C1-9F7E-A6025247725C}" presName="descendantText" presStyleLbl="alignAcc1" presStyleIdx="7" presStyleCnt="9">
        <dgm:presLayoutVars>
          <dgm:bulletEnabled val="1"/>
        </dgm:presLayoutVars>
      </dgm:prSet>
      <dgm:spPr>
        <a:xfrm rot="5400000">
          <a:off x="5271371" y="-1559054"/>
          <a:ext cx="352855" cy="10135601"/>
        </a:xfrm>
        <a:prstGeom prst="round2SameRect">
          <a:avLst/>
        </a:prstGeom>
      </dgm:spPr>
    </dgm:pt>
    <dgm:pt modelId="{67BBBF9A-AA02-41E6-AC36-FE701F623F6C}" type="pres">
      <dgm:prSet presAssocID="{F0E3432F-6C1C-4050-AF9D-54188655E120}" presName="sp" presStyleCnt="0"/>
      <dgm:spPr/>
    </dgm:pt>
    <dgm:pt modelId="{AC1FF62C-B058-4C19-A456-17CAEC197856}" type="pres">
      <dgm:prSet presAssocID="{482F7EDB-AD85-4E2F-8558-C27CE631237B}" presName="composite" presStyleCnt="0"/>
      <dgm:spPr/>
    </dgm:pt>
    <dgm:pt modelId="{55E0C49F-9513-443C-BBBD-C6573A99BA91}" type="pres">
      <dgm:prSet presAssocID="{482F7EDB-AD85-4E2F-8558-C27CE631237B}" presName="parentText" presStyleLbl="alignNode1" presStyleIdx="8" presStyleCnt="9">
        <dgm:presLayoutVars>
          <dgm:chMax val="1"/>
          <dgm:bulletEnabled val="1"/>
        </dgm:presLayoutVars>
      </dgm:prSet>
      <dgm:spPr/>
    </dgm:pt>
    <dgm:pt modelId="{8E2B6362-5030-4286-86F8-64FF8981A467}" type="pres">
      <dgm:prSet presAssocID="{482F7EDB-AD85-4E2F-8558-C27CE631237B}" presName="descendantText" presStyleLbl="alignAcc1" presStyleIdx="8" presStyleCnt="9">
        <dgm:presLayoutVars>
          <dgm:bulletEnabled val="1"/>
        </dgm:presLayoutVars>
      </dgm:prSet>
      <dgm:spPr>
        <a:xfrm rot="5400000">
          <a:off x="5271371" y="-1083028"/>
          <a:ext cx="352855" cy="10135601"/>
        </a:xfrm>
        <a:prstGeom prst="round2SameRect">
          <a:avLst/>
        </a:prstGeom>
      </dgm:spPr>
    </dgm:pt>
  </dgm:ptLst>
  <dgm:cxnLst>
    <dgm:cxn modelId="{158AF800-F6B6-4D90-87A9-E159E1ED027E}" type="presOf" srcId="{95433F4B-842E-4984-BE8B-CF150E513751}" destId="{1370AC4D-292B-4F44-A320-FC8FA9A5E702}" srcOrd="0" destOrd="0" presId="urn:microsoft.com/office/officeart/2005/8/layout/chevron2"/>
    <dgm:cxn modelId="{31CF6E0E-B66F-46A4-B045-9B4C8B10DCF9}" srcId="{7E0C8DE8-30DD-4106-96A3-450EDA0D02BD}" destId="{16DEAE51-2E23-4B8F-91A4-0E072DFD7CC8}" srcOrd="0" destOrd="0" parTransId="{0CC4A4B9-AA2F-46DD-A139-42DBB697E778}" sibTransId="{6CC31E02-8240-4B98-8B58-FC3397FC9980}"/>
    <dgm:cxn modelId="{F60D151B-DA2B-4A51-855C-6DD2770BFDE5}" type="presOf" srcId="{1434B623-65F5-4B80-B9A9-8297E63F6172}" destId="{529E9A33-6D7D-40CF-8BDF-BA044F0B28C0}" srcOrd="0" destOrd="0" presId="urn:microsoft.com/office/officeart/2005/8/layout/chevron2"/>
    <dgm:cxn modelId="{1C4D6E1F-5A80-4D86-BAF1-7CAFF865631C}" srcId="{77EBF1A5-77B4-4349-BDD0-B0889C2CD51A}" destId="{7E0C8DE8-30DD-4106-96A3-450EDA0D02BD}" srcOrd="5" destOrd="0" parTransId="{81E4AF92-43C0-400F-8939-7036481D3D8D}" sibTransId="{D4D1DBEB-5AD4-4D9F-B8C1-19BE6FAEF6B1}"/>
    <dgm:cxn modelId="{26675A2C-481E-47A6-BF38-4394BEF4541D}" type="presOf" srcId="{E5144ED3-1C4C-4C86-88D4-AD242873AD4F}" destId="{1B2BECF9-B0E2-40BD-A23B-5FD1AB32B9E1}" srcOrd="0" destOrd="0" presId="urn:microsoft.com/office/officeart/2005/8/layout/chevron2"/>
    <dgm:cxn modelId="{2D0CF634-485F-4CAA-876D-7091E3D25AD8}" srcId="{77EBF1A5-77B4-4349-BDD0-B0889C2CD51A}" destId="{482F7EDB-AD85-4E2F-8558-C27CE631237B}" srcOrd="8" destOrd="0" parTransId="{060871F7-A7FC-4E71-AC3E-F92EAC0144CA}" sibTransId="{76405ACC-4EE1-4804-9BCD-289A54E3D498}"/>
    <dgm:cxn modelId="{3F632535-9FC0-49BC-8DB5-E63E2801F8E5}" type="presOf" srcId="{DFBDA738-9A01-42A2-BCAD-815D4B20AB7C}" destId="{DC9DDD68-C10D-4981-A42A-A7F5223127AD}" srcOrd="0" destOrd="0" presId="urn:microsoft.com/office/officeart/2005/8/layout/chevron2"/>
    <dgm:cxn modelId="{0312AB37-E68F-4E38-9B6E-397B38B24119}" srcId="{482F7EDB-AD85-4E2F-8558-C27CE631237B}" destId="{E7E54D49-E96A-45F0-9046-79E55792DE17}" srcOrd="0" destOrd="0" parTransId="{896F8C7F-211B-4718-98C5-3595013FD3E1}" sibTransId="{BC45643F-3412-4F63-9242-17B1729A8DE8}"/>
    <dgm:cxn modelId="{63AF1D3B-9ADE-406C-9E77-5A0D1CF188AF}" srcId="{77EBF1A5-77B4-4349-BDD0-B0889C2CD51A}" destId="{E07964D3-7433-4644-A375-831F07285315}" srcOrd="2" destOrd="0" parTransId="{714F9B5D-7625-4E07-B0E9-FC8BE569CB83}" sibTransId="{D31432F6-35D9-4F95-BD3E-142BEB1610A9}"/>
    <dgm:cxn modelId="{752EED3D-C408-4C27-8BC2-C9B43FC18D94}" type="presOf" srcId="{1DEEE876-F432-49C1-9F7E-A6025247725C}" destId="{97CE8879-0820-4103-AEB8-12D2CBA0CE4F}" srcOrd="0" destOrd="0" presId="urn:microsoft.com/office/officeart/2005/8/layout/chevron2"/>
    <dgm:cxn modelId="{BAAE6064-6CDC-4A43-BAAD-D449117AE990}" type="presOf" srcId="{77EBF1A5-77B4-4349-BDD0-B0889C2CD51A}" destId="{D02B4622-549E-4E0B-8A49-6229A14007E2}" srcOrd="0" destOrd="0" presId="urn:microsoft.com/office/officeart/2005/8/layout/chevron2"/>
    <dgm:cxn modelId="{127F6F55-17EF-4D5E-9352-03C97803732E}" srcId="{18E1C040-DAD9-47C1-AAB4-CABD809FEAD9}" destId="{95433F4B-842E-4984-BE8B-CF150E513751}" srcOrd="0" destOrd="0" parTransId="{F65149D4-D127-409E-8185-121F70E61804}" sibTransId="{C38BF2C7-8FEB-4D54-80FD-C8AA7A6EDA89}"/>
    <dgm:cxn modelId="{28F81677-2AB6-4740-B1C4-5CFDE03058AA}" type="presOf" srcId="{E07964D3-7433-4644-A375-831F07285315}" destId="{1448EA01-FDB7-4711-8FB5-F0B088C88539}" srcOrd="0" destOrd="0" presId="urn:microsoft.com/office/officeart/2005/8/layout/chevron2"/>
    <dgm:cxn modelId="{84DA707F-9603-426C-92F8-C381F8626AD9}" type="presOf" srcId="{16DEAE51-2E23-4B8F-91A4-0E072DFD7CC8}" destId="{FB9C8204-747B-4DE8-BCEE-24A4E9DEF1A8}" srcOrd="0" destOrd="0" presId="urn:microsoft.com/office/officeart/2005/8/layout/chevron2"/>
    <dgm:cxn modelId="{5A35C684-BF2C-482D-8FD4-E3B61CF2F08E}" srcId="{E589F872-F5DC-412D-A6E5-79B291705C21}" destId="{56F64839-A76A-4826-B68F-44339BB706DA}" srcOrd="0" destOrd="0" parTransId="{070CA948-FD0F-422A-B579-24FC3DCC60EA}" sibTransId="{DBA6345D-116B-4BD3-9DBE-29F8A991690D}"/>
    <dgm:cxn modelId="{7FAF7387-B070-406E-A2C7-90EA844182F2}" type="presOf" srcId="{42727E8D-8520-4640-AEDD-1BC9FCE6EBDA}" destId="{F4E7B365-7EEC-456F-BD32-E9DAAF2AC8F8}" srcOrd="0" destOrd="0" presId="urn:microsoft.com/office/officeart/2005/8/layout/chevron2"/>
    <dgm:cxn modelId="{FC3DC288-F81E-4543-AFD2-627F198686AA}" srcId="{77EBF1A5-77B4-4349-BDD0-B0889C2CD51A}" destId="{E589F872-F5DC-412D-A6E5-79B291705C21}" srcOrd="0" destOrd="0" parTransId="{B311B4DC-A5A8-4918-96AD-4EE9569CB0FD}" sibTransId="{CCB64D07-01BF-4F86-A8DD-1557AB2F715D}"/>
    <dgm:cxn modelId="{3449478A-2525-4C82-840B-DDF027881DCF}" type="presOf" srcId="{C9F741BA-292F-4F54-8857-7DC00B450ED3}" destId="{F16CB16D-CFF9-49FE-8C32-3EDBBFDCFEA6}" srcOrd="0" destOrd="0" presId="urn:microsoft.com/office/officeart/2005/8/layout/chevron2"/>
    <dgm:cxn modelId="{27AC598A-4238-41AC-8698-053863338AC7}" srcId="{8BB1496C-FC79-4459-B012-C0D83F0B19B5}" destId="{DFBDA738-9A01-42A2-BCAD-815D4B20AB7C}" srcOrd="0" destOrd="0" parTransId="{BF12D0FE-42B5-4A8D-A790-3AA6D152293E}" sibTransId="{C7D4B7D4-E111-47E3-84AA-346C86431A0D}"/>
    <dgm:cxn modelId="{EB16938A-5E0A-48AA-803B-9588B1DD694D}" type="presOf" srcId="{1462C991-5CD8-456F-8260-6E37B67F178E}" destId="{4E47FF0A-8797-4843-98EA-844601E611CE}" srcOrd="0" destOrd="0" presId="urn:microsoft.com/office/officeart/2005/8/layout/chevron2"/>
    <dgm:cxn modelId="{7A1BE98C-681E-4095-9FF8-A6E5DFA928DC}" type="presOf" srcId="{7E0C8DE8-30DD-4106-96A3-450EDA0D02BD}" destId="{E3011997-2BB6-4226-BF7F-48A7CF274315}" srcOrd="0" destOrd="0" presId="urn:microsoft.com/office/officeart/2005/8/layout/chevron2"/>
    <dgm:cxn modelId="{B31FF98C-6AC3-48C7-8D2A-E8293FDAFE6D}" type="presOf" srcId="{56F64839-A76A-4826-B68F-44339BB706DA}" destId="{A235A292-BF65-4353-8526-305F09E51A8F}" srcOrd="0" destOrd="0" presId="urn:microsoft.com/office/officeart/2005/8/layout/chevron2"/>
    <dgm:cxn modelId="{2C45C895-9330-49DD-9D66-01778F8E10F5}" type="presOf" srcId="{E589F872-F5DC-412D-A6E5-79B291705C21}" destId="{319FE0C7-20F0-41A1-A05D-ADD04AB31BCD}" srcOrd="0" destOrd="0" presId="urn:microsoft.com/office/officeart/2005/8/layout/chevron2"/>
    <dgm:cxn modelId="{A46BC0A1-1ABE-47D8-A0DF-492E62FA3F8C}" type="presOf" srcId="{0BD3BAA4-F552-4F2E-9FD6-8037663F5D53}" destId="{AF589F76-83B7-489E-9C41-37B0A09F6C9E}" srcOrd="0" destOrd="0" presId="urn:microsoft.com/office/officeart/2005/8/layout/chevron2"/>
    <dgm:cxn modelId="{6D71ADA7-A54C-4F02-AED0-BC55E7D23116}" type="presOf" srcId="{8BB1496C-FC79-4459-B012-C0D83F0B19B5}" destId="{C4B64745-A16F-453F-81C7-BFEC7B897EA6}" srcOrd="0" destOrd="0" presId="urn:microsoft.com/office/officeart/2005/8/layout/chevron2"/>
    <dgm:cxn modelId="{C5B67AAE-9558-40B8-9B34-9ED4D2A66484}" srcId="{77EBF1A5-77B4-4349-BDD0-B0889C2CD51A}" destId="{1DEEE876-F432-49C1-9F7E-A6025247725C}" srcOrd="7" destOrd="0" parTransId="{1FE2F89A-E262-41AE-835E-705857D6B762}" sibTransId="{F0E3432F-6C1C-4050-AF9D-54188655E120}"/>
    <dgm:cxn modelId="{74D141B0-BDE6-4B5C-AF6C-F89BBBD9363E}" srcId="{0BD3BAA4-F552-4F2E-9FD6-8037663F5D53}" destId="{1462C991-5CD8-456F-8260-6E37B67F178E}" srcOrd="0" destOrd="0" parTransId="{178CE3B4-04D9-43C0-A546-7AC849FBABB6}" sibTransId="{0498DF06-E69B-4B87-9F7A-D59DAA3E6CA9}"/>
    <dgm:cxn modelId="{F21FF3B3-20C6-4076-A2ED-BE7EAFD89C85}" type="presOf" srcId="{482F7EDB-AD85-4E2F-8558-C27CE631237B}" destId="{55E0C49F-9513-443C-BBBD-C6573A99BA91}" srcOrd="0" destOrd="0" presId="urn:microsoft.com/office/officeart/2005/8/layout/chevron2"/>
    <dgm:cxn modelId="{4B670DBD-F9B3-420A-9E78-B6434F925E67}" type="presOf" srcId="{18E1C040-DAD9-47C1-AAB4-CABD809FEAD9}" destId="{7AB13F0B-E183-4A43-B0FA-7B4CB14F14FA}" srcOrd="0" destOrd="0" presId="urn:microsoft.com/office/officeart/2005/8/layout/chevron2"/>
    <dgm:cxn modelId="{7CE637BF-95B5-4F0D-A5C8-D1CC3E0FE132}" srcId="{1DEEE876-F432-49C1-9F7E-A6025247725C}" destId="{42727E8D-8520-4640-AEDD-1BC9FCE6EBDA}" srcOrd="0" destOrd="0" parTransId="{6DCFB64F-D7A5-4D4B-97B4-F4D5549B12F6}" sibTransId="{79437283-D844-4DCF-982F-E383A600EA63}"/>
    <dgm:cxn modelId="{C2ACEFC1-CCB6-4D8C-9DCC-6DF6D4678899}" srcId="{E07964D3-7433-4644-A375-831F07285315}" destId="{C9F741BA-292F-4F54-8857-7DC00B450ED3}" srcOrd="0" destOrd="0" parTransId="{F1D90C10-026D-4EC1-B6FF-E0D805149B66}" sibTransId="{3575F093-F7FE-4E03-96C3-F63A094CB288}"/>
    <dgm:cxn modelId="{F58ECFD0-8DB2-4CAA-9647-F4EBF10AF61B}" type="presOf" srcId="{E7E54D49-E96A-45F0-9046-79E55792DE17}" destId="{8E2B6362-5030-4286-86F8-64FF8981A467}" srcOrd="0" destOrd="0" presId="urn:microsoft.com/office/officeart/2005/8/layout/chevron2"/>
    <dgm:cxn modelId="{19B7CEDB-6C8B-462C-BDB8-EC3E3889DB76}" srcId="{77EBF1A5-77B4-4349-BDD0-B0889C2CD51A}" destId="{1434B623-65F5-4B80-B9A9-8297E63F6172}" srcOrd="3" destOrd="0" parTransId="{08B6E633-E8D2-4B97-AEF1-DB5B8CC17157}" sibTransId="{0C5C240A-0784-4685-9B76-D73A8A3E9F1F}"/>
    <dgm:cxn modelId="{77E7A9DC-B4FF-4E0A-8C3F-BB4F70260FF1}" srcId="{1434B623-65F5-4B80-B9A9-8297E63F6172}" destId="{E5144ED3-1C4C-4C86-88D4-AD242873AD4F}" srcOrd="0" destOrd="0" parTransId="{57C6A6E0-1DDD-40AB-B0FC-42A433C3E153}" sibTransId="{B58F1754-0DFD-4C5E-A308-4833FB1911A6}"/>
    <dgm:cxn modelId="{64DAD6E8-39DD-4C32-A437-C0992A714DC3}" srcId="{77EBF1A5-77B4-4349-BDD0-B0889C2CD51A}" destId="{8BB1496C-FC79-4459-B012-C0D83F0B19B5}" srcOrd="4" destOrd="0" parTransId="{F44A411C-96BE-4E82-A5F5-6B3C9FA79BED}" sibTransId="{6FB6FFB7-8093-4AD1-BCE2-5AF6A5DA1C50}"/>
    <dgm:cxn modelId="{98CAB5F5-430A-41C2-90C2-CDDA42D79CDA}" srcId="{77EBF1A5-77B4-4349-BDD0-B0889C2CD51A}" destId="{18E1C040-DAD9-47C1-AAB4-CABD809FEAD9}" srcOrd="6" destOrd="0" parTransId="{A9E0A1D1-CED9-4105-92BD-B48A9C462E84}" sibTransId="{AA110B14-E5D1-47C9-AD38-E106834CD56B}"/>
    <dgm:cxn modelId="{0E5093FA-F227-4552-9464-7C01063C1E6D}" srcId="{77EBF1A5-77B4-4349-BDD0-B0889C2CD51A}" destId="{0BD3BAA4-F552-4F2E-9FD6-8037663F5D53}" srcOrd="1" destOrd="0" parTransId="{25AB3150-E8E9-4810-ACE7-1FC00E331D26}" sibTransId="{D40CEE73-4625-4270-A715-4B08ED58B8CA}"/>
    <dgm:cxn modelId="{3227D006-C7BD-47A6-B36D-C8CC23340554}" type="presParOf" srcId="{D02B4622-549E-4E0B-8A49-6229A14007E2}" destId="{8B87B133-63A7-4A7C-871B-BF51ED26CE05}" srcOrd="0" destOrd="0" presId="urn:microsoft.com/office/officeart/2005/8/layout/chevron2"/>
    <dgm:cxn modelId="{25A8E621-CAF2-489F-B325-D7D653380199}" type="presParOf" srcId="{8B87B133-63A7-4A7C-871B-BF51ED26CE05}" destId="{319FE0C7-20F0-41A1-A05D-ADD04AB31BCD}" srcOrd="0" destOrd="0" presId="urn:microsoft.com/office/officeart/2005/8/layout/chevron2"/>
    <dgm:cxn modelId="{9A80F824-785D-4697-9BCF-13C3C1BA8FDF}" type="presParOf" srcId="{8B87B133-63A7-4A7C-871B-BF51ED26CE05}" destId="{A235A292-BF65-4353-8526-305F09E51A8F}" srcOrd="1" destOrd="0" presId="urn:microsoft.com/office/officeart/2005/8/layout/chevron2"/>
    <dgm:cxn modelId="{8604A995-1FAD-4D10-B9ED-D1A33D7801C9}" type="presParOf" srcId="{D02B4622-549E-4E0B-8A49-6229A14007E2}" destId="{993B33CF-E4B4-4C21-AA31-03FC57F45B46}" srcOrd="1" destOrd="0" presId="urn:microsoft.com/office/officeart/2005/8/layout/chevron2"/>
    <dgm:cxn modelId="{C4EE3571-349E-4FEA-90B1-F01B1941DFE7}" type="presParOf" srcId="{D02B4622-549E-4E0B-8A49-6229A14007E2}" destId="{C32F97A2-7EC1-437F-99EE-F4CB8826147D}" srcOrd="2" destOrd="0" presId="urn:microsoft.com/office/officeart/2005/8/layout/chevron2"/>
    <dgm:cxn modelId="{265BF0CB-73AC-4E1E-93C4-7C94FF606E0F}" type="presParOf" srcId="{C32F97A2-7EC1-437F-99EE-F4CB8826147D}" destId="{AF589F76-83B7-489E-9C41-37B0A09F6C9E}" srcOrd="0" destOrd="0" presId="urn:microsoft.com/office/officeart/2005/8/layout/chevron2"/>
    <dgm:cxn modelId="{0BA74192-E52B-445E-A09B-60433987E7E2}" type="presParOf" srcId="{C32F97A2-7EC1-437F-99EE-F4CB8826147D}" destId="{4E47FF0A-8797-4843-98EA-844601E611CE}" srcOrd="1" destOrd="0" presId="urn:microsoft.com/office/officeart/2005/8/layout/chevron2"/>
    <dgm:cxn modelId="{8B3B9DA4-96BA-4491-A699-231FFF6E8529}" type="presParOf" srcId="{D02B4622-549E-4E0B-8A49-6229A14007E2}" destId="{204A8651-9EC6-475D-BC26-813FD688FC42}" srcOrd="3" destOrd="0" presId="urn:microsoft.com/office/officeart/2005/8/layout/chevron2"/>
    <dgm:cxn modelId="{74615AF1-D644-425C-97CC-C55FA18E3BF4}" type="presParOf" srcId="{D02B4622-549E-4E0B-8A49-6229A14007E2}" destId="{4D795BC4-7856-4636-867D-BAC542971554}" srcOrd="4" destOrd="0" presId="urn:microsoft.com/office/officeart/2005/8/layout/chevron2"/>
    <dgm:cxn modelId="{6B449D71-DB70-446D-9E90-93E63F9ECEF0}" type="presParOf" srcId="{4D795BC4-7856-4636-867D-BAC542971554}" destId="{1448EA01-FDB7-4711-8FB5-F0B088C88539}" srcOrd="0" destOrd="0" presId="urn:microsoft.com/office/officeart/2005/8/layout/chevron2"/>
    <dgm:cxn modelId="{DB465637-C72A-4F07-A81F-1432B40A6AB4}" type="presParOf" srcId="{4D795BC4-7856-4636-867D-BAC542971554}" destId="{F16CB16D-CFF9-49FE-8C32-3EDBBFDCFEA6}" srcOrd="1" destOrd="0" presId="urn:microsoft.com/office/officeart/2005/8/layout/chevron2"/>
    <dgm:cxn modelId="{6E2FE654-D5C9-45F9-83E3-C9CC84A3A937}" type="presParOf" srcId="{D02B4622-549E-4E0B-8A49-6229A14007E2}" destId="{A4B44725-771D-41E0-B6B2-7E2070A542CB}" srcOrd="5" destOrd="0" presId="urn:microsoft.com/office/officeart/2005/8/layout/chevron2"/>
    <dgm:cxn modelId="{1A0363F5-E280-4C64-AD63-F71C5C3F9468}" type="presParOf" srcId="{D02B4622-549E-4E0B-8A49-6229A14007E2}" destId="{6932E8B1-20E9-41F7-BA93-B556983C310E}" srcOrd="6" destOrd="0" presId="urn:microsoft.com/office/officeart/2005/8/layout/chevron2"/>
    <dgm:cxn modelId="{D3E0B1F2-E156-4C5B-92D2-EE32F49296A9}" type="presParOf" srcId="{6932E8B1-20E9-41F7-BA93-B556983C310E}" destId="{529E9A33-6D7D-40CF-8BDF-BA044F0B28C0}" srcOrd="0" destOrd="0" presId="urn:microsoft.com/office/officeart/2005/8/layout/chevron2"/>
    <dgm:cxn modelId="{BAB4765D-3020-4855-BA10-1FA92864C206}" type="presParOf" srcId="{6932E8B1-20E9-41F7-BA93-B556983C310E}" destId="{1B2BECF9-B0E2-40BD-A23B-5FD1AB32B9E1}" srcOrd="1" destOrd="0" presId="urn:microsoft.com/office/officeart/2005/8/layout/chevron2"/>
    <dgm:cxn modelId="{2224E2FC-1229-4D95-9DD2-8D8FC236520B}" type="presParOf" srcId="{D02B4622-549E-4E0B-8A49-6229A14007E2}" destId="{5B79D6BB-B76A-4304-AC46-336F42ACC7CE}" srcOrd="7" destOrd="0" presId="urn:microsoft.com/office/officeart/2005/8/layout/chevron2"/>
    <dgm:cxn modelId="{6EE58565-8B72-493F-9054-3204FB445DCD}" type="presParOf" srcId="{D02B4622-549E-4E0B-8A49-6229A14007E2}" destId="{804F0E66-0372-4C9D-AF15-8F75580B1996}" srcOrd="8" destOrd="0" presId="urn:microsoft.com/office/officeart/2005/8/layout/chevron2"/>
    <dgm:cxn modelId="{5C3CD85A-7D36-4297-87F9-8EC8271655A4}" type="presParOf" srcId="{804F0E66-0372-4C9D-AF15-8F75580B1996}" destId="{C4B64745-A16F-453F-81C7-BFEC7B897EA6}" srcOrd="0" destOrd="0" presId="urn:microsoft.com/office/officeart/2005/8/layout/chevron2"/>
    <dgm:cxn modelId="{C2A1EED0-5C98-406B-9B6C-D0B3F152A505}" type="presParOf" srcId="{804F0E66-0372-4C9D-AF15-8F75580B1996}" destId="{DC9DDD68-C10D-4981-A42A-A7F5223127AD}" srcOrd="1" destOrd="0" presId="urn:microsoft.com/office/officeart/2005/8/layout/chevron2"/>
    <dgm:cxn modelId="{B10E808B-C182-4141-B906-04DF787AAA10}" type="presParOf" srcId="{D02B4622-549E-4E0B-8A49-6229A14007E2}" destId="{1741A32A-8177-40AC-806D-A447BC0A1380}" srcOrd="9" destOrd="0" presId="urn:microsoft.com/office/officeart/2005/8/layout/chevron2"/>
    <dgm:cxn modelId="{B8EF424D-35EB-401A-91AA-C388CE72CC19}" type="presParOf" srcId="{D02B4622-549E-4E0B-8A49-6229A14007E2}" destId="{F7428F24-5B6F-411A-9DC2-28C4E4F88A41}" srcOrd="10" destOrd="0" presId="urn:microsoft.com/office/officeart/2005/8/layout/chevron2"/>
    <dgm:cxn modelId="{AB61C868-B21A-4A85-A790-70FB0E5ED9BC}" type="presParOf" srcId="{F7428F24-5B6F-411A-9DC2-28C4E4F88A41}" destId="{E3011997-2BB6-4226-BF7F-48A7CF274315}" srcOrd="0" destOrd="0" presId="urn:microsoft.com/office/officeart/2005/8/layout/chevron2"/>
    <dgm:cxn modelId="{6E399AE7-AD32-48A3-B38C-C69EC3C459AD}" type="presParOf" srcId="{F7428F24-5B6F-411A-9DC2-28C4E4F88A41}" destId="{FB9C8204-747B-4DE8-BCEE-24A4E9DEF1A8}" srcOrd="1" destOrd="0" presId="urn:microsoft.com/office/officeart/2005/8/layout/chevron2"/>
    <dgm:cxn modelId="{529AC2A2-4056-4DB1-BB61-809C7BD8AC49}" type="presParOf" srcId="{D02B4622-549E-4E0B-8A49-6229A14007E2}" destId="{78FDB640-BAE5-4504-AE3C-9D5252309E70}" srcOrd="11" destOrd="0" presId="urn:microsoft.com/office/officeart/2005/8/layout/chevron2"/>
    <dgm:cxn modelId="{298A28B0-3D72-494C-B580-943F709E62E2}" type="presParOf" srcId="{D02B4622-549E-4E0B-8A49-6229A14007E2}" destId="{D053FBE6-8A89-4967-875B-367EE9A325CA}" srcOrd="12" destOrd="0" presId="urn:microsoft.com/office/officeart/2005/8/layout/chevron2"/>
    <dgm:cxn modelId="{78036164-9A1D-42F4-B463-BCEB085244AA}" type="presParOf" srcId="{D053FBE6-8A89-4967-875B-367EE9A325CA}" destId="{7AB13F0B-E183-4A43-B0FA-7B4CB14F14FA}" srcOrd="0" destOrd="0" presId="urn:microsoft.com/office/officeart/2005/8/layout/chevron2"/>
    <dgm:cxn modelId="{DE3AF326-4D51-42CD-B917-00E2516A14AA}" type="presParOf" srcId="{D053FBE6-8A89-4967-875B-367EE9A325CA}" destId="{1370AC4D-292B-4F44-A320-FC8FA9A5E702}" srcOrd="1" destOrd="0" presId="urn:microsoft.com/office/officeart/2005/8/layout/chevron2"/>
    <dgm:cxn modelId="{F81BE806-7BCA-4C6D-97C6-B0BA796296D1}" type="presParOf" srcId="{D02B4622-549E-4E0B-8A49-6229A14007E2}" destId="{B6620CDF-2D73-4DD5-81CB-DBA8224097D3}" srcOrd="13" destOrd="0" presId="urn:microsoft.com/office/officeart/2005/8/layout/chevron2"/>
    <dgm:cxn modelId="{DA1CD0BC-E77B-40C9-94CA-141A50B0E01A}" type="presParOf" srcId="{D02B4622-549E-4E0B-8A49-6229A14007E2}" destId="{24C4F177-B479-41A3-92E3-C9A795BEF98B}" srcOrd="14" destOrd="0" presId="urn:microsoft.com/office/officeart/2005/8/layout/chevron2"/>
    <dgm:cxn modelId="{CE277F10-9D2A-4C49-9D0C-7881114C43A0}" type="presParOf" srcId="{24C4F177-B479-41A3-92E3-C9A795BEF98B}" destId="{97CE8879-0820-4103-AEB8-12D2CBA0CE4F}" srcOrd="0" destOrd="0" presId="urn:microsoft.com/office/officeart/2005/8/layout/chevron2"/>
    <dgm:cxn modelId="{29270066-B5D2-4F26-88FF-A44EF189AED9}" type="presParOf" srcId="{24C4F177-B479-41A3-92E3-C9A795BEF98B}" destId="{F4E7B365-7EEC-456F-BD32-E9DAAF2AC8F8}" srcOrd="1" destOrd="0" presId="urn:microsoft.com/office/officeart/2005/8/layout/chevron2"/>
    <dgm:cxn modelId="{4EB4E1BA-2F82-4CBE-81F2-40152D986070}" type="presParOf" srcId="{D02B4622-549E-4E0B-8A49-6229A14007E2}" destId="{67BBBF9A-AA02-41E6-AC36-FE701F623F6C}" srcOrd="15" destOrd="0" presId="urn:microsoft.com/office/officeart/2005/8/layout/chevron2"/>
    <dgm:cxn modelId="{99D44D8C-9BDB-4151-8B3C-E11BAAF0B615}" type="presParOf" srcId="{D02B4622-549E-4E0B-8A49-6229A14007E2}" destId="{AC1FF62C-B058-4C19-A456-17CAEC197856}" srcOrd="16" destOrd="0" presId="urn:microsoft.com/office/officeart/2005/8/layout/chevron2"/>
    <dgm:cxn modelId="{024D3290-7F1F-4854-A0A8-39476530EE70}" type="presParOf" srcId="{AC1FF62C-B058-4C19-A456-17CAEC197856}" destId="{55E0C49F-9513-443C-BBBD-C6573A99BA91}" srcOrd="0" destOrd="0" presId="urn:microsoft.com/office/officeart/2005/8/layout/chevron2"/>
    <dgm:cxn modelId="{0BFC0C41-BBFE-41B3-8F6B-6409F5093CB3}" type="presParOf" srcId="{AC1FF62C-B058-4C19-A456-17CAEC197856}" destId="{8E2B6362-5030-4286-86F8-64FF8981A4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1E0083B-3A7D-4D8E-AE97-3A5AC43C22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FA99B5-886C-476A-A426-ECEBE6DA648B}">
      <dgm:prSet phldrT="[Text]"/>
      <dgm:spPr/>
      <dgm:t>
        <a:bodyPr/>
        <a:lstStyle/>
        <a:p>
          <a:r>
            <a:rPr lang="en-GB" noProof="0"/>
            <a:t>Permitting later licence versions</a:t>
          </a:r>
          <a:endParaRPr lang="en-US" b="0"/>
        </a:p>
      </dgm:t>
    </dgm:pt>
    <dgm:pt modelId="{3647B606-D98A-4992-84FB-CE2C2515776F}" type="parTrans" cxnId="{6BB88F8D-3578-444E-BBF6-338ED1526784}">
      <dgm:prSet/>
      <dgm:spPr/>
      <dgm:t>
        <a:bodyPr/>
        <a:lstStyle/>
        <a:p>
          <a:endParaRPr lang="en-US"/>
        </a:p>
      </dgm:t>
    </dgm:pt>
    <dgm:pt modelId="{1398D6FC-46DF-49B6-BA58-9280DFE8EC61}" type="sibTrans" cxnId="{6BB88F8D-3578-444E-BBF6-338ED1526784}">
      <dgm:prSet/>
      <dgm:spPr/>
      <dgm:t>
        <a:bodyPr/>
        <a:lstStyle/>
        <a:p>
          <a:endParaRPr lang="en-US"/>
        </a:p>
      </dgm:t>
    </dgm:pt>
    <dgm:pt modelId="{05DCF382-F39D-497E-B941-8F1A5DD6DBE9}">
      <dgm:prSet/>
      <dgm:spPr/>
      <dgm:t>
        <a:bodyPr/>
        <a:lstStyle/>
        <a:p>
          <a:r>
            <a:rPr lang="sr-Latn-ME" noProof="0"/>
            <a:t>Basically, a </a:t>
          </a:r>
          <a:r>
            <a:rPr lang="en-GB" noProof="0"/>
            <a:t>licence-endorsed open-ended multilicensing</a:t>
          </a:r>
          <a:endParaRPr lang="en-GB" noProof="0" dirty="0"/>
        </a:p>
      </dgm:t>
    </dgm:pt>
    <dgm:pt modelId="{70FE32BD-9674-453D-9C29-3BA8F74D8039}" type="parTrans" cxnId="{B16CBFD5-C322-4742-8396-28D8189A5E48}">
      <dgm:prSet/>
      <dgm:spPr/>
      <dgm:t>
        <a:bodyPr/>
        <a:lstStyle/>
        <a:p>
          <a:endParaRPr lang="en-US"/>
        </a:p>
      </dgm:t>
    </dgm:pt>
    <dgm:pt modelId="{489B9017-A162-41BB-AA3D-14252A6FCB81}" type="sibTrans" cxnId="{B16CBFD5-C322-4742-8396-28D8189A5E48}">
      <dgm:prSet/>
      <dgm:spPr/>
      <dgm:t>
        <a:bodyPr/>
        <a:lstStyle/>
        <a:p>
          <a:endParaRPr lang="en-US"/>
        </a:p>
      </dgm:t>
    </dgm:pt>
    <dgm:pt modelId="{1A938823-F391-4B5F-B167-6981F5167E52}">
      <dgm:prSet/>
      <dgm:spPr/>
      <dgm:t>
        <a:bodyPr/>
        <a:lstStyle/>
        <a:p>
          <a:r>
            <a:rPr lang="sr-Latn-ME" noProof="0"/>
            <a:t>A</a:t>
          </a:r>
          <a:r>
            <a:rPr lang="en-GB" noProof="0"/>
            <a:t>llow</a:t>
          </a:r>
          <a:r>
            <a:rPr lang="sr-Latn-ME" noProof="0"/>
            <a:t>s</a:t>
          </a:r>
          <a:r>
            <a:rPr lang="en-GB" noProof="0"/>
            <a:t> compatibility with future licence versions</a:t>
          </a:r>
          <a:endParaRPr lang="en-GB" b="0" noProof="0" dirty="0"/>
        </a:p>
      </dgm:t>
    </dgm:pt>
    <dgm:pt modelId="{5379402D-5569-4743-831F-6E49E46AA0F5}" type="parTrans" cxnId="{A4070308-74C9-4D45-9CDB-FC62BF76652A}">
      <dgm:prSet/>
      <dgm:spPr/>
      <dgm:t>
        <a:bodyPr/>
        <a:lstStyle/>
        <a:p>
          <a:endParaRPr lang="en-US"/>
        </a:p>
      </dgm:t>
    </dgm:pt>
    <dgm:pt modelId="{EF5168F2-C2D1-479D-AAD2-81AC8759EEE9}" type="sibTrans" cxnId="{A4070308-74C9-4D45-9CDB-FC62BF76652A}">
      <dgm:prSet/>
      <dgm:spPr/>
      <dgm:t>
        <a:bodyPr/>
        <a:lstStyle/>
        <a:p>
          <a:endParaRPr lang="en-US"/>
        </a:p>
      </dgm:t>
    </dgm:pt>
    <dgm:pt modelId="{B324869E-6DCE-45C4-BFA3-A3915DC0F951}">
      <dgm:prSet/>
      <dgm:spPr/>
      <dgm:t>
        <a:bodyPr/>
        <a:lstStyle/>
        <a:p>
          <a:r>
            <a:rPr lang="sr-Latn-ME" b="0" noProof="0"/>
            <a:t>Common</a:t>
          </a:r>
          <a:r>
            <a:rPr lang="en-GB" b="0" noProof="0"/>
            <a:t> in GPL licences</a:t>
          </a:r>
          <a:endParaRPr lang="en-GB" b="0" noProof="0" dirty="0"/>
        </a:p>
      </dgm:t>
    </dgm:pt>
    <dgm:pt modelId="{B588DC10-615B-49CC-92BD-8642DA9F0DC5}" type="parTrans" cxnId="{63DED6B3-B4EA-4104-A12A-3FCEBA1E2C8B}">
      <dgm:prSet/>
      <dgm:spPr/>
      <dgm:t>
        <a:bodyPr/>
        <a:lstStyle/>
        <a:p>
          <a:endParaRPr lang="en-US"/>
        </a:p>
      </dgm:t>
    </dgm:pt>
    <dgm:pt modelId="{12E4E234-F432-44E6-980D-16140E05771D}" type="sibTrans" cxnId="{63DED6B3-B4EA-4104-A12A-3FCEBA1E2C8B}">
      <dgm:prSet/>
      <dgm:spPr/>
      <dgm:t>
        <a:bodyPr/>
        <a:lstStyle/>
        <a:p>
          <a:endParaRPr lang="en-US"/>
        </a:p>
      </dgm:t>
    </dgm:pt>
    <dgm:pt modelId="{50DE45A6-0323-4FBA-84AA-4DB6842A27B3}">
      <dgm:prSet/>
      <dgm:spPr/>
      <dgm:t>
        <a:bodyPr/>
        <a:lstStyle/>
        <a:p>
          <a:r>
            <a:rPr lang="en-GB" b="0" noProof="0"/>
            <a:t>Relicensing under a different licence</a:t>
          </a:r>
          <a:endParaRPr lang="en-GB" b="0" noProof="0" dirty="0"/>
        </a:p>
      </dgm:t>
    </dgm:pt>
    <dgm:pt modelId="{60858B4F-9403-4652-9133-A046D3D46A15}" type="parTrans" cxnId="{CC81F29E-91EC-4DEE-B39A-71BDA6AD6D44}">
      <dgm:prSet/>
      <dgm:spPr/>
      <dgm:t>
        <a:bodyPr/>
        <a:lstStyle/>
        <a:p>
          <a:endParaRPr lang="en-US"/>
        </a:p>
      </dgm:t>
    </dgm:pt>
    <dgm:pt modelId="{2373D1B1-B223-4EC6-B0C2-C1B1322E265B}" type="sibTrans" cxnId="{CC81F29E-91EC-4DEE-B39A-71BDA6AD6D44}">
      <dgm:prSet/>
      <dgm:spPr/>
      <dgm:t>
        <a:bodyPr/>
        <a:lstStyle/>
        <a:p>
          <a:endParaRPr lang="en-US"/>
        </a:p>
      </dgm:t>
    </dgm:pt>
    <dgm:pt modelId="{9B929CBD-7AD3-4DEC-911B-7E63B1627F27}">
      <dgm:prSet/>
      <dgm:spPr/>
      <dgm:t>
        <a:bodyPr/>
        <a:lstStyle/>
        <a:p>
          <a:r>
            <a:rPr lang="sr-Latn-ME" b="0" noProof="0"/>
            <a:t>Enables r</a:t>
          </a:r>
          <a:r>
            <a:rPr lang="en-GB" b="0" noProof="0"/>
            <a:t>elicensing under a secondary licence endorsed by the original or chosen by the licensor</a:t>
          </a:r>
          <a:endParaRPr lang="en-GB" b="0" noProof="0" dirty="0"/>
        </a:p>
      </dgm:t>
    </dgm:pt>
    <dgm:pt modelId="{DF507740-A3A3-4B63-834C-B8C44B31ABF6}" type="parTrans" cxnId="{0CC90E81-DB4A-4274-8D29-C64F4529A761}">
      <dgm:prSet/>
      <dgm:spPr/>
      <dgm:t>
        <a:bodyPr/>
        <a:lstStyle/>
        <a:p>
          <a:endParaRPr lang="en-US"/>
        </a:p>
      </dgm:t>
    </dgm:pt>
    <dgm:pt modelId="{851CE33C-40B1-4A41-A5A6-C4ED9023F0CD}" type="sibTrans" cxnId="{0CC90E81-DB4A-4274-8D29-C64F4529A761}">
      <dgm:prSet/>
      <dgm:spPr/>
      <dgm:t>
        <a:bodyPr/>
        <a:lstStyle/>
        <a:p>
          <a:endParaRPr lang="en-US"/>
        </a:p>
      </dgm:t>
    </dgm:pt>
    <dgm:pt modelId="{7E54630A-91BA-41AB-A064-BB58888374B2}">
      <dgm:prSet/>
      <dgm:spPr/>
      <dgm:t>
        <a:bodyPr/>
        <a:lstStyle/>
        <a:p>
          <a:r>
            <a:rPr lang="sr-Latn-ME" b="0" noProof="0"/>
            <a:t>Found</a:t>
          </a:r>
          <a:r>
            <a:rPr lang="en-GB" b="0" noProof="0"/>
            <a:t> </a:t>
          </a:r>
          <a:r>
            <a:rPr lang="en-GB" noProof="0"/>
            <a:t>in licences like EPL and MPL</a:t>
          </a:r>
          <a:endParaRPr lang="en-GB" b="0" noProof="0" dirty="0"/>
        </a:p>
      </dgm:t>
    </dgm:pt>
    <dgm:pt modelId="{74592864-84B3-4E14-8F5E-4A9766C7FA5D}" type="parTrans" cxnId="{E942BE0A-24C9-4A4B-9704-C9ECBE3037A2}">
      <dgm:prSet/>
      <dgm:spPr/>
      <dgm:t>
        <a:bodyPr/>
        <a:lstStyle/>
        <a:p>
          <a:endParaRPr lang="en-US"/>
        </a:p>
      </dgm:t>
    </dgm:pt>
    <dgm:pt modelId="{915C0876-5B87-4D19-8F92-17BAD66D587F}" type="sibTrans" cxnId="{E942BE0A-24C9-4A4B-9704-C9ECBE3037A2}">
      <dgm:prSet/>
      <dgm:spPr/>
      <dgm:t>
        <a:bodyPr/>
        <a:lstStyle/>
        <a:p>
          <a:endParaRPr lang="en-US"/>
        </a:p>
      </dgm:t>
    </dgm:pt>
    <dgm:pt modelId="{BD670595-217B-4521-B4FD-5189A01C4594}">
      <dgm:prSet/>
      <dgm:spPr/>
      <dgm:t>
        <a:bodyPr/>
        <a:lstStyle/>
        <a:p>
          <a:r>
            <a:rPr lang="en-GB" b="0" noProof="0"/>
            <a:t>Extending rights beyond standard terms</a:t>
          </a:r>
          <a:endParaRPr lang="en-GB" b="0" noProof="0" dirty="0"/>
        </a:p>
      </dgm:t>
    </dgm:pt>
    <dgm:pt modelId="{C8193E63-B981-4A24-9E7C-02C86EC421D7}" type="parTrans" cxnId="{F09363E6-78FB-4240-B971-CC3C039F7FD0}">
      <dgm:prSet/>
      <dgm:spPr/>
      <dgm:t>
        <a:bodyPr/>
        <a:lstStyle/>
        <a:p>
          <a:endParaRPr lang="en-US"/>
        </a:p>
      </dgm:t>
    </dgm:pt>
    <dgm:pt modelId="{6A47AE72-CCF3-4E8B-9AEE-13B038429F4A}" type="sibTrans" cxnId="{F09363E6-78FB-4240-B971-CC3C039F7FD0}">
      <dgm:prSet/>
      <dgm:spPr/>
      <dgm:t>
        <a:bodyPr/>
        <a:lstStyle/>
        <a:p>
          <a:endParaRPr lang="en-US"/>
        </a:p>
      </dgm:t>
    </dgm:pt>
    <dgm:pt modelId="{9F089AA3-744A-4FAE-95FC-7CE021CFAF8A}">
      <dgm:prSet/>
      <dgm:spPr/>
      <dgm:t>
        <a:bodyPr/>
        <a:lstStyle/>
        <a:p>
          <a:r>
            <a:rPr lang="sr-Latn-ME" noProof="0"/>
            <a:t>Permit</a:t>
          </a:r>
          <a:r>
            <a:rPr lang="en-GB" noProof="0"/>
            <a:t>s commercial use without open sourcing modifications, provides patent grant</a:t>
          </a:r>
          <a:r>
            <a:rPr lang="sr-Latn-ME" noProof="0"/>
            <a:t>s</a:t>
          </a:r>
          <a:r>
            <a:rPr lang="en-GB" noProof="0"/>
            <a:t> or </a:t>
          </a:r>
          <a:r>
            <a:rPr lang="sr-Latn-ME" noProof="0"/>
            <a:t>allows </a:t>
          </a:r>
          <a:r>
            <a:rPr lang="en-GB"/>
            <a:t>proprietary versions distribution</a:t>
          </a:r>
          <a:endParaRPr lang="en-GB" b="0" noProof="0" dirty="0"/>
        </a:p>
      </dgm:t>
    </dgm:pt>
    <dgm:pt modelId="{4548FE1E-D5EA-48BF-B24D-373C5F1D8A9B}" type="parTrans" cxnId="{B7B365AA-FEE4-4F53-8E93-9176EAE96AEE}">
      <dgm:prSet/>
      <dgm:spPr/>
      <dgm:t>
        <a:bodyPr/>
        <a:lstStyle/>
        <a:p>
          <a:endParaRPr lang="en-US"/>
        </a:p>
      </dgm:t>
    </dgm:pt>
    <dgm:pt modelId="{8B6D8912-8736-4C97-881E-D40E7E3F9ED6}" type="sibTrans" cxnId="{B7B365AA-FEE4-4F53-8E93-9176EAE96AEE}">
      <dgm:prSet/>
      <dgm:spPr/>
      <dgm:t>
        <a:bodyPr/>
        <a:lstStyle/>
        <a:p>
          <a:endParaRPr lang="en-US"/>
        </a:p>
      </dgm:t>
    </dgm:pt>
    <dgm:pt modelId="{8116DC2F-6E60-4E8D-BC43-7C76A681D4B3}">
      <dgm:prSet/>
      <dgm:spPr/>
      <dgm:t>
        <a:bodyPr/>
        <a:lstStyle/>
        <a:p>
          <a:r>
            <a:rPr lang="en-GB" b="0" noProof="0"/>
            <a:t>Often found in Apache licences</a:t>
          </a:r>
          <a:endParaRPr lang="en-GB" b="0" noProof="0" dirty="0"/>
        </a:p>
      </dgm:t>
    </dgm:pt>
    <dgm:pt modelId="{B7EB2E06-7FB2-4F73-9746-3181E83B0131}" type="parTrans" cxnId="{66BD26A1-4172-451E-AF9E-67B2BADD21E8}">
      <dgm:prSet/>
      <dgm:spPr/>
      <dgm:t>
        <a:bodyPr/>
        <a:lstStyle/>
        <a:p>
          <a:endParaRPr lang="en-US"/>
        </a:p>
      </dgm:t>
    </dgm:pt>
    <dgm:pt modelId="{14BACC19-9BB5-432D-B6C1-F48A418A5CFC}" type="sibTrans" cxnId="{66BD26A1-4172-451E-AF9E-67B2BADD21E8}">
      <dgm:prSet/>
      <dgm:spPr/>
      <dgm:t>
        <a:bodyPr/>
        <a:lstStyle/>
        <a:p>
          <a:endParaRPr lang="en-US"/>
        </a:p>
      </dgm:t>
    </dgm:pt>
    <dgm:pt modelId="{3A4FB5A5-1562-4FC8-8DA4-1E50D6DC23D4}">
      <dgm:prSet/>
      <dgm:spPr/>
      <dgm:t>
        <a:bodyPr/>
        <a:lstStyle/>
        <a:p>
          <a:r>
            <a:rPr lang="en-GB" b="0" noProof="0"/>
            <a:t>Placing limitations on certain uses or modifications</a:t>
          </a:r>
          <a:endParaRPr lang="en-GB" b="0" noProof="0" dirty="0"/>
        </a:p>
      </dgm:t>
    </dgm:pt>
    <dgm:pt modelId="{8B74DA75-A3FF-422A-AD97-4EC70529169C}" type="parTrans" cxnId="{9E7428F3-454B-42AC-8D47-1C1C9B9FAD4E}">
      <dgm:prSet/>
      <dgm:spPr/>
      <dgm:t>
        <a:bodyPr/>
        <a:lstStyle/>
        <a:p>
          <a:endParaRPr lang="en-US"/>
        </a:p>
      </dgm:t>
    </dgm:pt>
    <dgm:pt modelId="{9BC8E97D-72A4-4485-88B8-FC9A8A6706E1}" type="sibTrans" cxnId="{9E7428F3-454B-42AC-8D47-1C1C9B9FAD4E}">
      <dgm:prSet/>
      <dgm:spPr/>
      <dgm:t>
        <a:bodyPr/>
        <a:lstStyle/>
        <a:p>
          <a:endParaRPr lang="en-US"/>
        </a:p>
      </dgm:t>
    </dgm:pt>
    <dgm:pt modelId="{69C609EA-64D4-4415-89A5-4DFA57F75FA0}">
      <dgm:prSet/>
      <dgm:spPr/>
      <dgm:t>
        <a:bodyPr/>
        <a:lstStyle/>
        <a:p>
          <a:r>
            <a:rPr lang="en-GB" noProof="0"/>
            <a:t>Some licences may allow the addition of conditions</a:t>
          </a:r>
          <a:endParaRPr lang="en-GB" b="0" noProof="0" dirty="0"/>
        </a:p>
      </dgm:t>
    </dgm:pt>
    <dgm:pt modelId="{C1C0900A-E18C-4B8C-A9D0-5CBC9B9D89EC}" type="parTrans" cxnId="{5CB54BB3-7D02-4F13-85A4-2973FC9296A3}">
      <dgm:prSet/>
      <dgm:spPr/>
      <dgm:t>
        <a:bodyPr/>
        <a:lstStyle/>
        <a:p>
          <a:endParaRPr lang="en-US"/>
        </a:p>
      </dgm:t>
    </dgm:pt>
    <dgm:pt modelId="{059460E3-F66C-4A47-8D96-ADA821227D1A}" type="sibTrans" cxnId="{5CB54BB3-7D02-4F13-85A4-2973FC9296A3}">
      <dgm:prSet/>
      <dgm:spPr/>
      <dgm:t>
        <a:bodyPr/>
        <a:lstStyle/>
        <a:p>
          <a:endParaRPr lang="en-US"/>
        </a:p>
      </dgm:t>
    </dgm:pt>
    <dgm:pt modelId="{588DF240-4248-42E1-AC46-3D12E0531E96}">
      <dgm:prSet/>
      <dgm:spPr/>
      <dgm:t>
        <a:bodyPr/>
        <a:lstStyle/>
        <a:p>
          <a:r>
            <a:rPr lang="en-GB" b="0" noProof="0"/>
            <a:t>Apache 2.0 permits adding specific conditions</a:t>
          </a:r>
          <a:endParaRPr lang="en-GB" b="0" noProof="0" dirty="0"/>
        </a:p>
      </dgm:t>
    </dgm:pt>
    <dgm:pt modelId="{B1BBC974-E480-4D2B-8274-2E458BD1E17E}" type="parTrans" cxnId="{D249B36A-BF0C-4E09-8033-0F08CA6BF280}">
      <dgm:prSet/>
      <dgm:spPr/>
      <dgm:t>
        <a:bodyPr/>
        <a:lstStyle/>
        <a:p>
          <a:endParaRPr lang="en-US"/>
        </a:p>
      </dgm:t>
    </dgm:pt>
    <dgm:pt modelId="{3D3FDEF8-9C49-43F7-A34B-94272D66713E}" type="sibTrans" cxnId="{D249B36A-BF0C-4E09-8033-0F08CA6BF280}">
      <dgm:prSet/>
      <dgm:spPr/>
      <dgm:t>
        <a:bodyPr/>
        <a:lstStyle/>
        <a:p>
          <a:endParaRPr lang="en-US"/>
        </a:p>
      </dgm:t>
    </dgm:pt>
    <dgm:pt modelId="{E83DF317-609D-41F1-B3AC-D3DA90BC019E}">
      <dgm:prSet/>
      <dgm:spPr/>
      <dgm:t>
        <a:bodyPr/>
        <a:lstStyle/>
        <a:p>
          <a:r>
            <a:rPr lang="en-GB" b="0" noProof="0"/>
            <a:t>Choosing jurisdiction</a:t>
          </a:r>
          <a:endParaRPr lang="en-GB" b="0" noProof="0" dirty="0"/>
        </a:p>
      </dgm:t>
    </dgm:pt>
    <dgm:pt modelId="{58126DAB-8E24-4034-8F1C-19D6C4459147}" type="parTrans" cxnId="{08EDF576-40CB-4132-B543-FE3CDCDF034E}">
      <dgm:prSet/>
      <dgm:spPr/>
      <dgm:t>
        <a:bodyPr/>
        <a:lstStyle/>
        <a:p>
          <a:endParaRPr lang="en-US"/>
        </a:p>
      </dgm:t>
    </dgm:pt>
    <dgm:pt modelId="{5D2373F4-C0AD-4A69-9388-754D1877D23D}" type="sibTrans" cxnId="{08EDF576-40CB-4132-B543-FE3CDCDF034E}">
      <dgm:prSet/>
      <dgm:spPr/>
      <dgm:t>
        <a:bodyPr/>
        <a:lstStyle/>
        <a:p>
          <a:endParaRPr lang="en-US"/>
        </a:p>
      </dgm:t>
    </dgm:pt>
    <dgm:pt modelId="{43BAA01E-93CB-428C-B6A9-DCEFED506072}">
      <dgm:prSet/>
      <dgm:spPr/>
      <dgm:t>
        <a:bodyPr/>
        <a:lstStyle/>
        <a:p>
          <a:r>
            <a:rPr lang="en-GB" noProof="0"/>
            <a:t>Licensor</a:t>
          </a:r>
          <a:r>
            <a:rPr lang="sr-Latn-ME" noProof="0"/>
            <a:t>s</a:t>
          </a:r>
          <a:r>
            <a:rPr lang="en-GB" noProof="0"/>
            <a:t> can </a:t>
          </a:r>
          <a:r>
            <a:rPr lang="en-GB"/>
            <a:t>choose govern</a:t>
          </a:r>
          <a:r>
            <a:rPr lang="sr-Latn-ME"/>
            <a:t>ing </a:t>
          </a:r>
          <a:r>
            <a:rPr lang="en-GB"/>
            <a:t>jurisdiction</a:t>
          </a:r>
          <a:endParaRPr lang="en-GB" b="0" noProof="0" dirty="0"/>
        </a:p>
      </dgm:t>
    </dgm:pt>
    <dgm:pt modelId="{5F38E6A3-20EA-4805-B9E8-8AA692C05A5E}" type="parTrans" cxnId="{3D3BA9AF-6757-451C-B9EB-757BDB240D5D}">
      <dgm:prSet/>
      <dgm:spPr/>
      <dgm:t>
        <a:bodyPr/>
        <a:lstStyle/>
        <a:p>
          <a:endParaRPr lang="en-US"/>
        </a:p>
      </dgm:t>
    </dgm:pt>
    <dgm:pt modelId="{61AAC327-FFFA-4538-BA8D-AF7B11080E62}" type="sibTrans" cxnId="{3D3BA9AF-6757-451C-B9EB-757BDB240D5D}">
      <dgm:prSet/>
      <dgm:spPr/>
      <dgm:t>
        <a:bodyPr/>
        <a:lstStyle/>
        <a:p>
          <a:endParaRPr lang="en-US"/>
        </a:p>
      </dgm:t>
    </dgm:pt>
    <dgm:pt modelId="{DF0E21B3-A0DE-4F84-B9B0-8D38F4F839E9}">
      <dgm:prSet/>
      <dgm:spPr/>
      <dgm:t>
        <a:bodyPr/>
        <a:lstStyle/>
        <a:p>
          <a:r>
            <a:rPr lang="en-GB" b="0" noProof="0" dirty="0"/>
            <a:t>EUPL licence</a:t>
          </a:r>
          <a:r>
            <a:rPr lang="sr-Latn-ME" b="0" noProof="0" dirty="0"/>
            <a:t>: </a:t>
          </a:r>
          <a:r>
            <a:rPr lang="en-US" dirty="0"/>
            <a:t>litigations are subject to the jurisdiction of the licensor’s location</a:t>
          </a:r>
          <a:endParaRPr lang="en-GB" noProof="0" dirty="0"/>
        </a:p>
      </dgm:t>
    </dgm:pt>
    <dgm:pt modelId="{B7A22926-950A-485E-8071-01B85EA283DD}" type="parTrans" cxnId="{7E133B14-FCE7-4582-AAB9-5E1FFA57AF65}">
      <dgm:prSet/>
      <dgm:spPr/>
      <dgm:t>
        <a:bodyPr/>
        <a:lstStyle/>
        <a:p>
          <a:endParaRPr lang="en-US"/>
        </a:p>
      </dgm:t>
    </dgm:pt>
    <dgm:pt modelId="{CF62E2A1-80F7-4994-956C-7E6691E2E21D}" type="sibTrans" cxnId="{7E133B14-FCE7-4582-AAB9-5E1FFA57AF65}">
      <dgm:prSet/>
      <dgm:spPr/>
      <dgm:t>
        <a:bodyPr/>
        <a:lstStyle/>
        <a:p>
          <a:endParaRPr lang="en-US"/>
        </a:p>
      </dgm:t>
    </dgm:pt>
    <dgm:pt modelId="{87473BC0-4711-4C7D-8FF3-0505E5FAAA48}" type="pres">
      <dgm:prSet presAssocID="{81E0083B-3A7D-4D8E-AE97-3A5AC43C229D}" presName="linear" presStyleCnt="0">
        <dgm:presLayoutVars>
          <dgm:animLvl val="lvl"/>
          <dgm:resizeHandles val="exact"/>
        </dgm:presLayoutVars>
      </dgm:prSet>
      <dgm:spPr/>
    </dgm:pt>
    <dgm:pt modelId="{BF599291-965D-405E-8E94-BE65461EF7C1}" type="pres">
      <dgm:prSet presAssocID="{05FA99B5-886C-476A-A426-ECEBE6DA648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060E1B4-E300-4B50-B599-8D4513FC1628}" type="pres">
      <dgm:prSet presAssocID="{05FA99B5-886C-476A-A426-ECEBE6DA648B}" presName="childText" presStyleLbl="revTx" presStyleIdx="0" presStyleCnt="5">
        <dgm:presLayoutVars>
          <dgm:bulletEnabled val="1"/>
        </dgm:presLayoutVars>
      </dgm:prSet>
      <dgm:spPr/>
    </dgm:pt>
    <dgm:pt modelId="{AAC949CB-DF4C-494D-B713-81C5C1CDAAA2}" type="pres">
      <dgm:prSet presAssocID="{50DE45A6-0323-4FBA-84AA-4DB6842A27B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B68211E-7311-4BD2-AB66-B03073CB4FA1}" type="pres">
      <dgm:prSet presAssocID="{50DE45A6-0323-4FBA-84AA-4DB6842A27B3}" presName="childText" presStyleLbl="revTx" presStyleIdx="1" presStyleCnt="5">
        <dgm:presLayoutVars>
          <dgm:bulletEnabled val="1"/>
        </dgm:presLayoutVars>
      </dgm:prSet>
      <dgm:spPr/>
    </dgm:pt>
    <dgm:pt modelId="{DCDF482A-1974-4B6D-AC95-80C5C8D61976}" type="pres">
      <dgm:prSet presAssocID="{BD670595-217B-4521-B4FD-5189A01C459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AA7327F-CBE4-481D-8B2C-72505A7709E3}" type="pres">
      <dgm:prSet presAssocID="{BD670595-217B-4521-B4FD-5189A01C4594}" presName="childText" presStyleLbl="revTx" presStyleIdx="2" presStyleCnt="5">
        <dgm:presLayoutVars>
          <dgm:bulletEnabled val="1"/>
        </dgm:presLayoutVars>
      </dgm:prSet>
      <dgm:spPr/>
    </dgm:pt>
    <dgm:pt modelId="{F9A2B47B-BA69-4691-9388-711F4CD6FEA7}" type="pres">
      <dgm:prSet presAssocID="{3A4FB5A5-1562-4FC8-8DA4-1E50D6DC23D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82F79FC-B682-4A73-BFFA-DF7FC4E1A34D}" type="pres">
      <dgm:prSet presAssocID="{3A4FB5A5-1562-4FC8-8DA4-1E50D6DC23D4}" presName="childText" presStyleLbl="revTx" presStyleIdx="3" presStyleCnt="5">
        <dgm:presLayoutVars>
          <dgm:bulletEnabled val="1"/>
        </dgm:presLayoutVars>
      </dgm:prSet>
      <dgm:spPr/>
    </dgm:pt>
    <dgm:pt modelId="{EF7515D2-46A5-4D46-B628-2F86FC80685E}" type="pres">
      <dgm:prSet presAssocID="{E83DF317-609D-41F1-B3AC-D3DA90BC019E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4B2D65E0-F83A-4593-8B78-B919403B09C2}" type="pres">
      <dgm:prSet presAssocID="{E83DF317-609D-41F1-B3AC-D3DA90BC019E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7B5F8901-5413-4441-A0AF-9B32B2689AC4}" type="presOf" srcId="{05DCF382-F39D-497E-B941-8F1A5DD6DBE9}" destId="{6060E1B4-E300-4B50-B599-8D4513FC1628}" srcOrd="0" destOrd="0" presId="urn:microsoft.com/office/officeart/2005/8/layout/vList2"/>
    <dgm:cxn modelId="{A4070308-74C9-4D45-9CDB-FC62BF76652A}" srcId="{05FA99B5-886C-476A-A426-ECEBE6DA648B}" destId="{1A938823-F391-4B5F-B167-6981F5167E52}" srcOrd="1" destOrd="0" parTransId="{5379402D-5569-4743-831F-6E49E46AA0F5}" sibTransId="{EF5168F2-C2D1-479D-AAD2-81AC8759EEE9}"/>
    <dgm:cxn modelId="{E942BE0A-24C9-4A4B-9704-C9ECBE3037A2}" srcId="{50DE45A6-0323-4FBA-84AA-4DB6842A27B3}" destId="{7E54630A-91BA-41AB-A064-BB58888374B2}" srcOrd="1" destOrd="0" parTransId="{74592864-84B3-4E14-8F5E-4A9766C7FA5D}" sibTransId="{915C0876-5B87-4D19-8F92-17BAD66D587F}"/>
    <dgm:cxn modelId="{7E133B14-FCE7-4582-AAB9-5E1FFA57AF65}" srcId="{E83DF317-609D-41F1-B3AC-D3DA90BC019E}" destId="{DF0E21B3-A0DE-4F84-B9B0-8D38F4F839E9}" srcOrd="1" destOrd="0" parTransId="{B7A22926-950A-485E-8071-01B85EA283DD}" sibTransId="{CF62E2A1-80F7-4994-956C-7E6691E2E21D}"/>
    <dgm:cxn modelId="{0BFF1718-E25A-4F48-A417-2114490261FA}" type="presOf" srcId="{05FA99B5-886C-476A-A426-ECEBE6DA648B}" destId="{BF599291-965D-405E-8E94-BE65461EF7C1}" srcOrd="0" destOrd="0" presId="urn:microsoft.com/office/officeart/2005/8/layout/vList2"/>
    <dgm:cxn modelId="{BD0D6F2A-FA45-4FF2-9F50-B7EFF784C7F1}" type="presOf" srcId="{3A4FB5A5-1562-4FC8-8DA4-1E50D6DC23D4}" destId="{F9A2B47B-BA69-4691-9388-711F4CD6FEA7}" srcOrd="0" destOrd="0" presId="urn:microsoft.com/office/officeart/2005/8/layout/vList2"/>
    <dgm:cxn modelId="{04C0E62A-960D-4E73-AF42-F8296D0A5875}" type="presOf" srcId="{BD670595-217B-4521-B4FD-5189A01C4594}" destId="{DCDF482A-1974-4B6D-AC95-80C5C8D61976}" srcOrd="0" destOrd="0" presId="urn:microsoft.com/office/officeart/2005/8/layout/vList2"/>
    <dgm:cxn modelId="{D8CEF62A-8DC0-4A5D-8CC2-71E400582280}" type="presOf" srcId="{81E0083B-3A7D-4D8E-AE97-3A5AC43C229D}" destId="{87473BC0-4711-4C7D-8FF3-0505E5FAAA48}" srcOrd="0" destOrd="0" presId="urn:microsoft.com/office/officeart/2005/8/layout/vList2"/>
    <dgm:cxn modelId="{B8BAE82C-5536-4726-A6EF-EF1F21143A49}" type="presOf" srcId="{E83DF317-609D-41F1-B3AC-D3DA90BC019E}" destId="{EF7515D2-46A5-4D46-B628-2F86FC80685E}" srcOrd="0" destOrd="0" presId="urn:microsoft.com/office/officeart/2005/8/layout/vList2"/>
    <dgm:cxn modelId="{FE3B6834-FB92-46DC-9431-1174DBE1D888}" type="presOf" srcId="{7E54630A-91BA-41AB-A064-BB58888374B2}" destId="{7B68211E-7311-4BD2-AB66-B03073CB4FA1}" srcOrd="0" destOrd="1" presId="urn:microsoft.com/office/officeart/2005/8/layout/vList2"/>
    <dgm:cxn modelId="{78397437-971E-4039-A326-25A3798AF43F}" type="presOf" srcId="{9B929CBD-7AD3-4DEC-911B-7E63B1627F27}" destId="{7B68211E-7311-4BD2-AB66-B03073CB4FA1}" srcOrd="0" destOrd="0" presId="urn:microsoft.com/office/officeart/2005/8/layout/vList2"/>
    <dgm:cxn modelId="{D249B36A-BF0C-4E09-8033-0F08CA6BF280}" srcId="{3A4FB5A5-1562-4FC8-8DA4-1E50D6DC23D4}" destId="{588DF240-4248-42E1-AC46-3D12E0531E96}" srcOrd="1" destOrd="0" parTransId="{B1BBC974-E480-4D2B-8274-2E458BD1E17E}" sibTransId="{3D3FDEF8-9C49-43F7-A34B-94272D66713E}"/>
    <dgm:cxn modelId="{09CAD173-DA43-47A9-B3E0-18CD0E309789}" type="presOf" srcId="{8116DC2F-6E60-4E8D-BC43-7C76A681D4B3}" destId="{8AA7327F-CBE4-481D-8B2C-72505A7709E3}" srcOrd="0" destOrd="1" presId="urn:microsoft.com/office/officeart/2005/8/layout/vList2"/>
    <dgm:cxn modelId="{CFF92E54-9AB0-4745-8D47-C8290F931B1F}" type="presOf" srcId="{DF0E21B3-A0DE-4F84-B9B0-8D38F4F839E9}" destId="{4B2D65E0-F83A-4593-8B78-B919403B09C2}" srcOrd="0" destOrd="1" presId="urn:microsoft.com/office/officeart/2005/8/layout/vList2"/>
    <dgm:cxn modelId="{D3518576-B3A0-4AE2-BBC4-1E04E124D1E8}" type="presOf" srcId="{1A938823-F391-4B5F-B167-6981F5167E52}" destId="{6060E1B4-E300-4B50-B599-8D4513FC1628}" srcOrd="0" destOrd="1" presId="urn:microsoft.com/office/officeart/2005/8/layout/vList2"/>
    <dgm:cxn modelId="{08EDF576-40CB-4132-B543-FE3CDCDF034E}" srcId="{81E0083B-3A7D-4D8E-AE97-3A5AC43C229D}" destId="{E83DF317-609D-41F1-B3AC-D3DA90BC019E}" srcOrd="4" destOrd="0" parTransId="{58126DAB-8E24-4034-8F1C-19D6C4459147}" sibTransId="{5D2373F4-C0AD-4A69-9388-754D1877D23D}"/>
    <dgm:cxn modelId="{0583817C-B5B5-489C-8309-3CD62D739102}" type="presOf" srcId="{50DE45A6-0323-4FBA-84AA-4DB6842A27B3}" destId="{AAC949CB-DF4C-494D-B713-81C5C1CDAAA2}" srcOrd="0" destOrd="0" presId="urn:microsoft.com/office/officeart/2005/8/layout/vList2"/>
    <dgm:cxn modelId="{0CC90E81-DB4A-4274-8D29-C64F4529A761}" srcId="{50DE45A6-0323-4FBA-84AA-4DB6842A27B3}" destId="{9B929CBD-7AD3-4DEC-911B-7E63B1627F27}" srcOrd="0" destOrd="0" parTransId="{DF507740-A3A3-4B63-834C-B8C44B31ABF6}" sibTransId="{851CE33C-40B1-4A41-A5A6-C4ED9023F0CD}"/>
    <dgm:cxn modelId="{6BB88F8D-3578-444E-BBF6-338ED1526784}" srcId="{81E0083B-3A7D-4D8E-AE97-3A5AC43C229D}" destId="{05FA99B5-886C-476A-A426-ECEBE6DA648B}" srcOrd="0" destOrd="0" parTransId="{3647B606-D98A-4992-84FB-CE2C2515776F}" sibTransId="{1398D6FC-46DF-49B6-BA58-9280DFE8EC61}"/>
    <dgm:cxn modelId="{CC81F29E-91EC-4DEE-B39A-71BDA6AD6D44}" srcId="{81E0083B-3A7D-4D8E-AE97-3A5AC43C229D}" destId="{50DE45A6-0323-4FBA-84AA-4DB6842A27B3}" srcOrd="1" destOrd="0" parTransId="{60858B4F-9403-4652-9133-A046D3D46A15}" sibTransId="{2373D1B1-B223-4EC6-B0C2-C1B1322E265B}"/>
    <dgm:cxn modelId="{66BD26A1-4172-451E-AF9E-67B2BADD21E8}" srcId="{BD670595-217B-4521-B4FD-5189A01C4594}" destId="{8116DC2F-6E60-4E8D-BC43-7C76A681D4B3}" srcOrd="1" destOrd="0" parTransId="{B7EB2E06-7FB2-4F73-9746-3181E83B0131}" sibTransId="{14BACC19-9BB5-432D-B6C1-F48A418A5CFC}"/>
    <dgm:cxn modelId="{B7B365AA-FEE4-4F53-8E93-9176EAE96AEE}" srcId="{BD670595-217B-4521-B4FD-5189A01C4594}" destId="{9F089AA3-744A-4FAE-95FC-7CE021CFAF8A}" srcOrd="0" destOrd="0" parTransId="{4548FE1E-D5EA-48BF-B24D-373C5F1D8A9B}" sibTransId="{8B6D8912-8736-4C97-881E-D40E7E3F9ED6}"/>
    <dgm:cxn modelId="{3D3BA9AF-6757-451C-B9EB-757BDB240D5D}" srcId="{E83DF317-609D-41F1-B3AC-D3DA90BC019E}" destId="{43BAA01E-93CB-428C-B6A9-DCEFED506072}" srcOrd="0" destOrd="0" parTransId="{5F38E6A3-20EA-4805-B9E8-8AA692C05A5E}" sibTransId="{61AAC327-FFFA-4538-BA8D-AF7B11080E62}"/>
    <dgm:cxn modelId="{DCB86CB1-74FE-458F-8500-8544D9BB1099}" type="presOf" srcId="{588DF240-4248-42E1-AC46-3D12E0531E96}" destId="{E82F79FC-B682-4A73-BFFA-DF7FC4E1A34D}" srcOrd="0" destOrd="1" presId="urn:microsoft.com/office/officeart/2005/8/layout/vList2"/>
    <dgm:cxn modelId="{5CB54BB3-7D02-4F13-85A4-2973FC9296A3}" srcId="{3A4FB5A5-1562-4FC8-8DA4-1E50D6DC23D4}" destId="{69C609EA-64D4-4415-89A5-4DFA57F75FA0}" srcOrd="0" destOrd="0" parTransId="{C1C0900A-E18C-4B8C-A9D0-5CBC9B9D89EC}" sibTransId="{059460E3-F66C-4A47-8D96-ADA821227D1A}"/>
    <dgm:cxn modelId="{63DED6B3-B4EA-4104-A12A-3FCEBA1E2C8B}" srcId="{05FA99B5-886C-476A-A426-ECEBE6DA648B}" destId="{B324869E-6DCE-45C4-BFA3-A3915DC0F951}" srcOrd="2" destOrd="0" parTransId="{B588DC10-615B-49CC-92BD-8642DA9F0DC5}" sibTransId="{12E4E234-F432-44E6-980D-16140E05771D}"/>
    <dgm:cxn modelId="{7C4D3DBA-78ED-4483-830C-F73876E26A0A}" type="presOf" srcId="{9F089AA3-744A-4FAE-95FC-7CE021CFAF8A}" destId="{8AA7327F-CBE4-481D-8B2C-72505A7709E3}" srcOrd="0" destOrd="0" presId="urn:microsoft.com/office/officeart/2005/8/layout/vList2"/>
    <dgm:cxn modelId="{774CE2C8-897E-41A9-874E-F69F6DE2EDA1}" type="presOf" srcId="{69C609EA-64D4-4415-89A5-4DFA57F75FA0}" destId="{E82F79FC-B682-4A73-BFFA-DF7FC4E1A34D}" srcOrd="0" destOrd="0" presId="urn:microsoft.com/office/officeart/2005/8/layout/vList2"/>
    <dgm:cxn modelId="{B16CBFD5-C322-4742-8396-28D8189A5E48}" srcId="{05FA99B5-886C-476A-A426-ECEBE6DA648B}" destId="{05DCF382-F39D-497E-B941-8F1A5DD6DBE9}" srcOrd="0" destOrd="0" parTransId="{70FE32BD-9674-453D-9C29-3BA8F74D8039}" sibTransId="{489B9017-A162-41BB-AA3D-14252A6FCB81}"/>
    <dgm:cxn modelId="{1E0E4EDF-9C26-4EAB-85DD-9617DD778069}" type="presOf" srcId="{B324869E-6DCE-45C4-BFA3-A3915DC0F951}" destId="{6060E1B4-E300-4B50-B599-8D4513FC1628}" srcOrd="0" destOrd="2" presId="urn:microsoft.com/office/officeart/2005/8/layout/vList2"/>
    <dgm:cxn modelId="{F09363E6-78FB-4240-B971-CC3C039F7FD0}" srcId="{81E0083B-3A7D-4D8E-AE97-3A5AC43C229D}" destId="{BD670595-217B-4521-B4FD-5189A01C4594}" srcOrd="2" destOrd="0" parTransId="{C8193E63-B981-4A24-9E7C-02C86EC421D7}" sibTransId="{6A47AE72-CCF3-4E8B-9AEE-13B038429F4A}"/>
    <dgm:cxn modelId="{66B445E8-AC39-452C-AB53-E5E703BB9E20}" type="presOf" srcId="{43BAA01E-93CB-428C-B6A9-DCEFED506072}" destId="{4B2D65E0-F83A-4593-8B78-B919403B09C2}" srcOrd="0" destOrd="0" presId="urn:microsoft.com/office/officeart/2005/8/layout/vList2"/>
    <dgm:cxn modelId="{9E7428F3-454B-42AC-8D47-1C1C9B9FAD4E}" srcId="{81E0083B-3A7D-4D8E-AE97-3A5AC43C229D}" destId="{3A4FB5A5-1562-4FC8-8DA4-1E50D6DC23D4}" srcOrd="3" destOrd="0" parTransId="{8B74DA75-A3FF-422A-AD97-4EC70529169C}" sibTransId="{9BC8E97D-72A4-4485-88B8-FC9A8A6706E1}"/>
    <dgm:cxn modelId="{64893DE4-D87C-49D1-A13E-033EA7CD8E29}" type="presParOf" srcId="{87473BC0-4711-4C7D-8FF3-0505E5FAAA48}" destId="{BF599291-965D-405E-8E94-BE65461EF7C1}" srcOrd="0" destOrd="0" presId="urn:microsoft.com/office/officeart/2005/8/layout/vList2"/>
    <dgm:cxn modelId="{0E56481F-B712-437A-AD82-DEC1AF4FC505}" type="presParOf" srcId="{87473BC0-4711-4C7D-8FF3-0505E5FAAA48}" destId="{6060E1B4-E300-4B50-B599-8D4513FC1628}" srcOrd="1" destOrd="0" presId="urn:microsoft.com/office/officeart/2005/8/layout/vList2"/>
    <dgm:cxn modelId="{4150B9D0-E301-451A-985C-1A261CE4047E}" type="presParOf" srcId="{87473BC0-4711-4C7D-8FF3-0505E5FAAA48}" destId="{AAC949CB-DF4C-494D-B713-81C5C1CDAAA2}" srcOrd="2" destOrd="0" presId="urn:microsoft.com/office/officeart/2005/8/layout/vList2"/>
    <dgm:cxn modelId="{53A09167-4547-43A2-8DC5-4CF71B461183}" type="presParOf" srcId="{87473BC0-4711-4C7D-8FF3-0505E5FAAA48}" destId="{7B68211E-7311-4BD2-AB66-B03073CB4FA1}" srcOrd="3" destOrd="0" presId="urn:microsoft.com/office/officeart/2005/8/layout/vList2"/>
    <dgm:cxn modelId="{BBCE736B-1878-406C-875B-6E6A6C583365}" type="presParOf" srcId="{87473BC0-4711-4C7D-8FF3-0505E5FAAA48}" destId="{DCDF482A-1974-4B6D-AC95-80C5C8D61976}" srcOrd="4" destOrd="0" presId="urn:microsoft.com/office/officeart/2005/8/layout/vList2"/>
    <dgm:cxn modelId="{8A240BB9-EB22-45FA-B088-5E1242230D6C}" type="presParOf" srcId="{87473BC0-4711-4C7D-8FF3-0505E5FAAA48}" destId="{8AA7327F-CBE4-481D-8B2C-72505A7709E3}" srcOrd="5" destOrd="0" presId="urn:microsoft.com/office/officeart/2005/8/layout/vList2"/>
    <dgm:cxn modelId="{43FF01E0-235D-4862-A4A8-A78D61E4D1DA}" type="presParOf" srcId="{87473BC0-4711-4C7D-8FF3-0505E5FAAA48}" destId="{F9A2B47B-BA69-4691-9388-711F4CD6FEA7}" srcOrd="6" destOrd="0" presId="urn:microsoft.com/office/officeart/2005/8/layout/vList2"/>
    <dgm:cxn modelId="{58838F49-BBFE-49F3-9244-53EE2BB4688E}" type="presParOf" srcId="{87473BC0-4711-4C7D-8FF3-0505E5FAAA48}" destId="{E82F79FC-B682-4A73-BFFA-DF7FC4E1A34D}" srcOrd="7" destOrd="0" presId="urn:microsoft.com/office/officeart/2005/8/layout/vList2"/>
    <dgm:cxn modelId="{A223C339-A3A1-481F-81A1-B0DB40B4A35E}" type="presParOf" srcId="{87473BC0-4711-4C7D-8FF3-0505E5FAAA48}" destId="{EF7515D2-46A5-4D46-B628-2F86FC80685E}" srcOrd="8" destOrd="0" presId="urn:microsoft.com/office/officeart/2005/8/layout/vList2"/>
    <dgm:cxn modelId="{69F2D100-94A1-46AF-8F0E-1ABF50FAA0DE}" type="presParOf" srcId="{87473BC0-4711-4C7D-8FF3-0505E5FAAA48}" destId="{4B2D65E0-F83A-4593-8B78-B919403B09C2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C5EA5F5-2C05-4F9B-9B7A-2EFA24EFEE3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4C5898-6958-4BE2-BB60-C898F834804C}">
      <dgm:prSet phldrT="[Text]"/>
      <dgm:spPr/>
      <dgm:t>
        <a:bodyPr/>
        <a:lstStyle/>
        <a:p>
          <a:r>
            <a:rPr lang="en-US"/>
            <a:t>Low Risk</a:t>
          </a:r>
        </a:p>
      </dgm:t>
    </dgm:pt>
    <dgm:pt modelId="{40560F43-6003-4D5C-BECB-C6FAF7A5A47D}" type="parTrans" cxnId="{588FD51C-D5E0-472A-A698-F557F0DAE74C}">
      <dgm:prSet/>
      <dgm:spPr/>
      <dgm:t>
        <a:bodyPr/>
        <a:lstStyle/>
        <a:p>
          <a:endParaRPr lang="en-US"/>
        </a:p>
      </dgm:t>
    </dgm:pt>
    <dgm:pt modelId="{6585A89A-A503-4C43-B5AA-0D796D244D92}" type="sibTrans" cxnId="{588FD51C-D5E0-472A-A698-F557F0DAE74C}">
      <dgm:prSet/>
      <dgm:spPr/>
      <dgm:t>
        <a:bodyPr/>
        <a:lstStyle/>
        <a:p>
          <a:endParaRPr lang="en-US"/>
        </a:p>
      </dgm:t>
    </dgm:pt>
    <dgm:pt modelId="{FF2C93BE-36BB-434B-B0A9-3D1E7233E81B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Medium Risk</a:t>
          </a:r>
          <a:endParaRPr lang="en-US"/>
        </a:p>
      </dgm:t>
    </dgm:pt>
    <dgm:pt modelId="{BAD65CDE-8D9F-47B7-8378-D2A7DE52DAE5}" type="parTrans" cxnId="{8DF844D1-7088-40A5-A0B3-CBF58AF3CB53}">
      <dgm:prSet/>
      <dgm:spPr/>
      <dgm:t>
        <a:bodyPr/>
        <a:lstStyle/>
        <a:p>
          <a:endParaRPr lang="en-US"/>
        </a:p>
      </dgm:t>
    </dgm:pt>
    <dgm:pt modelId="{EF07B7EB-8463-4F4F-BB2B-65CA8D0D77A8}" type="sibTrans" cxnId="{8DF844D1-7088-40A5-A0B3-CBF58AF3CB53}">
      <dgm:prSet/>
      <dgm:spPr/>
      <dgm:t>
        <a:bodyPr/>
        <a:lstStyle/>
        <a:p>
          <a:endParaRPr lang="en-US"/>
        </a:p>
      </dgm:t>
    </dgm:pt>
    <dgm:pt modelId="{6A6EB8B9-9E0B-4BBC-AAF2-44007D5F88B3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High Risk</a:t>
          </a:r>
          <a:endParaRPr lang="en-US"/>
        </a:p>
      </dgm:t>
    </dgm:pt>
    <dgm:pt modelId="{6736577B-2369-4378-B998-4E15A6CE98B3}" type="parTrans" cxnId="{24873FF6-7AC9-4AF1-A66B-C54D44D6DE97}">
      <dgm:prSet/>
      <dgm:spPr/>
      <dgm:t>
        <a:bodyPr/>
        <a:lstStyle/>
        <a:p>
          <a:endParaRPr lang="en-US"/>
        </a:p>
      </dgm:t>
    </dgm:pt>
    <dgm:pt modelId="{78979A26-71A0-4634-ACC6-8C97A42EBE18}" type="sibTrans" cxnId="{24873FF6-7AC9-4AF1-A66B-C54D44D6DE97}">
      <dgm:prSet/>
      <dgm:spPr/>
      <dgm:t>
        <a:bodyPr/>
        <a:lstStyle/>
        <a:p>
          <a:endParaRPr lang="en-US"/>
        </a:p>
      </dgm:t>
    </dgm:pt>
    <dgm:pt modelId="{43B23C4B-C340-4924-A474-16E51D1609C4}">
      <dgm:prSet phldrT="[Text]"/>
      <dgm:spPr/>
      <dgm:t>
        <a:bodyPr/>
        <a:lstStyle/>
        <a:p>
          <a:r>
            <a:rPr lang="en-US"/>
            <a:t>Apache-2.0</a:t>
          </a:r>
        </a:p>
      </dgm:t>
    </dgm:pt>
    <dgm:pt modelId="{9D0AF451-BA3E-4523-A9B6-45A2FD4FA8C2}" type="parTrans" cxnId="{CF026C04-15AA-4548-95FF-0BF2F159FB8B}">
      <dgm:prSet/>
      <dgm:spPr/>
      <dgm:t>
        <a:bodyPr/>
        <a:lstStyle/>
        <a:p>
          <a:endParaRPr lang="en-US"/>
        </a:p>
      </dgm:t>
    </dgm:pt>
    <dgm:pt modelId="{76461031-3B09-40D1-A6DF-BA9A147D24B3}" type="sibTrans" cxnId="{CF026C04-15AA-4548-95FF-0BF2F159FB8B}">
      <dgm:prSet/>
      <dgm:spPr/>
      <dgm:t>
        <a:bodyPr/>
        <a:lstStyle/>
        <a:p>
          <a:endParaRPr lang="en-US"/>
        </a:p>
      </dgm:t>
    </dgm:pt>
    <dgm:pt modelId="{0E13D5A6-3ED1-4594-87AE-493563256983}">
      <dgm:prSet/>
      <dgm:spPr/>
      <dgm:t>
        <a:bodyPr/>
        <a:lstStyle/>
        <a:p>
          <a:r>
            <a:rPr lang="en-US"/>
            <a:t>Bouncy Castle License</a:t>
          </a:r>
        </a:p>
      </dgm:t>
    </dgm:pt>
    <dgm:pt modelId="{4A695F8C-17EC-45C2-85ED-7C68558CD2BA}" type="parTrans" cxnId="{F08CDEF6-C8ED-4AD4-B87A-229C0DAD92AB}">
      <dgm:prSet/>
      <dgm:spPr/>
      <dgm:t>
        <a:bodyPr/>
        <a:lstStyle/>
        <a:p>
          <a:endParaRPr lang="en-US"/>
        </a:p>
      </dgm:t>
    </dgm:pt>
    <dgm:pt modelId="{7AD285DE-D950-4ECF-AFD5-CE5F700F55FE}" type="sibTrans" cxnId="{F08CDEF6-C8ED-4AD4-B87A-229C0DAD92AB}">
      <dgm:prSet/>
      <dgm:spPr/>
      <dgm:t>
        <a:bodyPr/>
        <a:lstStyle/>
        <a:p>
          <a:endParaRPr lang="en-US"/>
        </a:p>
      </dgm:t>
    </dgm:pt>
    <dgm:pt modelId="{CF6ED321-D097-493B-80EF-2E6C30BA4955}">
      <dgm:prSet/>
      <dgm:spPr/>
      <dgm:t>
        <a:bodyPr/>
        <a:lstStyle/>
        <a:p>
          <a:r>
            <a:rPr lang="en-US"/>
            <a:t>BSD 2-Clause</a:t>
          </a:r>
        </a:p>
      </dgm:t>
    </dgm:pt>
    <dgm:pt modelId="{26F248BC-3C98-40BB-9105-4424AF44072F}" type="parTrans" cxnId="{16AD18CF-F090-4286-9EFA-847673D558EF}">
      <dgm:prSet/>
      <dgm:spPr/>
      <dgm:t>
        <a:bodyPr/>
        <a:lstStyle/>
        <a:p>
          <a:endParaRPr lang="en-US"/>
        </a:p>
      </dgm:t>
    </dgm:pt>
    <dgm:pt modelId="{C9082D09-3E64-435F-9EE5-0E542D816028}" type="sibTrans" cxnId="{16AD18CF-F090-4286-9EFA-847673D558EF}">
      <dgm:prSet/>
      <dgm:spPr/>
      <dgm:t>
        <a:bodyPr/>
        <a:lstStyle/>
        <a:p>
          <a:endParaRPr lang="en-US"/>
        </a:p>
      </dgm:t>
    </dgm:pt>
    <dgm:pt modelId="{352865E7-48BF-47E7-97F3-A06E689F605A}">
      <dgm:prSet/>
      <dgm:spPr/>
      <dgm:t>
        <a:bodyPr/>
        <a:lstStyle/>
        <a:p>
          <a:r>
            <a:rPr lang="en-US"/>
            <a:t>BSD-3-Clause</a:t>
          </a:r>
        </a:p>
      </dgm:t>
    </dgm:pt>
    <dgm:pt modelId="{4DF7D7A7-4E10-401A-8478-BE54AD0D8901}" type="parTrans" cxnId="{341DF453-6B3F-4E61-8960-6C73B7CA539E}">
      <dgm:prSet/>
      <dgm:spPr/>
      <dgm:t>
        <a:bodyPr/>
        <a:lstStyle/>
        <a:p>
          <a:endParaRPr lang="en-US"/>
        </a:p>
      </dgm:t>
    </dgm:pt>
    <dgm:pt modelId="{BA9DAA98-A4E7-481F-96B5-F27A2E800D4C}" type="sibTrans" cxnId="{341DF453-6B3F-4E61-8960-6C73B7CA539E}">
      <dgm:prSet/>
      <dgm:spPr/>
      <dgm:t>
        <a:bodyPr/>
        <a:lstStyle/>
        <a:p>
          <a:endParaRPr lang="en-US"/>
        </a:p>
      </dgm:t>
    </dgm:pt>
    <dgm:pt modelId="{EE778B17-58EA-450F-8F29-3BDA843404D0}">
      <dgm:prSet/>
      <dgm:spPr/>
      <dgm:t>
        <a:bodyPr/>
        <a:lstStyle/>
        <a:p>
          <a:r>
            <a:rPr lang="en-US"/>
            <a:t>BSD-4-Clause</a:t>
          </a:r>
        </a:p>
      </dgm:t>
    </dgm:pt>
    <dgm:pt modelId="{7ADB33B0-DA16-4C5B-820E-FADE51C2AEE0}" type="parTrans" cxnId="{48C844E5-14BC-443C-B542-D8B8CC717211}">
      <dgm:prSet/>
      <dgm:spPr/>
      <dgm:t>
        <a:bodyPr/>
        <a:lstStyle/>
        <a:p>
          <a:endParaRPr lang="en-US"/>
        </a:p>
      </dgm:t>
    </dgm:pt>
    <dgm:pt modelId="{06D8B313-74DA-454D-A87C-38A25FB2EC3F}" type="sibTrans" cxnId="{48C844E5-14BC-443C-B542-D8B8CC717211}">
      <dgm:prSet/>
      <dgm:spPr/>
      <dgm:t>
        <a:bodyPr/>
        <a:lstStyle/>
        <a:p>
          <a:endParaRPr lang="en-US"/>
        </a:p>
      </dgm:t>
    </dgm:pt>
    <dgm:pt modelId="{1852729B-455A-4B06-AF99-50C48B2AF863}">
      <dgm:prSet/>
      <dgm:spPr/>
      <dgm:t>
        <a:bodyPr/>
        <a:lstStyle/>
        <a:p>
          <a:r>
            <a:rPr lang="en-US"/>
            <a:t>BSL-1.0</a:t>
          </a:r>
        </a:p>
      </dgm:t>
    </dgm:pt>
    <dgm:pt modelId="{3F6569D9-549D-4246-AF5E-FE622F1A29A8}" type="parTrans" cxnId="{1836CDFE-9285-499A-BC9F-2521E01C148E}">
      <dgm:prSet/>
      <dgm:spPr/>
      <dgm:t>
        <a:bodyPr/>
        <a:lstStyle/>
        <a:p>
          <a:endParaRPr lang="en-US"/>
        </a:p>
      </dgm:t>
    </dgm:pt>
    <dgm:pt modelId="{D029FF32-15CB-456A-AA78-A5950832E522}" type="sibTrans" cxnId="{1836CDFE-9285-499A-BC9F-2521E01C148E}">
      <dgm:prSet/>
      <dgm:spPr/>
      <dgm:t>
        <a:bodyPr/>
        <a:lstStyle/>
        <a:p>
          <a:endParaRPr lang="en-US"/>
        </a:p>
      </dgm:t>
    </dgm:pt>
    <dgm:pt modelId="{EF7C7DD2-A6B1-4BCF-8EC3-2E6B65EAB099}">
      <dgm:prSet/>
      <dgm:spPr/>
      <dgm:t>
        <a:bodyPr/>
        <a:lstStyle/>
        <a:p>
          <a:r>
            <a:rPr lang="en-US"/>
            <a:t>CC0-1.0 / WTFPL / Unlicense</a:t>
          </a:r>
        </a:p>
      </dgm:t>
    </dgm:pt>
    <dgm:pt modelId="{5F0C4C8C-18D9-4861-B460-6FB1D5C06D92}" type="parTrans" cxnId="{8440036A-48A2-4C58-89EC-7A5C7E1F7D7D}">
      <dgm:prSet/>
      <dgm:spPr/>
      <dgm:t>
        <a:bodyPr/>
        <a:lstStyle/>
        <a:p>
          <a:endParaRPr lang="en-US"/>
        </a:p>
      </dgm:t>
    </dgm:pt>
    <dgm:pt modelId="{D6FD3AF4-AE92-4A77-AAFC-845180833D2C}" type="sibTrans" cxnId="{8440036A-48A2-4C58-89EC-7A5C7E1F7D7D}">
      <dgm:prSet/>
      <dgm:spPr/>
      <dgm:t>
        <a:bodyPr/>
        <a:lstStyle/>
        <a:p>
          <a:endParaRPr lang="en-US"/>
        </a:p>
      </dgm:t>
    </dgm:pt>
    <dgm:pt modelId="{D381C0A4-F619-4269-83C2-DDA5BD6D917C}">
      <dgm:prSet/>
      <dgm:spPr/>
      <dgm:t>
        <a:bodyPr/>
        <a:lstStyle/>
        <a:p>
          <a:r>
            <a:rPr lang="en-US"/>
            <a:t>CC-BY-4.0</a:t>
          </a:r>
        </a:p>
      </dgm:t>
    </dgm:pt>
    <dgm:pt modelId="{43781BDC-746D-4812-BA2E-720384531D45}" type="parTrans" cxnId="{B64885F7-33DD-4947-8D74-8865647D19AA}">
      <dgm:prSet/>
      <dgm:spPr/>
      <dgm:t>
        <a:bodyPr/>
        <a:lstStyle/>
        <a:p>
          <a:endParaRPr lang="en-US"/>
        </a:p>
      </dgm:t>
    </dgm:pt>
    <dgm:pt modelId="{C006E30C-0CAF-4D52-AD8A-1C44BEEAF838}" type="sibTrans" cxnId="{B64885F7-33DD-4947-8D74-8865647D19AA}">
      <dgm:prSet/>
      <dgm:spPr/>
      <dgm:t>
        <a:bodyPr/>
        <a:lstStyle/>
        <a:p>
          <a:endParaRPr lang="en-US"/>
        </a:p>
      </dgm:t>
    </dgm:pt>
    <dgm:pt modelId="{F883DD26-7952-405A-8D3D-DCEE409614D6}">
      <dgm:prSet/>
      <dgm:spPr/>
      <dgm:t>
        <a:bodyPr/>
        <a:lstStyle/>
        <a:p>
          <a:r>
            <a:rPr lang="en-US"/>
            <a:t>CC-BY-SA-4.0</a:t>
          </a:r>
        </a:p>
      </dgm:t>
    </dgm:pt>
    <dgm:pt modelId="{D1D34667-037E-4CB3-B155-3E871751E2CE}" type="parTrans" cxnId="{12191631-5B04-4C43-94FD-32F50B0491CF}">
      <dgm:prSet/>
      <dgm:spPr/>
      <dgm:t>
        <a:bodyPr/>
        <a:lstStyle/>
        <a:p>
          <a:endParaRPr lang="en-US"/>
        </a:p>
      </dgm:t>
    </dgm:pt>
    <dgm:pt modelId="{20410456-67BC-46F4-9AED-81A14008E984}" type="sibTrans" cxnId="{12191631-5B04-4C43-94FD-32F50B0491CF}">
      <dgm:prSet/>
      <dgm:spPr/>
      <dgm:t>
        <a:bodyPr/>
        <a:lstStyle/>
        <a:p>
          <a:endParaRPr lang="en-US"/>
        </a:p>
      </dgm:t>
    </dgm:pt>
    <dgm:pt modelId="{00B83B25-63F4-4CDC-8599-2184B2CF01ED}">
      <dgm:prSet/>
      <dgm:spPr/>
      <dgm:t>
        <a:bodyPr/>
        <a:lstStyle/>
        <a:p>
          <a:r>
            <a:rPr lang="en-US"/>
            <a:t>CDDL-1.0</a:t>
          </a:r>
        </a:p>
      </dgm:t>
    </dgm:pt>
    <dgm:pt modelId="{B77B1FDB-630C-489B-8D5B-3FC1A21310EC}" type="parTrans" cxnId="{79519259-EB77-4D26-8EE5-831A2FE3FFE6}">
      <dgm:prSet/>
      <dgm:spPr/>
      <dgm:t>
        <a:bodyPr/>
        <a:lstStyle/>
        <a:p>
          <a:endParaRPr lang="en-US"/>
        </a:p>
      </dgm:t>
    </dgm:pt>
    <dgm:pt modelId="{24EE8D4E-3217-45A0-A603-9ACF2A4775CD}" type="sibTrans" cxnId="{79519259-EB77-4D26-8EE5-831A2FE3FFE6}">
      <dgm:prSet/>
      <dgm:spPr/>
      <dgm:t>
        <a:bodyPr/>
        <a:lstStyle/>
        <a:p>
          <a:endParaRPr lang="en-US"/>
        </a:p>
      </dgm:t>
    </dgm:pt>
    <dgm:pt modelId="{3AC1EE28-8EF0-41B9-BA7F-34BE4D646FA9}">
      <dgm:prSet/>
      <dgm:spPr/>
      <dgm:t>
        <a:bodyPr/>
        <a:lstStyle/>
        <a:p>
          <a:r>
            <a:rPr lang="en-US"/>
            <a:t>CDDL-1.1</a:t>
          </a:r>
        </a:p>
      </dgm:t>
    </dgm:pt>
    <dgm:pt modelId="{DD4DC74F-D154-4B40-BB61-BA20D816BA57}" type="parTrans" cxnId="{6AF00224-192E-4B4F-B9F3-11B70E56B998}">
      <dgm:prSet/>
      <dgm:spPr/>
      <dgm:t>
        <a:bodyPr/>
        <a:lstStyle/>
        <a:p>
          <a:endParaRPr lang="en-US"/>
        </a:p>
      </dgm:t>
    </dgm:pt>
    <dgm:pt modelId="{4CCA49BD-B759-44C9-A7C4-F0734B7FDDB3}" type="sibTrans" cxnId="{6AF00224-192E-4B4F-B9F3-11B70E56B998}">
      <dgm:prSet/>
      <dgm:spPr/>
      <dgm:t>
        <a:bodyPr/>
        <a:lstStyle/>
        <a:p>
          <a:endParaRPr lang="en-US"/>
        </a:p>
      </dgm:t>
    </dgm:pt>
    <dgm:pt modelId="{D9C0BA60-1B9B-4157-96F4-82859D3D970A}">
      <dgm:prSet/>
      <dgm:spPr/>
      <dgm:t>
        <a:bodyPr/>
        <a:lstStyle/>
        <a:p>
          <a:r>
            <a:rPr lang="en-US"/>
            <a:t>Golang BSD + Patents</a:t>
          </a:r>
        </a:p>
      </dgm:t>
    </dgm:pt>
    <dgm:pt modelId="{65B22A45-25D1-470C-9D01-0D1057A49B57}" type="parTrans" cxnId="{D9A56DE7-32E5-4C35-8DF0-E5671FBA0468}">
      <dgm:prSet/>
      <dgm:spPr/>
      <dgm:t>
        <a:bodyPr/>
        <a:lstStyle/>
        <a:p>
          <a:endParaRPr lang="en-US"/>
        </a:p>
      </dgm:t>
    </dgm:pt>
    <dgm:pt modelId="{797B011E-B7D4-40BF-923F-B4607357C20F}" type="sibTrans" cxnId="{D9A56DE7-32E5-4C35-8DF0-E5671FBA0468}">
      <dgm:prSet/>
      <dgm:spPr/>
      <dgm:t>
        <a:bodyPr/>
        <a:lstStyle/>
        <a:p>
          <a:endParaRPr lang="en-US"/>
        </a:p>
      </dgm:t>
    </dgm:pt>
    <dgm:pt modelId="{33D4671B-692C-46BE-A6D5-FB3CCE1A1F5E}">
      <dgm:prSet/>
      <dgm:spPr/>
      <dgm:t>
        <a:bodyPr/>
        <a:lstStyle/>
        <a:p>
          <a:r>
            <a:rPr lang="en-US"/>
            <a:t>ISC / 0BSD</a:t>
          </a:r>
        </a:p>
      </dgm:t>
    </dgm:pt>
    <dgm:pt modelId="{CA792E0A-0935-484E-A523-A1339DA12415}" type="parTrans" cxnId="{45A2CD07-A6E3-4599-9C5B-0E1BF3DE9CE4}">
      <dgm:prSet/>
      <dgm:spPr/>
      <dgm:t>
        <a:bodyPr/>
        <a:lstStyle/>
        <a:p>
          <a:endParaRPr lang="en-US"/>
        </a:p>
      </dgm:t>
    </dgm:pt>
    <dgm:pt modelId="{3E1B56F1-E33C-48B8-8046-DD97D6A23936}" type="sibTrans" cxnId="{45A2CD07-A6E3-4599-9C5B-0E1BF3DE9CE4}">
      <dgm:prSet/>
      <dgm:spPr/>
      <dgm:t>
        <a:bodyPr/>
        <a:lstStyle/>
        <a:p>
          <a:endParaRPr lang="en-US"/>
        </a:p>
      </dgm:t>
    </dgm:pt>
    <dgm:pt modelId="{15281EDD-8A4A-45FE-979A-30DF65668712}">
      <dgm:prSet/>
      <dgm:spPr/>
      <dgm:t>
        <a:bodyPr/>
        <a:lstStyle/>
        <a:p>
          <a:r>
            <a:rPr lang="en-US"/>
            <a:t>MIT / X11</a:t>
          </a:r>
        </a:p>
      </dgm:t>
    </dgm:pt>
    <dgm:pt modelId="{F6828C8C-A805-4662-9C5E-3C0DEC4C5295}" type="parTrans" cxnId="{A2C45C9C-D412-4329-8490-F96FB13B535F}">
      <dgm:prSet/>
      <dgm:spPr/>
      <dgm:t>
        <a:bodyPr/>
        <a:lstStyle/>
        <a:p>
          <a:endParaRPr lang="en-US"/>
        </a:p>
      </dgm:t>
    </dgm:pt>
    <dgm:pt modelId="{D79F86A6-011E-4EE0-8462-2A1E92DE9462}" type="sibTrans" cxnId="{A2C45C9C-D412-4329-8490-F96FB13B535F}">
      <dgm:prSet/>
      <dgm:spPr/>
      <dgm:t>
        <a:bodyPr/>
        <a:lstStyle/>
        <a:p>
          <a:endParaRPr lang="en-US"/>
        </a:p>
      </dgm:t>
    </dgm:pt>
    <dgm:pt modelId="{7CE0815E-EA29-4D9F-9CF5-689036147E37}">
      <dgm:prSet/>
      <dgm:spPr/>
      <dgm:t>
        <a:bodyPr/>
        <a:lstStyle/>
        <a:p>
          <a:r>
            <a:rPr lang="en-US"/>
            <a:t>NUnit</a:t>
          </a:r>
        </a:p>
      </dgm:t>
    </dgm:pt>
    <dgm:pt modelId="{3BDDC26C-CD1B-491F-8705-D65DECD82064}" type="parTrans" cxnId="{CA891EE7-1CC8-4A7C-8972-C58BCAE72F67}">
      <dgm:prSet/>
      <dgm:spPr/>
      <dgm:t>
        <a:bodyPr/>
        <a:lstStyle/>
        <a:p>
          <a:endParaRPr lang="en-US"/>
        </a:p>
      </dgm:t>
    </dgm:pt>
    <dgm:pt modelId="{56B7EA37-7652-4DE3-A84E-9C53CB4E8AEF}" type="sibTrans" cxnId="{CA891EE7-1CC8-4A7C-8972-C58BCAE72F67}">
      <dgm:prSet/>
      <dgm:spPr/>
      <dgm:t>
        <a:bodyPr/>
        <a:lstStyle/>
        <a:p>
          <a:endParaRPr lang="en-US"/>
        </a:p>
      </dgm:t>
    </dgm:pt>
    <dgm:pt modelId="{071E58BC-757C-4E35-B168-DCD1E49E301A}">
      <dgm:prSet/>
      <dgm:spPr/>
      <dgm:t>
        <a:bodyPr/>
        <a:lstStyle/>
        <a:p>
          <a:r>
            <a:rPr lang="en-US"/>
            <a:t>OpenSSL</a:t>
          </a:r>
        </a:p>
      </dgm:t>
    </dgm:pt>
    <dgm:pt modelId="{7658B915-5F80-4294-AE52-2E460779393C}" type="parTrans" cxnId="{9CB537D6-2E68-4EE5-94EC-13592B9C1C03}">
      <dgm:prSet/>
      <dgm:spPr/>
      <dgm:t>
        <a:bodyPr/>
        <a:lstStyle/>
        <a:p>
          <a:endParaRPr lang="en-US"/>
        </a:p>
      </dgm:t>
    </dgm:pt>
    <dgm:pt modelId="{31FFE6C0-9289-491D-9C51-359B575B34AD}" type="sibTrans" cxnId="{9CB537D6-2E68-4EE5-94EC-13592B9C1C03}">
      <dgm:prSet/>
      <dgm:spPr/>
      <dgm:t>
        <a:bodyPr/>
        <a:lstStyle/>
        <a:p>
          <a:endParaRPr lang="en-US"/>
        </a:p>
      </dgm:t>
    </dgm:pt>
    <dgm:pt modelId="{A4310485-6F48-4516-ADAD-E5ECB6CA25F7}">
      <dgm:prSet/>
      <dgm:spPr/>
      <dgm:t>
        <a:bodyPr/>
        <a:lstStyle/>
        <a:p>
          <a:r>
            <a:rPr lang="en-US"/>
            <a:t>Public Domain</a:t>
          </a:r>
        </a:p>
      </dgm:t>
    </dgm:pt>
    <dgm:pt modelId="{9496F9D4-6F28-4535-BA9B-CF9EC58999F1}" type="parTrans" cxnId="{C3E0D96A-37D6-43FD-BAE3-F7E997600548}">
      <dgm:prSet/>
      <dgm:spPr/>
      <dgm:t>
        <a:bodyPr/>
        <a:lstStyle/>
        <a:p>
          <a:endParaRPr lang="en-US"/>
        </a:p>
      </dgm:t>
    </dgm:pt>
    <dgm:pt modelId="{27D0C92B-EAF4-4872-BE78-E27202B2DFDA}" type="sibTrans" cxnId="{C3E0D96A-37D6-43FD-BAE3-F7E997600548}">
      <dgm:prSet/>
      <dgm:spPr/>
      <dgm:t>
        <a:bodyPr/>
        <a:lstStyle/>
        <a:p>
          <a:endParaRPr lang="en-US"/>
        </a:p>
      </dgm:t>
    </dgm:pt>
    <dgm:pt modelId="{024E51A1-C4F6-40AD-BB78-CFAF34843556}">
      <dgm:prSet/>
      <dgm:spPr/>
      <dgm:t>
        <a:bodyPr/>
        <a:lstStyle/>
        <a:p>
          <a:r>
            <a:rPr lang="en-US"/>
            <a:t>Python-2.0</a:t>
          </a:r>
        </a:p>
      </dgm:t>
    </dgm:pt>
    <dgm:pt modelId="{68CB0681-0C5D-4775-B862-06BED9D4DD3E}" type="parTrans" cxnId="{C28D2FF6-D5C7-4A8D-A818-404E7648C4EA}">
      <dgm:prSet/>
      <dgm:spPr/>
      <dgm:t>
        <a:bodyPr/>
        <a:lstStyle/>
        <a:p>
          <a:endParaRPr lang="en-US"/>
        </a:p>
      </dgm:t>
    </dgm:pt>
    <dgm:pt modelId="{1419CB65-72DE-42D1-9061-C5A0213E971C}" type="sibTrans" cxnId="{C28D2FF6-D5C7-4A8D-A818-404E7648C4EA}">
      <dgm:prSet/>
      <dgm:spPr/>
      <dgm:t>
        <a:bodyPr/>
        <a:lstStyle/>
        <a:p>
          <a:endParaRPr lang="en-US"/>
        </a:p>
      </dgm:t>
    </dgm:pt>
    <dgm:pt modelId="{2F1F8C71-D8F0-407A-86DC-4205E9C76601}">
      <dgm:prSet/>
      <dgm:spPr/>
      <dgm:t>
        <a:bodyPr/>
        <a:lstStyle/>
        <a:p>
          <a:r>
            <a:rPr lang="en-US"/>
            <a:t>Zlib</a:t>
          </a:r>
        </a:p>
      </dgm:t>
    </dgm:pt>
    <dgm:pt modelId="{8E6AB19D-5E0C-4A8D-B353-DD5A7C22FAB2}" type="parTrans" cxnId="{572F9B74-7012-4F95-99A7-8CBA73491F51}">
      <dgm:prSet/>
      <dgm:spPr/>
      <dgm:t>
        <a:bodyPr/>
        <a:lstStyle/>
        <a:p>
          <a:endParaRPr lang="en-US"/>
        </a:p>
      </dgm:t>
    </dgm:pt>
    <dgm:pt modelId="{7A5641A8-C0EF-49A0-9D15-34B449E427CD}" type="sibTrans" cxnId="{572F9B74-7012-4F95-99A7-8CBA73491F51}">
      <dgm:prSet/>
      <dgm:spPr/>
      <dgm:t>
        <a:bodyPr/>
        <a:lstStyle/>
        <a:p>
          <a:endParaRPr lang="en-US"/>
        </a:p>
      </dgm:t>
    </dgm:pt>
    <dgm:pt modelId="{2B1E919F-C91A-478D-B0DE-EB05989DD142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Artistic-1.0</a:t>
          </a:r>
        </a:p>
      </dgm:t>
    </dgm:pt>
    <dgm:pt modelId="{13520476-CC11-484A-8558-C7535E087F8F}" type="parTrans" cxnId="{7EA37726-176A-4B00-BDEB-1081C25E72F3}">
      <dgm:prSet/>
      <dgm:spPr/>
      <dgm:t>
        <a:bodyPr/>
        <a:lstStyle/>
        <a:p>
          <a:endParaRPr lang="en-US"/>
        </a:p>
      </dgm:t>
    </dgm:pt>
    <dgm:pt modelId="{C65367D7-5BF0-4DE7-A42E-6B9856744A28}" type="sibTrans" cxnId="{7EA37726-176A-4B00-BDEB-1081C25E72F3}">
      <dgm:prSet/>
      <dgm:spPr/>
      <dgm:t>
        <a:bodyPr/>
        <a:lstStyle/>
        <a:p>
          <a:endParaRPr lang="en-US"/>
        </a:p>
      </dgm:t>
    </dgm:pt>
    <dgm:pt modelId="{369DD1E5-5318-4CAF-A48B-7F08DE00AD0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Artistic-2.0</a:t>
          </a:r>
        </a:p>
      </dgm:t>
    </dgm:pt>
    <dgm:pt modelId="{AB3DB7E2-57EE-4FD4-84C9-D150D77F7C36}" type="parTrans" cxnId="{4CA91A51-2F74-4D06-B4FF-CCF3941B6DDA}">
      <dgm:prSet/>
      <dgm:spPr/>
      <dgm:t>
        <a:bodyPr/>
        <a:lstStyle/>
        <a:p>
          <a:endParaRPr lang="en-US"/>
        </a:p>
      </dgm:t>
    </dgm:pt>
    <dgm:pt modelId="{5A61BC72-8CB3-40DA-A5E6-2A418A95AEFB}" type="sibTrans" cxnId="{4CA91A51-2F74-4D06-B4FF-CCF3941B6DDA}">
      <dgm:prSet/>
      <dgm:spPr/>
      <dgm:t>
        <a:bodyPr/>
        <a:lstStyle/>
        <a:p>
          <a:endParaRPr lang="en-US"/>
        </a:p>
      </dgm:t>
    </dgm:pt>
    <dgm:pt modelId="{2322C9CE-BB83-4308-897F-C3D72EDBC98B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EPL-1.0</a:t>
          </a:r>
        </a:p>
      </dgm:t>
    </dgm:pt>
    <dgm:pt modelId="{C2EC3293-D394-4DD3-AF1C-B741FD0B4AB4}" type="parTrans" cxnId="{1C6EF098-CB0C-4E7F-9CCD-55928D933B28}">
      <dgm:prSet/>
      <dgm:spPr/>
      <dgm:t>
        <a:bodyPr/>
        <a:lstStyle/>
        <a:p>
          <a:endParaRPr lang="en-US"/>
        </a:p>
      </dgm:t>
    </dgm:pt>
    <dgm:pt modelId="{59954425-6DD3-4ABD-82CB-846523F045A4}" type="sibTrans" cxnId="{1C6EF098-CB0C-4E7F-9CCD-55928D933B28}">
      <dgm:prSet/>
      <dgm:spPr/>
      <dgm:t>
        <a:bodyPr/>
        <a:lstStyle/>
        <a:p>
          <a:endParaRPr lang="en-US"/>
        </a:p>
      </dgm:t>
    </dgm:pt>
    <dgm:pt modelId="{DD5A52F8-2248-42A3-BEFB-FC776B07E158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EPL-2.0</a:t>
          </a:r>
        </a:p>
      </dgm:t>
    </dgm:pt>
    <dgm:pt modelId="{16EDF266-A985-4AC1-868D-C0854BD50FD3}" type="parTrans" cxnId="{BE934532-3C03-4D2E-B9B7-004384CBC3E3}">
      <dgm:prSet/>
      <dgm:spPr/>
      <dgm:t>
        <a:bodyPr/>
        <a:lstStyle/>
        <a:p>
          <a:endParaRPr lang="en-US"/>
        </a:p>
      </dgm:t>
    </dgm:pt>
    <dgm:pt modelId="{E79DEA78-80E1-4B21-AFE4-004CB2A9B667}" type="sibTrans" cxnId="{BE934532-3C03-4D2E-B9B7-004384CBC3E3}">
      <dgm:prSet/>
      <dgm:spPr/>
      <dgm:t>
        <a:bodyPr/>
        <a:lstStyle/>
        <a:p>
          <a:endParaRPr lang="en-US"/>
        </a:p>
      </dgm:t>
    </dgm:pt>
    <dgm:pt modelId="{7E9544EA-7C8F-4AA8-8812-14A10FFAE9A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EUPL-1.2</a:t>
          </a:r>
        </a:p>
      </dgm:t>
    </dgm:pt>
    <dgm:pt modelId="{D71D3973-0DD0-4C67-A31C-1279A06C37C8}" type="parTrans" cxnId="{89384365-0BB0-4DB2-8F72-0AF17668FF3B}">
      <dgm:prSet/>
      <dgm:spPr/>
      <dgm:t>
        <a:bodyPr/>
        <a:lstStyle/>
        <a:p>
          <a:endParaRPr lang="en-US"/>
        </a:p>
      </dgm:t>
    </dgm:pt>
    <dgm:pt modelId="{AEF68641-4D3C-4299-BDCA-B877706771BE}" type="sibTrans" cxnId="{89384365-0BB0-4DB2-8F72-0AF17668FF3B}">
      <dgm:prSet/>
      <dgm:spPr/>
      <dgm:t>
        <a:bodyPr/>
        <a:lstStyle/>
        <a:p>
          <a:endParaRPr lang="en-US"/>
        </a:p>
      </dgm:t>
    </dgm:pt>
    <dgm:pt modelId="{9E989746-7ABD-441A-B6FC-B2E76E4C1CE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GPL-2.0-with-classpath-exception</a:t>
          </a:r>
        </a:p>
      </dgm:t>
    </dgm:pt>
    <dgm:pt modelId="{7C165D64-8EAE-42F3-9FD3-DF2631DDC09B}" type="parTrans" cxnId="{676E2E1B-9DDD-48DE-ACEA-DF549A11CAA0}">
      <dgm:prSet/>
      <dgm:spPr/>
      <dgm:t>
        <a:bodyPr/>
        <a:lstStyle/>
        <a:p>
          <a:endParaRPr lang="en-US"/>
        </a:p>
      </dgm:t>
    </dgm:pt>
    <dgm:pt modelId="{2B9F1204-523E-4055-8630-8AE89686116C}" type="sibTrans" cxnId="{676E2E1B-9DDD-48DE-ACEA-DF549A11CAA0}">
      <dgm:prSet/>
      <dgm:spPr/>
      <dgm:t>
        <a:bodyPr/>
        <a:lstStyle/>
        <a:p>
          <a:endParaRPr lang="en-US"/>
        </a:p>
      </dgm:t>
    </dgm:pt>
    <dgm:pt modelId="{A764F2CE-AB0D-48C9-9911-5A230E98810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LGPL-2.0</a:t>
          </a:r>
        </a:p>
      </dgm:t>
    </dgm:pt>
    <dgm:pt modelId="{F503970F-EE1D-4D07-B4CE-3794114E59EC}" type="parTrans" cxnId="{A45742D4-4C47-4748-9A80-07544332F76C}">
      <dgm:prSet/>
      <dgm:spPr/>
      <dgm:t>
        <a:bodyPr/>
        <a:lstStyle/>
        <a:p>
          <a:endParaRPr lang="en-US"/>
        </a:p>
      </dgm:t>
    </dgm:pt>
    <dgm:pt modelId="{136B533F-FDAD-47BA-A783-5AAED74F300A}" type="sibTrans" cxnId="{A45742D4-4C47-4748-9A80-07544332F76C}">
      <dgm:prSet/>
      <dgm:spPr/>
      <dgm:t>
        <a:bodyPr/>
        <a:lstStyle/>
        <a:p>
          <a:endParaRPr lang="en-US"/>
        </a:p>
      </dgm:t>
    </dgm:pt>
    <dgm:pt modelId="{29AD9164-6B25-487F-AAA8-48B6E0492E7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LGPL-2.1</a:t>
          </a:r>
        </a:p>
      </dgm:t>
    </dgm:pt>
    <dgm:pt modelId="{7098B0A4-7BE2-4DBA-AB66-9A7672CF1DD5}" type="parTrans" cxnId="{F5A6649A-DE1D-42D5-AC66-61B1CE9A003E}">
      <dgm:prSet/>
      <dgm:spPr/>
      <dgm:t>
        <a:bodyPr/>
        <a:lstStyle/>
        <a:p>
          <a:endParaRPr lang="en-US"/>
        </a:p>
      </dgm:t>
    </dgm:pt>
    <dgm:pt modelId="{E4A13F4E-F069-4BEB-BD30-BEF1B3FE9010}" type="sibTrans" cxnId="{F5A6649A-DE1D-42D5-AC66-61B1CE9A003E}">
      <dgm:prSet/>
      <dgm:spPr/>
      <dgm:t>
        <a:bodyPr/>
        <a:lstStyle/>
        <a:p>
          <a:endParaRPr lang="en-US"/>
        </a:p>
      </dgm:t>
    </dgm:pt>
    <dgm:pt modelId="{A89C9078-4462-4AAC-8071-0AE747EDE964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LGPL-3.0</a:t>
          </a:r>
        </a:p>
      </dgm:t>
    </dgm:pt>
    <dgm:pt modelId="{7FB8460D-D689-40D8-A467-23E535CE3685}" type="parTrans" cxnId="{AB761597-FAE7-43C1-88EA-694B13B553CB}">
      <dgm:prSet/>
      <dgm:spPr/>
      <dgm:t>
        <a:bodyPr/>
        <a:lstStyle/>
        <a:p>
          <a:endParaRPr lang="en-US"/>
        </a:p>
      </dgm:t>
    </dgm:pt>
    <dgm:pt modelId="{C9BFD94B-9729-41F4-B6CC-83A3869CA331}" type="sibTrans" cxnId="{AB761597-FAE7-43C1-88EA-694B13B553CB}">
      <dgm:prSet/>
      <dgm:spPr/>
      <dgm:t>
        <a:bodyPr/>
        <a:lstStyle/>
        <a:p>
          <a:endParaRPr lang="en-US"/>
        </a:p>
      </dgm:t>
    </dgm:pt>
    <dgm:pt modelId="{3A0F0BBE-87F9-4C96-870E-6549D961D3E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MPL-1.1</a:t>
          </a:r>
        </a:p>
      </dgm:t>
    </dgm:pt>
    <dgm:pt modelId="{0D19F618-D857-4D6C-BAC0-E75B4168EBDD}" type="parTrans" cxnId="{DE99355F-A60D-4B69-BD69-659824EEAC6D}">
      <dgm:prSet/>
      <dgm:spPr/>
      <dgm:t>
        <a:bodyPr/>
        <a:lstStyle/>
        <a:p>
          <a:endParaRPr lang="en-US"/>
        </a:p>
      </dgm:t>
    </dgm:pt>
    <dgm:pt modelId="{DDC50791-B532-4B5E-9354-9D05AAE129D9}" type="sibTrans" cxnId="{DE99355F-A60D-4B69-BD69-659824EEAC6D}">
      <dgm:prSet/>
      <dgm:spPr/>
      <dgm:t>
        <a:bodyPr/>
        <a:lstStyle/>
        <a:p>
          <a:endParaRPr lang="en-US"/>
        </a:p>
      </dgm:t>
    </dgm:pt>
    <dgm:pt modelId="{4CFCC22E-9BE9-4D0F-9DD8-F5CDF087704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MPL-2.0</a:t>
          </a:r>
        </a:p>
      </dgm:t>
    </dgm:pt>
    <dgm:pt modelId="{CB5F277F-D890-47BF-81AA-556EAC4FE828}" type="parTrans" cxnId="{2F460153-979F-4681-9D37-DB287EB00CB4}">
      <dgm:prSet/>
      <dgm:spPr/>
      <dgm:t>
        <a:bodyPr/>
        <a:lstStyle/>
        <a:p>
          <a:endParaRPr lang="en-US"/>
        </a:p>
      </dgm:t>
    </dgm:pt>
    <dgm:pt modelId="{D272C722-4EE0-41C5-9558-8F966F26536B}" type="sibTrans" cxnId="{2F460153-979F-4681-9D37-DB287EB00CB4}">
      <dgm:prSet/>
      <dgm:spPr/>
      <dgm:t>
        <a:bodyPr/>
        <a:lstStyle/>
        <a:p>
          <a:endParaRPr lang="en-US"/>
        </a:p>
      </dgm:t>
    </dgm:pt>
    <dgm:pt modelId="{98CB952E-E7F0-4F5C-B58B-34F7F60DCE7F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AGPL-3.0</a:t>
          </a:r>
        </a:p>
      </dgm:t>
    </dgm:pt>
    <dgm:pt modelId="{9A3541EF-281A-462B-A875-5D8B8741652F}" type="parTrans" cxnId="{0A991BA1-5DAA-4653-B70D-316BCD522DBE}">
      <dgm:prSet/>
      <dgm:spPr/>
      <dgm:t>
        <a:bodyPr/>
        <a:lstStyle/>
        <a:p>
          <a:endParaRPr lang="en-US"/>
        </a:p>
      </dgm:t>
    </dgm:pt>
    <dgm:pt modelId="{2A91FBA5-BA32-4D70-9AE1-04BC1B05D0C6}" type="sibTrans" cxnId="{0A991BA1-5DAA-4653-B70D-316BCD522DBE}">
      <dgm:prSet/>
      <dgm:spPr/>
      <dgm:t>
        <a:bodyPr/>
        <a:lstStyle/>
        <a:p>
          <a:endParaRPr lang="en-US"/>
        </a:p>
      </dgm:t>
    </dgm:pt>
    <dgm:pt modelId="{9D82D402-43F5-44DE-91FA-3D273C11A860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GPL-1.0</a:t>
          </a:r>
        </a:p>
      </dgm:t>
    </dgm:pt>
    <dgm:pt modelId="{2A9C5D25-F70C-4D70-98A7-CAF304A0B270}" type="parTrans" cxnId="{80FA46FB-D9FD-4162-A57A-5DC7C100F631}">
      <dgm:prSet/>
      <dgm:spPr/>
      <dgm:t>
        <a:bodyPr/>
        <a:lstStyle/>
        <a:p>
          <a:endParaRPr lang="en-US"/>
        </a:p>
      </dgm:t>
    </dgm:pt>
    <dgm:pt modelId="{6BB4DEB9-C7F0-49E1-A844-4FAD2E88CD85}" type="sibTrans" cxnId="{80FA46FB-D9FD-4162-A57A-5DC7C100F631}">
      <dgm:prSet/>
      <dgm:spPr/>
      <dgm:t>
        <a:bodyPr/>
        <a:lstStyle/>
        <a:p>
          <a:endParaRPr lang="en-US"/>
        </a:p>
      </dgm:t>
    </dgm:pt>
    <dgm:pt modelId="{E499DFD6-2422-40CE-BCEC-D37B1B66254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GPL-2.0</a:t>
          </a:r>
        </a:p>
      </dgm:t>
    </dgm:pt>
    <dgm:pt modelId="{ED366693-21F2-43DA-B22D-C91537EE7332}" type="parTrans" cxnId="{44767CF4-D515-4B34-8C98-2845FCC59611}">
      <dgm:prSet/>
      <dgm:spPr/>
      <dgm:t>
        <a:bodyPr/>
        <a:lstStyle/>
        <a:p>
          <a:endParaRPr lang="en-US"/>
        </a:p>
      </dgm:t>
    </dgm:pt>
    <dgm:pt modelId="{CB675E94-6333-4B0C-98B7-F4C1CB7306EE}" type="sibTrans" cxnId="{44767CF4-D515-4B34-8C98-2845FCC59611}">
      <dgm:prSet/>
      <dgm:spPr/>
      <dgm:t>
        <a:bodyPr/>
        <a:lstStyle/>
        <a:p>
          <a:endParaRPr lang="en-US"/>
        </a:p>
      </dgm:t>
    </dgm:pt>
    <dgm:pt modelId="{3580811D-EEC9-49BA-8B69-D093FDB8546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GPL-3.0</a:t>
          </a:r>
        </a:p>
      </dgm:t>
    </dgm:pt>
    <dgm:pt modelId="{5085F60C-2676-4318-9099-4CFDE7940F7A}" type="parTrans" cxnId="{4A94B919-FB37-45F1-8407-3AFD1645CF95}">
      <dgm:prSet/>
      <dgm:spPr/>
      <dgm:t>
        <a:bodyPr/>
        <a:lstStyle/>
        <a:p>
          <a:endParaRPr lang="en-US"/>
        </a:p>
      </dgm:t>
    </dgm:pt>
    <dgm:pt modelId="{AEA98290-C25F-4AB8-92D4-4D0EED1DD0AD}" type="sibTrans" cxnId="{4A94B919-FB37-45F1-8407-3AFD1645CF95}">
      <dgm:prSet/>
      <dgm:spPr/>
      <dgm:t>
        <a:bodyPr/>
        <a:lstStyle/>
        <a:p>
          <a:endParaRPr lang="en-US"/>
        </a:p>
      </dgm:t>
    </dgm:pt>
    <dgm:pt modelId="{822A3691-5566-42B3-9775-97F661A0BAE0}" type="pres">
      <dgm:prSet presAssocID="{0C5EA5F5-2C05-4F9B-9B7A-2EFA24EFEE31}" presName="Name0" presStyleCnt="0">
        <dgm:presLayoutVars>
          <dgm:dir/>
          <dgm:animLvl val="lvl"/>
          <dgm:resizeHandles val="exact"/>
        </dgm:presLayoutVars>
      </dgm:prSet>
      <dgm:spPr/>
    </dgm:pt>
    <dgm:pt modelId="{CD0385C3-B99D-4D90-A048-9B78115B6720}" type="pres">
      <dgm:prSet presAssocID="{B64C5898-6958-4BE2-BB60-C898F834804C}" presName="composite" presStyleCnt="0"/>
      <dgm:spPr/>
    </dgm:pt>
    <dgm:pt modelId="{774E3FA4-5926-4D24-8B6D-74C3D1740055}" type="pres">
      <dgm:prSet presAssocID="{B64C5898-6958-4BE2-BB60-C898F834804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8899131-0DC8-43C3-A433-AA62A5A8E558}" type="pres">
      <dgm:prSet presAssocID="{B64C5898-6958-4BE2-BB60-C898F834804C}" presName="desTx" presStyleLbl="alignAccFollowNode1" presStyleIdx="0" presStyleCnt="3">
        <dgm:presLayoutVars>
          <dgm:bulletEnabled val="1"/>
        </dgm:presLayoutVars>
      </dgm:prSet>
      <dgm:spPr/>
    </dgm:pt>
    <dgm:pt modelId="{05DB1A83-4EA0-44AE-BE45-0BBF4A02BDFC}" type="pres">
      <dgm:prSet presAssocID="{6585A89A-A503-4C43-B5AA-0D796D244D92}" presName="space" presStyleCnt="0"/>
      <dgm:spPr/>
    </dgm:pt>
    <dgm:pt modelId="{FB9D137E-C8D1-46AE-8F6E-9991F92A22D9}" type="pres">
      <dgm:prSet presAssocID="{FF2C93BE-36BB-434B-B0A9-3D1E7233E81B}" presName="composite" presStyleCnt="0"/>
      <dgm:spPr/>
    </dgm:pt>
    <dgm:pt modelId="{23F156C8-0004-4767-BC1C-D0895C0A301D}" type="pres">
      <dgm:prSet presAssocID="{FF2C93BE-36BB-434B-B0A9-3D1E7233E81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E86FF55-A9B2-4305-BF27-C0BCDBADB411}" type="pres">
      <dgm:prSet presAssocID="{FF2C93BE-36BB-434B-B0A9-3D1E7233E81B}" presName="desTx" presStyleLbl="alignAccFollowNode1" presStyleIdx="1" presStyleCnt="3">
        <dgm:presLayoutVars>
          <dgm:bulletEnabled val="1"/>
        </dgm:presLayoutVars>
      </dgm:prSet>
      <dgm:spPr/>
    </dgm:pt>
    <dgm:pt modelId="{DD142651-2A9B-4E14-A1B4-21B02F20A34A}" type="pres">
      <dgm:prSet presAssocID="{EF07B7EB-8463-4F4F-BB2B-65CA8D0D77A8}" presName="space" presStyleCnt="0"/>
      <dgm:spPr/>
    </dgm:pt>
    <dgm:pt modelId="{F533F43B-4967-49FA-9E4A-4CF666DB65F4}" type="pres">
      <dgm:prSet presAssocID="{6A6EB8B9-9E0B-4BBC-AAF2-44007D5F88B3}" presName="composite" presStyleCnt="0"/>
      <dgm:spPr/>
    </dgm:pt>
    <dgm:pt modelId="{05C75001-82D7-4AA4-88BA-08A9A949E2B1}" type="pres">
      <dgm:prSet presAssocID="{6A6EB8B9-9E0B-4BBC-AAF2-44007D5F88B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324602A-E1B8-410C-A420-414780D94D03}" type="pres">
      <dgm:prSet presAssocID="{6A6EB8B9-9E0B-4BBC-AAF2-44007D5F88B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462C603-2514-41CA-AFD8-D9D4F57F2FCE}" type="presOf" srcId="{A4310485-6F48-4516-ADAD-E5ECB6CA25F7}" destId="{D8899131-0DC8-43C3-A433-AA62A5A8E558}" srcOrd="0" destOrd="16" presId="urn:microsoft.com/office/officeart/2005/8/layout/hList1"/>
    <dgm:cxn modelId="{CF026C04-15AA-4548-95FF-0BF2F159FB8B}" srcId="{B64C5898-6958-4BE2-BB60-C898F834804C}" destId="{43B23C4B-C340-4924-A474-16E51D1609C4}" srcOrd="0" destOrd="0" parTransId="{9D0AF451-BA3E-4523-A9B6-45A2FD4FA8C2}" sibTransId="{76461031-3B09-40D1-A6DF-BA9A147D24B3}"/>
    <dgm:cxn modelId="{45A2CD07-A6E3-4599-9C5B-0E1BF3DE9CE4}" srcId="{B64C5898-6958-4BE2-BB60-C898F834804C}" destId="{33D4671B-692C-46BE-A6D5-FB3CCE1A1F5E}" srcOrd="12" destOrd="0" parTransId="{CA792E0A-0935-484E-A523-A1339DA12415}" sibTransId="{3E1B56F1-E33C-48B8-8046-DD97D6A23936}"/>
    <dgm:cxn modelId="{D46FE809-C01A-4330-9E66-9DE7D5B61D2D}" type="presOf" srcId="{E499DFD6-2422-40CE-BCEC-D37B1B66254C}" destId="{9324602A-E1B8-410C-A420-414780D94D03}" srcOrd="0" destOrd="2" presId="urn:microsoft.com/office/officeart/2005/8/layout/hList1"/>
    <dgm:cxn modelId="{CCECF70C-1EF6-4590-97AC-6C6FD68383C3}" type="presOf" srcId="{071E58BC-757C-4E35-B168-DCD1E49E301A}" destId="{D8899131-0DC8-43C3-A433-AA62A5A8E558}" srcOrd="0" destOrd="15" presId="urn:microsoft.com/office/officeart/2005/8/layout/hList1"/>
    <dgm:cxn modelId="{D92E590D-5C46-4EDF-AE55-9C6E5D62EA8C}" type="presOf" srcId="{43B23C4B-C340-4924-A474-16E51D1609C4}" destId="{D8899131-0DC8-43C3-A433-AA62A5A8E558}" srcOrd="0" destOrd="0" presId="urn:microsoft.com/office/officeart/2005/8/layout/hList1"/>
    <dgm:cxn modelId="{CC6D6210-5895-4138-96F9-59737B22AA57}" type="presOf" srcId="{EF7C7DD2-A6B1-4BCF-8EC3-2E6B65EAB099}" destId="{D8899131-0DC8-43C3-A433-AA62A5A8E558}" srcOrd="0" destOrd="6" presId="urn:microsoft.com/office/officeart/2005/8/layout/hList1"/>
    <dgm:cxn modelId="{4A94B919-FB37-45F1-8407-3AFD1645CF95}" srcId="{6A6EB8B9-9E0B-4BBC-AAF2-44007D5F88B3}" destId="{3580811D-EEC9-49BA-8B69-D093FDB8546F}" srcOrd="3" destOrd="0" parTransId="{5085F60C-2676-4318-9099-4CFDE7940F7A}" sibTransId="{AEA98290-C25F-4AB8-92D4-4D0EED1DD0AD}"/>
    <dgm:cxn modelId="{676E2E1B-9DDD-48DE-ACEA-DF549A11CAA0}" srcId="{FF2C93BE-36BB-434B-B0A9-3D1E7233E81B}" destId="{9E989746-7ABD-441A-B6FC-B2E76E4C1CEC}" srcOrd="5" destOrd="0" parTransId="{7C165D64-8EAE-42F3-9FD3-DF2631DDC09B}" sibTransId="{2B9F1204-523E-4055-8630-8AE89686116C}"/>
    <dgm:cxn modelId="{588FD51C-D5E0-472A-A698-F557F0DAE74C}" srcId="{0C5EA5F5-2C05-4F9B-9B7A-2EFA24EFEE31}" destId="{B64C5898-6958-4BE2-BB60-C898F834804C}" srcOrd="0" destOrd="0" parTransId="{40560F43-6003-4D5C-BECB-C6FAF7A5A47D}" sibTransId="{6585A89A-A503-4C43-B5AA-0D796D244D92}"/>
    <dgm:cxn modelId="{23CB0C1D-3128-4DEC-AF03-9A8C25C8D3CB}" type="presOf" srcId="{A89C9078-4462-4AAC-8071-0AE747EDE964}" destId="{6E86FF55-A9B2-4305-BF27-C0BCDBADB411}" srcOrd="0" destOrd="8" presId="urn:microsoft.com/office/officeart/2005/8/layout/hList1"/>
    <dgm:cxn modelId="{902F701D-4484-40DB-9BEC-8896E4B6E6D5}" type="presOf" srcId="{4CFCC22E-9BE9-4D0F-9DD8-F5CDF087704C}" destId="{6E86FF55-A9B2-4305-BF27-C0BCDBADB411}" srcOrd="0" destOrd="10" presId="urn:microsoft.com/office/officeart/2005/8/layout/hList1"/>
    <dgm:cxn modelId="{4728E81E-B410-4DE4-9B9C-768E287E1DF3}" type="presOf" srcId="{1852729B-455A-4B06-AF99-50C48B2AF863}" destId="{D8899131-0DC8-43C3-A433-AA62A5A8E558}" srcOrd="0" destOrd="5" presId="urn:microsoft.com/office/officeart/2005/8/layout/hList1"/>
    <dgm:cxn modelId="{6AF00224-192E-4B4F-B9F3-11B70E56B998}" srcId="{B64C5898-6958-4BE2-BB60-C898F834804C}" destId="{3AC1EE28-8EF0-41B9-BA7F-34BE4D646FA9}" srcOrd="10" destOrd="0" parTransId="{DD4DC74F-D154-4B40-BB61-BA20D816BA57}" sibTransId="{4CCA49BD-B759-44C9-A7C4-F0734B7FDDB3}"/>
    <dgm:cxn modelId="{DB343925-EE26-40E7-A14D-7F83A8273E7E}" type="presOf" srcId="{7E9544EA-7C8F-4AA8-8812-14A10FFAE9AF}" destId="{6E86FF55-A9B2-4305-BF27-C0BCDBADB411}" srcOrd="0" destOrd="4" presId="urn:microsoft.com/office/officeart/2005/8/layout/hList1"/>
    <dgm:cxn modelId="{7EA37726-176A-4B00-BDEB-1081C25E72F3}" srcId="{FF2C93BE-36BB-434B-B0A9-3D1E7233E81B}" destId="{2B1E919F-C91A-478D-B0DE-EB05989DD142}" srcOrd="0" destOrd="0" parTransId="{13520476-CC11-484A-8558-C7535E087F8F}" sibTransId="{C65367D7-5BF0-4DE7-A42E-6B9856744A28}"/>
    <dgm:cxn modelId="{DA6F2F2B-06B3-4795-8468-81DCDE8AEE9F}" type="presOf" srcId="{0C5EA5F5-2C05-4F9B-9B7A-2EFA24EFEE31}" destId="{822A3691-5566-42B3-9775-97F661A0BAE0}" srcOrd="0" destOrd="0" presId="urn:microsoft.com/office/officeart/2005/8/layout/hList1"/>
    <dgm:cxn modelId="{12191631-5B04-4C43-94FD-32F50B0491CF}" srcId="{B64C5898-6958-4BE2-BB60-C898F834804C}" destId="{F883DD26-7952-405A-8D3D-DCEE409614D6}" srcOrd="8" destOrd="0" parTransId="{D1D34667-037E-4CB3-B155-3E871751E2CE}" sibTransId="{20410456-67BC-46F4-9AED-81A14008E984}"/>
    <dgm:cxn modelId="{BE934532-3C03-4D2E-B9B7-004384CBC3E3}" srcId="{FF2C93BE-36BB-434B-B0A9-3D1E7233E81B}" destId="{DD5A52F8-2248-42A3-BEFB-FC776B07E158}" srcOrd="3" destOrd="0" parTransId="{16EDF266-A985-4AC1-868D-C0854BD50FD3}" sibTransId="{E79DEA78-80E1-4B21-AFE4-004CB2A9B667}"/>
    <dgm:cxn modelId="{0A70EF34-4707-4467-9C42-26A9105C234C}" type="presOf" srcId="{15281EDD-8A4A-45FE-979A-30DF65668712}" destId="{D8899131-0DC8-43C3-A433-AA62A5A8E558}" srcOrd="0" destOrd="13" presId="urn:microsoft.com/office/officeart/2005/8/layout/hList1"/>
    <dgm:cxn modelId="{BC593D38-FC35-472F-8C93-96E9C7E18AD6}" type="presOf" srcId="{29AD9164-6B25-487F-AAA8-48B6E0492E7F}" destId="{6E86FF55-A9B2-4305-BF27-C0BCDBADB411}" srcOrd="0" destOrd="7" presId="urn:microsoft.com/office/officeart/2005/8/layout/hList1"/>
    <dgm:cxn modelId="{DE99355F-A60D-4B69-BD69-659824EEAC6D}" srcId="{FF2C93BE-36BB-434B-B0A9-3D1E7233E81B}" destId="{3A0F0BBE-87F9-4C96-870E-6549D961D3EF}" srcOrd="9" destOrd="0" parTransId="{0D19F618-D857-4D6C-BAC0-E75B4168EBDD}" sibTransId="{DDC50791-B532-4B5E-9354-9D05AAE129D9}"/>
    <dgm:cxn modelId="{AD193962-A2AC-4100-85D1-05CE7B6F6F77}" type="presOf" srcId="{2322C9CE-BB83-4308-897F-C3D72EDBC98B}" destId="{6E86FF55-A9B2-4305-BF27-C0BCDBADB411}" srcOrd="0" destOrd="2" presId="urn:microsoft.com/office/officeart/2005/8/layout/hList1"/>
    <dgm:cxn modelId="{89384365-0BB0-4DB2-8F72-0AF17668FF3B}" srcId="{FF2C93BE-36BB-434B-B0A9-3D1E7233E81B}" destId="{7E9544EA-7C8F-4AA8-8812-14A10FFAE9AF}" srcOrd="4" destOrd="0" parTransId="{D71D3973-0DD0-4C67-A31C-1279A06C37C8}" sibTransId="{AEF68641-4D3C-4299-BDCA-B877706771BE}"/>
    <dgm:cxn modelId="{8440036A-48A2-4C58-89EC-7A5C7E1F7D7D}" srcId="{B64C5898-6958-4BE2-BB60-C898F834804C}" destId="{EF7C7DD2-A6B1-4BCF-8EC3-2E6B65EAB099}" srcOrd="6" destOrd="0" parTransId="{5F0C4C8C-18D9-4861-B460-6FB1D5C06D92}" sibTransId="{D6FD3AF4-AE92-4A77-AAFC-845180833D2C}"/>
    <dgm:cxn modelId="{C3E0D96A-37D6-43FD-BAE3-F7E997600548}" srcId="{B64C5898-6958-4BE2-BB60-C898F834804C}" destId="{A4310485-6F48-4516-ADAD-E5ECB6CA25F7}" srcOrd="16" destOrd="0" parTransId="{9496F9D4-6F28-4535-BA9B-CF9EC58999F1}" sibTransId="{27D0C92B-EAF4-4872-BE78-E27202B2DFDA}"/>
    <dgm:cxn modelId="{4CA91A51-2F74-4D06-B4FF-CCF3941B6DDA}" srcId="{FF2C93BE-36BB-434B-B0A9-3D1E7233E81B}" destId="{369DD1E5-5318-4CAF-A48B-7F08DE00AD02}" srcOrd="1" destOrd="0" parTransId="{AB3DB7E2-57EE-4FD4-84C9-D150D77F7C36}" sibTransId="{5A61BC72-8CB3-40DA-A5E6-2A418A95AEFB}"/>
    <dgm:cxn modelId="{2F460153-979F-4681-9D37-DB287EB00CB4}" srcId="{FF2C93BE-36BB-434B-B0A9-3D1E7233E81B}" destId="{4CFCC22E-9BE9-4D0F-9DD8-F5CDF087704C}" srcOrd="10" destOrd="0" parTransId="{CB5F277F-D890-47BF-81AA-556EAC4FE828}" sibTransId="{D272C722-4EE0-41C5-9558-8F966F26536B}"/>
    <dgm:cxn modelId="{341DF453-6B3F-4E61-8960-6C73B7CA539E}" srcId="{B64C5898-6958-4BE2-BB60-C898F834804C}" destId="{352865E7-48BF-47E7-97F3-A06E689F605A}" srcOrd="3" destOrd="0" parTransId="{4DF7D7A7-4E10-401A-8478-BE54AD0D8901}" sibTransId="{BA9DAA98-A4E7-481F-96B5-F27A2E800D4C}"/>
    <dgm:cxn modelId="{572F9B74-7012-4F95-99A7-8CBA73491F51}" srcId="{B64C5898-6958-4BE2-BB60-C898F834804C}" destId="{2F1F8C71-D8F0-407A-86DC-4205E9C76601}" srcOrd="18" destOrd="0" parTransId="{8E6AB19D-5E0C-4A8D-B353-DD5A7C22FAB2}" sibTransId="{7A5641A8-C0EF-49A0-9D15-34B449E427CD}"/>
    <dgm:cxn modelId="{1FCE0755-3C66-4B8F-8F5A-961913420EC8}" type="presOf" srcId="{A764F2CE-AB0D-48C9-9911-5A230E988105}" destId="{6E86FF55-A9B2-4305-BF27-C0BCDBADB411}" srcOrd="0" destOrd="6" presId="urn:microsoft.com/office/officeart/2005/8/layout/hList1"/>
    <dgm:cxn modelId="{6BEC5477-1DC6-44BA-A0CD-2DBE49991563}" type="presOf" srcId="{3A0F0BBE-87F9-4C96-870E-6549D961D3EF}" destId="{6E86FF55-A9B2-4305-BF27-C0BCDBADB411}" srcOrd="0" destOrd="9" presId="urn:microsoft.com/office/officeart/2005/8/layout/hList1"/>
    <dgm:cxn modelId="{3FE13179-E8E5-4245-9834-DEA6AAA0946A}" type="presOf" srcId="{F883DD26-7952-405A-8D3D-DCEE409614D6}" destId="{D8899131-0DC8-43C3-A433-AA62A5A8E558}" srcOrd="0" destOrd="8" presId="urn:microsoft.com/office/officeart/2005/8/layout/hList1"/>
    <dgm:cxn modelId="{79519259-EB77-4D26-8EE5-831A2FE3FFE6}" srcId="{B64C5898-6958-4BE2-BB60-C898F834804C}" destId="{00B83B25-63F4-4CDC-8599-2184B2CF01ED}" srcOrd="9" destOrd="0" parTransId="{B77B1FDB-630C-489B-8D5B-3FC1A21310EC}" sibTransId="{24EE8D4E-3217-45A0-A603-9ACF2A4775CD}"/>
    <dgm:cxn modelId="{A95E3C81-D788-444E-91C4-741E28C7A403}" type="presOf" srcId="{D9C0BA60-1B9B-4157-96F4-82859D3D970A}" destId="{D8899131-0DC8-43C3-A433-AA62A5A8E558}" srcOrd="0" destOrd="11" presId="urn:microsoft.com/office/officeart/2005/8/layout/hList1"/>
    <dgm:cxn modelId="{423D8A8B-CA12-4F58-9DA5-AC1772416B54}" type="presOf" srcId="{6A6EB8B9-9E0B-4BBC-AAF2-44007D5F88B3}" destId="{05C75001-82D7-4AA4-88BA-08A9A949E2B1}" srcOrd="0" destOrd="0" presId="urn:microsoft.com/office/officeart/2005/8/layout/hList1"/>
    <dgm:cxn modelId="{21A3E78D-0E50-4703-AB03-1F8BDADE23E1}" type="presOf" srcId="{D381C0A4-F619-4269-83C2-DDA5BD6D917C}" destId="{D8899131-0DC8-43C3-A433-AA62A5A8E558}" srcOrd="0" destOrd="7" presId="urn:microsoft.com/office/officeart/2005/8/layout/hList1"/>
    <dgm:cxn modelId="{E57DCA8F-AE0C-46B1-A121-10E9117A6508}" type="presOf" srcId="{024E51A1-C4F6-40AD-BB78-CFAF34843556}" destId="{D8899131-0DC8-43C3-A433-AA62A5A8E558}" srcOrd="0" destOrd="17" presId="urn:microsoft.com/office/officeart/2005/8/layout/hList1"/>
    <dgm:cxn modelId="{C3C31791-F2E0-496C-A84E-808FD38C677B}" type="presOf" srcId="{DD5A52F8-2248-42A3-BEFB-FC776B07E158}" destId="{6E86FF55-A9B2-4305-BF27-C0BCDBADB411}" srcOrd="0" destOrd="3" presId="urn:microsoft.com/office/officeart/2005/8/layout/hList1"/>
    <dgm:cxn modelId="{B3BC0692-F15A-43BF-819E-B48BF560C50F}" type="presOf" srcId="{369DD1E5-5318-4CAF-A48B-7F08DE00AD02}" destId="{6E86FF55-A9B2-4305-BF27-C0BCDBADB411}" srcOrd="0" destOrd="1" presId="urn:microsoft.com/office/officeart/2005/8/layout/hList1"/>
    <dgm:cxn modelId="{7F61F892-181B-4569-A54D-B17F94AE5F87}" type="presOf" srcId="{9D82D402-43F5-44DE-91FA-3D273C11A860}" destId="{9324602A-E1B8-410C-A420-414780D94D03}" srcOrd="0" destOrd="1" presId="urn:microsoft.com/office/officeart/2005/8/layout/hList1"/>
    <dgm:cxn modelId="{AB761597-FAE7-43C1-88EA-694B13B553CB}" srcId="{FF2C93BE-36BB-434B-B0A9-3D1E7233E81B}" destId="{A89C9078-4462-4AAC-8071-0AE747EDE964}" srcOrd="8" destOrd="0" parTransId="{7FB8460D-D689-40D8-A467-23E535CE3685}" sibTransId="{C9BFD94B-9729-41F4-B6CC-83A3869CA331}"/>
    <dgm:cxn modelId="{4DD8C497-FF27-4784-BA1F-3251D063CEE8}" type="presOf" srcId="{EE778B17-58EA-450F-8F29-3BDA843404D0}" destId="{D8899131-0DC8-43C3-A433-AA62A5A8E558}" srcOrd="0" destOrd="4" presId="urn:microsoft.com/office/officeart/2005/8/layout/hList1"/>
    <dgm:cxn modelId="{1C6EF098-CB0C-4E7F-9CCD-55928D933B28}" srcId="{FF2C93BE-36BB-434B-B0A9-3D1E7233E81B}" destId="{2322C9CE-BB83-4308-897F-C3D72EDBC98B}" srcOrd="2" destOrd="0" parTransId="{C2EC3293-D394-4DD3-AF1C-B741FD0B4AB4}" sibTransId="{59954425-6DD3-4ABD-82CB-846523F045A4}"/>
    <dgm:cxn modelId="{F5A6649A-DE1D-42D5-AC66-61B1CE9A003E}" srcId="{FF2C93BE-36BB-434B-B0A9-3D1E7233E81B}" destId="{29AD9164-6B25-487F-AAA8-48B6E0492E7F}" srcOrd="7" destOrd="0" parTransId="{7098B0A4-7BE2-4DBA-AB66-9A7672CF1DD5}" sibTransId="{E4A13F4E-F069-4BEB-BD30-BEF1B3FE9010}"/>
    <dgm:cxn modelId="{A2C45C9C-D412-4329-8490-F96FB13B535F}" srcId="{B64C5898-6958-4BE2-BB60-C898F834804C}" destId="{15281EDD-8A4A-45FE-979A-30DF65668712}" srcOrd="13" destOrd="0" parTransId="{F6828C8C-A805-4662-9C5E-3C0DEC4C5295}" sibTransId="{D79F86A6-011E-4EE0-8462-2A1E92DE9462}"/>
    <dgm:cxn modelId="{07F83E9E-C5F9-45BE-AE1D-5D0C948CECC4}" type="presOf" srcId="{CF6ED321-D097-493B-80EF-2E6C30BA4955}" destId="{D8899131-0DC8-43C3-A433-AA62A5A8E558}" srcOrd="0" destOrd="2" presId="urn:microsoft.com/office/officeart/2005/8/layout/hList1"/>
    <dgm:cxn modelId="{0A991BA1-5DAA-4653-B70D-316BCD522DBE}" srcId="{6A6EB8B9-9E0B-4BBC-AAF2-44007D5F88B3}" destId="{98CB952E-E7F0-4F5C-B58B-34F7F60DCE7F}" srcOrd="0" destOrd="0" parTransId="{9A3541EF-281A-462B-A875-5D8B8741652F}" sibTransId="{2A91FBA5-BA32-4D70-9AE1-04BC1B05D0C6}"/>
    <dgm:cxn modelId="{F67D55A6-C0E2-49CB-A1FD-4A6687BDAD52}" type="presOf" srcId="{3AC1EE28-8EF0-41B9-BA7F-34BE4D646FA9}" destId="{D8899131-0DC8-43C3-A433-AA62A5A8E558}" srcOrd="0" destOrd="10" presId="urn:microsoft.com/office/officeart/2005/8/layout/hList1"/>
    <dgm:cxn modelId="{10E4A9A6-8940-4ACB-AFDA-7CFAAAC9D30C}" type="presOf" srcId="{3580811D-EEC9-49BA-8B69-D093FDB8546F}" destId="{9324602A-E1B8-410C-A420-414780D94D03}" srcOrd="0" destOrd="3" presId="urn:microsoft.com/office/officeart/2005/8/layout/hList1"/>
    <dgm:cxn modelId="{98226DAA-E887-40A8-8F05-BC9DCA15FBC4}" type="presOf" srcId="{FF2C93BE-36BB-434B-B0A9-3D1E7233E81B}" destId="{23F156C8-0004-4767-BC1C-D0895C0A301D}" srcOrd="0" destOrd="0" presId="urn:microsoft.com/office/officeart/2005/8/layout/hList1"/>
    <dgm:cxn modelId="{281ABCB7-2160-4D81-9A54-10E9C0B3A0C3}" type="presOf" srcId="{33D4671B-692C-46BE-A6D5-FB3CCE1A1F5E}" destId="{D8899131-0DC8-43C3-A433-AA62A5A8E558}" srcOrd="0" destOrd="12" presId="urn:microsoft.com/office/officeart/2005/8/layout/hList1"/>
    <dgm:cxn modelId="{141E0FC1-CB91-4877-958E-556EA4FE4CC0}" type="presOf" srcId="{9E989746-7ABD-441A-B6FC-B2E76E4C1CEC}" destId="{6E86FF55-A9B2-4305-BF27-C0BCDBADB411}" srcOrd="0" destOrd="5" presId="urn:microsoft.com/office/officeart/2005/8/layout/hList1"/>
    <dgm:cxn modelId="{16AD18CF-F090-4286-9EFA-847673D558EF}" srcId="{B64C5898-6958-4BE2-BB60-C898F834804C}" destId="{CF6ED321-D097-493B-80EF-2E6C30BA4955}" srcOrd="2" destOrd="0" parTransId="{26F248BC-3C98-40BB-9105-4424AF44072F}" sibTransId="{C9082D09-3E64-435F-9EE5-0E542D816028}"/>
    <dgm:cxn modelId="{5C7ECFD0-DCA5-49ED-8B46-9115B4CE04D0}" type="presOf" srcId="{98CB952E-E7F0-4F5C-B58B-34F7F60DCE7F}" destId="{9324602A-E1B8-410C-A420-414780D94D03}" srcOrd="0" destOrd="0" presId="urn:microsoft.com/office/officeart/2005/8/layout/hList1"/>
    <dgm:cxn modelId="{8DF844D1-7088-40A5-A0B3-CBF58AF3CB53}" srcId="{0C5EA5F5-2C05-4F9B-9B7A-2EFA24EFEE31}" destId="{FF2C93BE-36BB-434B-B0A9-3D1E7233E81B}" srcOrd="1" destOrd="0" parTransId="{BAD65CDE-8D9F-47B7-8378-D2A7DE52DAE5}" sibTransId="{EF07B7EB-8463-4F4F-BB2B-65CA8D0D77A8}"/>
    <dgm:cxn modelId="{A45742D4-4C47-4748-9A80-07544332F76C}" srcId="{FF2C93BE-36BB-434B-B0A9-3D1E7233E81B}" destId="{A764F2CE-AB0D-48C9-9911-5A230E988105}" srcOrd="6" destOrd="0" parTransId="{F503970F-EE1D-4D07-B4CE-3794114E59EC}" sibTransId="{136B533F-FDAD-47BA-A783-5AAED74F300A}"/>
    <dgm:cxn modelId="{C731B8D5-06CC-40A0-8A4B-4768C93BAAB0}" type="presOf" srcId="{B64C5898-6958-4BE2-BB60-C898F834804C}" destId="{774E3FA4-5926-4D24-8B6D-74C3D1740055}" srcOrd="0" destOrd="0" presId="urn:microsoft.com/office/officeart/2005/8/layout/hList1"/>
    <dgm:cxn modelId="{9CB537D6-2E68-4EE5-94EC-13592B9C1C03}" srcId="{B64C5898-6958-4BE2-BB60-C898F834804C}" destId="{071E58BC-757C-4E35-B168-DCD1E49E301A}" srcOrd="15" destOrd="0" parTransId="{7658B915-5F80-4294-AE52-2E460779393C}" sibTransId="{31FFE6C0-9289-491D-9C51-359B575B34AD}"/>
    <dgm:cxn modelId="{A373D6D8-7F92-4F9E-A9B2-9082FEC70AEB}" type="presOf" srcId="{352865E7-48BF-47E7-97F3-A06E689F605A}" destId="{D8899131-0DC8-43C3-A433-AA62A5A8E558}" srcOrd="0" destOrd="3" presId="urn:microsoft.com/office/officeart/2005/8/layout/hList1"/>
    <dgm:cxn modelId="{3003B1DA-2396-40EE-A55C-D91FBAE9B01D}" type="presOf" srcId="{2B1E919F-C91A-478D-B0DE-EB05989DD142}" destId="{6E86FF55-A9B2-4305-BF27-C0BCDBADB411}" srcOrd="0" destOrd="0" presId="urn:microsoft.com/office/officeart/2005/8/layout/hList1"/>
    <dgm:cxn modelId="{95FED0DC-5C3A-4EEC-B070-61A113F9FF49}" type="presOf" srcId="{00B83B25-63F4-4CDC-8599-2184B2CF01ED}" destId="{D8899131-0DC8-43C3-A433-AA62A5A8E558}" srcOrd="0" destOrd="9" presId="urn:microsoft.com/office/officeart/2005/8/layout/hList1"/>
    <dgm:cxn modelId="{48C844E5-14BC-443C-B542-D8B8CC717211}" srcId="{B64C5898-6958-4BE2-BB60-C898F834804C}" destId="{EE778B17-58EA-450F-8F29-3BDA843404D0}" srcOrd="4" destOrd="0" parTransId="{7ADB33B0-DA16-4C5B-820E-FADE51C2AEE0}" sibTransId="{06D8B313-74DA-454D-A87C-38A25FB2EC3F}"/>
    <dgm:cxn modelId="{CA891EE7-1CC8-4A7C-8972-C58BCAE72F67}" srcId="{B64C5898-6958-4BE2-BB60-C898F834804C}" destId="{7CE0815E-EA29-4D9F-9CF5-689036147E37}" srcOrd="14" destOrd="0" parTransId="{3BDDC26C-CD1B-491F-8705-D65DECD82064}" sibTransId="{56B7EA37-7652-4DE3-A84E-9C53CB4E8AEF}"/>
    <dgm:cxn modelId="{D9A56DE7-32E5-4C35-8DF0-E5671FBA0468}" srcId="{B64C5898-6958-4BE2-BB60-C898F834804C}" destId="{D9C0BA60-1B9B-4157-96F4-82859D3D970A}" srcOrd="11" destOrd="0" parTransId="{65B22A45-25D1-470C-9D01-0D1057A49B57}" sibTransId="{797B011E-B7D4-40BF-923F-B4607357C20F}"/>
    <dgm:cxn modelId="{62EA87E9-DEA2-4BBF-9783-BA2EA70197CA}" type="presOf" srcId="{2F1F8C71-D8F0-407A-86DC-4205E9C76601}" destId="{D8899131-0DC8-43C3-A433-AA62A5A8E558}" srcOrd="0" destOrd="18" presId="urn:microsoft.com/office/officeart/2005/8/layout/hList1"/>
    <dgm:cxn modelId="{7C9D85EC-29C0-49BF-A2A6-124209290931}" type="presOf" srcId="{7CE0815E-EA29-4D9F-9CF5-689036147E37}" destId="{D8899131-0DC8-43C3-A433-AA62A5A8E558}" srcOrd="0" destOrd="14" presId="urn:microsoft.com/office/officeart/2005/8/layout/hList1"/>
    <dgm:cxn modelId="{B19C90F1-933C-4D31-A936-DB892C247377}" type="presOf" srcId="{0E13D5A6-3ED1-4594-87AE-493563256983}" destId="{D8899131-0DC8-43C3-A433-AA62A5A8E558}" srcOrd="0" destOrd="1" presId="urn:microsoft.com/office/officeart/2005/8/layout/hList1"/>
    <dgm:cxn modelId="{44767CF4-D515-4B34-8C98-2845FCC59611}" srcId="{6A6EB8B9-9E0B-4BBC-AAF2-44007D5F88B3}" destId="{E499DFD6-2422-40CE-BCEC-D37B1B66254C}" srcOrd="2" destOrd="0" parTransId="{ED366693-21F2-43DA-B22D-C91537EE7332}" sibTransId="{CB675E94-6333-4B0C-98B7-F4C1CB7306EE}"/>
    <dgm:cxn modelId="{C28D2FF6-D5C7-4A8D-A818-404E7648C4EA}" srcId="{B64C5898-6958-4BE2-BB60-C898F834804C}" destId="{024E51A1-C4F6-40AD-BB78-CFAF34843556}" srcOrd="17" destOrd="0" parTransId="{68CB0681-0C5D-4775-B862-06BED9D4DD3E}" sibTransId="{1419CB65-72DE-42D1-9061-C5A0213E971C}"/>
    <dgm:cxn modelId="{24873FF6-7AC9-4AF1-A66B-C54D44D6DE97}" srcId="{0C5EA5F5-2C05-4F9B-9B7A-2EFA24EFEE31}" destId="{6A6EB8B9-9E0B-4BBC-AAF2-44007D5F88B3}" srcOrd="2" destOrd="0" parTransId="{6736577B-2369-4378-B998-4E15A6CE98B3}" sibTransId="{78979A26-71A0-4634-ACC6-8C97A42EBE18}"/>
    <dgm:cxn modelId="{F08CDEF6-C8ED-4AD4-B87A-229C0DAD92AB}" srcId="{B64C5898-6958-4BE2-BB60-C898F834804C}" destId="{0E13D5A6-3ED1-4594-87AE-493563256983}" srcOrd="1" destOrd="0" parTransId="{4A695F8C-17EC-45C2-85ED-7C68558CD2BA}" sibTransId="{7AD285DE-D950-4ECF-AFD5-CE5F700F55FE}"/>
    <dgm:cxn modelId="{B64885F7-33DD-4947-8D74-8865647D19AA}" srcId="{B64C5898-6958-4BE2-BB60-C898F834804C}" destId="{D381C0A4-F619-4269-83C2-DDA5BD6D917C}" srcOrd="7" destOrd="0" parTransId="{43781BDC-746D-4812-BA2E-720384531D45}" sibTransId="{C006E30C-0CAF-4D52-AD8A-1C44BEEAF838}"/>
    <dgm:cxn modelId="{80FA46FB-D9FD-4162-A57A-5DC7C100F631}" srcId="{6A6EB8B9-9E0B-4BBC-AAF2-44007D5F88B3}" destId="{9D82D402-43F5-44DE-91FA-3D273C11A860}" srcOrd="1" destOrd="0" parTransId="{2A9C5D25-F70C-4D70-98A7-CAF304A0B270}" sibTransId="{6BB4DEB9-C7F0-49E1-A844-4FAD2E88CD85}"/>
    <dgm:cxn modelId="{1836CDFE-9285-499A-BC9F-2521E01C148E}" srcId="{B64C5898-6958-4BE2-BB60-C898F834804C}" destId="{1852729B-455A-4B06-AF99-50C48B2AF863}" srcOrd="5" destOrd="0" parTransId="{3F6569D9-549D-4246-AF5E-FE622F1A29A8}" sibTransId="{D029FF32-15CB-456A-AA78-A5950832E522}"/>
    <dgm:cxn modelId="{E396231D-E6EC-4CDA-846A-84D02BE0C30B}" type="presParOf" srcId="{822A3691-5566-42B3-9775-97F661A0BAE0}" destId="{CD0385C3-B99D-4D90-A048-9B78115B6720}" srcOrd="0" destOrd="0" presId="urn:microsoft.com/office/officeart/2005/8/layout/hList1"/>
    <dgm:cxn modelId="{5886792C-B855-4850-808A-E7BAEEB6CD8C}" type="presParOf" srcId="{CD0385C3-B99D-4D90-A048-9B78115B6720}" destId="{774E3FA4-5926-4D24-8B6D-74C3D1740055}" srcOrd="0" destOrd="0" presId="urn:microsoft.com/office/officeart/2005/8/layout/hList1"/>
    <dgm:cxn modelId="{0B0C6380-09C5-49DA-ACF5-EAD64F3E8C39}" type="presParOf" srcId="{CD0385C3-B99D-4D90-A048-9B78115B6720}" destId="{D8899131-0DC8-43C3-A433-AA62A5A8E558}" srcOrd="1" destOrd="0" presId="urn:microsoft.com/office/officeart/2005/8/layout/hList1"/>
    <dgm:cxn modelId="{8BE91D54-04C1-4DCF-A980-37A6DE73756A}" type="presParOf" srcId="{822A3691-5566-42B3-9775-97F661A0BAE0}" destId="{05DB1A83-4EA0-44AE-BE45-0BBF4A02BDFC}" srcOrd="1" destOrd="0" presId="urn:microsoft.com/office/officeart/2005/8/layout/hList1"/>
    <dgm:cxn modelId="{17F505CC-E175-4DFE-9D87-1FFCEA5F68C3}" type="presParOf" srcId="{822A3691-5566-42B3-9775-97F661A0BAE0}" destId="{FB9D137E-C8D1-46AE-8F6E-9991F92A22D9}" srcOrd="2" destOrd="0" presId="urn:microsoft.com/office/officeart/2005/8/layout/hList1"/>
    <dgm:cxn modelId="{CCC7DC11-DA07-476A-A7AD-B2775E48EE07}" type="presParOf" srcId="{FB9D137E-C8D1-46AE-8F6E-9991F92A22D9}" destId="{23F156C8-0004-4767-BC1C-D0895C0A301D}" srcOrd="0" destOrd="0" presId="urn:microsoft.com/office/officeart/2005/8/layout/hList1"/>
    <dgm:cxn modelId="{6B69C317-3CCB-4994-93F2-D5CA5E55B08E}" type="presParOf" srcId="{FB9D137E-C8D1-46AE-8F6E-9991F92A22D9}" destId="{6E86FF55-A9B2-4305-BF27-C0BCDBADB411}" srcOrd="1" destOrd="0" presId="urn:microsoft.com/office/officeart/2005/8/layout/hList1"/>
    <dgm:cxn modelId="{EA872369-20FA-4F4E-B5CF-4EA821A32C29}" type="presParOf" srcId="{822A3691-5566-42B3-9775-97F661A0BAE0}" destId="{DD142651-2A9B-4E14-A1B4-21B02F20A34A}" srcOrd="3" destOrd="0" presId="urn:microsoft.com/office/officeart/2005/8/layout/hList1"/>
    <dgm:cxn modelId="{503C8500-5F79-4CDA-93B7-ADB58B4256AE}" type="presParOf" srcId="{822A3691-5566-42B3-9775-97F661A0BAE0}" destId="{F533F43B-4967-49FA-9E4A-4CF666DB65F4}" srcOrd="4" destOrd="0" presId="urn:microsoft.com/office/officeart/2005/8/layout/hList1"/>
    <dgm:cxn modelId="{343F0709-0060-4847-9613-F252093E2224}" type="presParOf" srcId="{F533F43B-4967-49FA-9E4A-4CF666DB65F4}" destId="{05C75001-82D7-4AA4-88BA-08A9A949E2B1}" srcOrd="0" destOrd="0" presId="urn:microsoft.com/office/officeart/2005/8/layout/hList1"/>
    <dgm:cxn modelId="{A1023635-B799-4362-AADD-F1B666E959C3}" type="presParOf" srcId="{F533F43B-4967-49FA-9E4A-4CF666DB65F4}" destId="{9324602A-E1B8-410C-A420-414780D94D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7721DC-9009-4FA2-B23F-043896DB0530}" type="doc">
      <dgm:prSet loTypeId="urn:microsoft.com/office/officeart/2005/8/layout/default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7649B8C7-E537-45D8-B9EB-3804912C4AD8}">
      <dgm:prSet phldrT="[Text]" custT="1"/>
      <dgm:spPr/>
      <dgm:t>
        <a:bodyPr/>
        <a:lstStyle/>
        <a:p>
          <a:r>
            <a:rPr lang="en-GB" sz="1800" b="0" noProof="0"/>
            <a:t>Establish clear naming and branding</a:t>
          </a:r>
          <a:endParaRPr lang="en-US" sz="1800" b="0" dirty="0"/>
        </a:p>
      </dgm:t>
    </dgm:pt>
    <dgm:pt modelId="{3B479502-1260-4168-AEA2-E3ED748B2518}" type="parTrans" cxnId="{BE72E5C8-4BAD-4CD8-AB80-9C7FFFFC9755}">
      <dgm:prSet/>
      <dgm:spPr/>
      <dgm:t>
        <a:bodyPr/>
        <a:lstStyle/>
        <a:p>
          <a:endParaRPr lang="en-US"/>
        </a:p>
      </dgm:t>
    </dgm:pt>
    <dgm:pt modelId="{5DD60DA2-31F2-4B20-B4FF-8C78B6AFD78B}" type="sibTrans" cxnId="{BE72E5C8-4BAD-4CD8-AB80-9C7FFFFC9755}">
      <dgm:prSet/>
      <dgm:spPr/>
      <dgm:t>
        <a:bodyPr/>
        <a:lstStyle/>
        <a:p>
          <a:endParaRPr lang="en-US"/>
        </a:p>
      </dgm:t>
    </dgm:pt>
    <dgm:pt modelId="{A2DF80A4-AEC1-49DB-904A-251152AC3EFB}">
      <dgm:prSet/>
      <dgm:spPr/>
      <dgm:t>
        <a:bodyPr/>
        <a:lstStyle/>
        <a:p>
          <a:r>
            <a:rPr lang="en-GB" noProof="0"/>
            <a:t>Select and apply an OSS licence early (whenever possible)</a:t>
          </a:r>
          <a:endParaRPr lang="en-GB" b="0" noProof="0" dirty="0"/>
        </a:p>
      </dgm:t>
    </dgm:pt>
    <dgm:pt modelId="{E6D40E91-3FB9-4D95-996A-E508355A45E7}" type="parTrans" cxnId="{935393E1-5CC4-43E2-8CC5-2CA1BCBCDB50}">
      <dgm:prSet/>
      <dgm:spPr/>
      <dgm:t>
        <a:bodyPr/>
        <a:lstStyle/>
        <a:p>
          <a:endParaRPr lang="en-US"/>
        </a:p>
      </dgm:t>
    </dgm:pt>
    <dgm:pt modelId="{9A306DA7-80DA-4141-9E62-EA2E5C46CCB3}" type="sibTrans" cxnId="{935393E1-5CC4-43E2-8CC5-2CA1BCBCDB50}">
      <dgm:prSet/>
      <dgm:spPr/>
      <dgm:t>
        <a:bodyPr/>
        <a:lstStyle/>
        <a:p>
          <a:endParaRPr lang="en-US"/>
        </a:p>
      </dgm:t>
    </dgm:pt>
    <dgm:pt modelId="{013FC8B0-5934-473C-B436-E3A50C1DAB66}">
      <dgm:prSet/>
      <dgm:spPr/>
      <dgm:t>
        <a:bodyPr/>
        <a:lstStyle/>
        <a:p>
          <a:r>
            <a:rPr lang="en-GB" b="0" noProof="0"/>
            <a:t>Ensure the selected licence is compatible with dependencies</a:t>
          </a:r>
          <a:endParaRPr lang="en-GB" b="0" noProof="0" dirty="0"/>
        </a:p>
      </dgm:t>
    </dgm:pt>
    <dgm:pt modelId="{38C73D5F-81F6-4CEF-903F-96DF7F38D600}" type="parTrans" cxnId="{9855941C-AC8A-48B9-A9C2-60ECF2EC3E55}">
      <dgm:prSet/>
      <dgm:spPr/>
      <dgm:t>
        <a:bodyPr/>
        <a:lstStyle/>
        <a:p>
          <a:endParaRPr lang="en-US"/>
        </a:p>
      </dgm:t>
    </dgm:pt>
    <dgm:pt modelId="{46323EBD-4984-4624-95C2-21A1DEC782F3}" type="sibTrans" cxnId="{9855941C-AC8A-48B9-A9C2-60ECF2EC3E55}">
      <dgm:prSet/>
      <dgm:spPr/>
      <dgm:t>
        <a:bodyPr/>
        <a:lstStyle/>
        <a:p>
          <a:endParaRPr lang="en-US"/>
        </a:p>
      </dgm:t>
    </dgm:pt>
    <dgm:pt modelId="{F9B05EDC-0FFF-4D98-98DF-A1728A74A304}">
      <dgm:prSet/>
      <dgm:spPr/>
      <dgm:t>
        <a:bodyPr/>
        <a:lstStyle/>
        <a:p>
          <a:r>
            <a:rPr lang="en-GB" b="0" noProof="0"/>
            <a:t>Use GÉANT SCA and SLA services</a:t>
          </a:r>
          <a:endParaRPr lang="en-GB" b="0" noProof="0" dirty="0"/>
        </a:p>
      </dgm:t>
    </dgm:pt>
    <dgm:pt modelId="{3BBAEF0B-070A-4613-A545-8B88ECD49A78}" type="parTrans" cxnId="{962F62AB-35DF-4C57-B610-52D27F7E24E9}">
      <dgm:prSet/>
      <dgm:spPr/>
      <dgm:t>
        <a:bodyPr/>
        <a:lstStyle/>
        <a:p>
          <a:endParaRPr lang="en-US"/>
        </a:p>
      </dgm:t>
    </dgm:pt>
    <dgm:pt modelId="{4EB799AA-60A2-4CA3-810E-8C35B299CCFD}" type="sibTrans" cxnId="{962F62AB-35DF-4C57-B610-52D27F7E24E9}">
      <dgm:prSet/>
      <dgm:spPr/>
      <dgm:t>
        <a:bodyPr/>
        <a:lstStyle/>
        <a:p>
          <a:endParaRPr lang="en-US"/>
        </a:p>
      </dgm:t>
    </dgm:pt>
    <dgm:pt modelId="{DCEEED4C-ECE1-4025-B8EA-393B1F1CE42A}">
      <dgm:prSet/>
      <dgm:spPr/>
      <dgm:t>
        <a:bodyPr/>
        <a:lstStyle/>
        <a:p>
          <a:r>
            <a:rPr lang="en-GB" b="0" noProof="0"/>
            <a:t>Clearly </a:t>
          </a:r>
          <a:r>
            <a:rPr lang="en-GB" noProof="0"/>
            <a:t>indicate </a:t>
          </a:r>
          <a:r>
            <a:rPr lang="en-GB" b="0" noProof="0"/>
            <a:t>licence</a:t>
          </a:r>
          <a:r>
            <a:rPr lang="en-GB" noProof="0"/>
            <a:t>s</a:t>
          </a:r>
          <a:r>
            <a:rPr lang="en-GB" b="0" noProof="0"/>
            <a:t> and address copyright</a:t>
          </a:r>
          <a:endParaRPr lang="en-GB" b="0" noProof="0" dirty="0"/>
        </a:p>
      </dgm:t>
    </dgm:pt>
    <dgm:pt modelId="{043B0AD0-B4D0-4E4C-90E5-3832503811CD}" type="parTrans" cxnId="{B5849D51-4974-49EE-9B98-92C3E1440A1E}">
      <dgm:prSet/>
      <dgm:spPr/>
      <dgm:t>
        <a:bodyPr/>
        <a:lstStyle/>
        <a:p>
          <a:endParaRPr lang="en-US"/>
        </a:p>
      </dgm:t>
    </dgm:pt>
    <dgm:pt modelId="{4B87FEAB-466C-4579-A33E-591E4070B026}" type="sibTrans" cxnId="{B5849D51-4974-49EE-9B98-92C3E1440A1E}">
      <dgm:prSet/>
      <dgm:spPr/>
      <dgm:t>
        <a:bodyPr/>
        <a:lstStyle/>
        <a:p>
          <a:endParaRPr lang="en-US"/>
        </a:p>
      </dgm:t>
    </dgm:pt>
    <dgm:pt modelId="{DB5C22A3-2D8A-47C1-8951-8ECC37925226}">
      <dgm:prSet/>
      <dgm:spPr/>
      <dgm:t>
        <a:bodyPr/>
        <a:lstStyle/>
        <a:p>
          <a:r>
            <a:rPr lang="en-GB" b="0" noProof="0"/>
            <a:t>Assess components and contributions</a:t>
          </a:r>
          <a:endParaRPr lang="en-GB" b="0" noProof="0" dirty="0"/>
        </a:p>
      </dgm:t>
    </dgm:pt>
    <dgm:pt modelId="{A1CDB4A7-76FC-4FE7-A390-7C81C9C09633}" type="parTrans" cxnId="{E5E8CA2D-B8D9-4B73-BDD1-8F3E9B3FABAA}">
      <dgm:prSet/>
      <dgm:spPr/>
      <dgm:t>
        <a:bodyPr/>
        <a:lstStyle/>
        <a:p>
          <a:endParaRPr lang="en-US"/>
        </a:p>
      </dgm:t>
    </dgm:pt>
    <dgm:pt modelId="{F0B26BD9-AC41-4AD9-81D4-202D162F4725}" type="sibTrans" cxnId="{E5E8CA2D-B8D9-4B73-BDD1-8F3E9B3FABAA}">
      <dgm:prSet/>
      <dgm:spPr/>
      <dgm:t>
        <a:bodyPr/>
        <a:lstStyle/>
        <a:p>
          <a:endParaRPr lang="en-US"/>
        </a:p>
      </dgm:t>
    </dgm:pt>
    <dgm:pt modelId="{C6C857E7-1C67-455B-8BA0-EB6FC6D0FFEE}">
      <dgm:prSet/>
      <dgm:spPr/>
      <dgm:t>
        <a:bodyPr/>
        <a:lstStyle/>
        <a:p>
          <a:r>
            <a:rPr lang="en-GB" b="0" noProof="0"/>
            <a:t>Set </a:t>
          </a:r>
          <a:r>
            <a:rPr lang="en-GB" noProof="0"/>
            <a:t>up workflows for </a:t>
          </a:r>
          <a:r>
            <a:rPr lang="en-GB" b="0" noProof="0"/>
            <a:t>contribution, communication and governance</a:t>
          </a:r>
          <a:endParaRPr lang="en-GB" noProof="0" dirty="0"/>
        </a:p>
      </dgm:t>
    </dgm:pt>
    <dgm:pt modelId="{2FC1517F-49E0-48A5-B0EC-B6C6BBCEDD2C}" type="parTrans" cxnId="{68BE83B7-C64C-4A20-A38E-92642AB63A67}">
      <dgm:prSet/>
      <dgm:spPr/>
      <dgm:t>
        <a:bodyPr/>
        <a:lstStyle/>
        <a:p>
          <a:endParaRPr lang="en-US"/>
        </a:p>
      </dgm:t>
    </dgm:pt>
    <dgm:pt modelId="{4B738016-C1F6-48CD-8790-7A416B7801D0}" type="sibTrans" cxnId="{68BE83B7-C64C-4A20-A38E-92642AB63A67}">
      <dgm:prSet/>
      <dgm:spPr/>
      <dgm:t>
        <a:bodyPr/>
        <a:lstStyle/>
        <a:p>
          <a:endParaRPr lang="en-US"/>
        </a:p>
      </dgm:t>
    </dgm:pt>
    <dgm:pt modelId="{B90A29B4-27B6-4E0E-888D-D979BDBB5B8A}">
      <dgm:prSet/>
      <dgm:spPr/>
      <dgm:t>
        <a:bodyPr/>
        <a:lstStyle/>
        <a:p>
          <a:r>
            <a:rPr lang="en-GB" b="0" noProof="0"/>
            <a:t>Adhere to </a:t>
          </a:r>
          <a:r>
            <a:rPr lang="en-GB" noProof="0"/>
            <a:t>domain standards </a:t>
          </a:r>
          <a:r>
            <a:rPr lang="en-GB" b="0" noProof="0"/>
            <a:t>and community expectations</a:t>
          </a:r>
          <a:endParaRPr lang="en-GB" b="0" noProof="0" dirty="0"/>
        </a:p>
      </dgm:t>
    </dgm:pt>
    <dgm:pt modelId="{03E34537-9C92-4D49-A05E-E22EFBCAF6A6}" type="parTrans" cxnId="{B1269398-67DF-4B5C-8869-3B010809F53C}">
      <dgm:prSet/>
      <dgm:spPr/>
      <dgm:t>
        <a:bodyPr/>
        <a:lstStyle/>
        <a:p>
          <a:endParaRPr lang="en-US"/>
        </a:p>
      </dgm:t>
    </dgm:pt>
    <dgm:pt modelId="{6790CECE-443A-4D7F-BA12-33ADFD544125}" type="sibTrans" cxnId="{B1269398-67DF-4B5C-8869-3B010809F53C}">
      <dgm:prSet/>
      <dgm:spPr/>
      <dgm:t>
        <a:bodyPr/>
        <a:lstStyle/>
        <a:p>
          <a:endParaRPr lang="en-US"/>
        </a:p>
      </dgm:t>
    </dgm:pt>
    <dgm:pt modelId="{BAA34631-D96C-4C84-AFA0-3ADE25964E23}">
      <dgm:prSet/>
      <dgm:spPr/>
      <dgm:t>
        <a:bodyPr/>
        <a:lstStyle/>
        <a:p>
          <a:r>
            <a:rPr lang="en-GB" noProof="0"/>
            <a:t>Facilitate citation and referencing</a:t>
          </a:r>
          <a:endParaRPr lang="en-GB" noProof="0" dirty="0"/>
        </a:p>
      </dgm:t>
    </dgm:pt>
    <dgm:pt modelId="{5AEE9C93-D4A0-4DF3-83C8-08EEB6EB3FE0}" type="parTrans" cxnId="{9BD47D35-B984-400C-9ADE-C79537F00540}">
      <dgm:prSet/>
      <dgm:spPr/>
      <dgm:t>
        <a:bodyPr/>
        <a:lstStyle/>
        <a:p>
          <a:endParaRPr lang="en-US"/>
        </a:p>
      </dgm:t>
    </dgm:pt>
    <dgm:pt modelId="{18DA2EED-E02B-4CE2-9577-F1B4922F069E}" type="sibTrans" cxnId="{9BD47D35-B984-400C-9ADE-C79537F00540}">
      <dgm:prSet/>
      <dgm:spPr/>
      <dgm:t>
        <a:bodyPr/>
        <a:lstStyle/>
        <a:p>
          <a:endParaRPr lang="en-US"/>
        </a:p>
      </dgm:t>
    </dgm:pt>
    <dgm:pt modelId="{A9E9FAF0-1837-42B5-BC0E-CD4D699CE747}" type="pres">
      <dgm:prSet presAssocID="{097721DC-9009-4FA2-B23F-043896DB0530}" presName="diagram" presStyleCnt="0">
        <dgm:presLayoutVars>
          <dgm:dir/>
          <dgm:resizeHandles val="exact"/>
        </dgm:presLayoutVars>
      </dgm:prSet>
      <dgm:spPr/>
    </dgm:pt>
    <dgm:pt modelId="{D0B98D14-BF9B-431A-A646-98FF41267A1D}" type="pres">
      <dgm:prSet presAssocID="{7649B8C7-E537-45D8-B9EB-3804912C4AD8}" presName="node" presStyleLbl="node1" presStyleIdx="0" presStyleCnt="9">
        <dgm:presLayoutVars>
          <dgm:bulletEnabled val="1"/>
        </dgm:presLayoutVars>
      </dgm:prSet>
      <dgm:spPr/>
    </dgm:pt>
    <dgm:pt modelId="{552332CE-7678-47E5-BDCB-F8941CE1F7AD}" type="pres">
      <dgm:prSet presAssocID="{5DD60DA2-31F2-4B20-B4FF-8C78B6AFD78B}" presName="sibTrans" presStyleCnt="0"/>
      <dgm:spPr/>
    </dgm:pt>
    <dgm:pt modelId="{3CC94683-0149-40CE-B80C-A451D3148CDC}" type="pres">
      <dgm:prSet presAssocID="{A2DF80A4-AEC1-49DB-904A-251152AC3EFB}" presName="node" presStyleLbl="node1" presStyleIdx="1" presStyleCnt="9">
        <dgm:presLayoutVars>
          <dgm:bulletEnabled val="1"/>
        </dgm:presLayoutVars>
      </dgm:prSet>
      <dgm:spPr/>
    </dgm:pt>
    <dgm:pt modelId="{1ED2C5F0-1A31-4DE0-BF23-F1D3F1893C88}" type="pres">
      <dgm:prSet presAssocID="{9A306DA7-80DA-4141-9E62-EA2E5C46CCB3}" presName="sibTrans" presStyleCnt="0"/>
      <dgm:spPr/>
    </dgm:pt>
    <dgm:pt modelId="{595E2CF4-ED6F-42FC-BF9E-E5C1C437AB36}" type="pres">
      <dgm:prSet presAssocID="{013FC8B0-5934-473C-B436-E3A50C1DAB66}" presName="node" presStyleLbl="node1" presStyleIdx="2" presStyleCnt="9">
        <dgm:presLayoutVars>
          <dgm:bulletEnabled val="1"/>
        </dgm:presLayoutVars>
      </dgm:prSet>
      <dgm:spPr/>
    </dgm:pt>
    <dgm:pt modelId="{E7A4E922-D886-4E2B-8F20-E4FBF1411909}" type="pres">
      <dgm:prSet presAssocID="{46323EBD-4984-4624-95C2-21A1DEC782F3}" presName="sibTrans" presStyleCnt="0"/>
      <dgm:spPr/>
    </dgm:pt>
    <dgm:pt modelId="{D836E8A2-5DFF-4A81-9E4D-B1D71E193560}" type="pres">
      <dgm:prSet presAssocID="{F9B05EDC-0FFF-4D98-98DF-A1728A74A304}" presName="node" presStyleLbl="node1" presStyleIdx="3" presStyleCnt="9">
        <dgm:presLayoutVars>
          <dgm:bulletEnabled val="1"/>
        </dgm:presLayoutVars>
      </dgm:prSet>
      <dgm:spPr/>
    </dgm:pt>
    <dgm:pt modelId="{F475DD17-1A80-45CE-82E8-9BD545FE6618}" type="pres">
      <dgm:prSet presAssocID="{4EB799AA-60A2-4CA3-810E-8C35B299CCFD}" presName="sibTrans" presStyleCnt="0"/>
      <dgm:spPr/>
    </dgm:pt>
    <dgm:pt modelId="{3CE3C043-C086-47D9-ADDF-EE87DBF37E17}" type="pres">
      <dgm:prSet presAssocID="{DCEEED4C-ECE1-4025-B8EA-393B1F1CE42A}" presName="node" presStyleLbl="node1" presStyleIdx="4" presStyleCnt="9">
        <dgm:presLayoutVars>
          <dgm:bulletEnabled val="1"/>
        </dgm:presLayoutVars>
      </dgm:prSet>
      <dgm:spPr/>
    </dgm:pt>
    <dgm:pt modelId="{CDD7B558-D291-4B5A-83C7-8B486084CA19}" type="pres">
      <dgm:prSet presAssocID="{4B87FEAB-466C-4579-A33E-591E4070B026}" presName="sibTrans" presStyleCnt="0"/>
      <dgm:spPr/>
    </dgm:pt>
    <dgm:pt modelId="{25185C95-DAC9-4214-936D-894286C07672}" type="pres">
      <dgm:prSet presAssocID="{DB5C22A3-2D8A-47C1-8951-8ECC37925226}" presName="node" presStyleLbl="node1" presStyleIdx="5" presStyleCnt="9">
        <dgm:presLayoutVars>
          <dgm:bulletEnabled val="1"/>
        </dgm:presLayoutVars>
      </dgm:prSet>
      <dgm:spPr/>
    </dgm:pt>
    <dgm:pt modelId="{9A03647B-6023-499F-9838-D9554B1B5121}" type="pres">
      <dgm:prSet presAssocID="{F0B26BD9-AC41-4AD9-81D4-202D162F4725}" presName="sibTrans" presStyleCnt="0"/>
      <dgm:spPr/>
    </dgm:pt>
    <dgm:pt modelId="{E59EE371-F60E-4F2F-9C2F-37C56EDFA4C1}" type="pres">
      <dgm:prSet presAssocID="{C6C857E7-1C67-455B-8BA0-EB6FC6D0FFEE}" presName="node" presStyleLbl="node1" presStyleIdx="6" presStyleCnt="9">
        <dgm:presLayoutVars>
          <dgm:bulletEnabled val="1"/>
        </dgm:presLayoutVars>
      </dgm:prSet>
      <dgm:spPr/>
    </dgm:pt>
    <dgm:pt modelId="{7D4681E1-D424-411D-987C-96F2FDF3477D}" type="pres">
      <dgm:prSet presAssocID="{4B738016-C1F6-48CD-8790-7A416B7801D0}" presName="sibTrans" presStyleCnt="0"/>
      <dgm:spPr/>
    </dgm:pt>
    <dgm:pt modelId="{20D77D85-5EBD-4BFF-8BFE-DB4AB36A361E}" type="pres">
      <dgm:prSet presAssocID="{B90A29B4-27B6-4E0E-888D-D979BDBB5B8A}" presName="node" presStyleLbl="node1" presStyleIdx="7" presStyleCnt="9">
        <dgm:presLayoutVars>
          <dgm:bulletEnabled val="1"/>
        </dgm:presLayoutVars>
      </dgm:prSet>
      <dgm:spPr/>
    </dgm:pt>
    <dgm:pt modelId="{8903182E-A138-41D5-AC3A-D8B0C6F4FB8B}" type="pres">
      <dgm:prSet presAssocID="{6790CECE-443A-4D7F-BA12-33ADFD544125}" presName="sibTrans" presStyleCnt="0"/>
      <dgm:spPr/>
    </dgm:pt>
    <dgm:pt modelId="{8F04A46A-C717-4C9E-9563-C31EF30C0107}" type="pres">
      <dgm:prSet presAssocID="{BAA34631-D96C-4C84-AFA0-3ADE25964E23}" presName="node" presStyleLbl="node1" presStyleIdx="8" presStyleCnt="9">
        <dgm:presLayoutVars>
          <dgm:bulletEnabled val="1"/>
        </dgm:presLayoutVars>
      </dgm:prSet>
      <dgm:spPr/>
    </dgm:pt>
  </dgm:ptLst>
  <dgm:cxnLst>
    <dgm:cxn modelId="{6FF33503-7566-4B5F-BEBD-1C6029D759D4}" type="presOf" srcId="{F9B05EDC-0FFF-4D98-98DF-A1728A74A304}" destId="{D836E8A2-5DFF-4A81-9E4D-B1D71E193560}" srcOrd="0" destOrd="0" presId="urn:microsoft.com/office/officeart/2005/8/layout/default"/>
    <dgm:cxn modelId="{9855941C-AC8A-48B9-A9C2-60ECF2EC3E55}" srcId="{097721DC-9009-4FA2-B23F-043896DB0530}" destId="{013FC8B0-5934-473C-B436-E3A50C1DAB66}" srcOrd="2" destOrd="0" parTransId="{38C73D5F-81F6-4CEF-903F-96DF7F38D600}" sibTransId="{46323EBD-4984-4624-95C2-21A1DEC782F3}"/>
    <dgm:cxn modelId="{ED731628-7DCF-4D29-9EE7-82646CE9645F}" type="presOf" srcId="{A2DF80A4-AEC1-49DB-904A-251152AC3EFB}" destId="{3CC94683-0149-40CE-B80C-A451D3148CDC}" srcOrd="0" destOrd="0" presId="urn:microsoft.com/office/officeart/2005/8/layout/default"/>
    <dgm:cxn modelId="{E5E8CA2D-B8D9-4B73-BDD1-8F3E9B3FABAA}" srcId="{097721DC-9009-4FA2-B23F-043896DB0530}" destId="{DB5C22A3-2D8A-47C1-8951-8ECC37925226}" srcOrd="5" destOrd="0" parTransId="{A1CDB4A7-76FC-4FE7-A390-7C81C9C09633}" sibTransId="{F0B26BD9-AC41-4AD9-81D4-202D162F4725}"/>
    <dgm:cxn modelId="{9BD47D35-B984-400C-9ADE-C79537F00540}" srcId="{097721DC-9009-4FA2-B23F-043896DB0530}" destId="{BAA34631-D96C-4C84-AFA0-3ADE25964E23}" srcOrd="8" destOrd="0" parTransId="{5AEE9C93-D4A0-4DF3-83C8-08EEB6EB3FE0}" sibTransId="{18DA2EED-E02B-4CE2-9577-F1B4922F069E}"/>
    <dgm:cxn modelId="{FFA88536-FB83-471D-8627-20C02FED5BA8}" type="presOf" srcId="{B90A29B4-27B6-4E0E-888D-D979BDBB5B8A}" destId="{20D77D85-5EBD-4BFF-8BFE-DB4AB36A361E}" srcOrd="0" destOrd="0" presId="urn:microsoft.com/office/officeart/2005/8/layout/default"/>
    <dgm:cxn modelId="{B5849D51-4974-49EE-9B98-92C3E1440A1E}" srcId="{097721DC-9009-4FA2-B23F-043896DB0530}" destId="{DCEEED4C-ECE1-4025-B8EA-393B1F1CE42A}" srcOrd="4" destOrd="0" parTransId="{043B0AD0-B4D0-4E4C-90E5-3832503811CD}" sibTransId="{4B87FEAB-466C-4579-A33E-591E4070B026}"/>
    <dgm:cxn modelId="{B1269398-67DF-4B5C-8869-3B010809F53C}" srcId="{097721DC-9009-4FA2-B23F-043896DB0530}" destId="{B90A29B4-27B6-4E0E-888D-D979BDBB5B8A}" srcOrd="7" destOrd="0" parTransId="{03E34537-9C92-4D49-A05E-E22EFBCAF6A6}" sibTransId="{6790CECE-443A-4D7F-BA12-33ADFD544125}"/>
    <dgm:cxn modelId="{962F62AB-35DF-4C57-B610-52D27F7E24E9}" srcId="{097721DC-9009-4FA2-B23F-043896DB0530}" destId="{F9B05EDC-0FFF-4D98-98DF-A1728A74A304}" srcOrd="3" destOrd="0" parTransId="{3BBAEF0B-070A-4613-A545-8B88ECD49A78}" sibTransId="{4EB799AA-60A2-4CA3-810E-8C35B299CCFD}"/>
    <dgm:cxn modelId="{68BE83B7-C64C-4A20-A38E-92642AB63A67}" srcId="{097721DC-9009-4FA2-B23F-043896DB0530}" destId="{C6C857E7-1C67-455B-8BA0-EB6FC6D0FFEE}" srcOrd="6" destOrd="0" parTransId="{2FC1517F-49E0-48A5-B0EC-B6C6BBCEDD2C}" sibTransId="{4B738016-C1F6-48CD-8790-7A416B7801D0}"/>
    <dgm:cxn modelId="{858FAFB8-CDF6-462E-A64C-F6C0A190D831}" type="presOf" srcId="{DB5C22A3-2D8A-47C1-8951-8ECC37925226}" destId="{25185C95-DAC9-4214-936D-894286C07672}" srcOrd="0" destOrd="0" presId="urn:microsoft.com/office/officeart/2005/8/layout/default"/>
    <dgm:cxn modelId="{D95F98BA-C25A-4DE0-B32C-64DDC825821D}" type="presOf" srcId="{097721DC-9009-4FA2-B23F-043896DB0530}" destId="{A9E9FAF0-1837-42B5-BC0E-CD4D699CE747}" srcOrd="0" destOrd="0" presId="urn:microsoft.com/office/officeart/2005/8/layout/default"/>
    <dgm:cxn modelId="{6ECDBBBA-A42E-401B-A8DB-CCAF462F1051}" type="presOf" srcId="{BAA34631-D96C-4C84-AFA0-3ADE25964E23}" destId="{8F04A46A-C717-4C9E-9563-C31EF30C0107}" srcOrd="0" destOrd="0" presId="urn:microsoft.com/office/officeart/2005/8/layout/default"/>
    <dgm:cxn modelId="{DBEC3CBC-ADB5-4C48-BF98-81489F9A9449}" type="presOf" srcId="{7649B8C7-E537-45D8-B9EB-3804912C4AD8}" destId="{D0B98D14-BF9B-431A-A646-98FF41267A1D}" srcOrd="0" destOrd="0" presId="urn:microsoft.com/office/officeart/2005/8/layout/default"/>
    <dgm:cxn modelId="{BE72E5C8-4BAD-4CD8-AB80-9C7FFFFC9755}" srcId="{097721DC-9009-4FA2-B23F-043896DB0530}" destId="{7649B8C7-E537-45D8-B9EB-3804912C4AD8}" srcOrd="0" destOrd="0" parTransId="{3B479502-1260-4168-AEA2-E3ED748B2518}" sibTransId="{5DD60DA2-31F2-4B20-B4FF-8C78B6AFD78B}"/>
    <dgm:cxn modelId="{B1C600D9-B581-4C4B-A876-2FCFB5306E18}" type="presOf" srcId="{013FC8B0-5934-473C-B436-E3A50C1DAB66}" destId="{595E2CF4-ED6F-42FC-BF9E-E5C1C437AB36}" srcOrd="0" destOrd="0" presId="urn:microsoft.com/office/officeart/2005/8/layout/default"/>
    <dgm:cxn modelId="{935393E1-5CC4-43E2-8CC5-2CA1BCBCDB50}" srcId="{097721DC-9009-4FA2-B23F-043896DB0530}" destId="{A2DF80A4-AEC1-49DB-904A-251152AC3EFB}" srcOrd="1" destOrd="0" parTransId="{E6D40E91-3FB9-4D95-996A-E508355A45E7}" sibTransId="{9A306DA7-80DA-4141-9E62-EA2E5C46CCB3}"/>
    <dgm:cxn modelId="{E3C09BF2-6017-4D6C-B6ED-8DBFBA5483F2}" type="presOf" srcId="{C6C857E7-1C67-455B-8BA0-EB6FC6D0FFEE}" destId="{E59EE371-F60E-4F2F-9C2F-37C56EDFA4C1}" srcOrd="0" destOrd="0" presId="urn:microsoft.com/office/officeart/2005/8/layout/default"/>
    <dgm:cxn modelId="{59A65EF5-2872-40E2-98E0-319B094C264F}" type="presOf" srcId="{DCEEED4C-ECE1-4025-B8EA-393B1F1CE42A}" destId="{3CE3C043-C086-47D9-ADDF-EE87DBF37E17}" srcOrd="0" destOrd="0" presId="urn:microsoft.com/office/officeart/2005/8/layout/default"/>
    <dgm:cxn modelId="{4B5F9A64-478E-4079-B80A-4E58BC9C30D3}" type="presParOf" srcId="{A9E9FAF0-1837-42B5-BC0E-CD4D699CE747}" destId="{D0B98D14-BF9B-431A-A646-98FF41267A1D}" srcOrd="0" destOrd="0" presId="urn:microsoft.com/office/officeart/2005/8/layout/default"/>
    <dgm:cxn modelId="{13FE4F22-65EB-4365-B134-553CC1CBEAD9}" type="presParOf" srcId="{A9E9FAF0-1837-42B5-BC0E-CD4D699CE747}" destId="{552332CE-7678-47E5-BDCB-F8941CE1F7AD}" srcOrd="1" destOrd="0" presId="urn:microsoft.com/office/officeart/2005/8/layout/default"/>
    <dgm:cxn modelId="{BEEF7ADB-A9C1-4364-8053-89A8ABC3221F}" type="presParOf" srcId="{A9E9FAF0-1837-42B5-BC0E-CD4D699CE747}" destId="{3CC94683-0149-40CE-B80C-A451D3148CDC}" srcOrd="2" destOrd="0" presId="urn:microsoft.com/office/officeart/2005/8/layout/default"/>
    <dgm:cxn modelId="{F0104941-7821-4880-9187-30F65A263EE0}" type="presParOf" srcId="{A9E9FAF0-1837-42B5-BC0E-CD4D699CE747}" destId="{1ED2C5F0-1A31-4DE0-BF23-F1D3F1893C88}" srcOrd="3" destOrd="0" presId="urn:microsoft.com/office/officeart/2005/8/layout/default"/>
    <dgm:cxn modelId="{79A46DBD-B55C-43D7-BC27-6A8B5D2D12EA}" type="presParOf" srcId="{A9E9FAF0-1837-42B5-BC0E-CD4D699CE747}" destId="{595E2CF4-ED6F-42FC-BF9E-E5C1C437AB36}" srcOrd="4" destOrd="0" presId="urn:microsoft.com/office/officeart/2005/8/layout/default"/>
    <dgm:cxn modelId="{F250F7A8-75D6-4DFF-B80F-CA12F5645A47}" type="presParOf" srcId="{A9E9FAF0-1837-42B5-BC0E-CD4D699CE747}" destId="{E7A4E922-D886-4E2B-8F20-E4FBF1411909}" srcOrd="5" destOrd="0" presId="urn:microsoft.com/office/officeart/2005/8/layout/default"/>
    <dgm:cxn modelId="{50F155CD-6C3C-47D0-B75C-47E5C45D6F89}" type="presParOf" srcId="{A9E9FAF0-1837-42B5-BC0E-CD4D699CE747}" destId="{D836E8A2-5DFF-4A81-9E4D-B1D71E193560}" srcOrd="6" destOrd="0" presId="urn:microsoft.com/office/officeart/2005/8/layout/default"/>
    <dgm:cxn modelId="{EE29887A-7DF8-4D7F-B58C-213073084059}" type="presParOf" srcId="{A9E9FAF0-1837-42B5-BC0E-CD4D699CE747}" destId="{F475DD17-1A80-45CE-82E8-9BD545FE6618}" srcOrd="7" destOrd="0" presId="urn:microsoft.com/office/officeart/2005/8/layout/default"/>
    <dgm:cxn modelId="{95E72BE2-B5A8-421B-9911-FFB8A57FF24F}" type="presParOf" srcId="{A9E9FAF0-1837-42B5-BC0E-CD4D699CE747}" destId="{3CE3C043-C086-47D9-ADDF-EE87DBF37E17}" srcOrd="8" destOrd="0" presId="urn:microsoft.com/office/officeart/2005/8/layout/default"/>
    <dgm:cxn modelId="{AF97102F-4C2A-4AD7-84AC-660722D1C2B8}" type="presParOf" srcId="{A9E9FAF0-1837-42B5-BC0E-CD4D699CE747}" destId="{CDD7B558-D291-4B5A-83C7-8B486084CA19}" srcOrd="9" destOrd="0" presId="urn:microsoft.com/office/officeart/2005/8/layout/default"/>
    <dgm:cxn modelId="{53724DB5-1B57-44F0-8086-B9D9D04DF10A}" type="presParOf" srcId="{A9E9FAF0-1837-42B5-BC0E-CD4D699CE747}" destId="{25185C95-DAC9-4214-936D-894286C07672}" srcOrd="10" destOrd="0" presId="urn:microsoft.com/office/officeart/2005/8/layout/default"/>
    <dgm:cxn modelId="{7FE72ED1-1F9C-4C3A-8C67-3DC17F09EBC6}" type="presParOf" srcId="{A9E9FAF0-1837-42B5-BC0E-CD4D699CE747}" destId="{9A03647B-6023-499F-9838-D9554B1B5121}" srcOrd="11" destOrd="0" presId="urn:microsoft.com/office/officeart/2005/8/layout/default"/>
    <dgm:cxn modelId="{FE4C1E36-E676-460E-8F1A-AECD0C78BDEE}" type="presParOf" srcId="{A9E9FAF0-1837-42B5-BC0E-CD4D699CE747}" destId="{E59EE371-F60E-4F2F-9C2F-37C56EDFA4C1}" srcOrd="12" destOrd="0" presId="urn:microsoft.com/office/officeart/2005/8/layout/default"/>
    <dgm:cxn modelId="{BDFA8CCA-A065-4059-B3C9-7CE1AD81AB34}" type="presParOf" srcId="{A9E9FAF0-1837-42B5-BC0E-CD4D699CE747}" destId="{7D4681E1-D424-411D-987C-96F2FDF3477D}" srcOrd="13" destOrd="0" presId="urn:microsoft.com/office/officeart/2005/8/layout/default"/>
    <dgm:cxn modelId="{BA42CFBB-4B3A-4FDF-9088-6DF9CF635A60}" type="presParOf" srcId="{A9E9FAF0-1837-42B5-BC0E-CD4D699CE747}" destId="{20D77D85-5EBD-4BFF-8BFE-DB4AB36A361E}" srcOrd="14" destOrd="0" presId="urn:microsoft.com/office/officeart/2005/8/layout/default"/>
    <dgm:cxn modelId="{70A172B0-396A-4AE9-8D47-C0A1773398E7}" type="presParOf" srcId="{A9E9FAF0-1837-42B5-BC0E-CD4D699CE747}" destId="{8903182E-A138-41D5-AC3A-D8B0C6F4FB8B}" srcOrd="15" destOrd="0" presId="urn:microsoft.com/office/officeart/2005/8/layout/default"/>
    <dgm:cxn modelId="{DED3130B-90CD-46FB-881E-64C97689AFCB}" type="presParOf" srcId="{A9E9FAF0-1837-42B5-BC0E-CD4D699CE747}" destId="{8F04A46A-C717-4C9E-9563-C31EF30C0107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EDED72-6CD3-4F10-A556-4387E0B6379A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7936E047-FB0F-493A-BCD9-F9E24BF319C2}">
      <dgm:prSet phldrT="[Text]"/>
      <dgm:spPr/>
      <dgm:t>
        <a:bodyPr/>
        <a:lstStyle/>
        <a:p>
          <a:r>
            <a:rPr lang="en-GB" noProof="0"/>
            <a:t>Specify the current licence</a:t>
          </a:r>
          <a:endParaRPr lang="en-US" dirty="0"/>
        </a:p>
      </dgm:t>
    </dgm:pt>
    <dgm:pt modelId="{4D387D75-0C14-4B1B-946F-5C670ECEA5C3}" type="parTrans" cxnId="{43DE7552-5A58-4164-9E3F-F6A15D7872D6}">
      <dgm:prSet/>
      <dgm:spPr/>
      <dgm:t>
        <a:bodyPr/>
        <a:lstStyle/>
        <a:p>
          <a:endParaRPr lang="en-US"/>
        </a:p>
      </dgm:t>
    </dgm:pt>
    <dgm:pt modelId="{BA0BD45F-AC7E-499C-8B8A-F776F3C44F2C}" type="sibTrans" cxnId="{43DE7552-5A58-4164-9E3F-F6A15D7872D6}">
      <dgm:prSet/>
      <dgm:spPr/>
      <dgm:t>
        <a:bodyPr/>
        <a:lstStyle/>
        <a:p>
          <a:endParaRPr lang="en-US"/>
        </a:p>
      </dgm:t>
    </dgm:pt>
    <dgm:pt modelId="{B843A3E4-5BC0-476D-B548-9E610274FF0B}">
      <dgm:prSet/>
      <dgm:spPr/>
      <dgm:t>
        <a:bodyPr/>
        <a:lstStyle/>
        <a:p>
          <a:r>
            <a:rPr lang="en-GB" noProof="0"/>
            <a:t>Record copyrights</a:t>
          </a:r>
          <a:endParaRPr lang="en-GB" noProof="0" dirty="0"/>
        </a:p>
      </dgm:t>
    </dgm:pt>
    <dgm:pt modelId="{FDA0D82C-1F56-4FC5-AE32-5B2B7B3552E8}" type="parTrans" cxnId="{1E0071F3-D102-4C9D-9908-F1DB97D1AADD}">
      <dgm:prSet/>
      <dgm:spPr/>
      <dgm:t>
        <a:bodyPr/>
        <a:lstStyle/>
        <a:p>
          <a:endParaRPr lang="en-US"/>
        </a:p>
      </dgm:t>
    </dgm:pt>
    <dgm:pt modelId="{1C57045C-947F-48FD-A6B7-2794BF6462D6}" type="sibTrans" cxnId="{1E0071F3-D102-4C9D-9908-F1DB97D1AADD}">
      <dgm:prSet/>
      <dgm:spPr/>
      <dgm:t>
        <a:bodyPr/>
        <a:lstStyle/>
        <a:p>
          <a:endParaRPr lang="en-US"/>
        </a:p>
      </dgm:t>
    </dgm:pt>
    <dgm:pt modelId="{6DA0D0F8-AA34-41CE-A06C-6EA5A4B1F16B}">
      <dgm:prSet/>
      <dgm:spPr/>
      <dgm:t>
        <a:bodyPr/>
        <a:lstStyle/>
        <a:p>
          <a:r>
            <a:rPr lang="en-GB" noProof="0"/>
            <a:t>Request SCA and SLA services</a:t>
          </a:r>
          <a:endParaRPr lang="en-GB" noProof="0" dirty="0"/>
        </a:p>
      </dgm:t>
    </dgm:pt>
    <dgm:pt modelId="{F32E312C-B9DC-4F8D-B7C9-57550AA27465}" type="parTrans" cxnId="{2D6488D1-3C60-4981-8394-349312A724D1}">
      <dgm:prSet/>
      <dgm:spPr/>
      <dgm:t>
        <a:bodyPr/>
        <a:lstStyle/>
        <a:p>
          <a:endParaRPr lang="en-US"/>
        </a:p>
      </dgm:t>
    </dgm:pt>
    <dgm:pt modelId="{06EBAFD9-EDEE-443F-874C-049E000B946A}" type="sibTrans" cxnId="{2D6488D1-3C60-4981-8394-349312A724D1}">
      <dgm:prSet/>
      <dgm:spPr/>
      <dgm:t>
        <a:bodyPr/>
        <a:lstStyle/>
        <a:p>
          <a:endParaRPr lang="en-US"/>
        </a:p>
      </dgm:t>
    </dgm:pt>
    <dgm:pt modelId="{F8B34EFF-AD86-4435-A7E5-B2617598F45D}">
      <dgm:prSet/>
      <dgm:spPr/>
      <dgm:t>
        <a:bodyPr/>
        <a:lstStyle/>
        <a:p>
          <a:r>
            <a:rPr lang="en-GB" noProof="0"/>
            <a:t>Scan the project codebase</a:t>
          </a:r>
          <a:endParaRPr lang="en-GB" noProof="0" dirty="0"/>
        </a:p>
      </dgm:t>
    </dgm:pt>
    <dgm:pt modelId="{0A807473-A82D-487E-A4FD-D7D3FA1B7F52}" type="parTrans" cxnId="{C37BD61A-85CF-4D39-BDA1-177B7B904FE2}">
      <dgm:prSet/>
      <dgm:spPr/>
      <dgm:t>
        <a:bodyPr/>
        <a:lstStyle/>
        <a:p>
          <a:endParaRPr lang="en-US"/>
        </a:p>
      </dgm:t>
    </dgm:pt>
    <dgm:pt modelId="{6D19FFDD-632E-497F-8122-7482EF68AA1C}" type="sibTrans" cxnId="{C37BD61A-85CF-4D39-BDA1-177B7B904FE2}">
      <dgm:prSet/>
      <dgm:spPr/>
      <dgm:t>
        <a:bodyPr/>
        <a:lstStyle/>
        <a:p>
          <a:endParaRPr lang="en-US"/>
        </a:p>
      </dgm:t>
    </dgm:pt>
    <dgm:pt modelId="{CC6A149C-4E1A-456B-A208-21A445E4C942}">
      <dgm:prSet/>
      <dgm:spPr/>
      <dgm:t>
        <a:bodyPr/>
        <a:lstStyle/>
        <a:p>
          <a:r>
            <a:rPr lang="en-GB" noProof="0"/>
            <a:t>Review SCA outputs and findings</a:t>
          </a:r>
          <a:endParaRPr lang="en-GB" noProof="0" dirty="0"/>
        </a:p>
      </dgm:t>
    </dgm:pt>
    <dgm:pt modelId="{037967E2-0007-4C0B-A711-7D5F04CB2C91}" type="parTrans" cxnId="{5DC3CA71-4797-4724-98B1-294B4B96AF2D}">
      <dgm:prSet/>
      <dgm:spPr/>
      <dgm:t>
        <a:bodyPr/>
        <a:lstStyle/>
        <a:p>
          <a:endParaRPr lang="en-US"/>
        </a:p>
      </dgm:t>
    </dgm:pt>
    <dgm:pt modelId="{590161EF-2733-48EF-84CB-23BB123598A8}" type="sibTrans" cxnId="{5DC3CA71-4797-4724-98B1-294B4B96AF2D}">
      <dgm:prSet/>
      <dgm:spPr/>
      <dgm:t>
        <a:bodyPr/>
        <a:lstStyle/>
        <a:p>
          <a:endParaRPr lang="en-US"/>
        </a:p>
      </dgm:t>
    </dgm:pt>
    <dgm:pt modelId="{FA427521-3850-40AD-BC9A-94B9FDBAFFB3}">
      <dgm:prSet/>
      <dgm:spPr/>
      <dgm:t>
        <a:bodyPr/>
        <a:lstStyle/>
        <a:p>
          <a:r>
            <a:rPr lang="en-GB" noProof="0"/>
            <a:t>Use the SLA service for unresolved issues </a:t>
          </a:r>
          <a:r>
            <a:rPr lang="sr-Latn-ME" noProof="0"/>
            <a:t>or</a:t>
          </a:r>
          <a:r>
            <a:rPr lang="en-GB" noProof="0"/>
            <a:t> additional assistance</a:t>
          </a:r>
          <a:endParaRPr lang="en-GB" noProof="0" dirty="0"/>
        </a:p>
      </dgm:t>
    </dgm:pt>
    <dgm:pt modelId="{2E07A079-077E-4BDA-9A45-35C00F97D7C5}" type="parTrans" cxnId="{58CB372B-CA96-41D1-8FE3-0B932C43ECB8}">
      <dgm:prSet/>
      <dgm:spPr/>
      <dgm:t>
        <a:bodyPr/>
        <a:lstStyle/>
        <a:p>
          <a:endParaRPr lang="en-US"/>
        </a:p>
      </dgm:t>
    </dgm:pt>
    <dgm:pt modelId="{04817CDF-4006-45FB-8B41-BF73B3C786D1}" type="sibTrans" cxnId="{58CB372B-CA96-41D1-8FE3-0B932C43ECB8}">
      <dgm:prSet/>
      <dgm:spPr/>
      <dgm:t>
        <a:bodyPr/>
        <a:lstStyle/>
        <a:p>
          <a:endParaRPr lang="en-US"/>
        </a:p>
      </dgm:t>
    </dgm:pt>
    <dgm:pt modelId="{DCE0A4B8-4A2C-4CF1-88DE-D20F2E18F096}">
      <dgm:prSet/>
      <dgm:spPr/>
      <dgm:t>
        <a:bodyPr/>
        <a:lstStyle/>
        <a:p>
          <a:r>
            <a:rPr lang="en-GB" noProof="0"/>
            <a:t>Document dependencies and their licences</a:t>
          </a:r>
          <a:endParaRPr lang="en-GB" noProof="0" dirty="0"/>
        </a:p>
      </dgm:t>
    </dgm:pt>
    <dgm:pt modelId="{7A31E12A-8822-4DE5-B576-5BC33AEB3893}" type="parTrans" cxnId="{99E2AD93-232F-4D2C-9DC0-885C76ABBFE7}">
      <dgm:prSet/>
      <dgm:spPr/>
      <dgm:t>
        <a:bodyPr/>
        <a:lstStyle/>
        <a:p>
          <a:endParaRPr lang="en-US"/>
        </a:p>
      </dgm:t>
    </dgm:pt>
    <dgm:pt modelId="{11442B05-F499-4332-9699-EEABE54EF1CB}" type="sibTrans" cxnId="{99E2AD93-232F-4D2C-9DC0-885C76ABBFE7}">
      <dgm:prSet/>
      <dgm:spPr/>
      <dgm:t>
        <a:bodyPr/>
        <a:lstStyle/>
        <a:p>
          <a:endParaRPr lang="en-US"/>
        </a:p>
      </dgm:t>
    </dgm:pt>
    <dgm:pt modelId="{93658F8B-8A16-405E-9383-E9D002286DB3}">
      <dgm:prSet/>
      <dgm:spPr/>
      <dgm:t>
        <a:bodyPr/>
        <a:lstStyle/>
        <a:p>
          <a:r>
            <a:rPr lang="en-GB" noProof="0"/>
            <a:t>Review and update the component inventory</a:t>
          </a:r>
          <a:endParaRPr lang="en-GB" noProof="0" dirty="0"/>
        </a:p>
      </dgm:t>
    </dgm:pt>
    <dgm:pt modelId="{22D14BBC-6937-4E58-ACC8-CD80A05DE452}" type="parTrans" cxnId="{B09247B2-DFF3-4E68-9411-950A0FBE43BC}">
      <dgm:prSet/>
      <dgm:spPr/>
      <dgm:t>
        <a:bodyPr/>
        <a:lstStyle/>
        <a:p>
          <a:endParaRPr lang="en-US"/>
        </a:p>
      </dgm:t>
    </dgm:pt>
    <dgm:pt modelId="{D85B38D8-AEC4-40D0-B7B8-CB1E53594523}" type="sibTrans" cxnId="{B09247B2-DFF3-4E68-9411-950A0FBE43BC}">
      <dgm:prSet/>
      <dgm:spPr/>
      <dgm:t>
        <a:bodyPr/>
        <a:lstStyle/>
        <a:p>
          <a:endParaRPr lang="en-US"/>
        </a:p>
      </dgm:t>
    </dgm:pt>
    <dgm:pt modelId="{9D111CAD-9DA9-4D59-BCEF-DD5ED06AFA82}">
      <dgm:prSet/>
      <dgm:spPr/>
      <dgm:t>
        <a:bodyPr/>
        <a:lstStyle/>
        <a:p>
          <a:r>
            <a:rPr lang="en-GB" b="0" noProof="0"/>
            <a:t>Clarify ambiguities or doubts</a:t>
          </a:r>
          <a:endParaRPr lang="en-GB" b="0" noProof="0" dirty="0"/>
        </a:p>
      </dgm:t>
    </dgm:pt>
    <dgm:pt modelId="{C4C1C624-6FC1-4D84-BCBC-9C47C3995AAD}" type="parTrans" cxnId="{7B6F3E47-8164-4ACE-903E-ADCF2C9F6606}">
      <dgm:prSet/>
      <dgm:spPr/>
      <dgm:t>
        <a:bodyPr/>
        <a:lstStyle/>
        <a:p>
          <a:endParaRPr lang="en-US"/>
        </a:p>
      </dgm:t>
    </dgm:pt>
    <dgm:pt modelId="{B8A6160C-74A2-4D1D-A040-2329BEC4C2DA}" type="sibTrans" cxnId="{7B6F3E47-8164-4ACE-903E-ADCF2C9F6606}">
      <dgm:prSet/>
      <dgm:spPr/>
      <dgm:t>
        <a:bodyPr/>
        <a:lstStyle/>
        <a:p>
          <a:endParaRPr lang="en-US"/>
        </a:p>
      </dgm:t>
    </dgm:pt>
    <dgm:pt modelId="{304BD89B-911C-4BCD-A38D-A06A151BE78C}">
      <dgm:prSet/>
      <dgm:spPr/>
      <dgm:t>
        <a:bodyPr/>
        <a:lstStyle/>
        <a:p>
          <a:r>
            <a:rPr lang="en-GB" noProof="0"/>
            <a:t>Document all findings</a:t>
          </a:r>
          <a:endParaRPr lang="en-GB" noProof="0" dirty="0"/>
        </a:p>
      </dgm:t>
    </dgm:pt>
    <dgm:pt modelId="{594FA066-A684-4024-A401-1F1F1FAD662F}" type="parTrans" cxnId="{0B055155-144E-4AE2-A02C-5BEC89418FDF}">
      <dgm:prSet/>
      <dgm:spPr/>
      <dgm:t>
        <a:bodyPr/>
        <a:lstStyle/>
        <a:p>
          <a:endParaRPr lang="en-US"/>
        </a:p>
      </dgm:t>
    </dgm:pt>
    <dgm:pt modelId="{99CF3044-C25F-4CCF-AB34-89AA96A02DD5}" type="sibTrans" cxnId="{0B055155-144E-4AE2-A02C-5BEC89418FDF}">
      <dgm:prSet/>
      <dgm:spPr/>
      <dgm:t>
        <a:bodyPr/>
        <a:lstStyle/>
        <a:p>
          <a:endParaRPr lang="en-US"/>
        </a:p>
      </dgm:t>
    </dgm:pt>
    <dgm:pt modelId="{5288B759-880B-42DC-816B-332505CEECEB}">
      <dgm:prSet/>
      <dgm:spPr/>
      <dgm:t>
        <a:bodyPr/>
        <a:lstStyle/>
        <a:p>
          <a:r>
            <a:rPr lang="en-GB" b="0" noProof="0"/>
            <a:t>Consult the licensing team and IPR Coordinator</a:t>
          </a:r>
          <a:endParaRPr lang="en-GB" b="0" noProof="0" dirty="0"/>
        </a:p>
      </dgm:t>
    </dgm:pt>
    <dgm:pt modelId="{65905FE9-64EB-4A43-A65F-15E8CF2982AD}" type="parTrans" cxnId="{9C88B0BA-C4F3-474F-9687-B3D92436D0CC}">
      <dgm:prSet/>
      <dgm:spPr/>
      <dgm:t>
        <a:bodyPr/>
        <a:lstStyle/>
        <a:p>
          <a:endParaRPr lang="en-US"/>
        </a:p>
      </dgm:t>
    </dgm:pt>
    <dgm:pt modelId="{876E8B6A-F440-4BCE-94F1-749FD5B53BC3}" type="sibTrans" cxnId="{9C88B0BA-C4F3-474F-9687-B3D92436D0CC}">
      <dgm:prSet/>
      <dgm:spPr/>
      <dgm:t>
        <a:bodyPr/>
        <a:lstStyle/>
        <a:p>
          <a:endParaRPr lang="en-US"/>
        </a:p>
      </dgm:t>
    </dgm:pt>
    <dgm:pt modelId="{E2CCB314-A20B-45AE-AE80-7E2E8E0318C7}">
      <dgm:prSet/>
      <dgm:spPr/>
      <dgm:t>
        <a:bodyPr/>
        <a:lstStyle/>
        <a:p>
          <a:r>
            <a:rPr lang="en-GB" b="0" noProof="0"/>
            <a:t>Select an appropriate licence</a:t>
          </a:r>
          <a:endParaRPr lang="en-GB" b="0" noProof="0" dirty="0"/>
        </a:p>
      </dgm:t>
    </dgm:pt>
    <dgm:pt modelId="{9C301E8A-8FE4-4E4E-ACA6-0EEF7236C51D}" type="parTrans" cxnId="{CB2BE41C-A40B-4736-884E-173D08783697}">
      <dgm:prSet/>
      <dgm:spPr/>
      <dgm:t>
        <a:bodyPr/>
        <a:lstStyle/>
        <a:p>
          <a:endParaRPr lang="en-US"/>
        </a:p>
      </dgm:t>
    </dgm:pt>
    <dgm:pt modelId="{A42E5256-C4F1-4A5E-8132-158C5E47C1F1}" type="sibTrans" cxnId="{CB2BE41C-A40B-4736-884E-173D08783697}">
      <dgm:prSet/>
      <dgm:spPr/>
      <dgm:t>
        <a:bodyPr/>
        <a:lstStyle/>
        <a:p>
          <a:endParaRPr lang="en-US"/>
        </a:p>
      </dgm:t>
    </dgm:pt>
    <dgm:pt modelId="{007757D5-7660-40A4-AA3C-80C3F62C4D83}">
      <dgm:prSet/>
      <dgm:spPr/>
      <dgm:t>
        <a:bodyPr/>
        <a:lstStyle/>
        <a:p>
          <a:r>
            <a:rPr lang="en-GB" b="0" noProof="0"/>
            <a:t>Document decisions</a:t>
          </a:r>
          <a:endParaRPr lang="en-GB" noProof="0" dirty="0"/>
        </a:p>
      </dgm:t>
    </dgm:pt>
    <dgm:pt modelId="{5F72650D-A2E4-4DC8-8BD2-451A3500C575}" type="parTrans" cxnId="{8212CEBA-6298-43AD-85CE-CDC95A09290F}">
      <dgm:prSet/>
      <dgm:spPr/>
      <dgm:t>
        <a:bodyPr/>
        <a:lstStyle/>
        <a:p>
          <a:endParaRPr lang="en-US"/>
        </a:p>
      </dgm:t>
    </dgm:pt>
    <dgm:pt modelId="{7DA0DA2E-BBCA-40EA-99F5-05D17B06E98C}" type="sibTrans" cxnId="{8212CEBA-6298-43AD-85CE-CDC95A09290F}">
      <dgm:prSet/>
      <dgm:spPr/>
      <dgm:t>
        <a:bodyPr/>
        <a:lstStyle/>
        <a:p>
          <a:endParaRPr lang="en-US"/>
        </a:p>
      </dgm:t>
    </dgm:pt>
    <dgm:pt modelId="{19C9C0EF-80CE-4BD5-AC22-FC464B5F21FD}" type="pres">
      <dgm:prSet presAssocID="{A9EDED72-6CD3-4F10-A556-4387E0B6379A}" presName="diagram" presStyleCnt="0">
        <dgm:presLayoutVars>
          <dgm:dir/>
          <dgm:resizeHandles val="exact"/>
        </dgm:presLayoutVars>
      </dgm:prSet>
      <dgm:spPr/>
    </dgm:pt>
    <dgm:pt modelId="{4EF8ABCE-33C2-4BAE-AA00-72183A43D758}" type="pres">
      <dgm:prSet presAssocID="{7936E047-FB0F-493A-BCD9-F9E24BF319C2}" presName="node" presStyleLbl="node1" presStyleIdx="0" presStyleCnt="13">
        <dgm:presLayoutVars>
          <dgm:bulletEnabled val="1"/>
        </dgm:presLayoutVars>
      </dgm:prSet>
      <dgm:spPr/>
    </dgm:pt>
    <dgm:pt modelId="{A4854C40-257E-42A9-985D-6467270735A1}" type="pres">
      <dgm:prSet presAssocID="{BA0BD45F-AC7E-499C-8B8A-F776F3C44F2C}" presName="sibTrans" presStyleCnt="0"/>
      <dgm:spPr/>
    </dgm:pt>
    <dgm:pt modelId="{AEB60841-D906-438F-B614-877DD657F490}" type="pres">
      <dgm:prSet presAssocID="{B843A3E4-5BC0-476D-B548-9E610274FF0B}" presName="node" presStyleLbl="node1" presStyleIdx="1" presStyleCnt="13">
        <dgm:presLayoutVars>
          <dgm:bulletEnabled val="1"/>
        </dgm:presLayoutVars>
      </dgm:prSet>
      <dgm:spPr/>
    </dgm:pt>
    <dgm:pt modelId="{255F58D4-7C9D-453C-8A0A-722379E5C6ED}" type="pres">
      <dgm:prSet presAssocID="{1C57045C-947F-48FD-A6B7-2794BF6462D6}" presName="sibTrans" presStyleCnt="0"/>
      <dgm:spPr/>
    </dgm:pt>
    <dgm:pt modelId="{1F9DA461-688E-46AF-B07C-C2CDB0CF9486}" type="pres">
      <dgm:prSet presAssocID="{6DA0D0F8-AA34-41CE-A06C-6EA5A4B1F16B}" presName="node" presStyleLbl="node1" presStyleIdx="2" presStyleCnt="13">
        <dgm:presLayoutVars>
          <dgm:bulletEnabled val="1"/>
        </dgm:presLayoutVars>
      </dgm:prSet>
      <dgm:spPr/>
    </dgm:pt>
    <dgm:pt modelId="{2C1FE7C6-E41C-42E3-98D6-51081F8018E9}" type="pres">
      <dgm:prSet presAssocID="{06EBAFD9-EDEE-443F-874C-049E000B946A}" presName="sibTrans" presStyleCnt="0"/>
      <dgm:spPr/>
    </dgm:pt>
    <dgm:pt modelId="{985F5367-851E-4B5E-9B92-E36DC7E30AAD}" type="pres">
      <dgm:prSet presAssocID="{F8B34EFF-AD86-4435-A7E5-B2617598F45D}" presName="node" presStyleLbl="node1" presStyleIdx="3" presStyleCnt="13">
        <dgm:presLayoutVars>
          <dgm:bulletEnabled val="1"/>
        </dgm:presLayoutVars>
      </dgm:prSet>
      <dgm:spPr/>
    </dgm:pt>
    <dgm:pt modelId="{42A5F924-A499-44A5-AB04-2F77361A2B96}" type="pres">
      <dgm:prSet presAssocID="{6D19FFDD-632E-497F-8122-7482EF68AA1C}" presName="sibTrans" presStyleCnt="0"/>
      <dgm:spPr/>
    </dgm:pt>
    <dgm:pt modelId="{392945D0-4897-4958-83FE-A23A4CE1184F}" type="pres">
      <dgm:prSet presAssocID="{CC6A149C-4E1A-456B-A208-21A445E4C942}" presName="node" presStyleLbl="node1" presStyleIdx="4" presStyleCnt="13">
        <dgm:presLayoutVars>
          <dgm:bulletEnabled val="1"/>
        </dgm:presLayoutVars>
      </dgm:prSet>
      <dgm:spPr/>
    </dgm:pt>
    <dgm:pt modelId="{3470444F-8A6B-4EA2-B777-91074803EA37}" type="pres">
      <dgm:prSet presAssocID="{590161EF-2733-48EF-84CB-23BB123598A8}" presName="sibTrans" presStyleCnt="0"/>
      <dgm:spPr/>
    </dgm:pt>
    <dgm:pt modelId="{C7A14C0C-383A-4727-B709-657FB75FF756}" type="pres">
      <dgm:prSet presAssocID="{FA427521-3850-40AD-BC9A-94B9FDBAFFB3}" presName="node" presStyleLbl="node1" presStyleIdx="5" presStyleCnt="13">
        <dgm:presLayoutVars>
          <dgm:bulletEnabled val="1"/>
        </dgm:presLayoutVars>
      </dgm:prSet>
      <dgm:spPr/>
    </dgm:pt>
    <dgm:pt modelId="{221319A2-5728-444C-96DD-FCB9B5C3E43F}" type="pres">
      <dgm:prSet presAssocID="{04817CDF-4006-45FB-8B41-BF73B3C786D1}" presName="sibTrans" presStyleCnt="0"/>
      <dgm:spPr/>
    </dgm:pt>
    <dgm:pt modelId="{9DDC7D0A-9BD1-457C-80A1-AF7C0D69492C}" type="pres">
      <dgm:prSet presAssocID="{DCE0A4B8-4A2C-4CF1-88DE-D20F2E18F096}" presName="node" presStyleLbl="node1" presStyleIdx="6" presStyleCnt="13">
        <dgm:presLayoutVars>
          <dgm:bulletEnabled val="1"/>
        </dgm:presLayoutVars>
      </dgm:prSet>
      <dgm:spPr/>
    </dgm:pt>
    <dgm:pt modelId="{C76D297E-928E-47A0-9BAF-13236BF58C31}" type="pres">
      <dgm:prSet presAssocID="{11442B05-F499-4332-9699-EEABE54EF1CB}" presName="sibTrans" presStyleCnt="0"/>
      <dgm:spPr/>
    </dgm:pt>
    <dgm:pt modelId="{45717A7D-18F4-412A-82E8-61C4576AEE6F}" type="pres">
      <dgm:prSet presAssocID="{93658F8B-8A16-405E-9383-E9D002286DB3}" presName="node" presStyleLbl="node1" presStyleIdx="7" presStyleCnt="13">
        <dgm:presLayoutVars>
          <dgm:bulletEnabled val="1"/>
        </dgm:presLayoutVars>
      </dgm:prSet>
      <dgm:spPr/>
    </dgm:pt>
    <dgm:pt modelId="{AF007501-F231-470B-A3F0-505B6B838AC7}" type="pres">
      <dgm:prSet presAssocID="{D85B38D8-AEC4-40D0-B7B8-CB1E53594523}" presName="sibTrans" presStyleCnt="0"/>
      <dgm:spPr/>
    </dgm:pt>
    <dgm:pt modelId="{1D7F9594-0DC3-4783-A17C-984A5F766729}" type="pres">
      <dgm:prSet presAssocID="{9D111CAD-9DA9-4D59-BCEF-DD5ED06AFA82}" presName="node" presStyleLbl="node1" presStyleIdx="8" presStyleCnt="13">
        <dgm:presLayoutVars>
          <dgm:bulletEnabled val="1"/>
        </dgm:presLayoutVars>
      </dgm:prSet>
      <dgm:spPr/>
    </dgm:pt>
    <dgm:pt modelId="{41A67922-5B05-45E4-BE9D-FDA99C59598D}" type="pres">
      <dgm:prSet presAssocID="{B8A6160C-74A2-4D1D-A040-2329BEC4C2DA}" presName="sibTrans" presStyleCnt="0"/>
      <dgm:spPr/>
    </dgm:pt>
    <dgm:pt modelId="{028A7011-4EC5-40B6-BA21-52E674C19F05}" type="pres">
      <dgm:prSet presAssocID="{304BD89B-911C-4BCD-A38D-A06A151BE78C}" presName="node" presStyleLbl="node1" presStyleIdx="9" presStyleCnt="13">
        <dgm:presLayoutVars>
          <dgm:bulletEnabled val="1"/>
        </dgm:presLayoutVars>
      </dgm:prSet>
      <dgm:spPr/>
    </dgm:pt>
    <dgm:pt modelId="{8FE112E7-D388-4257-8037-EE66B228E800}" type="pres">
      <dgm:prSet presAssocID="{99CF3044-C25F-4CCF-AB34-89AA96A02DD5}" presName="sibTrans" presStyleCnt="0"/>
      <dgm:spPr/>
    </dgm:pt>
    <dgm:pt modelId="{BB74256A-A2F6-43E4-BBC3-6379CCA35D94}" type="pres">
      <dgm:prSet presAssocID="{5288B759-880B-42DC-816B-332505CEECEB}" presName="node" presStyleLbl="node1" presStyleIdx="10" presStyleCnt="13">
        <dgm:presLayoutVars>
          <dgm:bulletEnabled val="1"/>
        </dgm:presLayoutVars>
      </dgm:prSet>
      <dgm:spPr/>
    </dgm:pt>
    <dgm:pt modelId="{CE01A17E-8FD6-460D-9CDD-84C43E7B608D}" type="pres">
      <dgm:prSet presAssocID="{876E8B6A-F440-4BCE-94F1-749FD5B53BC3}" presName="sibTrans" presStyleCnt="0"/>
      <dgm:spPr/>
    </dgm:pt>
    <dgm:pt modelId="{2E350AA5-EE13-46EB-BDDE-4ED0871544C5}" type="pres">
      <dgm:prSet presAssocID="{E2CCB314-A20B-45AE-AE80-7E2E8E0318C7}" presName="node" presStyleLbl="node1" presStyleIdx="11" presStyleCnt="13">
        <dgm:presLayoutVars>
          <dgm:bulletEnabled val="1"/>
        </dgm:presLayoutVars>
      </dgm:prSet>
      <dgm:spPr/>
    </dgm:pt>
    <dgm:pt modelId="{6ECE108A-8C2C-4F92-A7F5-328B915DEC1E}" type="pres">
      <dgm:prSet presAssocID="{A42E5256-C4F1-4A5E-8132-158C5E47C1F1}" presName="sibTrans" presStyleCnt="0"/>
      <dgm:spPr/>
    </dgm:pt>
    <dgm:pt modelId="{A04EB82D-757D-4F35-9302-F95F4991FE19}" type="pres">
      <dgm:prSet presAssocID="{007757D5-7660-40A4-AA3C-80C3F62C4D83}" presName="node" presStyleLbl="node1" presStyleIdx="12" presStyleCnt="13">
        <dgm:presLayoutVars>
          <dgm:bulletEnabled val="1"/>
        </dgm:presLayoutVars>
      </dgm:prSet>
      <dgm:spPr/>
    </dgm:pt>
  </dgm:ptLst>
  <dgm:cxnLst>
    <dgm:cxn modelId="{C37BD61A-85CF-4D39-BDA1-177B7B904FE2}" srcId="{A9EDED72-6CD3-4F10-A556-4387E0B6379A}" destId="{F8B34EFF-AD86-4435-A7E5-B2617598F45D}" srcOrd="3" destOrd="0" parTransId="{0A807473-A82D-487E-A4FD-D7D3FA1B7F52}" sibTransId="{6D19FFDD-632E-497F-8122-7482EF68AA1C}"/>
    <dgm:cxn modelId="{CB2BE41C-A40B-4736-884E-173D08783697}" srcId="{A9EDED72-6CD3-4F10-A556-4387E0B6379A}" destId="{E2CCB314-A20B-45AE-AE80-7E2E8E0318C7}" srcOrd="11" destOrd="0" parTransId="{9C301E8A-8FE4-4E4E-ACA6-0EEF7236C51D}" sibTransId="{A42E5256-C4F1-4A5E-8132-158C5E47C1F1}"/>
    <dgm:cxn modelId="{B27CA31E-8A10-4C07-8E0B-004D647A1589}" type="presOf" srcId="{6DA0D0F8-AA34-41CE-A06C-6EA5A4B1F16B}" destId="{1F9DA461-688E-46AF-B07C-C2CDB0CF9486}" srcOrd="0" destOrd="0" presId="urn:microsoft.com/office/officeart/2005/8/layout/default"/>
    <dgm:cxn modelId="{58CB372B-CA96-41D1-8FE3-0B932C43ECB8}" srcId="{A9EDED72-6CD3-4F10-A556-4387E0B6379A}" destId="{FA427521-3850-40AD-BC9A-94B9FDBAFFB3}" srcOrd="5" destOrd="0" parTransId="{2E07A079-077E-4BDA-9A45-35C00F97D7C5}" sibTransId="{04817CDF-4006-45FB-8B41-BF73B3C786D1}"/>
    <dgm:cxn modelId="{7C96862C-FA99-4163-8859-C41F0CB6C270}" type="presOf" srcId="{5288B759-880B-42DC-816B-332505CEECEB}" destId="{BB74256A-A2F6-43E4-BBC3-6379CCA35D94}" srcOrd="0" destOrd="0" presId="urn:microsoft.com/office/officeart/2005/8/layout/default"/>
    <dgm:cxn modelId="{912ECD3A-1970-4956-B53C-1978A74D5009}" type="presOf" srcId="{7936E047-FB0F-493A-BCD9-F9E24BF319C2}" destId="{4EF8ABCE-33C2-4BAE-AA00-72183A43D758}" srcOrd="0" destOrd="0" presId="urn:microsoft.com/office/officeart/2005/8/layout/default"/>
    <dgm:cxn modelId="{C121983C-974D-476A-943B-90EBC5A2E663}" type="presOf" srcId="{9D111CAD-9DA9-4D59-BCEF-DD5ED06AFA82}" destId="{1D7F9594-0DC3-4783-A17C-984A5F766729}" srcOrd="0" destOrd="0" presId="urn:microsoft.com/office/officeart/2005/8/layout/default"/>
    <dgm:cxn modelId="{D69F2A66-AA2B-4A51-9A80-E279D089FB25}" type="presOf" srcId="{F8B34EFF-AD86-4435-A7E5-B2617598F45D}" destId="{985F5367-851E-4B5E-9B92-E36DC7E30AAD}" srcOrd="0" destOrd="0" presId="urn:microsoft.com/office/officeart/2005/8/layout/default"/>
    <dgm:cxn modelId="{7B6F3E47-8164-4ACE-903E-ADCF2C9F6606}" srcId="{A9EDED72-6CD3-4F10-A556-4387E0B6379A}" destId="{9D111CAD-9DA9-4D59-BCEF-DD5ED06AFA82}" srcOrd="8" destOrd="0" parTransId="{C4C1C624-6FC1-4D84-BCBC-9C47C3995AAD}" sibTransId="{B8A6160C-74A2-4D1D-A040-2329BEC4C2DA}"/>
    <dgm:cxn modelId="{5DC3CA71-4797-4724-98B1-294B4B96AF2D}" srcId="{A9EDED72-6CD3-4F10-A556-4387E0B6379A}" destId="{CC6A149C-4E1A-456B-A208-21A445E4C942}" srcOrd="4" destOrd="0" parTransId="{037967E2-0007-4C0B-A711-7D5F04CB2C91}" sibTransId="{590161EF-2733-48EF-84CB-23BB123598A8}"/>
    <dgm:cxn modelId="{43DE7552-5A58-4164-9E3F-F6A15D7872D6}" srcId="{A9EDED72-6CD3-4F10-A556-4387E0B6379A}" destId="{7936E047-FB0F-493A-BCD9-F9E24BF319C2}" srcOrd="0" destOrd="0" parTransId="{4D387D75-0C14-4B1B-946F-5C670ECEA5C3}" sibTransId="{BA0BD45F-AC7E-499C-8B8A-F776F3C44F2C}"/>
    <dgm:cxn modelId="{0B055155-144E-4AE2-A02C-5BEC89418FDF}" srcId="{A9EDED72-6CD3-4F10-A556-4387E0B6379A}" destId="{304BD89B-911C-4BCD-A38D-A06A151BE78C}" srcOrd="9" destOrd="0" parTransId="{594FA066-A684-4024-A401-1F1F1FAD662F}" sibTransId="{99CF3044-C25F-4CCF-AB34-89AA96A02DD5}"/>
    <dgm:cxn modelId="{99E2AD93-232F-4D2C-9DC0-885C76ABBFE7}" srcId="{A9EDED72-6CD3-4F10-A556-4387E0B6379A}" destId="{DCE0A4B8-4A2C-4CF1-88DE-D20F2E18F096}" srcOrd="6" destOrd="0" parTransId="{7A31E12A-8822-4DE5-B576-5BC33AEB3893}" sibTransId="{11442B05-F499-4332-9699-EEABE54EF1CB}"/>
    <dgm:cxn modelId="{76671298-0D58-4D5B-9E36-132225762EC7}" type="presOf" srcId="{CC6A149C-4E1A-456B-A208-21A445E4C942}" destId="{392945D0-4897-4958-83FE-A23A4CE1184F}" srcOrd="0" destOrd="0" presId="urn:microsoft.com/office/officeart/2005/8/layout/default"/>
    <dgm:cxn modelId="{873E2B9E-482E-430B-8BE3-76FB658F279D}" type="presOf" srcId="{E2CCB314-A20B-45AE-AE80-7E2E8E0318C7}" destId="{2E350AA5-EE13-46EB-BDDE-4ED0871544C5}" srcOrd="0" destOrd="0" presId="urn:microsoft.com/office/officeart/2005/8/layout/default"/>
    <dgm:cxn modelId="{B09247B2-DFF3-4E68-9411-950A0FBE43BC}" srcId="{A9EDED72-6CD3-4F10-A556-4387E0B6379A}" destId="{93658F8B-8A16-405E-9383-E9D002286DB3}" srcOrd="7" destOrd="0" parTransId="{22D14BBC-6937-4E58-ACC8-CD80A05DE452}" sibTransId="{D85B38D8-AEC4-40D0-B7B8-CB1E53594523}"/>
    <dgm:cxn modelId="{212A68B3-8EB9-49C2-B59E-F90DEF4B676A}" type="presOf" srcId="{FA427521-3850-40AD-BC9A-94B9FDBAFFB3}" destId="{C7A14C0C-383A-4727-B709-657FB75FF756}" srcOrd="0" destOrd="0" presId="urn:microsoft.com/office/officeart/2005/8/layout/default"/>
    <dgm:cxn modelId="{9C88B0BA-C4F3-474F-9687-B3D92436D0CC}" srcId="{A9EDED72-6CD3-4F10-A556-4387E0B6379A}" destId="{5288B759-880B-42DC-816B-332505CEECEB}" srcOrd="10" destOrd="0" parTransId="{65905FE9-64EB-4A43-A65F-15E8CF2982AD}" sibTransId="{876E8B6A-F440-4BCE-94F1-749FD5B53BC3}"/>
    <dgm:cxn modelId="{8212CEBA-6298-43AD-85CE-CDC95A09290F}" srcId="{A9EDED72-6CD3-4F10-A556-4387E0B6379A}" destId="{007757D5-7660-40A4-AA3C-80C3F62C4D83}" srcOrd="12" destOrd="0" parTransId="{5F72650D-A2E4-4DC8-8BD2-451A3500C575}" sibTransId="{7DA0DA2E-BBCA-40EA-99F5-05D17B06E98C}"/>
    <dgm:cxn modelId="{7178A4BE-7FDE-42F8-8146-4578BD942764}" type="presOf" srcId="{B843A3E4-5BC0-476D-B548-9E610274FF0B}" destId="{AEB60841-D906-438F-B614-877DD657F490}" srcOrd="0" destOrd="0" presId="urn:microsoft.com/office/officeart/2005/8/layout/default"/>
    <dgm:cxn modelId="{896B5BCD-FC50-4BBF-B7F7-8843781CCC0B}" type="presOf" srcId="{A9EDED72-6CD3-4F10-A556-4387E0B6379A}" destId="{19C9C0EF-80CE-4BD5-AC22-FC464B5F21FD}" srcOrd="0" destOrd="0" presId="urn:microsoft.com/office/officeart/2005/8/layout/default"/>
    <dgm:cxn modelId="{2D6488D1-3C60-4981-8394-349312A724D1}" srcId="{A9EDED72-6CD3-4F10-A556-4387E0B6379A}" destId="{6DA0D0F8-AA34-41CE-A06C-6EA5A4B1F16B}" srcOrd="2" destOrd="0" parTransId="{F32E312C-B9DC-4F8D-B7C9-57550AA27465}" sibTransId="{06EBAFD9-EDEE-443F-874C-049E000B946A}"/>
    <dgm:cxn modelId="{0DCBE1D1-8955-4464-B8F5-C6C5C6E4DD44}" type="presOf" srcId="{DCE0A4B8-4A2C-4CF1-88DE-D20F2E18F096}" destId="{9DDC7D0A-9BD1-457C-80A1-AF7C0D69492C}" srcOrd="0" destOrd="0" presId="urn:microsoft.com/office/officeart/2005/8/layout/default"/>
    <dgm:cxn modelId="{4DAE56E0-F8E7-4030-B690-0F8CD8FF4402}" type="presOf" srcId="{304BD89B-911C-4BCD-A38D-A06A151BE78C}" destId="{028A7011-4EC5-40B6-BA21-52E674C19F05}" srcOrd="0" destOrd="0" presId="urn:microsoft.com/office/officeart/2005/8/layout/default"/>
    <dgm:cxn modelId="{46A077E2-B5D6-4E20-ADE9-F22436D77FB4}" type="presOf" srcId="{93658F8B-8A16-405E-9383-E9D002286DB3}" destId="{45717A7D-18F4-412A-82E8-61C4576AEE6F}" srcOrd="0" destOrd="0" presId="urn:microsoft.com/office/officeart/2005/8/layout/default"/>
    <dgm:cxn modelId="{1E0071F3-D102-4C9D-9908-F1DB97D1AADD}" srcId="{A9EDED72-6CD3-4F10-A556-4387E0B6379A}" destId="{B843A3E4-5BC0-476D-B548-9E610274FF0B}" srcOrd="1" destOrd="0" parTransId="{FDA0D82C-1F56-4FC5-AE32-5B2B7B3552E8}" sibTransId="{1C57045C-947F-48FD-A6B7-2794BF6462D6}"/>
    <dgm:cxn modelId="{F682C9F9-31D7-4183-BBC9-7C6C1CB1C07D}" type="presOf" srcId="{007757D5-7660-40A4-AA3C-80C3F62C4D83}" destId="{A04EB82D-757D-4F35-9302-F95F4991FE19}" srcOrd="0" destOrd="0" presId="urn:microsoft.com/office/officeart/2005/8/layout/default"/>
    <dgm:cxn modelId="{804554FB-F8DB-440A-A702-99A748529BB5}" type="presParOf" srcId="{19C9C0EF-80CE-4BD5-AC22-FC464B5F21FD}" destId="{4EF8ABCE-33C2-4BAE-AA00-72183A43D758}" srcOrd="0" destOrd="0" presId="urn:microsoft.com/office/officeart/2005/8/layout/default"/>
    <dgm:cxn modelId="{A131C777-5F33-4A50-B915-48AE4172B6C6}" type="presParOf" srcId="{19C9C0EF-80CE-4BD5-AC22-FC464B5F21FD}" destId="{A4854C40-257E-42A9-985D-6467270735A1}" srcOrd="1" destOrd="0" presId="urn:microsoft.com/office/officeart/2005/8/layout/default"/>
    <dgm:cxn modelId="{6AEC8AF8-92CF-49C4-86BD-AFB1BFA824CD}" type="presParOf" srcId="{19C9C0EF-80CE-4BD5-AC22-FC464B5F21FD}" destId="{AEB60841-D906-438F-B614-877DD657F490}" srcOrd="2" destOrd="0" presId="urn:microsoft.com/office/officeart/2005/8/layout/default"/>
    <dgm:cxn modelId="{5142A78C-D113-42C5-A71D-92BB141AD853}" type="presParOf" srcId="{19C9C0EF-80CE-4BD5-AC22-FC464B5F21FD}" destId="{255F58D4-7C9D-453C-8A0A-722379E5C6ED}" srcOrd="3" destOrd="0" presId="urn:microsoft.com/office/officeart/2005/8/layout/default"/>
    <dgm:cxn modelId="{AAE7D3D6-CC5C-4549-9959-63D59CFFF285}" type="presParOf" srcId="{19C9C0EF-80CE-4BD5-AC22-FC464B5F21FD}" destId="{1F9DA461-688E-46AF-B07C-C2CDB0CF9486}" srcOrd="4" destOrd="0" presId="urn:microsoft.com/office/officeart/2005/8/layout/default"/>
    <dgm:cxn modelId="{9E98376A-5E32-454A-8784-76809A58958E}" type="presParOf" srcId="{19C9C0EF-80CE-4BD5-AC22-FC464B5F21FD}" destId="{2C1FE7C6-E41C-42E3-98D6-51081F8018E9}" srcOrd="5" destOrd="0" presId="urn:microsoft.com/office/officeart/2005/8/layout/default"/>
    <dgm:cxn modelId="{500EE817-AFE1-4B42-9B0D-7FAA59C26E82}" type="presParOf" srcId="{19C9C0EF-80CE-4BD5-AC22-FC464B5F21FD}" destId="{985F5367-851E-4B5E-9B92-E36DC7E30AAD}" srcOrd="6" destOrd="0" presId="urn:microsoft.com/office/officeart/2005/8/layout/default"/>
    <dgm:cxn modelId="{54F72FC3-A16A-4972-B586-F94C05D7CFEB}" type="presParOf" srcId="{19C9C0EF-80CE-4BD5-AC22-FC464B5F21FD}" destId="{42A5F924-A499-44A5-AB04-2F77361A2B96}" srcOrd="7" destOrd="0" presId="urn:microsoft.com/office/officeart/2005/8/layout/default"/>
    <dgm:cxn modelId="{C0772F35-1DC6-4FA6-9002-91F15D503019}" type="presParOf" srcId="{19C9C0EF-80CE-4BD5-AC22-FC464B5F21FD}" destId="{392945D0-4897-4958-83FE-A23A4CE1184F}" srcOrd="8" destOrd="0" presId="urn:microsoft.com/office/officeart/2005/8/layout/default"/>
    <dgm:cxn modelId="{39D6968C-A05F-480F-BB27-B190E5B32676}" type="presParOf" srcId="{19C9C0EF-80CE-4BD5-AC22-FC464B5F21FD}" destId="{3470444F-8A6B-4EA2-B777-91074803EA37}" srcOrd="9" destOrd="0" presId="urn:microsoft.com/office/officeart/2005/8/layout/default"/>
    <dgm:cxn modelId="{88DCB39B-F058-48FA-B7D5-140565DB749F}" type="presParOf" srcId="{19C9C0EF-80CE-4BD5-AC22-FC464B5F21FD}" destId="{C7A14C0C-383A-4727-B709-657FB75FF756}" srcOrd="10" destOrd="0" presId="urn:microsoft.com/office/officeart/2005/8/layout/default"/>
    <dgm:cxn modelId="{1CD73CE5-5B8C-453C-9F8D-B641BE084773}" type="presParOf" srcId="{19C9C0EF-80CE-4BD5-AC22-FC464B5F21FD}" destId="{221319A2-5728-444C-96DD-FCB9B5C3E43F}" srcOrd="11" destOrd="0" presId="urn:microsoft.com/office/officeart/2005/8/layout/default"/>
    <dgm:cxn modelId="{9C965469-3438-4744-8894-9D586DAB4A5A}" type="presParOf" srcId="{19C9C0EF-80CE-4BD5-AC22-FC464B5F21FD}" destId="{9DDC7D0A-9BD1-457C-80A1-AF7C0D69492C}" srcOrd="12" destOrd="0" presId="urn:microsoft.com/office/officeart/2005/8/layout/default"/>
    <dgm:cxn modelId="{4DEEF088-C4E1-43D7-B7B2-400FAA08BE0A}" type="presParOf" srcId="{19C9C0EF-80CE-4BD5-AC22-FC464B5F21FD}" destId="{C76D297E-928E-47A0-9BAF-13236BF58C31}" srcOrd="13" destOrd="0" presId="urn:microsoft.com/office/officeart/2005/8/layout/default"/>
    <dgm:cxn modelId="{E3D43005-103D-4E86-9673-C4D6B5C367A2}" type="presParOf" srcId="{19C9C0EF-80CE-4BD5-AC22-FC464B5F21FD}" destId="{45717A7D-18F4-412A-82E8-61C4576AEE6F}" srcOrd="14" destOrd="0" presId="urn:microsoft.com/office/officeart/2005/8/layout/default"/>
    <dgm:cxn modelId="{5EF3093D-4EAC-4083-8058-638ED468ED88}" type="presParOf" srcId="{19C9C0EF-80CE-4BD5-AC22-FC464B5F21FD}" destId="{AF007501-F231-470B-A3F0-505B6B838AC7}" srcOrd="15" destOrd="0" presId="urn:microsoft.com/office/officeart/2005/8/layout/default"/>
    <dgm:cxn modelId="{078A3315-CA82-45B6-AC14-45F0E8C57851}" type="presParOf" srcId="{19C9C0EF-80CE-4BD5-AC22-FC464B5F21FD}" destId="{1D7F9594-0DC3-4783-A17C-984A5F766729}" srcOrd="16" destOrd="0" presId="urn:microsoft.com/office/officeart/2005/8/layout/default"/>
    <dgm:cxn modelId="{3E060D1C-7DDC-4549-983D-232C07A8F5AD}" type="presParOf" srcId="{19C9C0EF-80CE-4BD5-AC22-FC464B5F21FD}" destId="{41A67922-5B05-45E4-BE9D-FDA99C59598D}" srcOrd="17" destOrd="0" presId="urn:microsoft.com/office/officeart/2005/8/layout/default"/>
    <dgm:cxn modelId="{D9933689-27AE-4706-AE63-1301493B3A22}" type="presParOf" srcId="{19C9C0EF-80CE-4BD5-AC22-FC464B5F21FD}" destId="{028A7011-4EC5-40B6-BA21-52E674C19F05}" srcOrd="18" destOrd="0" presId="urn:microsoft.com/office/officeart/2005/8/layout/default"/>
    <dgm:cxn modelId="{5BF8CA23-2E45-4E93-9A43-1C8A8C9D0F97}" type="presParOf" srcId="{19C9C0EF-80CE-4BD5-AC22-FC464B5F21FD}" destId="{8FE112E7-D388-4257-8037-EE66B228E800}" srcOrd="19" destOrd="0" presId="urn:microsoft.com/office/officeart/2005/8/layout/default"/>
    <dgm:cxn modelId="{9AD8D728-BAE2-4DC5-B3FC-38B01B4911BA}" type="presParOf" srcId="{19C9C0EF-80CE-4BD5-AC22-FC464B5F21FD}" destId="{BB74256A-A2F6-43E4-BBC3-6379CCA35D94}" srcOrd="20" destOrd="0" presId="urn:microsoft.com/office/officeart/2005/8/layout/default"/>
    <dgm:cxn modelId="{7B73D8A2-D181-4908-9EC5-2356A493DC71}" type="presParOf" srcId="{19C9C0EF-80CE-4BD5-AC22-FC464B5F21FD}" destId="{CE01A17E-8FD6-460D-9CDD-84C43E7B608D}" srcOrd="21" destOrd="0" presId="urn:microsoft.com/office/officeart/2005/8/layout/default"/>
    <dgm:cxn modelId="{F66BA207-CBD8-47AD-B009-AFE989D6CCDD}" type="presParOf" srcId="{19C9C0EF-80CE-4BD5-AC22-FC464B5F21FD}" destId="{2E350AA5-EE13-46EB-BDDE-4ED0871544C5}" srcOrd="22" destOrd="0" presId="urn:microsoft.com/office/officeart/2005/8/layout/default"/>
    <dgm:cxn modelId="{5035131E-0027-4D60-958A-F1CE3F0C17DF}" type="presParOf" srcId="{19C9C0EF-80CE-4BD5-AC22-FC464B5F21FD}" destId="{6ECE108A-8C2C-4F92-A7F5-328B915DEC1E}" srcOrd="23" destOrd="0" presId="urn:microsoft.com/office/officeart/2005/8/layout/default"/>
    <dgm:cxn modelId="{5B862A25-9BE9-4198-9D7B-FD0C1697499C}" type="presParOf" srcId="{19C9C0EF-80CE-4BD5-AC22-FC464B5F21FD}" destId="{A04EB82D-757D-4F35-9302-F95F4991FE19}" srcOrd="2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500205-268C-45CA-81F6-991DB04B56C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A8B7429-4217-4B3C-85CA-DF73AEBA9BA8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Provide a </a:t>
          </a:r>
          <a:r>
            <a:rPr lang="en-GB" b="0"/>
            <a:t>LICENSE</a:t>
          </a:r>
          <a:r>
            <a:rPr lang="en-GB"/>
            <a:t> file</a:t>
          </a:r>
          <a:endParaRPr lang="en-US"/>
        </a:p>
      </dgm:t>
    </dgm:pt>
    <dgm:pt modelId="{BD7AB18C-E144-4B2D-AD1E-0CECFA6526BE}" type="parTrans" cxnId="{B010918A-A6C5-43FE-A74D-4146DADE79E0}">
      <dgm:prSet/>
      <dgm:spPr/>
      <dgm:t>
        <a:bodyPr/>
        <a:lstStyle/>
        <a:p>
          <a:endParaRPr lang="en-US"/>
        </a:p>
      </dgm:t>
    </dgm:pt>
    <dgm:pt modelId="{68BD2C2C-54D8-49C1-9B02-632233C877B1}" type="sibTrans" cxnId="{B010918A-A6C5-43FE-A74D-4146DADE79E0}">
      <dgm:prSet/>
      <dgm:spPr/>
      <dgm:t>
        <a:bodyPr/>
        <a:lstStyle/>
        <a:p>
          <a:endParaRPr lang="en-US"/>
        </a:p>
      </dgm:t>
    </dgm:pt>
    <dgm:pt modelId="{D7BA4A26-6193-4E0B-9468-E6C71F3AC318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Place it in the root directory</a:t>
          </a:r>
          <a:endParaRPr lang="en-GB" dirty="0"/>
        </a:p>
      </dgm:t>
    </dgm:pt>
    <dgm:pt modelId="{FEF642A4-ED26-46FC-84F5-28224B4164BA}" type="parTrans" cxnId="{1EDFD7EE-FDEE-43F3-92EB-E70D49F3C3C9}">
      <dgm:prSet/>
      <dgm:spPr/>
      <dgm:t>
        <a:bodyPr/>
        <a:lstStyle/>
        <a:p>
          <a:endParaRPr lang="en-US"/>
        </a:p>
      </dgm:t>
    </dgm:pt>
    <dgm:pt modelId="{83F9BCB5-A3F5-4132-AAF6-C9579C13A410}" type="sibTrans" cxnId="{1EDFD7EE-FDEE-43F3-92EB-E70D49F3C3C9}">
      <dgm:prSet/>
      <dgm:spPr/>
      <dgm:t>
        <a:bodyPr/>
        <a:lstStyle/>
        <a:p>
          <a:endParaRPr lang="en-US"/>
        </a:p>
      </dgm:t>
    </dgm:pt>
    <dgm:pt modelId="{2949BE9D-DCB0-432B-B024-1A84AEEE11D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Ensure it contains the exact text of the selected licence</a:t>
          </a:r>
          <a:endParaRPr lang="en-GB" dirty="0"/>
        </a:p>
      </dgm:t>
    </dgm:pt>
    <dgm:pt modelId="{14CB6B2B-7A08-4782-9F71-4FB2701D848D}" type="parTrans" cxnId="{A6648D72-1A13-4FA2-BA97-52424A0C5AD5}">
      <dgm:prSet/>
      <dgm:spPr/>
      <dgm:t>
        <a:bodyPr/>
        <a:lstStyle/>
        <a:p>
          <a:endParaRPr lang="en-US"/>
        </a:p>
      </dgm:t>
    </dgm:pt>
    <dgm:pt modelId="{E5E0417E-1E9A-4030-B612-DB62C2164E30}" type="sibTrans" cxnId="{A6648D72-1A13-4FA2-BA97-52424A0C5AD5}">
      <dgm:prSet/>
      <dgm:spPr/>
      <dgm:t>
        <a:bodyPr/>
        <a:lstStyle/>
        <a:p>
          <a:endParaRPr lang="en-US"/>
        </a:p>
      </dgm:t>
    </dgm:pt>
    <dgm:pt modelId="{BC1009F5-6BB4-4E18-A29D-0DC1F28A9DC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Header comments in source code files are generally unnecessary</a:t>
          </a:r>
          <a:endParaRPr lang="en-GB" dirty="0"/>
        </a:p>
      </dgm:t>
    </dgm:pt>
    <dgm:pt modelId="{7C7C4700-4C92-4777-A20F-02FB2073468B}" type="parTrans" cxnId="{185FB9FB-87F7-4292-84BF-34BB525EA2E8}">
      <dgm:prSet/>
      <dgm:spPr/>
      <dgm:t>
        <a:bodyPr/>
        <a:lstStyle/>
        <a:p>
          <a:endParaRPr lang="en-US"/>
        </a:p>
      </dgm:t>
    </dgm:pt>
    <dgm:pt modelId="{EBB4DF3F-55E4-490A-A93F-363D95A8EABA}" type="sibTrans" cxnId="{185FB9FB-87F7-4292-84BF-34BB525EA2E8}">
      <dgm:prSet/>
      <dgm:spPr/>
      <dgm:t>
        <a:bodyPr/>
        <a:lstStyle/>
        <a:p>
          <a:endParaRPr lang="en-US"/>
        </a:p>
      </dgm:t>
    </dgm:pt>
    <dgm:pt modelId="{963BC2F0-12FA-405B-B442-406696067E2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Declare the licence</a:t>
          </a:r>
          <a:endParaRPr lang="en-GB" dirty="0"/>
        </a:p>
      </dgm:t>
    </dgm:pt>
    <dgm:pt modelId="{175DE428-8303-417C-9E8B-E7449E3FCF94}" type="parTrans" cxnId="{505A1097-A798-4644-9249-10530A77D72F}">
      <dgm:prSet/>
      <dgm:spPr/>
      <dgm:t>
        <a:bodyPr/>
        <a:lstStyle/>
        <a:p>
          <a:endParaRPr lang="en-US"/>
        </a:p>
      </dgm:t>
    </dgm:pt>
    <dgm:pt modelId="{90F185C4-1C8D-4A6B-9EB8-F85B41C8F025}" type="sibTrans" cxnId="{505A1097-A798-4644-9249-10530A77D72F}">
      <dgm:prSet/>
      <dgm:spPr/>
      <dgm:t>
        <a:bodyPr/>
        <a:lstStyle/>
        <a:p>
          <a:endParaRPr lang="en-US"/>
        </a:p>
      </dgm:t>
    </dgm:pt>
    <dgm:pt modelId="{D1BE675B-4DA9-4F03-862E-3AF1543CD5C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Update project documentation to reflect the selected OSS licence</a:t>
          </a:r>
          <a:endParaRPr lang="en-GB" dirty="0"/>
        </a:p>
      </dgm:t>
    </dgm:pt>
    <dgm:pt modelId="{2446F71F-5E23-4744-B683-5FD8FA78E507}" type="parTrans" cxnId="{E669B8B2-039F-4929-9FB0-6619E63C3767}">
      <dgm:prSet/>
      <dgm:spPr/>
      <dgm:t>
        <a:bodyPr/>
        <a:lstStyle/>
        <a:p>
          <a:endParaRPr lang="en-US"/>
        </a:p>
      </dgm:t>
    </dgm:pt>
    <dgm:pt modelId="{09AC34DD-1F02-4D3B-93FC-6A2AE6F51419}" type="sibTrans" cxnId="{E669B8B2-039F-4929-9FB0-6619E63C3767}">
      <dgm:prSet/>
      <dgm:spPr/>
      <dgm:t>
        <a:bodyPr/>
        <a:lstStyle/>
        <a:p>
          <a:endParaRPr lang="en-US"/>
        </a:p>
      </dgm:t>
    </dgm:pt>
    <dgm:pt modelId="{CCAED436-D9FA-4601-BCA2-4CAC2D477B7D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Use any available repository features to declare the licence</a:t>
          </a:r>
          <a:endParaRPr lang="en-GB" dirty="0"/>
        </a:p>
      </dgm:t>
    </dgm:pt>
    <dgm:pt modelId="{C9F9EBCA-2448-4604-9399-025AEF3BDC9B}" type="parTrans" cxnId="{772E6FF6-2AA3-4C36-B769-215B7690BC2E}">
      <dgm:prSet/>
      <dgm:spPr/>
      <dgm:t>
        <a:bodyPr/>
        <a:lstStyle/>
        <a:p>
          <a:endParaRPr lang="en-US"/>
        </a:p>
      </dgm:t>
    </dgm:pt>
    <dgm:pt modelId="{EDFDEA41-9BBA-48D8-B986-EAB69257BACD}" type="sibTrans" cxnId="{772E6FF6-2AA3-4C36-B769-215B7690BC2E}">
      <dgm:prSet/>
      <dgm:spPr/>
      <dgm:t>
        <a:bodyPr/>
        <a:lstStyle/>
        <a:p>
          <a:endParaRPr lang="en-US"/>
        </a:p>
      </dgm:t>
    </dgm:pt>
    <dgm:pt modelId="{31B726F5-BD7A-4EE0-B6AD-987CA957C013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b="0"/>
            <a:t>Declare licence options</a:t>
          </a:r>
          <a:endParaRPr lang="en-GB" b="0" dirty="0"/>
        </a:p>
      </dgm:t>
    </dgm:pt>
    <dgm:pt modelId="{22C057F9-4D26-4FCF-89C1-772FD6D529F9}" type="parTrans" cxnId="{60150F88-225B-415D-929E-551D3A42E5BD}">
      <dgm:prSet/>
      <dgm:spPr/>
      <dgm:t>
        <a:bodyPr/>
        <a:lstStyle/>
        <a:p>
          <a:endParaRPr lang="en-US"/>
        </a:p>
      </dgm:t>
    </dgm:pt>
    <dgm:pt modelId="{F5493517-2BFC-4CF9-818C-5C74C00EFA4F}" type="sibTrans" cxnId="{60150F88-225B-415D-929E-551D3A42E5BD}">
      <dgm:prSet/>
      <dgm:spPr/>
      <dgm:t>
        <a:bodyPr/>
        <a:lstStyle/>
        <a:p>
          <a:endParaRPr lang="en-US"/>
        </a:p>
      </dgm:t>
    </dgm:pt>
    <dgm:pt modelId="{C4CDA654-0903-4DF0-9F3B-1BDFBEE2D341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Some options must be explicitly stated</a:t>
          </a:r>
          <a:endParaRPr lang="en-GB" dirty="0"/>
        </a:p>
      </dgm:t>
    </dgm:pt>
    <dgm:pt modelId="{65C4F8C5-52E0-4D03-9A96-AB1C83A656F7}" type="parTrans" cxnId="{47610FC7-8282-40BD-A961-F4178D4F2715}">
      <dgm:prSet/>
      <dgm:spPr/>
      <dgm:t>
        <a:bodyPr/>
        <a:lstStyle/>
        <a:p>
          <a:endParaRPr lang="en-US"/>
        </a:p>
      </dgm:t>
    </dgm:pt>
    <dgm:pt modelId="{AC7D3427-C08A-4C9D-B33B-C5586F4F32CD}" type="sibTrans" cxnId="{47610FC7-8282-40BD-A961-F4178D4F2715}">
      <dgm:prSet/>
      <dgm:spPr/>
      <dgm:t>
        <a:bodyPr/>
        <a:lstStyle/>
        <a:p>
          <a:endParaRPr lang="en-US"/>
        </a:p>
      </dgm:t>
    </dgm:pt>
    <dgm:pt modelId="{0689EF1E-25F3-480C-A168-DDE70A856CC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Accepting later licence versions or relicensing under specific licences</a:t>
          </a:r>
          <a:endParaRPr lang="en-GB" dirty="0"/>
        </a:p>
      </dgm:t>
    </dgm:pt>
    <dgm:pt modelId="{D716AAF1-3B5C-49F1-B936-40242F696927}" type="parTrans" cxnId="{CE774129-076C-4E71-9AB9-0D348D982088}">
      <dgm:prSet/>
      <dgm:spPr/>
      <dgm:t>
        <a:bodyPr/>
        <a:lstStyle/>
        <a:p>
          <a:endParaRPr lang="en-US"/>
        </a:p>
      </dgm:t>
    </dgm:pt>
    <dgm:pt modelId="{5A143086-50CE-4488-BC06-35412E7A770F}" type="sibTrans" cxnId="{CE774129-076C-4E71-9AB9-0D348D982088}">
      <dgm:prSet/>
      <dgm:spPr/>
      <dgm:t>
        <a:bodyPr/>
        <a:lstStyle/>
        <a:p>
          <a:endParaRPr lang="en-US"/>
        </a:p>
      </dgm:t>
    </dgm:pt>
    <dgm:pt modelId="{BA905BAD-3051-42A4-A018-B04A6DE79E7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These are declared in the README and, if needed, elaborated in NOTICE</a:t>
          </a:r>
          <a:endParaRPr lang="en-GB" dirty="0"/>
        </a:p>
      </dgm:t>
    </dgm:pt>
    <dgm:pt modelId="{DA03F1DB-CD98-4C81-93A6-6DFB38B3D73D}" type="parTrans" cxnId="{DA2C8394-072F-4921-BEEC-38D1C0BC49CB}">
      <dgm:prSet/>
      <dgm:spPr/>
      <dgm:t>
        <a:bodyPr/>
        <a:lstStyle/>
        <a:p>
          <a:endParaRPr lang="en-US"/>
        </a:p>
      </dgm:t>
    </dgm:pt>
    <dgm:pt modelId="{4E743C85-CD8B-4999-A4C1-2411BF5AD39A}" type="sibTrans" cxnId="{DA2C8394-072F-4921-BEEC-38D1C0BC49CB}">
      <dgm:prSet/>
      <dgm:spPr/>
      <dgm:t>
        <a:bodyPr/>
        <a:lstStyle/>
        <a:p>
          <a:endParaRPr lang="en-US"/>
        </a:p>
      </dgm:t>
    </dgm:pt>
    <dgm:pt modelId="{68847D57-B146-4B75-803D-6B376C9FCBAC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Document the project licence</a:t>
          </a:r>
          <a:endParaRPr lang="en-GB" dirty="0"/>
        </a:p>
      </dgm:t>
    </dgm:pt>
    <dgm:pt modelId="{23A93BF9-1C7F-4101-AD1D-AE435DA9805E}" type="parTrans" cxnId="{D72B40C9-A6D4-43F2-908D-7F5577CFCA29}">
      <dgm:prSet/>
      <dgm:spPr/>
      <dgm:t>
        <a:bodyPr/>
        <a:lstStyle/>
        <a:p>
          <a:endParaRPr lang="en-US"/>
        </a:p>
      </dgm:t>
    </dgm:pt>
    <dgm:pt modelId="{A0BF397F-401A-4867-9E4B-8D3603F56677}" type="sibTrans" cxnId="{D72B40C9-A6D4-43F2-908D-7F5577CFCA29}">
      <dgm:prSet/>
      <dgm:spPr/>
      <dgm:t>
        <a:bodyPr/>
        <a:lstStyle/>
        <a:p>
          <a:endParaRPr lang="en-US"/>
        </a:p>
      </dgm:t>
    </dgm:pt>
    <dgm:pt modelId="{B00B71FA-BE70-4EA6-98DE-14555635A7AB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GÉANT Software Catalogue</a:t>
          </a:r>
          <a:endParaRPr lang="en-GB" dirty="0"/>
        </a:p>
      </dgm:t>
    </dgm:pt>
    <dgm:pt modelId="{0BEF868F-1AEB-41CE-9972-B1A55AB044ED}" type="parTrans" cxnId="{6F2406FF-4E80-46EF-83DB-FA04658F3649}">
      <dgm:prSet/>
      <dgm:spPr/>
      <dgm:t>
        <a:bodyPr/>
        <a:lstStyle/>
        <a:p>
          <a:endParaRPr lang="en-US"/>
        </a:p>
      </dgm:t>
    </dgm:pt>
    <dgm:pt modelId="{E805D5EC-B6E7-4883-B09C-33B915D06DBE}" type="sibTrans" cxnId="{6F2406FF-4E80-46EF-83DB-FA04658F3649}">
      <dgm:prSet/>
      <dgm:spPr/>
      <dgm:t>
        <a:bodyPr/>
        <a:lstStyle/>
        <a:p>
          <a:endParaRPr lang="en-US"/>
        </a:p>
      </dgm:t>
    </dgm:pt>
    <dgm:pt modelId="{22E45525-EC1C-45F8-8D2D-F5903A3312EA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/>
            <a:t>IP Register is managed by the IPR Coordinator</a:t>
          </a:r>
          <a:endParaRPr lang="en-GB" dirty="0"/>
        </a:p>
      </dgm:t>
    </dgm:pt>
    <dgm:pt modelId="{799E984A-1A5B-427E-A685-D18919324814}" type="parTrans" cxnId="{C099ED34-06E2-48DD-97A8-60820198F330}">
      <dgm:prSet/>
      <dgm:spPr/>
      <dgm:t>
        <a:bodyPr/>
        <a:lstStyle/>
        <a:p>
          <a:endParaRPr lang="en-US"/>
        </a:p>
      </dgm:t>
    </dgm:pt>
    <dgm:pt modelId="{375520E5-6915-4CD4-8AF1-7D48680189D3}" type="sibTrans" cxnId="{C099ED34-06E2-48DD-97A8-60820198F330}">
      <dgm:prSet/>
      <dgm:spPr/>
      <dgm:t>
        <a:bodyPr/>
        <a:lstStyle/>
        <a:p>
          <a:endParaRPr lang="en-US"/>
        </a:p>
      </dgm:t>
    </dgm:pt>
    <dgm:pt modelId="{1143D5DC-068D-4568-91DF-4AF87C86A5D8}" type="pres">
      <dgm:prSet presAssocID="{C8500205-268C-45CA-81F6-991DB04B56C8}" presName="linear" presStyleCnt="0">
        <dgm:presLayoutVars>
          <dgm:animLvl val="lvl"/>
          <dgm:resizeHandles val="exact"/>
        </dgm:presLayoutVars>
      </dgm:prSet>
      <dgm:spPr/>
    </dgm:pt>
    <dgm:pt modelId="{40AA82C9-3521-4033-B85A-93991E397A92}" type="pres">
      <dgm:prSet presAssocID="{2A8B7429-4217-4B3C-85CA-DF73AEBA9BA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3C7E3B8-D3BB-480C-96B1-4ACEFC948BF0}" type="pres">
      <dgm:prSet presAssocID="{2A8B7429-4217-4B3C-85CA-DF73AEBA9BA8}" presName="childText" presStyleLbl="revTx" presStyleIdx="0" presStyleCnt="4">
        <dgm:presLayoutVars>
          <dgm:bulletEnabled val="1"/>
        </dgm:presLayoutVars>
      </dgm:prSet>
      <dgm:spPr/>
    </dgm:pt>
    <dgm:pt modelId="{F9D29C23-8911-439F-9BCF-560D9A9FB475}" type="pres">
      <dgm:prSet presAssocID="{963BC2F0-12FA-405B-B442-406696067E2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006C90B-0DD8-4BE2-8D84-F150E2F12A62}" type="pres">
      <dgm:prSet presAssocID="{963BC2F0-12FA-405B-B442-406696067E2F}" presName="childText" presStyleLbl="revTx" presStyleIdx="1" presStyleCnt="4">
        <dgm:presLayoutVars>
          <dgm:bulletEnabled val="1"/>
        </dgm:presLayoutVars>
      </dgm:prSet>
      <dgm:spPr/>
    </dgm:pt>
    <dgm:pt modelId="{314F057F-AAC0-4B73-AC25-953A0B8EC5A2}" type="pres">
      <dgm:prSet presAssocID="{31B726F5-BD7A-4EE0-B6AD-987CA957C01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71469E5-083E-497B-851F-D8568394EB23}" type="pres">
      <dgm:prSet presAssocID="{31B726F5-BD7A-4EE0-B6AD-987CA957C013}" presName="childText" presStyleLbl="revTx" presStyleIdx="2" presStyleCnt="4">
        <dgm:presLayoutVars>
          <dgm:bulletEnabled val="1"/>
        </dgm:presLayoutVars>
      </dgm:prSet>
      <dgm:spPr/>
    </dgm:pt>
    <dgm:pt modelId="{B7E2032B-4DD6-4E48-A7D4-441A646FB7E9}" type="pres">
      <dgm:prSet presAssocID="{68847D57-B146-4B75-803D-6B376C9FCBA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9E52336-4487-4FF4-9F54-47B1268F2DE0}" type="pres">
      <dgm:prSet presAssocID="{68847D57-B146-4B75-803D-6B376C9FCBAC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34C9D621-E3B9-4162-BEBF-D12084DEEE1A}" type="presOf" srcId="{B00B71FA-BE70-4EA6-98DE-14555635A7AB}" destId="{A9E52336-4487-4FF4-9F54-47B1268F2DE0}" srcOrd="0" destOrd="0" presId="urn:microsoft.com/office/officeart/2005/8/layout/vList2"/>
    <dgm:cxn modelId="{CE774129-076C-4E71-9AB9-0D348D982088}" srcId="{31B726F5-BD7A-4EE0-B6AD-987CA957C013}" destId="{0689EF1E-25F3-480C-A168-DDE70A856CC6}" srcOrd="1" destOrd="0" parTransId="{D716AAF1-3B5C-49F1-B936-40242F696927}" sibTransId="{5A143086-50CE-4488-BC06-35412E7A770F}"/>
    <dgm:cxn modelId="{C099ED34-06E2-48DD-97A8-60820198F330}" srcId="{68847D57-B146-4B75-803D-6B376C9FCBAC}" destId="{22E45525-EC1C-45F8-8D2D-F5903A3312EA}" srcOrd="1" destOrd="0" parTransId="{799E984A-1A5B-427E-A685-D18919324814}" sibTransId="{375520E5-6915-4CD4-8AF1-7D48680189D3}"/>
    <dgm:cxn modelId="{49D41B5C-9259-47A4-8E6E-11D422235C6D}" type="presOf" srcId="{0689EF1E-25F3-480C-A168-DDE70A856CC6}" destId="{171469E5-083E-497B-851F-D8568394EB23}" srcOrd="0" destOrd="1" presId="urn:microsoft.com/office/officeart/2005/8/layout/vList2"/>
    <dgm:cxn modelId="{384A0B46-7870-4F1F-91F1-9DD7133E0DAA}" type="presOf" srcId="{68847D57-B146-4B75-803D-6B376C9FCBAC}" destId="{B7E2032B-4DD6-4E48-A7D4-441A646FB7E9}" srcOrd="0" destOrd="0" presId="urn:microsoft.com/office/officeart/2005/8/layout/vList2"/>
    <dgm:cxn modelId="{A9AF4667-30A6-4A06-948A-2847551B5488}" type="presOf" srcId="{D7BA4A26-6193-4E0B-9468-E6C71F3AC318}" destId="{B3C7E3B8-D3BB-480C-96B1-4ACEFC948BF0}" srcOrd="0" destOrd="0" presId="urn:microsoft.com/office/officeart/2005/8/layout/vList2"/>
    <dgm:cxn modelId="{BBE07549-E9EB-462D-B583-205F5D3F6F2F}" type="presOf" srcId="{963BC2F0-12FA-405B-B442-406696067E2F}" destId="{F9D29C23-8911-439F-9BCF-560D9A9FB475}" srcOrd="0" destOrd="0" presId="urn:microsoft.com/office/officeart/2005/8/layout/vList2"/>
    <dgm:cxn modelId="{15EA9D6B-94AA-4EC4-8DE5-8D6DA0548ECC}" type="presOf" srcId="{2A8B7429-4217-4B3C-85CA-DF73AEBA9BA8}" destId="{40AA82C9-3521-4033-B85A-93991E397A92}" srcOrd="0" destOrd="0" presId="urn:microsoft.com/office/officeart/2005/8/layout/vList2"/>
    <dgm:cxn modelId="{DC319071-D85A-48AA-B1FC-EDBE4B13C788}" type="presOf" srcId="{D1BE675B-4DA9-4F03-862E-3AF1543CD5C6}" destId="{B006C90B-0DD8-4BE2-8D84-F150E2F12A62}" srcOrd="0" destOrd="0" presId="urn:microsoft.com/office/officeart/2005/8/layout/vList2"/>
    <dgm:cxn modelId="{A6648D72-1A13-4FA2-BA97-52424A0C5AD5}" srcId="{2A8B7429-4217-4B3C-85CA-DF73AEBA9BA8}" destId="{2949BE9D-DCB0-432B-B024-1A84AEEE11DC}" srcOrd="1" destOrd="0" parTransId="{14CB6B2B-7A08-4782-9F71-4FB2701D848D}" sibTransId="{E5E0417E-1E9A-4030-B612-DB62C2164E30}"/>
    <dgm:cxn modelId="{60150F88-225B-415D-929E-551D3A42E5BD}" srcId="{C8500205-268C-45CA-81F6-991DB04B56C8}" destId="{31B726F5-BD7A-4EE0-B6AD-987CA957C013}" srcOrd="2" destOrd="0" parTransId="{22C057F9-4D26-4FCF-89C1-772FD6D529F9}" sibTransId="{F5493517-2BFC-4CF9-818C-5C74C00EFA4F}"/>
    <dgm:cxn modelId="{B010918A-A6C5-43FE-A74D-4146DADE79E0}" srcId="{C8500205-268C-45CA-81F6-991DB04B56C8}" destId="{2A8B7429-4217-4B3C-85CA-DF73AEBA9BA8}" srcOrd="0" destOrd="0" parTransId="{BD7AB18C-E144-4B2D-AD1E-0CECFA6526BE}" sibTransId="{68BD2C2C-54D8-49C1-9B02-632233C877B1}"/>
    <dgm:cxn modelId="{2153BA93-47B0-49FD-929E-0E082AB808C7}" type="presOf" srcId="{2949BE9D-DCB0-432B-B024-1A84AEEE11DC}" destId="{B3C7E3B8-D3BB-480C-96B1-4ACEFC948BF0}" srcOrd="0" destOrd="1" presId="urn:microsoft.com/office/officeart/2005/8/layout/vList2"/>
    <dgm:cxn modelId="{DA2C8394-072F-4921-BEEC-38D1C0BC49CB}" srcId="{31B726F5-BD7A-4EE0-B6AD-987CA957C013}" destId="{BA905BAD-3051-42A4-A018-B04A6DE79E75}" srcOrd="2" destOrd="0" parTransId="{DA03F1DB-CD98-4C81-93A6-6DFB38B3D73D}" sibTransId="{4E743C85-CD8B-4999-A4C1-2411BF5AD39A}"/>
    <dgm:cxn modelId="{505A1097-A798-4644-9249-10530A77D72F}" srcId="{C8500205-268C-45CA-81F6-991DB04B56C8}" destId="{963BC2F0-12FA-405B-B442-406696067E2F}" srcOrd="1" destOrd="0" parTransId="{175DE428-8303-417C-9E8B-E7449E3FCF94}" sibTransId="{90F185C4-1C8D-4A6B-9EB8-F85B41C8F025}"/>
    <dgm:cxn modelId="{75AF179E-6F04-4161-8BA2-98A6E6509F39}" type="presOf" srcId="{C8500205-268C-45CA-81F6-991DB04B56C8}" destId="{1143D5DC-068D-4568-91DF-4AF87C86A5D8}" srcOrd="0" destOrd="0" presId="urn:microsoft.com/office/officeart/2005/8/layout/vList2"/>
    <dgm:cxn modelId="{4243FAA0-9F1B-4B60-8BF1-4A746281E27B}" type="presOf" srcId="{CCAED436-D9FA-4601-BCA2-4CAC2D477B7D}" destId="{B006C90B-0DD8-4BE2-8D84-F150E2F12A62}" srcOrd="0" destOrd="1" presId="urn:microsoft.com/office/officeart/2005/8/layout/vList2"/>
    <dgm:cxn modelId="{EACDE3A5-2647-45C1-8294-A5FE053282C3}" type="presOf" srcId="{BC1009F5-6BB4-4E18-A29D-0DC1F28A9DCC}" destId="{B3C7E3B8-D3BB-480C-96B1-4ACEFC948BF0}" srcOrd="0" destOrd="2" presId="urn:microsoft.com/office/officeart/2005/8/layout/vList2"/>
    <dgm:cxn modelId="{E669B8B2-039F-4929-9FB0-6619E63C3767}" srcId="{963BC2F0-12FA-405B-B442-406696067E2F}" destId="{D1BE675B-4DA9-4F03-862E-3AF1543CD5C6}" srcOrd="0" destOrd="0" parTransId="{2446F71F-5E23-4744-B683-5FD8FA78E507}" sibTransId="{09AC34DD-1F02-4D3B-93FC-6A2AE6F51419}"/>
    <dgm:cxn modelId="{077053BE-E606-4CB1-AD69-15165A7A2605}" type="presOf" srcId="{C4CDA654-0903-4DF0-9F3B-1BDFBEE2D341}" destId="{171469E5-083E-497B-851F-D8568394EB23}" srcOrd="0" destOrd="0" presId="urn:microsoft.com/office/officeart/2005/8/layout/vList2"/>
    <dgm:cxn modelId="{47610FC7-8282-40BD-A961-F4178D4F2715}" srcId="{31B726F5-BD7A-4EE0-B6AD-987CA957C013}" destId="{C4CDA654-0903-4DF0-9F3B-1BDFBEE2D341}" srcOrd="0" destOrd="0" parTransId="{65C4F8C5-52E0-4D03-9A96-AB1C83A656F7}" sibTransId="{AC7D3427-C08A-4C9D-B33B-C5586F4F32CD}"/>
    <dgm:cxn modelId="{D72B40C9-A6D4-43F2-908D-7F5577CFCA29}" srcId="{C8500205-268C-45CA-81F6-991DB04B56C8}" destId="{68847D57-B146-4B75-803D-6B376C9FCBAC}" srcOrd="3" destOrd="0" parTransId="{23A93BF9-1C7F-4101-AD1D-AE435DA9805E}" sibTransId="{A0BF397F-401A-4867-9E4B-8D3603F56677}"/>
    <dgm:cxn modelId="{85A3DEDB-FB73-491D-8ABA-294DB42C4F63}" type="presOf" srcId="{BA905BAD-3051-42A4-A018-B04A6DE79E75}" destId="{171469E5-083E-497B-851F-D8568394EB23}" srcOrd="0" destOrd="2" presId="urn:microsoft.com/office/officeart/2005/8/layout/vList2"/>
    <dgm:cxn modelId="{97A25CE5-E2DF-4707-8E23-5BD0E458A796}" type="presOf" srcId="{31B726F5-BD7A-4EE0-B6AD-987CA957C013}" destId="{314F057F-AAC0-4B73-AC25-953A0B8EC5A2}" srcOrd="0" destOrd="0" presId="urn:microsoft.com/office/officeart/2005/8/layout/vList2"/>
    <dgm:cxn modelId="{1EDFD7EE-FDEE-43F3-92EB-E70D49F3C3C9}" srcId="{2A8B7429-4217-4B3C-85CA-DF73AEBA9BA8}" destId="{D7BA4A26-6193-4E0B-9468-E6C71F3AC318}" srcOrd="0" destOrd="0" parTransId="{FEF642A4-ED26-46FC-84F5-28224B4164BA}" sibTransId="{83F9BCB5-A3F5-4132-AAF6-C9579C13A410}"/>
    <dgm:cxn modelId="{2B00B1EF-0317-4A2C-9538-5AE177399EE2}" type="presOf" srcId="{22E45525-EC1C-45F8-8D2D-F5903A3312EA}" destId="{A9E52336-4487-4FF4-9F54-47B1268F2DE0}" srcOrd="0" destOrd="1" presId="urn:microsoft.com/office/officeart/2005/8/layout/vList2"/>
    <dgm:cxn modelId="{772E6FF6-2AA3-4C36-B769-215B7690BC2E}" srcId="{963BC2F0-12FA-405B-B442-406696067E2F}" destId="{CCAED436-D9FA-4601-BCA2-4CAC2D477B7D}" srcOrd="1" destOrd="0" parTransId="{C9F9EBCA-2448-4604-9399-025AEF3BDC9B}" sibTransId="{EDFDEA41-9BBA-48D8-B986-EAB69257BACD}"/>
    <dgm:cxn modelId="{185FB9FB-87F7-4292-84BF-34BB525EA2E8}" srcId="{2A8B7429-4217-4B3C-85CA-DF73AEBA9BA8}" destId="{BC1009F5-6BB4-4E18-A29D-0DC1F28A9DCC}" srcOrd="2" destOrd="0" parTransId="{7C7C4700-4C92-4777-A20F-02FB2073468B}" sibTransId="{EBB4DF3F-55E4-490A-A93F-363D95A8EABA}"/>
    <dgm:cxn modelId="{6F2406FF-4E80-46EF-83DB-FA04658F3649}" srcId="{68847D57-B146-4B75-803D-6B376C9FCBAC}" destId="{B00B71FA-BE70-4EA6-98DE-14555635A7AB}" srcOrd="0" destOrd="0" parTransId="{0BEF868F-1AEB-41CE-9972-B1A55AB044ED}" sibTransId="{E805D5EC-B6E7-4883-B09C-33B915D06DBE}"/>
    <dgm:cxn modelId="{F2528355-1984-487A-9D20-3CF2C095EC28}" type="presParOf" srcId="{1143D5DC-068D-4568-91DF-4AF87C86A5D8}" destId="{40AA82C9-3521-4033-B85A-93991E397A92}" srcOrd="0" destOrd="0" presId="urn:microsoft.com/office/officeart/2005/8/layout/vList2"/>
    <dgm:cxn modelId="{11742FF1-DAA3-4C9B-A6E6-B4495C10A9FC}" type="presParOf" srcId="{1143D5DC-068D-4568-91DF-4AF87C86A5D8}" destId="{B3C7E3B8-D3BB-480C-96B1-4ACEFC948BF0}" srcOrd="1" destOrd="0" presId="urn:microsoft.com/office/officeart/2005/8/layout/vList2"/>
    <dgm:cxn modelId="{2A74386F-12B7-4356-A97F-1C6386AA81FD}" type="presParOf" srcId="{1143D5DC-068D-4568-91DF-4AF87C86A5D8}" destId="{F9D29C23-8911-439F-9BCF-560D9A9FB475}" srcOrd="2" destOrd="0" presId="urn:microsoft.com/office/officeart/2005/8/layout/vList2"/>
    <dgm:cxn modelId="{7DC92D5F-6324-4CCF-B83B-7FFCC3AA7B5A}" type="presParOf" srcId="{1143D5DC-068D-4568-91DF-4AF87C86A5D8}" destId="{B006C90B-0DD8-4BE2-8D84-F150E2F12A62}" srcOrd="3" destOrd="0" presId="urn:microsoft.com/office/officeart/2005/8/layout/vList2"/>
    <dgm:cxn modelId="{D3C81FAB-CA7F-4BD9-AD98-555DDE2A8A70}" type="presParOf" srcId="{1143D5DC-068D-4568-91DF-4AF87C86A5D8}" destId="{314F057F-AAC0-4B73-AC25-953A0B8EC5A2}" srcOrd="4" destOrd="0" presId="urn:microsoft.com/office/officeart/2005/8/layout/vList2"/>
    <dgm:cxn modelId="{8655F7D5-838B-4F8F-A542-4B5A5FD7902F}" type="presParOf" srcId="{1143D5DC-068D-4568-91DF-4AF87C86A5D8}" destId="{171469E5-083E-497B-851F-D8568394EB23}" srcOrd="5" destOrd="0" presId="urn:microsoft.com/office/officeart/2005/8/layout/vList2"/>
    <dgm:cxn modelId="{C914513C-C3E4-4A46-BAC7-B2B1915F4DC3}" type="presParOf" srcId="{1143D5DC-068D-4568-91DF-4AF87C86A5D8}" destId="{B7E2032B-4DD6-4E48-A7D4-441A646FB7E9}" srcOrd="6" destOrd="0" presId="urn:microsoft.com/office/officeart/2005/8/layout/vList2"/>
    <dgm:cxn modelId="{4921583F-F431-4E58-BE43-AAA6AC5E6DAD}" type="presParOf" srcId="{1143D5DC-068D-4568-91DF-4AF87C86A5D8}" destId="{A9E52336-4487-4FF4-9F54-47B1268F2DE0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500205-268C-45CA-81F6-991DB04B56C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B5A871E-75CF-4AA3-99F4-DDE3E4B57F9F}">
      <dgm:prSet/>
      <dgm:spPr/>
      <dgm:t>
        <a:bodyPr/>
        <a:lstStyle/>
        <a:p>
          <a:r>
            <a:rPr lang="en-GB" noProof="0"/>
            <a:t>Provide a copyright notice</a:t>
          </a:r>
          <a:endParaRPr lang="en-US"/>
        </a:p>
      </dgm:t>
    </dgm:pt>
    <dgm:pt modelId="{8A541018-61A5-4ED4-8DDD-B52052232EC8}" type="parTrans" cxnId="{43EC119F-FBB5-4BC7-A397-8EDB1D9F4485}">
      <dgm:prSet/>
      <dgm:spPr/>
      <dgm:t>
        <a:bodyPr/>
        <a:lstStyle/>
        <a:p>
          <a:endParaRPr lang="en-US"/>
        </a:p>
      </dgm:t>
    </dgm:pt>
    <dgm:pt modelId="{885A8632-5302-465D-8516-7813E5CE1511}" type="sibTrans" cxnId="{43EC119F-FBB5-4BC7-A397-8EDB1D9F4485}">
      <dgm:prSet/>
      <dgm:spPr/>
      <dgm:t>
        <a:bodyPr/>
        <a:lstStyle/>
        <a:p>
          <a:endParaRPr lang="en-US"/>
        </a:p>
      </dgm:t>
    </dgm:pt>
    <dgm:pt modelId="{AF70BAD2-9F2B-4834-A24C-784AC7182C9D}">
      <dgm:prSet/>
      <dgm:spPr/>
      <dgm:t>
        <a:bodyPr/>
        <a:lstStyle/>
        <a:p>
          <a:r>
            <a:rPr lang="sr-Latn-ME" noProof="0"/>
            <a:t>In the </a:t>
          </a:r>
          <a:r>
            <a:rPr lang="en-GB" noProof="0"/>
            <a:t>COPYRIGHT</a:t>
          </a:r>
          <a:r>
            <a:rPr lang="sr-Latn-ME" noProof="0"/>
            <a:t>,</a:t>
          </a:r>
          <a:r>
            <a:rPr lang="en-GB" noProof="0"/>
            <a:t> including funding information</a:t>
          </a:r>
          <a:endParaRPr lang="en-GB" noProof="0" dirty="0"/>
        </a:p>
      </dgm:t>
    </dgm:pt>
    <dgm:pt modelId="{7D70F2C5-B36C-4CFA-B930-7A151D5A69B2}" type="parTrans" cxnId="{2060D63C-2971-47AC-988D-6C4CA1AD79EE}">
      <dgm:prSet/>
      <dgm:spPr/>
      <dgm:t>
        <a:bodyPr/>
        <a:lstStyle/>
        <a:p>
          <a:endParaRPr lang="en-US"/>
        </a:p>
      </dgm:t>
    </dgm:pt>
    <dgm:pt modelId="{51CB0941-D7ED-489E-80F1-3AA765DDF884}" type="sibTrans" cxnId="{2060D63C-2971-47AC-988D-6C4CA1AD79EE}">
      <dgm:prSet/>
      <dgm:spPr/>
      <dgm:t>
        <a:bodyPr/>
        <a:lstStyle/>
        <a:p>
          <a:endParaRPr lang="en-US"/>
        </a:p>
      </dgm:t>
    </dgm:pt>
    <dgm:pt modelId="{6F4AF628-C783-45FC-90C3-EAD6C93571E6}">
      <dgm:prSet/>
      <dgm:spPr/>
      <dgm:t>
        <a:bodyPr/>
        <a:lstStyle/>
        <a:p>
          <a:r>
            <a:rPr lang="en-GB" noProof="0"/>
            <a:t>Copyright information for third-party components</a:t>
          </a:r>
          <a:endParaRPr lang="en-GB" noProof="0" dirty="0"/>
        </a:p>
      </dgm:t>
    </dgm:pt>
    <dgm:pt modelId="{1933C738-EF1E-4A63-BCA7-5D033F696039}" type="parTrans" cxnId="{A41FBE25-5019-4FBC-83E2-5E5BAA0BB286}">
      <dgm:prSet/>
      <dgm:spPr/>
      <dgm:t>
        <a:bodyPr/>
        <a:lstStyle/>
        <a:p>
          <a:endParaRPr lang="en-US"/>
        </a:p>
      </dgm:t>
    </dgm:pt>
    <dgm:pt modelId="{8C900391-4CA8-4EC7-84F4-43BABDAF7055}" type="sibTrans" cxnId="{A41FBE25-5019-4FBC-83E2-5E5BAA0BB286}">
      <dgm:prSet/>
      <dgm:spPr/>
      <dgm:t>
        <a:bodyPr/>
        <a:lstStyle/>
        <a:p>
          <a:endParaRPr lang="en-US"/>
        </a:p>
      </dgm:t>
    </dgm:pt>
    <dgm:pt modelId="{034FF45C-092F-4164-80DC-43EEB529ED4D}">
      <dgm:prSet/>
      <dgm:spPr/>
      <dgm:t>
        <a:bodyPr/>
        <a:lstStyle/>
        <a:p>
          <a:r>
            <a:rPr lang="en-GB" noProof="0"/>
            <a:t>Produce a README file</a:t>
          </a:r>
          <a:endParaRPr lang="en-GB" noProof="0" dirty="0"/>
        </a:p>
      </dgm:t>
    </dgm:pt>
    <dgm:pt modelId="{944AF468-08FF-44E7-8FBD-D9A5C8CAEC79}" type="parTrans" cxnId="{9E2AF20B-1670-428B-BCE7-7A21CF74DF76}">
      <dgm:prSet/>
      <dgm:spPr/>
      <dgm:t>
        <a:bodyPr/>
        <a:lstStyle/>
        <a:p>
          <a:endParaRPr lang="en-US"/>
        </a:p>
      </dgm:t>
    </dgm:pt>
    <dgm:pt modelId="{FB6AB249-3686-4C24-B7E5-EB88E2775F2E}" type="sibTrans" cxnId="{9E2AF20B-1670-428B-BCE7-7A21CF74DF76}">
      <dgm:prSet/>
      <dgm:spPr/>
      <dgm:t>
        <a:bodyPr/>
        <a:lstStyle/>
        <a:p>
          <a:endParaRPr lang="en-US"/>
        </a:p>
      </dgm:t>
    </dgm:pt>
    <dgm:pt modelId="{E92FEC51-CE5D-43AE-9254-2200C2933BE6}">
      <dgm:prSet/>
      <dgm:spPr/>
      <dgm:t>
        <a:bodyPr/>
        <a:lstStyle/>
        <a:p>
          <a:r>
            <a:rPr lang="en-GB" noProof="0"/>
            <a:t>Include licence information</a:t>
          </a:r>
          <a:endParaRPr lang="en-GB" noProof="0" dirty="0"/>
        </a:p>
      </dgm:t>
    </dgm:pt>
    <dgm:pt modelId="{DC9615A9-22E8-4D7E-BF03-5FC3A67DC7C4}" type="parTrans" cxnId="{8E66A320-5095-4E12-8894-98D53FDB4900}">
      <dgm:prSet/>
      <dgm:spPr/>
      <dgm:t>
        <a:bodyPr/>
        <a:lstStyle/>
        <a:p>
          <a:endParaRPr lang="en-US"/>
        </a:p>
      </dgm:t>
    </dgm:pt>
    <dgm:pt modelId="{0F31F55B-92AF-4A4C-8187-C11DE161037B}" type="sibTrans" cxnId="{8E66A320-5095-4E12-8894-98D53FDB4900}">
      <dgm:prSet/>
      <dgm:spPr/>
      <dgm:t>
        <a:bodyPr/>
        <a:lstStyle/>
        <a:p>
          <a:endParaRPr lang="en-US"/>
        </a:p>
      </dgm:t>
    </dgm:pt>
    <dgm:pt modelId="{F33201EF-AE16-4CC5-903F-D9618ADF9D50}">
      <dgm:prSet/>
      <dgm:spPr/>
      <dgm:t>
        <a:bodyPr/>
        <a:lstStyle/>
        <a:p>
          <a:r>
            <a:rPr lang="en-GB" noProof="0"/>
            <a:t>Provide instructions for accessing the full licence text</a:t>
          </a:r>
          <a:endParaRPr lang="en-GB" noProof="0" dirty="0"/>
        </a:p>
      </dgm:t>
    </dgm:pt>
    <dgm:pt modelId="{2712E011-C6C0-4B56-BAAC-9D9B88F5ACDB}" type="parTrans" cxnId="{3411C47E-E59B-470F-A6D6-9B6C1E7B56E6}">
      <dgm:prSet/>
      <dgm:spPr/>
      <dgm:t>
        <a:bodyPr/>
        <a:lstStyle/>
        <a:p>
          <a:endParaRPr lang="en-US"/>
        </a:p>
      </dgm:t>
    </dgm:pt>
    <dgm:pt modelId="{A60323E9-3317-4A41-A36B-5CED4F52FE8B}" type="sibTrans" cxnId="{3411C47E-E59B-470F-A6D6-9B6C1E7B56E6}">
      <dgm:prSet/>
      <dgm:spPr/>
      <dgm:t>
        <a:bodyPr/>
        <a:lstStyle/>
        <a:p>
          <a:endParaRPr lang="en-US"/>
        </a:p>
      </dgm:t>
    </dgm:pt>
    <dgm:pt modelId="{25E580A4-5CB6-4432-B531-0F9DBC144E94}">
      <dgm:prSet/>
      <dgm:spPr/>
      <dgm:t>
        <a:bodyPr/>
        <a:lstStyle/>
        <a:p>
          <a:r>
            <a:rPr lang="en-GB" noProof="0"/>
            <a:t>Explain the licence’s implications for users and contributors</a:t>
          </a:r>
          <a:endParaRPr lang="en-GB" noProof="0" dirty="0"/>
        </a:p>
      </dgm:t>
    </dgm:pt>
    <dgm:pt modelId="{E49FEB11-7F2C-496D-B390-AA103D3382CA}" type="parTrans" cxnId="{A5B41533-4988-412D-9D9B-BA86035E8F70}">
      <dgm:prSet/>
      <dgm:spPr/>
      <dgm:t>
        <a:bodyPr/>
        <a:lstStyle/>
        <a:p>
          <a:endParaRPr lang="en-US"/>
        </a:p>
      </dgm:t>
    </dgm:pt>
    <dgm:pt modelId="{560F9F05-D768-450A-9FCE-26537BAB16BB}" type="sibTrans" cxnId="{A5B41533-4988-412D-9D9B-BA86035E8F70}">
      <dgm:prSet/>
      <dgm:spPr/>
      <dgm:t>
        <a:bodyPr/>
        <a:lstStyle/>
        <a:p>
          <a:endParaRPr lang="en-US"/>
        </a:p>
      </dgm:t>
    </dgm:pt>
    <dgm:pt modelId="{4A6CF120-59A0-422F-AD12-2BD1985640E7}">
      <dgm:prSet/>
      <dgm:spPr/>
      <dgm:t>
        <a:bodyPr/>
        <a:lstStyle/>
        <a:p>
          <a:r>
            <a:rPr lang="en-GB" noProof="0"/>
            <a:t>Add licensing badges to the README file</a:t>
          </a:r>
          <a:endParaRPr lang="en-GB" noProof="0" dirty="0"/>
        </a:p>
      </dgm:t>
    </dgm:pt>
    <dgm:pt modelId="{56486DCC-9DE3-4314-9B7E-2B4F09B5D831}" type="parTrans" cxnId="{A4DD1F29-A7C8-4E0B-8361-2D6A2413D45A}">
      <dgm:prSet/>
      <dgm:spPr/>
      <dgm:t>
        <a:bodyPr/>
        <a:lstStyle/>
        <a:p>
          <a:endParaRPr lang="en-US"/>
        </a:p>
      </dgm:t>
    </dgm:pt>
    <dgm:pt modelId="{14931381-0FFD-4D23-8CF3-CF432F3FF2B9}" type="sibTrans" cxnId="{A4DD1F29-A7C8-4E0B-8361-2D6A2413D45A}">
      <dgm:prSet/>
      <dgm:spPr/>
      <dgm:t>
        <a:bodyPr/>
        <a:lstStyle/>
        <a:p>
          <a:endParaRPr lang="en-US"/>
        </a:p>
      </dgm:t>
    </dgm:pt>
    <dgm:pt modelId="{BE339F8F-8A83-4D27-97A3-85840F99C47E}">
      <dgm:prSet/>
      <dgm:spPr/>
      <dgm:t>
        <a:bodyPr/>
        <a:lstStyle/>
        <a:p>
          <a:r>
            <a:rPr lang="en-GB" noProof="0"/>
            <a:t>Document code modifications</a:t>
          </a:r>
          <a:endParaRPr lang="en-GB" noProof="0" dirty="0"/>
        </a:p>
      </dgm:t>
    </dgm:pt>
    <dgm:pt modelId="{DA6EA7F7-3B06-4B71-B7B9-1010ACA9F835}" type="parTrans" cxnId="{528B3F5C-2BFB-4F57-9EC5-1A0B8BAB881E}">
      <dgm:prSet/>
      <dgm:spPr/>
      <dgm:t>
        <a:bodyPr/>
        <a:lstStyle/>
        <a:p>
          <a:endParaRPr lang="en-US"/>
        </a:p>
      </dgm:t>
    </dgm:pt>
    <dgm:pt modelId="{10D28C35-78B3-451E-BF63-C2F2F2E3FED2}" type="sibTrans" cxnId="{528B3F5C-2BFB-4F57-9EC5-1A0B8BAB881E}">
      <dgm:prSet/>
      <dgm:spPr/>
      <dgm:t>
        <a:bodyPr/>
        <a:lstStyle/>
        <a:p>
          <a:endParaRPr lang="en-US"/>
        </a:p>
      </dgm:t>
    </dgm:pt>
    <dgm:pt modelId="{9F5F23D2-A62B-4EE2-8D6A-F793826D6779}">
      <dgm:prSet/>
      <dgm:spPr/>
      <dgm:t>
        <a:bodyPr/>
        <a:lstStyle/>
        <a:p>
          <a:r>
            <a:rPr lang="en-GB" noProof="0"/>
            <a:t>Check the licence text to determine whether documenting code modifications is necessary</a:t>
          </a:r>
          <a:endParaRPr lang="en-GB" noProof="0" dirty="0"/>
        </a:p>
      </dgm:t>
    </dgm:pt>
    <dgm:pt modelId="{69B24621-1C24-4F64-9FE0-9278645F09BE}" type="parTrans" cxnId="{082727D0-E2BC-4C92-AAF9-EDFBADDE35D0}">
      <dgm:prSet/>
      <dgm:spPr/>
      <dgm:t>
        <a:bodyPr/>
        <a:lstStyle/>
        <a:p>
          <a:endParaRPr lang="en-US"/>
        </a:p>
      </dgm:t>
    </dgm:pt>
    <dgm:pt modelId="{2E4949F0-6176-4349-9976-6B1841F53BAB}" type="sibTrans" cxnId="{082727D0-E2BC-4C92-AAF9-EDFBADDE35D0}">
      <dgm:prSet/>
      <dgm:spPr/>
      <dgm:t>
        <a:bodyPr/>
        <a:lstStyle/>
        <a:p>
          <a:endParaRPr lang="en-US"/>
        </a:p>
      </dgm:t>
    </dgm:pt>
    <dgm:pt modelId="{8B22D470-DBCD-4A05-9031-AC5ECB3AA029}">
      <dgm:prSet/>
      <dgm:spPr/>
      <dgm:t>
        <a:bodyPr/>
        <a:lstStyle/>
        <a:p>
          <a:r>
            <a:rPr lang="en-GB" noProof="0"/>
            <a:t>Document the history of changes </a:t>
          </a:r>
          <a:r>
            <a:rPr lang="sr-Latn-ME"/>
            <a:t>the </a:t>
          </a:r>
          <a:r>
            <a:rPr lang="en-GB"/>
            <a:t>CHANGELOG </a:t>
          </a:r>
          <a:r>
            <a:rPr lang="en-GB" noProof="0"/>
            <a:t>if required by</a:t>
          </a:r>
          <a:r>
            <a:rPr lang="sr-Latn-ME" noProof="0"/>
            <a:t> the</a:t>
          </a:r>
          <a:r>
            <a:rPr lang="en-GB" noProof="0"/>
            <a:t> licence</a:t>
          </a:r>
          <a:endParaRPr lang="en-GB" noProof="0" dirty="0"/>
        </a:p>
      </dgm:t>
    </dgm:pt>
    <dgm:pt modelId="{4E4B7D96-B1C3-422F-A8EB-CD78E07315BF}" type="parTrans" cxnId="{AB0ED081-B020-4363-8178-C5D91F96EB00}">
      <dgm:prSet/>
      <dgm:spPr/>
      <dgm:t>
        <a:bodyPr/>
        <a:lstStyle/>
        <a:p>
          <a:endParaRPr lang="en-US"/>
        </a:p>
      </dgm:t>
    </dgm:pt>
    <dgm:pt modelId="{A4F79F38-6741-428E-8D98-7ED0A84A244F}" type="sibTrans" cxnId="{AB0ED081-B020-4363-8178-C5D91F96EB00}">
      <dgm:prSet/>
      <dgm:spPr/>
      <dgm:t>
        <a:bodyPr/>
        <a:lstStyle/>
        <a:p>
          <a:endParaRPr lang="en-US"/>
        </a:p>
      </dgm:t>
    </dgm:pt>
    <dgm:pt modelId="{C70D89FD-D1D0-4A13-854F-E0B58CEFD993}">
      <dgm:prSet/>
      <dgm:spPr/>
      <dgm:t>
        <a:bodyPr/>
        <a:lstStyle/>
        <a:p>
          <a:r>
            <a:rPr lang="en-GB" noProof="0"/>
            <a:t>Document dependencies</a:t>
          </a:r>
          <a:endParaRPr lang="en-GB" noProof="0" dirty="0"/>
        </a:p>
      </dgm:t>
    </dgm:pt>
    <dgm:pt modelId="{D6A17F59-2548-4703-B575-87C2BE6E0279}" type="parTrans" cxnId="{175B1860-CB4B-4718-B285-91E9D7D03CFB}">
      <dgm:prSet/>
      <dgm:spPr/>
      <dgm:t>
        <a:bodyPr/>
        <a:lstStyle/>
        <a:p>
          <a:endParaRPr lang="en-US"/>
        </a:p>
      </dgm:t>
    </dgm:pt>
    <dgm:pt modelId="{C4694854-FA2A-4F8E-9A0D-4113B43118E0}" type="sibTrans" cxnId="{175B1860-CB4B-4718-B285-91E9D7D03CFB}">
      <dgm:prSet/>
      <dgm:spPr/>
      <dgm:t>
        <a:bodyPr/>
        <a:lstStyle/>
        <a:p>
          <a:endParaRPr lang="en-US"/>
        </a:p>
      </dgm:t>
    </dgm:pt>
    <dgm:pt modelId="{8D4F4B9B-A16D-40A3-BD6A-3A350ADC38F4}">
      <dgm:prSet/>
      <dgm:spPr/>
      <dgm:t>
        <a:bodyPr/>
        <a:lstStyle/>
        <a:p>
          <a:r>
            <a:rPr lang="en-GB" noProof="0"/>
            <a:t>List the licences of directly included dependencies in a dedicated file or project documentation</a:t>
          </a:r>
          <a:endParaRPr lang="en-GB" noProof="0" dirty="0"/>
        </a:p>
      </dgm:t>
    </dgm:pt>
    <dgm:pt modelId="{17FF8CCC-6B7A-4480-BC84-7DF42BAA1C55}" type="parTrans" cxnId="{F8540D64-135E-481C-89D7-D4CB3FD7F18C}">
      <dgm:prSet/>
      <dgm:spPr/>
      <dgm:t>
        <a:bodyPr/>
        <a:lstStyle/>
        <a:p>
          <a:endParaRPr lang="en-US"/>
        </a:p>
      </dgm:t>
    </dgm:pt>
    <dgm:pt modelId="{7AC958D9-0028-4910-AB77-2B1B3BE6D7A5}" type="sibTrans" cxnId="{F8540D64-135E-481C-89D7-D4CB3FD7F18C}">
      <dgm:prSet/>
      <dgm:spPr/>
      <dgm:t>
        <a:bodyPr/>
        <a:lstStyle/>
        <a:p>
          <a:endParaRPr lang="en-US"/>
        </a:p>
      </dgm:t>
    </dgm:pt>
    <dgm:pt modelId="{99D1ADC4-E471-4F65-B778-F1327C257426}">
      <dgm:prSet/>
      <dgm:spPr/>
      <dgm:t>
        <a:bodyPr/>
        <a:lstStyle/>
        <a:p>
          <a:r>
            <a:rPr lang="en-GB" noProof="0"/>
            <a:t>Credit contributors, acknowledge funding and reference </a:t>
          </a:r>
          <a:r>
            <a:rPr lang="sr-Latn-ME"/>
            <a:t>relevant </a:t>
          </a:r>
          <a:r>
            <a:rPr lang="en-GB" noProof="0"/>
            <a:t>work package</a:t>
          </a:r>
          <a:r>
            <a:rPr lang="sr-Latn-ME"/>
            <a:t>s</a:t>
          </a:r>
          <a:r>
            <a:rPr lang="en-GB" noProof="0"/>
            <a:t> or task</a:t>
          </a:r>
          <a:r>
            <a:rPr lang="sr-Latn-ME"/>
            <a:t>s</a:t>
          </a:r>
          <a:endParaRPr lang="en-GB" noProof="0" dirty="0"/>
        </a:p>
      </dgm:t>
    </dgm:pt>
    <dgm:pt modelId="{CEAACFBB-408D-437D-9AC3-63677CF53AAB}" type="parTrans" cxnId="{884320CF-6EF3-4998-8D17-822446A92E7C}">
      <dgm:prSet/>
      <dgm:spPr/>
      <dgm:t>
        <a:bodyPr/>
        <a:lstStyle/>
        <a:p>
          <a:endParaRPr lang="en-US"/>
        </a:p>
      </dgm:t>
    </dgm:pt>
    <dgm:pt modelId="{25C41B5A-B72A-4ECF-BFFB-9CA158D3A79E}" type="sibTrans" cxnId="{884320CF-6EF3-4998-8D17-822446A92E7C}">
      <dgm:prSet/>
      <dgm:spPr/>
      <dgm:t>
        <a:bodyPr/>
        <a:lstStyle/>
        <a:p>
          <a:endParaRPr lang="en-US"/>
        </a:p>
      </dgm:t>
    </dgm:pt>
    <dgm:pt modelId="{5063AAF5-5B70-4A76-9593-DC23CA3DA5A9}">
      <dgm:prSet/>
      <dgm:spPr/>
      <dgm:t>
        <a:bodyPr/>
        <a:lstStyle/>
        <a:p>
          <a:r>
            <a:rPr lang="en-GB" noProof="0"/>
            <a:t>For source code components in subfolders, store their licences, copyright</a:t>
          </a:r>
          <a:r>
            <a:rPr lang="sr-Latn-ME" noProof="0"/>
            <a:t>s</a:t>
          </a:r>
          <a:r>
            <a:rPr lang="en-GB" noProof="0"/>
            <a:t> and notices</a:t>
          </a:r>
          <a:endParaRPr lang="en-GB" noProof="0" dirty="0"/>
        </a:p>
      </dgm:t>
    </dgm:pt>
    <dgm:pt modelId="{E514E3F9-A124-4A77-947A-0312B5ECA909}" type="parTrans" cxnId="{EB275EF5-0F9F-47EB-A9CB-AAB67FA7CADF}">
      <dgm:prSet/>
      <dgm:spPr/>
      <dgm:t>
        <a:bodyPr/>
        <a:lstStyle/>
        <a:p>
          <a:endParaRPr lang="en-US"/>
        </a:p>
      </dgm:t>
    </dgm:pt>
    <dgm:pt modelId="{2B3D87F4-2255-435E-AA88-248E56C28349}" type="sibTrans" cxnId="{EB275EF5-0F9F-47EB-A9CB-AAB67FA7CADF}">
      <dgm:prSet/>
      <dgm:spPr/>
      <dgm:t>
        <a:bodyPr/>
        <a:lstStyle/>
        <a:p>
          <a:endParaRPr lang="en-US"/>
        </a:p>
      </dgm:t>
    </dgm:pt>
    <dgm:pt modelId="{1143D5DC-068D-4568-91DF-4AF87C86A5D8}" type="pres">
      <dgm:prSet presAssocID="{C8500205-268C-45CA-81F6-991DB04B56C8}" presName="linear" presStyleCnt="0">
        <dgm:presLayoutVars>
          <dgm:animLvl val="lvl"/>
          <dgm:resizeHandles val="exact"/>
        </dgm:presLayoutVars>
      </dgm:prSet>
      <dgm:spPr/>
    </dgm:pt>
    <dgm:pt modelId="{BED2C9EB-CAFA-40D5-91A9-2C11578FA1D2}" type="pres">
      <dgm:prSet presAssocID="{AB5A871E-75CF-4AA3-99F4-DDE3E4B57F9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83DE746-0840-4837-B125-20A2E4D58D4F}" type="pres">
      <dgm:prSet presAssocID="{AB5A871E-75CF-4AA3-99F4-DDE3E4B57F9F}" presName="childText" presStyleLbl="revTx" presStyleIdx="0" presStyleCnt="4">
        <dgm:presLayoutVars>
          <dgm:bulletEnabled val="1"/>
        </dgm:presLayoutVars>
      </dgm:prSet>
      <dgm:spPr/>
    </dgm:pt>
    <dgm:pt modelId="{1AB1B749-677D-4DC7-964E-12E78E8F0B6F}" type="pres">
      <dgm:prSet presAssocID="{034FF45C-092F-4164-80DC-43EEB529ED4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7E44CCE-DDEB-460A-992F-F03A32FABC8A}" type="pres">
      <dgm:prSet presAssocID="{034FF45C-092F-4164-80DC-43EEB529ED4D}" presName="childText" presStyleLbl="revTx" presStyleIdx="1" presStyleCnt="4">
        <dgm:presLayoutVars>
          <dgm:bulletEnabled val="1"/>
        </dgm:presLayoutVars>
      </dgm:prSet>
      <dgm:spPr/>
    </dgm:pt>
    <dgm:pt modelId="{A4AC9BBB-9F9A-47C1-9253-FAC04EA2BA64}" type="pres">
      <dgm:prSet presAssocID="{BE339F8F-8A83-4D27-97A3-85840F99C47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EF56163-C485-4250-892A-37D92E440DAD}" type="pres">
      <dgm:prSet presAssocID="{BE339F8F-8A83-4D27-97A3-85840F99C47E}" presName="childText" presStyleLbl="revTx" presStyleIdx="2" presStyleCnt="4">
        <dgm:presLayoutVars>
          <dgm:bulletEnabled val="1"/>
        </dgm:presLayoutVars>
      </dgm:prSet>
      <dgm:spPr/>
    </dgm:pt>
    <dgm:pt modelId="{20A26FE9-7E6E-459F-9893-1761D7F0932F}" type="pres">
      <dgm:prSet presAssocID="{C70D89FD-D1D0-4A13-854F-E0B58CEFD99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23E7DDA-67F8-4D64-921A-3F51B2F48FD9}" type="pres">
      <dgm:prSet presAssocID="{C70D89FD-D1D0-4A13-854F-E0B58CEFD993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9E2AF20B-1670-428B-BCE7-7A21CF74DF76}" srcId="{C8500205-268C-45CA-81F6-991DB04B56C8}" destId="{034FF45C-092F-4164-80DC-43EEB529ED4D}" srcOrd="1" destOrd="0" parTransId="{944AF468-08FF-44E7-8FBD-D9A5C8CAEC79}" sibTransId="{FB6AB249-3686-4C24-B7E5-EB88E2775F2E}"/>
    <dgm:cxn modelId="{07A55012-035D-4DC4-AE1E-41B3848ADDC7}" type="presOf" srcId="{4A6CF120-59A0-422F-AD12-2BD1985640E7}" destId="{67E44CCE-DDEB-460A-992F-F03A32FABC8A}" srcOrd="0" destOrd="3" presId="urn:microsoft.com/office/officeart/2005/8/layout/vList2"/>
    <dgm:cxn modelId="{EFD73716-255B-4E7C-BE9C-1E5706F579F7}" type="presOf" srcId="{9F5F23D2-A62B-4EE2-8D6A-F793826D6779}" destId="{7EF56163-C485-4250-892A-37D92E440DAD}" srcOrd="0" destOrd="0" presId="urn:microsoft.com/office/officeart/2005/8/layout/vList2"/>
    <dgm:cxn modelId="{9A14841F-3E97-4FC0-8C77-F1B1F4C4D694}" type="presOf" srcId="{AB5A871E-75CF-4AA3-99F4-DDE3E4B57F9F}" destId="{BED2C9EB-CAFA-40D5-91A9-2C11578FA1D2}" srcOrd="0" destOrd="0" presId="urn:microsoft.com/office/officeart/2005/8/layout/vList2"/>
    <dgm:cxn modelId="{57A6D41F-41AA-4121-8FD4-1AAE24415F8E}" type="presOf" srcId="{6F4AF628-C783-45FC-90C3-EAD6C93571E6}" destId="{D83DE746-0840-4837-B125-20A2E4D58D4F}" srcOrd="0" destOrd="1" presId="urn:microsoft.com/office/officeart/2005/8/layout/vList2"/>
    <dgm:cxn modelId="{8E66A320-5095-4E12-8894-98D53FDB4900}" srcId="{034FF45C-092F-4164-80DC-43EEB529ED4D}" destId="{E92FEC51-CE5D-43AE-9254-2200C2933BE6}" srcOrd="0" destOrd="0" parTransId="{DC9615A9-22E8-4D7E-BF03-5FC3A67DC7C4}" sibTransId="{0F31F55B-92AF-4A4C-8187-C11DE161037B}"/>
    <dgm:cxn modelId="{A41FBE25-5019-4FBC-83E2-5E5BAA0BB286}" srcId="{AB5A871E-75CF-4AA3-99F4-DDE3E4B57F9F}" destId="{6F4AF628-C783-45FC-90C3-EAD6C93571E6}" srcOrd="1" destOrd="0" parTransId="{1933C738-EF1E-4A63-BCA7-5D033F696039}" sibTransId="{8C900391-4CA8-4EC7-84F4-43BABDAF7055}"/>
    <dgm:cxn modelId="{A4DD1F29-A7C8-4E0B-8361-2D6A2413D45A}" srcId="{034FF45C-092F-4164-80DC-43EEB529ED4D}" destId="{4A6CF120-59A0-422F-AD12-2BD1985640E7}" srcOrd="3" destOrd="0" parTransId="{56486DCC-9DE3-4314-9B7E-2B4F09B5D831}" sibTransId="{14931381-0FFD-4D23-8CF3-CF432F3FF2B9}"/>
    <dgm:cxn modelId="{A5B41533-4988-412D-9D9B-BA86035E8F70}" srcId="{034FF45C-092F-4164-80DC-43EEB529ED4D}" destId="{25E580A4-5CB6-4432-B531-0F9DBC144E94}" srcOrd="2" destOrd="0" parTransId="{E49FEB11-7F2C-496D-B390-AA103D3382CA}" sibTransId="{560F9F05-D768-450A-9FCE-26537BAB16BB}"/>
    <dgm:cxn modelId="{2060D63C-2971-47AC-988D-6C4CA1AD79EE}" srcId="{AB5A871E-75CF-4AA3-99F4-DDE3E4B57F9F}" destId="{AF70BAD2-9F2B-4834-A24C-784AC7182C9D}" srcOrd="0" destOrd="0" parTransId="{7D70F2C5-B36C-4CFA-B930-7A151D5A69B2}" sibTransId="{51CB0941-D7ED-489E-80F1-3AA765DDF884}"/>
    <dgm:cxn modelId="{528B3F5C-2BFB-4F57-9EC5-1A0B8BAB881E}" srcId="{C8500205-268C-45CA-81F6-991DB04B56C8}" destId="{BE339F8F-8A83-4D27-97A3-85840F99C47E}" srcOrd="2" destOrd="0" parTransId="{DA6EA7F7-3B06-4B71-B7B9-1010ACA9F835}" sibTransId="{10D28C35-78B3-451E-BF63-C2F2F2E3FED2}"/>
    <dgm:cxn modelId="{175B1860-CB4B-4718-B285-91E9D7D03CFB}" srcId="{C8500205-268C-45CA-81F6-991DB04B56C8}" destId="{C70D89FD-D1D0-4A13-854F-E0B58CEFD993}" srcOrd="3" destOrd="0" parTransId="{D6A17F59-2548-4703-B575-87C2BE6E0279}" sibTransId="{C4694854-FA2A-4F8E-9A0D-4113B43118E0}"/>
    <dgm:cxn modelId="{F8540D64-135E-481C-89D7-D4CB3FD7F18C}" srcId="{C70D89FD-D1D0-4A13-854F-E0B58CEFD993}" destId="{8D4F4B9B-A16D-40A3-BD6A-3A350ADC38F4}" srcOrd="0" destOrd="0" parTransId="{17FF8CCC-6B7A-4480-BC84-7DF42BAA1C55}" sibTransId="{7AC958D9-0028-4910-AB77-2B1B3BE6D7A5}"/>
    <dgm:cxn modelId="{FB08C677-9865-42C3-AFD2-C0BC66FCD6B0}" type="presOf" srcId="{034FF45C-092F-4164-80DC-43EEB529ED4D}" destId="{1AB1B749-677D-4DC7-964E-12E78E8F0B6F}" srcOrd="0" destOrd="0" presId="urn:microsoft.com/office/officeart/2005/8/layout/vList2"/>
    <dgm:cxn modelId="{7A04F659-8C78-4B08-BEB1-F68877A37AAC}" type="presOf" srcId="{8B22D470-DBCD-4A05-9031-AC5ECB3AA029}" destId="{7EF56163-C485-4250-892A-37D92E440DAD}" srcOrd="0" destOrd="1" presId="urn:microsoft.com/office/officeart/2005/8/layout/vList2"/>
    <dgm:cxn modelId="{3411C47E-E59B-470F-A6D6-9B6C1E7B56E6}" srcId="{034FF45C-092F-4164-80DC-43EEB529ED4D}" destId="{F33201EF-AE16-4CC5-903F-D9618ADF9D50}" srcOrd="1" destOrd="0" parTransId="{2712E011-C6C0-4B56-BAAC-9D9B88F5ACDB}" sibTransId="{A60323E9-3317-4A41-A36B-5CED4F52FE8B}"/>
    <dgm:cxn modelId="{AB0ED081-B020-4363-8178-C5D91F96EB00}" srcId="{BE339F8F-8A83-4D27-97A3-85840F99C47E}" destId="{8B22D470-DBCD-4A05-9031-AC5ECB3AA029}" srcOrd="1" destOrd="0" parTransId="{4E4B7D96-B1C3-422F-A8EB-CD78E07315BF}" sibTransId="{A4F79F38-6741-428E-8D98-7ED0A84A244F}"/>
    <dgm:cxn modelId="{EBB33187-C365-4C73-8383-3D3A0211DDE2}" type="presOf" srcId="{99D1ADC4-E471-4F65-B778-F1327C257426}" destId="{423E7DDA-67F8-4D64-921A-3F51B2F48FD9}" srcOrd="0" destOrd="1" presId="urn:microsoft.com/office/officeart/2005/8/layout/vList2"/>
    <dgm:cxn modelId="{DA8E5890-4721-4AA7-8B98-E891A8DC8781}" type="presOf" srcId="{BE339F8F-8A83-4D27-97A3-85840F99C47E}" destId="{A4AC9BBB-9F9A-47C1-9253-FAC04EA2BA64}" srcOrd="0" destOrd="0" presId="urn:microsoft.com/office/officeart/2005/8/layout/vList2"/>
    <dgm:cxn modelId="{6A037F9D-1AD1-4A9D-8279-F9140B09DCA2}" type="presOf" srcId="{5063AAF5-5B70-4A76-9593-DC23CA3DA5A9}" destId="{423E7DDA-67F8-4D64-921A-3F51B2F48FD9}" srcOrd="0" destOrd="2" presId="urn:microsoft.com/office/officeart/2005/8/layout/vList2"/>
    <dgm:cxn modelId="{75AF179E-6F04-4161-8BA2-98A6E6509F39}" type="presOf" srcId="{C8500205-268C-45CA-81F6-991DB04B56C8}" destId="{1143D5DC-068D-4568-91DF-4AF87C86A5D8}" srcOrd="0" destOrd="0" presId="urn:microsoft.com/office/officeart/2005/8/layout/vList2"/>
    <dgm:cxn modelId="{43EC119F-FBB5-4BC7-A397-8EDB1D9F4485}" srcId="{C8500205-268C-45CA-81F6-991DB04B56C8}" destId="{AB5A871E-75CF-4AA3-99F4-DDE3E4B57F9F}" srcOrd="0" destOrd="0" parTransId="{8A541018-61A5-4ED4-8DDD-B52052232EC8}" sibTransId="{885A8632-5302-465D-8516-7813E5CE1511}"/>
    <dgm:cxn modelId="{0E8EFEA7-1885-49F2-A10B-36CA49D7E7B6}" type="presOf" srcId="{F33201EF-AE16-4CC5-903F-D9618ADF9D50}" destId="{67E44CCE-DDEB-460A-992F-F03A32FABC8A}" srcOrd="0" destOrd="1" presId="urn:microsoft.com/office/officeart/2005/8/layout/vList2"/>
    <dgm:cxn modelId="{3938B3B6-3ED2-44BB-8463-960E95EDD8E0}" type="presOf" srcId="{E92FEC51-CE5D-43AE-9254-2200C2933BE6}" destId="{67E44CCE-DDEB-460A-992F-F03A32FABC8A}" srcOrd="0" destOrd="0" presId="urn:microsoft.com/office/officeart/2005/8/layout/vList2"/>
    <dgm:cxn modelId="{1054C3B9-C63D-43AC-8E7B-FC917EC7D0E7}" type="presOf" srcId="{C70D89FD-D1D0-4A13-854F-E0B58CEFD993}" destId="{20A26FE9-7E6E-459F-9893-1761D7F0932F}" srcOrd="0" destOrd="0" presId="urn:microsoft.com/office/officeart/2005/8/layout/vList2"/>
    <dgm:cxn modelId="{2B80A3C8-FBBF-4EAC-8DBF-FC976799F672}" type="presOf" srcId="{25E580A4-5CB6-4432-B531-0F9DBC144E94}" destId="{67E44CCE-DDEB-460A-992F-F03A32FABC8A}" srcOrd="0" destOrd="2" presId="urn:microsoft.com/office/officeart/2005/8/layout/vList2"/>
    <dgm:cxn modelId="{884320CF-6EF3-4998-8D17-822446A92E7C}" srcId="{C70D89FD-D1D0-4A13-854F-E0B58CEFD993}" destId="{99D1ADC4-E471-4F65-B778-F1327C257426}" srcOrd="1" destOrd="0" parTransId="{CEAACFBB-408D-437D-9AC3-63677CF53AAB}" sibTransId="{25C41B5A-B72A-4ECF-BFFB-9CA158D3A79E}"/>
    <dgm:cxn modelId="{082727D0-E2BC-4C92-AAF9-EDFBADDE35D0}" srcId="{BE339F8F-8A83-4D27-97A3-85840F99C47E}" destId="{9F5F23D2-A62B-4EE2-8D6A-F793826D6779}" srcOrd="0" destOrd="0" parTransId="{69B24621-1C24-4F64-9FE0-9278645F09BE}" sibTransId="{2E4949F0-6176-4349-9976-6B1841F53BAB}"/>
    <dgm:cxn modelId="{49AC48ED-B99D-4D4D-91A2-2965542C7D36}" type="presOf" srcId="{AF70BAD2-9F2B-4834-A24C-784AC7182C9D}" destId="{D83DE746-0840-4837-B125-20A2E4D58D4F}" srcOrd="0" destOrd="0" presId="urn:microsoft.com/office/officeart/2005/8/layout/vList2"/>
    <dgm:cxn modelId="{306D54F4-AB05-4A0E-BBF9-DB7DC30C2EF2}" type="presOf" srcId="{8D4F4B9B-A16D-40A3-BD6A-3A350ADC38F4}" destId="{423E7DDA-67F8-4D64-921A-3F51B2F48FD9}" srcOrd="0" destOrd="0" presId="urn:microsoft.com/office/officeart/2005/8/layout/vList2"/>
    <dgm:cxn modelId="{EB275EF5-0F9F-47EB-A9CB-AAB67FA7CADF}" srcId="{C70D89FD-D1D0-4A13-854F-E0B58CEFD993}" destId="{5063AAF5-5B70-4A76-9593-DC23CA3DA5A9}" srcOrd="2" destOrd="0" parTransId="{E514E3F9-A124-4A77-947A-0312B5ECA909}" sibTransId="{2B3D87F4-2255-435E-AA88-248E56C28349}"/>
    <dgm:cxn modelId="{F299EDB5-AEDD-488E-83FD-9AEDC1A0D205}" type="presParOf" srcId="{1143D5DC-068D-4568-91DF-4AF87C86A5D8}" destId="{BED2C9EB-CAFA-40D5-91A9-2C11578FA1D2}" srcOrd="0" destOrd="0" presId="urn:microsoft.com/office/officeart/2005/8/layout/vList2"/>
    <dgm:cxn modelId="{88B91ED5-D175-4DA2-937F-17EEE631BD90}" type="presParOf" srcId="{1143D5DC-068D-4568-91DF-4AF87C86A5D8}" destId="{D83DE746-0840-4837-B125-20A2E4D58D4F}" srcOrd="1" destOrd="0" presId="urn:microsoft.com/office/officeart/2005/8/layout/vList2"/>
    <dgm:cxn modelId="{588330DD-A9CF-4A8E-94EB-0E0E4A8F15C5}" type="presParOf" srcId="{1143D5DC-068D-4568-91DF-4AF87C86A5D8}" destId="{1AB1B749-677D-4DC7-964E-12E78E8F0B6F}" srcOrd="2" destOrd="0" presId="urn:microsoft.com/office/officeart/2005/8/layout/vList2"/>
    <dgm:cxn modelId="{98FC896E-D534-41E1-ACEB-D51203008BE3}" type="presParOf" srcId="{1143D5DC-068D-4568-91DF-4AF87C86A5D8}" destId="{67E44CCE-DDEB-460A-992F-F03A32FABC8A}" srcOrd="3" destOrd="0" presId="urn:microsoft.com/office/officeart/2005/8/layout/vList2"/>
    <dgm:cxn modelId="{759A8CAC-CCFC-487C-B97A-B95AB13AE4EF}" type="presParOf" srcId="{1143D5DC-068D-4568-91DF-4AF87C86A5D8}" destId="{A4AC9BBB-9F9A-47C1-9253-FAC04EA2BA64}" srcOrd="4" destOrd="0" presId="urn:microsoft.com/office/officeart/2005/8/layout/vList2"/>
    <dgm:cxn modelId="{46F8DBD7-1A3C-4FDA-829A-5010224D82C4}" type="presParOf" srcId="{1143D5DC-068D-4568-91DF-4AF87C86A5D8}" destId="{7EF56163-C485-4250-892A-37D92E440DAD}" srcOrd="5" destOrd="0" presId="urn:microsoft.com/office/officeart/2005/8/layout/vList2"/>
    <dgm:cxn modelId="{F8CA6F4A-71B0-45EE-B4C4-AD4908D7012E}" type="presParOf" srcId="{1143D5DC-068D-4568-91DF-4AF87C86A5D8}" destId="{20A26FE9-7E6E-459F-9893-1761D7F0932F}" srcOrd="6" destOrd="0" presId="urn:microsoft.com/office/officeart/2005/8/layout/vList2"/>
    <dgm:cxn modelId="{B8038213-BFBA-435A-B760-7332B53A67B9}" type="presParOf" srcId="{1143D5DC-068D-4568-91DF-4AF87C86A5D8}" destId="{423E7DDA-67F8-4D64-921A-3F51B2F48FD9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500205-268C-45CA-81F6-991DB04B56C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AB5A871E-75CF-4AA3-99F4-DDE3E4B57F9F}">
      <dgm:prSet/>
      <dgm:spPr/>
      <dgm:t>
        <a:bodyPr/>
        <a:lstStyle/>
        <a:p>
          <a:r>
            <a:rPr lang="en-GB" noProof="0"/>
            <a:t>Document licence adherence, contribution and updating</a:t>
          </a:r>
          <a:endParaRPr lang="en-US"/>
        </a:p>
      </dgm:t>
    </dgm:pt>
    <dgm:pt modelId="{8A541018-61A5-4ED4-8DDD-B52052232EC8}" type="parTrans" cxnId="{43EC119F-FBB5-4BC7-A397-8EDB1D9F4485}">
      <dgm:prSet/>
      <dgm:spPr/>
      <dgm:t>
        <a:bodyPr/>
        <a:lstStyle/>
        <a:p>
          <a:endParaRPr lang="en-US"/>
        </a:p>
      </dgm:t>
    </dgm:pt>
    <dgm:pt modelId="{885A8632-5302-465D-8516-7813E5CE1511}" type="sibTrans" cxnId="{43EC119F-FBB5-4BC7-A397-8EDB1D9F4485}">
      <dgm:prSet/>
      <dgm:spPr/>
      <dgm:t>
        <a:bodyPr/>
        <a:lstStyle/>
        <a:p>
          <a:endParaRPr lang="en-US"/>
        </a:p>
      </dgm:t>
    </dgm:pt>
    <dgm:pt modelId="{B35ADAAF-1226-47ED-8E23-D64C7F17AD8B}">
      <dgm:prSet/>
      <dgm:spPr/>
      <dgm:t>
        <a:bodyPr/>
        <a:lstStyle/>
        <a:p>
          <a:r>
            <a:rPr lang="en-GB" noProof="0"/>
            <a:t>Provide guidance for users and contributors on adhering to licensing requirements in an appropriate file</a:t>
          </a:r>
          <a:endParaRPr lang="en-GB" noProof="0" dirty="0"/>
        </a:p>
      </dgm:t>
    </dgm:pt>
    <dgm:pt modelId="{73CCC0F1-EF7F-405D-ACDB-47548088B2AA}" type="parTrans" cxnId="{26636364-B6C9-410A-81CF-B172E389DB3E}">
      <dgm:prSet/>
      <dgm:spPr/>
      <dgm:t>
        <a:bodyPr/>
        <a:lstStyle/>
        <a:p>
          <a:endParaRPr lang="en-US"/>
        </a:p>
      </dgm:t>
    </dgm:pt>
    <dgm:pt modelId="{34B8D293-6251-4503-8533-FDC79F89B557}" type="sibTrans" cxnId="{26636364-B6C9-410A-81CF-B172E389DB3E}">
      <dgm:prSet/>
      <dgm:spPr/>
      <dgm:t>
        <a:bodyPr/>
        <a:lstStyle/>
        <a:p>
          <a:endParaRPr lang="en-US"/>
        </a:p>
      </dgm:t>
    </dgm:pt>
    <dgm:pt modelId="{DC632924-EF9C-4B74-89E3-1348A2B45F14}">
      <dgm:prSet/>
      <dgm:spPr/>
      <dgm:t>
        <a:bodyPr/>
        <a:lstStyle/>
        <a:p>
          <a:r>
            <a:rPr lang="en-GB" noProof="0"/>
            <a:t>Outline contribution and copyright guidelines</a:t>
          </a:r>
          <a:endParaRPr lang="en-GB" noProof="0" dirty="0"/>
        </a:p>
      </dgm:t>
    </dgm:pt>
    <dgm:pt modelId="{51345031-1120-4B57-88E1-54693AEBFE2B}" type="parTrans" cxnId="{8DB51F4A-2458-4B92-848C-4E7A42360B48}">
      <dgm:prSet/>
      <dgm:spPr/>
      <dgm:t>
        <a:bodyPr/>
        <a:lstStyle/>
        <a:p>
          <a:endParaRPr lang="en-US"/>
        </a:p>
      </dgm:t>
    </dgm:pt>
    <dgm:pt modelId="{976031CA-1928-4761-80CD-4346B7D08375}" type="sibTrans" cxnId="{8DB51F4A-2458-4B92-848C-4E7A42360B48}">
      <dgm:prSet/>
      <dgm:spPr/>
      <dgm:t>
        <a:bodyPr/>
        <a:lstStyle/>
        <a:p>
          <a:endParaRPr lang="en-US"/>
        </a:p>
      </dgm:t>
    </dgm:pt>
    <dgm:pt modelId="{A07AA854-38B0-4E81-B7B7-BE004F60AC70}">
      <dgm:prSet/>
      <dgm:spPr/>
      <dgm:t>
        <a:bodyPr/>
        <a:lstStyle/>
        <a:p>
          <a:r>
            <a:rPr lang="en-GB" noProof="0"/>
            <a:t>Contributor License Agreement (CLA) if necessary</a:t>
          </a:r>
          <a:endParaRPr lang="en-GB" noProof="0" dirty="0"/>
        </a:p>
      </dgm:t>
    </dgm:pt>
    <dgm:pt modelId="{120EA0FB-8788-4B9B-B6D8-2229231C1328}" type="parTrans" cxnId="{BDCFBD0F-E3D8-405B-B698-3FA462F596BA}">
      <dgm:prSet/>
      <dgm:spPr/>
      <dgm:t>
        <a:bodyPr/>
        <a:lstStyle/>
        <a:p>
          <a:endParaRPr lang="en-US"/>
        </a:p>
      </dgm:t>
    </dgm:pt>
    <dgm:pt modelId="{020FC6AF-D338-4EC2-B352-59D89E10D5B5}" type="sibTrans" cxnId="{BDCFBD0F-E3D8-405B-B698-3FA462F596BA}">
      <dgm:prSet/>
      <dgm:spPr/>
      <dgm:t>
        <a:bodyPr/>
        <a:lstStyle/>
        <a:p>
          <a:endParaRPr lang="en-US"/>
        </a:p>
      </dgm:t>
    </dgm:pt>
    <dgm:pt modelId="{0524ADC9-CC6D-44A0-8559-8ECE8DF623A6}">
      <dgm:prSet/>
      <dgm:spPr/>
      <dgm:t>
        <a:bodyPr/>
        <a:lstStyle/>
        <a:p>
          <a:r>
            <a:rPr lang="en-GB" noProof="0"/>
            <a:t>If the selected licence requires a CLA, establish one to define contribution terms and ensure mutual understanding</a:t>
          </a:r>
          <a:endParaRPr lang="en-GB" noProof="0" dirty="0"/>
        </a:p>
      </dgm:t>
    </dgm:pt>
    <dgm:pt modelId="{338DE0D5-DD74-493C-8A81-2BDC589B8DA5}" type="parTrans" cxnId="{9E717261-1D36-4FBF-81D8-98256A3810A0}">
      <dgm:prSet/>
      <dgm:spPr/>
      <dgm:t>
        <a:bodyPr/>
        <a:lstStyle/>
        <a:p>
          <a:endParaRPr lang="en-US"/>
        </a:p>
      </dgm:t>
    </dgm:pt>
    <dgm:pt modelId="{9564B0DF-E290-4B46-9FEE-9B6F95D01878}" type="sibTrans" cxnId="{9E717261-1D36-4FBF-81D8-98256A3810A0}">
      <dgm:prSet/>
      <dgm:spPr/>
      <dgm:t>
        <a:bodyPr/>
        <a:lstStyle/>
        <a:p>
          <a:endParaRPr lang="en-US"/>
        </a:p>
      </dgm:t>
    </dgm:pt>
    <dgm:pt modelId="{85615021-C9B5-4D70-A6F0-F7328F6FFAD9}">
      <dgm:prSet/>
      <dgm:spPr/>
      <dgm:t>
        <a:bodyPr/>
        <a:lstStyle/>
        <a:p>
          <a:r>
            <a:rPr lang="en-GB" noProof="0"/>
            <a:t>Some licences offer suitable CLA forms</a:t>
          </a:r>
          <a:endParaRPr lang="en-GB" noProof="0" dirty="0"/>
        </a:p>
      </dgm:t>
    </dgm:pt>
    <dgm:pt modelId="{C1742EF8-7D05-4677-BD4F-E7411D2A83AE}" type="parTrans" cxnId="{40011A2D-5BAF-455E-8847-85339541213B}">
      <dgm:prSet/>
      <dgm:spPr/>
      <dgm:t>
        <a:bodyPr/>
        <a:lstStyle/>
        <a:p>
          <a:endParaRPr lang="en-US"/>
        </a:p>
      </dgm:t>
    </dgm:pt>
    <dgm:pt modelId="{F1304C4C-D5AA-4DFA-9422-E2E455B82E23}" type="sibTrans" cxnId="{40011A2D-5BAF-455E-8847-85339541213B}">
      <dgm:prSet/>
      <dgm:spPr/>
      <dgm:t>
        <a:bodyPr/>
        <a:lstStyle/>
        <a:p>
          <a:endParaRPr lang="en-US"/>
        </a:p>
      </dgm:t>
    </dgm:pt>
    <dgm:pt modelId="{E573D8BC-B998-4F8B-809B-52DFD6483951}">
      <dgm:prSet/>
      <dgm:spPr/>
      <dgm:t>
        <a:bodyPr/>
        <a:lstStyle/>
        <a:p>
          <a:r>
            <a:rPr lang="en-GB" noProof="0"/>
            <a:t>Clearly outline the CLA process in the README and detail it in the CONTRIBUTING file</a:t>
          </a:r>
          <a:endParaRPr lang="en-GB" noProof="0" dirty="0"/>
        </a:p>
      </dgm:t>
    </dgm:pt>
    <dgm:pt modelId="{E74CE762-184E-4AAA-B640-4C8FCF009EB1}" type="parTrans" cxnId="{98028BFD-38BB-4453-9E87-6373C4C0F593}">
      <dgm:prSet/>
      <dgm:spPr/>
      <dgm:t>
        <a:bodyPr/>
        <a:lstStyle/>
        <a:p>
          <a:endParaRPr lang="en-US"/>
        </a:p>
      </dgm:t>
    </dgm:pt>
    <dgm:pt modelId="{1AE1E3F5-443C-4F70-A883-BEF5EE6A9DDA}" type="sibTrans" cxnId="{98028BFD-38BB-4453-9E87-6373C4C0F593}">
      <dgm:prSet/>
      <dgm:spPr/>
      <dgm:t>
        <a:bodyPr/>
        <a:lstStyle/>
        <a:p>
          <a:endParaRPr lang="en-US"/>
        </a:p>
      </dgm:t>
    </dgm:pt>
    <dgm:pt modelId="{EC75673B-7986-49E7-927C-672F71B1D7C0}">
      <dgm:prSet/>
      <dgm:spPr/>
      <dgm:t>
        <a:bodyPr/>
        <a:lstStyle/>
        <a:p>
          <a:r>
            <a:rPr lang="en-GB" noProof="0"/>
            <a:t>Place the CLA in the appropriate file</a:t>
          </a:r>
          <a:endParaRPr lang="en-GB" noProof="0" dirty="0"/>
        </a:p>
      </dgm:t>
    </dgm:pt>
    <dgm:pt modelId="{AAB08EFB-A26F-4BF4-92B0-2D7A6BADE580}" type="parTrans" cxnId="{345CB5E4-E310-4516-A0FA-3870EDBC1A17}">
      <dgm:prSet/>
      <dgm:spPr/>
      <dgm:t>
        <a:bodyPr/>
        <a:lstStyle/>
        <a:p>
          <a:endParaRPr lang="en-US"/>
        </a:p>
      </dgm:t>
    </dgm:pt>
    <dgm:pt modelId="{635A80B9-FCF5-4747-ABEC-28E89652E1FE}" type="sibTrans" cxnId="{345CB5E4-E310-4516-A0FA-3870EDBC1A17}">
      <dgm:prSet/>
      <dgm:spPr/>
      <dgm:t>
        <a:bodyPr/>
        <a:lstStyle/>
        <a:p>
          <a:endParaRPr lang="en-US"/>
        </a:p>
      </dgm:t>
    </dgm:pt>
    <dgm:pt modelId="{FE816AF8-089A-4EF0-ADB7-4D87DBDE2A41}">
      <dgm:prSet/>
      <dgm:spPr/>
      <dgm:t>
        <a:bodyPr/>
        <a:lstStyle/>
        <a:p>
          <a:r>
            <a:rPr lang="en-GB" noProof="0"/>
            <a:t>Creating a Developer Certificate of Origin (DCO) is a lightweight alternative to a CLA</a:t>
          </a:r>
          <a:endParaRPr lang="en-GB" noProof="0" dirty="0"/>
        </a:p>
      </dgm:t>
    </dgm:pt>
    <dgm:pt modelId="{779D7FC0-49BE-4354-A756-30267BE541D8}" type="parTrans" cxnId="{1A8C9948-AD44-4D14-AB7C-1DBBC2B94F31}">
      <dgm:prSet/>
      <dgm:spPr/>
      <dgm:t>
        <a:bodyPr/>
        <a:lstStyle/>
        <a:p>
          <a:endParaRPr lang="en-US"/>
        </a:p>
      </dgm:t>
    </dgm:pt>
    <dgm:pt modelId="{727C26C8-8596-49C8-BE60-48CA9EDD67AE}" type="sibTrans" cxnId="{1A8C9948-AD44-4D14-AB7C-1DBBC2B94F31}">
      <dgm:prSet/>
      <dgm:spPr/>
      <dgm:t>
        <a:bodyPr/>
        <a:lstStyle/>
        <a:p>
          <a:endParaRPr lang="en-US"/>
        </a:p>
      </dgm:t>
    </dgm:pt>
    <dgm:pt modelId="{E5DB0278-035C-4F80-8939-38713C69BB6E}">
      <dgm:prSet/>
      <dgm:spPr/>
      <dgm:t>
        <a:bodyPr/>
        <a:lstStyle/>
        <a:p>
          <a:r>
            <a:rPr lang="en-GB" noProof="0"/>
            <a:t>Establish a licence notification mechanism</a:t>
          </a:r>
          <a:endParaRPr lang="en-GB" noProof="0" dirty="0"/>
        </a:p>
      </dgm:t>
    </dgm:pt>
    <dgm:pt modelId="{368E19CC-1C55-4E7F-863C-85CD280E2B6A}" type="parTrans" cxnId="{4BF6B32B-D81A-4B48-8120-20322E86FF3B}">
      <dgm:prSet/>
      <dgm:spPr/>
      <dgm:t>
        <a:bodyPr/>
        <a:lstStyle/>
        <a:p>
          <a:endParaRPr lang="en-US"/>
        </a:p>
      </dgm:t>
    </dgm:pt>
    <dgm:pt modelId="{20368294-98FF-4EFB-86B8-E840BE313154}" type="sibTrans" cxnId="{4BF6B32B-D81A-4B48-8120-20322E86FF3B}">
      <dgm:prSet/>
      <dgm:spPr/>
      <dgm:t>
        <a:bodyPr/>
        <a:lstStyle/>
        <a:p>
          <a:endParaRPr lang="en-US"/>
        </a:p>
      </dgm:t>
    </dgm:pt>
    <dgm:pt modelId="{E8C376CB-79BD-4FC2-AF39-7675EB68D9AF}">
      <dgm:prSet/>
      <dgm:spPr/>
      <dgm:t>
        <a:bodyPr/>
        <a:lstStyle/>
        <a:p>
          <a:r>
            <a:rPr lang="en-GB" noProof="0"/>
            <a:t>Once licence artefacts are complete, they should be assessed by the SLA team and the IPR Coordinator</a:t>
          </a:r>
          <a:endParaRPr lang="en-GB" noProof="0" dirty="0"/>
        </a:p>
      </dgm:t>
    </dgm:pt>
    <dgm:pt modelId="{72401F12-7C0F-402D-840A-FB6EDD3ED3F5}" type="parTrans" cxnId="{095CA232-2F93-48C8-A36C-5CECD2CCD3B5}">
      <dgm:prSet/>
      <dgm:spPr/>
      <dgm:t>
        <a:bodyPr/>
        <a:lstStyle/>
        <a:p>
          <a:endParaRPr lang="en-US"/>
        </a:p>
      </dgm:t>
    </dgm:pt>
    <dgm:pt modelId="{FCBC8F77-93E8-4DAB-A643-C60CA1D4BDF6}" type="sibTrans" cxnId="{095CA232-2F93-48C8-A36C-5CECD2CCD3B5}">
      <dgm:prSet/>
      <dgm:spPr/>
      <dgm:t>
        <a:bodyPr/>
        <a:lstStyle/>
        <a:p>
          <a:endParaRPr lang="en-US"/>
        </a:p>
      </dgm:t>
    </dgm:pt>
    <dgm:pt modelId="{A9D52490-8AA8-4D2A-B986-9EA44840408B}">
      <dgm:prSet/>
      <dgm:spPr/>
      <dgm:t>
        <a:bodyPr/>
        <a:lstStyle/>
        <a:p>
          <a:r>
            <a:rPr lang="en-GB" noProof="0"/>
            <a:t>Complete the SLA/SCA Evaluation and Feedback Survey</a:t>
          </a:r>
          <a:endParaRPr lang="en-GB" noProof="0" dirty="0"/>
        </a:p>
      </dgm:t>
    </dgm:pt>
    <dgm:pt modelId="{086E092B-E4B7-4955-9EB5-F74B81F26D97}" type="parTrans" cxnId="{EF929D30-8C1C-4AEA-AEBF-F2ED5956AC6E}">
      <dgm:prSet/>
      <dgm:spPr/>
      <dgm:t>
        <a:bodyPr/>
        <a:lstStyle/>
        <a:p>
          <a:endParaRPr lang="en-US"/>
        </a:p>
      </dgm:t>
    </dgm:pt>
    <dgm:pt modelId="{0267E6E0-25DD-46FA-961B-5D4797740A17}" type="sibTrans" cxnId="{EF929D30-8C1C-4AEA-AEBF-F2ED5956AC6E}">
      <dgm:prSet/>
      <dgm:spPr/>
      <dgm:t>
        <a:bodyPr/>
        <a:lstStyle/>
        <a:p>
          <a:endParaRPr lang="en-US"/>
        </a:p>
      </dgm:t>
    </dgm:pt>
    <dgm:pt modelId="{1143D5DC-068D-4568-91DF-4AF87C86A5D8}" type="pres">
      <dgm:prSet presAssocID="{C8500205-268C-45CA-81F6-991DB04B56C8}" presName="linear" presStyleCnt="0">
        <dgm:presLayoutVars>
          <dgm:animLvl val="lvl"/>
          <dgm:resizeHandles val="exact"/>
        </dgm:presLayoutVars>
      </dgm:prSet>
      <dgm:spPr/>
    </dgm:pt>
    <dgm:pt modelId="{BED2C9EB-CAFA-40D5-91A9-2C11578FA1D2}" type="pres">
      <dgm:prSet presAssocID="{AB5A871E-75CF-4AA3-99F4-DDE3E4B57F9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1725E3D-9ABB-4CE5-9801-3615550AD5EA}" type="pres">
      <dgm:prSet presAssocID="{AB5A871E-75CF-4AA3-99F4-DDE3E4B57F9F}" presName="childText" presStyleLbl="revTx" presStyleIdx="0" presStyleCnt="2">
        <dgm:presLayoutVars>
          <dgm:bulletEnabled val="1"/>
        </dgm:presLayoutVars>
      </dgm:prSet>
      <dgm:spPr/>
    </dgm:pt>
    <dgm:pt modelId="{3587D786-43BC-4204-B7A9-D76E7E67EBA2}" type="pres">
      <dgm:prSet presAssocID="{A07AA854-38B0-4E81-B7B7-BE004F60AC7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C61D94E-8631-4C68-8161-4024724B3923}" type="pres">
      <dgm:prSet presAssocID="{A07AA854-38B0-4E81-B7B7-BE004F60AC70}" presName="childText" presStyleLbl="revTx" presStyleIdx="1" presStyleCnt="2">
        <dgm:presLayoutVars>
          <dgm:bulletEnabled val="1"/>
        </dgm:presLayoutVars>
      </dgm:prSet>
      <dgm:spPr/>
    </dgm:pt>
    <dgm:pt modelId="{FD738DF3-8D9B-402A-AADF-FBF53BA19750}" type="pres">
      <dgm:prSet presAssocID="{E5DB0278-035C-4F80-8939-38713C69BB6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E77D0BA-660F-491C-8501-952CA550F496}" type="pres">
      <dgm:prSet presAssocID="{20368294-98FF-4EFB-86B8-E840BE313154}" presName="spacer" presStyleCnt="0"/>
      <dgm:spPr/>
    </dgm:pt>
    <dgm:pt modelId="{D4AC3768-86E3-45EB-BE45-82754D0A3AA5}" type="pres">
      <dgm:prSet presAssocID="{E8C376CB-79BD-4FC2-AF39-7675EB68D9A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048AC64-9E25-41B7-901B-AFD15AAB1E8B}" type="pres">
      <dgm:prSet presAssocID="{FCBC8F77-93E8-4DAB-A643-C60CA1D4BDF6}" presName="spacer" presStyleCnt="0"/>
      <dgm:spPr/>
    </dgm:pt>
    <dgm:pt modelId="{E55134EE-F327-4208-9662-54518A0669CC}" type="pres">
      <dgm:prSet presAssocID="{A9D52490-8AA8-4D2A-B986-9EA4484040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DCFBD0F-E3D8-405B-B698-3FA462F596BA}" srcId="{C8500205-268C-45CA-81F6-991DB04B56C8}" destId="{A07AA854-38B0-4E81-B7B7-BE004F60AC70}" srcOrd="1" destOrd="0" parTransId="{120EA0FB-8788-4B9B-B6D8-2229231C1328}" sibTransId="{020FC6AF-D338-4EC2-B352-59D89E10D5B5}"/>
    <dgm:cxn modelId="{E2BBF01E-9A47-49D9-8036-8306D272F607}" type="presOf" srcId="{FE816AF8-089A-4EF0-ADB7-4D87DBDE2A41}" destId="{EC61D94E-8631-4C68-8161-4024724B3923}" srcOrd="0" destOrd="4" presId="urn:microsoft.com/office/officeart/2005/8/layout/vList2"/>
    <dgm:cxn modelId="{9A14841F-3E97-4FC0-8C77-F1B1F4C4D694}" type="presOf" srcId="{AB5A871E-75CF-4AA3-99F4-DDE3E4B57F9F}" destId="{BED2C9EB-CAFA-40D5-91A9-2C11578FA1D2}" srcOrd="0" destOrd="0" presId="urn:microsoft.com/office/officeart/2005/8/layout/vList2"/>
    <dgm:cxn modelId="{4BF6B32B-D81A-4B48-8120-20322E86FF3B}" srcId="{C8500205-268C-45CA-81F6-991DB04B56C8}" destId="{E5DB0278-035C-4F80-8939-38713C69BB6E}" srcOrd="2" destOrd="0" parTransId="{368E19CC-1C55-4E7F-863C-85CD280E2B6A}" sibTransId="{20368294-98FF-4EFB-86B8-E840BE313154}"/>
    <dgm:cxn modelId="{40011A2D-5BAF-455E-8847-85339541213B}" srcId="{A07AA854-38B0-4E81-B7B7-BE004F60AC70}" destId="{85615021-C9B5-4D70-A6F0-F7328F6FFAD9}" srcOrd="1" destOrd="0" parTransId="{C1742EF8-7D05-4677-BD4F-E7411D2A83AE}" sibTransId="{F1304C4C-D5AA-4DFA-9422-E2E455B82E23}"/>
    <dgm:cxn modelId="{EF929D30-8C1C-4AEA-AEBF-F2ED5956AC6E}" srcId="{C8500205-268C-45CA-81F6-991DB04B56C8}" destId="{A9D52490-8AA8-4D2A-B986-9EA44840408B}" srcOrd="4" destOrd="0" parTransId="{086E092B-E4B7-4955-9EB5-F74B81F26D97}" sibTransId="{0267E6E0-25DD-46FA-961B-5D4797740A17}"/>
    <dgm:cxn modelId="{095CA232-2F93-48C8-A36C-5CECD2CCD3B5}" srcId="{C8500205-268C-45CA-81F6-991DB04B56C8}" destId="{E8C376CB-79BD-4FC2-AF39-7675EB68D9AF}" srcOrd="3" destOrd="0" parTransId="{72401F12-7C0F-402D-840A-FB6EDD3ED3F5}" sibTransId="{FCBC8F77-93E8-4DAB-A643-C60CA1D4BDF6}"/>
    <dgm:cxn modelId="{9CC88F35-70FF-4202-99F4-DC2DD1AB23DC}" type="presOf" srcId="{B35ADAAF-1226-47ED-8E23-D64C7F17AD8B}" destId="{21725E3D-9ABB-4CE5-9801-3615550AD5EA}" srcOrd="0" destOrd="0" presId="urn:microsoft.com/office/officeart/2005/8/layout/vList2"/>
    <dgm:cxn modelId="{9E717261-1D36-4FBF-81D8-98256A3810A0}" srcId="{A07AA854-38B0-4E81-B7B7-BE004F60AC70}" destId="{0524ADC9-CC6D-44A0-8559-8ECE8DF623A6}" srcOrd="0" destOrd="0" parTransId="{338DE0D5-DD74-493C-8A81-2BDC589B8DA5}" sibTransId="{9564B0DF-E290-4B46-9FEE-9B6F95D01878}"/>
    <dgm:cxn modelId="{26636364-B6C9-410A-81CF-B172E389DB3E}" srcId="{AB5A871E-75CF-4AA3-99F4-DDE3E4B57F9F}" destId="{B35ADAAF-1226-47ED-8E23-D64C7F17AD8B}" srcOrd="0" destOrd="0" parTransId="{73CCC0F1-EF7F-405D-ACDB-47548088B2AA}" sibTransId="{34B8D293-6251-4503-8533-FDC79F89B557}"/>
    <dgm:cxn modelId="{1A8C9948-AD44-4D14-AB7C-1DBBC2B94F31}" srcId="{A07AA854-38B0-4E81-B7B7-BE004F60AC70}" destId="{FE816AF8-089A-4EF0-ADB7-4D87DBDE2A41}" srcOrd="4" destOrd="0" parTransId="{779D7FC0-49BE-4354-A756-30267BE541D8}" sibTransId="{727C26C8-8596-49C8-BE60-48CA9EDD67AE}"/>
    <dgm:cxn modelId="{8DB51F4A-2458-4B92-848C-4E7A42360B48}" srcId="{AB5A871E-75CF-4AA3-99F4-DDE3E4B57F9F}" destId="{DC632924-EF9C-4B74-89E3-1348A2B45F14}" srcOrd="1" destOrd="0" parTransId="{51345031-1120-4B57-88E1-54693AEBFE2B}" sibTransId="{976031CA-1928-4761-80CD-4346B7D08375}"/>
    <dgm:cxn modelId="{C69FDE53-771E-498C-8C68-4F0D5F08BC6F}" type="presOf" srcId="{0524ADC9-CC6D-44A0-8559-8ECE8DF623A6}" destId="{EC61D94E-8631-4C68-8161-4024724B3923}" srcOrd="0" destOrd="0" presId="urn:microsoft.com/office/officeart/2005/8/layout/vList2"/>
    <dgm:cxn modelId="{8D6D4957-BAC9-47CF-B5AF-99B2F23AAC6E}" type="presOf" srcId="{E573D8BC-B998-4F8B-809B-52DFD6483951}" destId="{EC61D94E-8631-4C68-8161-4024724B3923}" srcOrd="0" destOrd="2" presId="urn:microsoft.com/office/officeart/2005/8/layout/vList2"/>
    <dgm:cxn modelId="{48B7027C-775D-4F4B-B918-5130567D2B8E}" type="presOf" srcId="{A07AA854-38B0-4E81-B7B7-BE004F60AC70}" destId="{3587D786-43BC-4204-B7A9-D76E7E67EBA2}" srcOrd="0" destOrd="0" presId="urn:microsoft.com/office/officeart/2005/8/layout/vList2"/>
    <dgm:cxn modelId="{78D06586-CB19-4CF2-A553-449974620FF5}" type="presOf" srcId="{DC632924-EF9C-4B74-89E3-1348A2B45F14}" destId="{21725E3D-9ABB-4CE5-9801-3615550AD5EA}" srcOrd="0" destOrd="1" presId="urn:microsoft.com/office/officeart/2005/8/layout/vList2"/>
    <dgm:cxn modelId="{E7DF488B-754F-4947-B33B-404D4C63099C}" type="presOf" srcId="{E8C376CB-79BD-4FC2-AF39-7675EB68D9AF}" destId="{D4AC3768-86E3-45EB-BE45-82754D0A3AA5}" srcOrd="0" destOrd="0" presId="urn:microsoft.com/office/officeart/2005/8/layout/vList2"/>
    <dgm:cxn modelId="{75AF179E-6F04-4161-8BA2-98A6E6509F39}" type="presOf" srcId="{C8500205-268C-45CA-81F6-991DB04B56C8}" destId="{1143D5DC-068D-4568-91DF-4AF87C86A5D8}" srcOrd="0" destOrd="0" presId="urn:microsoft.com/office/officeart/2005/8/layout/vList2"/>
    <dgm:cxn modelId="{43EC119F-FBB5-4BC7-A397-8EDB1D9F4485}" srcId="{C8500205-268C-45CA-81F6-991DB04B56C8}" destId="{AB5A871E-75CF-4AA3-99F4-DDE3E4B57F9F}" srcOrd="0" destOrd="0" parTransId="{8A541018-61A5-4ED4-8DDD-B52052232EC8}" sibTransId="{885A8632-5302-465D-8516-7813E5CE1511}"/>
    <dgm:cxn modelId="{E91FA3AB-1A04-4945-A742-643894A7029C}" type="presOf" srcId="{E5DB0278-035C-4F80-8939-38713C69BB6E}" destId="{FD738DF3-8D9B-402A-AADF-FBF53BA19750}" srcOrd="0" destOrd="0" presId="urn:microsoft.com/office/officeart/2005/8/layout/vList2"/>
    <dgm:cxn modelId="{16A0BFCA-806B-482F-A889-95954A14D833}" type="presOf" srcId="{EC75673B-7986-49E7-927C-672F71B1D7C0}" destId="{EC61D94E-8631-4C68-8161-4024724B3923}" srcOrd="0" destOrd="3" presId="urn:microsoft.com/office/officeart/2005/8/layout/vList2"/>
    <dgm:cxn modelId="{A71035D4-4D38-441D-A351-B046DBDBDF96}" type="presOf" srcId="{85615021-C9B5-4D70-A6F0-F7328F6FFAD9}" destId="{EC61D94E-8631-4C68-8161-4024724B3923}" srcOrd="0" destOrd="1" presId="urn:microsoft.com/office/officeart/2005/8/layout/vList2"/>
    <dgm:cxn modelId="{345CB5E4-E310-4516-A0FA-3870EDBC1A17}" srcId="{A07AA854-38B0-4E81-B7B7-BE004F60AC70}" destId="{EC75673B-7986-49E7-927C-672F71B1D7C0}" srcOrd="3" destOrd="0" parTransId="{AAB08EFB-A26F-4BF4-92B0-2D7A6BADE580}" sibTransId="{635A80B9-FCF5-4747-ABEC-28E89652E1FE}"/>
    <dgm:cxn modelId="{6F20EBEE-C3D8-452B-9844-C3AD9775886E}" type="presOf" srcId="{A9D52490-8AA8-4D2A-B986-9EA44840408B}" destId="{E55134EE-F327-4208-9662-54518A0669CC}" srcOrd="0" destOrd="0" presId="urn:microsoft.com/office/officeart/2005/8/layout/vList2"/>
    <dgm:cxn modelId="{98028BFD-38BB-4453-9E87-6373C4C0F593}" srcId="{A07AA854-38B0-4E81-B7B7-BE004F60AC70}" destId="{E573D8BC-B998-4F8B-809B-52DFD6483951}" srcOrd="2" destOrd="0" parTransId="{E74CE762-184E-4AAA-B640-4C8FCF009EB1}" sibTransId="{1AE1E3F5-443C-4F70-A883-BEF5EE6A9DDA}"/>
    <dgm:cxn modelId="{F299EDB5-AEDD-488E-83FD-9AEDC1A0D205}" type="presParOf" srcId="{1143D5DC-068D-4568-91DF-4AF87C86A5D8}" destId="{BED2C9EB-CAFA-40D5-91A9-2C11578FA1D2}" srcOrd="0" destOrd="0" presId="urn:microsoft.com/office/officeart/2005/8/layout/vList2"/>
    <dgm:cxn modelId="{C1EE2B85-6056-4A04-BE3B-88405E53B926}" type="presParOf" srcId="{1143D5DC-068D-4568-91DF-4AF87C86A5D8}" destId="{21725E3D-9ABB-4CE5-9801-3615550AD5EA}" srcOrd="1" destOrd="0" presId="urn:microsoft.com/office/officeart/2005/8/layout/vList2"/>
    <dgm:cxn modelId="{D71DFB0F-B323-440E-93EF-47FC17A02506}" type="presParOf" srcId="{1143D5DC-068D-4568-91DF-4AF87C86A5D8}" destId="{3587D786-43BC-4204-B7A9-D76E7E67EBA2}" srcOrd="2" destOrd="0" presId="urn:microsoft.com/office/officeart/2005/8/layout/vList2"/>
    <dgm:cxn modelId="{1B3BB505-DC18-4067-AE91-EB4D0033AAEF}" type="presParOf" srcId="{1143D5DC-068D-4568-91DF-4AF87C86A5D8}" destId="{EC61D94E-8631-4C68-8161-4024724B3923}" srcOrd="3" destOrd="0" presId="urn:microsoft.com/office/officeart/2005/8/layout/vList2"/>
    <dgm:cxn modelId="{31FC0528-3F4F-4B1F-8AB9-5206FA38DE9F}" type="presParOf" srcId="{1143D5DC-068D-4568-91DF-4AF87C86A5D8}" destId="{FD738DF3-8D9B-402A-AADF-FBF53BA19750}" srcOrd="4" destOrd="0" presId="urn:microsoft.com/office/officeart/2005/8/layout/vList2"/>
    <dgm:cxn modelId="{68FF6475-3E96-4926-A428-EE79BC4D16C4}" type="presParOf" srcId="{1143D5DC-068D-4568-91DF-4AF87C86A5D8}" destId="{2E77D0BA-660F-491C-8501-952CA550F496}" srcOrd="5" destOrd="0" presId="urn:microsoft.com/office/officeart/2005/8/layout/vList2"/>
    <dgm:cxn modelId="{41A4CA99-19FB-4C55-98D2-B809EE9D941A}" type="presParOf" srcId="{1143D5DC-068D-4568-91DF-4AF87C86A5D8}" destId="{D4AC3768-86E3-45EB-BE45-82754D0A3AA5}" srcOrd="6" destOrd="0" presId="urn:microsoft.com/office/officeart/2005/8/layout/vList2"/>
    <dgm:cxn modelId="{345B220F-1695-44CF-8268-C85FBC86D46E}" type="presParOf" srcId="{1143D5DC-068D-4568-91DF-4AF87C86A5D8}" destId="{7048AC64-9E25-41B7-901B-AFD15AAB1E8B}" srcOrd="7" destOrd="0" presId="urn:microsoft.com/office/officeart/2005/8/layout/vList2"/>
    <dgm:cxn modelId="{F4D1C943-ADA7-4B56-BC94-4FCA4BE5A783}" type="presParOf" srcId="{1143D5DC-068D-4568-91DF-4AF87C86A5D8}" destId="{E55134EE-F327-4208-9662-54518A0669C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BE515E-6176-43DD-BC08-408F0A4CB64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0B5B8C-AF6E-4D57-89D8-89809AC473D7}">
      <dgm:prSet phldrT="[Text]"/>
      <dgm:spPr/>
      <dgm:t>
        <a:bodyPr/>
        <a:lstStyle/>
        <a:p>
          <a:r>
            <a:rPr lang="en-GB" noProof="0"/>
            <a:t>Integrate licence-related checks into </a:t>
          </a:r>
          <a:r>
            <a:rPr lang="sr-Latn-ME" noProof="0"/>
            <a:t>the </a:t>
          </a:r>
          <a:r>
            <a:rPr lang="en-GB" noProof="0"/>
            <a:t>build process</a:t>
          </a:r>
          <a:endParaRPr lang="en-US"/>
        </a:p>
      </dgm:t>
    </dgm:pt>
    <dgm:pt modelId="{A733BB84-2AF6-40A4-B20B-66479B996484}" type="parTrans" cxnId="{FDA56779-9B2F-40B0-998A-85FD9A53CE74}">
      <dgm:prSet/>
      <dgm:spPr/>
      <dgm:t>
        <a:bodyPr/>
        <a:lstStyle/>
        <a:p>
          <a:endParaRPr lang="en-US"/>
        </a:p>
      </dgm:t>
    </dgm:pt>
    <dgm:pt modelId="{69100D57-6117-423F-99D8-AE8ADF9723E8}" type="sibTrans" cxnId="{FDA56779-9B2F-40B0-998A-85FD9A53CE74}">
      <dgm:prSet/>
      <dgm:spPr/>
      <dgm:t>
        <a:bodyPr/>
        <a:lstStyle/>
        <a:p>
          <a:endParaRPr lang="en-US"/>
        </a:p>
      </dgm:t>
    </dgm:pt>
    <dgm:pt modelId="{C4606CB9-D697-4992-82D0-C3FF965BBB3D}">
      <dgm:prSet/>
      <dgm:spPr/>
      <dgm:t>
        <a:bodyPr/>
        <a:lstStyle/>
        <a:p>
          <a:r>
            <a:rPr lang="en-GB" noProof="0"/>
            <a:t>Can be partially automated by integrating dependency and licence checks into CI/CD toolchains</a:t>
          </a:r>
          <a:endParaRPr lang="en-GB" noProof="0" dirty="0"/>
        </a:p>
      </dgm:t>
    </dgm:pt>
    <dgm:pt modelId="{D9DAF8DF-A89A-44F8-9927-2E3756479656}" type="parTrans" cxnId="{CFC286E3-0962-408F-B9AE-E30D3DE576FD}">
      <dgm:prSet/>
      <dgm:spPr/>
      <dgm:t>
        <a:bodyPr/>
        <a:lstStyle/>
        <a:p>
          <a:endParaRPr lang="en-US"/>
        </a:p>
      </dgm:t>
    </dgm:pt>
    <dgm:pt modelId="{9BE971D9-CBE9-4A82-8B6E-972E1F01710F}" type="sibTrans" cxnId="{CFC286E3-0962-408F-B9AE-E30D3DE576FD}">
      <dgm:prSet/>
      <dgm:spPr/>
      <dgm:t>
        <a:bodyPr/>
        <a:lstStyle/>
        <a:p>
          <a:endParaRPr lang="en-US"/>
        </a:p>
      </dgm:t>
    </dgm:pt>
    <dgm:pt modelId="{1A14447F-638C-4567-9519-C46A9CD99681}">
      <dgm:prSet/>
      <dgm:spPr/>
      <dgm:t>
        <a:bodyPr/>
        <a:lstStyle/>
        <a:p>
          <a:r>
            <a:rPr lang="en-GB" noProof="0"/>
            <a:t>Using tools such as the License Maven Plugin to generate a list of dependencies and their licences, download licence files, check, update or remove licence headers in source files, and update (or create) the main project licence file</a:t>
          </a:r>
          <a:endParaRPr lang="en-GB" noProof="0" dirty="0"/>
        </a:p>
      </dgm:t>
    </dgm:pt>
    <dgm:pt modelId="{43E7D128-C855-467E-B647-C21CB0A6879C}" type="parTrans" cxnId="{B7E4A7EE-EC0C-4A96-B7DA-15E8CFC707AB}">
      <dgm:prSet/>
      <dgm:spPr/>
      <dgm:t>
        <a:bodyPr/>
        <a:lstStyle/>
        <a:p>
          <a:endParaRPr lang="en-US"/>
        </a:p>
      </dgm:t>
    </dgm:pt>
    <dgm:pt modelId="{EF166F7B-34BF-4BDA-BE10-251CDB3FCA7B}" type="sibTrans" cxnId="{B7E4A7EE-EC0C-4A96-B7DA-15E8CFC707AB}">
      <dgm:prSet/>
      <dgm:spPr/>
      <dgm:t>
        <a:bodyPr/>
        <a:lstStyle/>
        <a:p>
          <a:endParaRPr lang="en-US"/>
        </a:p>
      </dgm:t>
    </dgm:pt>
    <dgm:pt modelId="{390105ED-B1DC-4D1F-A5AC-0E43FF7DC5A6}">
      <dgm:prSet/>
      <dgm:spPr/>
      <dgm:t>
        <a:bodyPr/>
        <a:lstStyle/>
        <a:p>
          <a:r>
            <a:rPr lang="en-GB" noProof="0"/>
            <a:t>Verify and review tool outputs</a:t>
          </a:r>
          <a:endParaRPr lang="en-GB" noProof="0" dirty="0"/>
        </a:p>
      </dgm:t>
    </dgm:pt>
    <dgm:pt modelId="{5D06AC71-89C1-499D-A2EE-01715E680927}" type="parTrans" cxnId="{11C4748C-EF5D-4C24-8D52-0DDB2A94EA5D}">
      <dgm:prSet/>
      <dgm:spPr/>
      <dgm:t>
        <a:bodyPr/>
        <a:lstStyle/>
        <a:p>
          <a:endParaRPr lang="en-US"/>
        </a:p>
      </dgm:t>
    </dgm:pt>
    <dgm:pt modelId="{F80C981C-4BE5-4F74-9964-36C58EDC41CB}" type="sibTrans" cxnId="{11C4748C-EF5D-4C24-8D52-0DDB2A94EA5D}">
      <dgm:prSet/>
      <dgm:spPr/>
      <dgm:t>
        <a:bodyPr/>
        <a:lstStyle/>
        <a:p>
          <a:endParaRPr lang="en-US"/>
        </a:p>
      </dgm:t>
    </dgm:pt>
    <dgm:pt modelId="{19056127-02AE-4622-824F-F71D3549F4E1}">
      <dgm:prSet/>
      <dgm:spPr/>
      <dgm:t>
        <a:bodyPr/>
        <a:lstStyle/>
        <a:p>
          <a:r>
            <a:rPr lang="en-GB" noProof="0"/>
            <a:t>Establish continuous monitoring and compliance checks</a:t>
          </a:r>
          <a:endParaRPr lang="en-GB" noProof="0" dirty="0"/>
        </a:p>
      </dgm:t>
    </dgm:pt>
    <dgm:pt modelId="{A97146CF-B7AD-42AD-8BE6-4629ED66454C}" type="parTrans" cxnId="{A4BBBE2D-48EC-4D2E-9B21-23C8F086E4B9}">
      <dgm:prSet/>
      <dgm:spPr/>
      <dgm:t>
        <a:bodyPr/>
        <a:lstStyle/>
        <a:p>
          <a:endParaRPr lang="en-US"/>
        </a:p>
      </dgm:t>
    </dgm:pt>
    <dgm:pt modelId="{6C205CF8-036C-498C-BBBC-081518F90DF4}" type="sibTrans" cxnId="{A4BBBE2D-48EC-4D2E-9B21-23C8F086E4B9}">
      <dgm:prSet/>
      <dgm:spPr/>
      <dgm:t>
        <a:bodyPr/>
        <a:lstStyle/>
        <a:p>
          <a:endParaRPr lang="en-US"/>
        </a:p>
      </dgm:t>
    </dgm:pt>
    <dgm:pt modelId="{3BDBF4F5-B083-4269-862C-378EBA904A84}">
      <dgm:prSet/>
      <dgm:spPr/>
      <dgm:t>
        <a:bodyPr/>
        <a:lstStyle/>
        <a:p>
          <a:r>
            <a:rPr lang="en-GB" noProof="0"/>
            <a:t>Stay informed about updates </a:t>
          </a:r>
          <a:r>
            <a:rPr lang="sr-Latn-ME" noProof="0"/>
            <a:t>t</a:t>
          </a:r>
          <a:r>
            <a:rPr lang="en-GB" noProof="0"/>
            <a:t>o the chosen OSS licence</a:t>
          </a:r>
          <a:endParaRPr lang="en-GB" noProof="0" dirty="0"/>
        </a:p>
      </dgm:t>
    </dgm:pt>
    <dgm:pt modelId="{47B83442-3A9C-46DD-B483-659C113A9F57}" type="parTrans" cxnId="{7591409E-BCDB-4F54-A8EE-004E2B078EB4}">
      <dgm:prSet/>
      <dgm:spPr/>
      <dgm:t>
        <a:bodyPr/>
        <a:lstStyle/>
        <a:p>
          <a:endParaRPr lang="en-US"/>
        </a:p>
      </dgm:t>
    </dgm:pt>
    <dgm:pt modelId="{AC567305-F3FC-459B-A79A-D675D27B85ED}" type="sibTrans" cxnId="{7591409E-BCDB-4F54-A8EE-004E2B078EB4}">
      <dgm:prSet/>
      <dgm:spPr/>
      <dgm:t>
        <a:bodyPr/>
        <a:lstStyle/>
        <a:p>
          <a:endParaRPr lang="en-US"/>
        </a:p>
      </dgm:t>
    </dgm:pt>
    <dgm:pt modelId="{C094951E-E6F0-4B4A-868A-FFABEBDF7311}">
      <dgm:prSet/>
      <dgm:spPr/>
      <dgm:t>
        <a:bodyPr/>
        <a:lstStyle/>
        <a:p>
          <a:r>
            <a:rPr lang="en-GB" noProof="0"/>
            <a:t>Review the potential impact of component licence updates on the project</a:t>
          </a:r>
          <a:endParaRPr lang="en-GB" noProof="0" dirty="0"/>
        </a:p>
      </dgm:t>
    </dgm:pt>
    <dgm:pt modelId="{9136FFEF-51F7-4414-995F-892599E7038F}" type="parTrans" cxnId="{D999C0B9-DCC2-4C58-BB78-F6D68BDD35BB}">
      <dgm:prSet/>
      <dgm:spPr/>
      <dgm:t>
        <a:bodyPr/>
        <a:lstStyle/>
        <a:p>
          <a:endParaRPr lang="en-US"/>
        </a:p>
      </dgm:t>
    </dgm:pt>
    <dgm:pt modelId="{44A1F4C7-AA31-48C1-AEAC-8D06A332CB6E}" type="sibTrans" cxnId="{D999C0B9-DCC2-4C58-BB78-F6D68BDD35BB}">
      <dgm:prSet/>
      <dgm:spPr/>
      <dgm:t>
        <a:bodyPr/>
        <a:lstStyle/>
        <a:p>
          <a:endParaRPr lang="en-US"/>
        </a:p>
      </dgm:t>
    </dgm:pt>
    <dgm:pt modelId="{4858E5D8-ECAA-47DF-BC10-E9016612C33C}">
      <dgm:prSet/>
      <dgm:spPr/>
      <dgm:t>
        <a:bodyPr/>
        <a:lstStyle/>
        <a:p>
          <a:r>
            <a:rPr lang="en-GB" noProof="0"/>
            <a:t>Establish processes for continuous compliance checks, repeating SCA and SLA as needed</a:t>
          </a:r>
          <a:endParaRPr lang="en-GB" noProof="0" dirty="0"/>
        </a:p>
      </dgm:t>
    </dgm:pt>
    <dgm:pt modelId="{4C5FDBA2-9EB1-4B85-8E2D-605518CA908F}" type="parTrans" cxnId="{29FCB74B-8375-4DF9-9C29-A58DA88C6D57}">
      <dgm:prSet/>
      <dgm:spPr/>
      <dgm:t>
        <a:bodyPr/>
        <a:lstStyle/>
        <a:p>
          <a:endParaRPr lang="en-US"/>
        </a:p>
      </dgm:t>
    </dgm:pt>
    <dgm:pt modelId="{9349646C-2E2D-423A-90AD-F643612B199D}" type="sibTrans" cxnId="{29FCB74B-8375-4DF9-9C29-A58DA88C6D57}">
      <dgm:prSet/>
      <dgm:spPr/>
      <dgm:t>
        <a:bodyPr/>
        <a:lstStyle/>
        <a:p>
          <a:endParaRPr lang="en-US"/>
        </a:p>
      </dgm:t>
    </dgm:pt>
    <dgm:pt modelId="{72EC7D18-E951-45F7-8F9A-E38C124310F1}">
      <dgm:prSet/>
      <dgm:spPr/>
      <dgm:t>
        <a:bodyPr/>
        <a:lstStyle/>
        <a:p>
          <a:r>
            <a:rPr lang="en-GB" noProof="0"/>
            <a:t>Perform regular audits of licence-related artefacts</a:t>
          </a:r>
          <a:endParaRPr lang="en-GB" noProof="0" dirty="0"/>
        </a:p>
      </dgm:t>
    </dgm:pt>
    <dgm:pt modelId="{46DE8432-6514-4652-9536-66F494FC5A61}" type="parTrans" cxnId="{732ED8D4-0F5F-4D03-8F8D-25A9143102ED}">
      <dgm:prSet/>
      <dgm:spPr/>
      <dgm:t>
        <a:bodyPr/>
        <a:lstStyle/>
        <a:p>
          <a:endParaRPr lang="en-US"/>
        </a:p>
      </dgm:t>
    </dgm:pt>
    <dgm:pt modelId="{6CA49479-FCCC-4654-9B38-7F7083122A0A}" type="sibTrans" cxnId="{732ED8D4-0F5F-4D03-8F8D-25A9143102ED}">
      <dgm:prSet/>
      <dgm:spPr/>
      <dgm:t>
        <a:bodyPr/>
        <a:lstStyle/>
        <a:p>
          <a:endParaRPr lang="en-US"/>
        </a:p>
      </dgm:t>
    </dgm:pt>
    <dgm:pt modelId="{A3F696C0-83D4-4A9A-9CAF-C011569096C4}">
      <dgm:prSet/>
      <dgm:spPr/>
      <dgm:t>
        <a:bodyPr/>
        <a:lstStyle/>
        <a:p>
          <a:r>
            <a:rPr lang="en-GB" noProof="0"/>
            <a:t>Ensure the project’s licence-related artefacts are accurate and up to date</a:t>
          </a:r>
          <a:endParaRPr lang="en-GB" noProof="0" dirty="0"/>
        </a:p>
      </dgm:t>
    </dgm:pt>
    <dgm:pt modelId="{DC294031-32A8-4A9B-A99D-65D93EBF12AD}" type="parTrans" cxnId="{1D8FFCB6-F393-4BC4-8A20-4FC0D9F25111}">
      <dgm:prSet/>
      <dgm:spPr/>
      <dgm:t>
        <a:bodyPr/>
        <a:lstStyle/>
        <a:p>
          <a:endParaRPr lang="en-US"/>
        </a:p>
      </dgm:t>
    </dgm:pt>
    <dgm:pt modelId="{85F19065-8762-44A7-B776-BCBEA5877C97}" type="sibTrans" cxnId="{1D8FFCB6-F393-4BC4-8A20-4FC0D9F25111}">
      <dgm:prSet/>
      <dgm:spPr/>
      <dgm:t>
        <a:bodyPr/>
        <a:lstStyle/>
        <a:p>
          <a:endParaRPr lang="en-US"/>
        </a:p>
      </dgm:t>
    </dgm:pt>
    <dgm:pt modelId="{E2465BD1-159A-4FFA-A979-53FF870BF840}">
      <dgm:prSet/>
      <dgm:spPr/>
      <dgm:t>
        <a:bodyPr/>
        <a:lstStyle/>
        <a:p>
          <a:r>
            <a:rPr lang="en-GB" noProof="0"/>
            <a:t>Resolve discrepancies promptly</a:t>
          </a:r>
          <a:endParaRPr lang="en-GB" noProof="0" dirty="0"/>
        </a:p>
      </dgm:t>
    </dgm:pt>
    <dgm:pt modelId="{7D6AEADC-2251-42A7-A4CB-047FDBC6299D}" type="parTrans" cxnId="{656A0568-FA32-4F1F-92B9-F9FAA6913F86}">
      <dgm:prSet/>
      <dgm:spPr/>
      <dgm:t>
        <a:bodyPr/>
        <a:lstStyle/>
        <a:p>
          <a:endParaRPr lang="en-US"/>
        </a:p>
      </dgm:t>
    </dgm:pt>
    <dgm:pt modelId="{BED50173-FC25-4994-BE50-B698AA7EB9B5}" type="sibTrans" cxnId="{656A0568-FA32-4F1F-92B9-F9FAA6913F86}">
      <dgm:prSet/>
      <dgm:spPr/>
      <dgm:t>
        <a:bodyPr/>
        <a:lstStyle/>
        <a:p>
          <a:endParaRPr lang="en-US"/>
        </a:p>
      </dgm:t>
    </dgm:pt>
    <dgm:pt modelId="{14BADD12-BDD2-4BA4-BCA4-7A3BA479316B}">
      <dgm:prSet/>
      <dgm:spPr/>
      <dgm:t>
        <a:bodyPr/>
        <a:lstStyle/>
        <a:p>
          <a:r>
            <a:rPr lang="en-GB" noProof="0"/>
            <a:t>Seek legal advice from the IPR Coordinator when necessary</a:t>
          </a:r>
          <a:endParaRPr lang="en-GB" noProof="0" dirty="0"/>
        </a:p>
      </dgm:t>
    </dgm:pt>
    <dgm:pt modelId="{F5E88D38-FEE4-4317-82E7-B24DADABCE16}" type="parTrans" cxnId="{1ED43082-0DB6-45AB-AE0D-2ED53A66A881}">
      <dgm:prSet/>
      <dgm:spPr/>
      <dgm:t>
        <a:bodyPr/>
        <a:lstStyle/>
        <a:p>
          <a:endParaRPr lang="en-US"/>
        </a:p>
      </dgm:t>
    </dgm:pt>
    <dgm:pt modelId="{DEB9D1CB-7499-4792-ADA4-7973C3EEECB5}" type="sibTrans" cxnId="{1ED43082-0DB6-45AB-AE0D-2ED53A66A881}">
      <dgm:prSet/>
      <dgm:spPr/>
      <dgm:t>
        <a:bodyPr/>
        <a:lstStyle/>
        <a:p>
          <a:endParaRPr lang="en-US"/>
        </a:p>
      </dgm:t>
    </dgm:pt>
    <dgm:pt modelId="{0399F7EA-24B6-4E28-AD4F-9DB56DCBFD36}" type="pres">
      <dgm:prSet presAssocID="{11BE515E-6176-43DD-BC08-408F0A4CB643}" presName="linear" presStyleCnt="0">
        <dgm:presLayoutVars>
          <dgm:animLvl val="lvl"/>
          <dgm:resizeHandles val="exact"/>
        </dgm:presLayoutVars>
      </dgm:prSet>
      <dgm:spPr/>
    </dgm:pt>
    <dgm:pt modelId="{D1645C7A-CA11-419E-9CE5-6A40B00695F4}" type="pres">
      <dgm:prSet presAssocID="{DD0B5B8C-AF6E-4D57-89D8-89809AC473D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BE9C829-C174-4E04-B4FF-BD1D5A39E810}" type="pres">
      <dgm:prSet presAssocID="{DD0B5B8C-AF6E-4D57-89D8-89809AC473D7}" presName="childText" presStyleLbl="revTx" presStyleIdx="0" presStyleCnt="3">
        <dgm:presLayoutVars>
          <dgm:bulletEnabled val="1"/>
        </dgm:presLayoutVars>
      </dgm:prSet>
      <dgm:spPr/>
    </dgm:pt>
    <dgm:pt modelId="{FF20F9F7-01E6-4D80-AE73-1526160D124C}" type="pres">
      <dgm:prSet presAssocID="{19056127-02AE-4622-824F-F71D3549F4E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1ECF21E-279D-4905-A0E0-EFC7D289851E}" type="pres">
      <dgm:prSet presAssocID="{19056127-02AE-4622-824F-F71D3549F4E1}" presName="childText" presStyleLbl="revTx" presStyleIdx="1" presStyleCnt="3">
        <dgm:presLayoutVars>
          <dgm:bulletEnabled val="1"/>
        </dgm:presLayoutVars>
      </dgm:prSet>
      <dgm:spPr/>
    </dgm:pt>
    <dgm:pt modelId="{21EC502A-9509-4C0C-A7C3-2E3F354167D7}" type="pres">
      <dgm:prSet presAssocID="{72EC7D18-E951-45F7-8F9A-E38C124310F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28603E8-F9F9-470E-9A37-FBC7243DE9FE}" type="pres">
      <dgm:prSet presAssocID="{72EC7D18-E951-45F7-8F9A-E38C124310F1}" presName="childText" presStyleLbl="revTx" presStyleIdx="2" presStyleCnt="3">
        <dgm:presLayoutVars>
          <dgm:bulletEnabled val="1"/>
        </dgm:presLayoutVars>
      </dgm:prSet>
      <dgm:spPr/>
    </dgm:pt>
    <dgm:pt modelId="{CCF6AABF-E9B0-4FF7-B6FA-5975B82B682C}" type="pres">
      <dgm:prSet presAssocID="{E2465BD1-159A-4FFA-A979-53FF870BF84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1114078-8B16-4ED3-B67D-E08D5E2BC679}" type="pres">
      <dgm:prSet presAssocID="{BED50173-FC25-4994-BE50-B698AA7EB9B5}" presName="spacer" presStyleCnt="0"/>
      <dgm:spPr/>
    </dgm:pt>
    <dgm:pt modelId="{EB59EB8B-B4AE-49BD-82CB-5FFC8136B8C5}" type="pres">
      <dgm:prSet presAssocID="{14BADD12-BDD2-4BA4-BCA4-7A3BA479316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9666D01-1B11-4D9D-89D7-B85FA11724BC}" type="presOf" srcId="{C094951E-E6F0-4B4A-868A-FFABEBDF7311}" destId="{D1ECF21E-279D-4905-A0E0-EFC7D289851E}" srcOrd="0" destOrd="1" presId="urn:microsoft.com/office/officeart/2005/8/layout/vList2"/>
    <dgm:cxn modelId="{48C2CA11-AAB5-4054-B638-64E2F01AEB34}" type="presOf" srcId="{19056127-02AE-4622-824F-F71D3549F4E1}" destId="{FF20F9F7-01E6-4D80-AE73-1526160D124C}" srcOrd="0" destOrd="0" presId="urn:microsoft.com/office/officeart/2005/8/layout/vList2"/>
    <dgm:cxn modelId="{160C042D-F33A-41F3-BF69-EC5E2BE19E2B}" type="presOf" srcId="{14BADD12-BDD2-4BA4-BCA4-7A3BA479316B}" destId="{EB59EB8B-B4AE-49BD-82CB-5FFC8136B8C5}" srcOrd="0" destOrd="0" presId="urn:microsoft.com/office/officeart/2005/8/layout/vList2"/>
    <dgm:cxn modelId="{A4BBBE2D-48EC-4D2E-9B21-23C8F086E4B9}" srcId="{11BE515E-6176-43DD-BC08-408F0A4CB643}" destId="{19056127-02AE-4622-824F-F71D3549F4E1}" srcOrd="1" destOrd="0" parTransId="{A97146CF-B7AD-42AD-8BE6-4629ED66454C}" sibTransId="{6C205CF8-036C-498C-BBBC-081518F90DF4}"/>
    <dgm:cxn modelId="{2D9CA033-FE69-4F09-8539-5B3B05D7729B}" type="presOf" srcId="{11BE515E-6176-43DD-BC08-408F0A4CB643}" destId="{0399F7EA-24B6-4E28-AD4F-9DB56DCBFD36}" srcOrd="0" destOrd="0" presId="urn:microsoft.com/office/officeart/2005/8/layout/vList2"/>
    <dgm:cxn modelId="{7B27D033-9BDA-411F-84AE-D6E96008E739}" type="presOf" srcId="{390105ED-B1DC-4D1F-A5AC-0E43FF7DC5A6}" destId="{7BE9C829-C174-4E04-B4FF-BD1D5A39E810}" srcOrd="0" destOrd="2" presId="urn:microsoft.com/office/officeart/2005/8/layout/vList2"/>
    <dgm:cxn modelId="{6837EA34-C633-4ED9-95F8-253CB946D3D0}" type="presOf" srcId="{3BDBF4F5-B083-4269-862C-378EBA904A84}" destId="{D1ECF21E-279D-4905-A0E0-EFC7D289851E}" srcOrd="0" destOrd="0" presId="urn:microsoft.com/office/officeart/2005/8/layout/vList2"/>
    <dgm:cxn modelId="{4196603E-ACC6-44D5-8C2E-498F68E75D13}" type="presOf" srcId="{C4606CB9-D697-4992-82D0-C3FF965BBB3D}" destId="{7BE9C829-C174-4E04-B4FF-BD1D5A39E810}" srcOrd="0" destOrd="0" presId="urn:microsoft.com/office/officeart/2005/8/layout/vList2"/>
    <dgm:cxn modelId="{656A0568-FA32-4F1F-92B9-F9FAA6913F86}" srcId="{11BE515E-6176-43DD-BC08-408F0A4CB643}" destId="{E2465BD1-159A-4FFA-A979-53FF870BF840}" srcOrd="3" destOrd="0" parTransId="{7D6AEADC-2251-42A7-A4CB-047FDBC6299D}" sibTransId="{BED50173-FC25-4994-BE50-B698AA7EB9B5}"/>
    <dgm:cxn modelId="{29FCB74B-8375-4DF9-9C29-A58DA88C6D57}" srcId="{19056127-02AE-4622-824F-F71D3549F4E1}" destId="{4858E5D8-ECAA-47DF-BC10-E9016612C33C}" srcOrd="2" destOrd="0" parTransId="{4C5FDBA2-9EB1-4B85-8E2D-605518CA908F}" sibTransId="{9349646C-2E2D-423A-90AD-F643612B199D}"/>
    <dgm:cxn modelId="{9854CE6E-623B-419E-9DE7-21D80789FA37}" type="presOf" srcId="{DD0B5B8C-AF6E-4D57-89D8-89809AC473D7}" destId="{D1645C7A-CA11-419E-9CE5-6A40B00695F4}" srcOrd="0" destOrd="0" presId="urn:microsoft.com/office/officeart/2005/8/layout/vList2"/>
    <dgm:cxn modelId="{1151D671-062D-4DAC-91D8-72D0A76F5A4C}" type="presOf" srcId="{E2465BD1-159A-4FFA-A979-53FF870BF840}" destId="{CCF6AABF-E9B0-4FF7-B6FA-5975B82B682C}" srcOrd="0" destOrd="0" presId="urn:microsoft.com/office/officeart/2005/8/layout/vList2"/>
    <dgm:cxn modelId="{FDA56779-9B2F-40B0-998A-85FD9A53CE74}" srcId="{11BE515E-6176-43DD-BC08-408F0A4CB643}" destId="{DD0B5B8C-AF6E-4D57-89D8-89809AC473D7}" srcOrd="0" destOrd="0" parTransId="{A733BB84-2AF6-40A4-B20B-66479B996484}" sibTransId="{69100D57-6117-423F-99D8-AE8ADF9723E8}"/>
    <dgm:cxn modelId="{1ED43082-0DB6-45AB-AE0D-2ED53A66A881}" srcId="{11BE515E-6176-43DD-BC08-408F0A4CB643}" destId="{14BADD12-BDD2-4BA4-BCA4-7A3BA479316B}" srcOrd="4" destOrd="0" parTransId="{F5E88D38-FEE4-4317-82E7-B24DADABCE16}" sibTransId="{DEB9D1CB-7499-4792-ADA4-7973C3EEECB5}"/>
    <dgm:cxn modelId="{11C4748C-EF5D-4C24-8D52-0DDB2A94EA5D}" srcId="{DD0B5B8C-AF6E-4D57-89D8-89809AC473D7}" destId="{390105ED-B1DC-4D1F-A5AC-0E43FF7DC5A6}" srcOrd="2" destOrd="0" parTransId="{5D06AC71-89C1-499D-A2EE-01715E680927}" sibTransId="{F80C981C-4BE5-4F74-9964-36C58EDC41CB}"/>
    <dgm:cxn modelId="{D63A0E9E-071F-41FF-9972-62A91BD573A2}" type="presOf" srcId="{A3F696C0-83D4-4A9A-9CAF-C011569096C4}" destId="{A28603E8-F9F9-470E-9A37-FBC7243DE9FE}" srcOrd="0" destOrd="0" presId="urn:microsoft.com/office/officeart/2005/8/layout/vList2"/>
    <dgm:cxn modelId="{7591409E-BCDB-4F54-A8EE-004E2B078EB4}" srcId="{19056127-02AE-4622-824F-F71D3549F4E1}" destId="{3BDBF4F5-B083-4269-862C-378EBA904A84}" srcOrd="0" destOrd="0" parTransId="{47B83442-3A9C-46DD-B483-659C113A9F57}" sibTransId="{AC567305-F3FC-459B-A79A-D675D27B85ED}"/>
    <dgm:cxn modelId="{23EDF5B6-95BD-49F8-AABE-BBF604130F3F}" type="presOf" srcId="{4858E5D8-ECAA-47DF-BC10-E9016612C33C}" destId="{D1ECF21E-279D-4905-A0E0-EFC7D289851E}" srcOrd="0" destOrd="2" presId="urn:microsoft.com/office/officeart/2005/8/layout/vList2"/>
    <dgm:cxn modelId="{1D8FFCB6-F393-4BC4-8A20-4FC0D9F25111}" srcId="{72EC7D18-E951-45F7-8F9A-E38C124310F1}" destId="{A3F696C0-83D4-4A9A-9CAF-C011569096C4}" srcOrd="0" destOrd="0" parTransId="{DC294031-32A8-4A9B-A99D-65D93EBF12AD}" sibTransId="{85F19065-8762-44A7-B776-BCBEA5877C97}"/>
    <dgm:cxn modelId="{D999C0B9-DCC2-4C58-BB78-F6D68BDD35BB}" srcId="{19056127-02AE-4622-824F-F71D3549F4E1}" destId="{C094951E-E6F0-4B4A-868A-FFABEBDF7311}" srcOrd="1" destOrd="0" parTransId="{9136FFEF-51F7-4414-995F-892599E7038F}" sibTransId="{44A1F4C7-AA31-48C1-AEAC-8D06A332CB6E}"/>
    <dgm:cxn modelId="{732ED8D4-0F5F-4D03-8F8D-25A9143102ED}" srcId="{11BE515E-6176-43DD-BC08-408F0A4CB643}" destId="{72EC7D18-E951-45F7-8F9A-E38C124310F1}" srcOrd="2" destOrd="0" parTransId="{46DE8432-6514-4652-9536-66F494FC5A61}" sibTransId="{6CA49479-FCCC-4654-9B38-7F7083122A0A}"/>
    <dgm:cxn modelId="{7CC99BD7-E6FE-428F-B300-FA2AA6C06FCA}" type="presOf" srcId="{72EC7D18-E951-45F7-8F9A-E38C124310F1}" destId="{21EC502A-9509-4C0C-A7C3-2E3F354167D7}" srcOrd="0" destOrd="0" presId="urn:microsoft.com/office/officeart/2005/8/layout/vList2"/>
    <dgm:cxn modelId="{CFC286E3-0962-408F-B9AE-E30D3DE576FD}" srcId="{DD0B5B8C-AF6E-4D57-89D8-89809AC473D7}" destId="{C4606CB9-D697-4992-82D0-C3FF965BBB3D}" srcOrd="0" destOrd="0" parTransId="{D9DAF8DF-A89A-44F8-9927-2E3756479656}" sibTransId="{9BE971D9-CBE9-4A82-8B6E-972E1F01710F}"/>
    <dgm:cxn modelId="{B7E4A7EE-EC0C-4A96-B7DA-15E8CFC707AB}" srcId="{DD0B5B8C-AF6E-4D57-89D8-89809AC473D7}" destId="{1A14447F-638C-4567-9519-C46A9CD99681}" srcOrd="1" destOrd="0" parTransId="{43E7D128-C855-467E-B647-C21CB0A6879C}" sibTransId="{EF166F7B-34BF-4BDA-BE10-251CDB3FCA7B}"/>
    <dgm:cxn modelId="{AFDA78FA-1730-4C39-87EB-BD9AA1766337}" type="presOf" srcId="{1A14447F-638C-4567-9519-C46A9CD99681}" destId="{7BE9C829-C174-4E04-B4FF-BD1D5A39E810}" srcOrd="0" destOrd="1" presId="urn:microsoft.com/office/officeart/2005/8/layout/vList2"/>
    <dgm:cxn modelId="{3C043B05-8A3F-4DD1-A793-9C260FF49917}" type="presParOf" srcId="{0399F7EA-24B6-4E28-AD4F-9DB56DCBFD36}" destId="{D1645C7A-CA11-419E-9CE5-6A40B00695F4}" srcOrd="0" destOrd="0" presId="urn:microsoft.com/office/officeart/2005/8/layout/vList2"/>
    <dgm:cxn modelId="{6D6E2294-FB00-4618-9100-CB7F0076A4E2}" type="presParOf" srcId="{0399F7EA-24B6-4E28-AD4F-9DB56DCBFD36}" destId="{7BE9C829-C174-4E04-B4FF-BD1D5A39E810}" srcOrd="1" destOrd="0" presId="urn:microsoft.com/office/officeart/2005/8/layout/vList2"/>
    <dgm:cxn modelId="{44DD84C9-7AE3-4104-9B65-1D1BBF1C0D3B}" type="presParOf" srcId="{0399F7EA-24B6-4E28-AD4F-9DB56DCBFD36}" destId="{FF20F9F7-01E6-4D80-AE73-1526160D124C}" srcOrd="2" destOrd="0" presId="urn:microsoft.com/office/officeart/2005/8/layout/vList2"/>
    <dgm:cxn modelId="{EA317FEA-93B3-4243-ABB0-71F4278A0077}" type="presParOf" srcId="{0399F7EA-24B6-4E28-AD4F-9DB56DCBFD36}" destId="{D1ECF21E-279D-4905-A0E0-EFC7D289851E}" srcOrd="3" destOrd="0" presId="urn:microsoft.com/office/officeart/2005/8/layout/vList2"/>
    <dgm:cxn modelId="{E91CE1F6-DCD9-4B7D-A31B-D30CC1C520DA}" type="presParOf" srcId="{0399F7EA-24B6-4E28-AD4F-9DB56DCBFD36}" destId="{21EC502A-9509-4C0C-A7C3-2E3F354167D7}" srcOrd="4" destOrd="0" presId="urn:microsoft.com/office/officeart/2005/8/layout/vList2"/>
    <dgm:cxn modelId="{9FC0691A-4756-4E53-B632-A046123534DE}" type="presParOf" srcId="{0399F7EA-24B6-4E28-AD4F-9DB56DCBFD36}" destId="{A28603E8-F9F9-470E-9A37-FBC7243DE9FE}" srcOrd="5" destOrd="0" presId="urn:microsoft.com/office/officeart/2005/8/layout/vList2"/>
    <dgm:cxn modelId="{04699E07-5CCB-4810-8FF9-945172FF8068}" type="presParOf" srcId="{0399F7EA-24B6-4E28-AD4F-9DB56DCBFD36}" destId="{CCF6AABF-E9B0-4FF7-B6FA-5975B82B682C}" srcOrd="6" destOrd="0" presId="urn:microsoft.com/office/officeart/2005/8/layout/vList2"/>
    <dgm:cxn modelId="{A3F6CC89-55F0-4870-8AD0-F87B6FDFEEC6}" type="presParOf" srcId="{0399F7EA-24B6-4E28-AD4F-9DB56DCBFD36}" destId="{21114078-8B16-4ED3-B67D-E08D5E2BC679}" srcOrd="7" destOrd="0" presId="urn:microsoft.com/office/officeart/2005/8/layout/vList2"/>
    <dgm:cxn modelId="{14328E53-DE54-45E1-9211-8077E803350E}" type="presParOf" srcId="{0399F7EA-24B6-4E28-AD4F-9DB56DCBFD36}" destId="{EB59EB8B-B4AE-49BD-82CB-5FFC8136B8C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E0083B-3A7D-4D8E-AE97-3A5AC43C22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FA99B5-886C-476A-A426-ECEBE6DA648B}">
      <dgm:prSet phldrT="[Text]"/>
      <dgm:spPr/>
      <dgm:t>
        <a:bodyPr/>
        <a:lstStyle/>
        <a:p>
          <a:r>
            <a:rPr lang="en-GB" noProof="0"/>
            <a:t>Documentation, data and datasets licences</a:t>
          </a:r>
          <a:endParaRPr lang="en-US"/>
        </a:p>
      </dgm:t>
    </dgm:pt>
    <dgm:pt modelId="{3647B606-D98A-4992-84FB-CE2C2515776F}" type="parTrans" cxnId="{6BB88F8D-3578-444E-BBF6-338ED1526784}">
      <dgm:prSet/>
      <dgm:spPr/>
      <dgm:t>
        <a:bodyPr/>
        <a:lstStyle/>
        <a:p>
          <a:endParaRPr lang="en-US"/>
        </a:p>
      </dgm:t>
    </dgm:pt>
    <dgm:pt modelId="{1398D6FC-46DF-49B6-BA58-9280DFE8EC61}" type="sibTrans" cxnId="{6BB88F8D-3578-444E-BBF6-338ED1526784}">
      <dgm:prSet/>
      <dgm:spPr/>
      <dgm:t>
        <a:bodyPr/>
        <a:lstStyle/>
        <a:p>
          <a:endParaRPr lang="en-US"/>
        </a:p>
      </dgm:t>
    </dgm:pt>
    <dgm:pt modelId="{5ECB8A4A-8D82-4CB1-9857-72543702D137}">
      <dgm:prSet/>
      <dgm:spPr/>
      <dgm:t>
        <a:bodyPr/>
        <a:lstStyle/>
        <a:p>
          <a:r>
            <a:rPr lang="en-GB" noProof="0"/>
            <a:t>Tutorials, presentations, training or promotional materials – use Creative Commons BY, CC BY-NC, or GNU FDL</a:t>
          </a:r>
          <a:endParaRPr lang="en-GB" noProof="0" dirty="0"/>
        </a:p>
      </dgm:t>
    </dgm:pt>
    <dgm:pt modelId="{F002820B-99CD-4AEE-AA9F-89EED0585DA5}" type="parTrans" cxnId="{1C9F50CD-ABCA-47EB-AD2D-569CF647A59D}">
      <dgm:prSet/>
      <dgm:spPr/>
      <dgm:t>
        <a:bodyPr/>
        <a:lstStyle/>
        <a:p>
          <a:endParaRPr lang="en-US"/>
        </a:p>
      </dgm:t>
    </dgm:pt>
    <dgm:pt modelId="{4430578A-8659-4528-94C0-C3598BCE11BA}" type="sibTrans" cxnId="{1C9F50CD-ABCA-47EB-AD2D-569CF647A59D}">
      <dgm:prSet/>
      <dgm:spPr/>
      <dgm:t>
        <a:bodyPr/>
        <a:lstStyle/>
        <a:p>
          <a:endParaRPr lang="en-US"/>
        </a:p>
      </dgm:t>
    </dgm:pt>
    <dgm:pt modelId="{0E161F77-1A63-4BAA-8454-5CECEACCFE85}">
      <dgm:prSet/>
      <dgm:spPr/>
      <dgm:t>
        <a:bodyPr/>
        <a:lstStyle/>
        <a:p>
          <a:r>
            <a:rPr lang="en-GB" noProof="0"/>
            <a:t>Data – embedded data under OSS licences, standalone data under data-oriented (such as Open Data Commons) or CC licences</a:t>
          </a:r>
          <a:endParaRPr lang="en-GB" noProof="0" dirty="0"/>
        </a:p>
      </dgm:t>
    </dgm:pt>
    <dgm:pt modelId="{866FA24D-42C9-4286-A0D9-86A7A4A66317}" type="parTrans" cxnId="{412BA221-0070-4CA7-BA4B-0C0910BD619D}">
      <dgm:prSet/>
      <dgm:spPr/>
      <dgm:t>
        <a:bodyPr/>
        <a:lstStyle/>
        <a:p>
          <a:endParaRPr lang="en-US"/>
        </a:p>
      </dgm:t>
    </dgm:pt>
    <dgm:pt modelId="{E5BE695F-39B0-42B3-BF82-F1879E94BA36}" type="sibTrans" cxnId="{412BA221-0070-4CA7-BA4B-0C0910BD619D}">
      <dgm:prSet/>
      <dgm:spPr/>
      <dgm:t>
        <a:bodyPr/>
        <a:lstStyle/>
        <a:p>
          <a:endParaRPr lang="en-US"/>
        </a:p>
      </dgm:t>
    </dgm:pt>
    <dgm:pt modelId="{6ECFA2A2-FBCB-4D9F-81AD-11475C691E7B}">
      <dgm:prSet/>
      <dgm:spPr/>
      <dgm:t>
        <a:bodyPr/>
        <a:lstStyle/>
        <a:p>
          <a:r>
            <a:rPr lang="en-GB" noProof="0"/>
            <a:t>Datasets – commonly under CC and ODC</a:t>
          </a:r>
          <a:endParaRPr lang="en-GB" noProof="0" dirty="0"/>
        </a:p>
      </dgm:t>
    </dgm:pt>
    <dgm:pt modelId="{043601EE-BEAA-456D-899B-A1DC276DF00B}" type="parTrans" cxnId="{4004B636-8E81-4947-A686-5C297635C380}">
      <dgm:prSet/>
      <dgm:spPr/>
      <dgm:t>
        <a:bodyPr/>
        <a:lstStyle/>
        <a:p>
          <a:endParaRPr lang="en-US"/>
        </a:p>
      </dgm:t>
    </dgm:pt>
    <dgm:pt modelId="{7227E668-D7DE-4218-980F-9042083EBF7A}" type="sibTrans" cxnId="{4004B636-8E81-4947-A686-5C297635C380}">
      <dgm:prSet/>
      <dgm:spPr/>
      <dgm:t>
        <a:bodyPr/>
        <a:lstStyle/>
        <a:p>
          <a:endParaRPr lang="en-US"/>
        </a:p>
      </dgm:t>
    </dgm:pt>
    <dgm:pt modelId="{3346387C-B4AF-4723-A96E-AF5F85277D50}">
      <dgm:prSet/>
      <dgm:spPr/>
      <dgm:t>
        <a:bodyPr/>
        <a:lstStyle/>
        <a:p>
          <a:r>
            <a:rPr lang="en-GB" noProof="0"/>
            <a:t>Document and attribute external data sources</a:t>
          </a:r>
          <a:endParaRPr lang="en-GB" noProof="0" dirty="0"/>
        </a:p>
      </dgm:t>
    </dgm:pt>
    <dgm:pt modelId="{046D3956-1AB3-490E-BC73-34AA796CB3C2}" type="parTrans" cxnId="{239571D8-4509-4D48-A349-27BC304865CD}">
      <dgm:prSet/>
      <dgm:spPr/>
      <dgm:t>
        <a:bodyPr/>
        <a:lstStyle/>
        <a:p>
          <a:endParaRPr lang="en-US"/>
        </a:p>
      </dgm:t>
    </dgm:pt>
    <dgm:pt modelId="{7F9C7709-76FE-4EF9-87DE-CFDA9508E833}" type="sibTrans" cxnId="{239571D8-4509-4D48-A349-27BC304865CD}">
      <dgm:prSet/>
      <dgm:spPr/>
      <dgm:t>
        <a:bodyPr/>
        <a:lstStyle/>
        <a:p>
          <a:endParaRPr lang="en-US"/>
        </a:p>
      </dgm:t>
    </dgm:pt>
    <dgm:pt modelId="{76581A39-ED88-430F-A5EF-81AD17F7F4C0}">
      <dgm:prSet/>
      <dgm:spPr/>
      <dgm:t>
        <a:bodyPr/>
        <a:lstStyle/>
        <a:p>
          <a:r>
            <a:rPr lang="en-GB" noProof="0"/>
            <a:t>In the software itself or in its documentation</a:t>
          </a:r>
          <a:endParaRPr lang="en-GB" noProof="0" dirty="0"/>
        </a:p>
      </dgm:t>
    </dgm:pt>
    <dgm:pt modelId="{7EFF9A23-77A5-4433-9046-434A8A25770F}" type="parTrans" cxnId="{EBCFBEF5-E4ED-4AF6-88C4-513BE3CD3639}">
      <dgm:prSet/>
      <dgm:spPr/>
      <dgm:t>
        <a:bodyPr/>
        <a:lstStyle/>
        <a:p>
          <a:endParaRPr lang="en-US"/>
        </a:p>
      </dgm:t>
    </dgm:pt>
    <dgm:pt modelId="{50AAE0B5-1756-481F-8582-6B533BC00A61}" type="sibTrans" cxnId="{EBCFBEF5-E4ED-4AF6-88C4-513BE3CD3639}">
      <dgm:prSet/>
      <dgm:spPr/>
      <dgm:t>
        <a:bodyPr/>
        <a:lstStyle/>
        <a:p>
          <a:endParaRPr lang="en-US"/>
        </a:p>
      </dgm:t>
    </dgm:pt>
    <dgm:pt modelId="{1559146B-F837-4BF3-A17D-BEB7933E76CD}">
      <dgm:prSet/>
      <dgm:spPr/>
      <dgm:t>
        <a:bodyPr/>
        <a:lstStyle/>
        <a:p>
          <a:r>
            <a:rPr lang="en-GB" noProof="0"/>
            <a:t>Data may come with specific licence requirements or restrictions</a:t>
          </a:r>
          <a:endParaRPr lang="en-GB" noProof="0" dirty="0"/>
        </a:p>
      </dgm:t>
    </dgm:pt>
    <dgm:pt modelId="{8CE7F7CE-CD6C-4256-8CD9-493D6AEA4E32}" type="parTrans" cxnId="{3B54F507-ABB3-4596-B5B0-91AA7004C7A1}">
      <dgm:prSet/>
      <dgm:spPr/>
      <dgm:t>
        <a:bodyPr/>
        <a:lstStyle/>
        <a:p>
          <a:endParaRPr lang="en-US"/>
        </a:p>
      </dgm:t>
    </dgm:pt>
    <dgm:pt modelId="{02625982-36BF-45B8-BC52-5C09D7FB335E}" type="sibTrans" cxnId="{3B54F507-ABB3-4596-B5B0-91AA7004C7A1}">
      <dgm:prSet/>
      <dgm:spPr/>
      <dgm:t>
        <a:bodyPr/>
        <a:lstStyle/>
        <a:p>
          <a:endParaRPr lang="en-US"/>
        </a:p>
      </dgm:t>
    </dgm:pt>
    <dgm:pt modelId="{D249F599-F2C6-4D97-8C19-613955262654}">
      <dgm:prSet/>
      <dgm:spPr/>
      <dgm:t>
        <a:bodyPr/>
        <a:lstStyle/>
        <a:p>
          <a:r>
            <a:rPr lang="en-GB" noProof="0"/>
            <a:t>Applies to all data provided with the software or used for its operation</a:t>
          </a:r>
          <a:endParaRPr lang="en-GB" noProof="0" dirty="0"/>
        </a:p>
      </dgm:t>
    </dgm:pt>
    <dgm:pt modelId="{FCE6289D-3ABD-437C-BECB-82B954316575}" type="parTrans" cxnId="{BFC3EB81-2C81-4D15-8488-D82AFB5D5C68}">
      <dgm:prSet/>
      <dgm:spPr/>
      <dgm:t>
        <a:bodyPr/>
        <a:lstStyle/>
        <a:p>
          <a:endParaRPr lang="en-US"/>
        </a:p>
      </dgm:t>
    </dgm:pt>
    <dgm:pt modelId="{5015FE9D-038B-45B4-BEF1-B3882D047855}" type="sibTrans" cxnId="{BFC3EB81-2C81-4D15-8488-D82AFB5D5C68}">
      <dgm:prSet/>
      <dgm:spPr/>
      <dgm:t>
        <a:bodyPr/>
        <a:lstStyle/>
        <a:p>
          <a:endParaRPr lang="en-US"/>
        </a:p>
      </dgm:t>
    </dgm:pt>
    <dgm:pt modelId="{CCAEFE1A-0AA8-4D63-95A0-A5624590CAFB}">
      <dgm:prSet/>
      <dgm:spPr/>
      <dgm:t>
        <a:bodyPr/>
        <a:lstStyle/>
        <a:p>
          <a:r>
            <a:rPr lang="en-GB" noProof="0"/>
            <a:t>Compliance with terms for proprietary or open data licences</a:t>
          </a:r>
          <a:endParaRPr lang="en-GB" noProof="0" dirty="0"/>
        </a:p>
      </dgm:t>
    </dgm:pt>
    <dgm:pt modelId="{9D9C8D5B-BD17-406F-920E-D48DFF2B2C0A}" type="parTrans" cxnId="{B74D00F9-EA9A-441F-A7B8-D1F7E119404C}">
      <dgm:prSet/>
      <dgm:spPr/>
      <dgm:t>
        <a:bodyPr/>
        <a:lstStyle/>
        <a:p>
          <a:endParaRPr lang="en-US"/>
        </a:p>
      </dgm:t>
    </dgm:pt>
    <dgm:pt modelId="{C7412C89-3AA2-41BF-826F-4DB4126F380E}" type="sibTrans" cxnId="{B74D00F9-EA9A-441F-A7B8-D1F7E119404C}">
      <dgm:prSet/>
      <dgm:spPr/>
      <dgm:t>
        <a:bodyPr/>
        <a:lstStyle/>
        <a:p>
          <a:endParaRPr lang="en-US"/>
        </a:p>
      </dgm:t>
    </dgm:pt>
    <dgm:pt modelId="{CCDDFC91-697F-43B6-9DD5-7EC37CD7C3BA}">
      <dgm:prSet/>
      <dgm:spPr/>
      <dgm:t>
        <a:bodyPr/>
        <a:lstStyle/>
        <a:p>
          <a:r>
            <a:rPr lang="en-GB" noProof="0"/>
            <a:t>Specific terms for public reference information, data contained in external libraries or modules</a:t>
          </a:r>
          <a:endParaRPr lang="en-GB" noProof="0" dirty="0"/>
        </a:p>
      </dgm:t>
    </dgm:pt>
    <dgm:pt modelId="{95285786-EF13-41AE-AFA7-F7FE22425E7A}" type="parTrans" cxnId="{26360FDA-DE47-4A19-B8E8-95B65D1C1FB3}">
      <dgm:prSet/>
      <dgm:spPr/>
      <dgm:t>
        <a:bodyPr/>
        <a:lstStyle/>
        <a:p>
          <a:endParaRPr lang="en-US"/>
        </a:p>
      </dgm:t>
    </dgm:pt>
    <dgm:pt modelId="{B6C4CB4F-D057-48F1-A08D-9AA577F67813}" type="sibTrans" cxnId="{26360FDA-DE47-4A19-B8E8-95B65D1C1FB3}">
      <dgm:prSet/>
      <dgm:spPr/>
      <dgm:t>
        <a:bodyPr/>
        <a:lstStyle/>
        <a:p>
          <a:endParaRPr lang="en-US"/>
        </a:p>
      </dgm:t>
    </dgm:pt>
    <dgm:pt modelId="{1093145E-5FB6-4D61-A194-FE7700EBAB8C}">
      <dgm:prSet/>
      <dgm:spPr/>
      <dgm:t>
        <a:bodyPr/>
        <a:lstStyle/>
        <a:p>
          <a:r>
            <a:rPr lang="en-GB" noProof="0"/>
            <a:t>Use or modification of externally developed work other than software</a:t>
          </a:r>
          <a:endParaRPr lang="en-GB" noProof="0" dirty="0"/>
        </a:p>
      </dgm:t>
    </dgm:pt>
    <dgm:pt modelId="{D08B2A10-8C21-4ECE-B7F9-CEB092595625}" type="parTrans" cxnId="{25DDBD8F-8592-4B71-B283-A11C04FE2924}">
      <dgm:prSet/>
      <dgm:spPr/>
      <dgm:t>
        <a:bodyPr/>
        <a:lstStyle/>
        <a:p>
          <a:endParaRPr lang="en-US"/>
        </a:p>
      </dgm:t>
    </dgm:pt>
    <dgm:pt modelId="{B71019B8-0AC4-4281-8AB0-6C21945FAB3C}" type="sibTrans" cxnId="{25DDBD8F-8592-4B71-B283-A11C04FE2924}">
      <dgm:prSet/>
      <dgm:spPr/>
      <dgm:t>
        <a:bodyPr/>
        <a:lstStyle/>
        <a:p>
          <a:endParaRPr lang="en-US"/>
        </a:p>
      </dgm:t>
    </dgm:pt>
    <dgm:pt modelId="{CE7F2F43-A3D1-4C5A-939E-0C8734282EE2}">
      <dgm:prSet/>
      <dgm:spPr/>
      <dgm:t>
        <a:bodyPr/>
        <a:lstStyle/>
        <a:p>
          <a:r>
            <a:rPr lang="en-GB" noProof="0"/>
            <a:t>Database models, architectural designs, development frameworks, or code generated by tools</a:t>
          </a:r>
          <a:endParaRPr lang="en-GB" noProof="0" dirty="0"/>
        </a:p>
      </dgm:t>
    </dgm:pt>
    <dgm:pt modelId="{CA11FA94-96A1-4A59-B3E9-7F036B3D1027}" type="parTrans" cxnId="{AE4F8686-76C0-478B-BA5A-BFAD4CD55703}">
      <dgm:prSet/>
      <dgm:spPr/>
      <dgm:t>
        <a:bodyPr/>
        <a:lstStyle/>
        <a:p>
          <a:endParaRPr lang="en-US"/>
        </a:p>
      </dgm:t>
    </dgm:pt>
    <dgm:pt modelId="{523C9D46-6261-4196-A02D-BA14F5B56D6C}" type="sibTrans" cxnId="{AE4F8686-76C0-478B-BA5A-BFAD4CD55703}">
      <dgm:prSet/>
      <dgm:spPr/>
      <dgm:t>
        <a:bodyPr/>
        <a:lstStyle/>
        <a:p>
          <a:endParaRPr lang="en-US"/>
        </a:p>
      </dgm:t>
    </dgm:pt>
    <dgm:pt modelId="{DB6C610E-7898-4E65-9DF2-B1308818DD2F}">
      <dgm:prSet/>
      <dgm:spPr/>
      <dgm:t>
        <a:bodyPr/>
        <a:lstStyle/>
        <a:p>
          <a:r>
            <a:rPr lang="en-GB" noProof="0"/>
            <a:t>Software must comply with specific licence terms</a:t>
          </a:r>
          <a:endParaRPr lang="en-GB" noProof="0" dirty="0"/>
        </a:p>
      </dgm:t>
    </dgm:pt>
    <dgm:pt modelId="{FD042E51-AE09-4AFC-9EFD-BFAE42E410C5}" type="parTrans" cxnId="{BE02283A-8EEA-4540-B851-14F17EAB0A6A}">
      <dgm:prSet/>
      <dgm:spPr/>
      <dgm:t>
        <a:bodyPr/>
        <a:lstStyle/>
        <a:p>
          <a:endParaRPr lang="en-US"/>
        </a:p>
      </dgm:t>
    </dgm:pt>
    <dgm:pt modelId="{61FEBFAA-6568-48B8-9DB1-DC458B0BFFED}" type="sibTrans" cxnId="{BE02283A-8EEA-4540-B851-14F17EAB0A6A}">
      <dgm:prSet/>
      <dgm:spPr/>
      <dgm:t>
        <a:bodyPr/>
        <a:lstStyle/>
        <a:p>
          <a:endParaRPr lang="en-US"/>
        </a:p>
      </dgm:t>
    </dgm:pt>
    <dgm:pt modelId="{75081CD1-B469-45C5-87B6-83ACA7D0459D}">
      <dgm:prSet/>
      <dgm:spPr/>
      <dgm:t>
        <a:bodyPr/>
        <a:lstStyle/>
        <a:p>
          <a:r>
            <a:rPr lang="en-GB" noProof="0"/>
            <a:t>Special cases for copyleft OSS licences or non-OSS licences like Creative Commons with NC (NonCommercial), ND (NoDerivatives) or SA (ShareAlike) clauses</a:t>
          </a:r>
          <a:endParaRPr lang="en-GB" noProof="0" dirty="0"/>
        </a:p>
      </dgm:t>
    </dgm:pt>
    <dgm:pt modelId="{7E4E1449-38A6-4C7F-B234-AA78941E5C5F}" type="parTrans" cxnId="{3EAC9E91-A1F0-45AA-A754-3D5C9A041EA8}">
      <dgm:prSet/>
      <dgm:spPr/>
      <dgm:t>
        <a:bodyPr/>
        <a:lstStyle/>
        <a:p>
          <a:endParaRPr lang="en-US"/>
        </a:p>
      </dgm:t>
    </dgm:pt>
    <dgm:pt modelId="{6D1EAB03-7546-43EF-B9AE-12023CE6F6ED}" type="sibTrans" cxnId="{3EAC9E91-A1F0-45AA-A754-3D5C9A041EA8}">
      <dgm:prSet/>
      <dgm:spPr/>
      <dgm:t>
        <a:bodyPr/>
        <a:lstStyle/>
        <a:p>
          <a:endParaRPr lang="en-US"/>
        </a:p>
      </dgm:t>
    </dgm:pt>
    <dgm:pt modelId="{23EE09B3-AB84-4688-9D50-BFF7E8356E2F}">
      <dgm:prSet/>
      <dgm:spPr/>
      <dgm:t>
        <a:bodyPr/>
        <a:lstStyle/>
        <a:p>
          <a:r>
            <a:rPr lang="en-GB" noProof="0"/>
            <a:t>Such works are unlikely to be detected by SCA tools</a:t>
          </a:r>
          <a:endParaRPr lang="en-GB" noProof="0" dirty="0"/>
        </a:p>
      </dgm:t>
    </dgm:pt>
    <dgm:pt modelId="{7C017072-440C-4426-8413-298307F89952}" type="parTrans" cxnId="{31408766-3B89-4C0B-A762-95C418E0CD36}">
      <dgm:prSet/>
      <dgm:spPr/>
      <dgm:t>
        <a:bodyPr/>
        <a:lstStyle/>
        <a:p>
          <a:endParaRPr lang="en-US"/>
        </a:p>
      </dgm:t>
    </dgm:pt>
    <dgm:pt modelId="{1C8C708C-004F-4545-AA8F-BD62206D15A2}" type="sibTrans" cxnId="{31408766-3B89-4C0B-A762-95C418E0CD36}">
      <dgm:prSet/>
      <dgm:spPr/>
      <dgm:t>
        <a:bodyPr/>
        <a:lstStyle/>
        <a:p>
          <a:endParaRPr lang="en-US"/>
        </a:p>
      </dgm:t>
    </dgm:pt>
    <dgm:pt modelId="{5F93F7AA-E947-4B03-8A22-DC96C45E4DB1}">
      <dgm:prSet/>
      <dgm:spPr/>
      <dgm:t>
        <a:bodyPr/>
        <a:lstStyle/>
        <a:p>
          <a:r>
            <a:rPr lang="en-GB" noProof="0"/>
            <a:t>Document and communicate their use and licences as soon as they are incorporated</a:t>
          </a:r>
          <a:endParaRPr lang="en-GB" noProof="0" dirty="0"/>
        </a:p>
      </dgm:t>
    </dgm:pt>
    <dgm:pt modelId="{6FF22AEA-4D78-49A7-BF09-EC151C1A66F9}" type="parTrans" cxnId="{D951FED4-0E7B-4EA0-BB4D-BE15B3516658}">
      <dgm:prSet/>
      <dgm:spPr/>
      <dgm:t>
        <a:bodyPr/>
        <a:lstStyle/>
        <a:p>
          <a:endParaRPr lang="en-US"/>
        </a:p>
      </dgm:t>
    </dgm:pt>
    <dgm:pt modelId="{7F799C79-8932-4F29-8777-C152EAC4EA63}" type="sibTrans" cxnId="{D951FED4-0E7B-4EA0-BB4D-BE15B3516658}">
      <dgm:prSet/>
      <dgm:spPr/>
      <dgm:t>
        <a:bodyPr/>
        <a:lstStyle/>
        <a:p>
          <a:endParaRPr lang="en-US"/>
        </a:p>
      </dgm:t>
    </dgm:pt>
    <dgm:pt modelId="{F536899B-6E3B-4480-90C0-62B347465497}">
      <dgm:prSet/>
      <dgm:spPr/>
      <dgm:t>
        <a:bodyPr/>
        <a:lstStyle/>
        <a:p>
          <a:r>
            <a:rPr lang="en-GB" noProof="0"/>
            <a:t>Annotate assets, configuration files, scripts, and guides with provenance and licence details for traceability</a:t>
          </a:r>
          <a:endParaRPr lang="en-GB" noProof="0" dirty="0"/>
        </a:p>
      </dgm:t>
    </dgm:pt>
    <dgm:pt modelId="{06039AE8-EF86-4185-A0A5-580C42C01031}" type="parTrans" cxnId="{BC6A282E-754A-4E44-AC0F-754BB209E1B3}">
      <dgm:prSet/>
      <dgm:spPr/>
      <dgm:t>
        <a:bodyPr/>
        <a:lstStyle/>
        <a:p>
          <a:endParaRPr lang="en-US"/>
        </a:p>
      </dgm:t>
    </dgm:pt>
    <dgm:pt modelId="{CDC54BE4-2BE6-4883-96C4-7B7CCF9A2454}" type="sibTrans" cxnId="{BC6A282E-754A-4E44-AC0F-754BB209E1B3}">
      <dgm:prSet/>
      <dgm:spPr/>
      <dgm:t>
        <a:bodyPr/>
        <a:lstStyle/>
        <a:p>
          <a:endParaRPr lang="en-US"/>
        </a:p>
      </dgm:t>
    </dgm:pt>
    <dgm:pt modelId="{2AA2ACF4-3D90-49A9-B40F-AB9D94C6B072}">
      <dgm:prSet/>
      <dgm:spPr/>
      <dgm:t>
        <a:bodyPr/>
        <a:lstStyle/>
        <a:p>
          <a:r>
            <a:rPr lang="en-GB" noProof="0"/>
            <a:t>Failure to state necessary details when adding such assets can make their identification and tracing difficult later</a:t>
          </a:r>
          <a:endParaRPr lang="en-GB" noProof="0" dirty="0"/>
        </a:p>
      </dgm:t>
    </dgm:pt>
    <dgm:pt modelId="{2FE106F2-55B0-4491-AAD0-BBC8585DD821}" type="parTrans" cxnId="{A6F707F7-25B5-49D5-8EE5-EF2C1AEA4EFA}">
      <dgm:prSet/>
      <dgm:spPr/>
      <dgm:t>
        <a:bodyPr/>
        <a:lstStyle/>
        <a:p>
          <a:endParaRPr lang="en-US"/>
        </a:p>
      </dgm:t>
    </dgm:pt>
    <dgm:pt modelId="{E761A997-F112-4623-A896-D7BB8FD7C102}" type="sibTrans" cxnId="{A6F707F7-25B5-49D5-8EE5-EF2C1AEA4EFA}">
      <dgm:prSet/>
      <dgm:spPr/>
      <dgm:t>
        <a:bodyPr/>
        <a:lstStyle/>
        <a:p>
          <a:endParaRPr lang="en-US"/>
        </a:p>
      </dgm:t>
    </dgm:pt>
    <dgm:pt modelId="{87473BC0-4711-4C7D-8FF3-0505E5FAAA48}" type="pres">
      <dgm:prSet presAssocID="{81E0083B-3A7D-4D8E-AE97-3A5AC43C229D}" presName="linear" presStyleCnt="0">
        <dgm:presLayoutVars>
          <dgm:animLvl val="lvl"/>
          <dgm:resizeHandles val="exact"/>
        </dgm:presLayoutVars>
      </dgm:prSet>
      <dgm:spPr/>
    </dgm:pt>
    <dgm:pt modelId="{BF599291-965D-405E-8E94-BE65461EF7C1}" type="pres">
      <dgm:prSet presAssocID="{05FA99B5-886C-476A-A426-ECEBE6DA648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5DE0244-8D83-4125-A1BC-2CCCADBB9588}" type="pres">
      <dgm:prSet presAssocID="{05FA99B5-886C-476A-A426-ECEBE6DA648B}" presName="childText" presStyleLbl="revTx" presStyleIdx="0" presStyleCnt="4">
        <dgm:presLayoutVars>
          <dgm:bulletEnabled val="1"/>
        </dgm:presLayoutVars>
      </dgm:prSet>
      <dgm:spPr/>
    </dgm:pt>
    <dgm:pt modelId="{FF71E084-AD8E-4F87-89B0-674A3A9127D1}" type="pres">
      <dgm:prSet presAssocID="{3346387C-B4AF-4723-A96E-AF5F85277D5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C78408F-F6B3-4572-87BB-7FECFC77595F}" type="pres">
      <dgm:prSet presAssocID="{3346387C-B4AF-4723-A96E-AF5F85277D50}" presName="childText" presStyleLbl="revTx" presStyleIdx="1" presStyleCnt="4">
        <dgm:presLayoutVars>
          <dgm:bulletEnabled val="1"/>
        </dgm:presLayoutVars>
      </dgm:prSet>
      <dgm:spPr/>
    </dgm:pt>
    <dgm:pt modelId="{373BCF46-CC56-4738-B297-6C62F2582A6E}" type="pres">
      <dgm:prSet presAssocID="{1093145E-5FB6-4D61-A194-FE7700EBAB8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D1A4FA3-1441-4C4D-89A7-C07D774A3BB5}" type="pres">
      <dgm:prSet presAssocID="{1093145E-5FB6-4D61-A194-FE7700EBAB8C}" presName="childText" presStyleLbl="revTx" presStyleIdx="2" presStyleCnt="4">
        <dgm:presLayoutVars>
          <dgm:bulletEnabled val="1"/>
        </dgm:presLayoutVars>
      </dgm:prSet>
      <dgm:spPr/>
    </dgm:pt>
    <dgm:pt modelId="{51247B1A-8F61-4747-A859-EE9EF7492DB2}" type="pres">
      <dgm:prSet presAssocID="{23EE09B3-AB84-4688-9D50-BFF7E8356E2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1AE4941-63C1-4DA6-A6FE-5E6E619731DF}" type="pres">
      <dgm:prSet presAssocID="{23EE09B3-AB84-4688-9D50-BFF7E8356E2F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3B54F507-ABB3-4596-B5B0-91AA7004C7A1}" srcId="{3346387C-B4AF-4723-A96E-AF5F85277D50}" destId="{1559146B-F837-4BF3-A17D-BEB7933E76CD}" srcOrd="1" destOrd="0" parTransId="{8CE7F7CE-CD6C-4256-8CD9-493D6AEA4E32}" sibTransId="{02625982-36BF-45B8-BC52-5C09D7FB335E}"/>
    <dgm:cxn modelId="{0307EE0F-BE97-483A-A6DB-1DCCA53B945E}" type="presOf" srcId="{DB6C610E-7898-4E65-9DF2-B1308818DD2F}" destId="{7D1A4FA3-1441-4C4D-89A7-C07D774A3BB5}" srcOrd="0" destOrd="1" presId="urn:microsoft.com/office/officeart/2005/8/layout/vList2"/>
    <dgm:cxn modelId="{CC925E14-A972-465D-95EB-B24D6282D898}" type="presOf" srcId="{76581A39-ED88-430F-A5EF-81AD17F7F4C0}" destId="{6C78408F-F6B3-4572-87BB-7FECFC77595F}" srcOrd="0" destOrd="0" presId="urn:microsoft.com/office/officeart/2005/8/layout/vList2"/>
    <dgm:cxn modelId="{9394BC15-84CD-48A6-BFAA-638ED751B792}" type="presOf" srcId="{5ECB8A4A-8D82-4CB1-9857-72543702D137}" destId="{35DE0244-8D83-4125-A1BC-2CCCADBB9588}" srcOrd="0" destOrd="0" presId="urn:microsoft.com/office/officeart/2005/8/layout/vList2"/>
    <dgm:cxn modelId="{0BFF1718-E25A-4F48-A417-2114490261FA}" type="presOf" srcId="{05FA99B5-886C-476A-A426-ECEBE6DA648B}" destId="{BF599291-965D-405E-8E94-BE65461EF7C1}" srcOrd="0" destOrd="0" presId="urn:microsoft.com/office/officeart/2005/8/layout/vList2"/>
    <dgm:cxn modelId="{412BA221-0070-4CA7-BA4B-0C0910BD619D}" srcId="{05FA99B5-886C-476A-A426-ECEBE6DA648B}" destId="{0E161F77-1A63-4BAA-8454-5CECEACCFE85}" srcOrd="1" destOrd="0" parTransId="{866FA24D-42C9-4286-A0D9-86A7A4A66317}" sibTransId="{E5BE695F-39B0-42B3-BF82-F1879E94BA36}"/>
    <dgm:cxn modelId="{D8CEF62A-8DC0-4A5D-8CC2-71E400582280}" type="presOf" srcId="{81E0083B-3A7D-4D8E-AE97-3A5AC43C229D}" destId="{87473BC0-4711-4C7D-8FF3-0505E5FAAA48}" srcOrd="0" destOrd="0" presId="urn:microsoft.com/office/officeart/2005/8/layout/vList2"/>
    <dgm:cxn modelId="{BC6A282E-754A-4E44-AC0F-754BB209E1B3}" srcId="{23EE09B3-AB84-4688-9D50-BFF7E8356E2F}" destId="{F536899B-6E3B-4480-90C0-62B347465497}" srcOrd="1" destOrd="0" parTransId="{06039AE8-EF86-4185-A0A5-580C42C01031}" sibTransId="{CDC54BE4-2BE6-4883-96C4-7B7CCF9A2454}"/>
    <dgm:cxn modelId="{4004B636-8E81-4947-A686-5C297635C380}" srcId="{05FA99B5-886C-476A-A426-ECEBE6DA648B}" destId="{6ECFA2A2-FBCB-4D9F-81AD-11475C691E7B}" srcOrd="2" destOrd="0" parTransId="{043601EE-BEAA-456D-899B-A1DC276DF00B}" sibTransId="{7227E668-D7DE-4218-980F-9042083EBF7A}"/>
    <dgm:cxn modelId="{BE02283A-8EEA-4540-B851-14F17EAB0A6A}" srcId="{1093145E-5FB6-4D61-A194-FE7700EBAB8C}" destId="{DB6C610E-7898-4E65-9DF2-B1308818DD2F}" srcOrd="1" destOrd="0" parTransId="{FD042E51-AE09-4AFC-9EFD-BFAE42E410C5}" sibTransId="{61FEBFAA-6568-48B8-9DB1-DC458B0BFFED}"/>
    <dgm:cxn modelId="{5DF9B164-EA68-4758-BD9A-D8EB4F2159F9}" type="presOf" srcId="{23EE09B3-AB84-4688-9D50-BFF7E8356E2F}" destId="{51247B1A-8F61-4747-A859-EE9EF7492DB2}" srcOrd="0" destOrd="0" presId="urn:microsoft.com/office/officeart/2005/8/layout/vList2"/>
    <dgm:cxn modelId="{939E1266-6714-4A38-AB9B-AF5E0A227698}" type="presOf" srcId="{6ECFA2A2-FBCB-4D9F-81AD-11475C691E7B}" destId="{35DE0244-8D83-4125-A1BC-2CCCADBB9588}" srcOrd="0" destOrd="2" presId="urn:microsoft.com/office/officeart/2005/8/layout/vList2"/>
    <dgm:cxn modelId="{31408766-3B89-4C0B-A762-95C418E0CD36}" srcId="{81E0083B-3A7D-4D8E-AE97-3A5AC43C229D}" destId="{23EE09B3-AB84-4688-9D50-BFF7E8356E2F}" srcOrd="3" destOrd="0" parTransId="{7C017072-440C-4426-8413-298307F89952}" sibTransId="{1C8C708C-004F-4545-AA8F-BD62206D15A2}"/>
    <dgm:cxn modelId="{96F71471-315B-494E-AE95-249636D5FF54}" type="presOf" srcId="{2AA2ACF4-3D90-49A9-B40F-AB9D94C6B072}" destId="{A1AE4941-63C1-4DA6-A6FE-5E6E619731DF}" srcOrd="0" destOrd="2" presId="urn:microsoft.com/office/officeart/2005/8/layout/vList2"/>
    <dgm:cxn modelId="{8D938A77-8F6A-44A2-BD87-F74F8DD04A5D}" type="presOf" srcId="{CCDDFC91-697F-43B6-9DD5-7EC37CD7C3BA}" destId="{6C78408F-F6B3-4572-87BB-7FECFC77595F}" srcOrd="0" destOrd="4" presId="urn:microsoft.com/office/officeart/2005/8/layout/vList2"/>
    <dgm:cxn modelId="{BFC3EB81-2C81-4D15-8488-D82AFB5D5C68}" srcId="{3346387C-B4AF-4723-A96E-AF5F85277D50}" destId="{D249F599-F2C6-4D97-8C19-613955262654}" srcOrd="2" destOrd="0" parTransId="{FCE6289D-3ABD-437C-BECB-82B954316575}" sibTransId="{5015FE9D-038B-45B4-BEF1-B3882D047855}"/>
    <dgm:cxn modelId="{AE4F8686-76C0-478B-BA5A-BFAD4CD55703}" srcId="{1093145E-5FB6-4D61-A194-FE7700EBAB8C}" destId="{CE7F2F43-A3D1-4C5A-939E-0C8734282EE2}" srcOrd="0" destOrd="0" parTransId="{CA11FA94-96A1-4A59-B3E9-7F036B3D1027}" sibTransId="{523C9D46-6261-4196-A02D-BA14F5B56D6C}"/>
    <dgm:cxn modelId="{CC02128B-7A62-4EFD-A85B-F064E1716E13}" type="presOf" srcId="{CCAEFE1A-0AA8-4D63-95A0-A5624590CAFB}" destId="{6C78408F-F6B3-4572-87BB-7FECFC77595F}" srcOrd="0" destOrd="3" presId="urn:microsoft.com/office/officeart/2005/8/layout/vList2"/>
    <dgm:cxn modelId="{6BB88F8D-3578-444E-BBF6-338ED1526784}" srcId="{81E0083B-3A7D-4D8E-AE97-3A5AC43C229D}" destId="{05FA99B5-886C-476A-A426-ECEBE6DA648B}" srcOrd="0" destOrd="0" parTransId="{3647B606-D98A-4992-84FB-CE2C2515776F}" sibTransId="{1398D6FC-46DF-49B6-BA58-9280DFE8EC61}"/>
    <dgm:cxn modelId="{25DDBD8F-8592-4B71-B283-A11C04FE2924}" srcId="{81E0083B-3A7D-4D8E-AE97-3A5AC43C229D}" destId="{1093145E-5FB6-4D61-A194-FE7700EBAB8C}" srcOrd="2" destOrd="0" parTransId="{D08B2A10-8C21-4ECE-B7F9-CEB092595625}" sibTransId="{B71019B8-0AC4-4281-8AB0-6C21945FAB3C}"/>
    <dgm:cxn modelId="{3EAC9E91-A1F0-45AA-A754-3D5C9A041EA8}" srcId="{1093145E-5FB6-4D61-A194-FE7700EBAB8C}" destId="{75081CD1-B469-45C5-87B6-83ACA7D0459D}" srcOrd="2" destOrd="0" parTransId="{7E4E1449-38A6-4C7F-B234-AA78941E5C5F}" sibTransId="{6D1EAB03-7546-43EF-B9AE-12023CE6F6ED}"/>
    <dgm:cxn modelId="{5E821C94-64E7-43D7-B6B8-FBB2C92AA1B9}" type="presOf" srcId="{5F93F7AA-E947-4B03-8A22-DC96C45E4DB1}" destId="{A1AE4941-63C1-4DA6-A6FE-5E6E619731DF}" srcOrd="0" destOrd="0" presId="urn:microsoft.com/office/officeart/2005/8/layout/vList2"/>
    <dgm:cxn modelId="{5F1513A1-FD40-4E4C-A190-6AA3444768CB}" type="presOf" srcId="{1559146B-F837-4BF3-A17D-BEB7933E76CD}" destId="{6C78408F-F6B3-4572-87BB-7FECFC77595F}" srcOrd="0" destOrd="1" presId="urn:microsoft.com/office/officeart/2005/8/layout/vList2"/>
    <dgm:cxn modelId="{1DCD61C4-C594-40AD-8C5E-CB55A1DDF39B}" type="presOf" srcId="{F536899B-6E3B-4480-90C0-62B347465497}" destId="{A1AE4941-63C1-4DA6-A6FE-5E6E619731DF}" srcOrd="0" destOrd="1" presId="urn:microsoft.com/office/officeart/2005/8/layout/vList2"/>
    <dgm:cxn modelId="{FCBAC1CB-254A-4F9F-B5E1-7BEDE060A8B4}" type="presOf" srcId="{D249F599-F2C6-4D97-8C19-613955262654}" destId="{6C78408F-F6B3-4572-87BB-7FECFC77595F}" srcOrd="0" destOrd="2" presId="urn:microsoft.com/office/officeart/2005/8/layout/vList2"/>
    <dgm:cxn modelId="{1C9F50CD-ABCA-47EB-AD2D-569CF647A59D}" srcId="{05FA99B5-886C-476A-A426-ECEBE6DA648B}" destId="{5ECB8A4A-8D82-4CB1-9857-72543702D137}" srcOrd="0" destOrd="0" parTransId="{F002820B-99CD-4AEE-AA9F-89EED0585DA5}" sibTransId="{4430578A-8659-4528-94C0-C3598BCE11BA}"/>
    <dgm:cxn modelId="{7E4BE1D1-3345-41B4-A40B-285A257AF905}" type="presOf" srcId="{CE7F2F43-A3D1-4C5A-939E-0C8734282EE2}" destId="{7D1A4FA3-1441-4C4D-89A7-C07D774A3BB5}" srcOrd="0" destOrd="0" presId="urn:microsoft.com/office/officeart/2005/8/layout/vList2"/>
    <dgm:cxn modelId="{51E532D2-BF35-4528-AEC5-D8DC35EE1604}" type="presOf" srcId="{1093145E-5FB6-4D61-A194-FE7700EBAB8C}" destId="{373BCF46-CC56-4738-B297-6C62F2582A6E}" srcOrd="0" destOrd="0" presId="urn:microsoft.com/office/officeart/2005/8/layout/vList2"/>
    <dgm:cxn modelId="{ABCC68D3-5A3C-4DEE-8EB7-AE26E2C5CFE8}" type="presOf" srcId="{75081CD1-B469-45C5-87B6-83ACA7D0459D}" destId="{7D1A4FA3-1441-4C4D-89A7-C07D774A3BB5}" srcOrd="0" destOrd="2" presId="urn:microsoft.com/office/officeart/2005/8/layout/vList2"/>
    <dgm:cxn modelId="{D951FED4-0E7B-4EA0-BB4D-BE15B3516658}" srcId="{23EE09B3-AB84-4688-9D50-BFF7E8356E2F}" destId="{5F93F7AA-E947-4B03-8A22-DC96C45E4DB1}" srcOrd="0" destOrd="0" parTransId="{6FF22AEA-4D78-49A7-BF09-EC151C1A66F9}" sibTransId="{7F799C79-8932-4F29-8777-C152EAC4EA63}"/>
    <dgm:cxn modelId="{239571D8-4509-4D48-A349-27BC304865CD}" srcId="{81E0083B-3A7D-4D8E-AE97-3A5AC43C229D}" destId="{3346387C-B4AF-4723-A96E-AF5F85277D50}" srcOrd="1" destOrd="0" parTransId="{046D3956-1AB3-490E-BC73-34AA796CB3C2}" sibTransId="{7F9C7709-76FE-4EF9-87DE-CFDA9508E833}"/>
    <dgm:cxn modelId="{217F6BD9-2DC8-4B1F-BCB3-9F7931296837}" type="presOf" srcId="{3346387C-B4AF-4723-A96E-AF5F85277D50}" destId="{FF71E084-AD8E-4F87-89B0-674A3A9127D1}" srcOrd="0" destOrd="0" presId="urn:microsoft.com/office/officeart/2005/8/layout/vList2"/>
    <dgm:cxn modelId="{26360FDA-DE47-4A19-B8E8-95B65D1C1FB3}" srcId="{3346387C-B4AF-4723-A96E-AF5F85277D50}" destId="{CCDDFC91-697F-43B6-9DD5-7EC37CD7C3BA}" srcOrd="4" destOrd="0" parTransId="{95285786-EF13-41AE-AFA7-F7FE22425E7A}" sibTransId="{B6C4CB4F-D057-48F1-A08D-9AA577F67813}"/>
    <dgm:cxn modelId="{DD7E15EB-D3AC-4601-8550-21DD776AD751}" type="presOf" srcId="{0E161F77-1A63-4BAA-8454-5CECEACCFE85}" destId="{35DE0244-8D83-4125-A1BC-2CCCADBB9588}" srcOrd="0" destOrd="1" presId="urn:microsoft.com/office/officeart/2005/8/layout/vList2"/>
    <dgm:cxn modelId="{EBCFBEF5-E4ED-4AF6-88C4-513BE3CD3639}" srcId="{3346387C-B4AF-4723-A96E-AF5F85277D50}" destId="{76581A39-ED88-430F-A5EF-81AD17F7F4C0}" srcOrd="0" destOrd="0" parTransId="{7EFF9A23-77A5-4433-9046-434A8A25770F}" sibTransId="{50AAE0B5-1756-481F-8582-6B533BC00A61}"/>
    <dgm:cxn modelId="{A6F707F7-25B5-49D5-8EE5-EF2C1AEA4EFA}" srcId="{23EE09B3-AB84-4688-9D50-BFF7E8356E2F}" destId="{2AA2ACF4-3D90-49A9-B40F-AB9D94C6B072}" srcOrd="2" destOrd="0" parTransId="{2FE106F2-55B0-4491-AAD0-BBC8585DD821}" sibTransId="{E761A997-F112-4623-A896-D7BB8FD7C102}"/>
    <dgm:cxn modelId="{B74D00F9-EA9A-441F-A7B8-D1F7E119404C}" srcId="{3346387C-B4AF-4723-A96E-AF5F85277D50}" destId="{CCAEFE1A-0AA8-4D63-95A0-A5624590CAFB}" srcOrd="3" destOrd="0" parTransId="{9D9C8D5B-BD17-406F-920E-D48DFF2B2C0A}" sibTransId="{C7412C89-3AA2-41BF-826F-4DB4126F380E}"/>
    <dgm:cxn modelId="{64893DE4-D87C-49D1-A13E-033EA7CD8E29}" type="presParOf" srcId="{87473BC0-4711-4C7D-8FF3-0505E5FAAA48}" destId="{BF599291-965D-405E-8E94-BE65461EF7C1}" srcOrd="0" destOrd="0" presId="urn:microsoft.com/office/officeart/2005/8/layout/vList2"/>
    <dgm:cxn modelId="{135F0E3F-8FDC-411D-9331-18D1B6B3E0AA}" type="presParOf" srcId="{87473BC0-4711-4C7D-8FF3-0505E5FAAA48}" destId="{35DE0244-8D83-4125-A1BC-2CCCADBB9588}" srcOrd="1" destOrd="0" presId="urn:microsoft.com/office/officeart/2005/8/layout/vList2"/>
    <dgm:cxn modelId="{2D329FB6-C67C-45D9-8F32-623D28F34442}" type="presParOf" srcId="{87473BC0-4711-4C7D-8FF3-0505E5FAAA48}" destId="{FF71E084-AD8E-4F87-89B0-674A3A9127D1}" srcOrd="2" destOrd="0" presId="urn:microsoft.com/office/officeart/2005/8/layout/vList2"/>
    <dgm:cxn modelId="{2C038636-341D-4989-9D18-85C2D453A95B}" type="presParOf" srcId="{87473BC0-4711-4C7D-8FF3-0505E5FAAA48}" destId="{6C78408F-F6B3-4572-87BB-7FECFC77595F}" srcOrd="3" destOrd="0" presId="urn:microsoft.com/office/officeart/2005/8/layout/vList2"/>
    <dgm:cxn modelId="{6224FAB3-7534-473A-99B1-0E06AF85A828}" type="presParOf" srcId="{87473BC0-4711-4C7D-8FF3-0505E5FAAA48}" destId="{373BCF46-CC56-4738-B297-6C62F2582A6E}" srcOrd="4" destOrd="0" presId="urn:microsoft.com/office/officeart/2005/8/layout/vList2"/>
    <dgm:cxn modelId="{CA27979F-55E1-4727-A32B-A3021F714D6B}" type="presParOf" srcId="{87473BC0-4711-4C7D-8FF3-0505E5FAAA48}" destId="{7D1A4FA3-1441-4C4D-89A7-C07D774A3BB5}" srcOrd="5" destOrd="0" presId="urn:microsoft.com/office/officeart/2005/8/layout/vList2"/>
    <dgm:cxn modelId="{0D14D1B0-CBA4-4F71-AE6A-969644B79A11}" type="presParOf" srcId="{87473BC0-4711-4C7D-8FF3-0505E5FAAA48}" destId="{51247B1A-8F61-4747-A859-EE9EF7492DB2}" srcOrd="6" destOrd="0" presId="urn:microsoft.com/office/officeart/2005/8/layout/vList2"/>
    <dgm:cxn modelId="{7A4A8E9E-93F0-4D03-9CC7-36A48C9C0715}" type="presParOf" srcId="{87473BC0-4711-4C7D-8FF3-0505E5FAAA48}" destId="{A1AE4941-63C1-4DA6-A6FE-5E6E619731DF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E8FFD-9249-4B13-8CBC-7E0B1A32E7B2}">
      <dsp:nvSpPr>
        <dsp:cNvPr id="0" name=""/>
        <dsp:cNvSpPr/>
      </dsp:nvSpPr>
      <dsp:spPr>
        <a:xfrm rot="5400000">
          <a:off x="-81428" y="81567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190138"/>
        <a:ext cx="379998" cy="162856"/>
      </dsp:txXfrm>
    </dsp:sp>
    <dsp:sp modelId="{41F6EDA0-23A9-4158-83F2-3FA0EB4FC1F0}">
      <dsp:nvSpPr>
        <dsp:cNvPr id="0" name=""/>
        <dsp:cNvSpPr/>
      </dsp:nvSpPr>
      <dsp:spPr>
        <a:xfrm rot="5400000">
          <a:off x="5271371" y="-4891234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dirty="0">
              <a:solidFill>
                <a:schemeClr val="bg1"/>
              </a:solidFill>
            </a:rPr>
            <a:t>Open Source Software (OSS) and licensing</a:t>
          </a:r>
          <a:endParaRPr lang="en-US" sz="2000" kern="1200" dirty="0">
            <a:solidFill>
              <a:schemeClr val="bg1"/>
            </a:solidFill>
          </a:endParaRPr>
        </a:p>
      </dsp:txBody>
      <dsp:txXfrm rot="-5400000">
        <a:off x="379999" y="17363"/>
        <a:ext cx="10118376" cy="318405"/>
      </dsp:txXfrm>
    </dsp:sp>
    <dsp:sp modelId="{A879C7F5-1C1A-4383-A2BE-B3C5892E9038}">
      <dsp:nvSpPr>
        <dsp:cNvPr id="0" name=""/>
        <dsp:cNvSpPr/>
      </dsp:nvSpPr>
      <dsp:spPr>
        <a:xfrm rot="5400000">
          <a:off x="-81428" y="557592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666163"/>
        <a:ext cx="379998" cy="162856"/>
      </dsp:txXfrm>
    </dsp:sp>
    <dsp:sp modelId="{276C80D1-B8E6-4E09-9480-77C058FE506C}">
      <dsp:nvSpPr>
        <dsp:cNvPr id="0" name=""/>
        <dsp:cNvSpPr/>
      </dsp:nvSpPr>
      <dsp:spPr>
        <a:xfrm rot="5400000">
          <a:off x="5271371" y="-4415208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OSS conditions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493389"/>
        <a:ext cx="10118376" cy="318405"/>
      </dsp:txXfrm>
    </dsp:sp>
    <dsp:sp modelId="{F5B6561E-AEFF-4719-A997-9AA422508506}">
      <dsp:nvSpPr>
        <dsp:cNvPr id="0" name=""/>
        <dsp:cNvSpPr/>
      </dsp:nvSpPr>
      <dsp:spPr>
        <a:xfrm rot="5400000">
          <a:off x="-81428" y="1033618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1142189"/>
        <a:ext cx="379998" cy="162856"/>
      </dsp:txXfrm>
    </dsp:sp>
    <dsp:sp modelId="{BBAA70DE-9CA8-498F-9AC6-D060C633ACDE}">
      <dsp:nvSpPr>
        <dsp:cNvPr id="0" name=""/>
        <dsp:cNvSpPr/>
      </dsp:nvSpPr>
      <dsp:spPr>
        <a:xfrm rot="5400000">
          <a:off x="5271371" y="-3939182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dirty="0">
              <a:solidFill>
                <a:schemeClr val="bg1"/>
              </a:solidFill>
            </a:rPr>
            <a:t>Compatibility of licences commonly used in GÉANT</a:t>
          </a:r>
          <a:endParaRPr lang="en-US" sz="2000" kern="1200" dirty="0">
            <a:solidFill>
              <a:schemeClr val="bg1"/>
            </a:solidFill>
          </a:endParaRPr>
        </a:p>
      </dsp:txBody>
      <dsp:txXfrm rot="-5400000">
        <a:off x="379999" y="969415"/>
        <a:ext cx="10118376" cy="318405"/>
      </dsp:txXfrm>
    </dsp:sp>
    <dsp:sp modelId="{B708868B-BF04-43AD-9477-D2A69B296AC2}">
      <dsp:nvSpPr>
        <dsp:cNvPr id="0" name=""/>
        <dsp:cNvSpPr/>
      </dsp:nvSpPr>
      <dsp:spPr>
        <a:xfrm rot="5400000">
          <a:off x="-81428" y="1509644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1618215"/>
        <a:ext cx="379998" cy="162856"/>
      </dsp:txXfrm>
    </dsp:sp>
    <dsp:sp modelId="{748E931B-C4C0-4561-9364-2B3587D865EF}">
      <dsp:nvSpPr>
        <dsp:cNvPr id="0" name=""/>
        <dsp:cNvSpPr/>
      </dsp:nvSpPr>
      <dsp:spPr>
        <a:xfrm rot="5400000">
          <a:off x="5271371" y="-3463157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GÉANT Intellectual Property Rights (IPR) Policy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1445440"/>
        <a:ext cx="10118376" cy="318405"/>
      </dsp:txXfrm>
    </dsp:sp>
    <dsp:sp modelId="{D4C44654-CFE7-415F-A69C-B468239ADC41}">
      <dsp:nvSpPr>
        <dsp:cNvPr id="0" name=""/>
        <dsp:cNvSpPr/>
      </dsp:nvSpPr>
      <dsp:spPr>
        <a:xfrm rot="5400000">
          <a:off x="-81428" y="1985669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2094240"/>
        <a:ext cx="379998" cy="162856"/>
      </dsp:txXfrm>
    </dsp:sp>
    <dsp:sp modelId="{8882C951-256F-4D55-8F2D-1C73D38E44DD}">
      <dsp:nvSpPr>
        <dsp:cNvPr id="0" name=""/>
        <dsp:cNvSpPr/>
      </dsp:nvSpPr>
      <dsp:spPr>
        <a:xfrm rot="5400000">
          <a:off x="5271371" y="-2987131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Licence governance in GÉANT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1921466"/>
        <a:ext cx="10118376" cy="318405"/>
      </dsp:txXfrm>
    </dsp:sp>
    <dsp:sp modelId="{B09AC553-4F7B-4D9D-836F-754A86CC796F}">
      <dsp:nvSpPr>
        <dsp:cNvPr id="0" name=""/>
        <dsp:cNvSpPr/>
      </dsp:nvSpPr>
      <dsp:spPr>
        <a:xfrm rot="5400000">
          <a:off x="-81428" y="2461695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2570266"/>
        <a:ext cx="379998" cy="162856"/>
      </dsp:txXfrm>
    </dsp:sp>
    <dsp:sp modelId="{1145A131-A730-4669-9749-99B3D247E531}">
      <dsp:nvSpPr>
        <dsp:cNvPr id="0" name=""/>
        <dsp:cNvSpPr/>
      </dsp:nvSpPr>
      <dsp:spPr>
        <a:xfrm rot="5400000">
          <a:off x="5271371" y="-2511105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Software Composition Analysis (SCA) service and Mend SCA tool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2397492"/>
        <a:ext cx="10118376" cy="318405"/>
      </dsp:txXfrm>
    </dsp:sp>
    <dsp:sp modelId="{5142A26F-2AD6-4C3E-BC55-B4DE76B19CEA}">
      <dsp:nvSpPr>
        <dsp:cNvPr id="0" name=""/>
        <dsp:cNvSpPr/>
      </dsp:nvSpPr>
      <dsp:spPr>
        <a:xfrm rot="5400000">
          <a:off x="-81428" y="2937721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3046292"/>
        <a:ext cx="379998" cy="162856"/>
      </dsp:txXfrm>
    </dsp:sp>
    <dsp:sp modelId="{63C847A3-F162-4265-B542-69389E0C1CE3}">
      <dsp:nvSpPr>
        <dsp:cNvPr id="0" name=""/>
        <dsp:cNvSpPr/>
      </dsp:nvSpPr>
      <dsp:spPr>
        <a:xfrm rot="5400000">
          <a:off x="5271371" y="-2035080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Software Licence Analysis (SLA)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2873517"/>
        <a:ext cx="10118376" cy="318405"/>
      </dsp:txXfrm>
    </dsp:sp>
    <dsp:sp modelId="{C97E968A-8299-4AC1-94C3-FBD1B9066AE3}">
      <dsp:nvSpPr>
        <dsp:cNvPr id="0" name=""/>
        <dsp:cNvSpPr/>
      </dsp:nvSpPr>
      <dsp:spPr>
        <a:xfrm rot="5400000">
          <a:off x="-81428" y="3413746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3522317"/>
        <a:ext cx="379998" cy="162856"/>
      </dsp:txXfrm>
    </dsp:sp>
    <dsp:sp modelId="{8D502258-8CAA-4F57-83F5-A571A861DDE1}">
      <dsp:nvSpPr>
        <dsp:cNvPr id="0" name=""/>
        <dsp:cNvSpPr/>
      </dsp:nvSpPr>
      <dsp:spPr>
        <a:xfrm rot="5400000">
          <a:off x="5271371" y="-1559054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Licensing governance and related artefacts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3349543"/>
        <a:ext cx="10118376" cy="318405"/>
      </dsp:txXfrm>
    </dsp:sp>
    <dsp:sp modelId="{4EA5A692-B607-49FF-A0DC-21739C8CFFC5}">
      <dsp:nvSpPr>
        <dsp:cNvPr id="0" name=""/>
        <dsp:cNvSpPr/>
      </dsp:nvSpPr>
      <dsp:spPr>
        <a:xfrm rot="5400000">
          <a:off x="-81428" y="3889772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0" y="3998343"/>
        <a:ext cx="379998" cy="162856"/>
      </dsp:txXfrm>
    </dsp:sp>
    <dsp:sp modelId="{29BF825E-AE81-48E6-B95E-2FD2D61F0FAD}">
      <dsp:nvSpPr>
        <dsp:cNvPr id="0" name=""/>
        <dsp:cNvSpPr/>
      </dsp:nvSpPr>
      <dsp:spPr>
        <a:xfrm rot="5400000">
          <a:off x="5271371" y="-1083028"/>
          <a:ext cx="352855" cy="10135601"/>
        </a:xfrm>
        <a:prstGeom prst="round2SameRect">
          <a:avLst/>
        </a:prstGeom>
        <a:solidFill>
          <a:schemeClr val="accent1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>
              <a:solidFill>
                <a:schemeClr val="bg1"/>
              </a:solidFill>
            </a:rPr>
            <a:t>Licensing and tracking of documentation, data and other works</a:t>
          </a:r>
          <a:endParaRPr lang="en-US" sz="2000" kern="1200">
            <a:solidFill>
              <a:schemeClr val="bg1"/>
            </a:solidFill>
          </a:endParaRPr>
        </a:p>
      </dsp:txBody>
      <dsp:txXfrm rot="-5400000">
        <a:off x="379999" y="3825569"/>
        <a:ext cx="10118376" cy="31840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1D35C-CF4D-4650-A50E-D9B396DF562A}">
      <dsp:nvSpPr>
        <dsp:cNvPr id="0" name=""/>
        <dsp:cNvSpPr/>
      </dsp:nvSpPr>
      <dsp:spPr>
        <a:xfrm rot="5400000">
          <a:off x="-73309" y="76079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1" y="173824"/>
        <a:ext cx="342110" cy="146619"/>
      </dsp:txXfrm>
    </dsp:sp>
    <dsp:sp modelId="{8E0D4D87-74C1-4B86-94D2-76E5CF025EA7}">
      <dsp:nvSpPr>
        <dsp:cNvPr id="0" name=""/>
        <dsp:cNvSpPr/>
      </dsp:nvSpPr>
      <dsp:spPr>
        <a:xfrm rot="5400000">
          <a:off x="5270018" y="-4925137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Placement of Information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42110" y="18279"/>
        <a:ext cx="10157981" cy="286657"/>
      </dsp:txXfrm>
    </dsp:sp>
    <dsp:sp modelId="{852A1302-6DE0-49AA-9B12-672E3E94CFB8}">
      <dsp:nvSpPr>
        <dsp:cNvPr id="0" name=""/>
        <dsp:cNvSpPr/>
      </dsp:nvSpPr>
      <dsp:spPr>
        <a:xfrm rot="5400000">
          <a:off x="-73309" y="504642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444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444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602387"/>
        <a:ext cx="342110" cy="146619"/>
      </dsp:txXfrm>
    </dsp:sp>
    <dsp:sp modelId="{928293D8-6BE9-4FB8-9FDF-A1A47E65E138}">
      <dsp:nvSpPr>
        <dsp:cNvPr id="0" name=""/>
        <dsp:cNvSpPr/>
      </dsp:nvSpPr>
      <dsp:spPr>
        <a:xfrm rot="5400000">
          <a:off x="5270018" y="-4496574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Complying with Licences of Used Code</a:t>
          </a:r>
        </a:p>
      </dsp:txBody>
      <dsp:txXfrm rot="-5400000">
        <a:off x="342110" y="446842"/>
        <a:ext cx="10157981" cy="286657"/>
      </dsp:txXfrm>
    </dsp:sp>
    <dsp:sp modelId="{BBF5392A-BEDE-4A00-BDBD-CC4068CD9CA5}">
      <dsp:nvSpPr>
        <dsp:cNvPr id="0" name=""/>
        <dsp:cNvSpPr/>
      </dsp:nvSpPr>
      <dsp:spPr>
        <a:xfrm rot="5400000">
          <a:off x="-73309" y="933205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8889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8889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1030950"/>
        <a:ext cx="342110" cy="146619"/>
      </dsp:txXfrm>
    </dsp:sp>
    <dsp:sp modelId="{B5CA96B8-5831-435D-93B8-4686711D3867}">
      <dsp:nvSpPr>
        <dsp:cNvPr id="0" name=""/>
        <dsp:cNvSpPr/>
      </dsp:nvSpPr>
      <dsp:spPr>
        <a:xfrm rot="5400000">
          <a:off x="5270018" y="-4068011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LICENSE</a:t>
          </a:r>
        </a:p>
      </dsp:txBody>
      <dsp:txXfrm rot="-5400000">
        <a:off x="342110" y="875405"/>
        <a:ext cx="10157981" cy="286657"/>
      </dsp:txXfrm>
    </dsp:sp>
    <dsp:sp modelId="{1AB64586-B598-4146-896F-305104215411}">
      <dsp:nvSpPr>
        <dsp:cNvPr id="0" name=""/>
        <dsp:cNvSpPr/>
      </dsp:nvSpPr>
      <dsp:spPr>
        <a:xfrm rot="5400000">
          <a:off x="-73309" y="1361769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1459514"/>
        <a:ext cx="342110" cy="146619"/>
      </dsp:txXfrm>
    </dsp:sp>
    <dsp:sp modelId="{594C68B5-C7BA-4479-A3B8-1F0715E9B235}">
      <dsp:nvSpPr>
        <dsp:cNvPr id="0" name=""/>
        <dsp:cNvSpPr/>
      </dsp:nvSpPr>
      <dsp:spPr>
        <a:xfrm rot="5400000">
          <a:off x="5270018" y="-3639448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README</a:t>
          </a:r>
        </a:p>
      </dsp:txBody>
      <dsp:txXfrm rot="-5400000">
        <a:off x="342110" y="1303968"/>
        <a:ext cx="10157981" cy="286657"/>
      </dsp:txXfrm>
    </dsp:sp>
    <dsp:sp modelId="{5D8F849E-7AF1-471B-8B27-BA634E068260}">
      <dsp:nvSpPr>
        <dsp:cNvPr id="0" name=""/>
        <dsp:cNvSpPr/>
      </dsp:nvSpPr>
      <dsp:spPr>
        <a:xfrm rot="5400000">
          <a:off x="-73309" y="1790332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7778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7778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1888077"/>
        <a:ext cx="342110" cy="146619"/>
      </dsp:txXfrm>
    </dsp:sp>
    <dsp:sp modelId="{85B825C2-78C1-42BD-AC94-B236C0BF106D}">
      <dsp:nvSpPr>
        <dsp:cNvPr id="0" name=""/>
        <dsp:cNvSpPr/>
      </dsp:nvSpPr>
      <dsp:spPr>
        <a:xfrm rot="5400000">
          <a:off x="5270018" y="-3210884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COPYRIGHT</a:t>
          </a:r>
        </a:p>
      </dsp:txBody>
      <dsp:txXfrm rot="-5400000">
        <a:off x="342110" y="1732532"/>
        <a:ext cx="10157981" cy="286657"/>
      </dsp:txXfrm>
    </dsp:sp>
    <dsp:sp modelId="{17DB11F6-3381-4FF7-BFFD-D1DB3D23DB9C}">
      <dsp:nvSpPr>
        <dsp:cNvPr id="0" name=""/>
        <dsp:cNvSpPr/>
      </dsp:nvSpPr>
      <dsp:spPr>
        <a:xfrm rot="5400000">
          <a:off x="-73309" y="2218895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2222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2222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2316640"/>
        <a:ext cx="342110" cy="146619"/>
      </dsp:txXfrm>
    </dsp:sp>
    <dsp:sp modelId="{0E10A7C4-4CC9-4DE8-AB0C-DF146C6850D8}">
      <dsp:nvSpPr>
        <dsp:cNvPr id="0" name=""/>
        <dsp:cNvSpPr/>
      </dsp:nvSpPr>
      <dsp:spPr>
        <a:xfrm rot="5400000">
          <a:off x="5270018" y="-2782321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AUTHORS</a:t>
          </a:r>
        </a:p>
      </dsp:txBody>
      <dsp:txXfrm rot="-5400000">
        <a:off x="342110" y="2161095"/>
        <a:ext cx="10157981" cy="286657"/>
      </dsp:txXfrm>
    </dsp:sp>
    <dsp:sp modelId="{098AC15E-C394-4774-9AA1-E9790C2DB4E4}">
      <dsp:nvSpPr>
        <dsp:cNvPr id="0" name=""/>
        <dsp:cNvSpPr/>
      </dsp:nvSpPr>
      <dsp:spPr>
        <a:xfrm rot="5400000">
          <a:off x="-73309" y="2647458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2745203"/>
        <a:ext cx="342110" cy="146619"/>
      </dsp:txXfrm>
    </dsp:sp>
    <dsp:sp modelId="{0044F840-A6CF-4E96-97CD-9E598294A2B4}">
      <dsp:nvSpPr>
        <dsp:cNvPr id="0" name=""/>
        <dsp:cNvSpPr/>
      </dsp:nvSpPr>
      <dsp:spPr>
        <a:xfrm rot="5400000">
          <a:off x="5270018" y="-2353758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NOTICE</a:t>
          </a:r>
        </a:p>
      </dsp:txBody>
      <dsp:txXfrm rot="-5400000">
        <a:off x="342110" y="2589658"/>
        <a:ext cx="10157981" cy="286657"/>
      </dsp:txXfrm>
    </dsp:sp>
    <dsp:sp modelId="{CCE9E694-F4A6-450C-8C78-0C9DC22F2666}">
      <dsp:nvSpPr>
        <dsp:cNvPr id="0" name=""/>
        <dsp:cNvSpPr/>
      </dsp:nvSpPr>
      <dsp:spPr>
        <a:xfrm rot="5400000">
          <a:off x="-73309" y="3076021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1111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31111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3173766"/>
        <a:ext cx="342110" cy="146619"/>
      </dsp:txXfrm>
    </dsp:sp>
    <dsp:sp modelId="{2DE5A67A-95CE-4669-B398-FA6DBD2FC759}">
      <dsp:nvSpPr>
        <dsp:cNvPr id="0" name=""/>
        <dsp:cNvSpPr/>
      </dsp:nvSpPr>
      <dsp:spPr>
        <a:xfrm rot="5400000">
          <a:off x="5270018" y="-1925195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CHANGELOG</a:t>
          </a:r>
        </a:p>
      </dsp:txBody>
      <dsp:txXfrm rot="-5400000">
        <a:off x="342110" y="3018221"/>
        <a:ext cx="10157981" cy="286657"/>
      </dsp:txXfrm>
    </dsp:sp>
    <dsp:sp modelId="{E43835D4-AEAE-4786-85EF-9AF2399808F7}">
      <dsp:nvSpPr>
        <dsp:cNvPr id="0" name=""/>
        <dsp:cNvSpPr/>
      </dsp:nvSpPr>
      <dsp:spPr>
        <a:xfrm rot="5400000">
          <a:off x="-73309" y="3504584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5556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35556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 noProof="0" dirty="0"/>
        </a:p>
      </dsp:txBody>
      <dsp:txXfrm rot="-5400000">
        <a:off x="1" y="3602329"/>
        <a:ext cx="342110" cy="146619"/>
      </dsp:txXfrm>
    </dsp:sp>
    <dsp:sp modelId="{09BDD5E6-F470-4B1D-A0EA-CB8AB156C242}">
      <dsp:nvSpPr>
        <dsp:cNvPr id="0" name=""/>
        <dsp:cNvSpPr/>
      </dsp:nvSpPr>
      <dsp:spPr>
        <a:xfrm rot="5400000">
          <a:off x="5270018" y="-1496632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Copyright and Licence Notices in Source Code</a:t>
          </a:r>
        </a:p>
      </dsp:txBody>
      <dsp:txXfrm rot="-5400000">
        <a:off x="342110" y="3446784"/>
        <a:ext cx="10157981" cy="286657"/>
      </dsp:txXfrm>
    </dsp:sp>
    <dsp:sp modelId="{89187FB0-0A25-429C-A398-D69CDECA5591}">
      <dsp:nvSpPr>
        <dsp:cNvPr id="0" name=""/>
        <dsp:cNvSpPr/>
      </dsp:nvSpPr>
      <dsp:spPr>
        <a:xfrm rot="5400000">
          <a:off x="-73309" y="3933147"/>
          <a:ext cx="488729" cy="342110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 rot="-5400000">
        <a:off x="1" y="4030892"/>
        <a:ext cx="342110" cy="146619"/>
      </dsp:txXfrm>
    </dsp:sp>
    <dsp:sp modelId="{C41816C8-016F-4806-A312-4D8B696FCEE4}">
      <dsp:nvSpPr>
        <dsp:cNvPr id="0" name=""/>
        <dsp:cNvSpPr/>
      </dsp:nvSpPr>
      <dsp:spPr>
        <a:xfrm rot="5400000">
          <a:off x="5270018" y="-1068069"/>
          <a:ext cx="317673" cy="10173489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Checklist for Preparing and Validating Project Files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42110" y="3875347"/>
        <a:ext cx="10157981" cy="2866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EE6BEC-C00C-4A66-AEC6-6BA3AD1765BB}">
      <dsp:nvSpPr>
        <dsp:cNvPr id="0" name=""/>
        <dsp:cNvSpPr/>
      </dsp:nvSpPr>
      <dsp:spPr>
        <a:xfrm>
          <a:off x="0" y="24297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README serves as the primary entry point for users</a:t>
          </a:r>
          <a:endParaRPr lang="en-US" sz="1700" kern="1200" dirty="0"/>
        </a:p>
      </dsp:txBody>
      <dsp:txXfrm>
        <a:off x="19904" y="44201"/>
        <a:ext cx="10475792" cy="367937"/>
      </dsp:txXfrm>
    </dsp:sp>
    <dsp:sp modelId="{9AF2A214-7BC9-474D-874C-48DD8815BB9F}">
      <dsp:nvSpPr>
        <dsp:cNvPr id="0" name=""/>
        <dsp:cNvSpPr/>
      </dsp:nvSpPr>
      <dsp:spPr>
        <a:xfrm>
          <a:off x="0" y="432042"/>
          <a:ext cx="10515600" cy="448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Highlighted by platforms like GitHub</a:t>
          </a:r>
          <a:r>
            <a:rPr lang="sr-Latn-ME" sz="1300" kern="1200" noProof="0"/>
            <a:t>, where </a:t>
          </a:r>
          <a:r>
            <a:rPr lang="en-GB" sz="1300" kern="1200" noProof="0"/>
            <a:t>its content is displayed when the project’s root folder is opened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Summarises key information, including copyright and licence</a:t>
          </a:r>
          <a:endParaRPr lang="en-GB" sz="1300" kern="1200" noProof="0" dirty="0"/>
        </a:p>
      </dsp:txBody>
      <dsp:txXfrm>
        <a:off x="0" y="432042"/>
        <a:ext cx="10515600" cy="448672"/>
      </dsp:txXfrm>
    </dsp:sp>
    <dsp:sp modelId="{C2BBE676-902F-4997-8468-9C1F345E441B}">
      <dsp:nvSpPr>
        <dsp:cNvPr id="0" name=""/>
        <dsp:cNvSpPr/>
      </dsp:nvSpPr>
      <dsp:spPr>
        <a:xfrm>
          <a:off x="0" y="880715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COPYRIGHT states who owns the copyright over the software</a:t>
          </a:r>
          <a:endParaRPr lang="en-GB" sz="1700" kern="1200" noProof="0" dirty="0"/>
        </a:p>
      </dsp:txBody>
      <dsp:txXfrm>
        <a:off x="19904" y="900619"/>
        <a:ext cx="10475792" cy="367937"/>
      </dsp:txXfrm>
    </dsp:sp>
    <dsp:sp modelId="{BBBCBDD4-6093-418E-9AC5-89623057E0ED}">
      <dsp:nvSpPr>
        <dsp:cNvPr id="0" name=""/>
        <dsp:cNvSpPr/>
      </dsp:nvSpPr>
      <dsp:spPr>
        <a:xfrm>
          <a:off x="0" y="1288460"/>
          <a:ext cx="10515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Typically copyrighted by GÉANT, NRENs or other organisations</a:t>
          </a:r>
          <a:endParaRPr lang="en-GB" sz="1300" kern="1200" noProof="0" dirty="0"/>
        </a:p>
      </dsp:txBody>
      <dsp:txXfrm>
        <a:off x="0" y="1288460"/>
        <a:ext cx="10515600" cy="281520"/>
      </dsp:txXfrm>
    </dsp:sp>
    <dsp:sp modelId="{F78614FC-A81C-4D8F-99EA-C52431E296CF}">
      <dsp:nvSpPr>
        <dsp:cNvPr id="0" name=""/>
        <dsp:cNvSpPr/>
      </dsp:nvSpPr>
      <dsp:spPr>
        <a:xfrm>
          <a:off x="0" y="1569980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LICENSE includes the full licence text</a:t>
          </a:r>
          <a:endParaRPr lang="en-GB" sz="1700" kern="1200" noProof="0" dirty="0"/>
        </a:p>
      </dsp:txBody>
      <dsp:txXfrm>
        <a:off x="19904" y="1589884"/>
        <a:ext cx="10475792" cy="367937"/>
      </dsp:txXfrm>
    </dsp:sp>
    <dsp:sp modelId="{865BEBEF-0CFC-4180-B22B-88105FED421D}">
      <dsp:nvSpPr>
        <dsp:cNvPr id="0" name=""/>
        <dsp:cNvSpPr/>
      </dsp:nvSpPr>
      <dsp:spPr>
        <a:xfrm>
          <a:off x="0" y="1977725"/>
          <a:ext cx="10515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It is not usually modified to reflect specific options used in a project</a:t>
          </a:r>
          <a:endParaRPr lang="en-GB" sz="1300" kern="1200" noProof="0" dirty="0"/>
        </a:p>
      </dsp:txBody>
      <dsp:txXfrm>
        <a:off x="0" y="1977725"/>
        <a:ext cx="10515600" cy="281520"/>
      </dsp:txXfrm>
    </dsp:sp>
    <dsp:sp modelId="{871A425F-04F0-4CC3-897B-ED5F156ABC27}">
      <dsp:nvSpPr>
        <dsp:cNvPr id="0" name=""/>
        <dsp:cNvSpPr/>
      </dsp:nvSpPr>
      <dsp:spPr>
        <a:xfrm>
          <a:off x="0" y="2259245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NOTICE includes additional legal information</a:t>
          </a:r>
          <a:endParaRPr lang="en-GB" sz="1700" kern="1200" noProof="0" dirty="0"/>
        </a:p>
      </dsp:txBody>
      <dsp:txXfrm>
        <a:off x="19904" y="2279149"/>
        <a:ext cx="10475792" cy="367937"/>
      </dsp:txXfrm>
    </dsp:sp>
    <dsp:sp modelId="{FE9979A8-EAAE-425A-8A00-4C31ACE74841}">
      <dsp:nvSpPr>
        <dsp:cNvPr id="0" name=""/>
        <dsp:cNvSpPr/>
      </dsp:nvSpPr>
      <dsp:spPr>
        <a:xfrm>
          <a:off x="0" y="2666990"/>
          <a:ext cx="10515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Statement confirming the licence applied to the project and any disclaimers</a:t>
          </a:r>
          <a:endParaRPr lang="en-GB" sz="1300" kern="1200" noProof="0" dirty="0"/>
        </a:p>
      </dsp:txBody>
      <dsp:txXfrm>
        <a:off x="0" y="2666990"/>
        <a:ext cx="10515600" cy="281520"/>
      </dsp:txXfrm>
    </dsp:sp>
    <dsp:sp modelId="{71E66563-4586-47C0-AA18-54F9A875A027}">
      <dsp:nvSpPr>
        <dsp:cNvPr id="0" name=""/>
        <dsp:cNvSpPr/>
      </dsp:nvSpPr>
      <dsp:spPr>
        <a:xfrm>
          <a:off x="0" y="2948510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AUTHORS lists contributors</a:t>
          </a:r>
          <a:endParaRPr lang="en-GB" sz="1700" kern="1200" noProof="0" dirty="0"/>
        </a:p>
      </dsp:txBody>
      <dsp:txXfrm>
        <a:off x="19904" y="2968414"/>
        <a:ext cx="10475792" cy="367937"/>
      </dsp:txXfrm>
    </dsp:sp>
    <dsp:sp modelId="{1C61BD14-14DD-4A6F-9EB7-91ECA2E21304}">
      <dsp:nvSpPr>
        <dsp:cNvPr id="0" name=""/>
        <dsp:cNvSpPr/>
      </dsp:nvSpPr>
      <dsp:spPr>
        <a:xfrm>
          <a:off x="0" y="3356255"/>
          <a:ext cx="10515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Data on individuals or organisations contributing to the software</a:t>
          </a:r>
          <a:endParaRPr lang="en-GB" sz="1300" kern="1200" noProof="0" dirty="0"/>
        </a:p>
      </dsp:txBody>
      <dsp:txXfrm>
        <a:off x="0" y="3356255"/>
        <a:ext cx="10515600" cy="281520"/>
      </dsp:txXfrm>
    </dsp:sp>
    <dsp:sp modelId="{1E29CE92-4665-4F51-926A-99C73DD7BEED}">
      <dsp:nvSpPr>
        <dsp:cNvPr id="0" name=""/>
        <dsp:cNvSpPr/>
      </dsp:nvSpPr>
      <dsp:spPr>
        <a:xfrm>
          <a:off x="0" y="3637775"/>
          <a:ext cx="105156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CHANGELOG tracks the project’s development history</a:t>
          </a:r>
          <a:endParaRPr lang="en-GB" sz="1700" kern="1200" noProof="0" dirty="0"/>
        </a:p>
      </dsp:txBody>
      <dsp:txXfrm>
        <a:off x="19904" y="3657679"/>
        <a:ext cx="10475792" cy="367937"/>
      </dsp:txXfrm>
    </dsp:sp>
    <dsp:sp modelId="{1C4044F3-B8B1-4BBB-AE27-CCA9EBBBCFC7}">
      <dsp:nvSpPr>
        <dsp:cNvPr id="0" name=""/>
        <dsp:cNvSpPr/>
      </dsp:nvSpPr>
      <dsp:spPr>
        <a:xfrm>
          <a:off x="0" y="4045520"/>
          <a:ext cx="10515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Data on changes, facilitat</a:t>
          </a:r>
          <a:r>
            <a:rPr lang="sr-Latn-ME" sz="1300" kern="1200" noProof="0"/>
            <a:t>ing</a:t>
          </a:r>
          <a:r>
            <a:rPr lang="en-GB" sz="1300" kern="1200" noProof="0"/>
            <a:t> troubleshooting and identifying potential issues</a:t>
          </a:r>
          <a:endParaRPr lang="en-GB" sz="1300" kern="1200" noProof="0" dirty="0"/>
        </a:p>
      </dsp:txBody>
      <dsp:txXfrm>
        <a:off x="0" y="4045520"/>
        <a:ext cx="10515600" cy="2815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104CA-808E-4D2E-B435-3BC1E5E4D514}">
      <dsp:nvSpPr>
        <dsp:cNvPr id="0" name=""/>
        <dsp:cNvSpPr/>
      </dsp:nvSpPr>
      <dsp:spPr>
        <a:xfrm>
          <a:off x="0" y="33021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/>
            <a:t>Meet obligations imposed by licences governing dependencies or reused code</a:t>
          </a:r>
          <a:endParaRPr lang="en-US" sz="2000" kern="1200"/>
        </a:p>
      </dsp:txBody>
      <dsp:txXfrm>
        <a:off x="23417" y="353636"/>
        <a:ext cx="10468766" cy="432866"/>
      </dsp:txXfrm>
    </dsp:sp>
    <dsp:sp modelId="{3AD31A39-B640-421B-8940-CBB2FC91CA78}">
      <dsp:nvSpPr>
        <dsp:cNvPr id="0" name=""/>
        <dsp:cNvSpPr/>
      </dsp:nvSpPr>
      <dsp:spPr>
        <a:xfrm>
          <a:off x="0" y="809919"/>
          <a:ext cx="10515600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 dirty="0"/>
            <a:t>Explicitly declare and credit dependencies or reused code in README, COPYRIGHT and NOTICE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Retain existing licence/copyright files and notices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Attribute and document modifications, updating change history and contributor list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Monitor licence updates for used code</a:t>
          </a:r>
          <a:endParaRPr lang="en-GB" sz="1600" kern="1200" noProof="0" dirty="0"/>
        </a:p>
      </dsp:txBody>
      <dsp:txXfrm>
        <a:off x="0" y="809919"/>
        <a:ext cx="10515600" cy="1097100"/>
      </dsp:txXfrm>
    </dsp:sp>
    <dsp:sp modelId="{04B68E8F-5F73-4004-A90E-ACEECF6812CB}">
      <dsp:nvSpPr>
        <dsp:cNvPr id="0" name=""/>
        <dsp:cNvSpPr/>
      </dsp:nvSpPr>
      <dsp:spPr>
        <a:xfrm>
          <a:off x="0" y="190701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/>
            <a:t>Eclipse- and Mozilla-licensed dependencies require explicit references in project documentation</a:t>
          </a:r>
          <a:endParaRPr lang="en-GB" sz="2000" kern="1200" noProof="0" dirty="0"/>
        </a:p>
      </dsp:txBody>
      <dsp:txXfrm>
        <a:off x="23417" y="1930436"/>
        <a:ext cx="10468766" cy="432866"/>
      </dsp:txXfrm>
    </dsp:sp>
    <dsp:sp modelId="{9B1B69AA-1D3E-465E-871F-CF54B42AB147}">
      <dsp:nvSpPr>
        <dsp:cNvPr id="0" name=""/>
        <dsp:cNvSpPr/>
      </dsp:nvSpPr>
      <dsp:spPr>
        <a:xfrm>
          <a:off x="0" y="244431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/>
            <a:t>When using dependencies under Apache 2.0 in projects with a different licence</a:t>
          </a:r>
          <a:endParaRPr lang="en-GB" sz="2000" kern="1200" noProof="0" dirty="0"/>
        </a:p>
      </dsp:txBody>
      <dsp:txXfrm>
        <a:off x="23417" y="2467736"/>
        <a:ext cx="10468766" cy="432866"/>
      </dsp:txXfrm>
    </dsp:sp>
    <dsp:sp modelId="{1A34A60D-C1ED-4ECC-94C9-2C9310F2FDD2}">
      <dsp:nvSpPr>
        <dsp:cNvPr id="0" name=""/>
        <dsp:cNvSpPr/>
      </dsp:nvSpPr>
      <dsp:spPr>
        <a:xfrm>
          <a:off x="0" y="2924019"/>
          <a:ext cx="10515600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Include the original copyright notice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Provide a copy of the Apache licence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Describe significant code changes</a:t>
          </a:r>
          <a:endParaRPr lang="en-GB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noProof="0"/>
            <a:t>Maintain a NOTICE file with attribution</a:t>
          </a:r>
          <a:endParaRPr lang="en-GB" sz="1600" kern="1200" noProof="0" dirty="0"/>
        </a:p>
      </dsp:txBody>
      <dsp:txXfrm>
        <a:off x="0" y="2924019"/>
        <a:ext cx="10515600" cy="10971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033D4-E71A-429F-84E9-A2827FCBE50E}">
      <dsp:nvSpPr>
        <dsp:cNvPr id="0" name=""/>
        <dsp:cNvSpPr/>
      </dsp:nvSpPr>
      <dsp:spPr>
        <a:xfrm>
          <a:off x="0" y="46043"/>
          <a:ext cx="10515600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Provides </a:t>
          </a:r>
          <a:r>
            <a:rPr lang="sr-Latn-ME" sz="3000" kern="1200" noProof="0" dirty="0"/>
            <a:t>a </a:t>
          </a:r>
          <a:r>
            <a:rPr lang="en-GB" sz="3000" kern="1200" noProof="0" dirty="0"/>
            <a:t>project overview and key technical and legal details</a:t>
          </a:r>
          <a:endParaRPr lang="en-US" sz="3000" kern="1200" dirty="0"/>
        </a:p>
      </dsp:txBody>
      <dsp:txXfrm>
        <a:off x="35125" y="81168"/>
        <a:ext cx="10445350" cy="649299"/>
      </dsp:txXfrm>
    </dsp:sp>
    <dsp:sp modelId="{7930E69D-BA19-4A92-A299-9C355341AB77}">
      <dsp:nvSpPr>
        <dsp:cNvPr id="0" name=""/>
        <dsp:cNvSpPr/>
      </dsp:nvSpPr>
      <dsp:spPr>
        <a:xfrm>
          <a:off x="0" y="765593"/>
          <a:ext cx="10515600" cy="3539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Purpose and features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Scope, requirements and supported settings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Installation and configuration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Usage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Documentation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Roadmap and known issues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Community contributions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Funding, acknowledgements, dependencies and tools used</a:t>
          </a:r>
          <a:endParaRPr lang="en-GB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noProof="0"/>
            <a:t>Licence and copyright</a:t>
          </a:r>
          <a:endParaRPr lang="en-GB" sz="2300" kern="1200" noProof="0" dirty="0"/>
        </a:p>
      </dsp:txBody>
      <dsp:txXfrm>
        <a:off x="0" y="765593"/>
        <a:ext cx="10515600" cy="35397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033D4-E71A-429F-84E9-A2827FCBE50E}">
      <dsp:nvSpPr>
        <dsp:cNvPr id="0" name=""/>
        <dsp:cNvSpPr/>
      </dsp:nvSpPr>
      <dsp:spPr>
        <a:xfrm>
          <a:off x="0" y="653949"/>
          <a:ext cx="10515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/>
            <a:t>Includes </a:t>
          </a:r>
          <a:r>
            <a:rPr lang="sr-Latn-ME" sz="2400" kern="1200" noProof="0"/>
            <a:t>the </a:t>
          </a:r>
          <a:r>
            <a:rPr lang="en-GB" sz="2400" kern="1200" noProof="0"/>
            <a:t>full licence text, defining terms of use, modification and distribution</a:t>
          </a:r>
          <a:endParaRPr lang="en-US" sz="2400" kern="1200"/>
        </a:p>
      </dsp:txBody>
      <dsp:txXfrm>
        <a:off x="28100" y="682049"/>
        <a:ext cx="10459400" cy="519439"/>
      </dsp:txXfrm>
    </dsp:sp>
    <dsp:sp modelId="{BAC351AF-3D78-4954-BC5B-351B92E2A001}">
      <dsp:nvSpPr>
        <dsp:cNvPr id="0" name=""/>
        <dsp:cNvSpPr/>
      </dsp:nvSpPr>
      <dsp:spPr>
        <a:xfrm>
          <a:off x="0" y="1229588"/>
          <a:ext cx="10515600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noProof="0"/>
            <a:t>Copy from the official source</a:t>
          </a:r>
          <a:endParaRPr lang="en-GB" sz="1900" kern="1200" noProof="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noProof="0"/>
            <a:t>Licence text typically explains available licensing options and how they should be declared</a:t>
          </a:r>
          <a:endParaRPr lang="en-GB" sz="1900" kern="1200" noProof="0" dirty="0"/>
        </a:p>
      </dsp:txBody>
      <dsp:txXfrm>
        <a:off x="0" y="1229588"/>
        <a:ext cx="10515600" cy="658260"/>
      </dsp:txXfrm>
    </dsp:sp>
    <dsp:sp modelId="{D754BB44-FB34-4797-BA53-E513BEABB4AD}">
      <dsp:nvSpPr>
        <dsp:cNvPr id="0" name=""/>
        <dsp:cNvSpPr/>
      </dsp:nvSpPr>
      <dsp:spPr>
        <a:xfrm>
          <a:off x="0" y="1887849"/>
          <a:ext cx="10515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/>
            <a:t>Statement confirming the licence applied to the project should be included</a:t>
          </a:r>
          <a:r>
            <a:rPr lang="sr-Latn-ME" sz="2400" kern="1200"/>
            <a:t>, i</a:t>
          </a:r>
          <a:r>
            <a:rPr lang="sr-Latn-ME" sz="2400" kern="1200" noProof="0"/>
            <a:t>n</a:t>
          </a:r>
          <a:endParaRPr lang="en-GB" sz="2400" kern="1200" noProof="0" dirty="0"/>
        </a:p>
      </dsp:txBody>
      <dsp:txXfrm>
        <a:off x="28100" y="1915949"/>
        <a:ext cx="10459400" cy="519439"/>
      </dsp:txXfrm>
    </dsp:sp>
    <dsp:sp modelId="{F8A53DAF-46C6-4214-8762-172EDC61391A}">
      <dsp:nvSpPr>
        <dsp:cNvPr id="0" name=""/>
        <dsp:cNvSpPr/>
      </dsp:nvSpPr>
      <dsp:spPr>
        <a:xfrm>
          <a:off x="0" y="2463489"/>
          <a:ext cx="10515600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noProof="0"/>
            <a:t>README file – indicate “or later” if applicable</a:t>
          </a:r>
          <a:endParaRPr lang="en-GB" sz="1900" kern="1200" noProof="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noProof="0"/>
            <a:t>NOTICE file – elaborate </a:t>
          </a:r>
          <a:r>
            <a:rPr lang="sr-Latn-ME" sz="1900" kern="1200" noProof="0"/>
            <a:t>on </a:t>
          </a:r>
          <a:r>
            <a:rPr lang="en-GB" sz="1900" kern="1200" noProof="0"/>
            <a:t>all applied licensing options</a:t>
          </a:r>
          <a:endParaRPr lang="en-GB" sz="1900" kern="1200" noProof="0" dirty="0"/>
        </a:p>
      </dsp:txBody>
      <dsp:txXfrm>
        <a:off x="0" y="2463489"/>
        <a:ext cx="10515600" cy="658260"/>
      </dsp:txXfrm>
    </dsp:sp>
    <dsp:sp modelId="{6A6E098D-75F5-4A4D-BC26-8A070503C844}">
      <dsp:nvSpPr>
        <dsp:cNvPr id="0" name=""/>
        <dsp:cNvSpPr/>
      </dsp:nvSpPr>
      <dsp:spPr>
        <a:xfrm>
          <a:off x="0" y="3121749"/>
          <a:ext cx="105156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/>
            <a:t>Confirm with the GÉANT IPR Coordinator</a:t>
          </a:r>
          <a:endParaRPr lang="en-GB" sz="2400" kern="1200" noProof="0" dirty="0"/>
        </a:p>
      </dsp:txBody>
      <dsp:txXfrm>
        <a:off x="28100" y="3149849"/>
        <a:ext cx="10459400" cy="51943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BF487-5D59-4B01-9FAA-23F088334F12}">
      <dsp:nvSpPr>
        <dsp:cNvPr id="0" name=""/>
        <dsp:cNvSpPr/>
      </dsp:nvSpPr>
      <dsp:spPr>
        <a:xfrm>
          <a:off x="0" y="341108"/>
          <a:ext cx="1051560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noProof="0"/>
            <a:t>Documents copyright ownership and associated project details</a:t>
          </a:r>
          <a:endParaRPr lang="en-US" sz="2600" kern="1200"/>
        </a:p>
      </dsp:txBody>
      <dsp:txXfrm>
        <a:off x="30442" y="371550"/>
        <a:ext cx="10454716" cy="562726"/>
      </dsp:txXfrm>
    </dsp:sp>
    <dsp:sp modelId="{9456544B-BA8D-4B96-8226-E8DC029F7F07}">
      <dsp:nvSpPr>
        <dsp:cNvPr id="0" name=""/>
        <dsp:cNvSpPr/>
      </dsp:nvSpPr>
      <dsp:spPr>
        <a:xfrm>
          <a:off x="0" y="964719"/>
          <a:ext cx="10515600" cy="137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Expressed through a copyright statement</a:t>
          </a: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Copyright statement referencing GÉANT and work years</a:t>
          </a: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MIT, BSD and ISC include </a:t>
          </a:r>
          <a:r>
            <a:rPr lang="sr-Latn-ME" sz="2000" kern="1200" noProof="0"/>
            <a:t>a </a:t>
          </a:r>
          <a:r>
            <a:rPr lang="en-GB" sz="2000" kern="1200" noProof="0"/>
            <a:t>one-line copyright statement in LICENSE</a:t>
          </a: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A detailed statement and disclaimer are also required</a:t>
          </a:r>
          <a:endParaRPr lang="en-GB" sz="2000" kern="1200" noProof="0" dirty="0"/>
        </a:p>
      </dsp:txBody>
      <dsp:txXfrm>
        <a:off x="0" y="964719"/>
        <a:ext cx="10515600" cy="1372410"/>
      </dsp:txXfrm>
    </dsp:sp>
    <dsp:sp modelId="{8BFC2DB0-E2BA-4F96-BF11-49B0B3C2B68F}">
      <dsp:nvSpPr>
        <dsp:cNvPr id="0" name=""/>
        <dsp:cNvSpPr/>
      </dsp:nvSpPr>
      <dsp:spPr>
        <a:xfrm>
          <a:off x="0" y="2337129"/>
          <a:ext cx="1051560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noProof="0"/>
            <a:t>Developers must indicate the copyright but are often not familiar with this</a:t>
          </a:r>
          <a:endParaRPr lang="en-GB" sz="2600" kern="1200" noProof="0" dirty="0"/>
        </a:p>
      </dsp:txBody>
      <dsp:txXfrm>
        <a:off x="30442" y="2367571"/>
        <a:ext cx="10454716" cy="562726"/>
      </dsp:txXfrm>
    </dsp:sp>
    <dsp:sp modelId="{3CB7779D-FB20-4F51-9292-99E9B0AF5500}">
      <dsp:nvSpPr>
        <dsp:cNvPr id="0" name=""/>
        <dsp:cNvSpPr/>
      </dsp:nvSpPr>
      <dsp:spPr>
        <a:xfrm>
          <a:off x="0" y="2960739"/>
          <a:ext cx="10515600" cy="104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Software is protected by copyright law</a:t>
          </a: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Additional statements require IPR Coordinator approval</a:t>
          </a: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noProof="0"/>
            <a:t>OSS licences often mandate retaining original copyrights and specific user rights</a:t>
          </a:r>
          <a:endParaRPr lang="en-GB" sz="2000" kern="1200" noProof="0" dirty="0"/>
        </a:p>
      </dsp:txBody>
      <dsp:txXfrm>
        <a:off x="0" y="2960739"/>
        <a:ext cx="10515600" cy="104949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9853C-81FC-4773-B1D7-3B0D770E51E5}">
      <dsp:nvSpPr>
        <dsp:cNvPr id="0" name=""/>
        <dsp:cNvSpPr/>
      </dsp:nvSpPr>
      <dsp:spPr>
        <a:xfrm>
          <a:off x="0" y="6488"/>
          <a:ext cx="105156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noProof="0" dirty="0"/>
            <a:t>Lists contributors and acknowledges individuals or organisations</a:t>
          </a:r>
          <a:endParaRPr lang="en-US" sz="3600" kern="1200" dirty="0"/>
        </a:p>
      </dsp:txBody>
      <dsp:txXfrm>
        <a:off x="69908" y="76396"/>
        <a:ext cx="10375784" cy="1292264"/>
      </dsp:txXfrm>
    </dsp:sp>
    <dsp:sp modelId="{2D617966-9D54-44B0-9F72-F00B5FB4E77E}">
      <dsp:nvSpPr>
        <dsp:cNvPr id="0" name=""/>
        <dsp:cNvSpPr/>
      </dsp:nvSpPr>
      <dsp:spPr>
        <a:xfrm>
          <a:off x="0" y="1438568"/>
          <a:ext cx="10515600" cy="2906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May be named CONTRIBUTORS</a:t>
          </a:r>
          <a:endParaRPr lang="en-GB" sz="2800" kern="1200" noProof="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Credit all significant contributors, not just developers</a:t>
          </a:r>
          <a:endParaRPr lang="en-GB" sz="2800" kern="1200" noProof="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Can refer to GÉANT work packages or tasks</a:t>
          </a:r>
          <a:endParaRPr lang="en-GB" sz="2800" kern="1200" noProof="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Acknowledge contributions from external teams or individuals</a:t>
          </a:r>
          <a:endParaRPr lang="en-GB" sz="2800" kern="1200" noProof="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Include funding information</a:t>
          </a:r>
          <a:endParaRPr lang="en-GB" sz="2800" kern="1200" noProof="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800" kern="1200" noProof="0"/>
            <a:t>A</a:t>
          </a:r>
          <a:r>
            <a:rPr lang="sr-Latn-ME" sz="2800" kern="1200" noProof="0"/>
            <a:t>dd a</a:t>
          </a:r>
          <a:r>
            <a:rPr lang="en-GB" sz="2800" kern="1200" noProof="0"/>
            <a:t>dditional acknowledgements as needed</a:t>
          </a:r>
          <a:endParaRPr lang="en-GB" sz="2800" kern="1200" noProof="0" dirty="0"/>
        </a:p>
      </dsp:txBody>
      <dsp:txXfrm>
        <a:off x="0" y="1438568"/>
        <a:ext cx="10515600" cy="290628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45463-6EA3-4E7E-AC11-7C139A356775}">
      <dsp:nvSpPr>
        <dsp:cNvPr id="0" name=""/>
        <dsp:cNvSpPr/>
      </dsp:nvSpPr>
      <dsp:spPr>
        <a:xfrm>
          <a:off x="0" y="284521"/>
          <a:ext cx="105156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noProof="0"/>
            <a:t>Documents legal information, credits and attributions for dependencies</a:t>
          </a:r>
          <a:endParaRPr lang="en-US" sz="2700" kern="1200"/>
        </a:p>
      </dsp:txBody>
      <dsp:txXfrm>
        <a:off x="31613" y="316134"/>
        <a:ext cx="10452374" cy="584369"/>
      </dsp:txXfrm>
    </dsp:sp>
    <dsp:sp modelId="{558AD6D2-629A-431C-BD39-69F730E22E7D}">
      <dsp:nvSpPr>
        <dsp:cNvPr id="0" name=""/>
        <dsp:cNvSpPr/>
      </dsp:nvSpPr>
      <dsp:spPr>
        <a:xfrm>
          <a:off x="0" y="932116"/>
          <a:ext cx="10515600" cy="145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Required by some licences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Considered good practice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Update if already in the project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Credit libraries, frameworks, tools </a:t>
          </a:r>
          <a:r>
            <a:rPr lang="sr-Latn-ME" sz="2100" kern="1200" noProof="0"/>
            <a:t>or </a:t>
          </a:r>
          <a:r>
            <a:rPr lang="en-GB" sz="2100" kern="1200" noProof="0"/>
            <a:t>any other intellectual property used</a:t>
          </a:r>
          <a:endParaRPr lang="en-GB" sz="2100" kern="1200" noProof="0" dirty="0"/>
        </a:p>
      </dsp:txBody>
      <dsp:txXfrm>
        <a:off x="0" y="932116"/>
        <a:ext cx="10515600" cy="1453140"/>
      </dsp:txXfrm>
    </dsp:sp>
    <dsp:sp modelId="{338D0828-1071-4B20-905C-B0490CB6A2CF}">
      <dsp:nvSpPr>
        <dsp:cNvPr id="0" name=""/>
        <dsp:cNvSpPr/>
      </dsp:nvSpPr>
      <dsp:spPr>
        <a:xfrm>
          <a:off x="0" y="2385256"/>
          <a:ext cx="105156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noProof="0"/>
            <a:t>Content and format</a:t>
          </a:r>
          <a:endParaRPr lang="en-GB" sz="2700" kern="1200" noProof="0" dirty="0"/>
        </a:p>
      </dsp:txBody>
      <dsp:txXfrm>
        <a:off x="31613" y="2416869"/>
        <a:ext cx="10452374" cy="584369"/>
      </dsp:txXfrm>
    </dsp:sp>
    <dsp:sp modelId="{C9925B6B-CD10-445B-B54B-823AA649E47B}">
      <dsp:nvSpPr>
        <dsp:cNvPr id="0" name=""/>
        <dsp:cNvSpPr/>
      </dsp:nvSpPr>
      <dsp:spPr>
        <a:xfrm>
          <a:off x="0" y="3032851"/>
          <a:ext cx="10515600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Chosen licence, with information about licence options, secondary licences, exceptions, additional permissions or disclaimers</a:t>
          </a:r>
          <a:endParaRPr lang="en-GB" sz="2100" kern="1200" noProof="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100" kern="1200" noProof="0"/>
            <a:t>Some licences require preserving content from existing NOTICE or dependencies</a:t>
          </a:r>
          <a:endParaRPr lang="en-GB" sz="2100" kern="1200" noProof="0" dirty="0"/>
        </a:p>
      </dsp:txBody>
      <dsp:txXfrm>
        <a:off x="0" y="3032851"/>
        <a:ext cx="10515600" cy="103396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A146D-42C4-45FF-B417-4D001A609E5F}">
      <dsp:nvSpPr>
        <dsp:cNvPr id="0" name=""/>
        <dsp:cNvSpPr/>
      </dsp:nvSpPr>
      <dsp:spPr>
        <a:xfrm>
          <a:off x="0" y="1133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/>
            <a:t>Tracks the high-level history of changes (features, fixes, updates)</a:t>
          </a:r>
          <a:endParaRPr lang="en-US" sz="2200" kern="1200"/>
        </a:p>
      </dsp:txBody>
      <dsp:txXfrm>
        <a:off x="25759" y="26892"/>
        <a:ext cx="10464082" cy="476152"/>
      </dsp:txXfrm>
    </dsp:sp>
    <dsp:sp modelId="{F2EAC8D8-864C-4CD9-8B9B-07A9C702DCB2}">
      <dsp:nvSpPr>
        <dsp:cNvPr id="0" name=""/>
        <dsp:cNvSpPr/>
      </dsp:nvSpPr>
      <dsp:spPr>
        <a:xfrm>
          <a:off x="0" y="592163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/>
            <a:t>Required by some licences</a:t>
          </a:r>
          <a:endParaRPr lang="en-GB" sz="2200" kern="1200" noProof="0" dirty="0"/>
        </a:p>
      </dsp:txBody>
      <dsp:txXfrm>
        <a:off x="25759" y="617922"/>
        <a:ext cx="10464082" cy="476152"/>
      </dsp:txXfrm>
    </dsp:sp>
    <dsp:sp modelId="{4446DEC4-0275-4E0F-B350-155236A0150A}">
      <dsp:nvSpPr>
        <dsp:cNvPr id="0" name=""/>
        <dsp:cNvSpPr/>
      </dsp:nvSpPr>
      <dsp:spPr>
        <a:xfrm>
          <a:off x="0" y="1183194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/>
            <a:t>Considered good practice</a:t>
          </a:r>
          <a:endParaRPr lang="en-GB" sz="2200" kern="1200" noProof="0" dirty="0"/>
        </a:p>
      </dsp:txBody>
      <dsp:txXfrm>
        <a:off x="25759" y="1208953"/>
        <a:ext cx="10464082" cy="476152"/>
      </dsp:txXfrm>
    </dsp:sp>
    <dsp:sp modelId="{09EE9474-1EB8-4F17-BCF1-7BB13D1A231E}">
      <dsp:nvSpPr>
        <dsp:cNvPr id="0" name=""/>
        <dsp:cNvSpPr/>
      </dsp:nvSpPr>
      <dsp:spPr>
        <a:xfrm>
          <a:off x="0" y="1774224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/>
            <a:t>May also be named CHANGES or HISTORY</a:t>
          </a:r>
          <a:endParaRPr lang="en-GB" sz="2200" kern="1200" noProof="0" dirty="0"/>
        </a:p>
      </dsp:txBody>
      <dsp:txXfrm>
        <a:off x="25759" y="1799983"/>
        <a:ext cx="10464082" cy="476152"/>
      </dsp:txXfrm>
    </dsp:sp>
    <dsp:sp modelId="{715AC262-42DF-4DC5-8432-C1AED92FEEC8}">
      <dsp:nvSpPr>
        <dsp:cNvPr id="0" name=""/>
        <dsp:cNvSpPr/>
      </dsp:nvSpPr>
      <dsp:spPr>
        <a:xfrm>
          <a:off x="0" y="2365254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/>
            <a:t>Chronological history</a:t>
          </a:r>
          <a:endParaRPr lang="en-GB" sz="2200" kern="1200" noProof="0" dirty="0"/>
        </a:p>
      </dsp:txBody>
      <dsp:txXfrm>
        <a:off x="25759" y="2391013"/>
        <a:ext cx="10464082" cy="476152"/>
      </dsp:txXfrm>
    </dsp:sp>
    <dsp:sp modelId="{BC7E4343-0D34-4AF1-9626-4EBCA2C5F7CB}">
      <dsp:nvSpPr>
        <dsp:cNvPr id="0" name=""/>
        <dsp:cNvSpPr/>
      </dsp:nvSpPr>
      <dsp:spPr>
        <a:xfrm>
          <a:off x="0" y="2892924"/>
          <a:ext cx="10515600" cy="145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noProof="0"/>
            <a:t>The latest changes appear at the top</a:t>
          </a:r>
          <a:endParaRPr lang="en-GB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noProof="0"/>
            <a:t>New features, significant changes, additions, bug fixes and other modifications</a:t>
          </a:r>
          <a:endParaRPr lang="en-GB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noProof="0" dirty="0"/>
            <a:t>Each entry corresponds to a release and may contain sub</a:t>
          </a:r>
          <a:r>
            <a:rPr lang="sr-Latn-ME" sz="1700" kern="1200" noProof="0" dirty="0"/>
            <a:t>-</a:t>
          </a:r>
          <a:r>
            <a:rPr lang="en-GB" sz="1700" kern="1200" noProof="0" dirty="0"/>
            <a:t>items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noProof="0"/>
            <a:t>Supported by systematic tracking via commit notes and the roadmap</a:t>
          </a:r>
          <a:endParaRPr lang="en-GB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noProof="0"/>
            <a:t>Use simple</a:t>
          </a:r>
          <a:r>
            <a:rPr lang="en-GB" sz="1700" kern="1200" baseline="0" noProof="0"/>
            <a:t> v</a:t>
          </a:r>
          <a:r>
            <a:rPr lang="en-GB" sz="1700" kern="1200" noProof="0"/>
            <a:t>ersion numbers</a:t>
          </a:r>
          <a:endParaRPr lang="en-GB" sz="1700" kern="1200" noProof="0" dirty="0"/>
        </a:p>
      </dsp:txBody>
      <dsp:txXfrm>
        <a:off x="0" y="2892924"/>
        <a:ext cx="10515600" cy="145728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E3FA4-5926-4D24-8B6D-74C3D1740055}">
      <dsp:nvSpPr>
        <dsp:cNvPr id="0" name=""/>
        <dsp:cNvSpPr/>
      </dsp:nvSpPr>
      <dsp:spPr>
        <a:xfrm>
          <a:off x="2952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README (Mandatory)</a:t>
          </a:r>
          <a:endParaRPr lang="en-US" sz="1200" kern="1200" dirty="0"/>
        </a:p>
      </dsp:txBody>
      <dsp:txXfrm>
        <a:off x="2952" y="147130"/>
        <a:ext cx="1568611" cy="433676"/>
      </dsp:txXfrm>
    </dsp:sp>
    <dsp:sp modelId="{D8899131-0DC8-43C3-A433-AA62A5A8E558}">
      <dsp:nvSpPr>
        <dsp:cNvPr id="0" name=""/>
        <dsp:cNvSpPr/>
      </dsp:nvSpPr>
      <dsp:spPr>
        <a:xfrm>
          <a:off x="2952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Software name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200" kern="1200" noProof="0"/>
            <a:t>O</a:t>
          </a:r>
          <a:r>
            <a:rPr lang="en-GB" sz="1200" kern="1200" noProof="0"/>
            <a:t>ptional key attributes and badges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200" kern="1200" noProof="0"/>
            <a:t>Sections with </a:t>
          </a:r>
          <a:r>
            <a:rPr lang="en-GB" sz="1200" kern="1200" noProof="0"/>
            <a:t>subtitles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 dirty="0"/>
            <a:t>Purpose, context and prerequisites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Brief</a:t>
          </a:r>
          <a:r>
            <a:rPr lang="sr-Latn-ME" sz="1200" kern="1200" noProof="0"/>
            <a:t> </a:t>
          </a:r>
          <a:r>
            <a:rPr lang="en-GB" sz="1200" kern="1200" noProof="0"/>
            <a:t>installation, configuration and usage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Credit GÉANT and relevant parties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EU logo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Simple copyright statement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200" kern="1200" noProof="0"/>
            <a:t>L</a:t>
          </a:r>
          <a:r>
            <a:rPr lang="en-GB" sz="1200" kern="1200" noProof="0"/>
            <a:t>icence and options like “or later”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Keep </a:t>
          </a:r>
          <a:r>
            <a:rPr lang="sr-Latn-ME" sz="1200" kern="1200" noProof="0"/>
            <a:t>ir </a:t>
          </a:r>
          <a:r>
            <a:rPr lang="en-GB" sz="1200" kern="1200" noProof="0"/>
            <a:t>concise</a:t>
          </a:r>
          <a:endParaRPr lang="en-GB" sz="1200" kern="1200" noProof="0" dirty="0"/>
        </a:p>
      </dsp:txBody>
      <dsp:txXfrm>
        <a:off x="2952" y="580807"/>
        <a:ext cx="1568611" cy="3623400"/>
      </dsp:txXfrm>
    </dsp:sp>
    <dsp:sp modelId="{AD479FB6-75AE-4A14-AB09-CEA6A32C0E71}">
      <dsp:nvSpPr>
        <dsp:cNvPr id="0" name=""/>
        <dsp:cNvSpPr/>
      </dsp:nvSpPr>
      <dsp:spPr>
        <a:xfrm>
          <a:off x="1791169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/>
            <a:t>LICENSE (Mandatory)</a:t>
          </a:r>
          <a:endParaRPr lang="en-GB" sz="1200" kern="1200" noProof="0" dirty="0"/>
        </a:p>
      </dsp:txBody>
      <dsp:txXfrm>
        <a:off x="1791169" y="147130"/>
        <a:ext cx="1568611" cy="433676"/>
      </dsp:txXfrm>
    </dsp:sp>
    <dsp:sp modelId="{55C5E21A-FB70-4F18-B1AF-CBDC7A4D501F}">
      <dsp:nvSpPr>
        <dsp:cNvPr id="0" name=""/>
        <dsp:cNvSpPr/>
      </dsp:nvSpPr>
      <dsp:spPr>
        <a:xfrm>
          <a:off x="1791169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Confirm with the IPR Coordinator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Use official licence text</a:t>
          </a:r>
          <a:endParaRPr lang="en-GB" sz="1200" kern="1200" noProof="0" dirty="0"/>
        </a:p>
      </dsp:txBody>
      <dsp:txXfrm>
        <a:off x="1791169" y="580807"/>
        <a:ext cx="1568611" cy="3623400"/>
      </dsp:txXfrm>
    </dsp:sp>
    <dsp:sp modelId="{65DA3C12-447B-442E-A2D2-E519495CC002}">
      <dsp:nvSpPr>
        <dsp:cNvPr id="0" name=""/>
        <dsp:cNvSpPr/>
      </dsp:nvSpPr>
      <dsp:spPr>
        <a:xfrm>
          <a:off x="3579385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/>
            <a:t>COPYRIGHT (Mandatory)</a:t>
          </a:r>
          <a:endParaRPr lang="en-GB" sz="1200" kern="1200" noProof="0" dirty="0"/>
        </a:p>
      </dsp:txBody>
      <dsp:txXfrm>
        <a:off x="3579385" y="147130"/>
        <a:ext cx="1568611" cy="433676"/>
      </dsp:txXfrm>
    </dsp:sp>
    <dsp:sp modelId="{9C55E9BC-0D21-428E-86FD-1B6CD0E235F5}">
      <dsp:nvSpPr>
        <dsp:cNvPr id="0" name=""/>
        <dsp:cNvSpPr/>
      </dsp:nvSpPr>
      <dsp:spPr>
        <a:xfrm>
          <a:off x="3579385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Verify with the IPR Coordinator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EU logo and required text</a:t>
          </a:r>
          <a:endParaRPr lang="en-GB" sz="1200" kern="1200" noProof="0" dirty="0"/>
        </a:p>
      </dsp:txBody>
      <dsp:txXfrm>
        <a:off x="3579385" y="580807"/>
        <a:ext cx="1568611" cy="3623400"/>
      </dsp:txXfrm>
    </dsp:sp>
    <dsp:sp modelId="{B2973077-3D80-4135-9B0D-55AC17BB741B}">
      <dsp:nvSpPr>
        <dsp:cNvPr id="0" name=""/>
        <dsp:cNvSpPr/>
      </dsp:nvSpPr>
      <dsp:spPr>
        <a:xfrm>
          <a:off x="5367602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/>
            <a:t>AUTHORS (Optional)</a:t>
          </a:r>
          <a:endParaRPr lang="en-US" sz="1200" kern="1200" dirty="0"/>
        </a:p>
      </dsp:txBody>
      <dsp:txXfrm>
        <a:off x="5367602" y="147130"/>
        <a:ext cx="1568611" cy="433676"/>
      </dsp:txXfrm>
    </dsp:sp>
    <dsp:sp modelId="{2B327B02-3422-487F-AD83-68124077A91C}">
      <dsp:nvSpPr>
        <dsp:cNvPr id="0" name=""/>
        <dsp:cNvSpPr/>
      </dsp:nvSpPr>
      <dsp:spPr>
        <a:xfrm>
          <a:off x="5367602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200" kern="1200" noProof="0"/>
            <a:t>C</a:t>
          </a:r>
          <a:r>
            <a:rPr lang="en-GB" sz="1200" kern="1200" noProof="0"/>
            <a:t>ontributors with contact details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May credit project phases or tasks</a:t>
          </a:r>
          <a:endParaRPr lang="en-GB" sz="1200" kern="1200" noProof="0" dirty="0"/>
        </a:p>
      </dsp:txBody>
      <dsp:txXfrm>
        <a:off x="5367602" y="580807"/>
        <a:ext cx="1568611" cy="3623400"/>
      </dsp:txXfrm>
    </dsp:sp>
    <dsp:sp modelId="{226DC8B9-4479-45B7-AD04-2D6F608EDBF9}">
      <dsp:nvSpPr>
        <dsp:cNvPr id="0" name=""/>
        <dsp:cNvSpPr/>
      </dsp:nvSpPr>
      <dsp:spPr>
        <a:xfrm>
          <a:off x="7155819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/>
            <a:t>NOTICE (Optional)</a:t>
          </a:r>
          <a:endParaRPr lang="en-GB" sz="1200" kern="1200" noProof="0" dirty="0"/>
        </a:p>
      </dsp:txBody>
      <dsp:txXfrm>
        <a:off x="7155819" y="147130"/>
        <a:ext cx="1568611" cy="433676"/>
      </dsp:txXfrm>
    </dsp:sp>
    <dsp:sp modelId="{A6AEC982-AC7D-4977-B106-D6B5F187E49E}">
      <dsp:nvSpPr>
        <dsp:cNvPr id="0" name=""/>
        <dsp:cNvSpPr/>
      </dsp:nvSpPr>
      <dsp:spPr>
        <a:xfrm>
          <a:off x="7155819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Not necessary if </a:t>
          </a:r>
          <a:r>
            <a:rPr lang="sr-Latn-ME" sz="1200" kern="1200" noProof="0"/>
            <a:t>all </a:t>
          </a:r>
          <a:r>
            <a:rPr lang="en-GB" sz="1200" kern="1200" noProof="0"/>
            <a:t>information is in the README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Acknowledge third-party components</a:t>
          </a:r>
          <a:r>
            <a:rPr lang="sr-Latn-ME" sz="1200" kern="1200" noProof="0"/>
            <a:t> with</a:t>
          </a:r>
          <a:r>
            <a:rPr lang="en-GB" sz="1200" kern="1200" noProof="0"/>
            <a:t> licences, URLs and copyrights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Optionally mention tools used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Include required notices for components, if applicable</a:t>
          </a:r>
          <a:endParaRPr lang="en-GB" sz="1200" kern="1200" noProof="0" dirty="0"/>
        </a:p>
      </dsp:txBody>
      <dsp:txXfrm>
        <a:off x="7155819" y="580807"/>
        <a:ext cx="1568611" cy="3623400"/>
      </dsp:txXfrm>
    </dsp:sp>
    <dsp:sp modelId="{0D8C2130-0FAC-4F09-AE27-FB8EC4E246D6}">
      <dsp:nvSpPr>
        <dsp:cNvPr id="0" name=""/>
        <dsp:cNvSpPr/>
      </dsp:nvSpPr>
      <dsp:spPr>
        <a:xfrm>
          <a:off x="8944036" y="147130"/>
          <a:ext cx="1568611" cy="4336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/>
            <a:t>CHANGELOG (Recommended)</a:t>
          </a:r>
          <a:endParaRPr lang="en-GB" sz="1200" kern="1200" noProof="0" dirty="0"/>
        </a:p>
      </dsp:txBody>
      <dsp:txXfrm>
        <a:off x="8944036" y="147130"/>
        <a:ext cx="1568611" cy="433676"/>
      </dsp:txXfrm>
    </dsp:sp>
    <dsp:sp modelId="{2BD1C9E5-D689-4683-84E5-94337C5FE228}">
      <dsp:nvSpPr>
        <dsp:cNvPr id="0" name=""/>
        <dsp:cNvSpPr/>
      </dsp:nvSpPr>
      <dsp:spPr>
        <a:xfrm>
          <a:off x="8944036" y="580807"/>
          <a:ext cx="1568611" cy="3623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Required for many licences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High-level change history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Use a standard format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noProof="0"/>
            <a:t>“Initial public (or production) release” at the bottom</a:t>
          </a:r>
          <a:endParaRPr lang="en-GB" sz="1200" kern="1200" noProof="0" dirty="0"/>
        </a:p>
      </dsp:txBody>
      <dsp:txXfrm>
        <a:off x="8944036" y="580807"/>
        <a:ext cx="1568611" cy="3623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98D14-BF9B-431A-A646-98FF41267A1D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Cost-effectiveness</a:t>
          </a:r>
          <a:r>
            <a:rPr lang="en-US" sz="2600" kern="1200"/>
            <a:t> </a:t>
          </a:r>
        </a:p>
      </dsp:txBody>
      <dsp:txXfrm>
        <a:off x="582645" y="1178"/>
        <a:ext cx="2174490" cy="1304694"/>
      </dsp:txXfrm>
    </dsp:sp>
    <dsp:sp modelId="{2EA32DFF-95F4-4ED5-8549-8E171AD65DF4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solidFill>
          <a:schemeClr val="accent1">
            <a:shade val="50000"/>
            <a:hueOff val="60774"/>
            <a:satOff val="1628"/>
            <a:lumOff val="71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Transparency</a:t>
          </a:r>
          <a:r>
            <a:rPr lang="en-US" sz="2600" kern="1200"/>
            <a:t> </a:t>
          </a:r>
        </a:p>
      </dsp:txBody>
      <dsp:txXfrm>
        <a:off x="2974584" y="1178"/>
        <a:ext cx="2174490" cy="1304694"/>
      </dsp:txXfrm>
    </dsp:sp>
    <dsp:sp modelId="{D06B6F7A-F384-4B9A-A1FD-804F23B10FDE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solidFill>
          <a:schemeClr val="accent1">
            <a:shade val="50000"/>
            <a:hueOff val="121548"/>
            <a:satOff val="3256"/>
            <a:lumOff val="143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Community collaboration</a:t>
          </a:r>
        </a:p>
      </dsp:txBody>
      <dsp:txXfrm>
        <a:off x="5366524" y="1178"/>
        <a:ext cx="2174490" cy="1304694"/>
      </dsp:txXfrm>
    </dsp:sp>
    <dsp:sp modelId="{6216B705-05A7-4AB6-890C-F6EC026B0B06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solidFill>
          <a:schemeClr val="accent1">
            <a:shade val="50000"/>
            <a:hueOff val="182323"/>
            <a:satOff val="4885"/>
            <a:lumOff val="215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Customisation </a:t>
          </a:r>
        </a:p>
      </dsp:txBody>
      <dsp:txXfrm>
        <a:off x="7758464" y="1178"/>
        <a:ext cx="2174490" cy="1304694"/>
      </dsp:txXfrm>
    </dsp:sp>
    <dsp:sp modelId="{C9C00B87-2315-4905-B330-D2D059D67F1E}">
      <dsp:nvSpPr>
        <dsp:cNvPr id="0" name=""/>
        <dsp:cNvSpPr/>
      </dsp:nvSpPr>
      <dsp:spPr>
        <a:xfrm>
          <a:off x="553441" y="3040629"/>
          <a:ext cx="2174490" cy="1304694"/>
        </a:xfrm>
        <a:prstGeom prst="rect">
          <a:avLst/>
        </a:prstGeom>
        <a:solidFill>
          <a:schemeClr val="accent1">
            <a:shade val="50000"/>
            <a:hueOff val="243097"/>
            <a:satOff val="6513"/>
            <a:lumOff val="2869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Vendor independence </a:t>
          </a:r>
        </a:p>
      </dsp:txBody>
      <dsp:txXfrm>
        <a:off x="553441" y="3040629"/>
        <a:ext cx="2174490" cy="1304694"/>
      </dsp:txXfrm>
    </dsp:sp>
    <dsp:sp modelId="{AF137EF0-CA77-41DF-A879-1D9D3CA9BBAD}">
      <dsp:nvSpPr>
        <dsp:cNvPr id="0" name=""/>
        <dsp:cNvSpPr/>
      </dsp:nvSpPr>
      <dsp:spPr>
        <a:xfrm>
          <a:off x="1765415" y="1531202"/>
          <a:ext cx="2174490" cy="1304694"/>
        </a:xfrm>
        <a:prstGeom prst="rect">
          <a:avLst/>
        </a:prstGeom>
        <a:solidFill>
          <a:schemeClr val="accent1">
            <a:shade val="50000"/>
            <a:hueOff val="303871"/>
            <a:satOff val="8141"/>
            <a:lumOff val="3586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Longevity</a:t>
          </a:r>
        </a:p>
      </dsp:txBody>
      <dsp:txXfrm>
        <a:off x="1765415" y="1531202"/>
        <a:ext cx="2174490" cy="1304694"/>
      </dsp:txXfrm>
    </dsp:sp>
    <dsp:sp modelId="{2F301747-55D8-400F-BA03-50313AE49539}">
      <dsp:nvSpPr>
        <dsp:cNvPr id="0" name=""/>
        <dsp:cNvSpPr/>
      </dsp:nvSpPr>
      <dsp:spPr>
        <a:xfrm>
          <a:off x="4175208" y="1523321"/>
          <a:ext cx="2174490" cy="1304694"/>
        </a:xfrm>
        <a:prstGeom prst="rect">
          <a:avLst/>
        </a:prstGeom>
        <a:solidFill>
          <a:schemeClr val="accent1">
            <a:shade val="50000"/>
            <a:hueOff val="303871"/>
            <a:satOff val="8141"/>
            <a:lumOff val="3586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Security</a:t>
          </a:r>
        </a:p>
      </dsp:txBody>
      <dsp:txXfrm>
        <a:off x="4175208" y="1523321"/>
        <a:ext cx="2174490" cy="1304694"/>
      </dsp:txXfrm>
    </dsp:sp>
    <dsp:sp modelId="{D2A28FD4-0F22-4192-B53E-445FAE190D9D}">
      <dsp:nvSpPr>
        <dsp:cNvPr id="0" name=""/>
        <dsp:cNvSpPr/>
      </dsp:nvSpPr>
      <dsp:spPr>
        <a:xfrm>
          <a:off x="6555296" y="1529336"/>
          <a:ext cx="2174490" cy="1304694"/>
        </a:xfrm>
        <a:prstGeom prst="rect">
          <a:avLst/>
        </a:prstGeom>
        <a:solidFill>
          <a:schemeClr val="accent1">
            <a:shade val="50000"/>
            <a:hueOff val="243097"/>
            <a:satOff val="6513"/>
            <a:lumOff val="2869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Education and learning</a:t>
          </a:r>
        </a:p>
      </dsp:txBody>
      <dsp:txXfrm>
        <a:off x="6555296" y="1529336"/>
        <a:ext cx="2174490" cy="1304694"/>
      </dsp:txXfrm>
    </dsp:sp>
    <dsp:sp modelId="{D5EE101B-99A5-4C75-9847-5E55BFDF7397}">
      <dsp:nvSpPr>
        <dsp:cNvPr id="0" name=""/>
        <dsp:cNvSpPr/>
      </dsp:nvSpPr>
      <dsp:spPr>
        <a:xfrm>
          <a:off x="2958080" y="3040624"/>
          <a:ext cx="2174490" cy="1304694"/>
        </a:xfrm>
        <a:prstGeom prst="rect">
          <a:avLst/>
        </a:prstGeom>
        <a:solidFill>
          <a:schemeClr val="accent1">
            <a:shade val="50000"/>
            <a:hueOff val="182323"/>
            <a:satOff val="4885"/>
            <a:lumOff val="215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Compatibility</a:t>
          </a:r>
          <a:r>
            <a:rPr lang="en-US" sz="2600" kern="1200"/>
            <a:t> </a:t>
          </a:r>
        </a:p>
      </dsp:txBody>
      <dsp:txXfrm>
        <a:off x="2958080" y="3040624"/>
        <a:ext cx="2174490" cy="1304694"/>
      </dsp:txXfrm>
    </dsp:sp>
    <dsp:sp modelId="{AE9650D9-CC4A-4C42-B45F-CB6DB9584703}">
      <dsp:nvSpPr>
        <dsp:cNvPr id="0" name=""/>
        <dsp:cNvSpPr/>
      </dsp:nvSpPr>
      <dsp:spPr>
        <a:xfrm>
          <a:off x="5398141" y="3046639"/>
          <a:ext cx="2174490" cy="1304694"/>
        </a:xfrm>
        <a:prstGeom prst="rect">
          <a:avLst/>
        </a:prstGeom>
        <a:solidFill>
          <a:schemeClr val="accent1">
            <a:shade val="50000"/>
            <a:hueOff val="121548"/>
            <a:satOff val="3256"/>
            <a:lumOff val="143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Ethical values</a:t>
          </a:r>
        </a:p>
      </dsp:txBody>
      <dsp:txXfrm>
        <a:off x="5398141" y="3046639"/>
        <a:ext cx="2174490" cy="1304694"/>
      </dsp:txXfrm>
    </dsp:sp>
    <dsp:sp modelId="{0C223342-AF45-4C0D-B87A-DC84982B1B72}">
      <dsp:nvSpPr>
        <dsp:cNvPr id="0" name=""/>
        <dsp:cNvSpPr/>
      </dsp:nvSpPr>
      <dsp:spPr>
        <a:xfrm>
          <a:off x="7829700" y="3046639"/>
          <a:ext cx="2174490" cy="1304694"/>
        </a:xfrm>
        <a:prstGeom prst="rect">
          <a:avLst/>
        </a:prstGeom>
        <a:solidFill>
          <a:schemeClr val="accent1">
            <a:shade val="50000"/>
            <a:hueOff val="60774"/>
            <a:satOff val="1628"/>
            <a:lumOff val="71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Global accessibility</a:t>
          </a:r>
        </a:p>
      </dsp:txBody>
      <dsp:txXfrm>
        <a:off x="7829700" y="3046639"/>
        <a:ext cx="2174490" cy="130469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9FE0C7-20F0-41A1-A05D-ADD04AB31BCD}">
      <dsp:nvSpPr>
        <dsp:cNvPr id="0" name=""/>
        <dsp:cNvSpPr/>
      </dsp:nvSpPr>
      <dsp:spPr>
        <a:xfrm rot="5400000">
          <a:off x="-81428" y="81567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 rot="-5400000">
        <a:off x="0" y="190138"/>
        <a:ext cx="379998" cy="162856"/>
      </dsp:txXfrm>
    </dsp:sp>
    <dsp:sp modelId="{A235A292-BF65-4353-8526-305F09E51A8F}">
      <dsp:nvSpPr>
        <dsp:cNvPr id="0" name=""/>
        <dsp:cNvSpPr/>
      </dsp:nvSpPr>
      <dsp:spPr>
        <a:xfrm rot="5400000">
          <a:off x="5271371" y="-4891234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Classification of Open Source Licences</a:t>
          </a:r>
          <a:endParaRPr lang="en-US" sz="2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79999" y="17363"/>
        <a:ext cx="10118376" cy="318405"/>
      </dsp:txXfrm>
    </dsp:sp>
    <dsp:sp modelId="{AF589F76-83B7-489E-9C41-37B0A09F6C9E}">
      <dsp:nvSpPr>
        <dsp:cNvPr id="0" name=""/>
        <dsp:cNvSpPr/>
      </dsp:nvSpPr>
      <dsp:spPr>
        <a:xfrm rot="5400000">
          <a:off x="-81428" y="557592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noProof="0" dirty="0"/>
        </a:p>
      </dsp:txBody>
      <dsp:txXfrm rot="-5400000">
        <a:off x="0" y="666163"/>
        <a:ext cx="379998" cy="162856"/>
      </dsp:txXfrm>
    </dsp:sp>
    <dsp:sp modelId="{4E47FF0A-8797-4843-98EA-844601E611CE}">
      <dsp:nvSpPr>
        <dsp:cNvPr id="0" name=""/>
        <dsp:cNvSpPr/>
      </dsp:nvSpPr>
      <dsp:spPr>
        <a:xfrm rot="5400000">
          <a:off x="5271371" y="-4415208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Compatibility of </a:t>
          </a:r>
          <a:r>
            <a:rPr lang="en-US" sz="2000" kern="1200" noProof="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Licences</a:t>
          </a:r>
          <a:r>
            <a:rPr lang="en-US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 Frequently Used in GÉANT</a:t>
          </a:r>
        </a:p>
      </dsp:txBody>
      <dsp:txXfrm rot="-5400000">
        <a:off x="379999" y="493389"/>
        <a:ext cx="10118376" cy="318405"/>
      </dsp:txXfrm>
    </dsp:sp>
    <dsp:sp modelId="{1448EA01-FDB7-4711-8FB5-F0B088C88539}">
      <dsp:nvSpPr>
        <dsp:cNvPr id="0" name=""/>
        <dsp:cNvSpPr/>
      </dsp:nvSpPr>
      <dsp:spPr>
        <a:xfrm rot="5400000">
          <a:off x="-81428" y="1033618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1142189"/>
        <a:ext cx="379998" cy="162856"/>
      </dsp:txXfrm>
    </dsp:sp>
    <dsp:sp modelId="{F16CB16D-CFF9-49FE-8C32-3EDBBFDCFEA6}">
      <dsp:nvSpPr>
        <dsp:cNvPr id="0" name=""/>
        <dsp:cNvSpPr/>
      </dsp:nvSpPr>
      <dsp:spPr>
        <a:xfrm rot="5400000">
          <a:off x="5271371" y="-3939182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Relationships Between Licences</a:t>
          </a:r>
        </a:p>
      </dsp:txBody>
      <dsp:txXfrm rot="-5400000">
        <a:off x="379999" y="969415"/>
        <a:ext cx="10118376" cy="318405"/>
      </dsp:txXfrm>
    </dsp:sp>
    <dsp:sp modelId="{529E9A33-6D7D-40CF-8BDF-BA044F0B28C0}">
      <dsp:nvSpPr>
        <dsp:cNvPr id="0" name=""/>
        <dsp:cNvSpPr/>
      </dsp:nvSpPr>
      <dsp:spPr>
        <a:xfrm rot="5400000">
          <a:off x="-81428" y="1509644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1618215"/>
        <a:ext cx="379998" cy="162856"/>
      </dsp:txXfrm>
    </dsp:sp>
    <dsp:sp modelId="{1B2BECF9-B0E2-40BD-A23B-5FD1AB32B9E1}">
      <dsp:nvSpPr>
        <dsp:cNvPr id="0" name=""/>
        <dsp:cNvSpPr/>
      </dsp:nvSpPr>
      <dsp:spPr>
        <a:xfrm rot="5400000">
          <a:off x="5271371" y="-3463157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Project Licence Options</a:t>
          </a:r>
        </a:p>
      </dsp:txBody>
      <dsp:txXfrm rot="-5400000">
        <a:off x="379999" y="1445440"/>
        <a:ext cx="10118376" cy="318405"/>
      </dsp:txXfrm>
    </dsp:sp>
    <dsp:sp modelId="{C4B64745-A16F-453F-81C7-BFEC7B897EA6}">
      <dsp:nvSpPr>
        <dsp:cNvPr id="0" name=""/>
        <dsp:cNvSpPr/>
      </dsp:nvSpPr>
      <dsp:spPr>
        <a:xfrm rot="5400000">
          <a:off x="-81428" y="1985669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2094240"/>
        <a:ext cx="379998" cy="162856"/>
      </dsp:txXfrm>
    </dsp:sp>
    <dsp:sp modelId="{DC9DDD68-C10D-4981-A42A-A7F5223127AD}">
      <dsp:nvSpPr>
        <dsp:cNvPr id="0" name=""/>
        <dsp:cNvSpPr/>
      </dsp:nvSpPr>
      <dsp:spPr>
        <a:xfrm rot="5400000">
          <a:off x="5271371" y="-2987131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Low Risk Licences</a:t>
          </a:r>
        </a:p>
      </dsp:txBody>
      <dsp:txXfrm rot="-5400000">
        <a:off x="379999" y="1921466"/>
        <a:ext cx="10118376" cy="318405"/>
      </dsp:txXfrm>
    </dsp:sp>
    <dsp:sp modelId="{E3011997-2BB6-4226-BF7F-48A7CF274315}">
      <dsp:nvSpPr>
        <dsp:cNvPr id="0" name=""/>
        <dsp:cNvSpPr/>
      </dsp:nvSpPr>
      <dsp:spPr>
        <a:xfrm rot="5400000">
          <a:off x="-81428" y="2461695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2570266"/>
        <a:ext cx="379998" cy="162856"/>
      </dsp:txXfrm>
    </dsp:sp>
    <dsp:sp modelId="{FB9C8204-747B-4DE8-BCEE-24A4E9DEF1A8}">
      <dsp:nvSpPr>
        <dsp:cNvPr id="0" name=""/>
        <dsp:cNvSpPr/>
      </dsp:nvSpPr>
      <dsp:spPr>
        <a:xfrm rot="5400000">
          <a:off x="5271371" y="-2511105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Medium Risk Licences</a:t>
          </a:r>
        </a:p>
      </dsp:txBody>
      <dsp:txXfrm rot="-5400000">
        <a:off x="379999" y="2397492"/>
        <a:ext cx="10118376" cy="318405"/>
      </dsp:txXfrm>
    </dsp:sp>
    <dsp:sp modelId="{7AB13F0B-E183-4A43-B0FA-7B4CB14F14FA}">
      <dsp:nvSpPr>
        <dsp:cNvPr id="0" name=""/>
        <dsp:cNvSpPr/>
      </dsp:nvSpPr>
      <dsp:spPr>
        <a:xfrm rot="5400000">
          <a:off x="-81428" y="2937721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3046292"/>
        <a:ext cx="379998" cy="162856"/>
      </dsp:txXfrm>
    </dsp:sp>
    <dsp:sp modelId="{1370AC4D-292B-4F44-A320-FC8FA9A5E702}">
      <dsp:nvSpPr>
        <dsp:cNvPr id="0" name=""/>
        <dsp:cNvSpPr/>
      </dsp:nvSpPr>
      <dsp:spPr>
        <a:xfrm rot="5400000">
          <a:off x="5271371" y="-2035080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High Risk Licences</a:t>
          </a:r>
        </a:p>
      </dsp:txBody>
      <dsp:txXfrm rot="-5400000">
        <a:off x="379999" y="2873517"/>
        <a:ext cx="10118376" cy="318405"/>
      </dsp:txXfrm>
    </dsp:sp>
    <dsp:sp modelId="{97CE8879-0820-4103-AEB8-12D2CBA0CE4F}">
      <dsp:nvSpPr>
        <dsp:cNvPr id="0" name=""/>
        <dsp:cNvSpPr/>
      </dsp:nvSpPr>
      <dsp:spPr>
        <a:xfrm rot="5400000">
          <a:off x="-81428" y="3413746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3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3522317"/>
        <a:ext cx="379998" cy="162856"/>
      </dsp:txXfrm>
    </dsp:sp>
    <dsp:sp modelId="{F4E7B365-7EEC-456F-BD32-E9DAAF2AC8F8}">
      <dsp:nvSpPr>
        <dsp:cNvPr id="0" name=""/>
        <dsp:cNvSpPr/>
      </dsp:nvSpPr>
      <dsp:spPr>
        <a:xfrm rot="5400000">
          <a:off x="5271371" y="-1559054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Used Terms</a:t>
          </a:r>
        </a:p>
      </dsp:txBody>
      <dsp:txXfrm rot="-5400000">
        <a:off x="379999" y="3349543"/>
        <a:ext cx="10118376" cy="318405"/>
      </dsp:txXfrm>
    </dsp:sp>
    <dsp:sp modelId="{55E0C49F-9513-443C-BBBD-C6573A99BA91}">
      <dsp:nvSpPr>
        <dsp:cNvPr id="0" name=""/>
        <dsp:cNvSpPr/>
      </dsp:nvSpPr>
      <dsp:spPr>
        <a:xfrm rot="5400000">
          <a:off x="-81428" y="3889772"/>
          <a:ext cx="542854" cy="379998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noProof="0" dirty="0"/>
        </a:p>
      </dsp:txBody>
      <dsp:txXfrm rot="-5400000">
        <a:off x="0" y="3998343"/>
        <a:ext cx="379998" cy="162856"/>
      </dsp:txXfrm>
    </dsp:sp>
    <dsp:sp modelId="{8E2B6362-5030-4286-86F8-64FF8981A467}">
      <dsp:nvSpPr>
        <dsp:cNvPr id="0" name=""/>
        <dsp:cNvSpPr/>
      </dsp:nvSpPr>
      <dsp:spPr>
        <a:xfrm rot="5400000">
          <a:off x="5271371" y="-1083028"/>
          <a:ext cx="352855" cy="10135601"/>
        </a:xfrm>
        <a:prstGeom prst="round2SameRect">
          <a:avLst/>
        </a:prstGeom>
        <a:solidFill>
          <a:srgbClr val="5B9BD5">
            <a:alpha val="90000"/>
          </a:srgbClr>
        </a:solidFill>
        <a:ln w="12700" cap="flat" cmpd="sng" algn="ctr">
          <a:solidFill>
            <a:prstClr val="whit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kern="1200" noProof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Licence Cheat Sheet</a:t>
          </a:r>
        </a:p>
      </dsp:txBody>
      <dsp:txXfrm rot="-5400000">
        <a:off x="379999" y="3825569"/>
        <a:ext cx="10118376" cy="31840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99291-965D-405E-8E94-BE65461EF7C1}">
      <dsp:nvSpPr>
        <dsp:cNvPr id="0" name=""/>
        <dsp:cNvSpPr/>
      </dsp:nvSpPr>
      <dsp:spPr>
        <a:xfrm>
          <a:off x="0" y="73629"/>
          <a:ext cx="105156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/>
            <a:t>Permitting later licence versions</a:t>
          </a:r>
          <a:endParaRPr lang="en-US" sz="1600" b="0" kern="1200"/>
        </a:p>
      </dsp:txBody>
      <dsp:txXfrm>
        <a:off x="18734" y="92363"/>
        <a:ext cx="10478132" cy="346292"/>
      </dsp:txXfrm>
    </dsp:sp>
    <dsp:sp modelId="{6060E1B4-E300-4B50-B599-8D4513FC1628}">
      <dsp:nvSpPr>
        <dsp:cNvPr id="0" name=""/>
        <dsp:cNvSpPr/>
      </dsp:nvSpPr>
      <dsp:spPr>
        <a:xfrm>
          <a:off x="0" y="457389"/>
          <a:ext cx="10515600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kern="1200" noProof="0"/>
            <a:t>Basically, a </a:t>
          </a:r>
          <a:r>
            <a:rPr lang="en-GB" sz="1200" kern="1200" noProof="0"/>
            <a:t>licence-endorsed open-ended multilicensing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kern="1200" noProof="0"/>
            <a:t>A</a:t>
          </a:r>
          <a:r>
            <a:rPr lang="en-GB" sz="1200" kern="1200" noProof="0"/>
            <a:t>llow</a:t>
          </a:r>
          <a:r>
            <a:rPr lang="sr-Latn-ME" sz="1200" kern="1200" noProof="0"/>
            <a:t>s</a:t>
          </a:r>
          <a:r>
            <a:rPr lang="en-GB" sz="1200" kern="1200" noProof="0"/>
            <a:t> compatibility with future licence versions</a:t>
          </a:r>
          <a:endParaRPr lang="en-GB" sz="1200" b="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b="0" kern="1200" noProof="0"/>
            <a:t>Common</a:t>
          </a:r>
          <a:r>
            <a:rPr lang="en-GB" sz="1200" b="0" kern="1200" noProof="0"/>
            <a:t> in GPL licences</a:t>
          </a:r>
          <a:endParaRPr lang="en-GB" sz="1200" b="0" kern="1200" noProof="0" dirty="0"/>
        </a:p>
      </dsp:txBody>
      <dsp:txXfrm>
        <a:off x="0" y="457389"/>
        <a:ext cx="10515600" cy="629280"/>
      </dsp:txXfrm>
    </dsp:sp>
    <dsp:sp modelId="{AAC949CB-DF4C-494D-B713-81C5C1CDAAA2}">
      <dsp:nvSpPr>
        <dsp:cNvPr id="0" name=""/>
        <dsp:cNvSpPr/>
      </dsp:nvSpPr>
      <dsp:spPr>
        <a:xfrm>
          <a:off x="0" y="1086669"/>
          <a:ext cx="105156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noProof="0"/>
            <a:t>Relicensing under a different licence</a:t>
          </a:r>
          <a:endParaRPr lang="en-GB" sz="1600" b="0" kern="1200" noProof="0" dirty="0"/>
        </a:p>
      </dsp:txBody>
      <dsp:txXfrm>
        <a:off x="18734" y="1105403"/>
        <a:ext cx="10478132" cy="346292"/>
      </dsp:txXfrm>
    </dsp:sp>
    <dsp:sp modelId="{7B68211E-7311-4BD2-AB66-B03073CB4FA1}">
      <dsp:nvSpPr>
        <dsp:cNvPr id="0" name=""/>
        <dsp:cNvSpPr/>
      </dsp:nvSpPr>
      <dsp:spPr>
        <a:xfrm>
          <a:off x="0" y="1470429"/>
          <a:ext cx="105156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b="0" kern="1200" noProof="0"/>
            <a:t>Enables r</a:t>
          </a:r>
          <a:r>
            <a:rPr lang="en-GB" sz="1200" b="0" kern="1200" noProof="0"/>
            <a:t>elicensing under a secondary licence endorsed by the original or chosen by the licensor</a:t>
          </a:r>
          <a:endParaRPr lang="en-GB" sz="1200" b="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b="0" kern="1200" noProof="0"/>
            <a:t>Found</a:t>
          </a:r>
          <a:r>
            <a:rPr lang="en-GB" sz="1200" b="0" kern="1200" noProof="0"/>
            <a:t> </a:t>
          </a:r>
          <a:r>
            <a:rPr lang="en-GB" sz="1200" kern="1200" noProof="0"/>
            <a:t>in licences like EPL and MPL</a:t>
          </a:r>
          <a:endParaRPr lang="en-GB" sz="1200" b="0" kern="1200" noProof="0" dirty="0"/>
        </a:p>
      </dsp:txBody>
      <dsp:txXfrm>
        <a:off x="0" y="1470429"/>
        <a:ext cx="10515600" cy="414000"/>
      </dsp:txXfrm>
    </dsp:sp>
    <dsp:sp modelId="{DCDF482A-1974-4B6D-AC95-80C5C8D61976}">
      <dsp:nvSpPr>
        <dsp:cNvPr id="0" name=""/>
        <dsp:cNvSpPr/>
      </dsp:nvSpPr>
      <dsp:spPr>
        <a:xfrm>
          <a:off x="0" y="1884429"/>
          <a:ext cx="105156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noProof="0"/>
            <a:t>Extending rights beyond standard terms</a:t>
          </a:r>
          <a:endParaRPr lang="en-GB" sz="1600" b="0" kern="1200" noProof="0" dirty="0"/>
        </a:p>
      </dsp:txBody>
      <dsp:txXfrm>
        <a:off x="18734" y="1903163"/>
        <a:ext cx="10478132" cy="346292"/>
      </dsp:txXfrm>
    </dsp:sp>
    <dsp:sp modelId="{8AA7327F-CBE4-481D-8B2C-72505A7709E3}">
      <dsp:nvSpPr>
        <dsp:cNvPr id="0" name=""/>
        <dsp:cNvSpPr/>
      </dsp:nvSpPr>
      <dsp:spPr>
        <a:xfrm>
          <a:off x="0" y="2268189"/>
          <a:ext cx="105156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200" kern="1200" noProof="0"/>
            <a:t>Permit</a:t>
          </a:r>
          <a:r>
            <a:rPr lang="en-GB" sz="1200" kern="1200" noProof="0"/>
            <a:t>s commercial use without open sourcing modifications, provides patent grant</a:t>
          </a:r>
          <a:r>
            <a:rPr lang="sr-Latn-ME" sz="1200" kern="1200" noProof="0"/>
            <a:t>s</a:t>
          </a:r>
          <a:r>
            <a:rPr lang="en-GB" sz="1200" kern="1200" noProof="0"/>
            <a:t> or </a:t>
          </a:r>
          <a:r>
            <a:rPr lang="sr-Latn-ME" sz="1200" kern="1200" noProof="0"/>
            <a:t>allows </a:t>
          </a:r>
          <a:r>
            <a:rPr lang="en-GB" sz="1200" kern="1200"/>
            <a:t>proprietary versions distribution</a:t>
          </a:r>
          <a:endParaRPr lang="en-GB" sz="1200" b="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b="0" kern="1200" noProof="0"/>
            <a:t>Often found in Apache licences</a:t>
          </a:r>
          <a:endParaRPr lang="en-GB" sz="1200" b="0" kern="1200" noProof="0" dirty="0"/>
        </a:p>
      </dsp:txBody>
      <dsp:txXfrm>
        <a:off x="0" y="2268189"/>
        <a:ext cx="10515600" cy="414000"/>
      </dsp:txXfrm>
    </dsp:sp>
    <dsp:sp modelId="{F9A2B47B-BA69-4691-9388-711F4CD6FEA7}">
      <dsp:nvSpPr>
        <dsp:cNvPr id="0" name=""/>
        <dsp:cNvSpPr/>
      </dsp:nvSpPr>
      <dsp:spPr>
        <a:xfrm>
          <a:off x="0" y="2682189"/>
          <a:ext cx="105156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noProof="0"/>
            <a:t>Placing limitations on certain uses or modifications</a:t>
          </a:r>
          <a:endParaRPr lang="en-GB" sz="1600" b="0" kern="1200" noProof="0" dirty="0"/>
        </a:p>
      </dsp:txBody>
      <dsp:txXfrm>
        <a:off x="18734" y="2700923"/>
        <a:ext cx="10478132" cy="346292"/>
      </dsp:txXfrm>
    </dsp:sp>
    <dsp:sp modelId="{E82F79FC-B682-4A73-BFFA-DF7FC4E1A34D}">
      <dsp:nvSpPr>
        <dsp:cNvPr id="0" name=""/>
        <dsp:cNvSpPr/>
      </dsp:nvSpPr>
      <dsp:spPr>
        <a:xfrm>
          <a:off x="0" y="3065949"/>
          <a:ext cx="105156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Some licences may allow the addition of conditions</a:t>
          </a:r>
          <a:endParaRPr lang="en-GB" sz="1200" b="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b="0" kern="1200" noProof="0"/>
            <a:t>Apache 2.0 permits adding specific conditions</a:t>
          </a:r>
          <a:endParaRPr lang="en-GB" sz="1200" b="0" kern="1200" noProof="0" dirty="0"/>
        </a:p>
      </dsp:txBody>
      <dsp:txXfrm>
        <a:off x="0" y="3065949"/>
        <a:ext cx="10515600" cy="414000"/>
      </dsp:txXfrm>
    </dsp:sp>
    <dsp:sp modelId="{EF7515D2-46A5-4D46-B628-2F86FC80685E}">
      <dsp:nvSpPr>
        <dsp:cNvPr id="0" name=""/>
        <dsp:cNvSpPr/>
      </dsp:nvSpPr>
      <dsp:spPr>
        <a:xfrm>
          <a:off x="0" y="3479949"/>
          <a:ext cx="105156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noProof="0"/>
            <a:t>Choosing jurisdiction</a:t>
          </a:r>
          <a:endParaRPr lang="en-GB" sz="1600" b="0" kern="1200" noProof="0" dirty="0"/>
        </a:p>
      </dsp:txBody>
      <dsp:txXfrm>
        <a:off x="18734" y="3498683"/>
        <a:ext cx="10478132" cy="346292"/>
      </dsp:txXfrm>
    </dsp:sp>
    <dsp:sp modelId="{4B2D65E0-F83A-4593-8B78-B919403B09C2}">
      <dsp:nvSpPr>
        <dsp:cNvPr id="0" name=""/>
        <dsp:cNvSpPr/>
      </dsp:nvSpPr>
      <dsp:spPr>
        <a:xfrm>
          <a:off x="0" y="3863709"/>
          <a:ext cx="105156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Licensor</a:t>
          </a:r>
          <a:r>
            <a:rPr lang="sr-Latn-ME" sz="1200" kern="1200" noProof="0"/>
            <a:t>s</a:t>
          </a:r>
          <a:r>
            <a:rPr lang="en-GB" sz="1200" kern="1200" noProof="0"/>
            <a:t> can </a:t>
          </a:r>
          <a:r>
            <a:rPr lang="en-GB" sz="1200" kern="1200"/>
            <a:t>choose govern</a:t>
          </a:r>
          <a:r>
            <a:rPr lang="sr-Latn-ME" sz="1200" kern="1200"/>
            <a:t>ing </a:t>
          </a:r>
          <a:r>
            <a:rPr lang="en-GB" sz="1200" kern="1200"/>
            <a:t>jurisdiction</a:t>
          </a:r>
          <a:endParaRPr lang="en-GB" sz="1200" b="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b="0" kern="1200" noProof="0" dirty="0"/>
            <a:t>EUPL licence</a:t>
          </a:r>
          <a:r>
            <a:rPr lang="sr-Latn-ME" sz="1200" b="0" kern="1200" noProof="0" dirty="0"/>
            <a:t>: </a:t>
          </a:r>
          <a:r>
            <a:rPr lang="en-US" sz="1200" kern="1200" dirty="0"/>
            <a:t>litigations are subject to the jurisdiction of the licensor’s location</a:t>
          </a:r>
          <a:endParaRPr lang="en-GB" sz="1200" kern="1200" noProof="0" dirty="0"/>
        </a:p>
      </dsp:txBody>
      <dsp:txXfrm>
        <a:off x="0" y="3863709"/>
        <a:ext cx="10515600" cy="41400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E3FA4-5926-4D24-8B6D-74C3D1740055}">
      <dsp:nvSpPr>
        <dsp:cNvPr id="0" name=""/>
        <dsp:cNvSpPr/>
      </dsp:nvSpPr>
      <dsp:spPr>
        <a:xfrm>
          <a:off x="3286" y="97874"/>
          <a:ext cx="3203971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Low Risk</a:t>
          </a:r>
        </a:p>
      </dsp:txBody>
      <dsp:txXfrm>
        <a:off x="3286" y="97874"/>
        <a:ext cx="3203971" cy="432000"/>
      </dsp:txXfrm>
    </dsp:sp>
    <dsp:sp modelId="{D8899131-0DC8-43C3-A433-AA62A5A8E558}">
      <dsp:nvSpPr>
        <dsp:cNvPr id="0" name=""/>
        <dsp:cNvSpPr/>
      </dsp:nvSpPr>
      <dsp:spPr>
        <a:xfrm>
          <a:off x="3286" y="529874"/>
          <a:ext cx="3203971" cy="4858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Apache-2.0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Bouncy Castle License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BSD 2-Clause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BSD-3-Clause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BSD-4-Clause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BSL-1.0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CC0-1.0 / WTFPL / Unlicense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CC-BY-4.0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CC-BY-SA-4.0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CDDL-1.0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CDDL-1.1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Golang BSD + Patents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ISC / 0BSD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MIT / X11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NUnit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OpenSSL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Public Domain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Python-2.0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Zlib</a:t>
          </a:r>
        </a:p>
      </dsp:txBody>
      <dsp:txXfrm>
        <a:off x="3286" y="529874"/>
        <a:ext cx="3203971" cy="4858650"/>
      </dsp:txXfrm>
    </dsp:sp>
    <dsp:sp modelId="{23F156C8-0004-4767-BC1C-D0895C0A301D}">
      <dsp:nvSpPr>
        <dsp:cNvPr id="0" name=""/>
        <dsp:cNvSpPr/>
      </dsp:nvSpPr>
      <dsp:spPr>
        <a:xfrm>
          <a:off x="3655814" y="97874"/>
          <a:ext cx="3203971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500" kern="1200"/>
            <a:t>Medium Risk</a:t>
          </a:r>
          <a:endParaRPr lang="en-US" sz="1500" kern="1200"/>
        </a:p>
      </dsp:txBody>
      <dsp:txXfrm>
        <a:off x="3655814" y="97874"/>
        <a:ext cx="3203971" cy="432000"/>
      </dsp:txXfrm>
    </dsp:sp>
    <dsp:sp modelId="{6E86FF55-A9B2-4305-BF27-C0BCDBADB411}">
      <dsp:nvSpPr>
        <dsp:cNvPr id="0" name=""/>
        <dsp:cNvSpPr/>
      </dsp:nvSpPr>
      <dsp:spPr>
        <a:xfrm>
          <a:off x="3655814" y="529874"/>
          <a:ext cx="3203971" cy="4858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Artistic-1.0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Artistic-2.0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EPL-1.0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EPL-2.0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EUPL-1.2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GPL-2.0-with-classpath-exception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LGPL-2.0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LGPL-2.1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LGPL-3.0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MPL-1.1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MPL-2.0</a:t>
          </a:r>
        </a:p>
      </dsp:txBody>
      <dsp:txXfrm>
        <a:off x="3655814" y="529874"/>
        <a:ext cx="3203971" cy="4858650"/>
      </dsp:txXfrm>
    </dsp:sp>
    <dsp:sp modelId="{05C75001-82D7-4AA4-88BA-08A9A949E2B1}">
      <dsp:nvSpPr>
        <dsp:cNvPr id="0" name=""/>
        <dsp:cNvSpPr/>
      </dsp:nvSpPr>
      <dsp:spPr>
        <a:xfrm>
          <a:off x="7308342" y="97874"/>
          <a:ext cx="3203971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500" kern="1200"/>
            <a:t>High Risk</a:t>
          </a:r>
          <a:endParaRPr lang="en-US" sz="1500" kern="1200"/>
        </a:p>
      </dsp:txBody>
      <dsp:txXfrm>
        <a:off x="7308342" y="97874"/>
        <a:ext cx="3203971" cy="432000"/>
      </dsp:txXfrm>
    </dsp:sp>
    <dsp:sp modelId="{9324602A-E1B8-410C-A420-414780D94D03}">
      <dsp:nvSpPr>
        <dsp:cNvPr id="0" name=""/>
        <dsp:cNvSpPr/>
      </dsp:nvSpPr>
      <dsp:spPr>
        <a:xfrm>
          <a:off x="7308342" y="529874"/>
          <a:ext cx="3203971" cy="4858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AGPL-3.0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GPL-1.0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GPL-2.0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500" kern="1200"/>
            <a:t>GPL-3.0</a:t>
          </a:r>
        </a:p>
      </dsp:txBody>
      <dsp:txXfrm>
        <a:off x="7308342" y="529874"/>
        <a:ext cx="3203971" cy="4858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98D14-BF9B-431A-A646-98FF41267A1D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/>
            <a:t>Establish clear naming and branding</a:t>
          </a:r>
          <a:endParaRPr lang="en-US" sz="1800" b="0" kern="1200" dirty="0"/>
        </a:p>
      </dsp:txBody>
      <dsp:txXfrm>
        <a:off x="582645" y="1178"/>
        <a:ext cx="2174490" cy="1304694"/>
      </dsp:txXfrm>
    </dsp:sp>
    <dsp:sp modelId="{3CC94683-0149-40CE-B80C-A451D3148CDC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solidFill>
          <a:schemeClr val="accent1">
            <a:shade val="50000"/>
            <a:hueOff val="74280"/>
            <a:satOff val="1990"/>
            <a:lumOff val="876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/>
            <a:t>Select and apply an OSS licence early (whenever possible)</a:t>
          </a:r>
          <a:endParaRPr lang="en-GB" sz="2000" b="0" kern="1200" noProof="0" dirty="0"/>
        </a:p>
      </dsp:txBody>
      <dsp:txXfrm>
        <a:off x="2974584" y="1178"/>
        <a:ext cx="2174490" cy="1304694"/>
      </dsp:txXfrm>
    </dsp:sp>
    <dsp:sp modelId="{595E2CF4-ED6F-42FC-BF9E-E5C1C437AB36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solidFill>
          <a:schemeClr val="accent1">
            <a:shade val="50000"/>
            <a:hueOff val="148559"/>
            <a:satOff val="3980"/>
            <a:lumOff val="175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Ensure the selected licence is compatible with dependencies</a:t>
          </a:r>
          <a:endParaRPr lang="en-GB" sz="2000" b="0" kern="1200" noProof="0" dirty="0"/>
        </a:p>
      </dsp:txBody>
      <dsp:txXfrm>
        <a:off x="5366524" y="1178"/>
        <a:ext cx="2174490" cy="1304694"/>
      </dsp:txXfrm>
    </dsp:sp>
    <dsp:sp modelId="{D836E8A2-5DFF-4A81-9E4D-B1D71E193560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Use GÉANT SCA and SLA services</a:t>
          </a:r>
          <a:endParaRPr lang="en-GB" sz="2000" b="0" kern="1200" noProof="0" dirty="0"/>
        </a:p>
      </dsp:txBody>
      <dsp:txXfrm>
        <a:off x="7758464" y="1178"/>
        <a:ext cx="2174490" cy="1304694"/>
      </dsp:txXfrm>
    </dsp:sp>
    <dsp:sp modelId="{3CE3C043-C086-47D9-ADDF-EE87DBF37E17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solidFill>
          <a:schemeClr val="accent1">
            <a:shade val="50000"/>
            <a:hueOff val="297118"/>
            <a:satOff val="7960"/>
            <a:lumOff val="350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Clearly </a:t>
          </a:r>
          <a:r>
            <a:rPr lang="en-GB" sz="2000" kern="1200" noProof="0"/>
            <a:t>indicate </a:t>
          </a:r>
          <a:r>
            <a:rPr lang="en-GB" sz="2000" b="0" kern="1200" noProof="0"/>
            <a:t>licence</a:t>
          </a:r>
          <a:r>
            <a:rPr lang="en-GB" sz="2000" kern="1200" noProof="0"/>
            <a:t>s</a:t>
          </a:r>
          <a:r>
            <a:rPr lang="en-GB" sz="2000" b="0" kern="1200" noProof="0"/>
            <a:t> and address copyright</a:t>
          </a:r>
          <a:endParaRPr lang="en-GB" sz="2000" b="0" kern="1200" noProof="0" dirty="0"/>
        </a:p>
      </dsp:txBody>
      <dsp:txXfrm>
        <a:off x="582645" y="1523321"/>
        <a:ext cx="2174490" cy="1304694"/>
      </dsp:txXfrm>
    </dsp:sp>
    <dsp:sp modelId="{25185C95-DAC9-4214-936D-894286C07672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solidFill>
          <a:schemeClr val="accent1">
            <a:shade val="50000"/>
            <a:hueOff val="297118"/>
            <a:satOff val="7960"/>
            <a:lumOff val="350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Assess components and contributions</a:t>
          </a:r>
          <a:endParaRPr lang="en-GB" sz="2000" b="0" kern="1200" noProof="0" dirty="0"/>
        </a:p>
      </dsp:txBody>
      <dsp:txXfrm>
        <a:off x="2974584" y="1523321"/>
        <a:ext cx="2174490" cy="1304694"/>
      </dsp:txXfrm>
    </dsp:sp>
    <dsp:sp modelId="{E59EE371-F60E-4F2F-9C2F-37C56EDFA4C1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Set </a:t>
          </a:r>
          <a:r>
            <a:rPr lang="en-GB" sz="2000" kern="1200" noProof="0"/>
            <a:t>up workflows for </a:t>
          </a:r>
          <a:r>
            <a:rPr lang="en-GB" sz="2000" b="0" kern="1200" noProof="0"/>
            <a:t>contribution, communication and governance</a:t>
          </a:r>
          <a:endParaRPr lang="en-GB" sz="2000" kern="1200" noProof="0" dirty="0"/>
        </a:p>
      </dsp:txBody>
      <dsp:txXfrm>
        <a:off x="5366524" y="1523321"/>
        <a:ext cx="2174490" cy="1304694"/>
      </dsp:txXfrm>
    </dsp:sp>
    <dsp:sp modelId="{20D77D85-5EBD-4BFF-8BFE-DB4AB36A361E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solidFill>
          <a:schemeClr val="accent1">
            <a:shade val="50000"/>
            <a:hueOff val="148559"/>
            <a:satOff val="3980"/>
            <a:lumOff val="175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noProof="0"/>
            <a:t>Adhere to </a:t>
          </a:r>
          <a:r>
            <a:rPr lang="en-GB" sz="2000" kern="1200" noProof="0"/>
            <a:t>domain standards </a:t>
          </a:r>
          <a:r>
            <a:rPr lang="en-GB" sz="2000" b="0" kern="1200" noProof="0"/>
            <a:t>and community expectations</a:t>
          </a:r>
          <a:endParaRPr lang="en-GB" sz="2000" b="0" kern="1200" noProof="0" dirty="0"/>
        </a:p>
      </dsp:txBody>
      <dsp:txXfrm>
        <a:off x="7758464" y="1523321"/>
        <a:ext cx="2174490" cy="1304694"/>
      </dsp:txXfrm>
    </dsp:sp>
    <dsp:sp modelId="{8F04A46A-C717-4C9E-9563-C31EF30C0107}">
      <dsp:nvSpPr>
        <dsp:cNvPr id="0" name=""/>
        <dsp:cNvSpPr/>
      </dsp:nvSpPr>
      <dsp:spPr>
        <a:xfrm>
          <a:off x="4170554" y="3045465"/>
          <a:ext cx="2174490" cy="1304694"/>
        </a:xfrm>
        <a:prstGeom prst="rect">
          <a:avLst/>
        </a:prstGeom>
        <a:solidFill>
          <a:schemeClr val="accent1">
            <a:shade val="50000"/>
            <a:hueOff val="74280"/>
            <a:satOff val="1990"/>
            <a:lumOff val="876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noProof="0"/>
            <a:t>Facilitate citation and referencing</a:t>
          </a:r>
          <a:endParaRPr lang="en-GB" sz="2000" kern="1200" noProof="0" dirty="0"/>
        </a:p>
      </dsp:txBody>
      <dsp:txXfrm>
        <a:off x="4170554" y="3045465"/>
        <a:ext cx="2174490" cy="13046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8ABCE-33C2-4BAE-AA00-72183A43D758}">
      <dsp:nvSpPr>
        <dsp:cNvPr id="0" name=""/>
        <dsp:cNvSpPr/>
      </dsp:nvSpPr>
      <dsp:spPr>
        <a:xfrm>
          <a:off x="3594" y="229666"/>
          <a:ext cx="1946002" cy="1167601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Specify the current licence</a:t>
          </a:r>
          <a:endParaRPr lang="en-US" sz="1800" kern="1200" dirty="0"/>
        </a:p>
      </dsp:txBody>
      <dsp:txXfrm>
        <a:off x="3594" y="229666"/>
        <a:ext cx="1946002" cy="1167601"/>
      </dsp:txXfrm>
    </dsp:sp>
    <dsp:sp modelId="{AEB60841-D906-438F-B614-877DD657F490}">
      <dsp:nvSpPr>
        <dsp:cNvPr id="0" name=""/>
        <dsp:cNvSpPr/>
      </dsp:nvSpPr>
      <dsp:spPr>
        <a:xfrm>
          <a:off x="2144196" y="229666"/>
          <a:ext cx="1946002" cy="1167601"/>
        </a:xfrm>
        <a:prstGeom prst="rect">
          <a:avLst/>
        </a:prstGeom>
        <a:solidFill>
          <a:schemeClr val="accent1">
            <a:shade val="50000"/>
            <a:hueOff val="51424"/>
            <a:satOff val="1378"/>
            <a:lumOff val="60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Record copyrights</a:t>
          </a:r>
          <a:endParaRPr lang="en-GB" sz="1800" kern="1200" noProof="0" dirty="0"/>
        </a:p>
      </dsp:txBody>
      <dsp:txXfrm>
        <a:off x="2144196" y="229666"/>
        <a:ext cx="1946002" cy="1167601"/>
      </dsp:txXfrm>
    </dsp:sp>
    <dsp:sp modelId="{1F9DA461-688E-46AF-B07C-C2CDB0CF9486}">
      <dsp:nvSpPr>
        <dsp:cNvPr id="0" name=""/>
        <dsp:cNvSpPr/>
      </dsp:nvSpPr>
      <dsp:spPr>
        <a:xfrm>
          <a:off x="4284798" y="229666"/>
          <a:ext cx="1946002" cy="1167601"/>
        </a:xfrm>
        <a:prstGeom prst="rect">
          <a:avLst/>
        </a:prstGeom>
        <a:solidFill>
          <a:schemeClr val="accent1">
            <a:shade val="50000"/>
            <a:hueOff val="102849"/>
            <a:satOff val="2755"/>
            <a:lumOff val="1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Request SCA and SLA services</a:t>
          </a:r>
          <a:endParaRPr lang="en-GB" sz="1800" kern="1200" noProof="0" dirty="0"/>
        </a:p>
      </dsp:txBody>
      <dsp:txXfrm>
        <a:off x="4284798" y="229666"/>
        <a:ext cx="1946002" cy="1167601"/>
      </dsp:txXfrm>
    </dsp:sp>
    <dsp:sp modelId="{985F5367-851E-4B5E-9B92-E36DC7E30AAD}">
      <dsp:nvSpPr>
        <dsp:cNvPr id="0" name=""/>
        <dsp:cNvSpPr/>
      </dsp:nvSpPr>
      <dsp:spPr>
        <a:xfrm>
          <a:off x="6425401" y="229666"/>
          <a:ext cx="1946002" cy="1167601"/>
        </a:xfrm>
        <a:prstGeom prst="rect">
          <a:avLst/>
        </a:prstGeom>
        <a:solidFill>
          <a:schemeClr val="accent1">
            <a:shade val="50000"/>
            <a:hueOff val="154273"/>
            <a:satOff val="4133"/>
            <a:lumOff val="18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Scan the project codebase</a:t>
          </a:r>
          <a:endParaRPr lang="en-GB" sz="1800" kern="1200" noProof="0" dirty="0"/>
        </a:p>
      </dsp:txBody>
      <dsp:txXfrm>
        <a:off x="6425401" y="229666"/>
        <a:ext cx="1946002" cy="1167601"/>
      </dsp:txXfrm>
    </dsp:sp>
    <dsp:sp modelId="{392945D0-4897-4958-83FE-A23A4CE1184F}">
      <dsp:nvSpPr>
        <dsp:cNvPr id="0" name=""/>
        <dsp:cNvSpPr/>
      </dsp:nvSpPr>
      <dsp:spPr>
        <a:xfrm>
          <a:off x="8566003" y="229666"/>
          <a:ext cx="1946002" cy="1167601"/>
        </a:xfrm>
        <a:prstGeom prst="rect">
          <a:avLst/>
        </a:prstGeom>
        <a:solidFill>
          <a:schemeClr val="accent1">
            <a:shade val="50000"/>
            <a:hueOff val="205697"/>
            <a:satOff val="5511"/>
            <a:lumOff val="242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Review SCA outputs and findings</a:t>
          </a:r>
          <a:endParaRPr lang="en-GB" sz="1800" kern="1200" noProof="0" dirty="0"/>
        </a:p>
      </dsp:txBody>
      <dsp:txXfrm>
        <a:off x="8566003" y="229666"/>
        <a:ext cx="1946002" cy="1167601"/>
      </dsp:txXfrm>
    </dsp:sp>
    <dsp:sp modelId="{C7A14C0C-383A-4727-B709-657FB75FF756}">
      <dsp:nvSpPr>
        <dsp:cNvPr id="0" name=""/>
        <dsp:cNvSpPr/>
      </dsp:nvSpPr>
      <dsp:spPr>
        <a:xfrm>
          <a:off x="3594" y="1591868"/>
          <a:ext cx="1946002" cy="1167601"/>
        </a:xfrm>
        <a:prstGeom prst="rect">
          <a:avLst/>
        </a:prstGeom>
        <a:solidFill>
          <a:schemeClr val="accent1">
            <a:shade val="50000"/>
            <a:hueOff val="257122"/>
            <a:satOff val="6888"/>
            <a:lumOff val="303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Use the SLA service for unresolved issues </a:t>
          </a:r>
          <a:r>
            <a:rPr lang="sr-Latn-ME" sz="1800" kern="1200" noProof="0"/>
            <a:t>or</a:t>
          </a:r>
          <a:r>
            <a:rPr lang="en-GB" sz="1800" kern="1200" noProof="0"/>
            <a:t> additional assistance</a:t>
          </a:r>
          <a:endParaRPr lang="en-GB" sz="1800" kern="1200" noProof="0" dirty="0"/>
        </a:p>
      </dsp:txBody>
      <dsp:txXfrm>
        <a:off x="3594" y="1591868"/>
        <a:ext cx="1946002" cy="1167601"/>
      </dsp:txXfrm>
    </dsp:sp>
    <dsp:sp modelId="{9DDC7D0A-9BD1-457C-80A1-AF7C0D69492C}">
      <dsp:nvSpPr>
        <dsp:cNvPr id="0" name=""/>
        <dsp:cNvSpPr/>
      </dsp:nvSpPr>
      <dsp:spPr>
        <a:xfrm>
          <a:off x="2144196" y="1591868"/>
          <a:ext cx="1946002" cy="1167601"/>
        </a:xfrm>
        <a:prstGeom prst="rect">
          <a:avLst/>
        </a:prstGeom>
        <a:solidFill>
          <a:schemeClr val="accent1">
            <a:shade val="50000"/>
            <a:hueOff val="308546"/>
            <a:satOff val="8266"/>
            <a:lumOff val="364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Document dependencies and their licences</a:t>
          </a:r>
          <a:endParaRPr lang="en-GB" sz="1800" kern="1200" noProof="0" dirty="0"/>
        </a:p>
      </dsp:txBody>
      <dsp:txXfrm>
        <a:off x="2144196" y="1591868"/>
        <a:ext cx="1946002" cy="1167601"/>
      </dsp:txXfrm>
    </dsp:sp>
    <dsp:sp modelId="{45717A7D-18F4-412A-82E8-61C4576AEE6F}">
      <dsp:nvSpPr>
        <dsp:cNvPr id="0" name=""/>
        <dsp:cNvSpPr/>
      </dsp:nvSpPr>
      <dsp:spPr>
        <a:xfrm>
          <a:off x="4284798" y="1591868"/>
          <a:ext cx="1946002" cy="1167601"/>
        </a:xfrm>
        <a:prstGeom prst="rect">
          <a:avLst/>
        </a:prstGeom>
        <a:solidFill>
          <a:schemeClr val="accent1">
            <a:shade val="50000"/>
            <a:hueOff val="308546"/>
            <a:satOff val="8266"/>
            <a:lumOff val="364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Review and update the component inventory</a:t>
          </a:r>
          <a:endParaRPr lang="en-GB" sz="1800" kern="1200" noProof="0" dirty="0"/>
        </a:p>
      </dsp:txBody>
      <dsp:txXfrm>
        <a:off x="4284798" y="1591868"/>
        <a:ext cx="1946002" cy="1167601"/>
      </dsp:txXfrm>
    </dsp:sp>
    <dsp:sp modelId="{1D7F9594-0DC3-4783-A17C-984A5F766729}">
      <dsp:nvSpPr>
        <dsp:cNvPr id="0" name=""/>
        <dsp:cNvSpPr/>
      </dsp:nvSpPr>
      <dsp:spPr>
        <a:xfrm>
          <a:off x="6425401" y="1591868"/>
          <a:ext cx="1946002" cy="1167601"/>
        </a:xfrm>
        <a:prstGeom prst="rect">
          <a:avLst/>
        </a:prstGeom>
        <a:solidFill>
          <a:schemeClr val="accent1">
            <a:shade val="50000"/>
            <a:hueOff val="257122"/>
            <a:satOff val="6888"/>
            <a:lumOff val="303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/>
            <a:t>Clarify ambiguities or doubts</a:t>
          </a:r>
          <a:endParaRPr lang="en-GB" sz="1800" b="0" kern="1200" noProof="0" dirty="0"/>
        </a:p>
      </dsp:txBody>
      <dsp:txXfrm>
        <a:off x="6425401" y="1591868"/>
        <a:ext cx="1946002" cy="1167601"/>
      </dsp:txXfrm>
    </dsp:sp>
    <dsp:sp modelId="{028A7011-4EC5-40B6-BA21-52E674C19F05}">
      <dsp:nvSpPr>
        <dsp:cNvPr id="0" name=""/>
        <dsp:cNvSpPr/>
      </dsp:nvSpPr>
      <dsp:spPr>
        <a:xfrm>
          <a:off x="8566003" y="1591868"/>
          <a:ext cx="1946002" cy="1167601"/>
        </a:xfrm>
        <a:prstGeom prst="rect">
          <a:avLst/>
        </a:prstGeom>
        <a:solidFill>
          <a:schemeClr val="accent1">
            <a:shade val="50000"/>
            <a:hueOff val="205697"/>
            <a:satOff val="5511"/>
            <a:lumOff val="242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Document all findings</a:t>
          </a:r>
          <a:endParaRPr lang="en-GB" sz="1800" kern="1200" noProof="0" dirty="0"/>
        </a:p>
      </dsp:txBody>
      <dsp:txXfrm>
        <a:off x="8566003" y="1591868"/>
        <a:ext cx="1946002" cy="1167601"/>
      </dsp:txXfrm>
    </dsp:sp>
    <dsp:sp modelId="{BB74256A-A2F6-43E4-BBC3-6379CCA35D94}">
      <dsp:nvSpPr>
        <dsp:cNvPr id="0" name=""/>
        <dsp:cNvSpPr/>
      </dsp:nvSpPr>
      <dsp:spPr>
        <a:xfrm>
          <a:off x="2144196" y="2954069"/>
          <a:ext cx="1946002" cy="1167601"/>
        </a:xfrm>
        <a:prstGeom prst="rect">
          <a:avLst/>
        </a:prstGeom>
        <a:solidFill>
          <a:schemeClr val="accent1">
            <a:shade val="50000"/>
            <a:hueOff val="154273"/>
            <a:satOff val="4133"/>
            <a:lumOff val="18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/>
            <a:t>Consult the licensing team and IPR Coordinator</a:t>
          </a:r>
          <a:endParaRPr lang="en-GB" sz="1800" b="0" kern="1200" noProof="0" dirty="0"/>
        </a:p>
      </dsp:txBody>
      <dsp:txXfrm>
        <a:off x="2144196" y="2954069"/>
        <a:ext cx="1946002" cy="1167601"/>
      </dsp:txXfrm>
    </dsp:sp>
    <dsp:sp modelId="{2E350AA5-EE13-46EB-BDDE-4ED0871544C5}">
      <dsp:nvSpPr>
        <dsp:cNvPr id="0" name=""/>
        <dsp:cNvSpPr/>
      </dsp:nvSpPr>
      <dsp:spPr>
        <a:xfrm>
          <a:off x="4284798" y="2954069"/>
          <a:ext cx="1946002" cy="1167601"/>
        </a:xfrm>
        <a:prstGeom prst="rect">
          <a:avLst/>
        </a:prstGeom>
        <a:solidFill>
          <a:schemeClr val="accent1">
            <a:shade val="50000"/>
            <a:hueOff val="102849"/>
            <a:satOff val="2755"/>
            <a:lumOff val="1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/>
            <a:t>Select an appropriate licence</a:t>
          </a:r>
          <a:endParaRPr lang="en-GB" sz="1800" b="0" kern="1200" noProof="0" dirty="0"/>
        </a:p>
      </dsp:txBody>
      <dsp:txXfrm>
        <a:off x="4284798" y="2954069"/>
        <a:ext cx="1946002" cy="1167601"/>
      </dsp:txXfrm>
    </dsp:sp>
    <dsp:sp modelId="{A04EB82D-757D-4F35-9302-F95F4991FE19}">
      <dsp:nvSpPr>
        <dsp:cNvPr id="0" name=""/>
        <dsp:cNvSpPr/>
      </dsp:nvSpPr>
      <dsp:spPr>
        <a:xfrm>
          <a:off x="6425401" y="2954069"/>
          <a:ext cx="1946002" cy="1167601"/>
        </a:xfrm>
        <a:prstGeom prst="rect">
          <a:avLst/>
        </a:prstGeom>
        <a:solidFill>
          <a:schemeClr val="accent1">
            <a:shade val="50000"/>
            <a:hueOff val="51424"/>
            <a:satOff val="1378"/>
            <a:lumOff val="60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/>
            <a:t>Document decisions</a:t>
          </a:r>
          <a:endParaRPr lang="en-GB" sz="1800" kern="1200" noProof="0" dirty="0"/>
        </a:p>
      </dsp:txBody>
      <dsp:txXfrm>
        <a:off x="6425401" y="2954069"/>
        <a:ext cx="1946002" cy="11676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A82C9-3521-4033-B85A-93991E397A92}">
      <dsp:nvSpPr>
        <dsp:cNvPr id="0" name=""/>
        <dsp:cNvSpPr/>
      </dsp:nvSpPr>
      <dsp:spPr>
        <a:xfrm>
          <a:off x="0" y="101258"/>
          <a:ext cx="10515600" cy="43173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800" kern="1200"/>
            <a:t>Provide a </a:t>
          </a:r>
          <a:r>
            <a:rPr lang="en-GB" sz="1800" b="0" kern="1200"/>
            <a:t>LICENSE</a:t>
          </a:r>
          <a:r>
            <a:rPr lang="en-GB" sz="1800" kern="1200"/>
            <a:t> file</a:t>
          </a:r>
          <a:endParaRPr lang="en-US" sz="1800" kern="1200"/>
        </a:p>
      </dsp:txBody>
      <dsp:txXfrm>
        <a:off x="21075" y="122333"/>
        <a:ext cx="10473450" cy="389580"/>
      </dsp:txXfrm>
    </dsp:sp>
    <dsp:sp modelId="{B3C7E3B8-D3BB-480C-96B1-4ACEFC948BF0}">
      <dsp:nvSpPr>
        <dsp:cNvPr id="0" name=""/>
        <dsp:cNvSpPr/>
      </dsp:nvSpPr>
      <dsp:spPr>
        <a:xfrm>
          <a:off x="0" y="532988"/>
          <a:ext cx="10515600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Place it in the root directory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Ensure it contains the exact text of the selected licence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Header comments in source code files are generally unnecessary</a:t>
          </a:r>
          <a:endParaRPr lang="en-GB" sz="1400" kern="1200" dirty="0"/>
        </a:p>
      </dsp:txBody>
      <dsp:txXfrm>
        <a:off x="0" y="532988"/>
        <a:ext cx="10515600" cy="726570"/>
      </dsp:txXfrm>
    </dsp:sp>
    <dsp:sp modelId="{F9D29C23-8911-439F-9BCF-560D9A9FB475}">
      <dsp:nvSpPr>
        <dsp:cNvPr id="0" name=""/>
        <dsp:cNvSpPr/>
      </dsp:nvSpPr>
      <dsp:spPr>
        <a:xfrm>
          <a:off x="0" y="1259559"/>
          <a:ext cx="10515600" cy="431730"/>
        </a:xfrm>
        <a:prstGeom prst="roundRect">
          <a:avLst/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800" kern="1200"/>
            <a:t>Declare the licence</a:t>
          </a:r>
          <a:endParaRPr lang="en-GB" sz="1800" kern="1200" dirty="0"/>
        </a:p>
      </dsp:txBody>
      <dsp:txXfrm>
        <a:off x="21075" y="1280634"/>
        <a:ext cx="10473450" cy="389580"/>
      </dsp:txXfrm>
    </dsp:sp>
    <dsp:sp modelId="{B006C90B-0DD8-4BE2-8D84-F150E2F12A62}">
      <dsp:nvSpPr>
        <dsp:cNvPr id="0" name=""/>
        <dsp:cNvSpPr/>
      </dsp:nvSpPr>
      <dsp:spPr>
        <a:xfrm>
          <a:off x="0" y="1691289"/>
          <a:ext cx="1051560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Update project documentation to reflect the selected OSS licence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Use any available repository features to declare the licence</a:t>
          </a:r>
          <a:endParaRPr lang="en-GB" sz="1400" kern="1200" dirty="0"/>
        </a:p>
      </dsp:txBody>
      <dsp:txXfrm>
        <a:off x="0" y="1691289"/>
        <a:ext cx="10515600" cy="484380"/>
      </dsp:txXfrm>
    </dsp:sp>
    <dsp:sp modelId="{314F057F-AAC0-4B73-AC25-953A0B8EC5A2}">
      <dsp:nvSpPr>
        <dsp:cNvPr id="0" name=""/>
        <dsp:cNvSpPr/>
      </dsp:nvSpPr>
      <dsp:spPr>
        <a:xfrm>
          <a:off x="0" y="2175669"/>
          <a:ext cx="10515600" cy="431730"/>
        </a:xfrm>
        <a:prstGeom prst="roundRect">
          <a:avLst/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800" b="0" kern="1200"/>
            <a:t>Declare licence options</a:t>
          </a:r>
          <a:endParaRPr lang="en-GB" sz="1800" b="0" kern="1200" dirty="0"/>
        </a:p>
      </dsp:txBody>
      <dsp:txXfrm>
        <a:off x="21075" y="2196744"/>
        <a:ext cx="10473450" cy="389580"/>
      </dsp:txXfrm>
    </dsp:sp>
    <dsp:sp modelId="{171469E5-083E-497B-851F-D8568394EB23}">
      <dsp:nvSpPr>
        <dsp:cNvPr id="0" name=""/>
        <dsp:cNvSpPr/>
      </dsp:nvSpPr>
      <dsp:spPr>
        <a:xfrm>
          <a:off x="0" y="2607399"/>
          <a:ext cx="10515600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Some options must be explicitly stated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Accepting later licence versions or relicensing under specific licences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These are declared in the README and, if needed, elaborated in NOTICE</a:t>
          </a:r>
          <a:endParaRPr lang="en-GB" sz="1400" kern="1200" dirty="0"/>
        </a:p>
      </dsp:txBody>
      <dsp:txXfrm>
        <a:off x="0" y="2607399"/>
        <a:ext cx="10515600" cy="726570"/>
      </dsp:txXfrm>
    </dsp:sp>
    <dsp:sp modelId="{B7E2032B-4DD6-4E48-A7D4-441A646FB7E9}">
      <dsp:nvSpPr>
        <dsp:cNvPr id="0" name=""/>
        <dsp:cNvSpPr/>
      </dsp:nvSpPr>
      <dsp:spPr>
        <a:xfrm>
          <a:off x="0" y="3333969"/>
          <a:ext cx="10515600" cy="431730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800" kern="1200"/>
            <a:t>Document the project licence</a:t>
          </a:r>
          <a:endParaRPr lang="en-GB" sz="1800" kern="1200" dirty="0"/>
        </a:p>
      </dsp:txBody>
      <dsp:txXfrm>
        <a:off x="21075" y="3355044"/>
        <a:ext cx="10473450" cy="389580"/>
      </dsp:txXfrm>
    </dsp:sp>
    <dsp:sp modelId="{A9E52336-4487-4FF4-9F54-47B1268F2DE0}">
      <dsp:nvSpPr>
        <dsp:cNvPr id="0" name=""/>
        <dsp:cNvSpPr/>
      </dsp:nvSpPr>
      <dsp:spPr>
        <a:xfrm>
          <a:off x="0" y="3765699"/>
          <a:ext cx="1051560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GÉANT Software Catalogue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GB" sz="1400" kern="1200"/>
            <a:t>IP Register is managed by the IPR Coordinator</a:t>
          </a:r>
          <a:endParaRPr lang="en-GB" sz="1400" kern="1200" dirty="0"/>
        </a:p>
      </dsp:txBody>
      <dsp:txXfrm>
        <a:off x="0" y="3765699"/>
        <a:ext cx="10515600" cy="484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2C9EB-CAFA-40D5-91A9-2C11578FA1D2}">
      <dsp:nvSpPr>
        <dsp:cNvPr id="0" name=""/>
        <dsp:cNvSpPr/>
      </dsp:nvSpPr>
      <dsp:spPr>
        <a:xfrm>
          <a:off x="0" y="128528"/>
          <a:ext cx="10515600" cy="407745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Provide a copyright notice</a:t>
          </a:r>
          <a:endParaRPr lang="en-US" sz="1700" kern="1200"/>
        </a:p>
      </dsp:txBody>
      <dsp:txXfrm>
        <a:off x="19904" y="148432"/>
        <a:ext cx="10475792" cy="367937"/>
      </dsp:txXfrm>
    </dsp:sp>
    <dsp:sp modelId="{D83DE746-0840-4837-B125-20A2E4D58D4F}">
      <dsp:nvSpPr>
        <dsp:cNvPr id="0" name=""/>
        <dsp:cNvSpPr/>
      </dsp:nvSpPr>
      <dsp:spPr>
        <a:xfrm>
          <a:off x="0" y="536273"/>
          <a:ext cx="10515600" cy="448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1300" kern="1200" noProof="0"/>
            <a:t>In the </a:t>
          </a:r>
          <a:r>
            <a:rPr lang="en-GB" sz="1300" kern="1200" noProof="0"/>
            <a:t>COPYRIGHT</a:t>
          </a:r>
          <a:r>
            <a:rPr lang="sr-Latn-ME" sz="1300" kern="1200" noProof="0"/>
            <a:t>,</a:t>
          </a:r>
          <a:r>
            <a:rPr lang="en-GB" sz="1300" kern="1200" noProof="0"/>
            <a:t> including funding information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Copyright information for third-party components</a:t>
          </a:r>
          <a:endParaRPr lang="en-GB" sz="1300" kern="1200" noProof="0" dirty="0"/>
        </a:p>
      </dsp:txBody>
      <dsp:txXfrm>
        <a:off x="0" y="536273"/>
        <a:ext cx="10515600" cy="448672"/>
      </dsp:txXfrm>
    </dsp:sp>
    <dsp:sp modelId="{1AB1B749-677D-4DC7-964E-12E78E8F0B6F}">
      <dsp:nvSpPr>
        <dsp:cNvPr id="0" name=""/>
        <dsp:cNvSpPr/>
      </dsp:nvSpPr>
      <dsp:spPr>
        <a:xfrm>
          <a:off x="0" y="984946"/>
          <a:ext cx="10515600" cy="407745"/>
        </a:xfrm>
        <a:prstGeom prst="roundRect">
          <a:avLst/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Produce a README file</a:t>
          </a:r>
          <a:endParaRPr lang="en-GB" sz="1700" kern="1200" noProof="0" dirty="0"/>
        </a:p>
      </dsp:txBody>
      <dsp:txXfrm>
        <a:off x="19904" y="1004850"/>
        <a:ext cx="10475792" cy="367937"/>
      </dsp:txXfrm>
    </dsp:sp>
    <dsp:sp modelId="{67E44CCE-DDEB-460A-992F-F03A32FABC8A}">
      <dsp:nvSpPr>
        <dsp:cNvPr id="0" name=""/>
        <dsp:cNvSpPr/>
      </dsp:nvSpPr>
      <dsp:spPr>
        <a:xfrm>
          <a:off x="0" y="1392691"/>
          <a:ext cx="10515600" cy="89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Include licence information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Provide instructions for accessing the full licence text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Explain the licence’s implications for users and contributors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Add licensing badges to the README file</a:t>
          </a:r>
          <a:endParaRPr lang="en-GB" sz="1300" kern="1200" noProof="0" dirty="0"/>
        </a:p>
      </dsp:txBody>
      <dsp:txXfrm>
        <a:off x="0" y="1392691"/>
        <a:ext cx="10515600" cy="897345"/>
      </dsp:txXfrm>
    </dsp:sp>
    <dsp:sp modelId="{A4AC9BBB-9F9A-47C1-9253-FAC04EA2BA64}">
      <dsp:nvSpPr>
        <dsp:cNvPr id="0" name=""/>
        <dsp:cNvSpPr/>
      </dsp:nvSpPr>
      <dsp:spPr>
        <a:xfrm>
          <a:off x="0" y="2290036"/>
          <a:ext cx="10515600" cy="407745"/>
        </a:xfrm>
        <a:prstGeom prst="roundRect">
          <a:avLst/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Document code modifications</a:t>
          </a:r>
          <a:endParaRPr lang="en-GB" sz="1700" kern="1200" noProof="0" dirty="0"/>
        </a:p>
      </dsp:txBody>
      <dsp:txXfrm>
        <a:off x="19904" y="2309940"/>
        <a:ext cx="10475792" cy="367937"/>
      </dsp:txXfrm>
    </dsp:sp>
    <dsp:sp modelId="{7EF56163-C485-4250-892A-37D92E440DAD}">
      <dsp:nvSpPr>
        <dsp:cNvPr id="0" name=""/>
        <dsp:cNvSpPr/>
      </dsp:nvSpPr>
      <dsp:spPr>
        <a:xfrm>
          <a:off x="0" y="2697781"/>
          <a:ext cx="10515600" cy="448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Check the licence text to determine whether documenting code modifications is necessary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Document the history of changes </a:t>
          </a:r>
          <a:r>
            <a:rPr lang="sr-Latn-ME" sz="1300" kern="1200"/>
            <a:t>the </a:t>
          </a:r>
          <a:r>
            <a:rPr lang="en-GB" sz="1300" kern="1200"/>
            <a:t>CHANGELOG </a:t>
          </a:r>
          <a:r>
            <a:rPr lang="en-GB" sz="1300" kern="1200" noProof="0"/>
            <a:t>if required by</a:t>
          </a:r>
          <a:r>
            <a:rPr lang="sr-Latn-ME" sz="1300" kern="1200" noProof="0"/>
            <a:t> the</a:t>
          </a:r>
          <a:r>
            <a:rPr lang="en-GB" sz="1300" kern="1200" noProof="0"/>
            <a:t> licence</a:t>
          </a:r>
          <a:endParaRPr lang="en-GB" sz="1300" kern="1200" noProof="0" dirty="0"/>
        </a:p>
      </dsp:txBody>
      <dsp:txXfrm>
        <a:off x="0" y="2697781"/>
        <a:ext cx="10515600" cy="448672"/>
      </dsp:txXfrm>
    </dsp:sp>
    <dsp:sp modelId="{20A26FE9-7E6E-459F-9893-1761D7F0932F}">
      <dsp:nvSpPr>
        <dsp:cNvPr id="0" name=""/>
        <dsp:cNvSpPr/>
      </dsp:nvSpPr>
      <dsp:spPr>
        <a:xfrm>
          <a:off x="0" y="3146454"/>
          <a:ext cx="10515600" cy="407745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/>
            <a:t>Document dependencies</a:t>
          </a:r>
          <a:endParaRPr lang="en-GB" sz="1700" kern="1200" noProof="0" dirty="0"/>
        </a:p>
      </dsp:txBody>
      <dsp:txXfrm>
        <a:off x="19904" y="3166358"/>
        <a:ext cx="10475792" cy="367937"/>
      </dsp:txXfrm>
    </dsp:sp>
    <dsp:sp modelId="{423E7DDA-67F8-4D64-921A-3F51B2F48FD9}">
      <dsp:nvSpPr>
        <dsp:cNvPr id="0" name=""/>
        <dsp:cNvSpPr/>
      </dsp:nvSpPr>
      <dsp:spPr>
        <a:xfrm>
          <a:off x="0" y="3554199"/>
          <a:ext cx="10515600" cy="66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List the licences of directly included dependencies in a dedicated file or project documentation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Credit contributors, acknowledge funding and reference </a:t>
          </a:r>
          <a:r>
            <a:rPr lang="sr-Latn-ME" sz="1300" kern="1200"/>
            <a:t>relevant </a:t>
          </a:r>
          <a:r>
            <a:rPr lang="en-GB" sz="1300" kern="1200" noProof="0"/>
            <a:t>work package</a:t>
          </a:r>
          <a:r>
            <a:rPr lang="sr-Latn-ME" sz="1300" kern="1200"/>
            <a:t>s</a:t>
          </a:r>
          <a:r>
            <a:rPr lang="en-GB" sz="1300" kern="1200" noProof="0"/>
            <a:t> or task</a:t>
          </a:r>
          <a:r>
            <a:rPr lang="sr-Latn-ME" sz="1300" kern="1200"/>
            <a:t>s</a:t>
          </a:r>
          <a:endParaRPr lang="en-GB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300" kern="1200" noProof="0"/>
            <a:t>For source code components in subfolders, store their licences, copyright</a:t>
          </a:r>
          <a:r>
            <a:rPr lang="sr-Latn-ME" sz="1300" kern="1200" noProof="0"/>
            <a:t>s</a:t>
          </a:r>
          <a:r>
            <a:rPr lang="en-GB" sz="1300" kern="1200" noProof="0"/>
            <a:t> and notices</a:t>
          </a:r>
          <a:endParaRPr lang="en-GB" sz="1300" kern="1200" noProof="0" dirty="0"/>
        </a:p>
      </dsp:txBody>
      <dsp:txXfrm>
        <a:off x="0" y="3554199"/>
        <a:ext cx="10515600" cy="6686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2C9EB-CAFA-40D5-91A9-2C11578FA1D2}">
      <dsp:nvSpPr>
        <dsp:cNvPr id="0" name=""/>
        <dsp:cNvSpPr/>
      </dsp:nvSpPr>
      <dsp:spPr>
        <a:xfrm>
          <a:off x="0" y="72155"/>
          <a:ext cx="10515600" cy="455715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/>
            <a:t>Document licence adherence, contribution and updating</a:t>
          </a:r>
          <a:endParaRPr lang="en-US" sz="1900" kern="1200"/>
        </a:p>
      </dsp:txBody>
      <dsp:txXfrm>
        <a:off x="22246" y="94401"/>
        <a:ext cx="10471108" cy="411223"/>
      </dsp:txXfrm>
    </dsp:sp>
    <dsp:sp modelId="{21725E3D-9ABB-4CE5-9801-3615550AD5EA}">
      <dsp:nvSpPr>
        <dsp:cNvPr id="0" name=""/>
        <dsp:cNvSpPr/>
      </dsp:nvSpPr>
      <dsp:spPr>
        <a:xfrm>
          <a:off x="0" y="527870"/>
          <a:ext cx="105156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Provide guidance for users and contributors on adhering to licensing requirements in an appropriate file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Outline contribution and copyright guidelines</a:t>
          </a:r>
          <a:endParaRPr lang="en-GB" sz="1500" kern="1200" noProof="0" dirty="0"/>
        </a:p>
      </dsp:txBody>
      <dsp:txXfrm>
        <a:off x="0" y="527870"/>
        <a:ext cx="10515600" cy="521122"/>
      </dsp:txXfrm>
    </dsp:sp>
    <dsp:sp modelId="{3587D786-43BC-4204-B7A9-D76E7E67EBA2}">
      <dsp:nvSpPr>
        <dsp:cNvPr id="0" name=""/>
        <dsp:cNvSpPr/>
      </dsp:nvSpPr>
      <dsp:spPr>
        <a:xfrm>
          <a:off x="0" y="1048992"/>
          <a:ext cx="10515600" cy="455715"/>
        </a:xfrm>
        <a:prstGeom prst="roundRect">
          <a:avLst/>
        </a:prstGeom>
        <a:solidFill>
          <a:schemeClr val="accent1">
            <a:shade val="80000"/>
            <a:hueOff val="67816"/>
            <a:satOff val="1294"/>
            <a:lumOff val="57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/>
            <a:t>Contributor License Agreement (CLA) if necessary</a:t>
          </a:r>
          <a:endParaRPr lang="en-GB" sz="1900" kern="1200" noProof="0" dirty="0"/>
        </a:p>
      </dsp:txBody>
      <dsp:txXfrm>
        <a:off x="22246" y="1071238"/>
        <a:ext cx="10471108" cy="411223"/>
      </dsp:txXfrm>
    </dsp:sp>
    <dsp:sp modelId="{EC61D94E-8631-4C68-8161-4024724B3923}">
      <dsp:nvSpPr>
        <dsp:cNvPr id="0" name=""/>
        <dsp:cNvSpPr/>
      </dsp:nvSpPr>
      <dsp:spPr>
        <a:xfrm>
          <a:off x="0" y="1504707"/>
          <a:ext cx="10515600" cy="1297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If the selected licence requires a CLA, establish one to define contribution terms and ensure mutual understanding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Some licences offer suitable CLA forms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Clearly outline the CLA process in the README and detail it in the CONTRIBUTING file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Place the CLA in the appropriate file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noProof="0"/>
            <a:t>Creating a Developer Certificate of Origin (DCO) is a lightweight alternative to a CLA</a:t>
          </a:r>
          <a:endParaRPr lang="en-GB" sz="1500" kern="1200" noProof="0" dirty="0"/>
        </a:p>
      </dsp:txBody>
      <dsp:txXfrm>
        <a:off x="0" y="1504707"/>
        <a:ext cx="10515600" cy="1297889"/>
      </dsp:txXfrm>
    </dsp:sp>
    <dsp:sp modelId="{FD738DF3-8D9B-402A-AADF-FBF53BA19750}">
      <dsp:nvSpPr>
        <dsp:cNvPr id="0" name=""/>
        <dsp:cNvSpPr/>
      </dsp:nvSpPr>
      <dsp:spPr>
        <a:xfrm>
          <a:off x="0" y="2802597"/>
          <a:ext cx="10515600" cy="455715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/>
            <a:t>Establish a licence notification mechanism</a:t>
          </a:r>
          <a:endParaRPr lang="en-GB" sz="1900" kern="1200" noProof="0" dirty="0"/>
        </a:p>
      </dsp:txBody>
      <dsp:txXfrm>
        <a:off x="22246" y="2824843"/>
        <a:ext cx="10471108" cy="411223"/>
      </dsp:txXfrm>
    </dsp:sp>
    <dsp:sp modelId="{D4AC3768-86E3-45EB-BE45-82754D0A3AA5}">
      <dsp:nvSpPr>
        <dsp:cNvPr id="0" name=""/>
        <dsp:cNvSpPr/>
      </dsp:nvSpPr>
      <dsp:spPr>
        <a:xfrm>
          <a:off x="0" y="3313032"/>
          <a:ext cx="10515600" cy="455715"/>
        </a:xfrm>
        <a:prstGeom prst="roundRect">
          <a:avLst/>
        </a:prstGeom>
        <a:solidFill>
          <a:schemeClr val="accent1">
            <a:shade val="80000"/>
            <a:hueOff val="203448"/>
            <a:satOff val="3881"/>
            <a:lumOff val="171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/>
            <a:t>Once licence artefacts are complete, they should be assessed by the SLA team and the IPR Coordinator</a:t>
          </a:r>
          <a:endParaRPr lang="en-GB" sz="1900" kern="1200" noProof="0" dirty="0"/>
        </a:p>
      </dsp:txBody>
      <dsp:txXfrm>
        <a:off x="22246" y="3335278"/>
        <a:ext cx="10471108" cy="411223"/>
      </dsp:txXfrm>
    </dsp:sp>
    <dsp:sp modelId="{E55134EE-F327-4208-9662-54518A0669CC}">
      <dsp:nvSpPr>
        <dsp:cNvPr id="0" name=""/>
        <dsp:cNvSpPr/>
      </dsp:nvSpPr>
      <dsp:spPr>
        <a:xfrm>
          <a:off x="0" y="3823467"/>
          <a:ext cx="10515600" cy="455715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/>
            <a:t>Complete the SLA/SCA Evaluation and Feedback Survey</a:t>
          </a:r>
          <a:endParaRPr lang="en-GB" sz="1900" kern="1200" noProof="0" dirty="0"/>
        </a:p>
      </dsp:txBody>
      <dsp:txXfrm>
        <a:off x="22246" y="3845713"/>
        <a:ext cx="10471108" cy="41122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45C7A-CA11-419E-9CE5-6A40B00695F4}">
      <dsp:nvSpPr>
        <dsp:cNvPr id="0" name=""/>
        <dsp:cNvSpPr/>
      </dsp:nvSpPr>
      <dsp:spPr>
        <a:xfrm>
          <a:off x="0" y="92348"/>
          <a:ext cx="105156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Integrate licence-related checks into </a:t>
          </a:r>
          <a:r>
            <a:rPr lang="sr-Latn-ME" sz="1800" kern="1200" noProof="0"/>
            <a:t>the </a:t>
          </a:r>
          <a:r>
            <a:rPr lang="en-GB" sz="1800" kern="1200" noProof="0"/>
            <a:t>build process</a:t>
          </a:r>
          <a:endParaRPr lang="en-US" sz="1800" kern="1200"/>
        </a:p>
      </dsp:txBody>
      <dsp:txXfrm>
        <a:off x="21075" y="113423"/>
        <a:ext cx="10473450" cy="389580"/>
      </dsp:txXfrm>
    </dsp:sp>
    <dsp:sp modelId="{7BE9C829-C174-4E04-B4FF-BD1D5A39E810}">
      <dsp:nvSpPr>
        <dsp:cNvPr id="0" name=""/>
        <dsp:cNvSpPr/>
      </dsp:nvSpPr>
      <dsp:spPr>
        <a:xfrm>
          <a:off x="0" y="524078"/>
          <a:ext cx="10515600" cy="93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Can be partially automated by integrating dependency and licence checks into CI/CD toolchains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Using tools such as the License Maven Plugin to generate a list of dependencies and their licences, download licence files, check, update or remove licence headers in source files, and update (or create) the main project licence file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Verify and review tool outputs</a:t>
          </a:r>
          <a:endParaRPr lang="en-GB" sz="1400" kern="1200" noProof="0" dirty="0"/>
        </a:p>
      </dsp:txBody>
      <dsp:txXfrm>
        <a:off x="0" y="524078"/>
        <a:ext cx="10515600" cy="931500"/>
      </dsp:txXfrm>
    </dsp:sp>
    <dsp:sp modelId="{FF20F9F7-01E6-4D80-AE73-1526160D124C}">
      <dsp:nvSpPr>
        <dsp:cNvPr id="0" name=""/>
        <dsp:cNvSpPr/>
      </dsp:nvSpPr>
      <dsp:spPr>
        <a:xfrm>
          <a:off x="0" y="1455578"/>
          <a:ext cx="105156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Establish continuous monitoring and compliance checks</a:t>
          </a:r>
          <a:endParaRPr lang="en-GB" sz="1800" kern="1200" noProof="0" dirty="0"/>
        </a:p>
      </dsp:txBody>
      <dsp:txXfrm>
        <a:off x="21075" y="1476653"/>
        <a:ext cx="10473450" cy="389580"/>
      </dsp:txXfrm>
    </dsp:sp>
    <dsp:sp modelId="{D1ECF21E-279D-4905-A0E0-EFC7D289851E}">
      <dsp:nvSpPr>
        <dsp:cNvPr id="0" name=""/>
        <dsp:cNvSpPr/>
      </dsp:nvSpPr>
      <dsp:spPr>
        <a:xfrm>
          <a:off x="0" y="1887308"/>
          <a:ext cx="10515600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Stay informed about updates </a:t>
          </a:r>
          <a:r>
            <a:rPr lang="sr-Latn-ME" sz="1400" kern="1200" noProof="0"/>
            <a:t>t</a:t>
          </a:r>
          <a:r>
            <a:rPr lang="en-GB" sz="1400" kern="1200" noProof="0"/>
            <a:t>o the chosen OSS licence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Review the potential impact of component licence updates on the project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Establish processes for continuous compliance checks, repeating SCA and SLA as needed</a:t>
          </a:r>
          <a:endParaRPr lang="en-GB" sz="1400" kern="1200" noProof="0" dirty="0"/>
        </a:p>
      </dsp:txBody>
      <dsp:txXfrm>
        <a:off x="0" y="1887308"/>
        <a:ext cx="10515600" cy="726570"/>
      </dsp:txXfrm>
    </dsp:sp>
    <dsp:sp modelId="{21EC502A-9509-4C0C-A7C3-2E3F354167D7}">
      <dsp:nvSpPr>
        <dsp:cNvPr id="0" name=""/>
        <dsp:cNvSpPr/>
      </dsp:nvSpPr>
      <dsp:spPr>
        <a:xfrm>
          <a:off x="0" y="2613879"/>
          <a:ext cx="105156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Perform regular audits of licence-related artefacts</a:t>
          </a:r>
          <a:endParaRPr lang="en-GB" sz="1800" kern="1200" noProof="0" dirty="0"/>
        </a:p>
      </dsp:txBody>
      <dsp:txXfrm>
        <a:off x="21075" y="2634954"/>
        <a:ext cx="10473450" cy="389580"/>
      </dsp:txXfrm>
    </dsp:sp>
    <dsp:sp modelId="{A28603E8-F9F9-470E-9A37-FBC7243DE9FE}">
      <dsp:nvSpPr>
        <dsp:cNvPr id="0" name=""/>
        <dsp:cNvSpPr/>
      </dsp:nvSpPr>
      <dsp:spPr>
        <a:xfrm>
          <a:off x="0" y="3045609"/>
          <a:ext cx="105156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400" kern="1200" noProof="0"/>
            <a:t>Ensure the project’s licence-related artefacts are accurate and up to date</a:t>
          </a:r>
          <a:endParaRPr lang="en-GB" sz="1400" kern="1200" noProof="0" dirty="0"/>
        </a:p>
      </dsp:txBody>
      <dsp:txXfrm>
        <a:off x="0" y="3045609"/>
        <a:ext cx="10515600" cy="298080"/>
      </dsp:txXfrm>
    </dsp:sp>
    <dsp:sp modelId="{CCF6AABF-E9B0-4FF7-B6FA-5975B82B682C}">
      <dsp:nvSpPr>
        <dsp:cNvPr id="0" name=""/>
        <dsp:cNvSpPr/>
      </dsp:nvSpPr>
      <dsp:spPr>
        <a:xfrm>
          <a:off x="0" y="3343689"/>
          <a:ext cx="105156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Resolve discrepancies promptly</a:t>
          </a:r>
          <a:endParaRPr lang="en-GB" sz="1800" kern="1200" noProof="0" dirty="0"/>
        </a:p>
      </dsp:txBody>
      <dsp:txXfrm>
        <a:off x="21075" y="3364764"/>
        <a:ext cx="10473450" cy="389580"/>
      </dsp:txXfrm>
    </dsp:sp>
    <dsp:sp modelId="{EB59EB8B-B4AE-49BD-82CB-5FFC8136B8C5}">
      <dsp:nvSpPr>
        <dsp:cNvPr id="0" name=""/>
        <dsp:cNvSpPr/>
      </dsp:nvSpPr>
      <dsp:spPr>
        <a:xfrm>
          <a:off x="0" y="3827259"/>
          <a:ext cx="10515600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/>
            <a:t>Seek legal advice from the IPR Coordinator when necessary</a:t>
          </a:r>
          <a:endParaRPr lang="en-GB" sz="1800" kern="1200" noProof="0" dirty="0"/>
        </a:p>
      </dsp:txBody>
      <dsp:txXfrm>
        <a:off x="21075" y="3848334"/>
        <a:ext cx="10473450" cy="3895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99291-965D-405E-8E94-BE65461EF7C1}">
      <dsp:nvSpPr>
        <dsp:cNvPr id="0" name=""/>
        <dsp:cNvSpPr/>
      </dsp:nvSpPr>
      <dsp:spPr>
        <a:xfrm>
          <a:off x="0" y="12294"/>
          <a:ext cx="10515600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/>
            <a:t>Documentation, data and datasets licences</a:t>
          </a:r>
          <a:endParaRPr lang="en-US" sz="1500" kern="1200"/>
        </a:p>
      </dsp:txBody>
      <dsp:txXfrm>
        <a:off x="17563" y="29857"/>
        <a:ext cx="10480474" cy="324648"/>
      </dsp:txXfrm>
    </dsp:sp>
    <dsp:sp modelId="{35DE0244-8D83-4125-A1BC-2CCCADBB9588}">
      <dsp:nvSpPr>
        <dsp:cNvPr id="0" name=""/>
        <dsp:cNvSpPr/>
      </dsp:nvSpPr>
      <dsp:spPr>
        <a:xfrm>
          <a:off x="0" y="372069"/>
          <a:ext cx="10515600" cy="62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Tutorials, presentations, training or promotional materials – use Creative Commons BY, CC BY-NC, or GNU FDL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Data – embedded data under OSS licences, standalone data under data-oriented (such as Open Data Commons) or CC licences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Datasets – commonly under CC and ODC</a:t>
          </a:r>
          <a:endParaRPr lang="en-GB" sz="1200" kern="1200" noProof="0" dirty="0"/>
        </a:p>
      </dsp:txBody>
      <dsp:txXfrm>
        <a:off x="0" y="372069"/>
        <a:ext cx="10515600" cy="621000"/>
      </dsp:txXfrm>
    </dsp:sp>
    <dsp:sp modelId="{FF71E084-AD8E-4F87-89B0-674A3A9127D1}">
      <dsp:nvSpPr>
        <dsp:cNvPr id="0" name=""/>
        <dsp:cNvSpPr/>
      </dsp:nvSpPr>
      <dsp:spPr>
        <a:xfrm>
          <a:off x="0" y="993069"/>
          <a:ext cx="10515600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/>
            <a:t>Document and attribute external data sources</a:t>
          </a:r>
          <a:endParaRPr lang="en-GB" sz="1500" kern="1200" noProof="0" dirty="0"/>
        </a:p>
      </dsp:txBody>
      <dsp:txXfrm>
        <a:off x="17563" y="1010632"/>
        <a:ext cx="10480474" cy="324648"/>
      </dsp:txXfrm>
    </dsp:sp>
    <dsp:sp modelId="{6C78408F-F6B3-4572-87BB-7FECFC77595F}">
      <dsp:nvSpPr>
        <dsp:cNvPr id="0" name=""/>
        <dsp:cNvSpPr/>
      </dsp:nvSpPr>
      <dsp:spPr>
        <a:xfrm>
          <a:off x="0" y="1352844"/>
          <a:ext cx="10515600" cy="1024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In the software itself or in its documentation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Data may come with specific licence requirements or restrictions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Applies to all data provided with the software or used for its operation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Compliance with terms for proprietary or open data licences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Specific terms for public reference information, data contained in external libraries or modules</a:t>
          </a:r>
          <a:endParaRPr lang="en-GB" sz="1200" kern="1200" noProof="0" dirty="0"/>
        </a:p>
      </dsp:txBody>
      <dsp:txXfrm>
        <a:off x="0" y="1352844"/>
        <a:ext cx="10515600" cy="1024650"/>
      </dsp:txXfrm>
    </dsp:sp>
    <dsp:sp modelId="{373BCF46-CC56-4738-B297-6C62F2582A6E}">
      <dsp:nvSpPr>
        <dsp:cNvPr id="0" name=""/>
        <dsp:cNvSpPr/>
      </dsp:nvSpPr>
      <dsp:spPr>
        <a:xfrm>
          <a:off x="0" y="2377494"/>
          <a:ext cx="10515600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/>
            <a:t>Use or modification of externally developed work other than software</a:t>
          </a:r>
          <a:endParaRPr lang="en-GB" sz="1500" kern="1200" noProof="0" dirty="0"/>
        </a:p>
      </dsp:txBody>
      <dsp:txXfrm>
        <a:off x="17563" y="2395057"/>
        <a:ext cx="10480474" cy="324648"/>
      </dsp:txXfrm>
    </dsp:sp>
    <dsp:sp modelId="{7D1A4FA3-1441-4C4D-89A7-C07D774A3BB5}">
      <dsp:nvSpPr>
        <dsp:cNvPr id="0" name=""/>
        <dsp:cNvSpPr/>
      </dsp:nvSpPr>
      <dsp:spPr>
        <a:xfrm>
          <a:off x="0" y="2737268"/>
          <a:ext cx="10515600" cy="62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Database models, architectural designs, development frameworks, or code generated by tools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Software must comply with specific licence terms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Special cases for copyleft OSS licences or non-OSS licences like Creative Commons with NC (NonCommercial), ND (NoDerivatives) or SA (ShareAlike) clauses</a:t>
          </a:r>
          <a:endParaRPr lang="en-GB" sz="1200" kern="1200" noProof="0" dirty="0"/>
        </a:p>
      </dsp:txBody>
      <dsp:txXfrm>
        <a:off x="0" y="2737268"/>
        <a:ext cx="10515600" cy="621000"/>
      </dsp:txXfrm>
    </dsp:sp>
    <dsp:sp modelId="{51247B1A-8F61-4747-A859-EE9EF7492DB2}">
      <dsp:nvSpPr>
        <dsp:cNvPr id="0" name=""/>
        <dsp:cNvSpPr/>
      </dsp:nvSpPr>
      <dsp:spPr>
        <a:xfrm>
          <a:off x="0" y="3358269"/>
          <a:ext cx="10515600" cy="359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/>
            <a:t>Such works are unlikely to be detected by SCA tools</a:t>
          </a:r>
          <a:endParaRPr lang="en-GB" sz="1500" kern="1200" noProof="0" dirty="0"/>
        </a:p>
      </dsp:txBody>
      <dsp:txXfrm>
        <a:off x="17563" y="3375832"/>
        <a:ext cx="10480474" cy="324648"/>
      </dsp:txXfrm>
    </dsp:sp>
    <dsp:sp modelId="{A1AE4941-63C1-4DA6-A6FE-5E6E619731DF}">
      <dsp:nvSpPr>
        <dsp:cNvPr id="0" name=""/>
        <dsp:cNvSpPr/>
      </dsp:nvSpPr>
      <dsp:spPr>
        <a:xfrm>
          <a:off x="0" y="3718044"/>
          <a:ext cx="10515600" cy="62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Document and communicate their use and licences as soon as they are incorporated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Annotate assets, configuration files, scripts, and guides with provenance and licence details for traceability</a:t>
          </a:r>
          <a:endParaRPr lang="en-GB" sz="1200" kern="1200" noProof="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200" kern="1200" noProof="0"/>
            <a:t>Failure to state necessary details when adding such assets can make their identification and tracing difficult later</a:t>
          </a:r>
          <a:endParaRPr lang="en-GB" sz="1200" kern="1200" noProof="0" dirty="0"/>
        </a:p>
      </dsp:txBody>
      <dsp:txXfrm>
        <a:off x="0" y="3718044"/>
        <a:ext cx="10515600" cy="621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>
                <a:solidFill>
                  <a:srgbClr val="EE426D"/>
                </a:solidFill>
              </a:rPr>
              <a:t>Gn5-1</a:t>
            </a:r>
            <a:endParaRPr lang="en-GB" sz="2000" b="1" cap="all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r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r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GN4-1 EC Review</a:t>
            </a:r>
          </a:p>
          <a:p>
            <a:pPr marL="0" marR="0" lvl="0" indent="0" algn="r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TBC 2016</a:t>
            </a:r>
          </a:p>
          <a:p>
            <a:pPr marL="0" marR="0" lvl="0" indent="0" algn="r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Brussels</a:t>
            </a:r>
          </a:p>
          <a:p>
            <a:pPr marL="0" marR="0" lvl="0" indent="0" algn="r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Presenter Name, Organisation</a:t>
            </a:r>
          </a:p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GN4-2 Period 1 EC Review</a:t>
            </a:r>
          </a:p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November 2017</a:t>
            </a:r>
          </a:p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Brussels</a:t>
            </a:r>
          </a:p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Name, GÉANT</a:t>
            </a:r>
          </a:p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4D100"/>
              </a:buClr>
              <a:buSzPct val="80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l" defTabSz="1016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67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DB5B91-B4E4-4EE4-BE5C-3E09032CE5E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52997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85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368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657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32672" y="5782284"/>
            <a:ext cx="1353542" cy="578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21" y="2002142"/>
            <a:ext cx="9894723" cy="2722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54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– – – –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7" r:id="rId2"/>
    <p:sldLayoutId id="214748368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– – – –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DB5B91-B4E4-4EE4-BE5C-3E09032CE5E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6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7" r:id="rId3"/>
    <p:sldLayoutId id="2147483698" r:id="rId4"/>
    <p:sldLayoutId id="2147483699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SD/Reference+information+about+OSS+licences+and+tools" TargetMode="External"/><Relationship Id="rId7" Type="http://schemas.openxmlformats.org/officeDocument/2006/relationships/hyperlink" Target="https://jira.software.geant.org/servicedesk/customer/portal/2/create/55" TargetMode="External"/><Relationship Id="rId2" Type="http://schemas.openxmlformats.org/officeDocument/2006/relationships/hyperlink" Target="https://wiki.geant.org/pages/viewpage.action?pageId=72561469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sw-licences@software.geant.org" TargetMode="External"/><Relationship Id="rId5" Type="http://schemas.openxmlformats.org/officeDocument/2006/relationships/hyperlink" Target="https://geant-project.slack.com/" TargetMode="External"/><Relationship Id="rId4" Type="http://schemas.openxmlformats.org/officeDocument/2006/relationships/hyperlink" Target="https://wiki.geant.org/display/gn51wp9t2/Templates+and+Examples+for+Project+Artefact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pages/viewpage.action?pageId=240844905" TargetMode="External"/><Relationship Id="rId2" Type="http://schemas.openxmlformats.org/officeDocument/2006/relationships/hyperlink" Target="https://wiki.geant.org/pages/viewpage.action?pageId=219938818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SD/Important+licences+for+licence+selection" TargetMode="External"/><Relationship Id="rId2" Type="http://schemas.openxmlformats.org/officeDocument/2006/relationships/hyperlink" Target="https://wiki.geant.org/display/GSD/OSS+licences+and+licence+selection" TargetMode="Externa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GSD/Important+licences+for+licence+selection" TargetMode="Externa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</a:rPr>
              <a:t>Public (PU)</a:t>
            </a:r>
            <a:endParaRPr lang="en-GB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December 202</a:t>
            </a:r>
            <a:r>
              <a:rPr lang="sr-Latn-RS" sz="1600">
                <a:solidFill>
                  <a:schemeClr val="bg1"/>
                </a:solidFill>
              </a:rPr>
              <a:t>4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noProof="0" dirty="0"/>
              <a:t>Software Licence Selection and Management in GÉANT</a:t>
            </a:r>
            <a:br>
              <a:rPr lang="en-GB" b="0" noProof="0" dirty="0"/>
            </a:br>
            <a:endParaRPr lang="en-GB" noProof="0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GB" sz="24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Open Source and Licence Support</a:t>
            </a:r>
            <a:endParaRPr lang="en-GB" noProof="0" dirty="0"/>
          </a:p>
          <a:p>
            <a:endParaRPr lang="en-GB" b="1" noProof="0" dirty="0"/>
          </a:p>
          <a:p>
            <a:r>
              <a:rPr lang="en-GB" b="1" noProof="0" dirty="0"/>
              <a:t>Branko </a:t>
            </a:r>
            <a:r>
              <a:rPr lang="en-GB" b="1" noProof="0" dirty="0" err="1"/>
              <a:t>Marović</a:t>
            </a:r>
            <a:r>
              <a:rPr lang="en-GB" noProof="0" dirty="0">
                <a:cs typeface="Calibri"/>
              </a:rPr>
              <a:t>, </a:t>
            </a:r>
            <a:r>
              <a:rPr lang="en-GB" noProof="0" dirty="0" err="1">
                <a:cs typeface="Calibri"/>
              </a:rPr>
              <a:t>UoB</a:t>
            </a:r>
            <a:r>
              <a:rPr lang="en-GB" noProof="0" dirty="0">
                <a:cs typeface="Calibri"/>
              </a:rPr>
              <a:t>/AMRES</a:t>
            </a:r>
          </a:p>
          <a:p>
            <a:r>
              <a:rPr lang="en-GB" b="1" noProof="0" dirty="0" err="1">
                <a:cs typeface="Calibri"/>
              </a:rPr>
              <a:t>Kirij</a:t>
            </a:r>
            <a:r>
              <a:rPr lang="en-GB" b="1" noProof="0" dirty="0">
                <a:cs typeface="Calibri"/>
              </a:rPr>
              <a:t> </a:t>
            </a:r>
            <a:r>
              <a:rPr lang="en-GB" b="1" noProof="0" dirty="0" err="1">
                <a:cs typeface="Calibri"/>
              </a:rPr>
              <a:t>Kjiroski</a:t>
            </a:r>
            <a:r>
              <a:rPr lang="en-GB" noProof="0" dirty="0">
                <a:cs typeface="Calibri"/>
              </a:rPr>
              <a:t>, UKIM/MARNET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EB95B-B3E5-2469-2EBA-BABAEB0B7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A1D1B-A800-A474-B69B-7D15C6608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OSS Conditions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C52541-6C32-CF59-B551-A60F323D7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B4CB2-094A-F0F2-B9A6-3BA73C02C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Rights – Permissions granted by the licence</a:t>
            </a:r>
          </a:p>
          <a:p>
            <a:r>
              <a:rPr lang="en-GB" noProof="0" dirty="0"/>
              <a:t>Obligations – Compliance requirements, including copyright, notices, source code, build and installation instructions</a:t>
            </a:r>
          </a:p>
          <a:p>
            <a:r>
              <a:rPr lang="en-GB" noProof="0" dirty="0"/>
              <a:t>Restrictions – Prohibitions and limitations</a:t>
            </a:r>
          </a:p>
          <a:p>
            <a:r>
              <a:rPr lang="en-GB" noProof="0" dirty="0"/>
              <a:t>Other aspects – Typical uses, legal features, compatibility, origin and community endorsements</a:t>
            </a:r>
          </a:p>
        </p:txBody>
      </p:sp>
    </p:spTree>
    <p:extLst>
      <p:ext uri="{BB962C8B-B14F-4D97-AF65-F5344CB8AC3E}">
        <p14:creationId xmlns:p14="http://schemas.microsoft.com/office/powerpoint/2010/main" val="3467864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E669A-44D9-40C7-47F1-65D86FADA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19AE9-32AB-15B3-F17F-2504F5415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OSS Conditions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5CA4C7-8E23-6617-F525-E35A84608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/>
          </a:p>
        </p:txBody>
      </p:sp>
      <p:pic>
        <p:nvPicPr>
          <p:cNvPr id="5" name="Content Placeholder 4" descr="A group of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E480011F-1DA9-4EC1-4ABD-9820EA91E3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771" y="1903864"/>
            <a:ext cx="10672242" cy="40199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661389-11A2-43B0-95A4-41FE617E72EC}"/>
              </a:ext>
            </a:extLst>
          </p:cNvPr>
          <p:cNvSpPr txBox="1"/>
          <p:nvPr/>
        </p:nvSpPr>
        <p:spPr>
          <a:xfrm>
            <a:off x="2053652" y="6038388"/>
            <a:ext cx="7337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OSS conditions from JLA – Find and Compare Software Licenses </a:t>
            </a:r>
          </a:p>
        </p:txBody>
      </p:sp>
    </p:spTree>
    <p:extLst>
      <p:ext uri="{BB962C8B-B14F-4D97-AF65-F5344CB8AC3E}">
        <p14:creationId xmlns:p14="http://schemas.microsoft.com/office/powerpoint/2010/main" val="786998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002D8-2DB9-4EA4-D7DF-0C40A1A75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FFC3F-4350-F5A4-A3A0-C2207CB5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GÉANT IPR Policy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785828-6125-5F00-0FB0-052B8CFDA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C1DA6-6C4C-E004-31E7-4BBE0F2AE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Binding from January 2023</a:t>
            </a:r>
          </a:p>
          <a:p>
            <a:r>
              <a:rPr lang="en-GB" noProof="0" dirty="0"/>
              <a:t>Establishes a framework for intellectual property (IP) generated by the GÉANT project, applying to all GÉANT participants</a:t>
            </a:r>
          </a:p>
          <a:p>
            <a:r>
              <a:rPr lang="en-GB" noProof="0" dirty="0" err="1"/>
              <a:t>Providess</a:t>
            </a:r>
            <a:r>
              <a:rPr lang="en-GB" noProof="0" dirty="0"/>
              <a:t> practical guidance on IPR and seeks to establish a cooperative approach to IP protection and fair use in GÉANT projects</a:t>
            </a:r>
          </a:p>
          <a:p>
            <a:r>
              <a:rPr lang="en-GB" noProof="0" dirty="0"/>
              <a:t>Upholds principles of findability, accessibility, interoperability and reusability (FAIR) for the use of GÉANT project IP</a:t>
            </a:r>
          </a:p>
          <a:p>
            <a:r>
              <a:rPr lang="en-GB" noProof="0" dirty="0"/>
              <a:t>Permits all OSI- and FSF-approved licences</a:t>
            </a:r>
          </a:p>
          <a:p>
            <a:pPr lvl="1"/>
            <a:r>
              <a:rPr lang="en-GB" noProof="0" dirty="0"/>
              <a:t>Recommends </a:t>
            </a:r>
            <a:r>
              <a:rPr lang="en-GB" b="1" noProof="0" dirty="0"/>
              <a:t>permissive</a:t>
            </a:r>
            <a:r>
              <a:rPr lang="en-GB" noProof="0" dirty="0"/>
              <a:t> licences</a:t>
            </a:r>
          </a:p>
          <a:p>
            <a:pPr lvl="1"/>
            <a:r>
              <a:rPr lang="en-GB" noProof="0" dirty="0"/>
              <a:t>Allows </a:t>
            </a:r>
            <a:r>
              <a:rPr lang="en-GB" b="1" noProof="0" dirty="0"/>
              <a:t>copyleft</a:t>
            </a:r>
            <a:r>
              <a:rPr lang="en-GB" noProof="0" dirty="0"/>
              <a:t> (weak, strong or network-protective) as needed</a:t>
            </a:r>
            <a:endParaRPr lang="en-GB" b="1" noProof="0" dirty="0"/>
          </a:p>
          <a:p>
            <a:r>
              <a:rPr lang="en-GB" noProof="0" dirty="0"/>
              <a:t>Final recommendations provided by the </a:t>
            </a:r>
            <a:r>
              <a:rPr lang="en-GB" b="1" noProof="0" dirty="0"/>
              <a:t>IPR Coordinator</a:t>
            </a:r>
            <a:r>
              <a:rPr lang="en-GB" noProof="0" dirty="0"/>
              <a:t>, who maintains the IP Register</a:t>
            </a:r>
          </a:p>
        </p:txBody>
      </p:sp>
    </p:spTree>
    <p:extLst>
      <p:ext uri="{BB962C8B-B14F-4D97-AF65-F5344CB8AC3E}">
        <p14:creationId xmlns:p14="http://schemas.microsoft.com/office/powerpoint/2010/main" val="677497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866CA-B49D-9E5D-EFEB-7537FC5B7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120AD-B5D2-4525-4D6F-19BA2BF00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Governance in GÉANT: Roles and Services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9F9014-D048-84AF-FE26-F5C6FD546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A0217E-B8B0-9BD3-56DC-894A80B45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Led by the </a:t>
            </a:r>
            <a:r>
              <a:rPr lang="en-GB" b="1" noProof="0" dirty="0"/>
              <a:t>IPR Coordinator</a:t>
            </a:r>
          </a:p>
          <a:p>
            <a:r>
              <a:rPr lang="en-GB" noProof="0" dirty="0"/>
              <a:t>Supported by the </a:t>
            </a:r>
            <a:r>
              <a:rPr lang="en-GB" b="1" noProof="0" dirty="0"/>
              <a:t>Open Source and Licence Support (OSLS) Team</a:t>
            </a:r>
            <a:r>
              <a:rPr lang="en-GB" noProof="0" dirty="0"/>
              <a:t>, also known as software licensing team</a:t>
            </a:r>
          </a:p>
          <a:p>
            <a:pPr lvl="1"/>
            <a:r>
              <a:rPr lang="en-GB" noProof="0" dirty="0"/>
              <a:t>Assists users in understanding and </a:t>
            </a:r>
            <a:r>
              <a:rPr lang="en-GB" noProof="0" dirty="0" err="1"/>
              <a:t>manageing</a:t>
            </a:r>
            <a:r>
              <a:rPr lang="en-GB" noProof="0" dirty="0"/>
              <a:t> OSS licences, mastering the tools provided, and applying them effectively</a:t>
            </a:r>
          </a:p>
          <a:p>
            <a:pPr lvl="1"/>
            <a:r>
              <a:rPr lang="en-GB" noProof="0" dirty="0"/>
              <a:t>Provides knowledge, guidance and support to solution designers and developers on licences and IPR</a:t>
            </a:r>
          </a:p>
          <a:p>
            <a:r>
              <a:rPr lang="en-GB" noProof="0" dirty="0"/>
              <a:t>Services include</a:t>
            </a:r>
          </a:p>
          <a:p>
            <a:pPr lvl="1"/>
            <a:r>
              <a:rPr lang="en-GB" noProof="0" dirty="0"/>
              <a:t>Software Composition Analysis (SCA) – Analyses software components, their licences and IP risks ¶</a:t>
            </a:r>
          </a:p>
          <a:p>
            <a:pPr lvl="1"/>
            <a:r>
              <a:rPr lang="en-GB" noProof="0" dirty="0"/>
              <a:t>Software Licence Analysis (SLA) – Assists with licence selection and compliance</a:t>
            </a:r>
          </a:p>
        </p:txBody>
      </p:sp>
    </p:spTree>
    <p:extLst>
      <p:ext uri="{BB962C8B-B14F-4D97-AF65-F5344CB8AC3E}">
        <p14:creationId xmlns:p14="http://schemas.microsoft.com/office/powerpoint/2010/main" val="3574916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CFDA6-301E-132C-436F-59E81BDD5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909A9-46A2-CFDC-234D-F3B71ACC3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Governance in GÉANT: SCA and SLA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3D4665-7673-133C-5020-98FB24E39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689D88-D37D-AC42-F288-1DC0A92F4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SCA and SLA address key licensing concerns by</a:t>
            </a:r>
          </a:p>
          <a:p>
            <a:pPr lvl="1"/>
            <a:r>
              <a:rPr lang="en-GB" noProof="0" dirty="0"/>
              <a:t>Assessing the licences of components and prior IP</a:t>
            </a:r>
          </a:p>
          <a:p>
            <a:pPr lvl="1"/>
            <a:r>
              <a:rPr lang="en-GB" noProof="0" dirty="0"/>
              <a:t>Selecting an open source licence aligned with project needs</a:t>
            </a:r>
          </a:p>
          <a:p>
            <a:pPr lvl="1"/>
            <a:r>
              <a:rPr lang="en-GB" noProof="0" dirty="0"/>
              <a:t>Ensuring compatibility with component licences</a:t>
            </a:r>
          </a:p>
          <a:p>
            <a:pPr lvl="1"/>
            <a:r>
              <a:rPr lang="en-GB" noProof="0" dirty="0"/>
              <a:t>Ensuring compliance with the selected licence</a:t>
            </a:r>
          </a:p>
          <a:p>
            <a:r>
              <a:rPr lang="en-GB" noProof="0" dirty="0"/>
              <a:t>Registering and publishing software using GÉANT’s internal tools</a:t>
            </a:r>
          </a:p>
          <a:p>
            <a:pPr lvl="1"/>
            <a:r>
              <a:rPr lang="en-GB" noProof="0" dirty="0"/>
              <a:t>Aligning with established practices and expectations</a:t>
            </a:r>
          </a:p>
        </p:txBody>
      </p:sp>
    </p:spTree>
    <p:extLst>
      <p:ext uri="{BB962C8B-B14F-4D97-AF65-F5344CB8AC3E}">
        <p14:creationId xmlns:p14="http://schemas.microsoft.com/office/powerpoint/2010/main" val="3411043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975DA-91B4-241B-75C3-881FB107E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50895-0708-E77C-6987-E310CA38D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Governance in GÉANT: Licensing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190B5E-8D98-9D58-0D49-9C53E9960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A6EE7-3F02-7EA0-C298-88B251F53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Completing licensing and formalising the licence</a:t>
            </a:r>
          </a:p>
          <a:p>
            <a:pPr lvl="1"/>
            <a:r>
              <a:rPr lang="en-GB" noProof="0" dirty="0"/>
              <a:t>Positive indicators for project maturity and compliance  within GÉANT</a:t>
            </a:r>
          </a:p>
          <a:p>
            <a:r>
              <a:rPr lang="en-GB" noProof="0" dirty="0"/>
              <a:t>Achieving satisfactory IPR status through iterative analysis and adjustments</a:t>
            </a:r>
          </a:p>
          <a:p>
            <a:r>
              <a:rPr lang="en-GB" noProof="0" dirty="0"/>
              <a:t>Software licensing</a:t>
            </a:r>
          </a:p>
          <a:p>
            <a:pPr lvl="1"/>
            <a:r>
              <a:rPr lang="en-GB" noProof="0" dirty="0"/>
              <a:t>Provides an opportunity to evaluate project components and their licences</a:t>
            </a:r>
          </a:p>
          <a:p>
            <a:pPr lvl="1"/>
            <a:r>
              <a:rPr lang="en-GB" noProof="0" dirty="0"/>
              <a:t>Standardises projects while addressing authorship, ownership, external relations and documentation artefacts</a:t>
            </a:r>
          </a:p>
          <a:p>
            <a:pPr lvl="1"/>
            <a:r>
              <a:rPr lang="en-GB" noProof="0" dirty="0"/>
              <a:t>Encourages participant engagement</a:t>
            </a:r>
          </a:p>
          <a:p>
            <a:pPr lvl="2"/>
            <a:r>
              <a:rPr lang="en-GB" noProof="0" dirty="0"/>
              <a:t>New team members assess and validate the software</a:t>
            </a:r>
          </a:p>
          <a:p>
            <a:pPr lvl="2"/>
            <a:r>
              <a:rPr lang="en-GB" noProof="0" dirty="0"/>
              <a:t>Original developers evaluate and consolidate their work</a:t>
            </a:r>
          </a:p>
          <a:p>
            <a:r>
              <a:rPr lang="en-GB" noProof="0" dirty="0"/>
              <a:t>Licensing analysis and resultant reports</a:t>
            </a:r>
          </a:p>
          <a:p>
            <a:pPr lvl="1"/>
            <a:r>
              <a:rPr lang="en-GB" noProof="0" dirty="0"/>
              <a:t>Provide valuable insights into software solutions</a:t>
            </a:r>
          </a:p>
          <a:p>
            <a:pPr lvl="1"/>
            <a:r>
              <a:rPr lang="en-GB" noProof="0" dirty="0"/>
              <a:t>Support evaluations and 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1494319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DFC07-01CB-EB68-2F5C-A9E9672AD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29B50-0FCE-5855-750A-9BF48ACF1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Governance in GÉANT: Additional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1FB6DE-2B01-BE25-6DC9-59A736C56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16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788A7-C3DF-257D-C623-754F3961D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noProof="0" dirty="0"/>
              <a:t>Guides and supporting materials</a:t>
            </a:r>
          </a:p>
          <a:p>
            <a:pPr lvl="1"/>
            <a:r>
              <a:rPr lang="en-GB" noProof="0" dirty="0"/>
              <a:t>Software Licence Selection and Management in GÉANT (</a:t>
            </a:r>
            <a:r>
              <a:rPr lang="en-GB" noProof="0" dirty="0">
                <a:hlinkClick r:id="rId2"/>
              </a:rPr>
              <a:t>https://wiki.geant.org/pages/viewpage.action?pageId=725614690</a:t>
            </a:r>
            <a:r>
              <a:rPr lang="en-GB" noProof="0" dirty="0"/>
              <a:t>)</a:t>
            </a:r>
          </a:p>
          <a:p>
            <a:pPr lvl="1"/>
            <a:r>
              <a:rPr lang="en-GB" noProof="0" dirty="0"/>
              <a:t>Reference Information about OSS Licences and Tools (</a:t>
            </a:r>
            <a:r>
              <a:rPr lang="en-GB" noProof="0" dirty="0">
                <a:hlinkClick r:id="rId3"/>
              </a:rPr>
              <a:t>https://wiki.geant.org/display/GSD/Reference+information+about+OSS+licences+and+tools</a:t>
            </a:r>
            <a:r>
              <a:rPr lang="en-GB" noProof="0" dirty="0"/>
              <a:t>) </a:t>
            </a:r>
          </a:p>
          <a:p>
            <a:pPr lvl="1"/>
            <a:r>
              <a:rPr lang="en-GB" noProof="0" dirty="0"/>
              <a:t>Templates and Examples (</a:t>
            </a:r>
            <a:r>
              <a:rPr lang="en-GB" noProof="0" dirty="0">
                <a:hlinkClick r:id="rId4"/>
              </a:rPr>
              <a:t>https://wiki.geant.org/display/gn51wp9t2/Templates+and+Examples+for+Project+Artefacts</a:t>
            </a:r>
            <a:r>
              <a:rPr lang="en-GB" noProof="0" dirty="0"/>
              <a:t>)</a:t>
            </a:r>
          </a:p>
          <a:p>
            <a:r>
              <a:rPr lang="en-GB" noProof="0" dirty="0"/>
              <a:t>Contact</a:t>
            </a:r>
          </a:p>
          <a:p>
            <a:pPr lvl="1"/>
            <a:r>
              <a:rPr lang="en-GB" noProof="0" dirty="0"/>
              <a:t>Slack: </a:t>
            </a:r>
            <a:r>
              <a:rPr lang="en-GB" b="1" noProof="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#sw-licences</a:t>
            </a:r>
            <a:r>
              <a:rPr lang="en-GB" noProof="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at </a:t>
            </a:r>
            <a:r>
              <a:rPr lang="en-GB" u="sng" noProof="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  <a:hlinkClick r:id="rId5"/>
              </a:rPr>
              <a:t>https://geant-project.slack.com</a:t>
            </a:r>
            <a:endParaRPr lang="en-GB" noProof="0" dirty="0">
              <a:effectLst/>
              <a:latin typeface="Calibri" panose="020F050202020403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lvl="1"/>
            <a:r>
              <a:rPr lang="en-GB" noProof="0" dirty="0"/>
              <a:t>Email: </a:t>
            </a:r>
            <a:r>
              <a:rPr lang="en-GB" u="sng" noProof="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  <a:hlinkClick r:id="rId6"/>
              </a:rPr>
              <a:t>sw-licences@software.geant.org</a:t>
            </a:r>
            <a:endParaRPr lang="en-GB" noProof="0" dirty="0"/>
          </a:p>
          <a:p>
            <a:r>
              <a:rPr lang="en-GB" noProof="0" dirty="0"/>
              <a:t>Requests are posted and tracked via the GÉANT Jira Help Desk (</a:t>
            </a:r>
            <a:r>
              <a:rPr lang="en-GB" noProof="0" dirty="0">
                <a:hlinkClick r:id="rId7"/>
              </a:rPr>
              <a:t>https://jira.software.geant.org/servicedesk/customer/portal/2/create/55</a:t>
            </a:r>
            <a:r>
              <a:rPr lang="en-GB" noProof="0" dirty="0"/>
              <a:t>)</a:t>
            </a:r>
            <a:endParaRPr lang="en-GB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84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1346A-501F-6C8C-AB80-12DE15452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7C431-D972-B10E-C25E-0422DFFFC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Software Composition Analysis (SCA) Service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2FF805-8147-79BB-67EC-1B701F481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17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14AC0-061A-71FF-D70C-4B8C6B883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noProof="0" dirty="0"/>
              <a:t>Provides one-time analysis or continuous monitoring via Mend</a:t>
            </a:r>
          </a:p>
          <a:p>
            <a:pPr lvl="1"/>
            <a:r>
              <a:rPr lang="en-GB" noProof="0" dirty="0"/>
              <a:t>Analyses software components and their licences</a:t>
            </a:r>
          </a:p>
          <a:p>
            <a:pPr lvl="1"/>
            <a:r>
              <a:rPr lang="en-GB" noProof="0" dirty="0"/>
              <a:t>Supports licence compatibility and compliance actions taken by developers</a:t>
            </a:r>
          </a:p>
          <a:p>
            <a:pPr lvl="1"/>
            <a:r>
              <a:rPr lang="en-GB" noProof="0" dirty="0"/>
              <a:t>Mitigates IPR infringement risks which may have significant financial consequences</a:t>
            </a:r>
          </a:p>
          <a:p>
            <a:pPr lvl="1"/>
            <a:r>
              <a:rPr lang="en-GB" noProof="0" dirty="0"/>
              <a:t>Reports security vulnerabilities, complementing SonarQube and extended code reviews</a:t>
            </a:r>
          </a:p>
          <a:p>
            <a:r>
              <a:rPr lang="en-GB" noProof="0" dirty="0"/>
              <a:t>Steps</a:t>
            </a:r>
          </a:p>
          <a:p>
            <a:pPr lvl="1"/>
            <a:r>
              <a:rPr lang="en-GB" noProof="0" dirty="0"/>
              <a:t>Set up the project in the Mend SCA tool</a:t>
            </a:r>
          </a:p>
          <a:p>
            <a:pPr lvl="1"/>
            <a:r>
              <a:rPr lang="en-GB" noProof="0" dirty="0"/>
              <a:t>Scan source code</a:t>
            </a:r>
          </a:p>
          <a:p>
            <a:pPr lvl="1"/>
            <a:r>
              <a:rPr lang="en-GB" noProof="0" dirty="0"/>
              <a:t>Generate and review the report</a:t>
            </a:r>
          </a:p>
          <a:p>
            <a:pPr lvl="1"/>
            <a:r>
              <a:rPr lang="en-GB" noProof="0" dirty="0"/>
              <a:t>Provide the report to the designated project leader/expert</a:t>
            </a:r>
          </a:p>
          <a:p>
            <a:pPr lvl="1"/>
            <a:r>
              <a:rPr lang="en-GB" noProof="0" dirty="0"/>
              <a:t>They are expected to provide feedback on request handling</a:t>
            </a:r>
          </a:p>
          <a:p>
            <a:pPr lvl="1"/>
            <a:r>
              <a:rPr lang="en-GB" noProof="0" dirty="0"/>
              <a:t>Repeat as needed</a:t>
            </a:r>
          </a:p>
        </p:txBody>
      </p:sp>
    </p:spTree>
    <p:extLst>
      <p:ext uri="{BB962C8B-B14F-4D97-AF65-F5344CB8AC3E}">
        <p14:creationId xmlns:p14="http://schemas.microsoft.com/office/powerpoint/2010/main" val="2650987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7CF1D-70E5-1578-F801-AB3621A45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DE4BA-1FA5-CD66-B641-E5C2A01D3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40ADF-A6C4-39C7-9233-2C0A67BE0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18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2B23F-47C2-B8CD-AB6D-D65B2078E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noProof="0" dirty="0"/>
              <a:t>An online service used by GÉANT for open source licence analysis</a:t>
            </a:r>
          </a:p>
          <a:p>
            <a:pPr lvl="1"/>
            <a:r>
              <a:rPr lang="en-GB" noProof="0" dirty="0"/>
              <a:t>Detects components, licences and vulnerabilities</a:t>
            </a:r>
          </a:p>
          <a:p>
            <a:pPr lvl="1"/>
            <a:r>
              <a:rPr lang="en-GB" noProof="0" dirty="0"/>
              <a:t>Creates a software components inventory</a:t>
            </a:r>
          </a:p>
          <a:p>
            <a:pPr lvl="1"/>
            <a:r>
              <a:rPr lang="en-GB" noProof="0" dirty="0"/>
              <a:t>Provides licence information</a:t>
            </a:r>
          </a:p>
          <a:p>
            <a:pPr lvl="1"/>
            <a:r>
              <a:rPr lang="en-GB" noProof="0" dirty="0"/>
              <a:t>Can be used for security compliance</a:t>
            </a:r>
          </a:p>
          <a:p>
            <a:r>
              <a:rPr lang="en-GB" noProof="0" dirty="0"/>
              <a:t>Overview of Mend usage is on the following slides</a:t>
            </a:r>
          </a:p>
          <a:p>
            <a:r>
              <a:rPr lang="en-GB" noProof="0" dirty="0"/>
              <a:t>How Mend works</a:t>
            </a:r>
          </a:p>
          <a:p>
            <a:pPr lvl="1"/>
            <a:r>
              <a:rPr lang="en-GB" noProof="0" dirty="0"/>
              <a:t>Scans directories to find software components and identify vulnerable libraries, licensing conflicts or risks</a:t>
            </a:r>
          </a:p>
          <a:p>
            <a:pPr lvl="1"/>
            <a:r>
              <a:rPr lang="en-GB" noProof="0" dirty="0"/>
              <a:t>Displays results in the Mend web application</a:t>
            </a:r>
          </a:p>
          <a:p>
            <a:pPr lvl="1"/>
            <a:r>
              <a:rPr lang="en-GB" noProof="0" dirty="0"/>
              <a:t>Checks the digital signatures of components in the Mend database to detect and describe open source or commercial component</a:t>
            </a:r>
          </a:p>
          <a:p>
            <a:r>
              <a:rPr lang="en-GB" noProof="0" dirty="0"/>
              <a:t>Adding project to Mend is done by the licensing team</a:t>
            </a:r>
          </a:p>
          <a:p>
            <a:pPr lvl="1"/>
            <a:r>
              <a:rPr lang="en-GB" noProof="0" dirty="0"/>
              <a:t>Mend supports integration with GÉANT’s GitLab and Bitbucket with Bamboo (</a:t>
            </a:r>
            <a:r>
              <a:rPr lang="en-GB" noProof="0" dirty="0">
                <a:hlinkClick r:id="rId2"/>
              </a:rPr>
              <a:t>https://wiki.geant.org/pages/viewpage.action?pageId=219938818</a:t>
            </a:r>
            <a:r>
              <a:rPr lang="en-GB" noProof="0" dirty="0"/>
              <a:t>) </a:t>
            </a:r>
          </a:p>
          <a:p>
            <a:pPr lvl="1"/>
            <a:r>
              <a:rPr lang="en-GB" noProof="0" dirty="0"/>
              <a:t>Details for scanning the locally stored code (</a:t>
            </a:r>
            <a:r>
              <a:rPr lang="en-GB" noProof="0" dirty="0">
                <a:hlinkClick r:id="rId3"/>
              </a:rPr>
              <a:t>https://wiki.geant.org/pages/viewpage.action?pageId=240844905</a:t>
            </a:r>
            <a:r>
              <a:rPr lang="en-GB" noProof="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572402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98F85-7D3B-1C60-C863-8286B9FCE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EB8C3-FC42-1205-C850-25DDBD020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044AA2-9340-1511-7940-52E238C88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97079-FFF4-079D-F5DF-02023257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/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Licences dashboard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Product</a:t>
            </a:r>
            <a:r>
              <a:rPr lang="en-GB" baseline="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view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Inventory report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Alerts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362943-ABCD-474A-3B5B-B548543F4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870" y="566503"/>
            <a:ext cx="8108517" cy="62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4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3CD33-55E0-7DB2-EF51-3FBDF918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A379C-0591-B4F1-224F-FB5BFFD65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1748E-CFA0-207A-27B1-BBD555356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Course objective: Explain licence selection, declaration, compliance and related tasks in software development</a:t>
            </a:r>
          </a:p>
          <a:p>
            <a:r>
              <a:rPr lang="en-GB" noProof="0" dirty="0"/>
              <a:t>Structure</a:t>
            </a:r>
          </a:p>
          <a:p>
            <a:pPr lvl="1"/>
            <a:r>
              <a:rPr lang="en-GB" noProof="0" dirty="0"/>
              <a:t>Essential aspects and elements of software licensing</a:t>
            </a:r>
          </a:p>
          <a:p>
            <a:pPr lvl="1"/>
            <a:r>
              <a:rPr lang="en-GB" noProof="0" dirty="0"/>
              <a:t>Compliance and required artefacts</a:t>
            </a:r>
          </a:p>
          <a:p>
            <a:pPr lvl="1"/>
            <a:r>
              <a:rPr lang="en-GB" noProof="0" dirty="0"/>
              <a:t>Open source licences used in GÉANT</a:t>
            </a:r>
          </a:p>
        </p:txBody>
      </p:sp>
    </p:spTree>
    <p:extLst>
      <p:ext uri="{BB962C8B-B14F-4D97-AF65-F5344CB8AC3E}">
        <p14:creationId xmlns:p14="http://schemas.microsoft.com/office/powerpoint/2010/main" val="2677930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28EF5-8288-A3A5-5317-FAEAA0FAE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9A202-92DB-ADE5-C1CC-00E8E3370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3A0B1C-4030-C386-9957-AF8C7E4F0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A9CD2-3B4B-3A37-2D52-859D2409A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/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Product</a:t>
            </a:r>
            <a:r>
              <a:rPr lang="en-GB" baseline="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view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Inventory report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Alerts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966093-36A9-4DB1-5255-D5222BDAE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576" y="1825625"/>
            <a:ext cx="8089423" cy="419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4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142AF-0671-71FF-B620-35B638734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B7ADB-34A9-3800-5EB9-A36BD9FEC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D47A7-039B-19B6-093B-D4DABC7B1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44071-0BA8-27AB-E65D-02D818847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/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/>
              <a:t>Product view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Inventory report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Alerts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C835E8-6F37-5A33-6DD8-E50E0B696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151" y="708507"/>
            <a:ext cx="8612849" cy="5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81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B6CB6-5075-F8BB-500C-E56DA2202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435B5-2DD5-8F58-6065-55290C2D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CB1A21-7D15-564E-8D5A-930D77FD0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031EC-A6DB-4352-3B43-F633B102D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/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/>
              <a:t>Product</a:t>
            </a:r>
            <a:r>
              <a:rPr lang="en-GB" baseline="0" noProof="0" dirty="0"/>
              <a:t> view</a:t>
            </a:r>
            <a:endParaRPr lang="en-GB" noProof="0" dirty="0"/>
          </a:p>
          <a:p>
            <a:r>
              <a:rPr lang="en-GB" noProof="0" dirty="0"/>
              <a:t>Inventory report</a:t>
            </a: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Alerts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CC7BBE-8466-B374-5E00-AD25D18B9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048" y="646589"/>
            <a:ext cx="8430952" cy="61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7DE44-17D4-CD1A-0E73-70E4F0A06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D524A-E2F8-7651-8FE5-85A2CF13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0CC97C-65D5-B60F-DBD8-5117AC35E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200E5-8A95-C438-39DA-9CBCF5F47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/>
              <a:t>Product</a:t>
            </a:r>
            <a:r>
              <a:rPr lang="en-GB" sz="2400" kern="1200" baseline="0" noProof="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 view</a:t>
            </a:r>
            <a:endParaRPr lang="en-GB" noProof="0" dirty="0"/>
          </a:p>
          <a:p>
            <a:r>
              <a:rPr lang="en-GB" noProof="0" dirty="0"/>
              <a:t>Inventory report</a:t>
            </a:r>
          </a:p>
          <a:p>
            <a:r>
              <a:rPr lang="en-GB" noProof="0" dirty="0"/>
              <a:t>Alerts</a:t>
            </a:r>
          </a:p>
          <a:p>
            <a:pPr lvl="1"/>
            <a:r>
              <a:rPr lang="en-GB" noProof="0" dirty="0"/>
              <a:t>Libraries</a:t>
            </a:r>
          </a:p>
          <a:p>
            <a:pPr lvl="1"/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Licences</a:t>
            </a:r>
          </a:p>
          <a:p>
            <a:pPr lvl="1"/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Vulnerabilities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63AE99-891B-B1AF-A117-586EC8738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120" y="551432"/>
            <a:ext cx="8426880" cy="630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9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6B47E-F2FD-5DBC-EA43-ECC59DCFF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C4EBB-1C7A-5692-6C2C-4C7303B81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22CD84-9713-0C18-B609-31C2392E3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01D0A-7320-A32A-DE06-DBE068A70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/>
              <a:t>Product</a:t>
            </a:r>
            <a:r>
              <a:rPr lang="en-GB" baseline="0" noProof="0" dirty="0"/>
              <a:t> view</a:t>
            </a:r>
            <a:endParaRPr lang="en-GB" noProof="0" dirty="0"/>
          </a:p>
          <a:p>
            <a:r>
              <a:rPr lang="en-GB" noProof="0" dirty="0"/>
              <a:t>Inventory report</a:t>
            </a:r>
          </a:p>
          <a:p>
            <a:r>
              <a:rPr lang="en-GB" noProof="0" dirty="0"/>
              <a:t>Alerts</a:t>
            </a:r>
          </a:p>
          <a:p>
            <a:pPr lvl="1"/>
            <a:r>
              <a:rPr lang="en-GB" noProof="0" dirty="0"/>
              <a:t>Libraries</a:t>
            </a:r>
          </a:p>
          <a:p>
            <a:pPr lvl="1"/>
            <a:r>
              <a:rPr lang="en-GB" noProof="0" dirty="0"/>
              <a:t>Licences</a:t>
            </a:r>
          </a:p>
          <a:p>
            <a:pPr lvl="1"/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Vulnerabilities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DAABFE-FDC7-0537-3889-69638E47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095" y="565484"/>
            <a:ext cx="8267620" cy="629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3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BD24D-DD88-7B29-A0D7-C16232A59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A696F-13DE-BFD7-91AC-6C22DEF1E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E7E4B3-2220-235B-046E-EDAA4C58C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E0DA9C-B04B-D32D-CA7B-766F77991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70584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Mend dashboard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Licences dashboard</a:t>
            </a:r>
          </a:p>
          <a:p>
            <a:r>
              <a:rPr lang="en-GB" noProof="0" dirty="0"/>
              <a:t>Product</a:t>
            </a:r>
            <a:r>
              <a:rPr lang="en-GB" sz="2400" kern="1200" baseline="0" noProof="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 view</a:t>
            </a:r>
            <a:endParaRPr lang="en-GB" noProof="0" dirty="0"/>
          </a:p>
          <a:p>
            <a:r>
              <a:rPr lang="en-GB" noProof="0" dirty="0"/>
              <a:t>Inventory report</a:t>
            </a:r>
          </a:p>
          <a:p>
            <a:r>
              <a:rPr lang="en-GB" noProof="0" dirty="0"/>
              <a:t>Alerts</a:t>
            </a:r>
          </a:p>
          <a:p>
            <a:pPr lvl="1"/>
            <a:r>
              <a:rPr lang="en-GB" noProof="0" dirty="0"/>
              <a:t>Libraries</a:t>
            </a:r>
          </a:p>
          <a:p>
            <a:pPr lvl="1"/>
            <a:r>
              <a:rPr lang="en-GB" noProof="0" dirty="0"/>
              <a:t>Licences</a:t>
            </a:r>
          </a:p>
          <a:p>
            <a:pPr lvl="1"/>
            <a:r>
              <a:rPr lang="en-GB" noProof="0" dirty="0"/>
              <a:t>Vulnerabilities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24DAC-E63C-B079-53E9-8D18FB8C2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611" y="556756"/>
            <a:ext cx="8149389" cy="630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4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AA035-7BC4-C546-BB97-81A55A2F6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23E52-FF9C-8CF2-8500-70CFD1700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Mend SCA Tool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95209A-B0CF-4573-D505-3BDFB5823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26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E65F2-8AD6-F6E8-1DD8-CCA827D02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143418" cy="4351338"/>
          </a:xfrm>
        </p:spPr>
        <p:txBody>
          <a:bodyPr>
            <a:normAutofit/>
          </a:bodyPr>
          <a:lstStyle/>
          <a:p>
            <a:r>
              <a:rPr lang="en-GB" noProof="0" dirty="0"/>
              <a:t>Supports compliance but requires manual oversight</a:t>
            </a:r>
          </a:p>
          <a:p>
            <a:pPr lvl="1"/>
            <a:r>
              <a:rPr lang="en-GB" noProof="0" dirty="0"/>
              <a:t>Does not ensure fully accurate licence detection</a:t>
            </a:r>
          </a:p>
          <a:p>
            <a:pPr lvl="1"/>
            <a:r>
              <a:rPr lang="en-GB" noProof="0" dirty="0"/>
              <a:t>Manual verification of indicative (“suspect”) licences is needed</a:t>
            </a:r>
          </a:p>
          <a:p>
            <a:pPr lvl="1"/>
            <a:r>
              <a:rPr lang="en-GB" noProof="0" dirty="0"/>
              <a:t>Handling of multi-licences and relicensing options often leads to false positives (as if all licences apply at the same time)</a:t>
            </a:r>
          </a:p>
          <a:p>
            <a:pPr lvl="1"/>
            <a:r>
              <a:rPr lang="en-GB" noProof="0" dirty="0"/>
              <a:t>No support for software versioning or differential reports</a:t>
            </a:r>
          </a:p>
          <a:p>
            <a:pPr marL="0" indent="0">
              <a:buNone/>
            </a:pPr>
            <a:r>
              <a:rPr lang="en-GB" noProof="0" dirty="0"/>
              <a:t>→ Need for manual Software Licence Analysis (SLA) service</a:t>
            </a:r>
          </a:p>
        </p:txBody>
      </p:sp>
    </p:spTree>
    <p:extLst>
      <p:ext uri="{BB962C8B-B14F-4D97-AF65-F5344CB8AC3E}">
        <p14:creationId xmlns:p14="http://schemas.microsoft.com/office/powerpoint/2010/main" val="11851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F1E50-F0EF-587D-9CE2-78EDA860C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B0434-D073-53E3-6E80-C5BCFEE18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Software Licence Analysis (SLA) Service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CA61FE-702F-3FE9-7ECB-82E2C2A35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27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B72D9-6F2A-218F-4963-780FCF654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SLA provides technical consultancy on</a:t>
            </a:r>
          </a:p>
          <a:p>
            <a:pPr lvl="1"/>
            <a:r>
              <a:rPr lang="en-GB" noProof="0" dirty="0"/>
              <a:t>Complex relationships between permissive and restrictive licences often found in projects</a:t>
            </a:r>
          </a:p>
          <a:p>
            <a:pPr lvl="1"/>
            <a:r>
              <a:rPr lang="en-GB" noProof="0" dirty="0"/>
              <a:t>Issues with incomplete or incorrect licence detection</a:t>
            </a:r>
          </a:p>
          <a:p>
            <a:pPr lvl="1"/>
            <a:r>
              <a:rPr lang="en-GB" noProof="0" dirty="0"/>
              <a:t>Multi-licensing, as all licences are individually observed by Mend</a:t>
            </a:r>
          </a:p>
          <a:p>
            <a:pPr lvl="1"/>
            <a:r>
              <a:rPr lang="en-GB" noProof="0" dirty="0"/>
              <a:t>Comprehensive understanding of third-party libraries used in a software project and their licences</a:t>
            </a:r>
          </a:p>
          <a:p>
            <a:pPr lvl="1"/>
            <a:r>
              <a:rPr lang="en-GB" noProof="0" dirty="0"/>
              <a:t>In-depth analysis and assistance with licence selection and licence implications</a:t>
            </a:r>
          </a:p>
          <a:p>
            <a:pPr lvl="1"/>
            <a:r>
              <a:rPr lang="en-GB" noProof="0" dirty="0"/>
              <a:t>Recommendations and validation of project documentation artefacts</a:t>
            </a:r>
          </a:p>
        </p:txBody>
      </p:sp>
    </p:spTree>
    <p:extLst>
      <p:ext uri="{BB962C8B-B14F-4D97-AF65-F5344CB8AC3E}">
        <p14:creationId xmlns:p14="http://schemas.microsoft.com/office/powerpoint/2010/main" val="1614478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A98F4-45DA-17FA-2060-C30F66B1B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D1926-E6F7-0DCF-F8DA-5159CF543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Licensing Process Steps and Artefacts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9E8110-6F2F-60B6-7AFD-8E92801D2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28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25FC32-1952-A9AC-5489-54ECACC9E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461" y="1825625"/>
            <a:ext cx="5195336" cy="4515214"/>
          </a:xfrm>
        </p:spPr>
        <p:txBody>
          <a:bodyPr>
            <a:normAutofit/>
          </a:bodyPr>
          <a:lstStyle/>
          <a:p>
            <a:r>
              <a:rPr lang="en-GB" noProof="0" dirty="0"/>
              <a:t>Gathering information</a:t>
            </a:r>
          </a:p>
          <a:p>
            <a:pPr lvl="1"/>
            <a:r>
              <a:rPr lang="en-GB" noProof="0" dirty="0"/>
              <a:t>Mostly using Mend</a:t>
            </a:r>
          </a:p>
          <a:p>
            <a:r>
              <a:rPr lang="en-GB" noProof="0" dirty="0"/>
              <a:t>Documenting</a:t>
            </a:r>
          </a:p>
          <a:p>
            <a:pPr lvl="1"/>
            <a:r>
              <a:rPr lang="en-GB" noProof="0" dirty="0"/>
              <a:t>Partially by Mend</a:t>
            </a:r>
          </a:p>
          <a:p>
            <a:r>
              <a:rPr lang="en-GB" noProof="0" dirty="0"/>
              <a:t>Remediating</a:t>
            </a:r>
          </a:p>
          <a:p>
            <a:pPr lvl="1"/>
            <a:r>
              <a:rPr lang="en-GB" noProof="0" dirty="0"/>
              <a:t>By development team</a:t>
            </a:r>
          </a:p>
          <a:p>
            <a:r>
              <a:rPr lang="en-GB" noProof="0" dirty="0"/>
              <a:t>Creating licence-related artefacts</a:t>
            </a:r>
          </a:p>
          <a:p>
            <a:pPr lvl="1"/>
            <a:r>
              <a:rPr lang="en-GB" noProof="0" dirty="0"/>
              <a:t>By developers team, checked by licensing team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3F3161-2F0D-E67B-A64D-A90919F1B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219" y="559106"/>
            <a:ext cx="5443321" cy="628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878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D875C-60F2-8FDB-347A-A2DACECBA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1F62B-A91C-AFB5-9E36-07B8A931C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noProof="0" dirty="0"/>
            </a:br>
            <a:r>
              <a:rPr lang="en-GB" noProof="0" dirty="0"/>
              <a:t>Preparation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EB44B5-7FA9-20CF-5E47-6809F3E37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7BD16B-F8ED-2ADA-DE29-D0ACE8AB8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Decide software name, subproject grouping and usage of available IPR (source code, libraries, frameworks, datasets…)</a:t>
            </a:r>
          </a:p>
          <a:p>
            <a:r>
              <a:rPr lang="en-GB" noProof="0" dirty="0"/>
              <a:t>For new projects, create a proof of concept or prototype to validate key components</a:t>
            </a:r>
          </a:p>
          <a:p>
            <a:r>
              <a:rPr lang="en-GB" noProof="0" dirty="0"/>
              <a:t>Gather pre-existing information and documentation for components, models, assets and other contributions</a:t>
            </a:r>
          </a:p>
          <a:p>
            <a:r>
              <a:rPr lang="en-GB" noProof="0" dirty="0"/>
              <a:t>Consolidate internal components into a single project or clarify relationships if they remain in separate projects</a:t>
            </a:r>
          </a:p>
          <a:p>
            <a:r>
              <a:rPr lang="en-GB" noProof="0" dirty="0"/>
              <a:t>Resolve authorship and copyright matters internally</a:t>
            </a:r>
          </a:p>
          <a:p>
            <a:r>
              <a:rPr lang="en-GB" noProof="0" dirty="0"/>
              <a:t>Host the project on GÉANT GitLab or GitHub</a:t>
            </a:r>
          </a:p>
          <a:p>
            <a:r>
              <a:rPr lang="en-GB" noProof="0" dirty="0"/>
              <a:t>Register the project in the GÉANT Software Catalogue</a:t>
            </a:r>
          </a:p>
        </p:txBody>
      </p:sp>
    </p:spTree>
    <p:extLst>
      <p:ext uri="{BB962C8B-B14F-4D97-AF65-F5344CB8AC3E}">
        <p14:creationId xmlns:p14="http://schemas.microsoft.com/office/powerpoint/2010/main" val="380254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679D1-BC17-A4BF-7103-DF1E297F1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1653B6-680B-A307-2B26-E24756509E3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32672" y="5782284"/>
            <a:ext cx="1353542" cy="578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10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89DF648-2C96-404B-1326-3767A6A3E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21" y="2002142"/>
            <a:ext cx="9894723" cy="2722258"/>
          </a:xfrm>
        </p:spPr>
        <p:txBody>
          <a:bodyPr/>
          <a:lstStyle/>
          <a:p>
            <a:r>
              <a:rPr lang="en-GB" noProof="0" dirty="0"/>
              <a:t>Part 1 </a:t>
            </a:r>
            <a:br>
              <a:rPr lang="en-GB" noProof="0" dirty="0"/>
            </a:br>
            <a:r>
              <a:rPr lang="en-GB" noProof="0" dirty="0"/>
              <a:t>Essential Aspects and Elements of Software Licensing</a:t>
            </a:r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201B4202-D263-1C77-662E-48175C901C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764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D158D-89E8-C3FB-7872-93E2F3B72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D5B08-57B5-5B94-A672-7C71E5B9F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One or Several Projects?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E4EFCD-4CFF-9F68-9247-82DF07805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EFB33-F0C8-5DFB-2203-3E7E4DCEA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Identify components for SCA analysis</a:t>
            </a:r>
          </a:p>
          <a:p>
            <a:r>
              <a:rPr lang="en-GB" noProof="0" dirty="0"/>
              <a:t>Conduct integrated analysis for larger projects and their subprojects to ensure a comprehensive understanding of components</a:t>
            </a:r>
          </a:p>
          <a:p>
            <a:pPr lvl="1"/>
            <a:r>
              <a:rPr lang="en-GB" noProof="0" dirty="0"/>
              <a:t>Integrated view ensures that the larger project’s licence governance is sound</a:t>
            </a:r>
          </a:p>
          <a:p>
            <a:r>
              <a:rPr lang="en-GB" noProof="0" dirty="0"/>
              <a:t>However, a wide scope can lead to a loss of focus</a:t>
            </a:r>
          </a:p>
          <a:p>
            <a:pPr lvl="1"/>
            <a:r>
              <a:rPr lang="en-GB" noProof="0" dirty="0"/>
              <a:t>Include additional components only when necessary</a:t>
            </a:r>
          </a:p>
          <a:p>
            <a:pPr lvl="1"/>
            <a:r>
              <a:rPr lang="en-GB" noProof="0" dirty="0"/>
              <a:t>Ensure licence governance aligns with the project scope</a:t>
            </a:r>
          </a:p>
          <a:p>
            <a:r>
              <a:rPr lang="en-GB" noProof="0" dirty="0"/>
              <a:t>Use Mend sparingly for non-GÉANT projects</a:t>
            </a:r>
          </a:p>
          <a:p>
            <a:r>
              <a:rPr lang="en-GB" noProof="0" dirty="0"/>
              <a:t>Align project grouping with features, products or branding decisions</a:t>
            </a:r>
          </a:p>
        </p:txBody>
      </p:sp>
    </p:spTree>
    <p:extLst>
      <p:ext uri="{BB962C8B-B14F-4D97-AF65-F5344CB8AC3E}">
        <p14:creationId xmlns:p14="http://schemas.microsoft.com/office/powerpoint/2010/main" val="13946239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2EA5B-15B1-561A-27FB-592677000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3FFE-240A-9B4A-CD65-22AF060BF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Information Gathering and Documenting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0F1B7-8625-8624-969F-B063913E7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31</a:t>
            </a:fld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A4EC7C45-D371-B6B6-ECB8-3D3D1BC3CA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54974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2582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735D9-3D6C-4721-3983-D0A4FF496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D9123-1A7B-D656-27F1-2D1C9CA8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Information Gathering and Documenting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7A2B2-D1C7-5035-CAB6-B6BF50EA5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32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9B8833-B62B-1FBC-3015-6AB1E1618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noProof="0" dirty="0"/>
              <a:t>Specify the current licence</a:t>
            </a:r>
          </a:p>
          <a:p>
            <a:pPr lvl="0"/>
            <a:r>
              <a:rPr lang="en-GB" noProof="0" dirty="0"/>
              <a:t>Record copyrights</a:t>
            </a:r>
          </a:p>
          <a:p>
            <a:pPr lvl="0"/>
            <a:r>
              <a:rPr lang="en-GB" noProof="0" dirty="0"/>
              <a:t>Request SCA and SLA services</a:t>
            </a:r>
          </a:p>
          <a:p>
            <a:pPr lvl="0"/>
            <a:r>
              <a:rPr lang="en-GB" noProof="0" dirty="0"/>
              <a:t>Scan the project codebase</a:t>
            </a:r>
          </a:p>
          <a:p>
            <a:pPr lvl="0"/>
            <a:r>
              <a:rPr lang="en-GB" noProof="0" dirty="0"/>
              <a:t>Review SCA outputs and findings</a:t>
            </a:r>
          </a:p>
          <a:p>
            <a:pPr lvl="0"/>
            <a:r>
              <a:rPr lang="en-GB" noProof="0" dirty="0"/>
              <a:t>Use the SLA service for unresolved issues or additional assistance</a:t>
            </a:r>
          </a:p>
          <a:p>
            <a:pPr lvl="0"/>
            <a:r>
              <a:rPr lang="en-GB" noProof="0" dirty="0"/>
              <a:t>Document dependencies and their licences</a:t>
            </a:r>
          </a:p>
          <a:p>
            <a:pPr lvl="0"/>
            <a:r>
              <a:rPr lang="en-GB" noProof="0" dirty="0"/>
              <a:t>Review and update the component inventory</a:t>
            </a:r>
          </a:p>
          <a:p>
            <a:pPr lvl="0"/>
            <a:r>
              <a:rPr lang="en-GB" b="0" noProof="0" dirty="0"/>
              <a:t>Clarify ambiguities or doubts</a:t>
            </a:r>
          </a:p>
          <a:p>
            <a:pPr lvl="0"/>
            <a:r>
              <a:rPr lang="en-GB" noProof="0" dirty="0"/>
              <a:t>Document all findings</a:t>
            </a:r>
          </a:p>
          <a:p>
            <a:pPr lvl="0"/>
            <a:r>
              <a:rPr lang="en-GB" b="0" noProof="0" dirty="0"/>
              <a:t>Consult the licensing team and IPR Coordinator</a:t>
            </a:r>
          </a:p>
          <a:p>
            <a:pPr lvl="0"/>
            <a:r>
              <a:rPr lang="en-GB" b="0" noProof="0" dirty="0"/>
              <a:t>Select an appropriate licence</a:t>
            </a:r>
          </a:p>
          <a:p>
            <a:pPr lvl="0"/>
            <a:r>
              <a:rPr lang="en-GB" b="0" noProof="0" dirty="0"/>
              <a:t>Document decisions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619385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73CD1-CE0C-BBBD-1922-100BE50E5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556B-1318-AACF-E949-0542C9D16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Remediation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CF164E-B468-FCEC-40C3-0E6C22A603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288C7-8577-518C-C468-16E068DC3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noProof="0" dirty="0"/>
              <a:t>Typical actions</a:t>
            </a:r>
          </a:p>
          <a:p>
            <a:pPr lvl="1"/>
            <a:r>
              <a:rPr lang="en-GB" noProof="0" dirty="0"/>
              <a:t>Select a more appropriate project licence</a:t>
            </a:r>
          </a:p>
          <a:p>
            <a:pPr lvl="1"/>
            <a:r>
              <a:rPr lang="en-GB" noProof="0" dirty="0"/>
              <a:t>Implement quick fixes</a:t>
            </a:r>
          </a:p>
          <a:p>
            <a:pPr lvl="2"/>
            <a:r>
              <a:rPr lang="en-GB" sz="1900" noProof="0" dirty="0"/>
              <a:t>Updating or replacing vulnerable or outdated open source components where possible</a:t>
            </a:r>
          </a:p>
          <a:p>
            <a:pPr lvl="2"/>
            <a:r>
              <a:rPr lang="en-GB" sz="1900" noProof="0" dirty="0"/>
              <a:t>Investigating unclear component licences or seeking clarification or relicensing from authors</a:t>
            </a:r>
          </a:p>
          <a:p>
            <a:pPr lvl="2"/>
            <a:r>
              <a:rPr lang="en-GB" sz="1900" noProof="0" dirty="0"/>
              <a:t>Purchasing necessary proprietary software licences</a:t>
            </a:r>
          </a:p>
          <a:p>
            <a:pPr lvl="2"/>
            <a:r>
              <a:rPr lang="en-GB" sz="1900" noProof="0" dirty="0"/>
              <a:t>Choosing among dual-licence options for components</a:t>
            </a:r>
          </a:p>
          <a:p>
            <a:pPr lvl="1"/>
            <a:r>
              <a:rPr lang="en-GB" noProof="0" dirty="0"/>
              <a:t>Identify remaining incompatible licences and decide on actions for components with these licences</a:t>
            </a:r>
          </a:p>
          <a:p>
            <a:pPr lvl="2"/>
            <a:r>
              <a:rPr lang="en-GB" noProof="0" dirty="0"/>
              <a:t>Removing non-essential components</a:t>
            </a:r>
          </a:p>
          <a:p>
            <a:pPr lvl="2"/>
            <a:r>
              <a:rPr lang="en-GB" noProof="0" dirty="0"/>
              <a:t>Replacing them with available alternatives</a:t>
            </a:r>
          </a:p>
          <a:p>
            <a:pPr lvl="2"/>
            <a:r>
              <a:rPr lang="en-GB" noProof="0" dirty="0"/>
              <a:t>Moving them to a server-side setup by providing functionality via a central service</a:t>
            </a:r>
          </a:p>
          <a:p>
            <a:pPr lvl="2"/>
            <a:r>
              <a:rPr lang="en-GB" noProof="0" dirty="0"/>
              <a:t>Developing alternatives to meet required functionality</a:t>
            </a:r>
          </a:p>
          <a:p>
            <a:pPr lvl="1"/>
            <a:r>
              <a:rPr lang="en-GB" noProof="0" dirty="0"/>
              <a:t>Accept certain risks where unavoidable and unlikely</a:t>
            </a:r>
          </a:p>
          <a:p>
            <a:r>
              <a:rPr lang="en-GB" noProof="0" dirty="0"/>
              <a:t>Internally document all dependencies, their licences, features they provide, decisions and remediation actions</a:t>
            </a:r>
          </a:p>
          <a:p>
            <a:r>
              <a:rPr lang="en-GB" noProof="0" dirty="0"/>
              <a:t>Repeat SCA and remediation steps as necessary</a:t>
            </a:r>
          </a:p>
        </p:txBody>
      </p:sp>
    </p:spTree>
    <p:extLst>
      <p:ext uri="{BB962C8B-B14F-4D97-AF65-F5344CB8AC3E}">
        <p14:creationId xmlns:p14="http://schemas.microsoft.com/office/powerpoint/2010/main" val="721925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3C797-9B8A-12A8-CD54-8E137F04E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47327-22CA-4458-45D3-C9AB1DE63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21DF4-66C7-3B35-4EFA-B5A22039F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34</a:t>
            </a:fld>
            <a:endParaRPr lang="en-GB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71E784C-3D8D-68CA-7A81-7812EC35B6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2859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6500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A5C6EA-54DA-39DE-6464-DF9CC663D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04F5F-7E5A-0B19-ABCD-988EA4EDC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27693-EE36-22D5-77EF-15B3F781F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35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476747-EA40-4583-0C92-FA1C09720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Symbol" panose="05050102010706020507" pitchFamily="18" charset="2"/>
              <a:buChar char=""/>
            </a:pPr>
            <a:r>
              <a:rPr lang="en-GB" noProof="0" dirty="0"/>
              <a:t>Provide a </a:t>
            </a:r>
            <a:r>
              <a:rPr lang="en-GB" b="0" noProof="0" dirty="0"/>
              <a:t>LICENSE</a:t>
            </a:r>
            <a:r>
              <a:rPr lang="en-GB" noProof="0" dirty="0"/>
              <a:t> file</a:t>
            </a:r>
          </a:p>
          <a:p>
            <a:pPr lvl="1"/>
            <a:r>
              <a:rPr lang="en-GB" noProof="0" dirty="0"/>
              <a:t>Place it in the root directory</a:t>
            </a:r>
          </a:p>
          <a:p>
            <a:pPr lvl="1"/>
            <a:r>
              <a:rPr lang="en-GB" noProof="0" dirty="0"/>
              <a:t>Ensure it contains the exact text of the selected licence</a:t>
            </a:r>
          </a:p>
          <a:p>
            <a:pPr lvl="1"/>
            <a:r>
              <a:rPr lang="en-GB" noProof="0" dirty="0"/>
              <a:t>Header comments in source code files are generally unnecessary</a:t>
            </a:r>
          </a:p>
          <a:p>
            <a:pPr lvl="0"/>
            <a:r>
              <a:rPr lang="en-GB" noProof="0" dirty="0"/>
              <a:t>Declare the licence</a:t>
            </a:r>
          </a:p>
          <a:p>
            <a:pPr lvl="1"/>
            <a:r>
              <a:rPr lang="en-GB" noProof="0" dirty="0"/>
              <a:t>Update project documentation to reflect the selected OSS licence</a:t>
            </a:r>
          </a:p>
          <a:p>
            <a:pPr lvl="1"/>
            <a:r>
              <a:rPr lang="en-GB" noProof="0" dirty="0"/>
              <a:t>Use any available repository features to declare the licence</a:t>
            </a:r>
          </a:p>
          <a:p>
            <a:pPr lvl="0"/>
            <a:r>
              <a:rPr lang="en-GB" b="0" noProof="0" dirty="0"/>
              <a:t>Declare licence options</a:t>
            </a:r>
          </a:p>
          <a:p>
            <a:pPr lvl="1"/>
            <a:r>
              <a:rPr lang="en-GB" noProof="0" dirty="0"/>
              <a:t>Some options must be explicitly stated</a:t>
            </a:r>
          </a:p>
          <a:p>
            <a:pPr lvl="1"/>
            <a:r>
              <a:rPr lang="en-GB" noProof="0" dirty="0"/>
              <a:t>Accepting later licence versions or relicensing under specific licences</a:t>
            </a:r>
          </a:p>
          <a:p>
            <a:pPr lvl="1"/>
            <a:r>
              <a:rPr lang="en-GB" noProof="0" dirty="0"/>
              <a:t>These are declared in the README and, if needed, elaborated in NOTICE</a:t>
            </a:r>
          </a:p>
          <a:p>
            <a:pPr lvl="0"/>
            <a:r>
              <a:rPr lang="en-GB" noProof="0" dirty="0"/>
              <a:t>Document the project licence</a:t>
            </a:r>
          </a:p>
          <a:p>
            <a:pPr lvl="1"/>
            <a:r>
              <a:rPr lang="en-GB" noProof="0" dirty="0"/>
              <a:t>GÉANT Software Catalogue</a:t>
            </a:r>
          </a:p>
          <a:p>
            <a:pPr lvl="1"/>
            <a:r>
              <a:rPr lang="en-GB" noProof="0" dirty="0"/>
              <a:t>IP Register is managed by the IPR Coordinator</a:t>
            </a:r>
          </a:p>
        </p:txBody>
      </p:sp>
    </p:spTree>
    <p:extLst>
      <p:ext uri="{BB962C8B-B14F-4D97-AF65-F5344CB8AC3E}">
        <p14:creationId xmlns:p14="http://schemas.microsoft.com/office/powerpoint/2010/main" val="20498639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53A0E-E8A0-40CD-C941-A0A168925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A6834-5F7C-6F8F-B7D6-2D462F835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3E5EB-DB19-19CE-62BD-E6E97335D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36</a:t>
            </a:fld>
            <a:endParaRPr lang="en-GB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DB9AD88-57E4-1D9D-7266-1549D9E251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87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37966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67855-0CE9-1252-7502-1F323C2BF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97A5D-1E2F-12A5-8DAF-7FA708EDC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0D9A8-DF23-2D15-DBC6-61A6F6DF9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37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0D5B7E-348B-269D-A242-3282D43D0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noProof="0" dirty="0"/>
              <a:t>Provide a copyright notice</a:t>
            </a:r>
          </a:p>
          <a:p>
            <a:pPr lvl="1"/>
            <a:r>
              <a:rPr lang="en-GB" noProof="0" dirty="0"/>
              <a:t>In the COPYRIGHT, including funding information</a:t>
            </a:r>
          </a:p>
          <a:p>
            <a:pPr lvl="1"/>
            <a:r>
              <a:rPr lang="en-GB" noProof="0" dirty="0"/>
              <a:t>Copyright information for third-party components</a:t>
            </a:r>
          </a:p>
          <a:p>
            <a:pPr lvl="0"/>
            <a:r>
              <a:rPr lang="en-GB" noProof="0" dirty="0"/>
              <a:t>Produce a README file</a:t>
            </a:r>
          </a:p>
          <a:p>
            <a:pPr lvl="1"/>
            <a:r>
              <a:rPr lang="en-GB" noProof="0" dirty="0"/>
              <a:t>Include licence information</a:t>
            </a:r>
          </a:p>
          <a:p>
            <a:pPr lvl="1"/>
            <a:r>
              <a:rPr lang="en-GB" noProof="0" dirty="0"/>
              <a:t>Provide instructions for accessing the full licence text</a:t>
            </a:r>
          </a:p>
          <a:p>
            <a:pPr lvl="1"/>
            <a:r>
              <a:rPr lang="en-GB" noProof="0" dirty="0"/>
              <a:t>Explain the licence’s implications for users and contributors</a:t>
            </a:r>
          </a:p>
          <a:p>
            <a:pPr lvl="1"/>
            <a:r>
              <a:rPr lang="en-GB" noProof="0" dirty="0"/>
              <a:t>Add licensing badges to the README file</a:t>
            </a:r>
          </a:p>
          <a:p>
            <a:pPr lvl="0"/>
            <a:r>
              <a:rPr lang="en-GB" noProof="0" dirty="0"/>
              <a:t>Document code modifications</a:t>
            </a:r>
          </a:p>
          <a:p>
            <a:pPr lvl="1"/>
            <a:r>
              <a:rPr lang="en-GB" noProof="0" dirty="0"/>
              <a:t>Check the licence text to determine whether documenting code modifications is necessary</a:t>
            </a:r>
          </a:p>
          <a:p>
            <a:pPr lvl="1"/>
            <a:r>
              <a:rPr lang="en-GB" noProof="0" dirty="0"/>
              <a:t>Document the history of changes the CHANGELOG if required by the licence</a:t>
            </a:r>
          </a:p>
          <a:p>
            <a:pPr lvl="0"/>
            <a:r>
              <a:rPr lang="en-GB" noProof="0" dirty="0"/>
              <a:t>Document dependencies</a:t>
            </a:r>
          </a:p>
          <a:p>
            <a:pPr lvl="1"/>
            <a:r>
              <a:rPr lang="en-GB" noProof="0" dirty="0"/>
              <a:t>List the licences of directly included dependencies in a dedicated file or project documentation</a:t>
            </a:r>
          </a:p>
          <a:p>
            <a:pPr lvl="1"/>
            <a:r>
              <a:rPr lang="en-GB" noProof="0" dirty="0"/>
              <a:t>Credit contributors, acknowledge funding and reference relevant work packages or tasks</a:t>
            </a:r>
          </a:p>
          <a:p>
            <a:pPr lvl="1"/>
            <a:r>
              <a:rPr lang="en-GB" noProof="0" dirty="0"/>
              <a:t>For source code components in subfolders, store their licences, copyrights and notices</a:t>
            </a:r>
          </a:p>
        </p:txBody>
      </p:sp>
    </p:spTree>
    <p:extLst>
      <p:ext uri="{BB962C8B-B14F-4D97-AF65-F5344CB8AC3E}">
        <p14:creationId xmlns:p14="http://schemas.microsoft.com/office/powerpoint/2010/main" val="18115544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EC2F3-0C79-D87D-C8F8-F7B204BDE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D87A9-559A-4DF7-3B88-A80D18369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0F6691-1865-D093-A7E6-CE4BE92CA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38</a:t>
            </a:fld>
            <a:endParaRPr lang="en-GB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02742D4-0F49-D5ED-37BC-8348D2E1E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2897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0787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A43B6-4F96-51CA-285F-CC82C7078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CDAE0-D84B-51D7-EDD1-39455DF18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Creating Licence-Related Artefacts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CAEC2F-FEBC-276A-91B3-F6C7B2F51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3406A0-6D09-8851-56A4-3BAEFB373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noProof="0" dirty="0"/>
              <a:t>Document licence adherence, contribution and updating</a:t>
            </a:r>
          </a:p>
          <a:p>
            <a:pPr lvl="1"/>
            <a:r>
              <a:rPr lang="en-GB" noProof="0" dirty="0"/>
              <a:t>Provide guidance for users and contributors on adhering to licensing requirements in an appropriate file</a:t>
            </a:r>
          </a:p>
          <a:p>
            <a:pPr lvl="1"/>
            <a:r>
              <a:rPr lang="en-GB" noProof="0" dirty="0"/>
              <a:t>Outline contribution and copyright guidelines</a:t>
            </a:r>
          </a:p>
          <a:p>
            <a:pPr lvl="0"/>
            <a:r>
              <a:rPr lang="en-GB" noProof="0" dirty="0"/>
              <a:t>Contributor License Agreement (CLA) if necessary</a:t>
            </a:r>
          </a:p>
          <a:p>
            <a:pPr lvl="1"/>
            <a:r>
              <a:rPr lang="en-GB" noProof="0" dirty="0"/>
              <a:t>If the selected licence requires a CLA, establish one to define contribution terms and ensure mutual understanding</a:t>
            </a:r>
          </a:p>
          <a:p>
            <a:pPr lvl="1"/>
            <a:r>
              <a:rPr lang="en-GB" noProof="0" dirty="0"/>
              <a:t>Some licences offer suitable CLA forms</a:t>
            </a:r>
          </a:p>
          <a:p>
            <a:pPr lvl="1"/>
            <a:r>
              <a:rPr lang="en-GB" noProof="0" dirty="0"/>
              <a:t>Clearly outline the CLA process in the README and detail it in the CONTRIBUTING file</a:t>
            </a:r>
          </a:p>
          <a:p>
            <a:pPr lvl="1"/>
            <a:r>
              <a:rPr lang="en-GB" noProof="0" dirty="0"/>
              <a:t>Place the CLA in the appropriate file</a:t>
            </a:r>
          </a:p>
          <a:p>
            <a:pPr lvl="1"/>
            <a:r>
              <a:rPr lang="en-GB" noProof="0" dirty="0"/>
              <a:t>Creating a Developer Certificate of Origin (DCO) is a lightweight alternative to a CLA</a:t>
            </a:r>
          </a:p>
          <a:p>
            <a:pPr lvl="0"/>
            <a:r>
              <a:rPr lang="en-GB" noProof="0" dirty="0"/>
              <a:t>Establish a licence notification mechanism</a:t>
            </a:r>
          </a:p>
          <a:p>
            <a:pPr lvl="0"/>
            <a:r>
              <a:rPr lang="en-GB" noProof="0" dirty="0"/>
              <a:t>Once licence artefacts are complete, they should be assessed by the SLA team and the IPR Coordinator</a:t>
            </a:r>
          </a:p>
          <a:p>
            <a:pPr lvl="0"/>
            <a:r>
              <a:rPr lang="en-GB" noProof="0" dirty="0"/>
              <a:t>Complete the SLA/SCA Evaluation and Feedback Survey</a:t>
            </a:r>
          </a:p>
        </p:txBody>
      </p:sp>
    </p:spTree>
    <p:extLst>
      <p:ext uri="{BB962C8B-B14F-4D97-AF65-F5344CB8AC3E}">
        <p14:creationId xmlns:p14="http://schemas.microsoft.com/office/powerpoint/2010/main" val="351538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96DC5-BE10-CE8A-06FE-6E9435CB7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72A2-2349-EC05-B8F2-F1C642F6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9855"/>
            <a:ext cx="9390692" cy="752705"/>
          </a:xfrm>
        </p:spPr>
        <p:txBody>
          <a:bodyPr/>
          <a:lstStyle/>
          <a:p>
            <a:r>
              <a:rPr lang="en-GB" noProof="0" dirty="0"/>
              <a:t>Essential Aspects and Elements of Software Licensing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231C95-9EAA-AE9D-85F5-354E2DC1A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/>
          </a:p>
        </p:txBody>
      </p:sp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9F3FAF08-4804-6047-6E9E-641505499D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32528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0754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BFD7D-9C82-FE42-B295-164622749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DAFA-1171-0677-3ACE-C0F52B5A0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Licensing Process Steps and Artefacts</a:t>
            </a:r>
            <a:br>
              <a:rPr lang="en-GB" sz="2000" noProof="0" dirty="0"/>
            </a:br>
            <a:r>
              <a:rPr lang="en-GB" noProof="0" dirty="0"/>
              <a:t>Continuous Licence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AE5199-EC68-738C-38BD-080847961E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40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87B763F-BC07-1685-ADC0-28DAB46F19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0396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46278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81D60-C1C1-FD83-0A0C-8D821D9A7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C8DA0-9229-93B7-6085-040559602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2484"/>
            <a:ext cx="9390692" cy="752705"/>
          </a:xfrm>
        </p:spPr>
        <p:txBody>
          <a:bodyPr/>
          <a:lstStyle/>
          <a:p>
            <a:r>
              <a:rPr lang="en-GB" b="0" noProof="0" dirty="0"/>
              <a:t>Licensing Process Steps and Artefacts</a:t>
            </a:r>
            <a:br>
              <a:rPr lang="en-GB" noProof="0" dirty="0"/>
            </a:br>
            <a:r>
              <a:rPr lang="en-GB" noProof="0" dirty="0"/>
              <a:t>Continuous Licence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CD366-262B-8CA9-0FB3-43CFAADB5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41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0BD89-0FC5-3003-B641-319B6D943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noProof="0" dirty="0"/>
              <a:t>Integrate licence-related checks into the build process</a:t>
            </a:r>
          </a:p>
          <a:p>
            <a:pPr lvl="1"/>
            <a:r>
              <a:rPr lang="en-GB" sz="2000" noProof="0" dirty="0"/>
              <a:t>Can be partially automated by integrating dependency and licence checks into CI/CD toolchains</a:t>
            </a:r>
          </a:p>
          <a:p>
            <a:pPr lvl="1"/>
            <a:r>
              <a:rPr lang="en-GB" sz="2000" noProof="0" dirty="0"/>
              <a:t>Using tools such as the License Maven Plugin to generate a list of dependencies and their licences, download licence files, check, update or remove licence headers in source files, and update (or create) the main project licence file</a:t>
            </a:r>
          </a:p>
          <a:p>
            <a:pPr lvl="1"/>
            <a:r>
              <a:rPr lang="en-GB" sz="2000" noProof="0" dirty="0"/>
              <a:t>Verify and review tool outputs</a:t>
            </a:r>
          </a:p>
          <a:p>
            <a:pPr lvl="0"/>
            <a:r>
              <a:rPr lang="en-GB" noProof="0" dirty="0"/>
              <a:t>Establish continuous monitoring and compliance checks</a:t>
            </a:r>
          </a:p>
          <a:p>
            <a:pPr lvl="1"/>
            <a:r>
              <a:rPr lang="en-GB" sz="2000" noProof="0" dirty="0"/>
              <a:t>Stay informed about updates to the chosen OSS licence</a:t>
            </a:r>
          </a:p>
          <a:p>
            <a:pPr lvl="1"/>
            <a:r>
              <a:rPr lang="en-GB" sz="2000" noProof="0" dirty="0"/>
              <a:t>Review the potential impact of component licence updates on the project</a:t>
            </a:r>
          </a:p>
          <a:p>
            <a:pPr lvl="1"/>
            <a:r>
              <a:rPr lang="en-GB" sz="2000" noProof="0" dirty="0"/>
              <a:t>Establish processes for continuous compliance checks, repeating SCA and SLA as needed</a:t>
            </a:r>
          </a:p>
          <a:p>
            <a:pPr lvl="0"/>
            <a:r>
              <a:rPr lang="en-GB" noProof="0" dirty="0"/>
              <a:t>Perform regular audits of licence-related artefacts</a:t>
            </a:r>
          </a:p>
          <a:p>
            <a:pPr lvl="1"/>
            <a:r>
              <a:rPr lang="en-GB" sz="2000" noProof="0" dirty="0"/>
              <a:t>Ensure the project’s licence-related artefacts are accurate and up to date</a:t>
            </a:r>
          </a:p>
          <a:p>
            <a:r>
              <a:rPr lang="en-GB" noProof="0" dirty="0"/>
              <a:t>Resolve discrepancies promptly</a:t>
            </a:r>
          </a:p>
          <a:p>
            <a:pPr lvl="0" algn="l"/>
            <a:r>
              <a:rPr lang="en-GB" noProof="0" dirty="0"/>
              <a:t>Seek legal advice from the IPR Coordinator when necessary</a:t>
            </a:r>
          </a:p>
        </p:txBody>
      </p:sp>
    </p:spTree>
    <p:extLst>
      <p:ext uri="{BB962C8B-B14F-4D97-AF65-F5344CB8AC3E}">
        <p14:creationId xmlns:p14="http://schemas.microsoft.com/office/powerpoint/2010/main" val="35990671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BD3DB-AE81-44E5-C9AF-4772BD841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C1149-DA84-D102-9FC3-1F1241595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Tracking and Licensing Documentation, Data and Other Works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F79662-B0B9-F780-911B-71B334073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42</a:t>
            </a:fld>
            <a:endParaRPr lang="en-GB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BB97A68-C97E-AA9F-A697-F9771E3320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85866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9843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80710-FEBC-12E0-9E78-11D39554B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7450-CF26-28F6-B118-9BBEC1FF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Tracking and Licensing Documentation, Data and Other Works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48E95B-78AB-4C84-75E6-5600EAA4C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43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F1200B-697C-9379-D56E-7A3B8CCFE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1200" noProof="0" dirty="0"/>
              <a:t>Documentation, data and datasets licences</a:t>
            </a:r>
          </a:p>
          <a:p>
            <a:pPr lvl="1"/>
            <a:r>
              <a:rPr lang="en-GB" sz="1200" noProof="0" dirty="0"/>
              <a:t>Tutorials, presentations, training or promotional materials – use Creative Commons BY, CC BY-NC, or GNU FDL</a:t>
            </a:r>
          </a:p>
          <a:p>
            <a:pPr lvl="1"/>
            <a:r>
              <a:rPr lang="en-GB" sz="1200" noProof="0" dirty="0"/>
              <a:t>Data – embedded data under OSS licences, standalone data under data-oriented (such as Open Data Commons) or CC licences</a:t>
            </a:r>
          </a:p>
          <a:p>
            <a:pPr lvl="1"/>
            <a:r>
              <a:rPr lang="en-GB" sz="1200" noProof="0" dirty="0"/>
              <a:t>Datasets – commonly under CC and ODC</a:t>
            </a:r>
          </a:p>
          <a:p>
            <a:pPr lvl="0"/>
            <a:r>
              <a:rPr lang="en-GB" sz="1200" noProof="0" dirty="0"/>
              <a:t>Document and attribute external data sources</a:t>
            </a:r>
          </a:p>
          <a:p>
            <a:pPr lvl="1"/>
            <a:r>
              <a:rPr lang="en-GB" sz="1200" noProof="0" dirty="0"/>
              <a:t>In the software itself or in its documentation</a:t>
            </a:r>
          </a:p>
          <a:p>
            <a:pPr lvl="1"/>
            <a:r>
              <a:rPr lang="en-GB" sz="1200" noProof="0" dirty="0"/>
              <a:t>Data may come with specific licence requirements or restrictions</a:t>
            </a:r>
          </a:p>
          <a:p>
            <a:pPr lvl="1"/>
            <a:r>
              <a:rPr lang="en-GB" sz="1200" noProof="0" dirty="0"/>
              <a:t>Applies to all data provided with the software or used for its operation</a:t>
            </a:r>
          </a:p>
          <a:p>
            <a:pPr lvl="1"/>
            <a:r>
              <a:rPr lang="en-GB" sz="1200" noProof="0" dirty="0"/>
              <a:t>Compliance with terms for proprietary or open data licences</a:t>
            </a:r>
          </a:p>
          <a:p>
            <a:pPr lvl="1"/>
            <a:r>
              <a:rPr lang="en-GB" sz="1200" noProof="0" dirty="0"/>
              <a:t>Specific terms for public reference information, data contained in external libraries or modules</a:t>
            </a:r>
          </a:p>
          <a:p>
            <a:pPr lvl="0"/>
            <a:r>
              <a:rPr lang="en-GB" sz="1200" noProof="0" dirty="0"/>
              <a:t>Use or modification of externally developed work other than software</a:t>
            </a:r>
          </a:p>
          <a:p>
            <a:pPr lvl="1"/>
            <a:r>
              <a:rPr lang="en-GB" sz="1200" noProof="0" dirty="0"/>
              <a:t>Database models, architectural designs, development frameworks, or code generated by tools</a:t>
            </a:r>
          </a:p>
          <a:p>
            <a:pPr lvl="1"/>
            <a:r>
              <a:rPr lang="en-GB" sz="1200" noProof="0" dirty="0"/>
              <a:t>Software must comply with specific licence terms</a:t>
            </a:r>
          </a:p>
          <a:p>
            <a:pPr lvl="1"/>
            <a:r>
              <a:rPr lang="en-GB" sz="1200" noProof="0" dirty="0"/>
              <a:t>Special cases for copyleft OSS licences or non-OSS licences like Creative Commons with NC (</a:t>
            </a:r>
            <a:r>
              <a:rPr lang="en-GB" sz="1200" noProof="0" dirty="0" err="1"/>
              <a:t>NonCommercial</a:t>
            </a:r>
            <a:r>
              <a:rPr lang="en-GB" sz="1200" noProof="0" dirty="0"/>
              <a:t>), ND (</a:t>
            </a:r>
            <a:r>
              <a:rPr lang="en-GB" sz="1200" noProof="0" dirty="0" err="1"/>
              <a:t>NoDerivatives</a:t>
            </a:r>
            <a:r>
              <a:rPr lang="en-GB" sz="1200" noProof="0" dirty="0"/>
              <a:t>) or SA (</a:t>
            </a:r>
            <a:r>
              <a:rPr lang="en-GB" sz="1200" noProof="0" dirty="0" err="1"/>
              <a:t>ShareAlike</a:t>
            </a:r>
            <a:r>
              <a:rPr lang="en-GB" sz="1200" noProof="0" dirty="0"/>
              <a:t>) clauses</a:t>
            </a:r>
          </a:p>
          <a:p>
            <a:pPr lvl="0"/>
            <a:r>
              <a:rPr lang="en-GB" sz="1200" noProof="0" dirty="0"/>
              <a:t>Such works are unlikely to be detected by SCA tools</a:t>
            </a:r>
          </a:p>
          <a:p>
            <a:pPr lvl="1"/>
            <a:r>
              <a:rPr lang="en-GB" sz="1200" noProof="0" dirty="0"/>
              <a:t>Document and communicate their use and licences as soon as they are incorporated</a:t>
            </a:r>
          </a:p>
          <a:p>
            <a:pPr lvl="1"/>
            <a:r>
              <a:rPr lang="en-GB" sz="1200" noProof="0" dirty="0"/>
              <a:t>Annotate assets, configuration files, scripts, and guides with provenance and licence details for traceability</a:t>
            </a:r>
          </a:p>
          <a:p>
            <a:pPr lvl="1"/>
            <a:r>
              <a:rPr lang="en-GB" sz="1200" noProof="0" dirty="0"/>
              <a:t>Failure to state necessary details when adding such assets can make their identification and tracing difficult later</a:t>
            </a:r>
          </a:p>
        </p:txBody>
      </p:sp>
    </p:spTree>
    <p:extLst>
      <p:ext uri="{BB962C8B-B14F-4D97-AF65-F5344CB8AC3E}">
        <p14:creationId xmlns:p14="http://schemas.microsoft.com/office/powerpoint/2010/main" val="15156173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D0577-9B27-2B82-0A05-F65F5FDA8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88FD3F-3962-9721-4FC6-866B9A3217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32672" y="5782284"/>
            <a:ext cx="1353542" cy="578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10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264E306A-46F0-72CF-4268-93DB11218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21" y="2002142"/>
            <a:ext cx="9894723" cy="2722258"/>
          </a:xfrm>
        </p:spPr>
        <p:txBody>
          <a:bodyPr/>
          <a:lstStyle/>
          <a:p>
            <a:r>
              <a:rPr lang="en-GB" noProof="0" dirty="0"/>
              <a:t>Part 2</a:t>
            </a:r>
            <a:br>
              <a:rPr lang="en-GB" noProof="0" dirty="0"/>
            </a:br>
            <a:r>
              <a:rPr lang="en-GB" noProof="0" dirty="0"/>
              <a:t>Complying with a Selected Licence</a:t>
            </a:r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798547E4-EDE6-F6A5-954D-DAFB79E5B74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0950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91929-82D8-B4B4-7352-399DB0102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CE1F9-DC1B-011B-F52A-EF123E0A4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65905"/>
            <a:ext cx="9390692" cy="752705"/>
          </a:xfrm>
        </p:spPr>
        <p:txBody>
          <a:bodyPr/>
          <a:lstStyle/>
          <a:p>
            <a:r>
              <a:rPr lang="en-GB" noProof="0" dirty="0"/>
              <a:t>Complying with a Selected Licence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36C28-B1C8-5BB9-1AEE-E02C8B7AE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ADD33-608D-DC18-94F9-F7239B424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noProof="0" dirty="0"/>
              <a:t>This section guides developers through the process after selecting a licence</a:t>
            </a:r>
          </a:p>
          <a:p>
            <a:r>
              <a:rPr lang="en-GB" noProof="0" dirty="0"/>
              <a:t>Developers must comply with the chosen licence</a:t>
            </a:r>
          </a:p>
          <a:p>
            <a:r>
              <a:rPr lang="en-GB" noProof="0" dirty="0"/>
              <a:t>The refinement of artefacts should ensure the licence is applied to the software</a:t>
            </a:r>
          </a:p>
          <a:p>
            <a:r>
              <a:rPr lang="en-GB" noProof="0" dirty="0"/>
              <a:t>This is mandatory if the software is not intended for</a:t>
            </a:r>
          </a:p>
          <a:p>
            <a:pPr lvl="1"/>
            <a:r>
              <a:rPr lang="en-GB" noProof="0" dirty="0"/>
              <a:t>Internal use only</a:t>
            </a:r>
          </a:p>
          <a:p>
            <a:pPr lvl="1"/>
            <a:r>
              <a:rPr lang="en-GB" noProof="0" dirty="0"/>
              <a:t>Publicly available service without any AGPL-licensed dependencies</a:t>
            </a:r>
          </a:p>
          <a:p>
            <a:r>
              <a:rPr lang="en-GB" noProof="0" dirty="0"/>
              <a:t>The licence must be clearly stated in the documentation</a:t>
            </a:r>
          </a:p>
          <a:p>
            <a:r>
              <a:rPr lang="en-GB" noProof="0" dirty="0"/>
              <a:t>Minimal documentation typically includes</a:t>
            </a:r>
          </a:p>
          <a:p>
            <a:pPr lvl="1"/>
            <a:r>
              <a:rPr lang="en-GB" noProof="0" dirty="0"/>
              <a:t>README for project information</a:t>
            </a:r>
          </a:p>
          <a:p>
            <a:pPr lvl="1"/>
            <a:r>
              <a:rPr lang="en-GB" noProof="0" dirty="0"/>
              <a:t>LICENSE for licensing details</a:t>
            </a:r>
          </a:p>
          <a:p>
            <a:pPr lvl="1"/>
            <a:r>
              <a:rPr lang="en-GB" noProof="0" dirty="0"/>
              <a:t>CONTRIBUTING for contribution guidelines</a:t>
            </a:r>
          </a:p>
          <a:p>
            <a:r>
              <a:rPr lang="en-GB" noProof="0" dirty="0"/>
              <a:t>The licence may require a CHANGELOG or CHANGES file to track updates</a:t>
            </a:r>
          </a:p>
          <a:p>
            <a:r>
              <a:rPr lang="en-GB" noProof="0" dirty="0"/>
              <a:t>All files are placed in the project or component root folder</a:t>
            </a:r>
          </a:p>
          <a:p>
            <a:r>
              <a:rPr lang="en-GB" noProof="0" dirty="0"/>
              <a:t>Online tools like Dillinger and </a:t>
            </a:r>
            <a:r>
              <a:rPr lang="en-GB" noProof="0" dirty="0" err="1"/>
              <a:t>StackEdit</a:t>
            </a:r>
            <a:r>
              <a:rPr lang="en-GB" noProof="0" dirty="0"/>
              <a:t> can help create the required files in markdown format</a:t>
            </a:r>
          </a:p>
        </p:txBody>
      </p:sp>
    </p:spTree>
    <p:extLst>
      <p:ext uri="{BB962C8B-B14F-4D97-AF65-F5344CB8AC3E}">
        <p14:creationId xmlns:p14="http://schemas.microsoft.com/office/powerpoint/2010/main" val="15112616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31CD1-5C48-05D2-1FCF-E63A0BC63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DDD0A-A763-F687-CB97-366C0DA4E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9855"/>
            <a:ext cx="9390692" cy="752705"/>
          </a:xfrm>
        </p:spPr>
        <p:txBody>
          <a:bodyPr/>
          <a:lstStyle/>
          <a:p>
            <a:r>
              <a:rPr lang="en-GB" noProof="0" dirty="0"/>
              <a:t>Details of Compliance 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11EF38-8E48-70F0-1F3F-028209C64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46</a:t>
            </a:fld>
            <a:endParaRPr lang="en-GB"/>
          </a:p>
        </p:txBody>
      </p:sp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9BFB62AD-59EE-2616-D5F0-176CEE0E72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93495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26708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F3A8D-CDA5-96F5-BB3B-9B8606A09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9FD07-8662-5F4D-8B2B-9E4CA90B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60092"/>
            <a:ext cx="9390692" cy="752705"/>
          </a:xfrm>
        </p:spPr>
        <p:txBody>
          <a:bodyPr/>
          <a:lstStyle/>
          <a:p>
            <a:r>
              <a:rPr lang="en-GB" noProof="0" dirty="0"/>
              <a:t>Details of Compliance 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46C51-CA2F-5BCE-3CEF-49F3B67CF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47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A47A7-7076-ACC1-8DCF-F50E9FF37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Placement of Information</a:t>
            </a:r>
          </a:p>
          <a:p>
            <a:r>
              <a:rPr lang="en-GB" noProof="0" dirty="0"/>
              <a:t>Complying with Licences of Used Code</a:t>
            </a:r>
          </a:p>
          <a:p>
            <a:r>
              <a:rPr lang="en-GB" noProof="0" dirty="0"/>
              <a:t>LICENSE</a:t>
            </a:r>
          </a:p>
          <a:p>
            <a:r>
              <a:rPr lang="en-GB" noProof="0" dirty="0"/>
              <a:t>README</a:t>
            </a:r>
          </a:p>
          <a:p>
            <a:r>
              <a:rPr lang="en-GB" noProof="0" dirty="0"/>
              <a:t>COPYRIGHT</a:t>
            </a:r>
          </a:p>
          <a:p>
            <a:r>
              <a:rPr lang="en-GB" noProof="0" dirty="0"/>
              <a:t>AUTHORS</a:t>
            </a:r>
          </a:p>
          <a:p>
            <a:r>
              <a:rPr lang="en-GB" noProof="0" dirty="0"/>
              <a:t>NOTICE</a:t>
            </a:r>
          </a:p>
          <a:p>
            <a:r>
              <a:rPr lang="en-GB" noProof="0" dirty="0"/>
              <a:t>CHANGELOG</a:t>
            </a:r>
          </a:p>
          <a:p>
            <a:r>
              <a:rPr lang="en-GB" noProof="0" dirty="0"/>
              <a:t>Copyright and Licence Notices in Source Code</a:t>
            </a:r>
          </a:p>
          <a:p>
            <a:r>
              <a:rPr lang="en-GB" noProof="0" dirty="0"/>
              <a:t>Checklist for Preparing and Validating Project Files</a:t>
            </a:r>
          </a:p>
        </p:txBody>
      </p:sp>
    </p:spTree>
    <p:extLst>
      <p:ext uri="{BB962C8B-B14F-4D97-AF65-F5344CB8AC3E}">
        <p14:creationId xmlns:p14="http://schemas.microsoft.com/office/powerpoint/2010/main" val="34239635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F3BFF-E523-26CD-44E8-0667B8682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2201E-C19A-893F-F8E9-56B51A342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Placement of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8164B4-73BC-677D-CACD-217F862E60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48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C55B847-422F-2626-8F99-5351B33AC8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0766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74655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41B77-D055-B690-D056-96C29DEDF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38B4D-7B47-268D-C789-B6066B35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Placement of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0985C-E714-20EC-DB72-4A4561C1AC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49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1D309E-B4F4-14F9-D3AA-5B9197CA9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noProof="0" dirty="0"/>
              <a:t>README serves as the primary entry point for users</a:t>
            </a:r>
          </a:p>
          <a:p>
            <a:pPr lvl="1"/>
            <a:r>
              <a:rPr lang="en-GB" noProof="0" dirty="0"/>
              <a:t>Highlighted by platforms like GitHub, where its content is displayed when the project’s root folder is opened</a:t>
            </a:r>
          </a:p>
          <a:p>
            <a:pPr lvl="1"/>
            <a:r>
              <a:rPr lang="en-GB" noProof="0" dirty="0"/>
              <a:t>Summarises key information, including copyright and licence</a:t>
            </a:r>
          </a:p>
          <a:p>
            <a:pPr lvl="0"/>
            <a:r>
              <a:rPr lang="en-GB" noProof="0" dirty="0"/>
              <a:t>COPYRIGHT states who owns the copyright over the software</a:t>
            </a:r>
          </a:p>
          <a:p>
            <a:pPr lvl="1"/>
            <a:r>
              <a:rPr lang="en-GB" noProof="0" dirty="0"/>
              <a:t>Typically copyrighted by GÉANT, NRENs or other organisations</a:t>
            </a:r>
          </a:p>
          <a:p>
            <a:pPr lvl="0"/>
            <a:r>
              <a:rPr lang="en-GB" noProof="0" dirty="0"/>
              <a:t>LICENSE includes the full licence text</a:t>
            </a:r>
          </a:p>
          <a:p>
            <a:pPr lvl="1"/>
            <a:r>
              <a:rPr lang="en-GB" noProof="0" dirty="0"/>
              <a:t>It is not usually modified to reflect specific options used in a project</a:t>
            </a:r>
          </a:p>
          <a:p>
            <a:pPr lvl="0"/>
            <a:r>
              <a:rPr lang="en-GB" noProof="0" dirty="0"/>
              <a:t>NOTICE includes additional legal information</a:t>
            </a:r>
          </a:p>
          <a:p>
            <a:pPr lvl="1"/>
            <a:r>
              <a:rPr lang="en-GB" noProof="0" dirty="0"/>
              <a:t>Statement confirming the licence applied to the project and any disclaimers</a:t>
            </a:r>
          </a:p>
          <a:p>
            <a:pPr lvl="0"/>
            <a:r>
              <a:rPr lang="en-GB" noProof="0" dirty="0"/>
              <a:t>AUTHORS lists contributors</a:t>
            </a:r>
          </a:p>
          <a:p>
            <a:pPr lvl="1"/>
            <a:r>
              <a:rPr lang="en-GB" noProof="0" dirty="0"/>
              <a:t>Data on individuals or organisations contributing to the software</a:t>
            </a:r>
          </a:p>
          <a:p>
            <a:r>
              <a:rPr lang="en-GB" noProof="0" dirty="0"/>
              <a:t>CHANGELOG tracks the project’s development history</a:t>
            </a:r>
          </a:p>
          <a:p>
            <a:pPr lvl="1"/>
            <a:r>
              <a:rPr lang="en-GB" noProof="0" dirty="0"/>
              <a:t>Data on changes, facilitating troubleshooting and identifying potential issues</a:t>
            </a:r>
          </a:p>
        </p:txBody>
      </p:sp>
    </p:spTree>
    <p:extLst>
      <p:ext uri="{BB962C8B-B14F-4D97-AF65-F5344CB8AC3E}">
        <p14:creationId xmlns:p14="http://schemas.microsoft.com/office/powerpoint/2010/main" val="1856202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F565EEF-D378-0E7B-E1BE-C26689A99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AB133-8A19-FECE-6C54-CC68B19C0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9855"/>
            <a:ext cx="9390692" cy="752705"/>
          </a:xfrm>
        </p:spPr>
        <p:txBody>
          <a:bodyPr/>
          <a:lstStyle/>
          <a:p>
            <a:r>
              <a:rPr lang="en-GB" noProof="0" dirty="0"/>
              <a:t>Essential Aspects and Elements of Software Licensing</a:t>
            </a:r>
            <a:br>
              <a:rPr lang="en-GB" noProof="0" dirty="0"/>
            </a:br>
            <a:r>
              <a:rPr lang="en-GB" noProof="0" dirty="0">
                <a:solidFill>
                  <a:srgbClr val="FF0000"/>
                </a:solidFill>
              </a:rPr>
              <a:t>Hidden Slide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181EEF-3FD3-2D84-D20E-3141833595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E3E62-2C19-1DDC-7421-F1F1AF152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Open Source Software (OSS) and licensing</a:t>
            </a:r>
          </a:p>
          <a:p>
            <a:r>
              <a:rPr lang="en-GB" noProof="0" dirty="0"/>
              <a:t>OSS conditions</a:t>
            </a:r>
          </a:p>
          <a:p>
            <a:r>
              <a:rPr lang="en-GB" noProof="0" dirty="0"/>
              <a:t>Compatibility of licences commonly used in GÉANT</a:t>
            </a:r>
          </a:p>
          <a:p>
            <a:r>
              <a:rPr lang="en-GB" noProof="0" dirty="0"/>
              <a:t>GÉANT Intellectual Property Rights (IPR) Policy</a:t>
            </a:r>
          </a:p>
          <a:p>
            <a:r>
              <a:rPr lang="en-GB" noProof="0" dirty="0"/>
              <a:t>Licence governance in GÉANT</a:t>
            </a:r>
          </a:p>
          <a:p>
            <a:r>
              <a:rPr lang="en-GB" noProof="0" dirty="0"/>
              <a:t>Software Composition Analysis (SCA) service and Mend SCA tool</a:t>
            </a:r>
          </a:p>
          <a:p>
            <a:r>
              <a:rPr lang="en-GB" noProof="0" dirty="0"/>
              <a:t>Software Licence Analysis (SLA)</a:t>
            </a:r>
          </a:p>
          <a:p>
            <a:r>
              <a:rPr lang="en-GB" noProof="0" dirty="0"/>
              <a:t>Licensing governance and related artefacts</a:t>
            </a:r>
          </a:p>
          <a:p>
            <a:r>
              <a:rPr lang="en-GB" noProof="0" dirty="0"/>
              <a:t>Licensing and tracking of documentation, data and other works</a:t>
            </a:r>
          </a:p>
        </p:txBody>
      </p:sp>
    </p:spTree>
    <p:extLst>
      <p:ext uri="{BB962C8B-B14F-4D97-AF65-F5344CB8AC3E}">
        <p14:creationId xmlns:p14="http://schemas.microsoft.com/office/powerpoint/2010/main" val="24546486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9247D-26D1-BF6C-95AB-E0B5FAD5B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32D5E-B1C3-844B-4280-9DFF78B59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Compliance with Licences of Used Code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AF8877-5386-8EF3-4CDE-5CBCB6359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50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9A67386-121A-923C-B274-538B735EFF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2107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91868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4827F-53D0-9A17-B1C8-FC078159B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D6080-D501-244D-B39B-3B0EE85B1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Compliance with Licences of Used Code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E471DE-1E40-2382-58D3-AAD6C3E39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51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5AD624-D695-8335-564C-71CE22B3D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noProof="0" dirty="0"/>
              <a:t>Meet obligations imposed by licences governing dependencies or reused code</a:t>
            </a:r>
          </a:p>
          <a:p>
            <a:pPr lvl="1"/>
            <a:r>
              <a:rPr lang="en-GB" noProof="0" dirty="0"/>
              <a:t>Explicitly declare and credit dependencies or reused code in README, COPYRIGHT and NOTICE</a:t>
            </a:r>
          </a:p>
          <a:p>
            <a:pPr lvl="1"/>
            <a:r>
              <a:rPr lang="en-GB" noProof="0" dirty="0"/>
              <a:t>Retain existing licence/copyright files and notices</a:t>
            </a:r>
          </a:p>
          <a:p>
            <a:pPr lvl="1"/>
            <a:r>
              <a:rPr lang="en-GB" noProof="0" dirty="0"/>
              <a:t>Attribute and document modifications, updating change history and contributor list</a:t>
            </a:r>
          </a:p>
          <a:p>
            <a:pPr lvl="1"/>
            <a:r>
              <a:rPr lang="en-GB" noProof="0" dirty="0"/>
              <a:t>Monitor licence updates for used code</a:t>
            </a:r>
          </a:p>
          <a:p>
            <a:pPr lvl="0"/>
            <a:r>
              <a:rPr lang="en-GB" noProof="0" dirty="0"/>
              <a:t>Eclipse- and Mozilla-licensed dependencies require explicit references in project documentation</a:t>
            </a:r>
          </a:p>
          <a:p>
            <a:pPr lvl="0"/>
            <a:r>
              <a:rPr lang="en-GB" noProof="0" dirty="0"/>
              <a:t>When using dependencies under Apache 2.0 in projects with a different licence</a:t>
            </a:r>
          </a:p>
          <a:p>
            <a:pPr lvl="1"/>
            <a:r>
              <a:rPr lang="en-GB" noProof="0" dirty="0"/>
              <a:t>Include the original copyright notice</a:t>
            </a:r>
          </a:p>
          <a:p>
            <a:pPr lvl="1"/>
            <a:r>
              <a:rPr lang="en-GB" noProof="0" dirty="0"/>
              <a:t>Provide a copy of the Apache licence</a:t>
            </a:r>
          </a:p>
          <a:p>
            <a:pPr lvl="1"/>
            <a:r>
              <a:rPr lang="en-GB" noProof="0" dirty="0"/>
              <a:t>Describe significant code changes</a:t>
            </a:r>
          </a:p>
          <a:p>
            <a:pPr lvl="1"/>
            <a:r>
              <a:rPr lang="en-GB" noProof="0" dirty="0"/>
              <a:t>Maintain a NOTICE file with attribution</a:t>
            </a:r>
          </a:p>
        </p:txBody>
      </p:sp>
    </p:spTree>
    <p:extLst>
      <p:ext uri="{BB962C8B-B14F-4D97-AF65-F5344CB8AC3E}">
        <p14:creationId xmlns:p14="http://schemas.microsoft.com/office/powerpoint/2010/main" val="17674227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05498-F668-F4A8-1C81-7C8D4D31A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2868-F447-BD4E-26AE-842979BD3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README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F59D11-CAE1-D01F-9131-5389C0FF7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52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4B29BBF-0FA0-EF68-56C8-075C0E527D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1927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07432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C4E4B-97C6-9D9F-F8D2-E54600C9B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88F11-1E01-C558-8C5D-C8780B636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README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963-E7D8-9F21-88E9-B0D3B5062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53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2B0F9-A222-4539-B94E-A4895473C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noProof="0" dirty="0"/>
              <a:t>Provides a project overview and key technical and legal details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Purpose and features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Scope, requirements and supported settings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Installation and configuration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Usage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Documentation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Roadmap and known issues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Community contributions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Funding, acknowledgements, dependencies and tools used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Licence and copyright</a:t>
            </a:r>
          </a:p>
        </p:txBody>
      </p:sp>
    </p:spTree>
    <p:extLst>
      <p:ext uri="{BB962C8B-B14F-4D97-AF65-F5344CB8AC3E}">
        <p14:creationId xmlns:p14="http://schemas.microsoft.com/office/powerpoint/2010/main" val="1109346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A2058-7330-4BBC-42CC-C06C0AACD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4FC3F-5226-69CC-F9AA-93BEDA7BF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LICENSE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A29887-7E57-0AA9-AD3A-758F32671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54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A59A12D-6496-8066-E192-A6C73DDB60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4188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07500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00849-89E6-6008-77C6-746A4D26B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CE72E-EDC6-6C9F-C036-B1B3A71BE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LICENSE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2D3417-837B-DDFB-51A1-8463D64C2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55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51CB34-28EF-1E36-F077-53B2F659C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noProof="0" dirty="0"/>
              <a:t>Includes the full licence text, defining terms of use, modification and distribution</a:t>
            </a:r>
          </a:p>
          <a:p>
            <a:pPr lvl="1"/>
            <a:r>
              <a:rPr lang="en-GB" noProof="0" dirty="0"/>
              <a:t>Copy from the official source</a:t>
            </a:r>
          </a:p>
          <a:p>
            <a:pPr lvl="1"/>
            <a:r>
              <a:rPr lang="en-GB" noProof="0" dirty="0"/>
              <a:t>Licence text typically explains available licensing options and how they should be declared</a:t>
            </a:r>
          </a:p>
          <a:p>
            <a:pPr lvl="0"/>
            <a:r>
              <a:rPr lang="en-GB" noProof="0" dirty="0"/>
              <a:t>Statement confirming the licence applied to the project should be included, in</a:t>
            </a:r>
          </a:p>
          <a:p>
            <a:pPr lvl="1"/>
            <a:r>
              <a:rPr lang="en-GB" noProof="0" dirty="0"/>
              <a:t>README file – indicate “or later” if applicable</a:t>
            </a:r>
          </a:p>
          <a:p>
            <a:pPr lvl="1"/>
            <a:r>
              <a:rPr lang="en-GB" noProof="0" dirty="0"/>
              <a:t>NOTICE file – elaborate on all applied licensing options</a:t>
            </a:r>
          </a:p>
          <a:p>
            <a:pPr lvl="0"/>
            <a:r>
              <a:rPr lang="en-GB" noProof="0" dirty="0"/>
              <a:t>Confirm with the GÉANT IPR Coordinator</a:t>
            </a:r>
          </a:p>
        </p:txBody>
      </p:sp>
    </p:spTree>
    <p:extLst>
      <p:ext uri="{BB962C8B-B14F-4D97-AF65-F5344CB8AC3E}">
        <p14:creationId xmlns:p14="http://schemas.microsoft.com/office/powerpoint/2010/main" val="34056439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E79C9-C663-FED0-A2AD-327C45972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5AD63-6AEF-D2EB-3511-423CD3BF1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COPYRIGHT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74B3DC-9484-A012-C5EB-8D8848A1F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56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8F77700-9289-424C-A961-668219FC8F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8649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07202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377ED-103C-6A51-03CF-CD0B62B6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292EC-8663-E527-B38D-6467B977F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COPYRIGHT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AD5AB-6B55-F312-24CD-1E6F4D067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57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F417E-F8A6-AD40-9881-44EE25DB8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noProof="0" dirty="0"/>
              <a:t>Documents copyright ownership and associated project details</a:t>
            </a:r>
          </a:p>
          <a:p>
            <a:pPr lvl="1"/>
            <a:r>
              <a:rPr lang="en-GB" noProof="0" dirty="0"/>
              <a:t>Expressed through a copyright statement</a:t>
            </a:r>
          </a:p>
          <a:p>
            <a:pPr lvl="1"/>
            <a:r>
              <a:rPr lang="en-GB" noProof="0" dirty="0"/>
              <a:t>Copyright statement referencing GÉANT and work years</a:t>
            </a:r>
          </a:p>
          <a:p>
            <a:pPr lvl="1"/>
            <a:r>
              <a:rPr lang="en-GB" noProof="0" dirty="0"/>
              <a:t>MIT, BSD and ISC include a one-line copyright statement in LICENSE</a:t>
            </a:r>
          </a:p>
          <a:p>
            <a:pPr lvl="1"/>
            <a:r>
              <a:rPr lang="en-GB" noProof="0" dirty="0"/>
              <a:t>A detailed statement and disclaimer are also required</a:t>
            </a:r>
          </a:p>
          <a:p>
            <a:pPr lvl="0"/>
            <a:r>
              <a:rPr lang="en-GB" noProof="0" dirty="0"/>
              <a:t>Developers must indicate the copyright but are often not familiar with this</a:t>
            </a:r>
          </a:p>
          <a:p>
            <a:pPr lvl="1"/>
            <a:r>
              <a:rPr lang="en-GB" noProof="0" dirty="0"/>
              <a:t>Software is protected by copyright law</a:t>
            </a:r>
          </a:p>
          <a:p>
            <a:pPr lvl="1"/>
            <a:r>
              <a:rPr lang="en-GB" noProof="0" dirty="0"/>
              <a:t>Additional statements require IPR Coordinator approval</a:t>
            </a:r>
          </a:p>
          <a:p>
            <a:pPr lvl="1"/>
            <a:r>
              <a:rPr lang="en-GB" noProof="0" dirty="0"/>
              <a:t>OSS licences often mandate retaining original copyrights and specific user rights</a:t>
            </a:r>
          </a:p>
        </p:txBody>
      </p:sp>
    </p:spTree>
    <p:extLst>
      <p:ext uri="{BB962C8B-B14F-4D97-AF65-F5344CB8AC3E}">
        <p14:creationId xmlns:p14="http://schemas.microsoft.com/office/powerpoint/2010/main" val="28197882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F0A8B-67C4-CD32-4C8C-E921A13B3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7463-76F8-873F-EB47-0A65DBC91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AUTHORS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9554D-E044-56B9-A9F9-72C45F0AD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58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8FE7463-C74D-40A4-85DB-3849B6F73D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74035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401490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BA2F4-813E-C0B1-8F60-DE201CB0F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C1BBA-BC06-EEBC-6455-1655DF760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AUTHORS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7EDD3A-511D-51D5-84C7-2DD415A331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59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CE2111-CD23-4AF2-1C77-40F2CF033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noProof="0" dirty="0"/>
              <a:t>Lists contributors and acknowledges individuals or organisations</a:t>
            </a:r>
          </a:p>
          <a:p>
            <a:pPr lvl="1"/>
            <a:r>
              <a:rPr lang="en-GB" noProof="0" dirty="0"/>
              <a:t>May be named CONTRIBUTORS</a:t>
            </a:r>
          </a:p>
          <a:p>
            <a:pPr lvl="1"/>
            <a:r>
              <a:rPr lang="en-GB" noProof="0" dirty="0"/>
              <a:t>Credit all significant contributors, not just developers</a:t>
            </a:r>
          </a:p>
          <a:p>
            <a:pPr lvl="1"/>
            <a:r>
              <a:rPr lang="en-GB" noProof="0" dirty="0"/>
              <a:t>Can refer to GÉANT work packages or tasks</a:t>
            </a:r>
          </a:p>
          <a:p>
            <a:pPr lvl="1"/>
            <a:r>
              <a:rPr lang="en-GB" noProof="0" dirty="0"/>
              <a:t>Acknowledge contributions from external teams or individuals</a:t>
            </a:r>
          </a:p>
          <a:p>
            <a:pPr lvl="1"/>
            <a:r>
              <a:rPr lang="en-GB" noProof="0" dirty="0"/>
              <a:t>Include funding information</a:t>
            </a:r>
          </a:p>
          <a:p>
            <a:pPr lvl="1"/>
            <a:r>
              <a:rPr lang="en-GB" noProof="0" dirty="0"/>
              <a:t>Add additional acknowledgements as needed</a:t>
            </a:r>
          </a:p>
        </p:txBody>
      </p:sp>
    </p:spTree>
    <p:extLst>
      <p:ext uri="{BB962C8B-B14F-4D97-AF65-F5344CB8AC3E}">
        <p14:creationId xmlns:p14="http://schemas.microsoft.com/office/powerpoint/2010/main" val="527631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C51E1-7C58-65DA-A808-6CE0BF456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6695F-E450-8649-7A2F-EC3D55CA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2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Open Source Software and Licensing</a:t>
            </a:r>
            <a:br>
              <a:rPr lang="en-GB" noProof="0" dirty="0"/>
            </a:br>
            <a:r>
              <a:rPr lang="en-GB" noProof="0" dirty="0"/>
              <a:t>Key Benefits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B371F4-9181-AC78-4CD4-F42598267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334BC40-38B7-4961-6B04-FB8E78164C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3634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19047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A9C6F-F957-96B1-0D4F-882B90703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70150-EC57-5FC2-1C24-D7F9F917D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NOTICE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5411FC-F5FD-2755-B80A-AEE5E4F1C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60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A13B5AC-1C3D-20D2-5CD3-9F60EB9B6B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4192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6466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A4410-CC65-0184-A81A-EC72A4D5C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483FA-CE4B-89E8-1F2C-EF02644C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NOTICE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498171-FEE2-70A7-DA89-E49983BF6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61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A04729-53F0-6921-8230-07E81FE48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noProof="0" dirty="0"/>
              <a:t>Documents legal information, credits and attributions for dependencies</a:t>
            </a:r>
          </a:p>
          <a:p>
            <a:pPr lvl="1"/>
            <a:r>
              <a:rPr lang="en-GB" noProof="0" dirty="0"/>
              <a:t>Required by some licences</a:t>
            </a:r>
          </a:p>
          <a:p>
            <a:pPr lvl="1"/>
            <a:r>
              <a:rPr lang="en-GB" noProof="0" dirty="0"/>
              <a:t>Considered good practice</a:t>
            </a:r>
          </a:p>
          <a:p>
            <a:pPr lvl="1"/>
            <a:r>
              <a:rPr lang="en-GB" noProof="0" dirty="0"/>
              <a:t>Update if already in the project</a:t>
            </a:r>
          </a:p>
          <a:p>
            <a:pPr lvl="1"/>
            <a:r>
              <a:rPr lang="en-GB" noProof="0" dirty="0"/>
              <a:t>Credit libraries, frameworks, tools or any other intellectual property used</a:t>
            </a:r>
          </a:p>
          <a:p>
            <a:pPr lvl="0"/>
            <a:r>
              <a:rPr lang="en-GB" noProof="0" dirty="0"/>
              <a:t>Content and format</a:t>
            </a:r>
          </a:p>
          <a:p>
            <a:pPr lvl="1"/>
            <a:r>
              <a:rPr lang="en-GB" noProof="0" dirty="0"/>
              <a:t>Chosen licence, with information about licence options, secondary licences, exceptions, additional permissions or disclaimers</a:t>
            </a:r>
          </a:p>
          <a:p>
            <a:pPr lvl="1"/>
            <a:r>
              <a:rPr lang="en-GB" noProof="0" dirty="0"/>
              <a:t>Some licences require preserving content from existing NOTICE or dependencies</a:t>
            </a:r>
          </a:p>
        </p:txBody>
      </p:sp>
    </p:spTree>
    <p:extLst>
      <p:ext uri="{BB962C8B-B14F-4D97-AF65-F5344CB8AC3E}">
        <p14:creationId xmlns:p14="http://schemas.microsoft.com/office/powerpoint/2010/main" val="12270324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63FC7-08C1-5258-C1DF-35CB759E9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C4402-A8A1-97E1-A9EF-C4971515E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CHANGELOG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DD218C-05EE-6D7E-0E67-FBD104AE7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62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6D0B3C0-345B-D766-A5A5-5B99FE4616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29213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42953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60CA8-6564-1C81-8D73-2D89B0C77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8579B-1BF7-23F1-9D9A-A46870018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CHANGELOG 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F6A5B7-005B-99C4-F52D-17BA34BA2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63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8F4070-020A-9C97-E13A-7D8BF9AEB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noProof="0" dirty="0"/>
              <a:t>Tracks the high-level history of changes (features, fixes, updates)</a:t>
            </a:r>
          </a:p>
          <a:p>
            <a:pPr lvl="0"/>
            <a:r>
              <a:rPr lang="en-GB" noProof="0" dirty="0"/>
              <a:t>Required by some licences</a:t>
            </a:r>
          </a:p>
          <a:p>
            <a:pPr lvl="0"/>
            <a:r>
              <a:rPr lang="en-GB" noProof="0" dirty="0"/>
              <a:t>Considered good practice</a:t>
            </a:r>
          </a:p>
          <a:p>
            <a:pPr lvl="0"/>
            <a:r>
              <a:rPr lang="en-GB" noProof="0" dirty="0"/>
              <a:t>May also be named CHANGES or HISTORY</a:t>
            </a:r>
          </a:p>
          <a:p>
            <a:pPr lvl="0"/>
            <a:r>
              <a:rPr lang="en-GB" noProof="0" dirty="0"/>
              <a:t>Chronological history</a:t>
            </a:r>
          </a:p>
          <a:p>
            <a:pPr lvl="1"/>
            <a:r>
              <a:rPr lang="en-GB" noProof="0" dirty="0"/>
              <a:t>The latest changes appear at the top</a:t>
            </a:r>
          </a:p>
          <a:p>
            <a:pPr lvl="1"/>
            <a:r>
              <a:rPr lang="en-GB" noProof="0" dirty="0"/>
              <a:t>New features, significant changes, additions, bug fixes and other modifications</a:t>
            </a:r>
          </a:p>
          <a:p>
            <a:pPr lvl="1"/>
            <a:r>
              <a:rPr lang="en-GB" noProof="0" dirty="0"/>
              <a:t>Each entry corresponds to a release and may contain sub-items</a:t>
            </a:r>
          </a:p>
          <a:p>
            <a:pPr lvl="1"/>
            <a:r>
              <a:rPr lang="en-GB" noProof="0" dirty="0"/>
              <a:t>Supported by systematic tracking via commit notes and the roadmap</a:t>
            </a:r>
          </a:p>
          <a:p>
            <a:pPr lvl="1"/>
            <a:r>
              <a:rPr lang="en-GB" noProof="0" dirty="0"/>
              <a:t>Use simple</a:t>
            </a:r>
            <a:r>
              <a:rPr lang="en-GB" baseline="0" noProof="0" dirty="0"/>
              <a:t> v</a:t>
            </a:r>
            <a:r>
              <a:rPr lang="en-GB" noProof="0" dirty="0"/>
              <a:t>ersion numbers</a:t>
            </a:r>
          </a:p>
        </p:txBody>
      </p:sp>
    </p:spTree>
    <p:extLst>
      <p:ext uri="{BB962C8B-B14F-4D97-AF65-F5344CB8AC3E}">
        <p14:creationId xmlns:p14="http://schemas.microsoft.com/office/powerpoint/2010/main" val="23305295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7FCAA-D7CE-2F23-9D2A-7AEC59CE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Checklist for Preparing and Validating Project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33F999-F884-1421-DF64-7EDAC847E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64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3318EDD-5EE4-D221-916F-26020BF657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0467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14493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31440-DDC9-8C68-D092-44BA39FEE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8C045-0259-FF3A-8ED8-62089593E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Checklist for Preparing and Validating Project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00E482-D10D-EB6A-1628-814608141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65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3EBE14-6B1B-5626-CFAB-64A688A92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951" y="1142998"/>
            <a:ext cx="12024049" cy="5136504"/>
          </a:xfrm>
        </p:spPr>
        <p:txBody>
          <a:bodyPr numCol="1">
            <a:normAutofit lnSpcReduction="10000"/>
          </a:bodyPr>
          <a:lstStyle/>
          <a:p>
            <a:pPr lvl="0"/>
            <a:r>
              <a:rPr lang="en-GB" sz="2000" noProof="0" dirty="0"/>
              <a:t>README (Mandatory)</a:t>
            </a:r>
          </a:p>
          <a:p>
            <a:pPr lvl="1"/>
            <a:r>
              <a:rPr lang="en-GB" sz="1800" noProof="0" dirty="0"/>
              <a:t>Software name</a:t>
            </a:r>
          </a:p>
          <a:p>
            <a:pPr lvl="1"/>
            <a:r>
              <a:rPr lang="en-GB" sz="1800" noProof="0" dirty="0"/>
              <a:t>Optional key attributes and badges</a:t>
            </a:r>
          </a:p>
          <a:p>
            <a:pPr lvl="1"/>
            <a:r>
              <a:rPr lang="en-GB" sz="1800" noProof="0" dirty="0"/>
              <a:t>Sections with subtitles</a:t>
            </a:r>
          </a:p>
          <a:p>
            <a:pPr lvl="1"/>
            <a:r>
              <a:rPr lang="en-GB" sz="1800" noProof="0" dirty="0"/>
              <a:t>Purpose, context and prerequisites</a:t>
            </a:r>
          </a:p>
          <a:p>
            <a:pPr lvl="1"/>
            <a:r>
              <a:rPr lang="en-GB" sz="1800" noProof="0" dirty="0"/>
              <a:t>Brief installation, configuration and usage</a:t>
            </a:r>
          </a:p>
          <a:p>
            <a:pPr lvl="1"/>
            <a:r>
              <a:rPr lang="en-GB" sz="1800" noProof="0" dirty="0"/>
              <a:t>Credit GÉANT and relevant parties</a:t>
            </a:r>
          </a:p>
          <a:p>
            <a:pPr lvl="1"/>
            <a:r>
              <a:rPr lang="en-GB" sz="1800" noProof="0" dirty="0"/>
              <a:t>EU logo</a:t>
            </a:r>
          </a:p>
          <a:p>
            <a:pPr lvl="1"/>
            <a:r>
              <a:rPr lang="en-GB" sz="1800" noProof="0" dirty="0"/>
              <a:t>Simple copyright statement</a:t>
            </a:r>
          </a:p>
          <a:p>
            <a:pPr lvl="1"/>
            <a:r>
              <a:rPr lang="en-GB" sz="1800" noProof="0" dirty="0"/>
              <a:t>Licence and options like “or later”</a:t>
            </a:r>
          </a:p>
          <a:p>
            <a:pPr lvl="1"/>
            <a:r>
              <a:rPr lang="en-GB" sz="1800" noProof="0" dirty="0"/>
              <a:t>Keep </a:t>
            </a:r>
            <a:r>
              <a:rPr lang="en-GB" sz="1800" noProof="0" dirty="0" err="1"/>
              <a:t>ir</a:t>
            </a:r>
            <a:r>
              <a:rPr lang="en-GB" sz="1800" noProof="0" dirty="0"/>
              <a:t> concise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en-GB" sz="2000" noProof="0" dirty="0"/>
              <a:t>LICENSE (Mandatory)</a:t>
            </a:r>
          </a:p>
          <a:p>
            <a:pPr lvl="1"/>
            <a:r>
              <a:rPr lang="en-GB" sz="1800" noProof="0" dirty="0"/>
              <a:t>Confirm with the IPR Coordinator</a:t>
            </a:r>
          </a:p>
          <a:p>
            <a:pPr lvl="1"/>
            <a:r>
              <a:rPr lang="en-GB" sz="1800" noProof="0" dirty="0"/>
              <a:t>Use official licence text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en-GB" sz="2000" noProof="0" dirty="0"/>
              <a:t>COPYRIGHT (Mandatory)</a:t>
            </a:r>
          </a:p>
          <a:p>
            <a:pPr lvl="1"/>
            <a:r>
              <a:rPr lang="en-GB" sz="1800" noProof="0" dirty="0"/>
              <a:t>Verify with the IPR Coordinator</a:t>
            </a:r>
          </a:p>
          <a:p>
            <a:pPr lvl="1"/>
            <a:r>
              <a:rPr lang="en-GB" sz="1800" noProof="0" dirty="0"/>
              <a:t>EU logo and required text</a:t>
            </a:r>
          </a:p>
        </p:txBody>
      </p:sp>
    </p:spTree>
    <p:extLst>
      <p:ext uri="{BB962C8B-B14F-4D97-AF65-F5344CB8AC3E}">
        <p14:creationId xmlns:p14="http://schemas.microsoft.com/office/powerpoint/2010/main" val="228934184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C942B-9F22-2EC3-FAFC-75D532669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64E4B-69AD-CBF6-9FC5-3AD1077BE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Checklist for Preparing and Validating Project Files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A14F98-EA35-9D4B-A5DB-D34A5441C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66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29BE6B-80FB-2F50-6E27-CB279BA9F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951" y="1825624"/>
            <a:ext cx="12024049" cy="4453877"/>
          </a:xfrm>
        </p:spPr>
        <p:txBody>
          <a:bodyPr numCol="1">
            <a:normAutofit/>
          </a:bodyPr>
          <a:lstStyle/>
          <a:p>
            <a:pPr lvl="0"/>
            <a:r>
              <a:rPr lang="en-GB" sz="2000" noProof="0" dirty="0"/>
              <a:t>AUTHORS (Optional)</a:t>
            </a:r>
          </a:p>
          <a:p>
            <a:pPr lvl="1"/>
            <a:r>
              <a:rPr lang="en-GB" sz="1800" noProof="0" dirty="0"/>
              <a:t>Contributors with contact details</a:t>
            </a:r>
          </a:p>
          <a:p>
            <a:pPr lvl="1"/>
            <a:r>
              <a:rPr lang="en-GB" sz="1800" noProof="0" dirty="0"/>
              <a:t>May credit project phases or tasks</a:t>
            </a:r>
          </a:p>
          <a:p>
            <a:pPr lvl="0"/>
            <a:r>
              <a:rPr lang="en-GB" sz="2000" noProof="0" dirty="0"/>
              <a:t>NOTICE (Optional)</a:t>
            </a:r>
          </a:p>
          <a:p>
            <a:pPr lvl="1"/>
            <a:r>
              <a:rPr lang="en-GB" sz="1800" noProof="0" dirty="0"/>
              <a:t>Not necessary if all information is in the README</a:t>
            </a:r>
          </a:p>
          <a:p>
            <a:pPr lvl="1"/>
            <a:r>
              <a:rPr lang="en-GB" sz="1800" noProof="0" dirty="0"/>
              <a:t>Acknowledge third-party components with licences, URLs and copyrights</a:t>
            </a:r>
          </a:p>
          <a:p>
            <a:pPr lvl="1"/>
            <a:r>
              <a:rPr lang="en-GB" sz="1800" noProof="0" dirty="0"/>
              <a:t>Optionally mention tools used</a:t>
            </a:r>
          </a:p>
          <a:p>
            <a:pPr lvl="1"/>
            <a:r>
              <a:rPr lang="en-GB" sz="1800" noProof="0" dirty="0"/>
              <a:t>Include required notices for components, if applicable</a:t>
            </a:r>
          </a:p>
          <a:p>
            <a:pPr lvl="0"/>
            <a:r>
              <a:rPr lang="en-GB" sz="2000" noProof="0" dirty="0"/>
              <a:t>CHANGELOG (Recommended)</a:t>
            </a:r>
          </a:p>
          <a:p>
            <a:pPr lvl="1"/>
            <a:r>
              <a:rPr lang="en-GB" sz="1800" noProof="0" dirty="0"/>
              <a:t>Required for many licences</a:t>
            </a:r>
          </a:p>
          <a:p>
            <a:pPr lvl="1"/>
            <a:r>
              <a:rPr lang="en-GB" sz="1800" noProof="0" dirty="0"/>
              <a:t>High-level change history</a:t>
            </a:r>
          </a:p>
          <a:p>
            <a:pPr lvl="1"/>
            <a:r>
              <a:rPr lang="en-GB" sz="1800" noProof="0" dirty="0"/>
              <a:t>Use a standard format</a:t>
            </a:r>
          </a:p>
          <a:p>
            <a:pPr lvl="1"/>
            <a:r>
              <a:rPr lang="en-GB" sz="1800" noProof="0" dirty="0"/>
              <a:t>“Initial public (or production) release” at the bottom</a:t>
            </a:r>
          </a:p>
        </p:txBody>
      </p:sp>
    </p:spTree>
    <p:extLst>
      <p:ext uri="{BB962C8B-B14F-4D97-AF65-F5344CB8AC3E}">
        <p14:creationId xmlns:p14="http://schemas.microsoft.com/office/powerpoint/2010/main" val="7444366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C140F-9727-4E23-76D9-4CFE370A2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D3F36A-F307-E5BC-E597-72AED306555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532672" y="5782284"/>
            <a:ext cx="1353542" cy="578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10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6B8A4D96-83EF-10BC-AC92-2E235F05D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21" y="2002142"/>
            <a:ext cx="9894723" cy="2722258"/>
          </a:xfrm>
        </p:spPr>
        <p:txBody>
          <a:bodyPr/>
          <a:lstStyle/>
          <a:p>
            <a:r>
              <a:rPr lang="en-GB" noProof="0" dirty="0"/>
              <a:t>Part 3</a:t>
            </a:r>
            <a:br>
              <a:rPr lang="en-GB" noProof="0" dirty="0"/>
            </a:br>
            <a:r>
              <a:rPr lang="en-GB" noProof="0" dirty="0"/>
              <a:t>Open Source Licences Used in GÉANT</a:t>
            </a:r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7879BB0D-C6A3-83CB-270F-51E5F5F869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7377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0EC52-BB73-74FE-0A3C-ADBD97905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F68FC-3D3C-CB61-6BBB-7BD3211C4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9855"/>
            <a:ext cx="9390692" cy="752705"/>
          </a:xfrm>
        </p:spPr>
        <p:txBody>
          <a:bodyPr/>
          <a:lstStyle/>
          <a:p>
            <a:r>
              <a:rPr lang="en-GB" noProof="0" dirty="0"/>
              <a:t>Open Source Licences Used in GÉANT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E43E36-42B0-51DF-E820-9328464D3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68</a:t>
            </a:fld>
            <a:endParaRPr lang="en-GB"/>
          </a:p>
        </p:txBody>
      </p:sp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F80FB4DD-82BD-3C94-DC16-54B6B06447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6512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286644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0949F-0E5A-A8FC-937F-5CBE79BD3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F1FB4-0BC0-F3C6-8BC0-EA713FCF3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9852"/>
            <a:ext cx="9390692" cy="752705"/>
          </a:xfrm>
        </p:spPr>
        <p:txBody>
          <a:bodyPr/>
          <a:lstStyle/>
          <a:p>
            <a:r>
              <a:rPr lang="en-GB" noProof="0" dirty="0"/>
              <a:t>Open Source Licences Used in GÉANT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A383D0-454B-4321-0FBE-617684457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943CA-395D-28FE-6D71-9D0FB2516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Classification of Open Source Licences</a:t>
            </a:r>
          </a:p>
          <a:p>
            <a:r>
              <a:rPr lang="en-GB" noProof="0" dirty="0"/>
              <a:t>Compatibility of Licences Frequently Used in GÉANT</a:t>
            </a:r>
          </a:p>
          <a:p>
            <a:r>
              <a:rPr lang="en-GB" noProof="0" dirty="0"/>
              <a:t>Relationships Between Licences</a:t>
            </a:r>
          </a:p>
          <a:p>
            <a:r>
              <a:rPr lang="en-GB" noProof="0" dirty="0"/>
              <a:t>Project Licence Options</a:t>
            </a:r>
          </a:p>
          <a:p>
            <a:r>
              <a:rPr lang="en-GB" noProof="0" dirty="0"/>
              <a:t>Low Risk Licences</a:t>
            </a:r>
          </a:p>
          <a:p>
            <a:r>
              <a:rPr lang="en-GB" noProof="0" dirty="0"/>
              <a:t>Medium Risk Licences</a:t>
            </a:r>
          </a:p>
          <a:p>
            <a:r>
              <a:rPr lang="en-GB" noProof="0" dirty="0"/>
              <a:t>High Risk Licences</a:t>
            </a:r>
          </a:p>
          <a:p>
            <a:r>
              <a:rPr lang="en-GB" noProof="0" dirty="0"/>
              <a:t>Used Terms</a:t>
            </a:r>
          </a:p>
          <a:p>
            <a:r>
              <a:rPr lang="en-GB" noProof="0" dirty="0"/>
              <a:t>Licence Cheat Sheet</a:t>
            </a:r>
          </a:p>
        </p:txBody>
      </p:sp>
    </p:spTree>
    <p:extLst>
      <p:ext uri="{BB962C8B-B14F-4D97-AF65-F5344CB8AC3E}">
        <p14:creationId xmlns:p14="http://schemas.microsoft.com/office/powerpoint/2010/main" val="136214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F058F-E63C-8AF8-AC49-76930BE80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6C29-50C6-1538-E807-FFBB821DB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2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Open Source Software and Licensing</a:t>
            </a:r>
            <a:br>
              <a:rPr lang="en-GB" noProof="0" dirty="0"/>
            </a:br>
            <a:r>
              <a:rPr lang="en-GB" noProof="0" dirty="0"/>
              <a:t>Key Benefits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66D23-22DE-8248-17EF-45D427F8C9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87757B-7D9D-07C6-765C-DA4ACD234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b="0" noProof="0" dirty="0"/>
              <a:t>Cost-effectiveness</a:t>
            </a:r>
            <a:endParaRPr lang="en-GB" noProof="0" dirty="0"/>
          </a:p>
          <a:p>
            <a:pPr lvl="0"/>
            <a:r>
              <a:rPr lang="en-GB" b="0" noProof="0" dirty="0"/>
              <a:t>Transparency</a:t>
            </a:r>
            <a:endParaRPr lang="en-GB" noProof="0" dirty="0"/>
          </a:p>
          <a:p>
            <a:pPr lvl="0"/>
            <a:r>
              <a:rPr lang="en-GB" b="0" noProof="0" dirty="0"/>
              <a:t>Community collaboration</a:t>
            </a:r>
          </a:p>
          <a:p>
            <a:pPr lvl="0"/>
            <a:r>
              <a:rPr lang="en-GB" b="0" noProof="0" dirty="0"/>
              <a:t>Customisation</a:t>
            </a:r>
          </a:p>
          <a:p>
            <a:pPr lvl="0"/>
            <a:r>
              <a:rPr lang="en-GB" b="0" noProof="0" dirty="0"/>
              <a:t>Vendor independence</a:t>
            </a:r>
          </a:p>
          <a:p>
            <a:pPr lvl="0"/>
            <a:r>
              <a:rPr lang="en-GB" b="0" noProof="0" dirty="0"/>
              <a:t>Longevity</a:t>
            </a:r>
          </a:p>
          <a:p>
            <a:pPr lvl="0"/>
            <a:r>
              <a:rPr lang="en-GB" b="0" noProof="0" dirty="0"/>
              <a:t>Security</a:t>
            </a:r>
          </a:p>
          <a:p>
            <a:pPr lvl="0"/>
            <a:r>
              <a:rPr lang="en-GB" b="0" noProof="0" dirty="0"/>
              <a:t>Education and learning</a:t>
            </a:r>
          </a:p>
          <a:p>
            <a:pPr lvl="0"/>
            <a:r>
              <a:rPr lang="en-GB" b="0" noProof="0" dirty="0"/>
              <a:t>Compatibility</a:t>
            </a:r>
            <a:endParaRPr lang="en-GB" noProof="0" dirty="0"/>
          </a:p>
          <a:p>
            <a:pPr lvl="0"/>
            <a:r>
              <a:rPr lang="en-GB" b="0" noProof="0" dirty="0"/>
              <a:t>Ethical values</a:t>
            </a:r>
          </a:p>
          <a:p>
            <a:pPr lvl="0"/>
            <a:r>
              <a:rPr lang="en-GB" b="0" noProof="0" dirty="0"/>
              <a:t>Global accessibility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392941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7C6A8-2A39-C667-76CA-C0D220DBD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09E5-7089-14EA-EF6D-990469FCC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Classification of Open Source Licences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953685-433C-D518-AFCB-99F89CBF0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264A2E-7C63-D764-C17E-2A0C1E1E5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Public domain-equivalent licences</a:t>
            </a:r>
          </a:p>
          <a:p>
            <a:r>
              <a:rPr lang="en-GB" noProof="0" dirty="0"/>
              <a:t>Permissive licences</a:t>
            </a:r>
          </a:p>
          <a:p>
            <a:r>
              <a:rPr lang="en-GB" noProof="0" dirty="0"/>
              <a:t>Copyleft licences</a:t>
            </a:r>
          </a:p>
          <a:p>
            <a:pPr lvl="1"/>
            <a:r>
              <a:rPr lang="en-GB" noProof="0" dirty="0"/>
              <a:t>Weak copyleft licences</a:t>
            </a:r>
          </a:p>
          <a:p>
            <a:pPr lvl="1"/>
            <a:r>
              <a:rPr lang="en-GB" noProof="0" dirty="0"/>
              <a:t>Strong copyleft licences</a:t>
            </a:r>
          </a:p>
          <a:p>
            <a:pPr lvl="1"/>
            <a:r>
              <a:rPr lang="en-GB" noProof="0" dirty="0"/>
              <a:t>Network protective licences</a:t>
            </a:r>
          </a:p>
        </p:txBody>
      </p:sp>
    </p:spTree>
    <p:extLst>
      <p:ext uri="{BB962C8B-B14F-4D97-AF65-F5344CB8AC3E}">
        <p14:creationId xmlns:p14="http://schemas.microsoft.com/office/powerpoint/2010/main" val="36580267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72914-386A-1016-F51A-A99FAA49E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2041-B9BE-3B13-0147-B4E5CA610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Compatibility of Licences Frequently Used in GÉANT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AA6812-1243-B768-1A74-F01A1956A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786806-B22A-8C30-F250-B14C6D912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Limited set of licences used in GÉANT</a:t>
            </a:r>
          </a:p>
          <a:p>
            <a:r>
              <a:rPr lang="en-GB" noProof="0" dirty="0"/>
              <a:t>Two interpretations of licence compatibility</a:t>
            </a:r>
          </a:p>
          <a:p>
            <a:pPr lvl="1"/>
            <a:r>
              <a:rPr lang="en-GB" noProof="0" dirty="0"/>
              <a:t>Components with distinct licences can be used in the same project</a:t>
            </a:r>
          </a:p>
          <a:p>
            <a:pPr lvl="1"/>
            <a:r>
              <a:rPr lang="en-GB" noProof="0" dirty="0"/>
              <a:t>A component under one licence may be used in software governed by another licence</a:t>
            </a:r>
          </a:p>
          <a:p>
            <a:r>
              <a:rPr lang="en-GB" sz="2200" noProof="0" dirty="0"/>
              <a:t>Licence selection process and rules</a:t>
            </a:r>
          </a:p>
          <a:p>
            <a:pPr lvl="1"/>
            <a:r>
              <a:rPr lang="en-GB" sz="2000" noProof="0" dirty="0"/>
              <a:t>OSS Licences and Licence Selection (</a:t>
            </a:r>
            <a:r>
              <a:rPr lang="en-GB" sz="2000" noProof="0" dirty="0">
                <a:hlinkClick r:id="rId2"/>
              </a:rPr>
              <a:t>https://wiki.geant.org/display/GSD/OSS+licences+and+licence+selection</a:t>
            </a:r>
            <a:r>
              <a:rPr lang="en-GB" sz="2000" noProof="0" dirty="0"/>
              <a:t>)</a:t>
            </a:r>
          </a:p>
          <a:p>
            <a:r>
              <a:rPr lang="en-GB" sz="2200" noProof="0" dirty="0"/>
              <a:t>Hints for specific licences</a:t>
            </a:r>
          </a:p>
          <a:p>
            <a:pPr lvl="1"/>
            <a:r>
              <a:rPr lang="en-GB" sz="2000" noProof="0" dirty="0"/>
              <a:t>Important Licences for Licence Selection (</a:t>
            </a:r>
            <a:r>
              <a:rPr lang="en-GB" sz="2000" noProof="0" dirty="0">
                <a:hlinkClick r:id="rId3"/>
              </a:rPr>
              <a:t>https://wiki.geant.org/display/GSD/Important+licences+for+licence+selection</a:t>
            </a:r>
            <a:r>
              <a:rPr lang="en-GB" sz="20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941076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6E03C-D33E-F125-36EB-65DACF123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F813F-C48A-DE04-95E2-9E550C33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515600" cy="752705"/>
          </a:xfrm>
        </p:spPr>
        <p:txBody>
          <a:bodyPr/>
          <a:lstStyle/>
          <a:p>
            <a:r>
              <a:rPr lang="en-GB" noProof="0" dirty="0"/>
              <a:t>Relationships Between Most Frequently Used Licences in GÉANT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BC3754-EC0C-6C18-B203-5C3389578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72</a:t>
            </a:fld>
            <a:endParaRPr lang="en-GB"/>
          </a:p>
        </p:txBody>
      </p:sp>
      <p:pic>
        <p:nvPicPr>
          <p:cNvPr id="7" name="Content Placeholder 6" descr="A diagram of a data flow&#10;&#10;Description automatically generated">
            <a:extLst>
              <a:ext uri="{FF2B5EF4-FFF2-40B4-BE49-F238E27FC236}">
                <a16:creationId xmlns:a16="http://schemas.microsoft.com/office/drawing/2014/main" id="{F801E181-B45B-3E52-4DE9-D73B7BEDF2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46" y="1323832"/>
            <a:ext cx="11247714" cy="5313167"/>
          </a:xfrm>
        </p:spPr>
      </p:pic>
    </p:spTree>
    <p:extLst>
      <p:ext uri="{BB962C8B-B14F-4D97-AF65-F5344CB8AC3E}">
        <p14:creationId xmlns:p14="http://schemas.microsoft.com/office/powerpoint/2010/main" val="130513831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C78AE-1B11-9826-DA36-C10FC298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Relationships Between Licences – Explanation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C0CD3A-A047-47FC-8FC6-0F3816077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DFE7D-97AA-D35B-9415-5BE3463E7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One-way solid arrow – Subsuming licences</a:t>
            </a:r>
          </a:p>
          <a:p>
            <a:r>
              <a:rPr lang="en-GB" noProof="0" dirty="0"/>
              <a:t>One-way dashed arrow – Suggested replacing</a:t>
            </a:r>
          </a:p>
          <a:p>
            <a:r>
              <a:rPr lang="en-GB" noProof="0" dirty="0"/>
              <a:t>One-way dotted arrow – Possible replacement</a:t>
            </a:r>
          </a:p>
          <a:p>
            <a:r>
              <a:rPr lang="en-GB" noProof="0" dirty="0"/>
              <a:t>Two-way solid arrow – Interchangeable</a:t>
            </a:r>
          </a:p>
          <a:p>
            <a:r>
              <a:rPr lang="en-GB" noProof="0" dirty="0"/>
              <a:t>Two-way dashed arrow – Combining work under either licence</a:t>
            </a:r>
          </a:p>
        </p:txBody>
      </p:sp>
    </p:spTree>
    <p:extLst>
      <p:ext uri="{BB962C8B-B14F-4D97-AF65-F5344CB8AC3E}">
        <p14:creationId xmlns:p14="http://schemas.microsoft.com/office/powerpoint/2010/main" val="42122128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82D23-B2EE-AAF1-B2ED-3E6F81C04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EC3EF-B3C2-2FCC-5C95-9D88F5576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Project Licence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C95B3F-D357-92AE-DE48-607194B3C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74</a:t>
            </a:fld>
            <a:endParaRPr lang="en-GB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035365E-AA32-D8C6-DCB8-A8DA7EE368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7336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241428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77F99-CE5D-1E47-0180-CFCF4BA1D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0153-CE99-AD41-B378-601386D3D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Project Licence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64B71B-1DFF-1B8A-6DDE-10002D1E7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75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3E7A52-A941-581D-74DE-B50C7804B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noProof="0" dirty="0"/>
              <a:t>Permitting later licence versions</a:t>
            </a:r>
            <a:endParaRPr lang="en-GB" b="0" noProof="0" dirty="0"/>
          </a:p>
          <a:p>
            <a:pPr lvl="1"/>
            <a:r>
              <a:rPr lang="en-GB" noProof="0" dirty="0"/>
              <a:t>Basically, a licence-endorsed open-ended </a:t>
            </a:r>
            <a:r>
              <a:rPr lang="en-GB" noProof="0" dirty="0" err="1"/>
              <a:t>multilicensing</a:t>
            </a:r>
            <a:endParaRPr lang="en-GB" noProof="0" dirty="0"/>
          </a:p>
          <a:p>
            <a:pPr lvl="1"/>
            <a:r>
              <a:rPr lang="en-GB" noProof="0" dirty="0"/>
              <a:t>Allows compatibility with future licence versions</a:t>
            </a:r>
            <a:endParaRPr lang="en-GB" b="0" noProof="0" dirty="0"/>
          </a:p>
          <a:p>
            <a:pPr lvl="1"/>
            <a:r>
              <a:rPr lang="en-GB" b="0" noProof="0" dirty="0"/>
              <a:t>Common in GPL licences</a:t>
            </a:r>
          </a:p>
          <a:p>
            <a:pPr lvl="0"/>
            <a:r>
              <a:rPr lang="en-GB" b="0" noProof="0" dirty="0"/>
              <a:t>Relicensing under a different licence</a:t>
            </a:r>
          </a:p>
          <a:p>
            <a:pPr lvl="1"/>
            <a:r>
              <a:rPr lang="en-GB" b="0" noProof="0" dirty="0"/>
              <a:t>Enables relicensing under a secondary licence endorsed by the original or chosen by the licensor</a:t>
            </a:r>
          </a:p>
          <a:p>
            <a:pPr lvl="1"/>
            <a:r>
              <a:rPr lang="en-GB" b="0" noProof="0" dirty="0"/>
              <a:t>Found </a:t>
            </a:r>
            <a:r>
              <a:rPr lang="en-GB" noProof="0" dirty="0"/>
              <a:t>in licences like EPL and MPL</a:t>
            </a:r>
            <a:endParaRPr lang="en-GB" b="0" noProof="0" dirty="0"/>
          </a:p>
          <a:p>
            <a:pPr lvl="0"/>
            <a:r>
              <a:rPr lang="en-GB" b="0" noProof="0" dirty="0"/>
              <a:t>Extending rights beyond standard terms</a:t>
            </a:r>
          </a:p>
          <a:p>
            <a:pPr lvl="1"/>
            <a:r>
              <a:rPr lang="en-GB" noProof="0" dirty="0"/>
              <a:t>Permits commercial use without open sourcing modifications, provides patent grants or allows proprietary versions distribution</a:t>
            </a:r>
            <a:endParaRPr lang="en-GB" b="0" noProof="0" dirty="0"/>
          </a:p>
          <a:p>
            <a:pPr lvl="1"/>
            <a:r>
              <a:rPr lang="en-GB" b="0" noProof="0" dirty="0"/>
              <a:t>Often found in Apache licences</a:t>
            </a:r>
          </a:p>
          <a:p>
            <a:pPr lvl="0"/>
            <a:r>
              <a:rPr lang="en-GB" b="0" noProof="0" dirty="0"/>
              <a:t>Placing limitations on certain uses or modifications</a:t>
            </a:r>
          </a:p>
          <a:p>
            <a:pPr lvl="1"/>
            <a:r>
              <a:rPr lang="en-GB" noProof="0" dirty="0"/>
              <a:t>Some licences may allow the addition of conditions</a:t>
            </a:r>
            <a:endParaRPr lang="en-GB" b="0" noProof="0" dirty="0"/>
          </a:p>
          <a:p>
            <a:pPr lvl="1"/>
            <a:r>
              <a:rPr lang="en-GB" b="0" noProof="0" dirty="0"/>
              <a:t>Apache 2.0 permits adding specific conditions</a:t>
            </a:r>
          </a:p>
          <a:p>
            <a:pPr lvl="0"/>
            <a:r>
              <a:rPr lang="en-GB" b="0" noProof="0" dirty="0"/>
              <a:t>Choosing jurisdiction</a:t>
            </a:r>
          </a:p>
          <a:p>
            <a:pPr lvl="1"/>
            <a:r>
              <a:rPr lang="en-GB" noProof="0" dirty="0"/>
              <a:t>Licensors can choose governing jurisdiction</a:t>
            </a:r>
            <a:endParaRPr lang="en-GB" b="0" noProof="0" dirty="0"/>
          </a:p>
          <a:p>
            <a:pPr lvl="1"/>
            <a:r>
              <a:rPr lang="en-GB" b="0" noProof="0" dirty="0"/>
              <a:t>EUPL licence: </a:t>
            </a:r>
            <a:r>
              <a:rPr lang="en-GB" noProof="0" dirty="0"/>
              <a:t>litigations are subject to the jurisdiction of the licensor’s location</a:t>
            </a:r>
          </a:p>
        </p:txBody>
      </p:sp>
    </p:spTree>
    <p:extLst>
      <p:ext uri="{BB962C8B-B14F-4D97-AF65-F5344CB8AC3E}">
        <p14:creationId xmlns:p14="http://schemas.microsoft.com/office/powerpoint/2010/main" val="34007534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3E973-834B-2052-60F6-85F1BC7B2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9E27-F84C-E03B-261A-5CF943C7E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Categories According to Mend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BA46F8-68CA-58E6-5F40-BF554D3C6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76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7C36F8D-30A6-23AE-A966-EDBC744EC4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4429"/>
              </p:ext>
            </p:extLst>
          </p:nvPr>
        </p:nvGraphicFramePr>
        <p:xfrm>
          <a:off x="838200" y="1268963"/>
          <a:ext cx="10515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971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508E5-60E2-02D7-4C5A-C7A051EAD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50F94-46EB-2297-59A2-7490F2C4D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Licence Categories According to Mend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1555BA-029C-0353-6CCE-D43FCD416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77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427270-45AC-ECF4-C4B8-C88A82F88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>
            <a:normAutofit fontScale="92500" lnSpcReduction="10000"/>
          </a:bodyPr>
          <a:lstStyle/>
          <a:p>
            <a:pPr marL="0" lvl="0" indent="0">
              <a:buNone/>
            </a:pPr>
            <a:r>
              <a:rPr lang="en-GB" b="1" noProof="0" dirty="0"/>
              <a:t>Low Risk</a:t>
            </a:r>
          </a:p>
          <a:p>
            <a:pPr lvl="1"/>
            <a:r>
              <a:rPr lang="en-GB" noProof="0" dirty="0"/>
              <a:t>Apache-2.0</a:t>
            </a:r>
          </a:p>
          <a:p>
            <a:pPr lvl="1"/>
            <a:r>
              <a:rPr lang="en-GB" noProof="0" dirty="0"/>
              <a:t>Bouncy Castle License</a:t>
            </a:r>
          </a:p>
          <a:p>
            <a:pPr lvl="1"/>
            <a:r>
              <a:rPr lang="en-GB" noProof="0" dirty="0"/>
              <a:t>BSD 2-Clause</a:t>
            </a:r>
          </a:p>
          <a:p>
            <a:pPr lvl="1"/>
            <a:r>
              <a:rPr lang="en-GB" noProof="0" dirty="0"/>
              <a:t>BSD-3-Clause</a:t>
            </a:r>
          </a:p>
          <a:p>
            <a:pPr lvl="1"/>
            <a:r>
              <a:rPr lang="en-GB" noProof="0" dirty="0"/>
              <a:t>BSD-4-Clause</a:t>
            </a:r>
          </a:p>
          <a:p>
            <a:pPr lvl="1"/>
            <a:r>
              <a:rPr lang="en-GB" noProof="0" dirty="0"/>
              <a:t>BSL-1.0</a:t>
            </a:r>
          </a:p>
          <a:p>
            <a:pPr lvl="1"/>
            <a:r>
              <a:rPr lang="en-GB" noProof="0" dirty="0"/>
              <a:t>CC0-1.0 / WTFPL / </a:t>
            </a:r>
            <a:r>
              <a:rPr lang="en-GB" noProof="0" dirty="0" err="1"/>
              <a:t>Unlicense</a:t>
            </a:r>
            <a:endParaRPr lang="en-GB" noProof="0" dirty="0"/>
          </a:p>
          <a:p>
            <a:pPr lvl="1"/>
            <a:r>
              <a:rPr lang="en-GB" noProof="0" dirty="0"/>
              <a:t>CC-BY-4.0</a:t>
            </a:r>
          </a:p>
          <a:p>
            <a:pPr lvl="1"/>
            <a:r>
              <a:rPr lang="en-GB" noProof="0" dirty="0"/>
              <a:t>CC-BY-SA-4.0</a:t>
            </a:r>
          </a:p>
          <a:p>
            <a:pPr lvl="1"/>
            <a:r>
              <a:rPr lang="en-GB" noProof="0" dirty="0"/>
              <a:t>CDDL-1.0</a:t>
            </a:r>
          </a:p>
          <a:p>
            <a:pPr lvl="1"/>
            <a:r>
              <a:rPr lang="en-GB" noProof="0" dirty="0"/>
              <a:t>CDDL-1.1</a:t>
            </a:r>
          </a:p>
          <a:p>
            <a:pPr lvl="1"/>
            <a:r>
              <a:rPr lang="en-GB" noProof="0" dirty="0"/>
              <a:t>Golang BSD + Patents</a:t>
            </a:r>
          </a:p>
          <a:p>
            <a:pPr lvl="1"/>
            <a:r>
              <a:rPr lang="en-GB" noProof="0" dirty="0"/>
              <a:t>ISC / 0BSD</a:t>
            </a:r>
          </a:p>
          <a:p>
            <a:pPr lvl="1"/>
            <a:r>
              <a:rPr lang="en-GB" noProof="0" dirty="0"/>
              <a:t>MIT / X11</a:t>
            </a:r>
          </a:p>
          <a:p>
            <a:pPr lvl="1"/>
            <a:r>
              <a:rPr lang="en-GB" noProof="0" dirty="0" err="1"/>
              <a:t>NUnit</a:t>
            </a:r>
            <a:endParaRPr lang="en-GB" noProof="0" dirty="0"/>
          </a:p>
          <a:p>
            <a:pPr lvl="1"/>
            <a:r>
              <a:rPr lang="en-GB" noProof="0" dirty="0"/>
              <a:t>OpenSSL</a:t>
            </a:r>
          </a:p>
          <a:p>
            <a:pPr lvl="1"/>
            <a:r>
              <a:rPr lang="en-GB" noProof="0" dirty="0"/>
              <a:t>Public Domain</a:t>
            </a:r>
          </a:p>
          <a:p>
            <a:pPr lvl="1"/>
            <a:r>
              <a:rPr lang="en-GB" noProof="0" dirty="0"/>
              <a:t>Python-2.0</a:t>
            </a:r>
          </a:p>
          <a:p>
            <a:pPr lvl="1"/>
            <a:r>
              <a:rPr lang="en-GB" noProof="0" dirty="0" err="1"/>
              <a:t>Zlib</a:t>
            </a:r>
            <a:endParaRPr lang="en-GB" noProof="0" dirty="0"/>
          </a:p>
          <a:p>
            <a:pPr marL="0" lvl="0" indent="0">
              <a:buNone/>
            </a:pPr>
            <a:r>
              <a:rPr lang="en-GB" b="1" noProof="0" dirty="0"/>
              <a:t>Medium Risk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Artistic-1.0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Artistic-2.0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EPL-1.0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EPL-2.0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EUPL-1.2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GPL-2.0-with-classpath-exception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LGPL-2.0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LGPL-2.1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LGPL-3.0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MPL-1.1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MPL-2.0</a:t>
            </a:r>
          </a:p>
          <a:p>
            <a:pPr marL="0" lvl="0" indent="0">
              <a:buNone/>
            </a:pPr>
            <a:r>
              <a:rPr lang="en-GB" b="1" noProof="0" dirty="0"/>
              <a:t>High Risk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AGPL-3.0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GPL-1.0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GPL-2.0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en-GB" noProof="0" dirty="0"/>
              <a:t>GPL-3.0</a:t>
            </a:r>
          </a:p>
        </p:txBody>
      </p:sp>
    </p:spTree>
    <p:extLst>
      <p:ext uri="{BB962C8B-B14F-4D97-AF65-F5344CB8AC3E}">
        <p14:creationId xmlns:p14="http://schemas.microsoft.com/office/powerpoint/2010/main" val="19460025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8A356-2A27-59BA-9E4B-F8316C807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9E5A0-88D0-DD50-D34D-7228029C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Open Source licences found in GÉANT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859A0C-09BF-09B7-B48B-3B034DBDA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78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FD874-25BF-ECBE-0165-B89609E89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Detailed descriptions of licences used in GÉANT projects (</a:t>
            </a:r>
            <a:r>
              <a:rPr lang="en-GB" noProof="0" dirty="0">
                <a:hlinkClick r:id="rId2"/>
              </a:rPr>
              <a:t>https://wiki.geant.org/display/GSD/Important+licences+for+licence+selection</a:t>
            </a:r>
            <a:r>
              <a:rPr lang="en-GB" noProof="0" dirty="0"/>
              <a:t>)</a:t>
            </a:r>
          </a:p>
          <a:p>
            <a:r>
              <a:rPr lang="en-GB" noProof="0" dirty="0"/>
              <a:t>A few more important licences are described</a:t>
            </a:r>
          </a:p>
          <a:p>
            <a:r>
              <a:rPr lang="en-GB" noProof="0" dirty="0"/>
              <a:t>Each </a:t>
            </a:r>
            <a:r>
              <a:rPr lang="en-GB" noProof="0" dirty="0" err="1"/>
              <a:t>describtion</a:t>
            </a:r>
            <a:r>
              <a:rPr lang="en-GB" noProof="0" dirty="0"/>
              <a:t> includes</a:t>
            </a:r>
          </a:p>
          <a:p>
            <a:pPr lvl="1"/>
            <a:r>
              <a:rPr lang="en-GB" noProof="0" dirty="0"/>
              <a:t>Category (e.g., permissive, copyleft)</a:t>
            </a:r>
          </a:p>
          <a:p>
            <a:pPr lvl="1"/>
            <a:r>
              <a:rPr lang="en-GB" noProof="0" dirty="0"/>
              <a:t>Description</a:t>
            </a:r>
          </a:p>
          <a:p>
            <a:pPr lvl="1"/>
            <a:r>
              <a:rPr lang="en-GB" noProof="0" dirty="0"/>
              <a:t>Requirements</a:t>
            </a:r>
          </a:p>
          <a:p>
            <a:pPr lvl="1"/>
            <a:r>
              <a:rPr lang="en-GB" noProof="0" dirty="0"/>
              <a:t>Compatibility, linking and mixing</a:t>
            </a:r>
          </a:p>
          <a:p>
            <a:pPr lvl="1"/>
            <a:r>
              <a:rPr lang="en-GB" noProof="0" dirty="0"/>
              <a:t>Patent rights</a:t>
            </a:r>
          </a:p>
          <a:p>
            <a:pPr lvl="1"/>
            <a:r>
              <a:rPr lang="en-GB" noProof="0" dirty="0"/>
              <a:t>Additional remarks</a:t>
            </a:r>
          </a:p>
        </p:txBody>
      </p:sp>
    </p:spTree>
    <p:extLst>
      <p:ext uri="{BB962C8B-B14F-4D97-AF65-F5344CB8AC3E}">
        <p14:creationId xmlns:p14="http://schemas.microsoft.com/office/powerpoint/2010/main" val="280191229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B2128-80F0-DECD-F7F2-2FC675F31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84380-690F-42FA-3CA1-8BBE3101B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“Who Wants to be a Millionaire?”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6F1171-7C50-2824-DC8C-7DC469994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AC716-06F8-783F-AF9D-D1741B28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noProof="0" dirty="0"/>
              <a:t>What is …?</a:t>
            </a:r>
          </a:p>
          <a:p>
            <a:r>
              <a:rPr lang="en-GB" noProof="0" dirty="0"/>
              <a:t>Copyleft</a:t>
            </a:r>
          </a:p>
          <a:p>
            <a:r>
              <a:rPr lang="en-GB" noProof="0" dirty="0"/>
              <a:t>Derivative Work</a:t>
            </a:r>
          </a:p>
          <a:p>
            <a:r>
              <a:rPr lang="en-GB" noProof="0" dirty="0"/>
              <a:t>FOSS (Free and Open Source Software)</a:t>
            </a:r>
          </a:p>
          <a:p>
            <a:r>
              <a:rPr lang="en-GB" noProof="0" dirty="0"/>
              <a:t>FSF (Free Software Foundation)</a:t>
            </a:r>
          </a:p>
          <a:p>
            <a:r>
              <a:rPr lang="en-GB" noProof="0" dirty="0"/>
              <a:t>GPL (General Public License)</a:t>
            </a:r>
          </a:p>
          <a:p>
            <a:r>
              <a:rPr lang="en-GB" noProof="0" dirty="0"/>
              <a:t>IPR (Intellectual Property Rights)</a:t>
            </a:r>
          </a:p>
          <a:p>
            <a:r>
              <a:rPr lang="en-GB" noProof="0" dirty="0"/>
              <a:t>Licensing</a:t>
            </a:r>
          </a:p>
          <a:p>
            <a:r>
              <a:rPr lang="en-GB" noProof="0" dirty="0"/>
              <a:t>OSI (Open Source Initiative)</a:t>
            </a:r>
          </a:p>
          <a:p>
            <a:r>
              <a:rPr lang="en-GB" noProof="0" dirty="0"/>
              <a:t>OSS (Open Source Software)</a:t>
            </a:r>
          </a:p>
          <a:p>
            <a:r>
              <a:rPr lang="en-GB" noProof="0" dirty="0"/>
              <a:t>Permissive Licence</a:t>
            </a:r>
          </a:p>
          <a:p>
            <a:r>
              <a:rPr lang="en-GB" noProof="0" dirty="0"/>
              <a:t>Software Licence</a:t>
            </a:r>
          </a:p>
          <a:p>
            <a:r>
              <a:rPr lang="en-GB" noProof="0" dirty="0"/>
              <a:t>Strong Copyleft</a:t>
            </a:r>
          </a:p>
          <a:p>
            <a:r>
              <a:rPr lang="en-GB" noProof="0" dirty="0"/>
              <a:t>Weak Copyleft</a:t>
            </a:r>
          </a:p>
        </p:txBody>
      </p:sp>
    </p:spTree>
    <p:extLst>
      <p:ext uri="{BB962C8B-B14F-4D97-AF65-F5344CB8AC3E}">
        <p14:creationId xmlns:p14="http://schemas.microsoft.com/office/powerpoint/2010/main" val="3600071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A5E75-7F02-8F2A-6790-27D5BC7F1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EF739-B0EA-5009-D99B-190D6381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2721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Open Source Software and Licensing</a:t>
            </a:r>
            <a:br>
              <a:rPr lang="en-GB" noProof="0" dirty="0"/>
            </a:br>
            <a:r>
              <a:rPr lang="en-GB" noProof="0" dirty="0"/>
              <a:t>Specific Requirements and Recommendations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54773F-BD68-C0B4-DBD5-C5181C60D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/>
          </a:p>
        </p:txBody>
      </p:sp>
      <p:graphicFrame>
        <p:nvGraphicFramePr>
          <p:cNvPr id="5" name="Content Placeholder 9">
            <a:extLst>
              <a:ext uri="{FF2B5EF4-FFF2-40B4-BE49-F238E27FC236}">
                <a16:creationId xmlns:a16="http://schemas.microsoft.com/office/drawing/2014/main" id="{DEC1E92A-88C9-B558-83FF-D5AF3E7DB4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662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746407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038BD-E24F-8316-6B72-940EF7250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5386C-B45E-EC4C-BD9F-CD7969A24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7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Licence Cheat Sheet</a:t>
            </a:r>
            <a:br>
              <a:rPr lang="en-GB" noProof="0" dirty="0"/>
            </a:br>
            <a:r>
              <a:rPr lang="en-GB" noProof="0" dirty="0"/>
              <a:t>Low-Risk Licences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74F1F6-1E8B-47A8-EBFA-22FACA38D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80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261746A-2A8D-1E9A-B1D8-379E74C625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278689"/>
              </p:ext>
            </p:extLst>
          </p:nvPr>
        </p:nvGraphicFramePr>
        <p:xfrm>
          <a:off x="838200" y="1825625"/>
          <a:ext cx="10515597" cy="3708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71963">
                  <a:extLst>
                    <a:ext uri="{9D8B030D-6E8A-4147-A177-3AD203B41FA5}">
                      <a16:colId xmlns:a16="http://schemas.microsoft.com/office/drawing/2014/main" val="3195017300"/>
                    </a:ext>
                  </a:extLst>
                </a:gridCol>
                <a:gridCol w="1413711">
                  <a:extLst>
                    <a:ext uri="{9D8B030D-6E8A-4147-A177-3AD203B41FA5}">
                      <a16:colId xmlns:a16="http://schemas.microsoft.com/office/drawing/2014/main" val="1574115178"/>
                    </a:ext>
                  </a:extLst>
                </a:gridCol>
                <a:gridCol w="6829923">
                  <a:extLst>
                    <a:ext uri="{9D8B030D-6E8A-4147-A177-3AD203B41FA5}">
                      <a16:colId xmlns:a16="http://schemas.microsoft.com/office/drawing/2014/main" val="725296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err="1"/>
                        <a:t>Licence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Patent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63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Apache-2.0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Yes, all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Permissive, widely used. Grants patent rights for using the software, reciprocal grants may be required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56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Bouncy Castle License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MIT, used for cryptographic libraries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7835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BSD 2-Clause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MIT, simple, widely used, minimal requirements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715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BSD-3-Clause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BSD-2-Clause, widely used, with non-endorsement clause for promotional use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154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BSD-4-Clause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Includes advertising clause, less common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12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BSL-1.0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Business-friendly, converts to MIT after a set period, for Boost C++ libraries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117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CC0-1.0 / WTFPL / Unlicense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Dedicate works to the public domain, no restrictions, not open source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238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CC-BY-4.0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Attribution license for creative works, not for software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625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</a:rPr>
                        <a:t>CC-BY-SA-4.0</a:t>
                      </a:r>
                      <a:endParaRPr lang="en-US" sz="14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Strong copyleft, attribution and share-alike required, for creative works and publicly managed docs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7303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45117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EFC37-8F12-6B8D-3D06-980100FB7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204AA-4ACE-2CA2-ACF4-BBD52909C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7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Licence Cheat Sheet</a:t>
            </a:r>
            <a:br>
              <a:rPr lang="en-GB" noProof="0" dirty="0"/>
            </a:br>
            <a:r>
              <a:rPr lang="en-GB" noProof="0" dirty="0"/>
              <a:t>Low-Risk Licences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22E159-C9DE-51FF-90E9-9CC0187B0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81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9953DA7-8461-C2F9-E8BA-E96E84C770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846517"/>
              </p:ext>
            </p:extLst>
          </p:nvPr>
        </p:nvGraphicFramePr>
        <p:xfrm>
          <a:off x="838200" y="1825625"/>
          <a:ext cx="10515597" cy="4079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71963">
                  <a:extLst>
                    <a:ext uri="{9D8B030D-6E8A-4147-A177-3AD203B41FA5}">
                      <a16:colId xmlns:a16="http://schemas.microsoft.com/office/drawing/2014/main" val="3195017300"/>
                    </a:ext>
                  </a:extLst>
                </a:gridCol>
                <a:gridCol w="1413711">
                  <a:extLst>
                    <a:ext uri="{9D8B030D-6E8A-4147-A177-3AD203B41FA5}">
                      <a16:colId xmlns:a16="http://schemas.microsoft.com/office/drawing/2014/main" val="1574115178"/>
                    </a:ext>
                  </a:extLst>
                </a:gridCol>
                <a:gridCol w="6829923">
                  <a:extLst>
                    <a:ext uri="{9D8B030D-6E8A-4147-A177-3AD203B41FA5}">
                      <a16:colId xmlns:a16="http://schemas.microsoft.com/office/drawing/2014/main" val="725296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err="1"/>
                        <a:t>Licence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Patent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63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CDDL-1.0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MPL-2.0.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56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CDDL-1.1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Minor updates to CDDL-1.0.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7566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Golang BSD + Patents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Yes, all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BSD-3-Clause with patent grant for all patents (like Apache-2.0).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7835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ISC / 0BSD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MIT, minimal restrictions.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715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MIT / X11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Simple, widely used, minimal restrictions.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154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NUnit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Minimal restrictions, for NUnit testing framework.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12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OpenSSL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Essential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Apache-2.0-like, with specific requirements for OpenSSL libraries, grants rights to essential patents.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117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Public Domain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Works not subject to copyright, no restrictions.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238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</a:rPr>
                        <a:t>Python-2.0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Similar to Apache-2.0, with specific terms for Python.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625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 err="1">
                          <a:solidFill>
                            <a:srgbClr val="000000"/>
                          </a:solidFill>
                          <a:effectLst/>
                        </a:rPr>
                        <a:t>Zlib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</a:rPr>
                        <a:t>Minimal restrictions, for </a:t>
                      </a:r>
                      <a:r>
                        <a:rPr lang="en-GB" sz="1100" kern="100" err="1">
                          <a:effectLst/>
                        </a:rPr>
                        <a:t>zlib</a:t>
                      </a:r>
                      <a:r>
                        <a:rPr lang="en-GB" sz="1100" kern="100">
                          <a:effectLst/>
                        </a:rPr>
                        <a:t> compression library.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7303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37968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2E261-1853-DB79-9E56-9C00B39C3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8E497-F3EC-E260-A791-AFC619A47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7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Licence Cheat Sheet</a:t>
            </a:r>
            <a:br>
              <a:rPr lang="en-GB" noProof="0" dirty="0"/>
            </a:br>
            <a:r>
              <a:rPr lang="en-GB" noProof="0" dirty="0"/>
              <a:t>Medium-Risk Licences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D002D-F3E5-FF0D-C7A8-8AF8F3B70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82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CA24EA6-FFC8-8B08-27E4-A1A870DB74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719435"/>
              </p:ext>
            </p:extLst>
          </p:nvPr>
        </p:nvGraphicFramePr>
        <p:xfrm>
          <a:off x="838200" y="1825625"/>
          <a:ext cx="10393279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17113">
                  <a:extLst>
                    <a:ext uri="{9D8B030D-6E8A-4147-A177-3AD203B41FA5}">
                      <a16:colId xmlns:a16="http://schemas.microsoft.com/office/drawing/2014/main" val="3195017300"/>
                    </a:ext>
                  </a:extLst>
                </a:gridCol>
                <a:gridCol w="1396471">
                  <a:extLst>
                    <a:ext uri="{9D8B030D-6E8A-4147-A177-3AD203B41FA5}">
                      <a16:colId xmlns:a16="http://schemas.microsoft.com/office/drawing/2014/main" val="1574115178"/>
                    </a:ext>
                  </a:extLst>
                </a:gridCol>
                <a:gridCol w="5979695">
                  <a:extLst>
                    <a:ext uri="{9D8B030D-6E8A-4147-A177-3AD203B41FA5}">
                      <a16:colId xmlns:a16="http://schemas.microsoft.com/office/drawing/2014/main" val="725296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err="1"/>
                        <a:t>Licence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Patent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63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Artistic-1.0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Weak copyleft, mainly used for Perl.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56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Artistic-2.0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Clarified terms from Artistic-1.0.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2626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EPL-1.0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Essential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Primarily for Eclipse projects, grants rights to essential patents.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0764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EPL-2.0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Essential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Similar to EPL-1.0, popular among open-source projects.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7835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EUPL-1.2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Essential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Compatible with GPL, multi-lingual, grants rights to essential patents.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715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GPL-2.0-with-classpath-exception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GPL-2.0 with linking exception, used mainly for Java.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154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LGPL-2.0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Allows linking with non-GPL software while ensuring open source derivatives.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12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LGPL-2.1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More explicit linking terms than LGPL-2.0.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117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LGPL-3.0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Prohibits practices that restrict installing or running modified versions.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238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MPL-1.1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Limited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Semi-permissive, file-level, older version, allows combining with GPL code.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625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MPL-2.0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Flexible – and widely used, file-level.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7303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53025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D77B0-6A92-E400-3947-44410D8EF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15F8-853E-8EAB-90C6-A6A114A48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58737"/>
            <a:ext cx="9390692" cy="752705"/>
          </a:xfrm>
        </p:spPr>
        <p:txBody>
          <a:bodyPr/>
          <a:lstStyle/>
          <a:p>
            <a:r>
              <a:rPr lang="en-GB" sz="2000" b="0" noProof="0" dirty="0"/>
              <a:t>Licence Cheat Sheet</a:t>
            </a:r>
            <a:br>
              <a:rPr lang="en-GB" noProof="0" dirty="0"/>
            </a:br>
            <a:r>
              <a:rPr lang="en-GB" noProof="0" dirty="0"/>
              <a:t>High-Risk Licences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875352-F048-927E-20BD-E020836AE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83</a:t>
            </a:fld>
            <a:endParaRPr lang="en-GB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60F4565-61BA-68B7-FB24-FA8621B2E3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9177114"/>
              </p:ext>
            </p:extLst>
          </p:nvPr>
        </p:nvGraphicFramePr>
        <p:xfrm>
          <a:off x="838200" y="1825625"/>
          <a:ext cx="10515597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71963">
                  <a:extLst>
                    <a:ext uri="{9D8B030D-6E8A-4147-A177-3AD203B41FA5}">
                      <a16:colId xmlns:a16="http://schemas.microsoft.com/office/drawing/2014/main" val="3195017300"/>
                    </a:ext>
                  </a:extLst>
                </a:gridCol>
                <a:gridCol w="1413711">
                  <a:extLst>
                    <a:ext uri="{9D8B030D-6E8A-4147-A177-3AD203B41FA5}">
                      <a16:colId xmlns:a16="http://schemas.microsoft.com/office/drawing/2014/main" val="1574115178"/>
                    </a:ext>
                  </a:extLst>
                </a:gridCol>
                <a:gridCol w="6829923">
                  <a:extLst>
                    <a:ext uri="{9D8B030D-6E8A-4147-A177-3AD203B41FA5}">
                      <a16:colId xmlns:a16="http://schemas.microsoft.com/office/drawing/2014/main" val="725296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err="1"/>
                        <a:t>Licence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Patent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63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AGPL-3.0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GPL-3.0 with server-side source code disclosure required.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56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GPL-1.0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Early version, less common.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7835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GPL-2.0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Implicit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Widely used, incompatible with GPL-3.0 unless “or later”.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715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GPL-3.0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More explicit terms, incompatible with GPL-2.0-only.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154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27086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1F5EE-180C-8F56-B374-7F260F2E7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72230-12FB-C130-D2D9-6D5B7B992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556224"/>
            <a:ext cx="9391650" cy="752475"/>
          </a:xfrm>
        </p:spPr>
        <p:txBody>
          <a:bodyPr anchor="ctr">
            <a:normAutofit/>
          </a:bodyPr>
          <a:lstStyle/>
          <a:p>
            <a:r>
              <a:rPr lang="en-GB" sz="2000" b="0" noProof="0" dirty="0"/>
              <a:t>Open Source Software and Licensing</a:t>
            </a:r>
            <a:br>
              <a:rPr lang="en-GB" noProof="0" dirty="0"/>
            </a:br>
            <a:r>
              <a:rPr lang="en-GB" noProof="0" dirty="0"/>
              <a:t>Specific Requirements and Recommendations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F68B39-FD59-2FC9-26A0-6052A238D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fld id="{6FA41F67-6E16-BC4F-8A8C-42F359C0BCB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6F3965E-C7C9-5CDB-0745-4BC035647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0" noProof="0" dirty="0"/>
              <a:t>Establish clear naming and branding</a:t>
            </a:r>
          </a:p>
          <a:p>
            <a:pPr lvl="0"/>
            <a:r>
              <a:rPr lang="en-GB" noProof="0" dirty="0"/>
              <a:t>Select and apply an OSS licence early (whenever possible)</a:t>
            </a:r>
            <a:endParaRPr lang="en-GB" b="0" noProof="0" dirty="0"/>
          </a:p>
          <a:p>
            <a:pPr lvl="0"/>
            <a:r>
              <a:rPr lang="en-GB" b="0" noProof="0" dirty="0"/>
              <a:t>Ensure the selected licence is compatible with dependencies</a:t>
            </a:r>
          </a:p>
          <a:p>
            <a:pPr lvl="0"/>
            <a:r>
              <a:rPr lang="en-GB" b="0" noProof="0" dirty="0"/>
              <a:t>Use GÉANT SCA and SLA services</a:t>
            </a:r>
          </a:p>
          <a:p>
            <a:pPr lvl="0"/>
            <a:r>
              <a:rPr lang="en-GB" b="0" noProof="0" dirty="0"/>
              <a:t>Clearly </a:t>
            </a:r>
            <a:r>
              <a:rPr lang="en-GB" noProof="0" dirty="0"/>
              <a:t>indicate </a:t>
            </a:r>
            <a:r>
              <a:rPr lang="en-GB" b="0" noProof="0" dirty="0"/>
              <a:t>licence</a:t>
            </a:r>
            <a:r>
              <a:rPr lang="en-GB" noProof="0" dirty="0"/>
              <a:t>s</a:t>
            </a:r>
            <a:r>
              <a:rPr lang="en-GB" b="0" noProof="0" dirty="0"/>
              <a:t> and address copyright</a:t>
            </a:r>
          </a:p>
          <a:p>
            <a:pPr lvl="0"/>
            <a:r>
              <a:rPr lang="en-GB" b="0" noProof="0" dirty="0"/>
              <a:t>Assess components and contributions</a:t>
            </a:r>
          </a:p>
          <a:p>
            <a:pPr lvl="0"/>
            <a:r>
              <a:rPr lang="en-GB" b="0" noProof="0" dirty="0"/>
              <a:t>Set </a:t>
            </a:r>
            <a:r>
              <a:rPr lang="en-GB" noProof="0" dirty="0"/>
              <a:t>up workflows for </a:t>
            </a:r>
            <a:r>
              <a:rPr lang="en-GB" b="0" noProof="0" dirty="0"/>
              <a:t>contribution, communication and governance</a:t>
            </a:r>
            <a:endParaRPr lang="en-GB" noProof="0" dirty="0"/>
          </a:p>
          <a:p>
            <a:pPr lvl="0"/>
            <a:r>
              <a:rPr lang="en-GB" b="0" noProof="0" dirty="0"/>
              <a:t>Adhere to </a:t>
            </a:r>
            <a:r>
              <a:rPr lang="en-GB" noProof="0" dirty="0"/>
              <a:t>domain standards </a:t>
            </a:r>
            <a:r>
              <a:rPr lang="en-GB" b="0" noProof="0" dirty="0"/>
              <a:t>and community expectations</a:t>
            </a:r>
          </a:p>
          <a:p>
            <a:pPr lvl="0"/>
            <a:r>
              <a:rPr lang="en-GB" noProof="0" dirty="0"/>
              <a:t>Facilitate citation and referencing</a:t>
            </a:r>
          </a:p>
        </p:txBody>
      </p:sp>
    </p:spTree>
    <p:extLst>
      <p:ext uri="{BB962C8B-B14F-4D97-AF65-F5344CB8AC3E}">
        <p14:creationId xmlns:p14="http://schemas.microsoft.com/office/powerpoint/2010/main" val="343709401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0" ma:contentTypeDescription="Create a new document." ma:contentTypeScope="" ma:versionID="be85b60d1e2dd03bf2e8969c4efa6209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43e8b25b45ce66afb0db27f717ac136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Props1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A6B727-5661-4C2F-A035-90CA4551BBE6}">
  <ds:schemaRefs>
    <ds:schemaRef ds:uri="5908ebff-5f8e-4240-93d2-61fbc062eddd"/>
    <ds:schemaRef ds:uri="8228d8e9-cc2d-4be2-9152-6eed6b2f37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8228d8e9-cc2d-4be2-9152-6eed6b2f370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presentation(2)</Template>
  <TotalTime>326</TotalTime>
  <Words>6443</Words>
  <Application>Microsoft Office PowerPoint</Application>
  <PresentationFormat>Widescreen</PresentationFormat>
  <Paragraphs>1096</Paragraphs>
  <Slides>84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84</vt:i4>
      </vt:variant>
    </vt:vector>
  </HeadingPairs>
  <TitlesOfParts>
    <vt:vector size="93" baseType="lpstr">
      <vt:lpstr>Arial</vt:lpstr>
      <vt:lpstr>Calibri</vt:lpstr>
      <vt:lpstr>Symbol</vt:lpstr>
      <vt:lpstr>Cover</vt:lpstr>
      <vt:lpstr>Standard layout</vt:lpstr>
      <vt:lpstr>1_Standard layout</vt:lpstr>
      <vt:lpstr>blank</vt:lpstr>
      <vt:lpstr>End Slide</vt:lpstr>
      <vt:lpstr>GEANT EC Review</vt:lpstr>
      <vt:lpstr>Software Licence Selection and Management in GÉANT </vt:lpstr>
      <vt:lpstr>Introduction</vt:lpstr>
      <vt:lpstr>Part 1  Essential Aspects and Elements of Software Licensing</vt:lpstr>
      <vt:lpstr>Essential Aspects and Elements of Software Licensing</vt:lpstr>
      <vt:lpstr>Essential Aspects and Elements of Software Licensing Hidden Slide</vt:lpstr>
      <vt:lpstr>Open Source Software and Licensing Key Benefits</vt:lpstr>
      <vt:lpstr>Open Source Software and Licensing Key Benefits</vt:lpstr>
      <vt:lpstr>Open Source Software and Licensing Specific Requirements and Recommendations</vt:lpstr>
      <vt:lpstr>Open Source Software and Licensing Specific Requirements and Recommendations</vt:lpstr>
      <vt:lpstr>OSS Conditions</vt:lpstr>
      <vt:lpstr>OSS Conditions</vt:lpstr>
      <vt:lpstr>GÉANT IPR Policy</vt:lpstr>
      <vt:lpstr>Licence Governance in GÉANT: Roles and Services</vt:lpstr>
      <vt:lpstr>Licence Governance in GÉANT: SCA and SLA</vt:lpstr>
      <vt:lpstr>Licence Governance in GÉANT: Licensing</vt:lpstr>
      <vt:lpstr>Licence Governance in GÉANT: Additional information</vt:lpstr>
      <vt:lpstr>Software Composition Analysis (SCA) Service</vt:lpstr>
      <vt:lpstr>Mend SCA Tool</vt:lpstr>
      <vt:lpstr>Mend SCA Tool</vt:lpstr>
      <vt:lpstr>Mend SCA Tool</vt:lpstr>
      <vt:lpstr>Mend SCA Tool</vt:lpstr>
      <vt:lpstr>Mend SCA Tool</vt:lpstr>
      <vt:lpstr>Mend SCA Tool</vt:lpstr>
      <vt:lpstr>Mend SCA Tool</vt:lpstr>
      <vt:lpstr>Mend SCA Tool</vt:lpstr>
      <vt:lpstr>Mend SCA Tool (cont.)</vt:lpstr>
      <vt:lpstr>Software Licence Analysis (SLA) Service</vt:lpstr>
      <vt:lpstr>Licensing Process Steps and Artefacts</vt:lpstr>
      <vt:lpstr>Licensing Process Steps and Artefacts Preparation</vt:lpstr>
      <vt:lpstr>Licensing Process Steps and Artefacts One or Several Projects?</vt:lpstr>
      <vt:lpstr>Licensing Process Steps and Artefacts Information Gathering and Documenting</vt:lpstr>
      <vt:lpstr>Licensing Process Steps and Artefacts Information Gathering and Documenting</vt:lpstr>
      <vt:lpstr>Licensing Process Steps and Artefacts Remediation</vt:lpstr>
      <vt:lpstr>Licensing Process Steps and Artefacts Creating Licence-Related Artefacts</vt:lpstr>
      <vt:lpstr>Licensing Process Steps and Artefacts Creating Licence-Related Artefacts</vt:lpstr>
      <vt:lpstr>Licensing Process Steps and Artefacts Creating Licence-Related Artefacts (cont.)</vt:lpstr>
      <vt:lpstr>Licensing Process Steps and Artefacts Creating Licence-Related Artefacts (cont.)</vt:lpstr>
      <vt:lpstr>Licensing Process Steps and Artefacts Creating Licence-Related Artefacts (cont.)</vt:lpstr>
      <vt:lpstr>Licensing Process Steps and Artefacts Creating Licence-Related Artefacts (cont.)</vt:lpstr>
      <vt:lpstr>Licensing Process Steps and Artefacts Continuous Licence Management</vt:lpstr>
      <vt:lpstr>Licensing Process Steps and Artefacts Continuous Licence Management</vt:lpstr>
      <vt:lpstr>Tracking and Licensing Documentation, Data and Other Works</vt:lpstr>
      <vt:lpstr>Tracking and Licensing Documentation, Data and Other Works</vt:lpstr>
      <vt:lpstr>Part 2 Complying with a Selected Licence</vt:lpstr>
      <vt:lpstr>Complying with a Selected Licence</vt:lpstr>
      <vt:lpstr>Details of Compliance Requirements</vt:lpstr>
      <vt:lpstr>Details of Compliance Requirements</vt:lpstr>
      <vt:lpstr>Placement of Information</vt:lpstr>
      <vt:lpstr>Placement of Information</vt:lpstr>
      <vt:lpstr>Compliance with Licences of Used Code</vt:lpstr>
      <vt:lpstr>Compliance with Licences of Used Code</vt:lpstr>
      <vt:lpstr>README File</vt:lpstr>
      <vt:lpstr>README File</vt:lpstr>
      <vt:lpstr>LICENSE File</vt:lpstr>
      <vt:lpstr>LICENSE File</vt:lpstr>
      <vt:lpstr>COPYRIGHT File</vt:lpstr>
      <vt:lpstr>COPYRIGHT File</vt:lpstr>
      <vt:lpstr>AUTHORS File</vt:lpstr>
      <vt:lpstr>AUTHORS File</vt:lpstr>
      <vt:lpstr>NOTICE File</vt:lpstr>
      <vt:lpstr>NOTICE File</vt:lpstr>
      <vt:lpstr>CHANGELOG File</vt:lpstr>
      <vt:lpstr>CHANGELOG File</vt:lpstr>
      <vt:lpstr>Checklist for Preparing and Validating Project Files</vt:lpstr>
      <vt:lpstr>Checklist for Preparing and Validating Project Files</vt:lpstr>
      <vt:lpstr>Checklist for Preparing and Validating Project Files (cont.)</vt:lpstr>
      <vt:lpstr>Part 3 Open Source Licences Used in GÉANT</vt:lpstr>
      <vt:lpstr>Open Source Licences Used in GÉANT</vt:lpstr>
      <vt:lpstr>Open Source Licences Used in GÉANT</vt:lpstr>
      <vt:lpstr>Classification of Open Source Licences</vt:lpstr>
      <vt:lpstr>Compatibility of Licences Frequently Used in GÉANT</vt:lpstr>
      <vt:lpstr>Relationships Between Most Frequently Used Licences in GÉANT</vt:lpstr>
      <vt:lpstr>Relationships Between Licences – Explanation</vt:lpstr>
      <vt:lpstr>Project Licence Options</vt:lpstr>
      <vt:lpstr>Project Licence Options</vt:lpstr>
      <vt:lpstr>Licence Categories According to Mend</vt:lpstr>
      <vt:lpstr>Licence Categories According to Mend</vt:lpstr>
      <vt:lpstr>Open Source licences found in GÉANT Projects</vt:lpstr>
      <vt:lpstr>“Who Wants to be a Millionaire?” Questions</vt:lpstr>
      <vt:lpstr>Licence Cheat Sheet Low-Risk Licences</vt:lpstr>
      <vt:lpstr>Licence Cheat Sheet Low-Risk Licences (cont.)</vt:lpstr>
      <vt:lpstr>Licence Cheat Sheet Medium-Risk Licences</vt:lpstr>
      <vt:lpstr>Licence Cheat Sheet High-Risk Licences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Andjela</dc:creator>
  <cp:keywords>GN5-1</cp:keywords>
  <cp:lastModifiedBy>Branko</cp:lastModifiedBy>
  <cp:revision>2</cp:revision>
  <dcterms:created xsi:type="dcterms:W3CDTF">2024-03-22T14:24:16Z</dcterms:created>
  <dcterms:modified xsi:type="dcterms:W3CDTF">2024-12-03T15:29:16Z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