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comments/comment2.xml" ContentType="application/vnd.openxmlformats-officedocument.presentationml.comments+xml"/>
  <Override PartName="/ppt/notesSlides/notesSlide7.xml" ContentType="application/vnd.openxmlformats-officedocument.presentationml.notesSlide+xml"/>
  <Override PartName="/ppt/comments/comment3.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4.xml" ContentType="application/vnd.openxmlformats-officedocument.presentationml.comments+xml"/>
  <Override PartName="/ppt/notesSlides/notesSlide11.xml" ContentType="application/vnd.openxmlformats-officedocument.presentationml.notesSlide+xml"/>
  <Override PartName="/ppt/comments/comment5.xml" ContentType="application/vnd.openxmlformats-officedocument.presentationml.comments+xml"/>
  <Override PartName="/ppt/notesSlides/notesSlide12.xml" ContentType="application/vnd.openxmlformats-officedocument.presentationml.notesSlide+xml"/>
  <Override PartName="/ppt/comments/comment6.xml" ContentType="application/vnd.openxmlformats-officedocument.presentationml.comments+xml"/>
  <Override PartName="/ppt/notesSlides/notesSlide13.xml" ContentType="application/vnd.openxmlformats-officedocument.presentationml.notesSlide+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comments/comment10.xml" ContentType="application/vnd.openxmlformats-officedocument.presentationml.comments+xml"/>
  <Override PartName="/ppt/notesSlides/notesSlide18.xml" ContentType="application/vnd.openxmlformats-officedocument.presentationml.notesSlide+xml"/>
  <Override PartName="/ppt/comments/comment11.xml" ContentType="application/vnd.openxmlformats-officedocument.presentationml.comments+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2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2.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3.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24.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25.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notesSlides/notesSlide26.xml" ContentType="application/vnd.openxmlformats-officedocument.presentationml.notesSl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notesSlides/notesSlide27.xml" ContentType="application/vnd.openxmlformats-officedocument.presentationml.notesSlide+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2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79" r:id="rId6"/>
    <p:sldMasterId id="2147483688" r:id="rId7"/>
    <p:sldMasterId id="2147483681" r:id="rId8"/>
    <p:sldMasterId id="2147483683" r:id="rId9"/>
    <p:sldMasterId id="2147483693" r:id="rId10"/>
  </p:sldMasterIdLst>
  <p:notesMasterIdLst>
    <p:notesMasterId r:id="rId95"/>
  </p:notesMasterIdLst>
  <p:sldIdLst>
    <p:sldId id="420" r:id="rId11"/>
    <p:sldId id="1291" r:id="rId12"/>
    <p:sldId id="1292" r:id="rId13"/>
    <p:sldId id="1372" r:id="rId14"/>
    <p:sldId id="1376" r:id="rId15"/>
    <p:sldId id="1287" r:id="rId16"/>
    <p:sldId id="1195" r:id="rId17"/>
    <p:sldId id="1196" r:id="rId18"/>
    <p:sldId id="1197" r:id="rId19"/>
    <p:sldId id="1198" r:id="rId20"/>
    <p:sldId id="1200" r:id="rId21"/>
    <p:sldId id="1201" r:id="rId22"/>
    <p:sldId id="1293" r:id="rId23"/>
    <p:sldId id="1215" r:id="rId24"/>
    <p:sldId id="1216" r:id="rId25"/>
    <p:sldId id="1214" r:id="rId26"/>
    <p:sldId id="1202" r:id="rId27"/>
    <p:sldId id="1203" r:id="rId28"/>
    <p:sldId id="1204" r:id="rId29"/>
    <p:sldId id="1249" r:id="rId30"/>
    <p:sldId id="1251" r:id="rId31"/>
    <p:sldId id="1258" r:id="rId32"/>
    <p:sldId id="1245" r:id="rId33"/>
    <p:sldId id="1280" r:id="rId34"/>
    <p:sldId id="1244" r:id="rId35"/>
    <p:sldId id="1330" r:id="rId36"/>
    <p:sldId id="1329" r:id="rId37"/>
    <p:sldId id="1063" r:id="rId38"/>
    <p:sldId id="1377" r:id="rId39"/>
    <p:sldId id="1305" r:id="rId40"/>
    <p:sldId id="1353" r:id="rId41"/>
    <p:sldId id="1354" r:id="rId42"/>
    <p:sldId id="1234" r:id="rId43"/>
    <p:sldId id="1355" r:id="rId44"/>
    <p:sldId id="1225" r:id="rId45"/>
    <p:sldId id="1351" r:id="rId46"/>
    <p:sldId id="1299" r:id="rId47"/>
    <p:sldId id="1300" r:id="rId48"/>
    <p:sldId id="1349" r:id="rId49"/>
    <p:sldId id="1337" r:id="rId50"/>
    <p:sldId id="1338" r:id="rId51"/>
    <p:sldId id="1347" r:id="rId52"/>
    <p:sldId id="1339" r:id="rId53"/>
    <p:sldId id="1340" r:id="rId54"/>
    <p:sldId id="1341" r:id="rId55"/>
    <p:sldId id="1348" r:id="rId56"/>
    <p:sldId id="1342" r:id="rId57"/>
    <p:sldId id="1343" r:id="rId58"/>
    <p:sldId id="1344" r:id="rId59"/>
    <p:sldId id="1345" r:id="rId60"/>
    <p:sldId id="1298" r:id="rId61"/>
    <p:sldId id="1297" r:id="rId62"/>
    <p:sldId id="1296" r:id="rId63"/>
    <p:sldId id="1295" r:id="rId64"/>
    <p:sldId id="1294" r:id="rId65"/>
    <p:sldId id="1334" r:id="rId66"/>
    <p:sldId id="1378" r:id="rId67"/>
    <p:sldId id="1335" r:id="rId68"/>
    <p:sldId id="1328" r:id="rId69"/>
    <p:sldId id="1356" r:id="rId70"/>
    <p:sldId id="1326" r:id="rId71"/>
    <p:sldId id="1325" r:id="rId72"/>
    <p:sldId id="1350" r:id="rId73"/>
    <p:sldId id="1331" r:id="rId74"/>
    <p:sldId id="1357" r:id="rId75"/>
    <p:sldId id="1358" r:id="rId76"/>
    <p:sldId id="1359" r:id="rId77"/>
    <p:sldId id="1360" r:id="rId78"/>
    <p:sldId id="1319" r:id="rId79"/>
    <p:sldId id="1332" r:id="rId80"/>
    <p:sldId id="1379" r:id="rId81"/>
    <p:sldId id="1317" r:id="rId82"/>
    <p:sldId id="1361" r:id="rId83"/>
    <p:sldId id="1362" r:id="rId84"/>
    <p:sldId id="1333" r:id="rId85"/>
    <p:sldId id="1315" r:id="rId86"/>
    <p:sldId id="1314" r:id="rId87"/>
    <p:sldId id="1313" r:id="rId88"/>
    <p:sldId id="1312" r:id="rId89"/>
    <p:sldId id="1311" r:id="rId90"/>
    <p:sldId id="1310" r:id="rId91"/>
    <p:sldId id="1309" r:id="rId92"/>
    <p:sldId id="1308" r:id="rId93"/>
    <p:sldId id="1087" r:id="rId9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BF0810A-C136-2D4A-7E5B-74350A41A53B}" name="Branko" initials="B" userId="Branko"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rina De Giorgi" initials="MDG" lastIdx="1" clrIdx="0">
    <p:extLst>
      <p:ext uri="{19B8F6BF-5375-455C-9EA6-DF929625EA0E}">
        <p15:presenceInfo xmlns:p15="http://schemas.microsoft.com/office/powerpoint/2012/main" userId="S::marina.degiorgi@geant.org::6a91c7ad-f824-4005-8c6e-460699cd9346" providerId="AD"/>
      </p:ext>
    </p:extLst>
  </p:cmAuthor>
  <p:cmAuthor id="2" name="Paul Hasleham" initials="PH" lastIdx="1" clrIdx="1">
    <p:extLst>
      <p:ext uri="{19B8F6BF-5375-455C-9EA6-DF929625EA0E}">
        <p15:presenceInfo xmlns:p15="http://schemas.microsoft.com/office/powerpoint/2012/main" userId="vue7nv8lUmvJnVoN18htNPcEISingpEqoE+wkukXTH0=" providerId="None"/>
      </p:ext>
    </p:extLst>
  </p:cmAuthor>
  <p:cmAuthor id="3" name="Leonardo Marino" initials="LM" lastIdx="2" clrIdx="2">
    <p:extLst>
      <p:ext uri="{19B8F6BF-5375-455C-9EA6-DF929625EA0E}">
        <p15:presenceInfo xmlns:p15="http://schemas.microsoft.com/office/powerpoint/2012/main" userId="85O0jWq4khe/e03UXpgSX/u+MVRG/EN6OCKD0xVajVE=" providerId="None"/>
      </p:ext>
    </p:extLst>
  </p:cmAuthor>
  <p:cmAuthor id="4" name="Andjela" initials="A" lastIdx="1" clrIdx="3">
    <p:extLst>
      <p:ext uri="{19B8F6BF-5375-455C-9EA6-DF929625EA0E}">
        <p15:presenceInfo xmlns:p15="http://schemas.microsoft.com/office/powerpoint/2012/main" userId="f090248cee12b66f" providerId="Windows Live"/>
      </p:ext>
    </p:extLst>
  </p:cmAuthor>
  <p:cmAuthor id="5" name="Bartosz Walter" initials="BW" lastIdx="48" clrIdx="4">
    <p:extLst>
      <p:ext uri="{19B8F6BF-5375-455C-9EA6-DF929625EA0E}">
        <p15:presenceInfo xmlns:p15="http://schemas.microsoft.com/office/powerpoint/2012/main" userId="Bartosz Walter" providerId="None"/>
      </p:ext>
    </p:extLst>
  </p:cmAuthor>
  <p:cmAuthor id="6" name="Kiril Kjiroski" initials="KK" lastIdx="1" clrIdx="5">
    <p:extLst>
      <p:ext uri="{19B8F6BF-5375-455C-9EA6-DF929625EA0E}">
        <p15:presenceInfo xmlns:p15="http://schemas.microsoft.com/office/powerpoint/2012/main" userId="S::kiril.kjiroski@finki.ukim.mk::f460c7de-8296-480a-944a-c6bd075eace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9800"/>
    <a:srgbClr val="7A0000"/>
    <a:srgbClr val="8E0000"/>
    <a:srgbClr val="F4823A"/>
    <a:srgbClr val="1F4E79"/>
    <a:srgbClr val="FEEED2"/>
    <a:srgbClr val="FFFFCC"/>
    <a:srgbClr val="E6D5F3"/>
    <a:srgbClr val="934BC9"/>
    <a:srgbClr val="FDED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52" autoAdjust="0"/>
    <p:restoredTop sz="84570" autoAdjust="0"/>
  </p:normalViewPr>
  <p:slideViewPr>
    <p:cSldViewPr snapToGrid="0">
      <p:cViewPr varScale="1">
        <p:scale>
          <a:sx n="134" d="100"/>
          <a:sy n="134" d="100"/>
        </p:scale>
        <p:origin x="834" y="132"/>
      </p:cViewPr>
      <p:guideLst>
        <p:guide orient="horz" pos="2160"/>
        <p:guide pos="3840"/>
      </p:guideLst>
    </p:cSldViewPr>
  </p:slideViewPr>
  <p:outlineViewPr>
    <p:cViewPr>
      <p:scale>
        <a:sx n="33" d="100"/>
        <a:sy n="33" d="100"/>
      </p:scale>
      <p:origin x="0" y="-39216"/>
    </p:cViewPr>
  </p:outlineViewPr>
  <p:notesTextViewPr>
    <p:cViewPr>
      <p:scale>
        <a:sx n="1" d="1"/>
        <a:sy n="1" d="1"/>
      </p:scale>
      <p:origin x="0" y="0"/>
    </p:cViewPr>
  </p:notesTextViewPr>
  <p:sorterViewPr>
    <p:cViewPr>
      <p:scale>
        <a:sx n="75" d="100"/>
        <a:sy n="75" d="100"/>
      </p:scale>
      <p:origin x="0" y="-3384"/>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slide" Target="slides/slide58.xml"/><Relationship Id="rId84" Type="http://schemas.openxmlformats.org/officeDocument/2006/relationships/slide" Target="slides/slide74.xml"/><Relationship Id="rId89" Type="http://schemas.openxmlformats.org/officeDocument/2006/relationships/slide" Target="slides/slide79.xml"/><Relationship Id="rId16" Type="http://schemas.openxmlformats.org/officeDocument/2006/relationships/slide" Target="slides/slide6.xml"/><Relationship Id="rId11" Type="http://schemas.openxmlformats.org/officeDocument/2006/relationships/slide" Target="slides/slide1.xml"/><Relationship Id="rId32" Type="http://schemas.openxmlformats.org/officeDocument/2006/relationships/slide" Target="slides/slide22.xml"/><Relationship Id="rId37" Type="http://schemas.openxmlformats.org/officeDocument/2006/relationships/slide" Target="slides/slide27.xml"/><Relationship Id="rId53" Type="http://schemas.openxmlformats.org/officeDocument/2006/relationships/slide" Target="slides/slide43.xml"/><Relationship Id="rId58" Type="http://schemas.openxmlformats.org/officeDocument/2006/relationships/slide" Target="slides/slide48.xml"/><Relationship Id="rId74" Type="http://schemas.openxmlformats.org/officeDocument/2006/relationships/slide" Target="slides/slide64.xml"/><Relationship Id="rId79" Type="http://schemas.openxmlformats.org/officeDocument/2006/relationships/slide" Target="slides/slide69.xml"/><Relationship Id="rId5" Type="http://schemas.openxmlformats.org/officeDocument/2006/relationships/slideMaster" Target="slideMasters/slideMaster1.xml"/><Relationship Id="rId90" Type="http://schemas.openxmlformats.org/officeDocument/2006/relationships/slide" Target="slides/slide80.xml"/><Relationship Id="rId95" Type="http://schemas.openxmlformats.org/officeDocument/2006/relationships/notesMaster" Target="notesMasters/notesMaster1.xml"/><Relationship Id="rId22" Type="http://schemas.openxmlformats.org/officeDocument/2006/relationships/slide" Target="slides/slide12.xml"/><Relationship Id="rId27" Type="http://schemas.openxmlformats.org/officeDocument/2006/relationships/slide" Target="slides/slide17.xml"/><Relationship Id="rId43" Type="http://schemas.openxmlformats.org/officeDocument/2006/relationships/slide" Target="slides/slide33.xml"/><Relationship Id="rId48" Type="http://schemas.openxmlformats.org/officeDocument/2006/relationships/slide" Target="slides/slide38.xml"/><Relationship Id="rId64" Type="http://schemas.openxmlformats.org/officeDocument/2006/relationships/slide" Target="slides/slide54.xml"/><Relationship Id="rId69" Type="http://schemas.openxmlformats.org/officeDocument/2006/relationships/slide" Target="slides/slide59.xml"/><Relationship Id="rId80" Type="http://schemas.openxmlformats.org/officeDocument/2006/relationships/slide" Target="slides/slide70.xml"/><Relationship Id="rId85" Type="http://schemas.openxmlformats.org/officeDocument/2006/relationships/slide" Target="slides/slide75.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slide" Target="slides/slide60.xml"/><Relationship Id="rId75" Type="http://schemas.openxmlformats.org/officeDocument/2006/relationships/slide" Target="slides/slide65.xml"/><Relationship Id="rId83" Type="http://schemas.openxmlformats.org/officeDocument/2006/relationships/slide" Target="slides/slide73.xml"/><Relationship Id="rId88" Type="http://schemas.openxmlformats.org/officeDocument/2006/relationships/slide" Target="slides/slide78.xml"/><Relationship Id="rId91" Type="http://schemas.openxmlformats.org/officeDocument/2006/relationships/slide" Target="slides/slide81.xml"/><Relationship Id="rId96"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6.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slide" Target="slides/slide63.xml"/><Relationship Id="rId78" Type="http://schemas.openxmlformats.org/officeDocument/2006/relationships/slide" Target="slides/slide68.xml"/><Relationship Id="rId81" Type="http://schemas.openxmlformats.org/officeDocument/2006/relationships/slide" Target="slides/slide71.xml"/><Relationship Id="rId86" Type="http://schemas.openxmlformats.org/officeDocument/2006/relationships/slide" Target="slides/slide76.xml"/><Relationship Id="rId94" Type="http://schemas.openxmlformats.org/officeDocument/2006/relationships/slide" Target="slides/slide84.xml"/><Relationship Id="rId99" Type="http://schemas.openxmlformats.org/officeDocument/2006/relationships/theme" Target="theme/theme1.xml"/><Relationship Id="rId101" Type="http://schemas.microsoft.com/office/2018/10/relationships/authors" Target="authors.xml"/><Relationship Id="rId4" Type="http://schemas.openxmlformats.org/officeDocument/2006/relationships/customXml" Target="../customXml/item4.xml"/><Relationship Id="rId9"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6" Type="http://schemas.openxmlformats.org/officeDocument/2006/relationships/slide" Target="slides/slide66.xml"/><Relationship Id="rId97" Type="http://schemas.openxmlformats.org/officeDocument/2006/relationships/presProps" Target="presProps.xml"/><Relationship Id="rId7" Type="http://schemas.openxmlformats.org/officeDocument/2006/relationships/slideMaster" Target="slideMasters/slideMaster3.xml"/><Relationship Id="rId71" Type="http://schemas.openxmlformats.org/officeDocument/2006/relationships/slide" Target="slides/slide61.xml"/><Relationship Id="rId92" Type="http://schemas.openxmlformats.org/officeDocument/2006/relationships/slide" Target="slides/slide82.xml"/><Relationship Id="rId2" Type="http://schemas.openxmlformats.org/officeDocument/2006/relationships/customXml" Target="../customXml/item2.xml"/><Relationship Id="rId29" Type="http://schemas.openxmlformats.org/officeDocument/2006/relationships/slide" Target="slides/slide19.xml"/><Relationship Id="rId24" Type="http://schemas.openxmlformats.org/officeDocument/2006/relationships/slide" Target="slides/slide14.xml"/><Relationship Id="rId40" Type="http://schemas.openxmlformats.org/officeDocument/2006/relationships/slide" Target="slides/slide30.xml"/><Relationship Id="rId45" Type="http://schemas.openxmlformats.org/officeDocument/2006/relationships/slide" Target="slides/slide35.xml"/><Relationship Id="rId66" Type="http://schemas.openxmlformats.org/officeDocument/2006/relationships/slide" Target="slides/slide56.xml"/><Relationship Id="rId87" Type="http://schemas.openxmlformats.org/officeDocument/2006/relationships/slide" Target="slides/slide77.xml"/><Relationship Id="rId61" Type="http://schemas.openxmlformats.org/officeDocument/2006/relationships/slide" Target="slides/slide51.xml"/><Relationship Id="rId82" Type="http://schemas.openxmlformats.org/officeDocument/2006/relationships/slide" Target="slides/slide72.xml"/><Relationship Id="rId19" Type="http://schemas.openxmlformats.org/officeDocument/2006/relationships/slide" Target="slides/slide9.xml"/><Relationship Id="rId14" Type="http://schemas.openxmlformats.org/officeDocument/2006/relationships/slide" Target="slides/slide4.xml"/><Relationship Id="rId30" Type="http://schemas.openxmlformats.org/officeDocument/2006/relationships/slide" Target="slides/slide20.xml"/><Relationship Id="rId35" Type="http://schemas.openxmlformats.org/officeDocument/2006/relationships/slide" Target="slides/slide25.xml"/><Relationship Id="rId56" Type="http://schemas.openxmlformats.org/officeDocument/2006/relationships/slide" Target="slides/slide46.xml"/><Relationship Id="rId77" Type="http://schemas.openxmlformats.org/officeDocument/2006/relationships/slide" Target="slides/slide67.xml"/><Relationship Id="rId100" Type="http://schemas.openxmlformats.org/officeDocument/2006/relationships/tableStyles" Target="tableStyles.xml"/><Relationship Id="rId8" Type="http://schemas.openxmlformats.org/officeDocument/2006/relationships/slideMaster" Target="slideMasters/slideMaster4.xml"/><Relationship Id="rId51" Type="http://schemas.openxmlformats.org/officeDocument/2006/relationships/slide" Target="slides/slide41.xml"/><Relationship Id="rId72" Type="http://schemas.openxmlformats.org/officeDocument/2006/relationships/slide" Target="slides/slide62.xml"/><Relationship Id="rId93" Type="http://schemas.openxmlformats.org/officeDocument/2006/relationships/slide" Target="slides/slide83.xml"/><Relationship Id="rId98" Type="http://schemas.openxmlformats.org/officeDocument/2006/relationships/viewProps" Target="viewProps.xml"/><Relationship Id="rId3" Type="http://schemas.openxmlformats.org/officeDocument/2006/relationships/customXml" Target="../customXml/item3.xml"/></Relationships>
</file>

<file path=ppt/comments/comment1.xml><?xml version="1.0" encoding="utf-8"?>
<p:cmLst xmlns:a="http://schemas.openxmlformats.org/drawingml/2006/main" xmlns:r="http://schemas.openxmlformats.org/officeDocument/2006/relationships" xmlns:p="http://schemas.openxmlformats.org/presentationml/2006/main">
  <p:cm authorId="5" dt="2024-12-12T10:01:05.725" idx="21">
    <p:pos x="10" y="10"/>
    <p:text>isn't it repetition of a previous slide?</p:text>
    <p:extLst>
      <p:ext uri="{C676402C-5697-4E1C-873F-D02D1690AC5C}">
        <p15:threadingInfo xmlns:p15="http://schemas.microsoft.com/office/powerpoint/2012/main" timeZoneBias="-6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5" dt="2024-12-12T10:10:28.064" idx="46">
    <p:pos x="10" y="10"/>
    <p:text>the diagram is not readable (but useful, I guess)</p:text>
    <p:extLst>
      <p:ext uri="{C676402C-5697-4E1C-873F-D02D1690AC5C}">
        <p15:threadingInfo xmlns:p15="http://schemas.microsoft.com/office/powerpoint/2012/main" timeZoneBias="-6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5" dt="2024-12-12T10:10:58.479" idx="48">
    <p:pos x="10" y="10"/>
    <p:text>the explanation should be included in the previous slide, </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5" dt="2024-12-12T10:00:27.849" idx="20">
    <p:pos x="10" y="10"/>
    <p:text>acronyms are not explained or introduced earlier</p:text>
    <p:extLst>
      <p:ext uri="{C676402C-5697-4E1C-873F-D02D1690AC5C}">
        <p15:threadingInfo xmlns:p15="http://schemas.microsoft.com/office/powerpoint/2012/main" timeZoneBias="-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5" dt="2024-12-12T10:02:56.004" idx="25">
    <p:pos x="10" y="10"/>
    <p:text>highlight key notions. Consider splitting the slide into the Roles and services</p:text>
    <p:extLst>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5" dt="2024-12-12T10:03:40.073" idx="26">
    <p:pos x="10" y="10"/>
    <p:text>too much text</p:text>
    <p:extLst>
      <p:ext uri="{C676402C-5697-4E1C-873F-D02D1690AC5C}">
        <p15:threadingInfo xmlns:p15="http://schemas.microsoft.com/office/powerpoint/2012/main" timeZoneBias="-6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5" dt="2024-12-12T10:03:49.221" idx="27">
    <p:pos x="10" y="10"/>
    <p:text>move links to supporting material</p:text>
    <p:extLst>
      <p:ext uri="{C676402C-5697-4E1C-873F-D02D1690AC5C}">
        <p15:threadingInfo xmlns:p15="http://schemas.microsoft.com/office/powerpoint/2012/main" timeZoneBias="-6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5" dt="2024-12-12T10:04:08.825" idx="28">
    <p:pos x="10" y="10"/>
    <p:text>present in in a visual form. Steps could be ordered or presented as "steps"</p:text>
    <p:extLst>
      <p:ext uri="{C676402C-5697-4E1C-873F-D02D1690AC5C}">
        <p15:threadingInfo xmlns:p15="http://schemas.microsoft.com/office/powerpoint/2012/main" timeZoneBias="-6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5" dt="2024-12-12T10:04:47.729" idx="29">
    <p:pos x="10" y="10"/>
    <p:text>make it more concise and self-contained. Focus on objectives (what it does?) and a generic description of a method (how?) Links are hard to follow during the course</p:text>
    <p:extLst>
      <p:ext uri="{C676402C-5697-4E1C-873F-D02D1690AC5C}">
        <p15:threadingInfo xmlns:p15="http://schemas.microsoft.com/office/powerpoint/2012/main" timeZoneBias="-6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5" dt="2024-12-12T10:05:56.039" idx="30">
    <p:pos x="10" y="10"/>
    <p:text>what do we see here?</p:text>
    <p:extLst>
      <p:ext uri="{C676402C-5697-4E1C-873F-D02D1690AC5C}">
        <p15:threadingInfo xmlns:p15="http://schemas.microsoft.com/office/powerpoint/2012/main" timeZoneBias="-6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5" dt="2024-12-12T10:06:16.228" idx="31">
    <p:pos x="10" y="10"/>
    <p:text>the list is hardly readable</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EBF1A5-77B4-4349-BDD0-B0889C2CD51A}" type="doc">
      <dgm:prSet loTypeId="urn:microsoft.com/office/officeart/2005/8/layout/chevron2" loCatId="list" qsTypeId="urn:microsoft.com/office/officeart/2005/8/quickstyle/simple1" qsCatId="simple" csTypeId="urn:microsoft.com/office/officeart/2005/8/colors/accent1_5" csCatId="accent1" phldr="1"/>
      <dgm:spPr/>
      <dgm:t>
        <a:bodyPr/>
        <a:lstStyle/>
        <a:p>
          <a:endParaRPr lang="en-US"/>
        </a:p>
      </dgm:t>
    </dgm:pt>
    <dgm:pt modelId="{3D2FD376-2B70-40CA-8112-970E1A43C7CF}">
      <dgm:prSet/>
      <dgm:spPr>
        <a:solidFill>
          <a:schemeClr val="accent1">
            <a:alpha val="90000"/>
          </a:schemeClr>
        </a:solidFill>
        <a:ln>
          <a:solidFill>
            <a:schemeClr val="bg1"/>
          </a:solidFill>
        </a:ln>
      </dgm:spPr>
      <dgm:t>
        <a:bodyPr/>
        <a:lstStyle/>
        <a:p>
          <a:pPr>
            <a:buNone/>
          </a:pPr>
          <a:r>
            <a:rPr lang="en-GB" dirty="0">
              <a:solidFill>
                <a:schemeClr val="bg1"/>
              </a:solidFill>
            </a:rPr>
            <a:t>Open Source Software (OSS) and licensing</a:t>
          </a:r>
          <a:endParaRPr lang="en-US" dirty="0">
            <a:solidFill>
              <a:schemeClr val="bg1"/>
            </a:solidFill>
          </a:endParaRPr>
        </a:p>
      </dgm:t>
    </dgm:pt>
    <dgm:pt modelId="{B97B9A0A-2A68-4F08-9264-9CC8860477B1}" type="parTrans" cxnId="{230AAEFF-E345-4E11-9EE0-1434F1081DD6}">
      <dgm:prSet/>
      <dgm:spPr/>
      <dgm:t>
        <a:bodyPr/>
        <a:lstStyle/>
        <a:p>
          <a:endParaRPr lang="en-US"/>
        </a:p>
      </dgm:t>
    </dgm:pt>
    <dgm:pt modelId="{33E2AA49-0A73-4B47-8C90-FCC80C010A0D}" type="sibTrans" cxnId="{230AAEFF-E345-4E11-9EE0-1434F1081DD6}">
      <dgm:prSet/>
      <dgm:spPr/>
      <dgm:t>
        <a:bodyPr/>
        <a:lstStyle/>
        <a:p>
          <a:endParaRPr lang="en-US"/>
        </a:p>
      </dgm:t>
    </dgm:pt>
    <dgm:pt modelId="{23501AF6-B4A0-44B4-8F5D-2D335D7BE0F7}">
      <dgm:prSet/>
      <dgm:spPr>
        <a:solidFill>
          <a:schemeClr val="accent1">
            <a:alpha val="90000"/>
          </a:schemeClr>
        </a:solidFill>
        <a:ln>
          <a:solidFill>
            <a:schemeClr val="bg1"/>
          </a:solidFill>
        </a:ln>
      </dgm:spPr>
      <dgm:t>
        <a:bodyPr/>
        <a:lstStyle/>
        <a:p>
          <a:pPr>
            <a:buNone/>
          </a:pPr>
          <a:r>
            <a:rPr lang="en-GB">
              <a:solidFill>
                <a:schemeClr val="bg1"/>
              </a:solidFill>
            </a:rPr>
            <a:t>OSS conditions</a:t>
          </a:r>
          <a:endParaRPr lang="en-US">
            <a:solidFill>
              <a:schemeClr val="bg1"/>
            </a:solidFill>
          </a:endParaRPr>
        </a:p>
      </dgm:t>
    </dgm:pt>
    <dgm:pt modelId="{B706FC01-EC05-46B1-BE58-64396C2A5C1A}" type="parTrans" cxnId="{297499A3-AF1F-45D7-B484-A8FA1A5529CE}">
      <dgm:prSet/>
      <dgm:spPr/>
      <dgm:t>
        <a:bodyPr/>
        <a:lstStyle/>
        <a:p>
          <a:endParaRPr lang="en-US"/>
        </a:p>
      </dgm:t>
    </dgm:pt>
    <dgm:pt modelId="{2310A13A-E7B7-49FF-83E1-913DDCA2D557}" type="sibTrans" cxnId="{297499A3-AF1F-45D7-B484-A8FA1A5529CE}">
      <dgm:prSet/>
      <dgm:spPr/>
      <dgm:t>
        <a:bodyPr/>
        <a:lstStyle/>
        <a:p>
          <a:endParaRPr lang="en-US"/>
        </a:p>
      </dgm:t>
    </dgm:pt>
    <dgm:pt modelId="{AF5AC499-0C47-4DAA-BB60-E9409A130B20}">
      <dgm:prSet/>
      <dgm:spPr>
        <a:solidFill>
          <a:schemeClr val="accent1">
            <a:alpha val="90000"/>
          </a:schemeClr>
        </a:solidFill>
        <a:ln>
          <a:solidFill>
            <a:schemeClr val="bg1"/>
          </a:solidFill>
        </a:ln>
      </dgm:spPr>
      <dgm:t>
        <a:bodyPr/>
        <a:lstStyle/>
        <a:p>
          <a:pPr>
            <a:buNone/>
          </a:pPr>
          <a:r>
            <a:rPr lang="en-GB" dirty="0">
              <a:solidFill>
                <a:schemeClr val="bg1"/>
              </a:solidFill>
            </a:rPr>
            <a:t>Compatibility of licences commonly used in GÉANT</a:t>
          </a:r>
          <a:endParaRPr lang="en-US" dirty="0">
            <a:solidFill>
              <a:schemeClr val="bg1"/>
            </a:solidFill>
          </a:endParaRPr>
        </a:p>
      </dgm:t>
    </dgm:pt>
    <dgm:pt modelId="{ECD644BA-E485-4C87-82DC-D450AF12B945}" type="parTrans" cxnId="{56D8E6D1-06C3-4B54-9A4E-1753ADA75B9D}">
      <dgm:prSet/>
      <dgm:spPr/>
      <dgm:t>
        <a:bodyPr/>
        <a:lstStyle/>
        <a:p>
          <a:endParaRPr lang="en-US"/>
        </a:p>
      </dgm:t>
    </dgm:pt>
    <dgm:pt modelId="{C4FDFCF0-0786-4598-B5C2-F8E82D29B8C1}" type="sibTrans" cxnId="{56D8E6D1-06C3-4B54-9A4E-1753ADA75B9D}">
      <dgm:prSet/>
      <dgm:spPr/>
      <dgm:t>
        <a:bodyPr/>
        <a:lstStyle/>
        <a:p>
          <a:endParaRPr lang="en-US"/>
        </a:p>
      </dgm:t>
    </dgm:pt>
    <dgm:pt modelId="{FA94B1B8-5FA7-4201-9872-895E70042E23}">
      <dgm:prSet/>
      <dgm:spPr>
        <a:solidFill>
          <a:schemeClr val="accent1">
            <a:alpha val="90000"/>
          </a:schemeClr>
        </a:solidFill>
        <a:ln>
          <a:solidFill>
            <a:schemeClr val="bg1"/>
          </a:solidFill>
        </a:ln>
      </dgm:spPr>
      <dgm:t>
        <a:bodyPr/>
        <a:lstStyle/>
        <a:p>
          <a:pPr>
            <a:buNone/>
          </a:pPr>
          <a:r>
            <a:rPr lang="en-GB" dirty="0">
              <a:solidFill>
                <a:schemeClr val="bg1"/>
              </a:solidFill>
            </a:rPr>
            <a:t>GÉANT Intellectual Property Rights (IPR) Policy</a:t>
          </a:r>
          <a:endParaRPr lang="en-US" dirty="0">
            <a:solidFill>
              <a:schemeClr val="bg1"/>
            </a:solidFill>
          </a:endParaRPr>
        </a:p>
      </dgm:t>
    </dgm:pt>
    <dgm:pt modelId="{B70CD496-4A3F-471D-B519-551E1DC3A88B}" type="parTrans" cxnId="{6253DBA6-BA13-4C55-8317-177CFD6FFC44}">
      <dgm:prSet/>
      <dgm:spPr/>
      <dgm:t>
        <a:bodyPr/>
        <a:lstStyle/>
        <a:p>
          <a:endParaRPr lang="en-US"/>
        </a:p>
      </dgm:t>
    </dgm:pt>
    <dgm:pt modelId="{72F82F7D-61C3-4D48-A297-B6F77AFAEED9}" type="sibTrans" cxnId="{6253DBA6-BA13-4C55-8317-177CFD6FFC44}">
      <dgm:prSet/>
      <dgm:spPr/>
      <dgm:t>
        <a:bodyPr/>
        <a:lstStyle/>
        <a:p>
          <a:endParaRPr lang="en-US"/>
        </a:p>
      </dgm:t>
    </dgm:pt>
    <dgm:pt modelId="{B37AF037-B651-4AA6-91B8-4BD6F938A846}">
      <dgm:prSet/>
      <dgm:spPr>
        <a:solidFill>
          <a:schemeClr val="accent1">
            <a:alpha val="90000"/>
          </a:schemeClr>
        </a:solidFill>
        <a:ln>
          <a:solidFill>
            <a:schemeClr val="bg1"/>
          </a:solidFill>
        </a:ln>
      </dgm:spPr>
      <dgm:t>
        <a:bodyPr/>
        <a:lstStyle/>
        <a:p>
          <a:pPr>
            <a:buNone/>
          </a:pPr>
          <a:r>
            <a:rPr lang="en-GB">
              <a:solidFill>
                <a:schemeClr val="bg1"/>
              </a:solidFill>
            </a:rPr>
            <a:t>Licence governance in GÉANT</a:t>
          </a:r>
          <a:endParaRPr lang="en-US">
            <a:solidFill>
              <a:schemeClr val="bg1"/>
            </a:solidFill>
          </a:endParaRPr>
        </a:p>
      </dgm:t>
    </dgm:pt>
    <dgm:pt modelId="{14555984-F546-4C0C-BAD1-9BCB74BE6F61}" type="parTrans" cxnId="{54671340-7CFA-453A-957A-FA8D501C1BE6}">
      <dgm:prSet/>
      <dgm:spPr/>
      <dgm:t>
        <a:bodyPr/>
        <a:lstStyle/>
        <a:p>
          <a:endParaRPr lang="en-US"/>
        </a:p>
      </dgm:t>
    </dgm:pt>
    <dgm:pt modelId="{3AFE511E-2897-49DC-B3F1-E89D7A8A6C6D}" type="sibTrans" cxnId="{54671340-7CFA-453A-957A-FA8D501C1BE6}">
      <dgm:prSet/>
      <dgm:spPr/>
      <dgm:t>
        <a:bodyPr/>
        <a:lstStyle/>
        <a:p>
          <a:endParaRPr lang="en-US"/>
        </a:p>
      </dgm:t>
    </dgm:pt>
    <dgm:pt modelId="{35BDAA44-7479-4D8E-BF09-F299BDC1515B}">
      <dgm:prSet/>
      <dgm:spPr>
        <a:solidFill>
          <a:schemeClr val="accent1">
            <a:alpha val="90000"/>
          </a:schemeClr>
        </a:solidFill>
        <a:ln>
          <a:solidFill>
            <a:schemeClr val="bg1"/>
          </a:solidFill>
        </a:ln>
      </dgm:spPr>
      <dgm:t>
        <a:bodyPr/>
        <a:lstStyle/>
        <a:p>
          <a:pPr>
            <a:buNone/>
          </a:pPr>
          <a:r>
            <a:rPr lang="en-GB" dirty="0">
              <a:solidFill>
                <a:schemeClr val="bg1"/>
              </a:solidFill>
            </a:rPr>
            <a:t>Software Composition Analysis (SCA) service and Mend SCA tool</a:t>
          </a:r>
          <a:endParaRPr lang="en-US" dirty="0">
            <a:solidFill>
              <a:schemeClr val="bg1"/>
            </a:solidFill>
          </a:endParaRPr>
        </a:p>
      </dgm:t>
    </dgm:pt>
    <dgm:pt modelId="{7F3B9B79-33D9-44E9-9F1F-C67B4C78AD9D}" type="parTrans" cxnId="{A4CFD350-FFEC-49C2-8819-E0432B037E83}">
      <dgm:prSet/>
      <dgm:spPr/>
      <dgm:t>
        <a:bodyPr/>
        <a:lstStyle/>
        <a:p>
          <a:endParaRPr lang="en-US"/>
        </a:p>
      </dgm:t>
    </dgm:pt>
    <dgm:pt modelId="{5BEF3771-3D64-4D6C-B5B9-7D5966EAD9B2}" type="sibTrans" cxnId="{A4CFD350-FFEC-49C2-8819-E0432B037E83}">
      <dgm:prSet/>
      <dgm:spPr/>
      <dgm:t>
        <a:bodyPr/>
        <a:lstStyle/>
        <a:p>
          <a:endParaRPr lang="en-US"/>
        </a:p>
      </dgm:t>
    </dgm:pt>
    <dgm:pt modelId="{34D429E9-9A27-4880-9066-2885374BB19A}">
      <dgm:prSet/>
      <dgm:spPr>
        <a:solidFill>
          <a:schemeClr val="accent1">
            <a:alpha val="90000"/>
          </a:schemeClr>
        </a:solidFill>
        <a:ln>
          <a:solidFill>
            <a:schemeClr val="bg1"/>
          </a:solidFill>
        </a:ln>
      </dgm:spPr>
      <dgm:t>
        <a:bodyPr/>
        <a:lstStyle/>
        <a:p>
          <a:pPr>
            <a:buNone/>
          </a:pPr>
          <a:r>
            <a:rPr lang="en-GB" dirty="0">
              <a:solidFill>
                <a:schemeClr val="bg1"/>
              </a:solidFill>
            </a:rPr>
            <a:t>Software Licence Analysis (SLA)</a:t>
          </a:r>
          <a:endParaRPr lang="en-US" dirty="0">
            <a:solidFill>
              <a:schemeClr val="bg1"/>
            </a:solidFill>
          </a:endParaRPr>
        </a:p>
      </dgm:t>
    </dgm:pt>
    <dgm:pt modelId="{DB3CD635-0384-4A4D-8337-0B9F15468D80}" type="parTrans" cxnId="{62AABB53-35F1-4DBC-949A-169D16140E7B}">
      <dgm:prSet/>
      <dgm:spPr/>
      <dgm:t>
        <a:bodyPr/>
        <a:lstStyle/>
        <a:p>
          <a:endParaRPr lang="en-US"/>
        </a:p>
      </dgm:t>
    </dgm:pt>
    <dgm:pt modelId="{E34B744E-C85B-48FF-AED0-C3C27460EE9B}" type="sibTrans" cxnId="{62AABB53-35F1-4DBC-949A-169D16140E7B}">
      <dgm:prSet/>
      <dgm:spPr/>
      <dgm:t>
        <a:bodyPr/>
        <a:lstStyle/>
        <a:p>
          <a:endParaRPr lang="en-US"/>
        </a:p>
      </dgm:t>
    </dgm:pt>
    <dgm:pt modelId="{7AE190AF-F7B2-4394-99EC-8ED8DD7796CE}">
      <dgm:prSet/>
      <dgm:spPr>
        <a:ln>
          <a:solidFill>
            <a:schemeClr val="accent1"/>
          </a:solidFill>
        </a:ln>
      </dgm:spPr>
      <dgm:t>
        <a:bodyPr/>
        <a:lstStyle/>
        <a:p>
          <a:endParaRPr lang="en-US"/>
        </a:p>
      </dgm:t>
    </dgm:pt>
    <dgm:pt modelId="{1F481265-F90A-473D-B6CD-CB63971A64B6}" type="parTrans" cxnId="{024C92E6-7A5B-4E0C-9A0B-30505C0986FA}">
      <dgm:prSet/>
      <dgm:spPr/>
      <dgm:t>
        <a:bodyPr/>
        <a:lstStyle/>
        <a:p>
          <a:endParaRPr lang="en-US"/>
        </a:p>
      </dgm:t>
    </dgm:pt>
    <dgm:pt modelId="{0F8D4444-966E-4DB1-8F56-BE1E36B6F933}" type="sibTrans" cxnId="{024C92E6-7A5B-4E0C-9A0B-30505C0986FA}">
      <dgm:prSet/>
      <dgm:spPr/>
      <dgm:t>
        <a:bodyPr/>
        <a:lstStyle/>
        <a:p>
          <a:endParaRPr lang="en-US"/>
        </a:p>
      </dgm:t>
    </dgm:pt>
    <dgm:pt modelId="{038D41AC-7131-470D-93C4-3DC7B97FCD4D}">
      <dgm:prSet/>
      <dgm:spPr>
        <a:ln>
          <a:solidFill>
            <a:schemeClr val="accent1"/>
          </a:solidFill>
        </a:ln>
      </dgm:spPr>
      <dgm:t>
        <a:bodyPr/>
        <a:lstStyle/>
        <a:p>
          <a:endParaRPr lang="en-US"/>
        </a:p>
      </dgm:t>
    </dgm:pt>
    <dgm:pt modelId="{11C76EC2-9042-4930-9296-636FC031DE61}" type="parTrans" cxnId="{02BE3258-4FE2-4D03-BA6D-4AD761C49A53}">
      <dgm:prSet/>
      <dgm:spPr/>
      <dgm:t>
        <a:bodyPr/>
        <a:lstStyle/>
        <a:p>
          <a:endParaRPr lang="en-US"/>
        </a:p>
      </dgm:t>
    </dgm:pt>
    <dgm:pt modelId="{33464368-AE7B-4A70-A375-40A4D6C7B5EF}" type="sibTrans" cxnId="{02BE3258-4FE2-4D03-BA6D-4AD761C49A53}">
      <dgm:prSet/>
      <dgm:spPr/>
      <dgm:t>
        <a:bodyPr/>
        <a:lstStyle/>
        <a:p>
          <a:endParaRPr lang="en-US"/>
        </a:p>
      </dgm:t>
    </dgm:pt>
    <dgm:pt modelId="{9464C2A4-94F3-4581-AA63-B8AB4AE2AD30}">
      <dgm:prSet/>
      <dgm:spPr>
        <a:ln>
          <a:solidFill>
            <a:schemeClr val="accent1"/>
          </a:solidFill>
        </a:ln>
      </dgm:spPr>
      <dgm:t>
        <a:bodyPr/>
        <a:lstStyle/>
        <a:p>
          <a:endParaRPr lang="en-US"/>
        </a:p>
      </dgm:t>
    </dgm:pt>
    <dgm:pt modelId="{4FD3AB5E-1A8F-4668-BECD-84666DE2C6A3}" type="parTrans" cxnId="{4581C035-4281-4E18-9A15-3F386BF3A72A}">
      <dgm:prSet/>
      <dgm:spPr/>
      <dgm:t>
        <a:bodyPr/>
        <a:lstStyle/>
        <a:p>
          <a:endParaRPr lang="en-US"/>
        </a:p>
      </dgm:t>
    </dgm:pt>
    <dgm:pt modelId="{AEF49D5D-721E-41CB-8607-A3D00DD767E2}" type="sibTrans" cxnId="{4581C035-4281-4E18-9A15-3F386BF3A72A}">
      <dgm:prSet/>
      <dgm:spPr/>
      <dgm:t>
        <a:bodyPr/>
        <a:lstStyle/>
        <a:p>
          <a:endParaRPr lang="en-US"/>
        </a:p>
      </dgm:t>
    </dgm:pt>
    <dgm:pt modelId="{69BCE909-AFB6-45A0-A8EC-711C19E9977D}">
      <dgm:prSet/>
      <dgm:spPr>
        <a:ln>
          <a:solidFill>
            <a:schemeClr val="accent1"/>
          </a:solidFill>
        </a:ln>
      </dgm:spPr>
      <dgm:t>
        <a:bodyPr/>
        <a:lstStyle/>
        <a:p>
          <a:endParaRPr lang="en-US"/>
        </a:p>
      </dgm:t>
    </dgm:pt>
    <dgm:pt modelId="{166AE0B6-FE27-40C8-9796-B4BA0C4AB596}" type="parTrans" cxnId="{08EA1925-6F25-4211-8BEC-3ED1B40B982B}">
      <dgm:prSet/>
      <dgm:spPr/>
      <dgm:t>
        <a:bodyPr/>
        <a:lstStyle/>
        <a:p>
          <a:endParaRPr lang="en-US"/>
        </a:p>
      </dgm:t>
    </dgm:pt>
    <dgm:pt modelId="{A1B33169-8F92-4067-BC19-865F124C6EB1}" type="sibTrans" cxnId="{08EA1925-6F25-4211-8BEC-3ED1B40B982B}">
      <dgm:prSet/>
      <dgm:spPr/>
      <dgm:t>
        <a:bodyPr/>
        <a:lstStyle/>
        <a:p>
          <a:endParaRPr lang="en-US"/>
        </a:p>
      </dgm:t>
    </dgm:pt>
    <dgm:pt modelId="{3C4BD8C9-6B8A-4060-98ED-3E7E342C0286}">
      <dgm:prSet/>
      <dgm:spPr>
        <a:ln>
          <a:solidFill>
            <a:schemeClr val="accent1"/>
          </a:solidFill>
        </a:ln>
      </dgm:spPr>
      <dgm:t>
        <a:bodyPr/>
        <a:lstStyle/>
        <a:p>
          <a:endParaRPr lang="en-US"/>
        </a:p>
      </dgm:t>
    </dgm:pt>
    <dgm:pt modelId="{256890BA-4780-44DC-BBF5-4F1BED67FF7F}" type="parTrans" cxnId="{F59A5831-144F-43F8-9230-5052919D9308}">
      <dgm:prSet/>
      <dgm:spPr/>
      <dgm:t>
        <a:bodyPr/>
        <a:lstStyle/>
        <a:p>
          <a:endParaRPr lang="en-US"/>
        </a:p>
      </dgm:t>
    </dgm:pt>
    <dgm:pt modelId="{8058C049-70A6-4B8B-9586-C42662CEDB05}" type="sibTrans" cxnId="{F59A5831-144F-43F8-9230-5052919D9308}">
      <dgm:prSet/>
      <dgm:spPr/>
      <dgm:t>
        <a:bodyPr/>
        <a:lstStyle/>
        <a:p>
          <a:endParaRPr lang="en-US"/>
        </a:p>
      </dgm:t>
    </dgm:pt>
    <dgm:pt modelId="{4F092D0D-65A8-470F-BF0F-15BF33E4ACEE}">
      <dgm:prSet/>
      <dgm:spPr>
        <a:ln>
          <a:solidFill>
            <a:schemeClr val="accent1"/>
          </a:solidFill>
        </a:ln>
      </dgm:spPr>
      <dgm:t>
        <a:bodyPr/>
        <a:lstStyle/>
        <a:p>
          <a:endParaRPr lang="en-US"/>
        </a:p>
      </dgm:t>
    </dgm:pt>
    <dgm:pt modelId="{D5FD9CB0-D60C-459A-81BE-883534A17B3F}" type="parTrans" cxnId="{EE45A690-F774-4502-9809-44760BCA916F}">
      <dgm:prSet/>
      <dgm:spPr/>
      <dgm:t>
        <a:bodyPr/>
        <a:lstStyle/>
        <a:p>
          <a:endParaRPr lang="en-US"/>
        </a:p>
      </dgm:t>
    </dgm:pt>
    <dgm:pt modelId="{A2F5ED7F-DB46-45F7-B6C9-02133D7A33FB}" type="sibTrans" cxnId="{EE45A690-F774-4502-9809-44760BCA916F}">
      <dgm:prSet/>
      <dgm:spPr/>
      <dgm:t>
        <a:bodyPr/>
        <a:lstStyle/>
        <a:p>
          <a:endParaRPr lang="en-US"/>
        </a:p>
      </dgm:t>
    </dgm:pt>
    <dgm:pt modelId="{88026002-AD16-4DDB-9312-1F31E61901BE}">
      <dgm:prSet/>
      <dgm:spPr>
        <a:ln>
          <a:solidFill>
            <a:schemeClr val="accent1"/>
          </a:solidFill>
        </a:ln>
      </dgm:spPr>
      <dgm:t>
        <a:bodyPr/>
        <a:lstStyle/>
        <a:p>
          <a:endParaRPr lang="en-US"/>
        </a:p>
      </dgm:t>
    </dgm:pt>
    <dgm:pt modelId="{B1048D96-F669-4E76-B128-1CF97A3606E2}" type="parTrans" cxnId="{9145AF93-1896-43E1-A879-F84CB1E9D9C7}">
      <dgm:prSet/>
      <dgm:spPr/>
      <dgm:t>
        <a:bodyPr/>
        <a:lstStyle/>
        <a:p>
          <a:endParaRPr lang="en-US"/>
        </a:p>
      </dgm:t>
    </dgm:pt>
    <dgm:pt modelId="{5936E93C-CA34-40D7-BF40-203D358CD140}" type="sibTrans" cxnId="{9145AF93-1896-43E1-A879-F84CB1E9D9C7}">
      <dgm:prSet/>
      <dgm:spPr/>
      <dgm:t>
        <a:bodyPr/>
        <a:lstStyle/>
        <a:p>
          <a:endParaRPr lang="en-US"/>
        </a:p>
      </dgm:t>
    </dgm:pt>
    <dgm:pt modelId="{D02B4622-549E-4E0B-8A49-6229A14007E2}" type="pres">
      <dgm:prSet presAssocID="{77EBF1A5-77B4-4349-BDD0-B0889C2CD51A}" presName="linearFlow" presStyleCnt="0">
        <dgm:presLayoutVars>
          <dgm:dir/>
          <dgm:animLvl val="lvl"/>
          <dgm:resizeHandles val="exact"/>
        </dgm:presLayoutVars>
      </dgm:prSet>
      <dgm:spPr/>
    </dgm:pt>
    <dgm:pt modelId="{779799ED-D5BD-407A-800E-BF9A9199D275}" type="pres">
      <dgm:prSet presAssocID="{7AE190AF-F7B2-4394-99EC-8ED8DD7796CE}" presName="composite" presStyleCnt="0"/>
      <dgm:spPr/>
    </dgm:pt>
    <dgm:pt modelId="{926E8FFD-9249-4B13-8CBC-7E0B1A32E7B2}" type="pres">
      <dgm:prSet presAssocID="{7AE190AF-F7B2-4394-99EC-8ED8DD7796CE}" presName="parentText" presStyleLbl="alignNode1" presStyleIdx="0" presStyleCnt="7">
        <dgm:presLayoutVars>
          <dgm:chMax val="1"/>
          <dgm:bulletEnabled val="1"/>
        </dgm:presLayoutVars>
      </dgm:prSet>
      <dgm:spPr/>
    </dgm:pt>
    <dgm:pt modelId="{41F6EDA0-23A9-4158-83F2-3FA0EB4FC1F0}" type="pres">
      <dgm:prSet presAssocID="{7AE190AF-F7B2-4394-99EC-8ED8DD7796CE}" presName="descendantText" presStyleLbl="alignAcc1" presStyleIdx="0" presStyleCnt="7">
        <dgm:presLayoutVars>
          <dgm:bulletEnabled val="1"/>
        </dgm:presLayoutVars>
      </dgm:prSet>
      <dgm:spPr/>
    </dgm:pt>
    <dgm:pt modelId="{E53767FD-0EE1-457A-8EB3-FB9A19BF46EF}" type="pres">
      <dgm:prSet presAssocID="{0F8D4444-966E-4DB1-8F56-BE1E36B6F933}" presName="sp" presStyleCnt="0"/>
      <dgm:spPr/>
    </dgm:pt>
    <dgm:pt modelId="{1C8BFD91-BA87-4294-8E65-DF58F1EE3322}" type="pres">
      <dgm:prSet presAssocID="{038D41AC-7131-470D-93C4-3DC7B97FCD4D}" presName="composite" presStyleCnt="0"/>
      <dgm:spPr/>
    </dgm:pt>
    <dgm:pt modelId="{A879C7F5-1C1A-4383-A2BE-B3C5892E9038}" type="pres">
      <dgm:prSet presAssocID="{038D41AC-7131-470D-93C4-3DC7B97FCD4D}" presName="parentText" presStyleLbl="alignNode1" presStyleIdx="1" presStyleCnt="7">
        <dgm:presLayoutVars>
          <dgm:chMax val="1"/>
          <dgm:bulletEnabled val="1"/>
        </dgm:presLayoutVars>
      </dgm:prSet>
      <dgm:spPr/>
    </dgm:pt>
    <dgm:pt modelId="{276C80D1-B8E6-4E09-9480-77C058FE506C}" type="pres">
      <dgm:prSet presAssocID="{038D41AC-7131-470D-93C4-3DC7B97FCD4D}" presName="descendantText" presStyleLbl="alignAcc1" presStyleIdx="1" presStyleCnt="7">
        <dgm:presLayoutVars>
          <dgm:bulletEnabled val="1"/>
        </dgm:presLayoutVars>
      </dgm:prSet>
      <dgm:spPr/>
    </dgm:pt>
    <dgm:pt modelId="{136DE3A4-0BE7-4A60-A049-A6B17BE8BDD6}" type="pres">
      <dgm:prSet presAssocID="{33464368-AE7B-4A70-A375-40A4D6C7B5EF}" presName="sp" presStyleCnt="0"/>
      <dgm:spPr/>
    </dgm:pt>
    <dgm:pt modelId="{DC7D8DE3-6BC6-4647-85E7-E1212713C8AA}" type="pres">
      <dgm:prSet presAssocID="{9464C2A4-94F3-4581-AA63-B8AB4AE2AD30}" presName="composite" presStyleCnt="0"/>
      <dgm:spPr/>
    </dgm:pt>
    <dgm:pt modelId="{F5B6561E-AEFF-4719-A997-9AA422508506}" type="pres">
      <dgm:prSet presAssocID="{9464C2A4-94F3-4581-AA63-B8AB4AE2AD30}" presName="parentText" presStyleLbl="alignNode1" presStyleIdx="2" presStyleCnt="7">
        <dgm:presLayoutVars>
          <dgm:chMax val="1"/>
          <dgm:bulletEnabled val="1"/>
        </dgm:presLayoutVars>
      </dgm:prSet>
      <dgm:spPr/>
    </dgm:pt>
    <dgm:pt modelId="{BBAA70DE-9CA8-498F-9AC6-D060C633ACDE}" type="pres">
      <dgm:prSet presAssocID="{9464C2A4-94F3-4581-AA63-B8AB4AE2AD30}" presName="descendantText" presStyleLbl="alignAcc1" presStyleIdx="2" presStyleCnt="7">
        <dgm:presLayoutVars>
          <dgm:bulletEnabled val="1"/>
        </dgm:presLayoutVars>
      </dgm:prSet>
      <dgm:spPr/>
    </dgm:pt>
    <dgm:pt modelId="{57D611D3-50B7-41AF-8270-C4C70A1996EF}" type="pres">
      <dgm:prSet presAssocID="{AEF49D5D-721E-41CB-8607-A3D00DD767E2}" presName="sp" presStyleCnt="0"/>
      <dgm:spPr/>
    </dgm:pt>
    <dgm:pt modelId="{EA11DE59-4DF0-4743-A0EE-75BD49729E3E}" type="pres">
      <dgm:prSet presAssocID="{3C4BD8C9-6B8A-4060-98ED-3E7E342C0286}" presName="composite" presStyleCnt="0"/>
      <dgm:spPr/>
    </dgm:pt>
    <dgm:pt modelId="{B708868B-BF04-43AD-9477-D2A69B296AC2}" type="pres">
      <dgm:prSet presAssocID="{3C4BD8C9-6B8A-4060-98ED-3E7E342C0286}" presName="parentText" presStyleLbl="alignNode1" presStyleIdx="3" presStyleCnt="7">
        <dgm:presLayoutVars>
          <dgm:chMax val="1"/>
          <dgm:bulletEnabled val="1"/>
        </dgm:presLayoutVars>
      </dgm:prSet>
      <dgm:spPr/>
    </dgm:pt>
    <dgm:pt modelId="{748E931B-C4C0-4561-9364-2B3587D865EF}" type="pres">
      <dgm:prSet presAssocID="{3C4BD8C9-6B8A-4060-98ED-3E7E342C0286}" presName="descendantText" presStyleLbl="alignAcc1" presStyleIdx="3" presStyleCnt="7">
        <dgm:presLayoutVars>
          <dgm:bulletEnabled val="1"/>
        </dgm:presLayoutVars>
      </dgm:prSet>
      <dgm:spPr/>
    </dgm:pt>
    <dgm:pt modelId="{E53A59F2-592C-4BA0-88C2-1285F34EF8E0}" type="pres">
      <dgm:prSet presAssocID="{8058C049-70A6-4B8B-9586-C42662CEDB05}" presName="sp" presStyleCnt="0"/>
      <dgm:spPr/>
    </dgm:pt>
    <dgm:pt modelId="{351191BA-5308-4C20-BB0E-6FCD8CB57EA7}" type="pres">
      <dgm:prSet presAssocID="{69BCE909-AFB6-45A0-A8EC-711C19E9977D}" presName="composite" presStyleCnt="0"/>
      <dgm:spPr/>
    </dgm:pt>
    <dgm:pt modelId="{D4C44654-CFE7-415F-A69C-B468239ADC41}" type="pres">
      <dgm:prSet presAssocID="{69BCE909-AFB6-45A0-A8EC-711C19E9977D}" presName="parentText" presStyleLbl="alignNode1" presStyleIdx="4" presStyleCnt="7">
        <dgm:presLayoutVars>
          <dgm:chMax val="1"/>
          <dgm:bulletEnabled val="1"/>
        </dgm:presLayoutVars>
      </dgm:prSet>
      <dgm:spPr/>
    </dgm:pt>
    <dgm:pt modelId="{8882C951-256F-4D55-8F2D-1C73D38E44DD}" type="pres">
      <dgm:prSet presAssocID="{69BCE909-AFB6-45A0-A8EC-711C19E9977D}" presName="descendantText" presStyleLbl="alignAcc1" presStyleIdx="4" presStyleCnt="7">
        <dgm:presLayoutVars>
          <dgm:bulletEnabled val="1"/>
        </dgm:presLayoutVars>
      </dgm:prSet>
      <dgm:spPr/>
    </dgm:pt>
    <dgm:pt modelId="{E2097532-CD6F-4C6E-8B35-3A5734033A2A}" type="pres">
      <dgm:prSet presAssocID="{A1B33169-8F92-4067-BC19-865F124C6EB1}" presName="sp" presStyleCnt="0"/>
      <dgm:spPr/>
    </dgm:pt>
    <dgm:pt modelId="{4BCD2FBD-E9AD-4247-9EDE-66AF87203A77}" type="pres">
      <dgm:prSet presAssocID="{4F092D0D-65A8-470F-BF0F-15BF33E4ACEE}" presName="composite" presStyleCnt="0"/>
      <dgm:spPr/>
    </dgm:pt>
    <dgm:pt modelId="{B09AC553-4F7B-4D9D-836F-754A86CC796F}" type="pres">
      <dgm:prSet presAssocID="{4F092D0D-65A8-470F-BF0F-15BF33E4ACEE}" presName="parentText" presStyleLbl="alignNode1" presStyleIdx="5" presStyleCnt="7">
        <dgm:presLayoutVars>
          <dgm:chMax val="1"/>
          <dgm:bulletEnabled val="1"/>
        </dgm:presLayoutVars>
      </dgm:prSet>
      <dgm:spPr/>
    </dgm:pt>
    <dgm:pt modelId="{1145A131-A730-4669-9749-99B3D247E531}" type="pres">
      <dgm:prSet presAssocID="{4F092D0D-65A8-470F-BF0F-15BF33E4ACEE}" presName="descendantText" presStyleLbl="alignAcc1" presStyleIdx="5" presStyleCnt="7">
        <dgm:presLayoutVars>
          <dgm:bulletEnabled val="1"/>
        </dgm:presLayoutVars>
      </dgm:prSet>
      <dgm:spPr/>
    </dgm:pt>
    <dgm:pt modelId="{AA570CC7-0A9F-4CC0-8717-DD6776D5F125}" type="pres">
      <dgm:prSet presAssocID="{A2F5ED7F-DB46-45F7-B6C9-02133D7A33FB}" presName="sp" presStyleCnt="0"/>
      <dgm:spPr/>
    </dgm:pt>
    <dgm:pt modelId="{ED4866DE-A8E0-48CC-99E6-A42A13C3ABFF}" type="pres">
      <dgm:prSet presAssocID="{88026002-AD16-4DDB-9312-1F31E61901BE}" presName="composite" presStyleCnt="0"/>
      <dgm:spPr/>
    </dgm:pt>
    <dgm:pt modelId="{5142A26F-2AD6-4C3E-BC55-B4DE76B19CEA}" type="pres">
      <dgm:prSet presAssocID="{88026002-AD16-4DDB-9312-1F31E61901BE}" presName="parentText" presStyleLbl="alignNode1" presStyleIdx="6" presStyleCnt="7">
        <dgm:presLayoutVars>
          <dgm:chMax val="1"/>
          <dgm:bulletEnabled val="1"/>
        </dgm:presLayoutVars>
      </dgm:prSet>
      <dgm:spPr/>
    </dgm:pt>
    <dgm:pt modelId="{63C847A3-F162-4265-B542-69389E0C1CE3}" type="pres">
      <dgm:prSet presAssocID="{88026002-AD16-4DDB-9312-1F31E61901BE}" presName="descendantText" presStyleLbl="alignAcc1" presStyleIdx="6" presStyleCnt="7">
        <dgm:presLayoutVars>
          <dgm:bulletEnabled val="1"/>
        </dgm:presLayoutVars>
      </dgm:prSet>
      <dgm:spPr/>
    </dgm:pt>
  </dgm:ptLst>
  <dgm:cxnLst>
    <dgm:cxn modelId="{93B31A02-6AE8-4BFF-8A61-C65ABF2B51F4}" type="presOf" srcId="{7AE190AF-F7B2-4394-99EC-8ED8DD7796CE}" destId="{926E8FFD-9249-4B13-8CBC-7E0B1A32E7B2}" srcOrd="0" destOrd="0" presId="urn:microsoft.com/office/officeart/2005/8/layout/chevron2"/>
    <dgm:cxn modelId="{F0BF3E0A-ED29-4A99-B8B3-DD6FE8787A4B}" type="presOf" srcId="{9464C2A4-94F3-4581-AA63-B8AB4AE2AD30}" destId="{F5B6561E-AEFF-4719-A997-9AA422508506}" srcOrd="0" destOrd="0" presId="urn:microsoft.com/office/officeart/2005/8/layout/chevron2"/>
    <dgm:cxn modelId="{3F697C0F-D795-4909-A263-F762CB7BA378}" type="presOf" srcId="{4F092D0D-65A8-470F-BF0F-15BF33E4ACEE}" destId="{B09AC553-4F7B-4D9D-836F-754A86CC796F}" srcOrd="0" destOrd="0" presId="urn:microsoft.com/office/officeart/2005/8/layout/chevron2"/>
    <dgm:cxn modelId="{08EA1925-6F25-4211-8BEC-3ED1B40B982B}" srcId="{77EBF1A5-77B4-4349-BDD0-B0889C2CD51A}" destId="{69BCE909-AFB6-45A0-A8EC-711C19E9977D}" srcOrd="4" destOrd="0" parTransId="{166AE0B6-FE27-40C8-9796-B4BA0C4AB596}" sibTransId="{A1B33169-8F92-4067-BC19-865F124C6EB1}"/>
    <dgm:cxn modelId="{BD748730-437E-428C-B33B-19DD59C455A9}" type="presOf" srcId="{69BCE909-AFB6-45A0-A8EC-711C19E9977D}" destId="{D4C44654-CFE7-415F-A69C-B468239ADC41}" srcOrd="0" destOrd="0" presId="urn:microsoft.com/office/officeart/2005/8/layout/chevron2"/>
    <dgm:cxn modelId="{F59A5831-144F-43F8-9230-5052919D9308}" srcId="{77EBF1A5-77B4-4349-BDD0-B0889C2CD51A}" destId="{3C4BD8C9-6B8A-4060-98ED-3E7E342C0286}" srcOrd="3" destOrd="0" parTransId="{256890BA-4780-44DC-BBF5-4F1BED67FF7F}" sibTransId="{8058C049-70A6-4B8B-9586-C42662CEDB05}"/>
    <dgm:cxn modelId="{4581C035-4281-4E18-9A15-3F386BF3A72A}" srcId="{77EBF1A5-77B4-4349-BDD0-B0889C2CD51A}" destId="{9464C2A4-94F3-4581-AA63-B8AB4AE2AD30}" srcOrd="2" destOrd="0" parTransId="{4FD3AB5E-1A8F-4668-BECD-84666DE2C6A3}" sibTransId="{AEF49D5D-721E-41CB-8607-A3D00DD767E2}"/>
    <dgm:cxn modelId="{C3FDD635-9759-4844-B15E-43B881295C5F}" type="presOf" srcId="{FA94B1B8-5FA7-4201-9872-895E70042E23}" destId="{748E931B-C4C0-4561-9364-2B3587D865EF}" srcOrd="0" destOrd="0" presId="urn:microsoft.com/office/officeart/2005/8/layout/chevron2"/>
    <dgm:cxn modelId="{54671340-7CFA-453A-957A-FA8D501C1BE6}" srcId="{69BCE909-AFB6-45A0-A8EC-711C19E9977D}" destId="{B37AF037-B651-4AA6-91B8-4BD6F938A846}" srcOrd="0" destOrd="0" parTransId="{14555984-F546-4C0C-BAD1-9BCB74BE6F61}" sibTransId="{3AFE511E-2897-49DC-B3F1-E89D7A8A6C6D}"/>
    <dgm:cxn modelId="{4C94FD61-B80A-4449-9EAA-EE2112DDA194}" type="presOf" srcId="{3D2FD376-2B70-40CA-8112-970E1A43C7CF}" destId="{41F6EDA0-23A9-4158-83F2-3FA0EB4FC1F0}" srcOrd="0" destOrd="0" presId="urn:microsoft.com/office/officeart/2005/8/layout/chevron2"/>
    <dgm:cxn modelId="{BAAE6064-6CDC-4A43-BAAD-D449117AE990}" type="presOf" srcId="{77EBF1A5-77B4-4349-BDD0-B0889C2CD51A}" destId="{D02B4622-549E-4E0B-8A49-6229A14007E2}" srcOrd="0" destOrd="0" presId="urn:microsoft.com/office/officeart/2005/8/layout/chevron2"/>
    <dgm:cxn modelId="{1DDDDF48-994B-4329-ACB9-C8628B21D361}" type="presOf" srcId="{AF5AC499-0C47-4DAA-BB60-E9409A130B20}" destId="{BBAA70DE-9CA8-498F-9AC6-D060C633ACDE}" srcOrd="0" destOrd="0" presId="urn:microsoft.com/office/officeart/2005/8/layout/chevron2"/>
    <dgm:cxn modelId="{86BC3D6B-3124-4885-99F3-71361B2AC59C}" type="presOf" srcId="{038D41AC-7131-470D-93C4-3DC7B97FCD4D}" destId="{A879C7F5-1C1A-4383-A2BE-B3C5892E9038}" srcOrd="0" destOrd="0" presId="urn:microsoft.com/office/officeart/2005/8/layout/chevron2"/>
    <dgm:cxn modelId="{A4CFD350-FFEC-49C2-8819-E0432B037E83}" srcId="{4F092D0D-65A8-470F-BF0F-15BF33E4ACEE}" destId="{35BDAA44-7479-4D8E-BF09-F299BDC1515B}" srcOrd="0" destOrd="0" parTransId="{7F3B9B79-33D9-44E9-9F1F-C67B4C78AD9D}" sibTransId="{5BEF3771-3D64-4D6C-B5B9-7D5966EAD9B2}"/>
    <dgm:cxn modelId="{62AABB53-35F1-4DBC-949A-169D16140E7B}" srcId="{88026002-AD16-4DDB-9312-1F31E61901BE}" destId="{34D429E9-9A27-4880-9066-2885374BB19A}" srcOrd="0" destOrd="0" parTransId="{DB3CD635-0384-4A4D-8337-0B9F15468D80}" sibTransId="{E34B744E-C85B-48FF-AED0-C3C27460EE9B}"/>
    <dgm:cxn modelId="{FB122157-CFFA-4899-BE58-07278FA5C5C3}" type="presOf" srcId="{3C4BD8C9-6B8A-4060-98ED-3E7E342C0286}" destId="{B708868B-BF04-43AD-9477-D2A69B296AC2}" srcOrd="0" destOrd="0" presId="urn:microsoft.com/office/officeart/2005/8/layout/chevron2"/>
    <dgm:cxn modelId="{02BE3258-4FE2-4D03-BA6D-4AD761C49A53}" srcId="{77EBF1A5-77B4-4349-BDD0-B0889C2CD51A}" destId="{038D41AC-7131-470D-93C4-3DC7B97FCD4D}" srcOrd="1" destOrd="0" parTransId="{11C76EC2-9042-4930-9296-636FC031DE61}" sibTransId="{33464368-AE7B-4A70-A375-40A4D6C7B5EF}"/>
    <dgm:cxn modelId="{B8FDCB7C-44DF-4737-AD9D-4CD40260EA30}" type="presOf" srcId="{34D429E9-9A27-4880-9066-2885374BB19A}" destId="{63C847A3-F162-4265-B542-69389E0C1CE3}" srcOrd="0" destOrd="0" presId="urn:microsoft.com/office/officeart/2005/8/layout/chevron2"/>
    <dgm:cxn modelId="{022C1187-3C9A-4BAD-ADAC-89054B4B110E}" type="presOf" srcId="{B37AF037-B651-4AA6-91B8-4BD6F938A846}" destId="{8882C951-256F-4D55-8F2D-1C73D38E44DD}" srcOrd="0" destOrd="0" presId="urn:microsoft.com/office/officeart/2005/8/layout/chevron2"/>
    <dgm:cxn modelId="{EE45A690-F774-4502-9809-44760BCA916F}" srcId="{77EBF1A5-77B4-4349-BDD0-B0889C2CD51A}" destId="{4F092D0D-65A8-470F-BF0F-15BF33E4ACEE}" srcOrd="5" destOrd="0" parTransId="{D5FD9CB0-D60C-459A-81BE-883534A17B3F}" sibTransId="{A2F5ED7F-DB46-45F7-B6C9-02133D7A33FB}"/>
    <dgm:cxn modelId="{9145AF93-1896-43E1-A879-F84CB1E9D9C7}" srcId="{77EBF1A5-77B4-4349-BDD0-B0889C2CD51A}" destId="{88026002-AD16-4DDB-9312-1F31E61901BE}" srcOrd="6" destOrd="0" parTransId="{B1048D96-F669-4E76-B128-1CF97A3606E2}" sibTransId="{5936E93C-CA34-40D7-BF40-203D358CD140}"/>
    <dgm:cxn modelId="{297499A3-AF1F-45D7-B484-A8FA1A5529CE}" srcId="{038D41AC-7131-470D-93C4-3DC7B97FCD4D}" destId="{23501AF6-B4A0-44B4-8F5D-2D335D7BE0F7}" srcOrd="0" destOrd="0" parTransId="{B706FC01-EC05-46B1-BE58-64396C2A5C1A}" sibTransId="{2310A13A-E7B7-49FF-83E1-913DDCA2D557}"/>
    <dgm:cxn modelId="{6253DBA6-BA13-4C55-8317-177CFD6FFC44}" srcId="{3C4BD8C9-6B8A-4060-98ED-3E7E342C0286}" destId="{FA94B1B8-5FA7-4201-9872-895E70042E23}" srcOrd="0" destOrd="0" parTransId="{B70CD496-4A3F-471D-B519-551E1DC3A88B}" sibTransId="{72F82F7D-61C3-4D48-A297-B6F77AFAEED9}"/>
    <dgm:cxn modelId="{08897FC9-EB7E-4A02-9B09-1117A95BE96E}" type="presOf" srcId="{35BDAA44-7479-4D8E-BF09-F299BDC1515B}" destId="{1145A131-A730-4669-9749-99B3D247E531}" srcOrd="0" destOrd="0" presId="urn:microsoft.com/office/officeart/2005/8/layout/chevron2"/>
    <dgm:cxn modelId="{56D8E6D1-06C3-4B54-9A4E-1753ADA75B9D}" srcId="{9464C2A4-94F3-4581-AA63-B8AB4AE2AD30}" destId="{AF5AC499-0C47-4DAA-BB60-E9409A130B20}" srcOrd="0" destOrd="0" parTransId="{ECD644BA-E485-4C87-82DC-D450AF12B945}" sibTransId="{C4FDFCF0-0786-4598-B5C2-F8E82D29B8C1}"/>
    <dgm:cxn modelId="{A091ADD4-7C74-48EE-BE2C-40581995AAC3}" type="presOf" srcId="{88026002-AD16-4DDB-9312-1F31E61901BE}" destId="{5142A26F-2AD6-4C3E-BC55-B4DE76B19CEA}" srcOrd="0" destOrd="0" presId="urn:microsoft.com/office/officeart/2005/8/layout/chevron2"/>
    <dgm:cxn modelId="{89BB28E6-2F34-4810-9118-57265377AD40}" type="presOf" srcId="{23501AF6-B4A0-44B4-8F5D-2D335D7BE0F7}" destId="{276C80D1-B8E6-4E09-9480-77C058FE506C}" srcOrd="0" destOrd="0" presId="urn:microsoft.com/office/officeart/2005/8/layout/chevron2"/>
    <dgm:cxn modelId="{024C92E6-7A5B-4E0C-9A0B-30505C0986FA}" srcId="{77EBF1A5-77B4-4349-BDD0-B0889C2CD51A}" destId="{7AE190AF-F7B2-4394-99EC-8ED8DD7796CE}" srcOrd="0" destOrd="0" parTransId="{1F481265-F90A-473D-B6CD-CB63971A64B6}" sibTransId="{0F8D4444-966E-4DB1-8F56-BE1E36B6F933}"/>
    <dgm:cxn modelId="{230AAEFF-E345-4E11-9EE0-1434F1081DD6}" srcId="{7AE190AF-F7B2-4394-99EC-8ED8DD7796CE}" destId="{3D2FD376-2B70-40CA-8112-970E1A43C7CF}" srcOrd="0" destOrd="0" parTransId="{B97B9A0A-2A68-4F08-9264-9CC8860477B1}" sibTransId="{33E2AA49-0A73-4B47-8C90-FCC80C010A0D}"/>
    <dgm:cxn modelId="{4EB55278-F22C-4CFE-B4D3-2C2388B23F50}" type="presParOf" srcId="{D02B4622-549E-4E0B-8A49-6229A14007E2}" destId="{779799ED-D5BD-407A-800E-BF9A9199D275}" srcOrd="0" destOrd="0" presId="urn:microsoft.com/office/officeart/2005/8/layout/chevron2"/>
    <dgm:cxn modelId="{23116798-DAA8-4026-9D8A-A4AEAADDFB78}" type="presParOf" srcId="{779799ED-D5BD-407A-800E-BF9A9199D275}" destId="{926E8FFD-9249-4B13-8CBC-7E0B1A32E7B2}" srcOrd="0" destOrd="0" presId="urn:microsoft.com/office/officeart/2005/8/layout/chevron2"/>
    <dgm:cxn modelId="{8270C4A1-AEBD-4347-A8FF-A860A498E4F5}" type="presParOf" srcId="{779799ED-D5BD-407A-800E-BF9A9199D275}" destId="{41F6EDA0-23A9-4158-83F2-3FA0EB4FC1F0}" srcOrd="1" destOrd="0" presId="urn:microsoft.com/office/officeart/2005/8/layout/chevron2"/>
    <dgm:cxn modelId="{905F4830-52D4-472E-98C4-6062796CEA67}" type="presParOf" srcId="{D02B4622-549E-4E0B-8A49-6229A14007E2}" destId="{E53767FD-0EE1-457A-8EB3-FB9A19BF46EF}" srcOrd="1" destOrd="0" presId="urn:microsoft.com/office/officeart/2005/8/layout/chevron2"/>
    <dgm:cxn modelId="{07D37CCB-330F-4A4B-A909-764F57BF271C}" type="presParOf" srcId="{D02B4622-549E-4E0B-8A49-6229A14007E2}" destId="{1C8BFD91-BA87-4294-8E65-DF58F1EE3322}" srcOrd="2" destOrd="0" presId="urn:microsoft.com/office/officeart/2005/8/layout/chevron2"/>
    <dgm:cxn modelId="{F466CD97-AAAA-4F06-B09F-947164C7B7A2}" type="presParOf" srcId="{1C8BFD91-BA87-4294-8E65-DF58F1EE3322}" destId="{A879C7F5-1C1A-4383-A2BE-B3C5892E9038}" srcOrd="0" destOrd="0" presId="urn:microsoft.com/office/officeart/2005/8/layout/chevron2"/>
    <dgm:cxn modelId="{12C3CAC6-76C5-47DE-8D20-D71E3C422638}" type="presParOf" srcId="{1C8BFD91-BA87-4294-8E65-DF58F1EE3322}" destId="{276C80D1-B8E6-4E09-9480-77C058FE506C}" srcOrd="1" destOrd="0" presId="urn:microsoft.com/office/officeart/2005/8/layout/chevron2"/>
    <dgm:cxn modelId="{FCCD3385-115E-4968-B13B-DD305CDDFDC5}" type="presParOf" srcId="{D02B4622-549E-4E0B-8A49-6229A14007E2}" destId="{136DE3A4-0BE7-4A60-A049-A6B17BE8BDD6}" srcOrd="3" destOrd="0" presId="urn:microsoft.com/office/officeart/2005/8/layout/chevron2"/>
    <dgm:cxn modelId="{C7C10C72-4064-4502-872E-6010FE798653}" type="presParOf" srcId="{D02B4622-549E-4E0B-8A49-6229A14007E2}" destId="{DC7D8DE3-6BC6-4647-85E7-E1212713C8AA}" srcOrd="4" destOrd="0" presId="urn:microsoft.com/office/officeart/2005/8/layout/chevron2"/>
    <dgm:cxn modelId="{E4784672-24A9-435D-9A21-45F114622E9F}" type="presParOf" srcId="{DC7D8DE3-6BC6-4647-85E7-E1212713C8AA}" destId="{F5B6561E-AEFF-4719-A997-9AA422508506}" srcOrd="0" destOrd="0" presId="urn:microsoft.com/office/officeart/2005/8/layout/chevron2"/>
    <dgm:cxn modelId="{E2BDA2FA-EA7E-4FC7-91AA-71F014A3705F}" type="presParOf" srcId="{DC7D8DE3-6BC6-4647-85E7-E1212713C8AA}" destId="{BBAA70DE-9CA8-498F-9AC6-D060C633ACDE}" srcOrd="1" destOrd="0" presId="urn:microsoft.com/office/officeart/2005/8/layout/chevron2"/>
    <dgm:cxn modelId="{8B06552C-2A94-470B-BC1C-02A8298CEBF4}" type="presParOf" srcId="{D02B4622-549E-4E0B-8A49-6229A14007E2}" destId="{57D611D3-50B7-41AF-8270-C4C70A1996EF}" srcOrd="5" destOrd="0" presId="urn:microsoft.com/office/officeart/2005/8/layout/chevron2"/>
    <dgm:cxn modelId="{DBFB0433-D119-4326-A48D-2D81588907BE}" type="presParOf" srcId="{D02B4622-549E-4E0B-8A49-6229A14007E2}" destId="{EA11DE59-4DF0-4743-A0EE-75BD49729E3E}" srcOrd="6" destOrd="0" presId="urn:microsoft.com/office/officeart/2005/8/layout/chevron2"/>
    <dgm:cxn modelId="{8F6A1103-5EB8-49B9-90F3-C942B7099313}" type="presParOf" srcId="{EA11DE59-4DF0-4743-A0EE-75BD49729E3E}" destId="{B708868B-BF04-43AD-9477-D2A69B296AC2}" srcOrd="0" destOrd="0" presId="urn:microsoft.com/office/officeart/2005/8/layout/chevron2"/>
    <dgm:cxn modelId="{D252CB72-6FEF-433B-83CA-57C3B8916A6F}" type="presParOf" srcId="{EA11DE59-4DF0-4743-A0EE-75BD49729E3E}" destId="{748E931B-C4C0-4561-9364-2B3587D865EF}" srcOrd="1" destOrd="0" presId="urn:microsoft.com/office/officeart/2005/8/layout/chevron2"/>
    <dgm:cxn modelId="{A3FC99C3-A6D4-4FCF-B93E-394750A4538E}" type="presParOf" srcId="{D02B4622-549E-4E0B-8A49-6229A14007E2}" destId="{E53A59F2-592C-4BA0-88C2-1285F34EF8E0}" srcOrd="7" destOrd="0" presId="urn:microsoft.com/office/officeart/2005/8/layout/chevron2"/>
    <dgm:cxn modelId="{2AF2218E-7CB3-4BC2-A6C0-6ABD0F0952F4}" type="presParOf" srcId="{D02B4622-549E-4E0B-8A49-6229A14007E2}" destId="{351191BA-5308-4C20-BB0E-6FCD8CB57EA7}" srcOrd="8" destOrd="0" presId="urn:microsoft.com/office/officeart/2005/8/layout/chevron2"/>
    <dgm:cxn modelId="{8C74A8B2-2ADB-49FE-BBE6-41B1450C998E}" type="presParOf" srcId="{351191BA-5308-4C20-BB0E-6FCD8CB57EA7}" destId="{D4C44654-CFE7-415F-A69C-B468239ADC41}" srcOrd="0" destOrd="0" presId="urn:microsoft.com/office/officeart/2005/8/layout/chevron2"/>
    <dgm:cxn modelId="{1A894C0F-EDA0-4275-8FA6-19D3BD4D79BC}" type="presParOf" srcId="{351191BA-5308-4C20-BB0E-6FCD8CB57EA7}" destId="{8882C951-256F-4D55-8F2D-1C73D38E44DD}" srcOrd="1" destOrd="0" presId="urn:microsoft.com/office/officeart/2005/8/layout/chevron2"/>
    <dgm:cxn modelId="{61ECAA09-575F-41FA-A0F8-C58039C93AD0}" type="presParOf" srcId="{D02B4622-549E-4E0B-8A49-6229A14007E2}" destId="{E2097532-CD6F-4C6E-8B35-3A5734033A2A}" srcOrd="9" destOrd="0" presId="urn:microsoft.com/office/officeart/2005/8/layout/chevron2"/>
    <dgm:cxn modelId="{5ED15D68-4EDF-4816-BFC2-059B234AE53A}" type="presParOf" srcId="{D02B4622-549E-4E0B-8A49-6229A14007E2}" destId="{4BCD2FBD-E9AD-4247-9EDE-66AF87203A77}" srcOrd="10" destOrd="0" presId="urn:microsoft.com/office/officeart/2005/8/layout/chevron2"/>
    <dgm:cxn modelId="{6A2CE5C9-C311-4F75-B5CF-6AB3A7BD4CD2}" type="presParOf" srcId="{4BCD2FBD-E9AD-4247-9EDE-66AF87203A77}" destId="{B09AC553-4F7B-4D9D-836F-754A86CC796F}" srcOrd="0" destOrd="0" presId="urn:microsoft.com/office/officeart/2005/8/layout/chevron2"/>
    <dgm:cxn modelId="{F8C74845-0373-4E67-B572-8C99A97BEA3B}" type="presParOf" srcId="{4BCD2FBD-E9AD-4247-9EDE-66AF87203A77}" destId="{1145A131-A730-4669-9749-99B3D247E531}" srcOrd="1" destOrd="0" presId="urn:microsoft.com/office/officeart/2005/8/layout/chevron2"/>
    <dgm:cxn modelId="{E37616AE-8574-4FC2-A4BA-BD44B3C9B5AB}" type="presParOf" srcId="{D02B4622-549E-4E0B-8A49-6229A14007E2}" destId="{AA570CC7-0A9F-4CC0-8717-DD6776D5F125}" srcOrd="11" destOrd="0" presId="urn:microsoft.com/office/officeart/2005/8/layout/chevron2"/>
    <dgm:cxn modelId="{96BD8751-04FE-4C18-9DB8-ED38E37CDEFE}" type="presParOf" srcId="{D02B4622-549E-4E0B-8A49-6229A14007E2}" destId="{ED4866DE-A8E0-48CC-99E6-A42A13C3ABFF}" srcOrd="12" destOrd="0" presId="urn:microsoft.com/office/officeart/2005/8/layout/chevron2"/>
    <dgm:cxn modelId="{790155DA-0E33-4C9E-ADFA-0433CA14210D}" type="presParOf" srcId="{ED4866DE-A8E0-48CC-99E6-A42A13C3ABFF}" destId="{5142A26F-2AD6-4C3E-BC55-B4DE76B19CEA}" srcOrd="0" destOrd="0" presId="urn:microsoft.com/office/officeart/2005/8/layout/chevron2"/>
    <dgm:cxn modelId="{388A6545-6149-493C-A596-149D48013A99}" type="presParOf" srcId="{ED4866DE-A8E0-48CC-99E6-A42A13C3ABFF}" destId="{63C847A3-F162-4265-B542-69389E0C1CE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FC2CD5D-7C28-43F9-8AF9-793625BDB272}" type="doc">
      <dgm:prSet loTypeId="urn:microsoft.com/office/officeart/2005/8/layout/vList2" loCatId="list" qsTypeId="urn:microsoft.com/office/officeart/2005/8/quickstyle/3d1" qsCatId="3D" csTypeId="urn:microsoft.com/office/officeart/2005/8/colors/accent6_3" csCatId="accent6" phldr="1"/>
      <dgm:spPr/>
      <dgm:t>
        <a:bodyPr/>
        <a:lstStyle/>
        <a:p>
          <a:endParaRPr lang="en-US"/>
        </a:p>
      </dgm:t>
    </dgm:pt>
    <dgm:pt modelId="{EE0969C9-2D6D-497A-8105-ACF5F676F6F8}">
      <dgm:prSet/>
      <dgm:spPr/>
      <dgm:t>
        <a:bodyPr/>
        <a:lstStyle/>
        <a:p>
          <a:r>
            <a:rPr lang="en-GB"/>
            <a:t>Permissive, but the most restrictive BSD licence and less common</a:t>
          </a:r>
          <a:endParaRPr lang="en-US"/>
        </a:p>
      </dgm:t>
    </dgm:pt>
    <dgm:pt modelId="{32C6407C-EA2D-4642-B754-91D895C49A50}" type="parTrans" cxnId="{DE78098B-096F-4F13-B90C-A0AF4479DCC3}">
      <dgm:prSet/>
      <dgm:spPr/>
      <dgm:t>
        <a:bodyPr/>
        <a:lstStyle/>
        <a:p>
          <a:endParaRPr lang="en-US"/>
        </a:p>
      </dgm:t>
    </dgm:pt>
    <dgm:pt modelId="{C3BE6EF2-9CE4-41CA-AB6D-16B1FDD410C2}" type="sibTrans" cxnId="{DE78098B-096F-4F13-B90C-A0AF4479DCC3}">
      <dgm:prSet/>
      <dgm:spPr/>
      <dgm:t>
        <a:bodyPr/>
        <a:lstStyle/>
        <a:p>
          <a:endParaRPr lang="en-US"/>
        </a:p>
      </dgm:t>
    </dgm:pt>
    <dgm:pt modelId="{36ADC726-FAF0-40BB-957F-DBE105804FD8}">
      <dgm:prSet/>
      <dgm:spPr/>
      <dgm:t>
        <a:bodyPr/>
        <a:lstStyle/>
        <a:p>
          <a:r>
            <a:rPr lang="en-GB"/>
            <a:t>Requirements</a:t>
          </a:r>
          <a:endParaRPr lang="en-US"/>
        </a:p>
      </dgm:t>
    </dgm:pt>
    <dgm:pt modelId="{2742A277-D3B8-4C92-BACC-9FC5A2900CD4}" type="parTrans" cxnId="{961B3332-D7B1-4A0A-AE29-ABF122BBC454}">
      <dgm:prSet/>
      <dgm:spPr/>
      <dgm:t>
        <a:bodyPr/>
        <a:lstStyle/>
        <a:p>
          <a:endParaRPr lang="en-US"/>
        </a:p>
      </dgm:t>
    </dgm:pt>
    <dgm:pt modelId="{C7520DFB-25B0-4828-AB91-292A28E0E30D}" type="sibTrans" cxnId="{961B3332-D7B1-4A0A-AE29-ABF122BBC454}">
      <dgm:prSet/>
      <dgm:spPr/>
      <dgm:t>
        <a:bodyPr/>
        <a:lstStyle/>
        <a:p>
          <a:endParaRPr lang="en-US"/>
        </a:p>
      </dgm:t>
    </dgm:pt>
    <dgm:pt modelId="{C5F63920-CC6C-46F6-9510-B0327C0FE953}">
      <dgm:prSet/>
      <dgm:spPr/>
      <dgm:t>
        <a:bodyPr/>
        <a:lstStyle/>
        <a:p>
          <a:r>
            <a:rPr lang="en-GB"/>
            <a:t>Include the original copyright notice in the licence text</a:t>
          </a:r>
          <a:endParaRPr lang="en-US"/>
        </a:p>
      </dgm:t>
    </dgm:pt>
    <dgm:pt modelId="{F73FC291-DE80-4477-BF70-263982D0B005}" type="parTrans" cxnId="{C921709A-D552-40C1-96C4-CA2B6903690F}">
      <dgm:prSet/>
      <dgm:spPr/>
      <dgm:t>
        <a:bodyPr/>
        <a:lstStyle/>
        <a:p>
          <a:endParaRPr lang="en-US"/>
        </a:p>
      </dgm:t>
    </dgm:pt>
    <dgm:pt modelId="{82072291-46F3-4924-AE42-CA00D3F56CD2}" type="sibTrans" cxnId="{C921709A-D552-40C1-96C4-CA2B6903690F}">
      <dgm:prSet/>
      <dgm:spPr/>
      <dgm:t>
        <a:bodyPr/>
        <a:lstStyle/>
        <a:p>
          <a:endParaRPr lang="en-US"/>
        </a:p>
      </dgm:t>
    </dgm:pt>
    <dgm:pt modelId="{B4DB0A6C-622D-4704-B393-25FD0A1E01EA}">
      <dgm:prSet/>
      <dgm:spPr/>
      <dgm:t>
        <a:bodyPr/>
        <a:lstStyle/>
        <a:p>
          <a:r>
            <a:rPr lang="en-GB"/>
            <a:t>Include an acknowledgment statement</a:t>
          </a:r>
          <a:endParaRPr lang="en-US"/>
        </a:p>
      </dgm:t>
    </dgm:pt>
    <dgm:pt modelId="{1A600148-EA91-410D-BD0B-F24A4F8CECC8}" type="parTrans" cxnId="{E0DEA0DB-ED33-41A1-B52D-3C38F5340525}">
      <dgm:prSet/>
      <dgm:spPr/>
      <dgm:t>
        <a:bodyPr/>
        <a:lstStyle/>
        <a:p>
          <a:endParaRPr lang="en-US"/>
        </a:p>
      </dgm:t>
    </dgm:pt>
    <dgm:pt modelId="{5DF983B8-7357-4DDD-87BC-7B0A06C8D205}" type="sibTrans" cxnId="{E0DEA0DB-ED33-41A1-B52D-3C38F5340525}">
      <dgm:prSet/>
      <dgm:spPr/>
      <dgm:t>
        <a:bodyPr/>
        <a:lstStyle/>
        <a:p>
          <a:endParaRPr lang="en-US"/>
        </a:p>
      </dgm:t>
    </dgm:pt>
    <dgm:pt modelId="{00A423F4-6A83-4A28-90C8-6D4813D5CD64}">
      <dgm:prSet/>
      <dgm:spPr/>
      <dgm:t>
        <a:bodyPr/>
        <a:lstStyle/>
        <a:p>
          <a:r>
            <a:rPr lang="en-GB"/>
            <a:t>No obligation to include a notice of significant changes</a:t>
          </a:r>
          <a:endParaRPr lang="en-US"/>
        </a:p>
      </dgm:t>
    </dgm:pt>
    <dgm:pt modelId="{A7281FE0-D1D0-41F4-BACA-6EB327B67163}" type="parTrans" cxnId="{80DA03A3-BEF6-46A9-A454-4A5D8FFA7711}">
      <dgm:prSet/>
      <dgm:spPr/>
      <dgm:t>
        <a:bodyPr/>
        <a:lstStyle/>
        <a:p>
          <a:endParaRPr lang="en-US"/>
        </a:p>
      </dgm:t>
    </dgm:pt>
    <dgm:pt modelId="{085571EB-F4D0-4C46-A52F-34ADE0267270}" type="sibTrans" cxnId="{80DA03A3-BEF6-46A9-A454-4A5D8FFA7711}">
      <dgm:prSet/>
      <dgm:spPr/>
      <dgm:t>
        <a:bodyPr/>
        <a:lstStyle/>
        <a:p>
          <a:endParaRPr lang="en-US"/>
        </a:p>
      </dgm:t>
    </dgm:pt>
    <dgm:pt modelId="{E764D0EC-1DD8-4554-93C2-44D11452B84A}">
      <dgm:prSet/>
      <dgm:spPr/>
      <dgm:t>
        <a:bodyPr/>
        <a:lstStyle/>
        <a:p>
          <a:r>
            <a:rPr lang="en-GB" dirty="0"/>
            <a:t>No obligation to disclose affected source code</a:t>
          </a:r>
          <a:endParaRPr lang="en-US" dirty="0"/>
        </a:p>
      </dgm:t>
    </dgm:pt>
    <dgm:pt modelId="{987A76C0-063B-485D-AE71-E9C4679F0659}" type="parTrans" cxnId="{A8A37D5D-91BD-4A53-B6D0-11C0A6A576CA}">
      <dgm:prSet/>
      <dgm:spPr/>
      <dgm:t>
        <a:bodyPr/>
        <a:lstStyle/>
        <a:p>
          <a:endParaRPr lang="en-US"/>
        </a:p>
      </dgm:t>
    </dgm:pt>
    <dgm:pt modelId="{9EFEDFCF-AA56-4D3C-9DBC-59752765E5AD}" type="sibTrans" cxnId="{A8A37D5D-91BD-4A53-B6D0-11C0A6A576CA}">
      <dgm:prSet/>
      <dgm:spPr/>
      <dgm:t>
        <a:bodyPr/>
        <a:lstStyle/>
        <a:p>
          <a:endParaRPr lang="en-US"/>
        </a:p>
      </dgm:t>
    </dgm:pt>
    <dgm:pt modelId="{86FD11CC-1B11-476E-8C2E-FA4524C820F8}">
      <dgm:prSet/>
      <dgm:spPr/>
      <dgm:t>
        <a:bodyPr/>
        <a:lstStyle/>
        <a:p>
          <a:r>
            <a:rPr lang="en-GB"/>
            <a:t>Sublicensing is permitted</a:t>
          </a:r>
          <a:endParaRPr lang="en-US"/>
        </a:p>
      </dgm:t>
    </dgm:pt>
    <dgm:pt modelId="{7408D9E5-7060-49CC-8760-17CB067AC814}" type="parTrans" cxnId="{0475CCC3-BD7B-4E68-BEBE-D33F492E31B3}">
      <dgm:prSet/>
      <dgm:spPr/>
      <dgm:t>
        <a:bodyPr/>
        <a:lstStyle/>
        <a:p>
          <a:endParaRPr lang="en-US"/>
        </a:p>
      </dgm:t>
    </dgm:pt>
    <dgm:pt modelId="{7AB86D32-E182-4B32-A241-D10E223D5EED}" type="sibTrans" cxnId="{0475CCC3-BD7B-4E68-BEBE-D33F492E31B3}">
      <dgm:prSet/>
      <dgm:spPr/>
      <dgm:t>
        <a:bodyPr/>
        <a:lstStyle/>
        <a:p>
          <a:endParaRPr lang="en-US"/>
        </a:p>
      </dgm:t>
    </dgm:pt>
    <dgm:pt modelId="{3E1A6538-5990-44F0-9C8C-99C9A70AAAFE}">
      <dgm:prSet/>
      <dgm:spPr/>
      <dgm:t>
        <a:bodyPr/>
        <a:lstStyle/>
        <a:p>
          <a:r>
            <a:rPr lang="en-GB"/>
            <a:t>Use of authors’, contributors’ or copyright holders’ names for derived products requires written permission</a:t>
          </a:r>
          <a:endParaRPr lang="en-US"/>
        </a:p>
      </dgm:t>
    </dgm:pt>
    <dgm:pt modelId="{70E9F282-4DCD-4917-BD8E-4DE77ECEA64C}" type="parTrans" cxnId="{9E9576B7-E3BA-480D-9029-08203C08C4E4}">
      <dgm:prSet/>
      <dgm:spPr/>
      <dgm:t>
        <a:bodyPr/>
        <a:lstStyle/>
        <a:p>
          <a:endParaRPr lang="en-US"/>
        </a:p>
      </dgm:t>
    </dgm:pt>
    <dgm:pt modelId="{BEE9286E-9C93-439E-B5AB-215BA3634B84}" type="sibTrans" cxnId="{9E9576B7-E3BA-480D-9029-08203C08C4E4}">
      <dgm:prSet/>
      <dgm:spPr/>
      <dgm:t>
        <a:bodyPr/>
        <a:lstStyle/>
        <a:p>
          <a:endParaRPr lang="en-US"/>
        </a:p>
      </dgm:t>
    </dgm:pt>
    <dgm:pt modelId="{603A52FD-F7AF-430E-8D5C-88E7E146A75D}">
      <dgm:prSet/>
      <dgm:spPr/>
      <dgm:t>
        <a:bodyPr/>
        <a:lstStyle/>
        <a:p>
          <a:r>
            <a:rPr lang="en-GB"/>
            <a:t>Compatibility, linking and mixing</a:t>
          </a:r>
          <a:endParaRPr lang="en-US"/>
        </a:p>
      </dgm:t>
    </dgm:pt>
    <dgm:pt modelId="{E3E2CFC8-7CD3-4C6B-909E-D1D55E64E34C}" type="parTrans" cxnId="{1AC12D1C-7AE4-4680-B1DC-7DCCF349BA82}">
      <dgm:prSet/>
      <dgm:spPr/>
      <dgm:t>
        <a:bodyPr/>
        <a:lstStyle/>
        <a:p>
          <a:endParaRPr lang="en-US"/>
        </a:p>
      </dgm:t>
    </dgm:pt>
    <dgm:pt modelId="{75640CD0-9108-4E48-82F7-BAE1086E4B3D}" type="sibTrans" cxnId="{1AC12D1C-7AE4-4680-B1DC-7DCCF349BA82}">
      <dgm:prSet/>
      <dgm:spPr/>
      <dgm:t>
        <a:bodyPr/>
        <a:lstStyle/>
        <a:p>
          <a:endParaRPr lang="en-US"/>
        </a:p>
      </dgm:t>
    </dgm:pt>
    <dgm:pt modelId="{5C1094FA-F053-4AD8-91B3-248D12C2D895}">
      <dgm:prSet/>
      <dgm:spPr/>
      <dgm:t>
        <a:bodyPr/>
        <a:lstStyle/>
        <a:p>
          <a:r>
            <a:rPr lang="en-GB"/>
            <a:t>Not compatible with GPL; issues may arise when combined with other copyleft licences</a:t>
          </a:r>
          <a:endParaRPr lang="en-US"/>
        </a:p>
      </dgm:t>
    </dgm:pt>
    <dgm:pt modelId="{397400DB-4451-41AB-A34E-169484982BC2}" type="parTrans" cxnId="{F44CBA3F-39D9-4B4E-B56E-BC8D5C812464}">
      <dgm:prSet/>
      <dgm:spPr/>
      <dgm:t>
        <a:bodyPr/>
        <a:lstStyle/>
        <a:p>
          <a:endParaRPr lang="en-US"/>
        </a:p>
      </dgm:t>
    </dgm:pt>
    <dgm:pt modelId="{FDD26BC5-1BE7-4151-B9FA-0A0180110F18}" type="sibTrans" cxnId="{F44CBA3F-39D9-4B4E-B56E-BC8D5C812464}">
      <dgm:prSet/>
      <dgm:spPr/>
      <dgm:t>
        <a:bodyPr/>
        <a:lstStyle/>
        <a:p>
          <a:endParaRPr lang="en-US"/>
        </a:p>
      </dgm:t>
    </dgm:pt>
    <dgm:pt modelId="{74B63E9B-1B40-44E1-AEC5-59B9E15B9D8C}">
      <dgm:prSet/>
      <dgm:spPr/>
      <dgm:t>
        <a:bodyPr/>
        <a:lstStyle/>
        <a:p>
          <a:r>
            <a:rPr lang="en-GB" dirty="0"/>
            <a:t>Advertising clause: all advertising materials must display: "This product includes software developed by ..." listing all contributors (even for a single component under BSD 4-Clause)</a:t>
          </a:r>
          <a:endParaRPr lang="en-US" dirty="0"/>
        </a:p>
      </dgm:t>
    </dgm:pt>
    <dgm:pt modelId="{264A27D4-A1DB-4722-8AC2-BD81C9ACEC71}" type="parTrans" cxnId="{BC284BF7-8BAF-4A8C-BED8-2042BE75DA01}">
      <dgm:prSet/>
      <dgm:spPr/>
      <dgm:t>
        <a:bodyPr/>
        <a:lstStyle/>
        <a:p>
          <a:endParaRPr lang="en-US"/>
        </a:p>
      </dgm:t>
    </dgm:pt>
    <dgm:pt modelId="{BAF4F62F-D681-4F26-B711-29069F1C5585}" type="sibTrans" cxnId="{BC284BF7-8BAF-4A8C-BED8-2042BE75DA01}">
      <dgm:prSet/>
      <dgm:spPr/>
      <dgm:t>
        <a:bodyPr/>
        <a:lstStyle/>
        <a:p>
          <a:endParaRPr lang="en-US"/>
        </a:p>
      </dgm:t>
    </dgm:pt>
    <dgm:pt modelId="{CF24A835-7317-4E2D-AC87-D3840DD745E3}">
      <dgm:prSet/>
      <dgm:spPr/>
      <dgm:t>
        <a:bodyPr/>
        <a:lstStyle/>
        <a:p>
          <a:r>
            <a:rPr lang="en-GB" dirty="0"/>
            <a:t>Not compatible with licences prohibiting such a requirement</a:t>
          </a:r>
          <a:endParaRPr lang="en-US" dirty="0"/>
        </a:p>
      </dgm:t>
    </dgm:pt>
    <dgm:pt modelId="{167A7206-A286-480A-BAC4-B7816455D46B}" type="parTrans" cxnId="{0FDF4E48-D2D7-47C3-9743-BCE23CF06608}">
      <dgm:prSet/>
      <dgm:spPr/>
      <dgm:t>
        <a:bodyPr/>
        <a:lstStyle/>
        <a:p>
          <a:endParaRPr lang="en-US"/>
        </a:p>
      </dgm:t>
    </dgm:pt>
    <dgm:pt modelId="{8DC08A6C-DE18-4DCB-A991-6F2B15CB52F3}" type="sibTrans" cxnId="{0FDF4E48-D2D7-47C3-9743-BCE23CF06608}">
      <dgm:prSet/>
      <dgm:spPr/>
      <dgm:t>
        <a:bodyPr/>
        <a:lstStyle/>
        <a:p>
          <a:endParaRPr lang="en-US"/>
        </a:p>
      </dgm:t>
    </dgm:pt>
    <dgm:pt modelId="{EC3DF840-D4B8-43E4-8C5E-F36942ED14CA}">
      <dgm:prSet/>
      <dgm:spPr/>
      <dgm:t>
        <a:bodyPr/>
        <a:lstStyle/>
        <a:p>
          <a:r>
            <a:rPr lang="en-GB" dirty="0"/>
            <a:t>Subsumes other BSD licences</a:t>
          </a:r>
          <a:endParaRPr lang="en-US" dirty="0"/>
        </a:p>
      </dgm:t>
    </dgm:pt>
    <dgm:pt modelId="{57C19E28-7EE9-428B-A610-C4DDDDA94250}" type="parTrans" cxnId="{DDD7096B-AF30-49B9-B68E-F819CACFD605}">
      <dgm:prSet/>
      <dgm:spPr/>
      <dgm:t>
        <a:bodyPr/>
        <a:lstStyle/>
        <a:p>
          <a:endParaRPr lang="en-US"/>
        </a:p>
      </dgm:t>
    </dgm:pt>
    <dgm:pt modelId="{C0292EB7-BCC8-4155-BD4D-81339031D4B2}" type="sibTrans" cxnId="{DDD7096B-AF30-49B9-B68E-F819CACFD605}">
      <dgm:prSet/>
      <dgm:spPr/>
      <dgm:t>
        <a:bodyPr/>
        <a:lstStyle/>
        <a:p>
          <a:endParaRPr lang="en-US"/>
        </a:p>
      </dgm:t>
    </dgm:pt>
    <dgm:pt modelId="{8BBF3DEB-20C2-431B-A012-DBB2C768058D}">
      <dgm:prSet/>
      <dgm:spPr/>
      <dgm:t>
        <a:bodyPr/>
        <a:lstStyle/>
        <a:p>
          <a:r>
            <a:rPr lang="en-GB"/>
            <a:t>Patent rights: Not mentioned</a:t>
          </a:r>
          <a:endParaRPr lang="en-US"/>
        </a:p>
      </dgm:t>
    </dgm:pt>
    <dgm:pt modelId="{0E36589A-6F9E-44F4-B269-6FD1F14E8362}" type="parTrans" cxnId="{61AFBD4E-8A78-408A-B380-F0842CA0DF65}">
      <dgm:prSet/>
      <dgm:spPr/>
      <dgm:t>
        <a:bodyPr/>
        <a:lstStyle/>
        <a:p>
          <a:endParaRPr lang="en-US"/>
        </a:p>
      </dgm:t>
    </dgm:pt>
    <dgm:pt modelId="{ECEADD46-59FD-4B1F-A8C1-6B735FBEAEA5}" type="sibTrans" cxnId="{61AFBD4E-8A78-408A-B380-F0842CA0DF65}">
      <dgm:prSet/>
      <dgm:spPr/>
      <dgm:t>
        <a:bodyPr/>
        <a:lstStyle/>
        <a:p>
          <a:endParaRPr lang="en-US"/>
        </a:p>
      </dgm:t>
    </dgm:pt>
    <dgm:pt modelId="{9C6744A8-6F50-4D85-8F72-F0BB6638371E}">
      <dgm:prSet/>
      <dgm:spPr/>
      <dgm:t>
        <a:bodyPr/>
        <a:lstStyle/>
        <a:p>
          <a:r>
            <a:rPr lang="en-GB"/>
            <a:t>Trademark use: Requires written permission plus advertising clause</a:t>
          </a:r>
          <a:endParaRPr lang="en-US"/>
        </a:p>
      </dgm:t>
    </dgm:pt>
    <dgm:pt modelId="{37170584-79DE-4C06-B66F-E64872E1D9DF}" type="parTrans" cxnId="{DD362F96-13EA-417D-BFA8-541ADB20EF2E}">
      <dgm:prSet/>
      <dgm:spPr/>
      <dgm:t>
        <a:bodyPr/>
        <a:lstStyle/>
        <a:p>
          <a:endParaRPr lang="en-US"/>
        </a:p>
      </dgm:t>
    </dgm:pt>
    <dgm:pt modelId="{E4D40E46-D9B0-4BFA-BFBB-B127DFD458E5}" type="sibTrans" cxnId="{DD362F96-13EA-417D-BFA8-541ADB20EF2E}">
      <dgm:prSet/>
      <dgm:spPr/>
      <dgm:t>
        <a:bodyPr/>
        <a:lstStyle/>
        <a:p>
          <a:endParaRPr lang="en-US"/>
        </a:p>
      </dgm:t>
    </dgm:pt>
    <dgm:pt modelId="{E095B4B9-CD0F-46AE-BEAE-0ECF00D7C368}" type="pres">
      <dgm:prSet presAssocID="{BFC2CD5D-7C28-43F9-8AF9-793625BDB272}" presName="linear" presStyleCnt="0">
        <dgm:presLayoutVars>
          <dgm:animLvl val="lvl"/>
          <dgm:resizeHandles val="exact"/>
        </dgm:presLayoutVars>
      </dgm:prSet>
      <dgm:spPr/>
    </dgm:pt>
    <dgm:pt modelId="{1FFA26C1-AF29-4E99-8DCB-CC1CAF48FA7F}" type="pres">
      <dgm:prSet presAssocID="{EE0969C9-2D6D-497A-8105-ACF5F676F6F8}" presName="parentText" presStyleLbl="node1" presStyleIdx="0" presStyleCnt="5">
        <dgm:presLayoutVars>
          <dgm:chMax val="0"/>
          <dgm:bulletEnabled val="1"/>
        </dgm:presLayoutVars>
      </dgm:prSet>
      <dgm:spPr/>
    </dgm:pt>
    <dgm:pt modelId="{67298AEC-2E52-4142-90DF-F5A91D95CC90}" type="pres">
      <dgm:prSet presAssocID="{C3BE6EF2-9CE4-41CA-AB6D-16B1FDD410C2}" presName="spacer" presStyleCnt="0"/>
      <dgm:spPr/>
    </dgm:pt>
    <dgm:pt modelId="{43BE65BD-D930-4E4D-B9C7-301D09F84E64}" type="pres">
      <dgm:prSet presAssocID="{36ADC726-FAF0-40BB-957F-DBE105804FD8}" presName="parentText" presStyleLbl="node1" presStyleIdx="1" presStyleCnt="5">
        <dgm:presLayoutVars>
          <dgm:chMax val="0"/>
          <dgm:bulletEnabled val="1"/>
        </dgm:presLayoutVars>
      </dgm:prSet>
      <dgm:spPr/>
    </dgm:pt>
    <dgm:pt modelId="{A889399E-7F7B-4570-9994-445C74C7F3AC}" type="pres">
      <dgm:prSet presAssocID="{36ADC726-FAF0-40BB-957F-DBE105804FD8}" presName="childText" presStyleLbl="revTx" presStyleIdx="0" presStyleCnt="2">
        <dgm:presLayoutVars>
          <dgm:bulletEnabled val="1"/>
        </dgm:presLayoutVars>
      </dgm:prSet>
      <dgm:spPr/>
    </dgm:pt>
    <dgm:pt modelId="{ECA1BE82-8CE6-4D6F-9DEE-3473B7B97534}" type="pres">
      <dgm:prSet presAssocID="{603A52FD-F7AF-430E-8D5C-88E7E146A75D}" presName="parentText" presStyleLbl="node1" presStyleIdx="2" presStyleCnt="5">
        <dgm:presLayoutVars>
          <dgm:chMax val="0"/>
          <dgm:bulletEnabled val="1"/>
        </dgm:presLayoutVars>
      </dgm:prSet>
      <dgm:spPr/>
    </dgm:pt>
    <dgm:pt modelId="{C768E368-159B-43E3-AB7D-1201EAB80452}" type="pres">
      <dgm:prSet presAssocID="{603A52FD-F7AF-430E-8D5C-88E7E146A75D}" presName="childText" presStyleLbl="revTx" presStyleIdx="1" presStyleCnt="2">
        <dgm:presLayoutVars>
          <dgm:bulletEnabled val="1"/>
        </dgm:presLayoutVars>
      </dgm:prSet>
      <dgm:spPr/>
    </dgm:pt>
    <dgm:pt modelId="{40254D92-CED1-444B-8905-51F6AD955808}" type="pres">
      <dgm:prSet presAssocID="{8BBF3DEB-20C2-431B-A012-DBB2C768058D}" presName="parentText" presStyleLbl="node1" presStyleIdx="3" presStyleCnt="5">
        <dgm:presLayoutVars>
          <dgm:chMax val="0"/>
          <dgm:bulletEnabled val="1"/>
        </dgm:presLayoutVars>
      </dgm:prSet>
      <dgm:spPr/>
    </dgm:pt>
    <dgm:pt modelId="{3616C552-7B28-4C84-9669-A338F4543C02}" type="pres">
      <dgm:prSet presAssocID="{ECEADD46-59FD-4B1F-A8C1-6B735FBEAEA5}" presName="spacer" presStyleCnt="0"/>
      <dgm:spPr/>
    </dgm:pt>
    <dgm:pt modelId="{784E424B-36F1-473A-8D0C-FDD22D3A4F1A}" type="pres">
      <dgm:prSet presAssocID="{9C6744A8-6F50-4D85-8F72-F0BB6638371E}" presName="parentText" presStyleLbl="node1" presStyleIdx="4" presStyleCnt="5">
        <dgm:presLayoutVars>
          <dgm:chMax val="0"/>
          <dgm:bulletEnabled val="1"/>
        </dgm:presLayoutVars>
      </dgm:prSet>
      <dgm:spPr/>
    </dgm:pt>
  </dgm:ptLst>
  <dgm:cxnLst>
    <dgm:cxn modelId="{F9795307-85BD-41B0-AC9A-2DB5C1B0AA44}" type="presOf" srcId="{603A52FD-F7AF-430E-8D5C-88E7E146A75D}" destId="{ECA1BE82-8CE6-4D6F-9DEE-3473B7B97534}" srcOrd="0" destOrd="0" presId="urn:microsoft.com/office/officeart/2005/8/layout/vList2"/>
    <dgm:cxn modelId="{6B31D417-BA3E-429D-B36B-FFCD131E3AC3}" type="presOf" srcId="{74B63E9B-1B40-44E1-AEC5-59B9E15B9D8C}" destId="{C768E368-159B-43E3-AB7D-1201EAB80452}" srcOrd="0" destOrd="1" presId="urn:microsoft.com/office/officeart/2005/8/layout/vList2"/>
    <dgm:cxn modelId="{C68BDD19-8CB3-438D-94B0-1445A19854FF}" type="presOf" srcId="{3E1A6538-5990-44F0-9C8C-99C9A70AAAFE}" destId="{A889399E-7F7B-4570-9994-445C74C7F3AC}" srcOrd="0" destOrd="5" presId="urn:microsoft.com/office/officeart/2005/8/layout/vList2"/>
    <dgm:cxn modelId="{F1DEE61A-5FEB-491B-9AAE-BAEC2616CE38}" type="presOf" srcId="{E764D0EC-1DD8-4554-93C2-44D11452B84A}" destId="{A889399E-7F7B-4570-9994-445C74C7F3AC}" srcOrd="0" destOrd="3" presId="urn:microsoft.com/office/officeart/2005/8/layout/vList2"/>
    <dgm:cxn modelId="{1AC12D1C-7AE4-4680-B1DC-7DCCF349BA82}" srcId="{BFC2CD5D-7C28-43F9-8AF9-793625BDB272}" destId="{603A52FD-F7AF-430E-8D5C-88E7E146A75D}" srcOrd="2" destOrd="0" parTransId="{E3E2CFC8-7CD3-4C6B-909E-D1D55E64E34C}" sibTransId="{75640CD0-9108-4E48-82F7-BAE1086E4B3D}"/>
    <dgm:cxn modelId="{961B3332-D7B1-4A0A-AE29-ABF122BBC454}" srcId="{BFC2CD5D-7C28-43F9-8AF9-793625BDB272}" destId="{36ADC726-FAF0-40BB-957F-DBE105804FD8}" srcOrd="1" destOrd="0" parTransId="{2742A277-D3B8-4C92-BACC-9FC5A2900CD4}" sibTransId="{C7520DFB-25B0-4828-AB91-292A28E0E30D}"/>
    <dgm:cxn modelId="{90E84B3E-D9A7-441C-A622-1B908185B5B5}" type="presOf" srcId="{B4DB0A6C-622D-4704-B393-25FD0A1E01EA}" destId="{A889399E-7F7B-4570-9994-445C74C7F3AC}" srcOrd="0" destOrd="1" presId="urn:microsoft.com/office/officeart/2005/8/layout/vList2"/>
    <dgm:cxn modelId="{F6523F3F-31DB-4775-B677-BC497CEB9085}" type="presOf" srcId="{C5F63920-CC6C-46F6-9510-B0327C0FE953}" destId="{A889399E-7F7B-4570-9994-445C74C7F3AC}" srcOrd="0" destOrd="0" presId="urn:microsoft.com/office/officeart/2005/8/layout/vList2"/>
    <dgm:cxn modelId="{F44CBA3F-39D9-4B4E-B56E-BC8D5C812464}" srcId="{603A52FD-F7AF-430E-8D5C-88E7E146A75D}" destId="{5C1094FA-F053-4AD8-91B3-248D12C2D895}" srcOrd="0" destOrd="0" parTransId="{397400DB-4451-41AB-A34E-169484982BC2}" sibTransId="{FDD26BC5-1BE7-4151-B9FA-0A0180110F18}"/>
    <dgm:cxn modelId="{A8A37D5D-91BD-4A53-B6D0-11C0A6A576CA}" srcId="{36ADC726-FAF0-40BB-957F-DBE105804FD8}" destId="{E764D0EC-1DD8-4554-93C2-44D11452B84A}" srcOrd="3" destOrd="0" parTransId="{987A76C0-063B-485D-AE71-E9C4679F0659}" sibTransId="{9EFEDFCF-AA56-4D3C-9DBC-59752765E5AD}"/>
    <dgm:cxn modelId="{0DFDF863-F28B-4C16-803B-FE94B67A0F78}" type="presOf" srcId="{CF24A835-7317-4E2D-AC87-D3840DD745E3}" destId="{C768E368-159B-43E3-AB7D-1201EAB80452}" srcOrd="0" destOrd="2" presId="urn:microsoft.com/office/officeart/2005/8/layout/vList2"/>
    <dgm:cxn modelId="{39BB0D47-1948-41E6-A74A-44546DC2A923}" type="presOf" srcId="{9C6744A8-6F50-4D85-8F72-F0BB6638371E}" destId="{784E424B-36F1-473A-8D0C-FDD22D3A4F1A}" srcOrd="0" destOrd="0" presId="urn:microsoft.com/office/officeart/2005/8/layout/vList2"/>
    <dgm:cxn modelId="{0FDF4E48-D2D7-47C3-9743-BCE23CF06608}" srcId="{74B63E9B-1B40-44E1-AEC5-59B9E15B9D8C}" destId="{CF24A835-7317-4E2D-AC87-D3840DD745E3}" srcOrd="0" destOrd="0" parTransId="{167A7206-A286-480A-BAC4-B7816455D46B}" sibTransId="{8DC08A6C-DE18-4DCB-A991-6F2B15CB52F3}"/>
    <dgm:cxn modelId="{DDD7096B-AF30-49B9-B68E-F819CACFD605}" srcId="{603A52FD-F7AF-430E-8D5C-88E7E146A75D}" destId="{EC3DF840-D4B8-43E4-8C5E-F36942ED14CA}" srcOrd="2" destOrd="0" parTransId="{57C19E28-7EE9-428B-A610-C4DDDDA94250}" sibTransId="{C0292EB7-BCC8-4155-BD4D-81339031D4B2}"/>
    <dgm:cxn modelId="{61AFBD4E-8A78-408A-B380-F0842CA0DF65}" srcId="{BFC2CD5D-7C28-43F9-8AF9-793625BDB272}" destId="{8BBF3DEB-20C2-431B-A012-DBB2C768058D}" srcOrd="3" destOrd="0" parTransId="{0E36589A-6F9E-44F4-B269-6FD1F14E8362}" sibTransId="{ECEADD46-59FD-4B1F-A8C1-6B735FBEAEA5}"/>
    <dgm:cxn modelId="{DE78098B-096F-4F13-B90C-A0AF4479DCC3}" srcId="{BFC2CD5D-7C28-43F9-8AF9-793625BDB272}" destId="{EE0969C9-2D6D-497A-8105-ACF5F676F6F8}" srcOrd="0" destOrd="0" parTransId="{32C6407C-EA2D-4642-B754-91D895C49A50}" sibTransId="{C3BE6EF2-9CE4-41CA-AB6D-16B1FDD410C2}"/>
    <dgm:cxn modelId="{DD362F96-13EA-417D-BFA8-541ADB20EF2E}" srcId="{BFC2CD5D-7C28-43F9-8AF9-793625BDB272}" destId="{9C6744A8-6F50-4D85-8F72-F0BB6638371E}" srcOrd="4" destOrd="0" parTransId="{37170584-79DE-4C06-B66F-E64872E1D9DF}" sibTransId="{E4D40E46-D9B0-4BFA-BFBB-B127DFD458E5}"/>
    <dgm:cxn modelId="{C921709A-D552-40C1-96C4-CA2B6903690F}" srcId="{36ADC726-FAF0-40BB-957F-DBE105804FD8}" destId="{C5F63920-CC6C-46F6-9510-B0327C0FE953}" srcOrd="0" destOrd="0" parTransId="{F73FC291-DE80-4477-BF70-263982D0B005}" sibTransId="{82072291-46F3-4924-AE42-CA00D3F56CD2}"/>
    <dgm:cxn modelId="{5821619B-A134-48FF-A5DA-B526950C0D59}" type="presOf" srcId="{BFC2CD5D-7C28-43F9-8AF9-793625BDB272}" destId="{E095B4B9-CD0F-46AE-BEAE-0ECF00D7C368}" srcOrd="0" destOrd="0" presId="urn:microsoft.com/office/officeart/2005/8/layout/vList2"/>
    <dgm:cxn modelId="{80DA03A3-BEF6-46A9-A454-4A5D8FFA7711}" srcId="{36ADC726-FAF0-40BB-957F-DBE105804FD8}" destId="{00A423F4-6A83-4A28-90C8-6D4813D5CD64}" srcOrd="2" destOrd="0" parTransId="{A7281FE0-D1D0-41F4-BACA-6EB327B67163}" sibTransId="{085571EB-F4D0-4C46-A52F-34ADE0267270}"/>
    <dgm:cxn modelId="{4271CAA9-8766-4D17-8084-81195F3039A5}" type="presOf" srcId="{EC3DF840-D4B8-43E4-8C5E-F36942ED14CA}" destId="{C768E368-159B-43E3-AB7D-1201EAB80452}" srcOrd="0" destOrd="3" presId="urn:microsoft.com/office/officeart/2005/8/layout/vList2"/>
    <dgm:cxn modelId="{29702CB2-9105-4BAD-AE6F-4A679E434286}" type="presOf" srcId="{8BBF3DEB-20C2-431B-A012-DBB2C768058D}" destId="{40254D92-CED1-444B-8905-51F6AD955808}" srcOrd="0" destOrd="0" presId="urn:microsoft.com/office/officeart/2005/8/layout/vList2"/>
    <dgm:cxn modelId="{9E9576B7-E3BA-480D-9029-08203C08C4E4}" srcId="{36ADC726-FAF0-40BB-957F-DBE105804FD8}" destId="{3E1A6538-5990-44F0-9C8C-99C9A70AAAFE}" srcOrd="5" destOrd="0" parTransId="{70E9F282-4DCD-4917-BD8E-4DE77ECEA64C}" sibTransId="{BEE9286E-9C93-439E-B5AB-215BA3634B84}"/>
    <dgm:cxn modelId="{9A6C0EC1-48E3-4B47-BA0E-AEFACE5E9C88}" type="presOf" srcId="{36ADC726-FAF0-40BB-957F-DBE105804FD8}" destId="{43BE65BD-D930-4E4D-B9C7-301D09F84E64}" srcOrd="0" destOrd="0" presId="urn:microsoft.com/office/officeart/2005/8/layout/vList2"/>
    <dgm:cxn modelId="{0475CCC3-BD7B-4E68-BEBE-D33F492E31B3}" srcId="{36ADC726-FAF0-40BB-957F-DBE105804FD8}" destId="{86FD11CC-1B11-476E-8C2E-FA4524C820F8}" srcOrd="4" destOrd="0" parTransId="{7408D9E5-7060-49CC-8760-17CB067AC814}" sibTransId="{7AB86D32-E182-4B32-A241-D10E223D5EED}"/>
    <dgm:cxn modelId="{E0DEA0DB-ED33-41A1-B52D-3C38F5340525}" srcId="{36ADC726-FAF0-40BB-957F-DBE105804FD8}" destId="{B4DB0A6C-622D-4704-B393-25FD0A1E01EA}" srcOrd="1" destOrd="0" parTransId="{1A600148-EA91-410D-BD0B-F24A4F8CECC8}" sibTransId="{5DF983B8-7357-4DDD-87BC-7B0A06C8D205}"/>
    <dgm:cxn modelId="{C30F87DC-4D25-45AB-BA0A-698FC774FC53}" type="presOf" srcId="{5C1094FA-F053-4AD8-91B3-248D12C2D895}" destId="{C768E368-159B-43E3-AB7D-1201EAB80452}" srcOrd="0" destOrd="0" presId="urn:microsoft.com/office/officeart/2005/8/layout/vList2"/>
    <dgm:cxn modelId="{EB1129E5-87EA-4ED0-9C23-29A4356C32AB}" type="presOf" srcId="{86FD11CC-1B11-476E-8C2E-FA4524C820F8}" destId="{A889399E-7F7B-4570-9994-445C74C7F3AC}" srcOrd="0" destOrd="4" presId="urn:microsoft.com/office/officeart/2005/8/layout/vList2"/>
    <dgm:cxn modelId="{BC284BF7-8BAF-4A8C-BED8-2042BE75DA01}" srcId="{603A52FD-F7AF-430E-8D5C-88E7E146A75D}" destId="{74B63E9B-1B40-44E1-AEC5-59B9E15B9D8C}" srcOrd="1" destOrd="0" parTransId="{264A27D4-A1DB-4722-8AC2-BD81C9ACEC71}" sibTransId="{BAF4F62F-D681-4F26-B711-29069F1C5585}"/>
    <dgm:cxn modelId="{01198BFD-3740-443C-A181-C564C24D2D49}" type="presOf" srcId="{EE0969C9-2D6D-497A-8105-ACF5F676F6F8}" destId="{1FFA26C1-AF29-4E99-8DCB-CC1CAF48FA7F}" srcOrd="0" destOrd="0" presId="urn:microsoft.com/office/officeart/2005/8/layout/vList2"/>
    <dgm:cxn modelId="{9275ADFD-76B7-4FD0-B264-12C20D317B9F}" type="presOf" srcId="{00A423F4-6A83-4A28-90C8-6D4813D5CD64}" destId="{A889399E-7F7B-4570-9994-445C74C7F3AC}" srcOrd="0" destOrd="2" presId="urn:microsoft.com/office/officeart/2005/8/layout/vList2"/>
    <dgm:cxn modelId="{52C63277-8B9E-4593-B07C-44A7850E5FF2}" type="presParOf" srcId="{E095B4B9-CD0F-46AE-BEAE-0ECF00D7C368}" destId="{1FFA26C1-AF29-4E99-8DCB-CC1CAF48FA7F}" srcOrd="0" destOrd="0" presId="urn:microsoft.com/office/officeart/2005/8/layout/vList2"/>
    <dgm:cxn modelId="{115A4885-968F-4163-9021-F4B3553DE226}" type="presParOf" srcId="{E095B4B9-CD0F-46AE-BEAE-0ECF00D7C368}" destId="{67298AEC-2E52-4142-90DF-F5A91D95CC90}" srcOrd="1" destOrd="0" presId="urn:microsoft.com/office/officeart/2005/8/layout/vList2"/>
    <dgm:cxn modelId="{2FE37B62-86F4-4A75-8AD1-3B80AFE219E2}" type="presParOf" srcId="{E095B4B9-CD0F-46AE-BEAE-0ECF00D7C368}" destId="{43BE65BD-D930-4E4D-B9C7-301D09F84E64}" srcOrd="2" destOrd="0" presId="urn:microsoft.com/office/officeart/2005/8/layout/vList2"/>
    <dgm:cxn modelId="{CBEA7906-6112-40C0-BF83-8156547C5F85}" type="presParOf" srcId="{E095B4B9-CD0F-46AE-BEAE-0ECF00D7C368}" destId="{A889399E-7F7B-4570-9994-445C74C7F3AC}" srcOrd="3" destOrd="0" presId="urn:microsoft.com/office/officeart/2005/8/layout/vList2"/>
    <dgm:cxn modelId="{3A74355C-055A-4FE8-9691-B11348D4D4CA}" type="presParOf" srcId="{E095B4B9-CD0F-46AE-BEAE-0ECF00D7C368}" destId="{ECA1BE82-8CE6-4D6F-9DEE-3473B7B97534}" srcOrd="4" destOrd="0" presId="urn:microsoft.com/office/officeart/2005/8/layout/vList2"/>
    <dgm:cxn modelId="{6B663F25-B917-4254-A19D-13070DB58CAB}" type="presParOf" srcId="{E095B4B9-CD0F-46AE-BEAE-0ECF00D7C368}" destId="{C768E368-159B-43E3-AB7D-1201EAB80452}" srcOrd="5" destOrd="0" presId="urn:microsoft.com/office/officeart/2005/8/layout/vList2"/>
    <dgm:cxn modelId="{0C402DE3-6CEC-4A50-A28C-9A7FAD7A7410}" type="presParOf" srcId="{E095B4B9-CD0F-46AE-BEAE-0ECF00D7C368}" destId="{40254D92-CED1-444B-8905-51F6AD955808}" srcOrd="6" destOrd="0" presId="urn:microsoft.com/office/officeart/2005/8/layout/vList2"/>
    <dgm:cxn modelId="{50DF1796-F8CF-4DE2-86EB-B3D3ACB870DD}" type="presParOf" srcId="{E095B4B9-CD0F-46AE-BEAE-0ECF00D7C368}" destId="{3616C552-7B28-4C84-9669-A338F4543C02}" srcOrd="7" destOrd="0" presId="urn:microsoft.com/office/officeart/2005/8/layout/vList2"/>
    <dgm:cxn modelId="{D50CF701-32B9-45DC-A81F-1C2F9830BC64}" type="presParOf" srcId="{E095B4B9-CD0F-46AE-BEAE-0ECF00D7C368}" destId="{784E424B-36F1-473A-8D0C-FDD22D3A4F1A}"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DD45BA3-B011-44DB-BC1C-7705F96DC9C0}"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lang="en-US"/>
        </a:p>
      </dgm:t>
    </dgm:pt>
    <dgm:pt modelId="{3DE161B4-9837-424D-977C-94BA37F083FE}">
      <dgm:prSet/>
      <dgm:spPr>
        <a:scene3d>
          <a:camera prst="orthographicFront"/>
          <a:lightRig rig="threePt" dir="t"/>
        </a:scene3d>
        <a:sp3d>
          <a:bevelT/>
        </a:sp3d>
      </dgm:spPr>
      <dgm:t>
        <a:bodyPr/>
        <a:lstStyle/>
        <a:p>
          <a:r>
            <a:rPr lang="en-GB"/>
            <a:t>Permissive, simple and short with minimal requirements</a:t>
          </a:r>
          <a:endParaRPr lang="en-US"/>
        </a:p>
      </dgm:t>
    </dgm:pt>
    <dgm:pt modelId="{027DBEF7-DE0B-44B3-B6E5-80029E92E5BB}" type="parTrans" cxnId="{C4CBFA8C-488E-4D0F-B19C-57FA2B3ABAE3}">
      <dgm:prSet/>
      <dgm:spPr/>
      <dgm:t>
        <a:bodyPr/>
        <a:lstStyle/>
        <a:p>
          <a:endParaRPr lang="en-US"/>
        </a:p>
      </dgm:t>
    </dgm:pt>
    <dgm:pt modelId="{871EE234-8B67-4FF7-A2D0-81022FCA80CA}" type="sibTrans" cxnId="{C4CBFA8C-488E-4D0F-B19C-57FA2B3ABAE3}">
      <dgm:prSet/>
      <dgm:spPr/>
      <dgm:t>
        <a:bodyPr/>
        <a:lstStyle/>
        <a:p>
          <a:endParaRPr lang="en-US"/>
        </a:p>
      </dgm:t>
    </dgm:pt>
    <dgm:pt modelId="{6F5A6CBE-EED6-40F6-9388-9C3C1E9C68A6}">
      <dgm:prSet/>
      <dgm:spPr>
        <a:scene3d>
          <a:camera prst="orthographicFront"/>
          <a:lightRig rig="threePt" dir="t"/>
        </a:scene3d>
        <a:sp3d>
          <a:bevelT/>
        </a:sp3d>
      </dgm:spPr>
      <dgm:t>
        <a:bodyPr/>
        <a:lstStyle/>
        <a:p>
          <a:r>
            <a:rPr lang="en-GB"/>
            <a:t>ISC: a “stripped-down” version of the MIT and BSD 2-Clause</a:t>
          </a:r>
          <a:endParaRPr lang="en-US"/>
        </a:p>
      </dgm:t>
    </dgm:pt>
    <dgm:pt modelId="{04253D95-F076-4DBE-8616-D0A414793430}" type="parTrans" cxnId="{2F98E0E9-1F23-44D4-A77E-29F3A3B3B7F8}">
      <dgm:prSet/>
      <dgm:spPr/>
      <dgm:t>
        <a:bodyPr/>
        <a:lstStyle/>
        <a:p>
          <a:endParaRPr lang="en-US"/>
        </a:p>
      </dgm:t>
    </dgm:pt>
    <dgm:pt modelId="{495B7585-B310-4D6E-ADDF-1682D20A250D}" type="sibTrans" cxnId="{2F98E0E9-1F23-44D4-A77E-29F3A3B3B7F8}">
      <dgm:prSet/>
      <dgm:spPr/>
      <dgm:t>
        <a:bodyPr/>
        <a:lstStyle/>
        <a:p>
          <a:endParaRPr lang="en-US"/>
        </a:p>
      </dgm:t>
    </dgm:pt>
    <dgm:pt modelId="{66A45802-940C-4961-A083-30BC39EF2EE1}">
      <dgm:prSet/>
      <dgm:spPr>
        <a:scene3d>
          <a:camera prst="orthographicFront"/>
          <a:lightRig rig="threePt" dir="t"/>
        </a:scene3d>
        <a:sp3d>
          <a:bevelT/>
        </a:sp3d>
      </dgm:spPr>
      <dgm:t>
        <a:bodyPr/>
        <a:lstStyle/>
        <a:p>
          <a:r>
            <a:rPr lang="en-GB"/>
            <a:t>0BSD: a simplified version of the ISC, removes the requirement to include a copyright notice</a:t>
          </a:r>
          <a:endParaRPr lang="en-US"/>
        </a:p>
      </dgm:t>
    </dgm:pt>
    <dgm:pt modelId="{2E536442-12AA-400D-9BCA-9D4827FC60F4}" type="parTrans" cxnId="{34832AF7-7214-4890-B0A4-BDECB3EA324B}">
      <dgm:prSet/>
      <dgm:spPr/>
      <dgm:t>
        <a:bodyPr/>
        <a:lstStyle/>
        <a:p>
          <a:endParaRPr lang="en-US"/>
        </a:p>
      </dgm:t>
    </dgm:pt>
    <dgm:pt modelId="{51CFA771-6E94-419C-BE56-722970818105}" type="sibTrans" cxnId="{34832AF7-7214-4890-B0A4-BDECB3EA324B}">
      <dgm:prSet/>
      <dgm:spPr/>
      <dgm:t>
        <a:bodyPr/>
        <a:lstStyle/>
        <a:p>
          <a:endParaRPr lang="en-US"/>
        </a:p>
      </dgm:t>
    </dgm:pt>
    <dgm:pt modelId="{D6864704-B206-423E-AF07-6970A7729EE6}">
      <dgm:prSet/>
      <dgm:spPr>
        <a:scene3d>
          <a:camera prst="orthographicFront"/>
          <a:lightRig rig="threePt" dir="t"/>
        </a:scene3d>
        <a:sp3d>
          <a:bevelT/>
        </a:sp3d>
      </dgm:spPr>
      <dgm:t>
        <a:bodyPr/>
        <a:lstStyle/>
        <a:p>
          <a:r>
            <a:rPr lang="en-GB"/>
            <a:t>Requirements</a:t>
          </a:r>
          <a:endParaRPr lang="en-US"/>
        </a:p>
      </dgm:t>
    </dgm:pt>
    <dgm:pt modelId="{F604FE5F-A6DE-469D-B0E9-2F4C25C9ED60}" type="parTrans" cxnId="{80D12C30-B23A-48BB-9920-D4AB58EF8853}">
      <dgm:prSet/>
      <dgm:spPr/>
      <dgm:t>
        <a:bodyPr/>
        <a:lstStyle/>
        <a:p>
          <a:endParaRPr lang="en-US"/>
        </a:p>
      </dgm:t>
    </dgm:pt>
    <dgm:pt modelId="{37062DDE-FDE4-4901-995F-F1927AD9BE5F}" type="sibTrans" cxnId="{80D12C30-B23A-48BB-9920-D4AB58EF8853}">
      <dgm:prSet/>
      <dgm:spPr/>
      <dgm:t>
        <a:bodyPr/>
        <a:lstStyle/>
        <a:p>
          <a:endParaRPr lang="en-US"/>
        </a:p>
      </dgm:t>
    </dgm:pt>
    <dgm:pt modelId="{CBFD504E-89D3-4C98-A735-754319C2F4FA}">
      <dgm:prSet/>
      <dgm:spPr>
        <a:scene3d>
          <a:camera prst="orthographicFront"/>
          <a:lightRig rig="threePt" dir="t"/>
        </a:scene3d>
        <a:sp3d>
          <a:bevelT/>
        </a:sp3d>
      </dgm:spPr>
      <dgm:t>
        <a:bodyPr/>
        <a:lstStyle/>
        <a:p>
          <a:r>
            <a:rPr lang="en-GB" dirty="0"/>
            <a:t>Include the original copyright notice in the licence text (not for 0BSD)</a:t>
          </a:r>
          <a:endParaRPr lang="en-US" dirty="0"/>
        </a:p>
      </dgm:t>
    </dgm:pt>
    <dgm:pt modelId="{7460ADDB-F641-4231-A7E4-ADBDCBCC51ED}" type="parTrans" cxnId="{B0129DA0-F264-4242-AE3C-8D2B09842317}">
      <dgm:prSet/>
      <dgm:spPr/>
      <dgm:t>
        <a:bodyPr/>
        <a:lstStyle/>
        <a:p>
          <a:endParaRPr lang="en-US"/>
        </a:p>
      </dgm:t>
    </dgm:pt>
    <dgm:pt modelId="{06F632B0-9B56-477A-8817-0F41A219BEB0}" type="sibTrans" cxnId="{B0129DA0-F264-4242-AE3C-8D2B09842317}">
      <dgm:prSet/>
      <dgm:spPr/>
      <dgm:t>
        <a:bodyPr/>
        <a:lstStyle/>
        <a:p>
          <a:endParaRPr lang="en-US"/>
        </a:p>
      </dgm:t>
    </dgm:pt>
    <dgm:pt modelId="{A1E824CD-F1E3-40BB-A18D-FAD57C52C79F}">
      <dgm:prSet/>
      <dgm:spPr>
        <a:scene3d>
          <a:camera prst="orthographicFront"/>
          <a:lightRig rig="threePt" dir="t"/>
        </a:scene3d>
        <a:sp3d>
          <a:bevelT/>
        </a:sp3d>
      </dgm:spPr>
      <dgm:t>
        <a:bodyPr/>
        <a:lstStyle/>
        <a:p>
          <a:r>
            <a:rPr lang="en-GB"/>
            <a:t>No obligation to include a notice of significant changes</a:t>
          </a:r>
          <a:endParaRPr lang="en-US"/>
        </a:p>
      </dgm:t>
    </dgm:pt>
    <dgm:pt modelId="{B11EFACF-C0C0-45E7-B309-8149C0110B20}" type="parTrans" cxnId="{A9708C83-7F96-4490-B050-40F0D3F7E2C2}">
      <dgm:prSet/>
      <dgm:spPr/>
      <dgm:t>
        <a:bodyPr/>
        <a:lstStyle/>
        <a:p>
          <a:endParaRPr lang="en-US"/>
        </a:p>
      </dgm:t>
    </dgm:pt>
    <dgm:pt modelId="{640A36E3-2E02-44F2-BC34-E7DC9DA4187C}" type="sibTrans" cxnId="{A9708C83-7F96-4490-B050-40F0D3F7E2C2}">
      <dgm:prSet/>
      <dgm:spPr/>
      <dgm:t>
        <a:bodyPr/>
        <a:lstStyle/>
        <a:p>
          <a:endParaRPr lang="en-US"/>
        </a:p>
      </dgm:t>
    </dgm:pt>
    <dgm:pt modelId="{5767C4EA-5936-4B61-A13C-1C92F38808AF}">
      <dgm:prSet/>
      <dgm:spPr>
        <a:scene3d>
          <a:camera prst="orthographicFront"/>
          <a:lightRig rig="threePt" dir="t"/>
        </a:scene3d>
        <a:sp3d>
          <a:bevelT/>
        </a:sp3d>
      </dgm:spPr>
      <dgm:t>
        <a:bodyPr/>
        <a:lstStyle/>
        <a:p>
          <a:r>
            <a:rPr lang="en-GB"/>
            <a:t>No obligation to disclose affected source code</a:t>
          </a:r>
          <a:endParaRPr lang="en-US"/>
        </a:p>
      </dgm:t>
    </dgm:pt>
    <dgm:pt modelId="{D3EC38D5-FD12-4CFF-A60D-4B7A1D3634D7}" type="parTrans" cxnId="{7BAB718F-B976-493E-908C-367201600C79}">
      <dgm:prSet/>
      <dgm:spPr/>
      <dgm:t>
        <a:bodyPr/>
        <a:lstStyle/>
        <a:p>
          <a:endParaRPr lang="en-US"/>
        </a:p>
      </dgm:t>
    </dgm:pt>
    <dgm:pt modelId="{8A03806D-410F-4CE1-94C1-279562DBED7A}" type="sibTrans" cxnId="{7BAB718F-B976-493E-908C-367201600C79}">
      <dgm:prSet/>
      <dgm:spPr/>
      <dgm:t>
        <a:bodyPr/>
        <a:lstStyle/>
        <a:p>
          <a:endParaRPr lang="en-US"/>
        </a:p>
      </dgm:t>
    </dgm:pt>
    <dgm:pt modelId="{8204313F-BD95-4CE2-BB9E-286CB045754C}">
      <dgm:prSet/>
      <dgm:spPr>
        <a:scene3d>
          <a:camera prst="orthographicFront"/>
          <a:lightRig rig="threePt" dir="t"/>
        </a:scene3d>
        <a:sp3d>
          <a:bevelT/>
        </a:sp3d>
      </dgm:spPr>
      <dgm:t>
        <a:bodyPr/>
        <a:lstStyle/>
        <a:p>
          <a:r>
            <a:rPr lang="en-GB"/>
            <a:t>Sublicensing is permitted</a:t>
          </a:r>
          <a:endParaRPr lang="en-US"/>
        </a:p>
      </dgm:t>
    </dgm:pt>
    <dgm:pt modelId="{9B46AC93-4436-4CE3-815B-AC961AC57A1B}" type="parTrans" cxnId="{F8F3BA68-45A0-4E16-8A59-DFD549EF5EC3}">
      <dgm:prSet/>
      <dgm:spPr/>
      <dgm:t>
        <a:bodyPr/>
        <a:lstStyle/>
        <a:p>
          <a:endParaRPr lang="en-US"/>
        </a:p>
      </dgm:t>
    </dgm:pt>
    <dgm:pt modelId="{D12F3030-6EA8-4A7B-98FA-0B20E05CC4FC}" type="sibTrans" cxnId="{F8F3BA68-45A0-4E16-8A59-DFD549EF5EC3}">
      <dgm:prSet/>
      <dgm:spPr/>
      <dgm:t>
        <a:bodyPr/>
        <a:lstStyle/>
        <a:p>
          <a:endParaRPr lang="en-US"/>
        </a:p>
      </dgm:t>
    </dgm:pt>
    <dgm:pt modelId="{171E0758-F3DF-4ADF-B54A-A5EF006FF8D1}">
      <dgm:prSet/>
      <dgm:spPr>
        <a:scene3d>
          <a:camera prst="orthographicFront"/>
          <a:lightRig rig="threePt" dir="t"/>
        </a:scene3d>
        <a:sp3d>
          <a:bevelT/>
        </a:sp3d>
      </dgm:spPr>
      <dgm:t>
        <a:bodyPr/>
        <a:lstStyle/>
        <a:p>
          <a:r>
            <a:rPr lang="en-GB" dirty="0"/>
            <a:t>Compatibility, linking and mixing</a:t>
          </a:r>
          <a:endParaRPr lang="en-US" dirty="0"/>
        </a:p>
      </dgm:t>
    </dgm:pt>
    <dgm:pt modelId="{D8A719C9-A7E0-450C-A446-ABE32658B991}" type="parTrans" cxnId="{66614B1D-7AC6-4A6A-90F5-F6B1D415FB35}">
      <dgm:prSet/>
      <dgm:spPr/>
      <dgm:t>
        <a:bodyPr/>
        <a:lstStyle/>
        <a:p>
          <a:endParaRPr lang="en-US"/>
        </a:p>
      </dgm:t>
    </dgm:pt>
    <dgm:pt modelId="{6BDC1B4C-5D57-4DD9-9C65-E5CFD6B64996}" type="sibTrans" cxnId="{66614B1D-7AC6-4A6A-90F5-F6B1D415FB35}">
      <dgm:prSet/>
      <dgm:spPr/>
      <dgm:t>
        <a:bodyPr/>
        <a:lstStyle/>
        <a:p>
          <a:endParaRPr lang="en-US"/>
        </a:p>
      </dgm:t>
    </dgm:pt>
    <dgm:pt modelId="{578B209A-F12B-4BD7-9E60-F3DBC58F4DD3}">
      <dgm:prSet/>
      <dgm:spPr>
        <a:scene3d>
          <a:camera prst="orthographicFront"/>
          <a:lightRig rig="threePt" dir="t"/>
        </a:scene3d>
        <a:sp3d>
          <a:bevelT/>
        </a:sp3d>
      </dgm:spPr>
      <dgm:t>
        <a:bodyPr/>
        <a:lstStyle/>
        <a:p>
          <a:r>
            <a:rPr lang="en-GB"/>
            <a:t>Linking-permissive</a:t>
          </a:r>
          <a:endParaRPr lang="en-US"/>
        </a:p>
      </dgm:t>
    </dgm:pt>
    <dgm:pt modelId="{30B1B43D-EDC5-43C0-AA34-72E993A32DF7}" type="parTrans" cxnId="{A0782F54-77DE-4FCD-BCFD-8921AD9453DE}">
      <dgm:prSet/>
      <dgm:spPr/>
      <dgm:t>
        <a:bodyPr/>
        <a:lstStyle/>
        <a:p>
          <a:endParaRPr lang="en-US"/>
        </a:p>
      </dgm:t>
    </dgm:pt>
    <dgm:pt modelId="{6E5D88AC-E1E5-4467-9A3B-2ABCE4DAB8DE}" type="sibTrans" cxnId="{A0782F54-77DE-4FCD-BCFD-8921AD9453DE}">
      <dgm:prSet/>
      <dgm:spPr/>
      <dgm:t>
        <a:bodyPr/>
        <a:lstStyle/>
        <a:p>
          <a:endParaRPr lang="en-US"/>
        </a:p>
      </dgm:t>
    </dgm:pt>
    <dgm:pt modelId="{A664D331-F352-4485-8364-B6552F95792D}">
      <dgm:prSet/>
      <dgm:spPr>
        <a:scene3d>
          <a:camera prst="orthographicFront"/>
          <a:lightRig rig="threePt" dir="t"/>
        </a:scene3d>
        <a:sp3d>
          <a:bevelT/>
        </a:sp3d>
      </dgm:spPr>
      <dgm:t>
        <a:bodyPr/>
        <a:lstStyle/>
        <a:p>
          <a:r>
            <a:rPr lang="en-GB"/>
            <a:t>Interchangeable with permissive licences like MIT and BSD 2-Clause</a:t>
          </a:r>
          <a:endParaRPr lang="en-US"/>
        </a:p>
      </dgm:t>
    </dgm:pt>
    <dgm:pt modelId="{03877B32-537D-4B3A-A210-A52E71117198}" type="parTrans" cxnId="{44241FE9-D368-4A78-B225-056665A823EE}">
      <dgm:prSet/>
      <dgm:spPr/>
      <dgm:t>
        <a:bodyPr/>
        <a:lstStyle/>
        <a:p>
          <a:endParaRPr lang="en-US"/>
        </a:p>
      </dgm:t>
    </dgm:pt>
    <dgm:pt modelId="{59ACF993-E700-40DB-B911-B8A4B0C0C206}" type="sibTrans" cxnId="{44241FE9-D368-4A78-B225-056665A823EE}">
      <dgm:prSet/>
      <dgm:spPr/>
      <dgm:t>
        <a:bodyPr/>
        <a:lstStyle/>
        <a:p>
          <a:endParaRPr lang="en-US"/>
        </a:p>
      </dgm:t>
    </dgm:pt>
    <dgm:pt modelId="{67860494-B725-41A2-9292-3C34A5C84B01}">
      <dgm:prSet/>
      <dgm:spPr>
        <a:scene3d>
          <a:camera prst="orthographicFront"/>
          <a:lightRig rig="threePt" dir="t"/>
        </a:scene3d>
        <a:sp3d>
          <a:bevelT/>
        </a:sp3d>
      </dgm:spPr>
      <dgm:t>
        <a:bodyPr/>
        <a:lstStyle/>
        <a:p>
          <a:r>
            <a:rPr lang="en-GB"/>
            <a:t>Two-way compatible with BSD 3-Clause</a:t>
          </a:r>
          <a:endParaRPr lang="en-US"/>
        </a:p>
      </dgm:t>
    </dgm:pt>
    <dgm:pt modelId="{A4DBEE95-DCAD-42B4-927A-1BC7B57AB4E7}" type="parTrans" cxnId="{FFC833CC-09B0-4632-A7F1-DDDA4DC7D147}">
      <dgm:prSet/>
      <dgm:spPr/>
      <dgm:t>
        <a:bodyPr/>
        <a:lstStyle/>
        <a:p>
          <a:endParaRPr lang="en-US"/>
        </a:p>
      </dgm:t>
    </dgm:pt>
    <dgm:pt modelId="{0171F036-45E4-42C8-978E-1427B27E17B9}" type="sibTrans" cxnId="{FFC833CC-09B0-4632-A7F1-DDDA4DC7D147}">
      <dgm:prSet/>
      <dgm:spPr/>
      <dgm:t>
        <a:bodyPr/>
        <a:lstStyle/>
        <a:p>
          <a:endParaRPr lang="en-US"/>
        </a:p>
      </dgm:t>
    </dgm:pt>
    <dgm:pt modelId="{6BE6DA20-E6F6-4579-8DE8-91E9EF026E72}">
      <dgm:prSet/>
      <dgm:spPr>
        <a:scene3d>
          <a:camera prst="orthographicFront"/>
          <a:lightRig rig="threePt" dir="t"/>
        </a:scene3d>
        <a:sp3d>
          <a:bevelT/>
        </a:sp3d>
      </dgm:spPr>
      <dgm:t>
        <a:bodyPr/>
        <a:lstStyle/>
        <a:p>
          <a:r>
            <a:rPr lang="en-GB"/>
            <a:t>Code can be included in projects under GPL, LGPL, MPL, Apache 2.0 and CDDL</a:t>
          </a:r>
          <a:endParaRPr lang="en-US"/>
        </a:p>
      </dgm:t>
    </dgm:pt>
    <dgm:pt modelId="{04C49419-615A-41F1-A2F1-FD5AFB470D3B}" type="parTrans" cxnId="{F9830C8C-FA5F-4168-860C-D34FF30D2C67}">
      <dgm:prSet/>
      <dgm:spPr/>
      <dgm:t>
        <a:bodyPr/>
        <a:lstStyle/>
        <a:p>
          <a:endParaRPr lang="en-US"/>
        </a:p>
      </dgm:t>
    </dgm:pt>
    <dgm:pt modelId="{21E3F413-286C-4795-B11E-94483472D3DE}" type="sibTrans" cxnId="{F9830C8C-FA5F-4168-860C-D34FF30D2C67}">
      <dgm:prSet/>
      <dgm:spPr/>
      <dgm:t>
        <a:bodyPr/>
        <a:lstStyle/>
        <a:p>
          <a:endParaRPr lang="en-US"/>
        </a:p>
      </dgm:t>
    </dgm:pt>
    <dgm:pt modelId="{6AD06E31-87BA-448E-AF10-D295BA609B61}">
      <dgm:prSet/>
      <dgm:spPr>
        <a:scene3d>
          <a:camera prst="orthographicFront"/>
          <a:lightRig rig="threePt" dir="t"/>
        </a:scene3d>
        <a:sp3d>
          <a:bevelT/>
        </a:sp3d>
      </dgm:spPr>
      <dgm:t>
        <a:bodyPr/>
        <a:lstStyle/>
        <a:p>
          <a:r>
            <a:rPr lang="en-GB"/>
            <a:t>Patent rights: Not mentioned</a:t>
          </a:r>
          <a:endParaRPr lang="en-US"/>
        </a:p>
      </dgm:t>
    </dgm:pt>
    <dgm:pt modelId="{580D5F95-6463-46F7-B04D-8A1299B86EB3}" type="parTrans" cxnId="{44FAE60A-6167-4D25-8961-392CF1FA1FC0}">
      <dgm:prSet/>
      <dgm:spPr/>
      <dgm:t>
        <a:bodyPr/>
        <a:lstStyle/>
        <a:p>
          <a:endParaRPr lang="en-US"/>
        </a:p>
      </dgm:t>
    </dgm:pt>
    <dgm:pt modelId="{0EB5276F-1C7E-4AAC-864B-86CAA3D4806F}" type="sibTrans" cxnId="{44FAE60A-6167-4D25-8961-392CF1FA1FC0}">
      <dgm:prSet/>
      <dgm:spPr/>
      <dgm:t>
        <a:bodyPr/>
        <a:lstStyle/>
        <a:p>
          <a:endParaRPr lang="en-US"/>
        </a:p>
      </dgm:t>
    </dgm:pt>
    <dgm:pt modelId="{E2D96084-DDFE-42BD-9323-249F8FC59394}">
      <dgm:prSet/>
      <dgm:spPr>
        <a:scene3d>
          <a:camera prst="orthographicFront"/>
          <a:lightRig rig="threePt" dir="t"/>
        </a:scene3d>
        <a:sp3d>
          <a:bevelT/>
        </a:sp3d>
      </dgm:spPr>
      <dgm:t>
        <a:bodyPr/>
        <a:lstStyle/>
        <a:p>
          <a:r>
            <a:rPr lang="en-GB"/>
            <a:t>Trademark use: Not mentioned</a:t>
          </a:r>
          <a:endParaRPr lang="en-US"/>
        </a:p>
      </dgm:t>
    </dgm:pt>
    <dgm:pt modelId="{163940B4-D5A0-440B-A205-8F5D654AF1F6}" type="parTrans" cxnId="{054C4940-CB70-4E2C-9B47-82336BF6DEEB}">
      <dgm:prSet/>
      <dgm:spPr/>
      <dgm:t>
        <a:bodyPr/>
        <a:lstStyle/>
        <a:p>
          <a:endParaRPr lang="en-US"/>
        </a:p>
      </dgm:t>
    </dgm:pt>
    <dgm:pt modelId="{2318F3F6-68C4-44BA-8533-46E24BCA8D1E}" type="sibTrans" cxnId="{054C4940-CB70-4E2C-9B47-82336BF6DEEB}">
      <dgm:prSet/>
      <dgm:spPr/>
      <dgm:t>
        <a:bodyPr/>
        <a:lstStyle/>
        <a:p>
          <a:endParaRPr lang="en-US"/>
        </a:p>
      </dgm:t>
    </dgm:pt>
    <dgm:pt modelId="{EFA8B4C5-2103-4F05-AA70-5F02FC85FF65}" type="pres">
      <dgm:prSet presAssocID="{ADD45BA3-B011-44DB-BC1C-7705F96DC9C0}" presName="linear" presStyleCnt="0">
        <dgm:presLayoutVars>
          <dgm:animLvl val="lvl"/>
          <dgm:resizeHandles val="exact"/>
        </dgm:presLayoutVars>
      </dgm:prSet>
      <dgm:spPr/>
    </dgm:pt>
    <dgm:pt modelId="{8438F80B-E5C9-459B-B8B8-12197B2B93BA}" type="pres">
      <dgm:prSet presAssocID="{3DE161B4-9837-424D-977C-94BA37F083FE}" presName="parentText" presStyleLbl="node1" presStyleIdx="0" presStyleCnt="5">
        <dgm:presLayoutVars>
          <dgm:chMax val="0"/>
          <dgm:bulletEnabled val="1"/>
        </dgm:presLayoutVars>
      </dgm:prSet>
      <dgm:spPr/>
    </dgm:pt>
    <dgm:pt modelId="{B2424B19-1022-44C7-B80C-6FA83E7F6814}" type="pres">
      <dgm:prSet presAssocID="{3DE161B4-9837-424D-977C-94BA37F083FE}" presName="childText" presStyleLbl="revTx" presStyleIdx="0" presStyleCnt="3">
        <dgm:presLayoutVars>
          <dgm:bulletEnabled val="1"/>
        </dgm:presLayoutVars>
      </dgm:prSet>
      <dgm:spPr/>
    </dgm:pt>
    <dgm:pt modelId="{A8E2E2B0-21BD-4663-9C77-BFD15E801700}" type="pres">
      <dgm:prSet presAssocID="{D6864704-B206-423E-AF07-6970A7729EE6}" presName="parentText" presStyleLbl="node1" presStyleIdx="1" presStyleCnt="5">
        <dgm:presLayoutVars>
          <dgm:chMax val="0"/>
          <dgm:bulletEnabled val="1"/>
        </dgm:presLayoutVars>
      </dgm:prSet>
      <dgm:spPr/>
    </dgm:pt>
    <dgm:pt modelId="{6824BBA0-C702-463F-A57A-319B1AEF3FC2}" type="pres">
      <dgm:prSet presAssocID="{D6864704-B206-423E-AF07-6970A7729EE6}" presName="childText" presStyleLbl="revTx" presStyleIdx="1" presStyleCnt="3">
        <dgm:presLayoutVars>
          <dgm:bulletEnabled val="1"/>
        </dgm:presLayoutVars>
      </dgm:prSet>
      <dgm:spPr/>
    </dgm:pt>
    <dgm:pt modelId="{5991D9B9-2234-444C-9D9F-B0D5AECAFF4C}" type="pres">
      <dgm:prSet presAssocID="{171E0758-F3DF-4ADF-B54A-A5EF006FF8D1}" presName="parentText" presStyleLbl="node1" presStyleIdx="2" presStyleCnt="5">
        <dgm:presLayoutVars>
          <dgm:chMax val="0"/>
          <dgm:bulletEnabled val="1"/>
        </dgm:presLayoutVars>
      </dgm:prSet>
      <dgm:spPr/>
    </dgm:pt>
    <dgm:pt modelId="{88D54445-D3FB-4E63-A9AD-0DA5CF205299}" type="pres">
      <dgm:prSet presAssocID="{171E0758-F3DF-4ADF-B54A-A5EF006FF8D1}" presName="childText" presStyleLbl="revTx" presStyleIdx="2" presStyleCnt="3">
        <dgm:presLayoutVars>
          <dgm:bulletEnabled val="1"/>
        </dgm:presLayoutVars>
      </dgm:prSet>
      <dgm:spPr/>
    </dgm:pt>
    <dgm:pt modelId="{B143FC84-BD81-4877-A0B2-85004D205B2F}" type="pres">
      <dgm:prSet presAssocID="{6AD06E31-87BA-448E-AF10-D295BA609B61}" presName="parentText" presStyleLbl="node1" presStyleIdx="3" presStyleCnt="5">
        <dgm:presLayoutVars>
          <dgm:chMax val="0"/>
          <dgm:bulletEnabled val="1"/>
        </dgm:presLayoutVars>
      </dgm:prSet>
      <dgm:spPr/>
    </dgm:pt>
    <dgm:pt modelId="{44B6ADAE-8559-4ED5-A64B-AEDAB5BDAB03}" type="pres">
      <dgm:prSet presAssocID="{0EB5276F-1C7E-4AAC-864B-86CAA3D4806F}" presName="spacer" presStyleCnt="0"/>
      <dgm:spPr>
        <a:scene3d>
          <a:camera prst="orthographicFront"/>
          <a:lightRig rig="threePt" dir="t"/>
        </a:scene3d>
        <a:sp3d>
          <a:bevelT/>
        </a:sp3d>
      </dgm:spPr>
    </dgm:pt>
    <dgm:pt modelId="{C9D18DA5-477F-48E7-A9ED-599758D6781D}" type="pres">
      <dgm:prSet presAssocID="{E2D96084-DDFE-42BD-9323-249F8FC59394}" presName="parentText" presStyleLbl="node1" presStyleIdx="4" presStyleCnt="5">
        <dgm:presLayoutVars>
          <dgm:chMax val="0"/>
          <dgm:bulletEnabled val="1"/>
        </dgm:presLayoutVars>
      </dgm:prSet>
      <dgm:spPr/>
    </dgm:pt>
  </dgm:ptLst>
  <dgm:cxnLst>
    <dgm:cxn modelId="{E91F3909-C00A-4644-8F03-7D84CA9F7FA4}" type="presOf" srcId="{66A45802-940C-4961-A083-30BC39EF2EE1}" destId="{B2424B19-1022-44C7-B80C-6FA83E7F6814}" srcOrd="0" destOrd="1" presId="urn:microsoft.com/office/officeart/2005/8/layout/vList2"/>
    <dgm:cxn modelId="{44FAE60A-6167-4D25-8961-392CF1FA1FC0}" srcId="{ADD45BA3-B011-44DB-BC1C-7705F96DC9C0}" destId="{6AD06E31-87BA-448E-AF10-D295BA609B61}" srcOrd="3" destOrd="0" parTransId="{580D5F95-6463-46F7-B04D-8A1299B86EB3}" sibTransId="{0EB5276F-1C7E-4AAC-864B-86CAA3D4806F}"/>
    <dgm:cxn modelId="{66614B1D-7AC6-4A6A-90F5-F6B1D415FB35}" srcId="{ADD45BA3-B011-44DB-BC1C-7705F96DC9C0}" destId="{171E0758-F3DF-4ADF-B54A-A5EF006FF8D1}" srcOrd="2" destOrd="0" parTransId="{D8A719C9-A7E0-450C-A446-ABE32658B991}" sibTransId="{6BDC1B4C-5D57-4DD9-9C65-E5CFD6B64996}"/>
    <dgm:cxn modelId="{D9D63A28-D749-432E-86C3-6ABCFA24FF29}" type="presOf" srcId="{5767C4EA-5936-4B61-A13C-1C92F38808AF}" destId="{6824BBA0-C702-463F-A57A-319B1AEF3FC2}" srcOrd="0" destOrd="2" presId="urn:microsoft.com/office/officeart/2005/8/layout/vList2"/>
    <dgm:cxn modelId="{E7D2112E-0B69-434A-89AD-C18CE4D4B6BC}" type="presOf" srcId="{6F5A6CBE-EED6-40F6-9388-9C3C1E9C68A6}" destId="{B2424B19-1022-44C7-B80C-6FA83E7F6814}" srcOrd="0" destOrd="0" presId="urn:microsoft.com/office/officeart/2005/8/layout/vList2"/>
    <dgm:cxn modelId="{80D12C30-B23A-48BB-9920-D4AB58EF8853}" srcId="{ADD45BA3-B011-44DB-BC1C-7705F96DC9C0}" destId="{D6864704-B206-423E-AF07-6970A7729EE6}" srcOrd="1" destOrd="0" parTransId="{F604FE5F-A6DE-469D-B0E9-2F4C25C9ED60}" sibTransId="{37062DDE-FDE4-4901-995F-F1927AD9BE5F}"/>
    <dgm:cxn modelId="{054C4940-CB70-4E2C-9B47-82336BF6DEEB}" srcId="{ADD45BA3-B011-44DB-BC1C-7705F96DC9C0}" destId="{E2D96084-DDFE-42BD-9323-249F8FC59394}" srcOrd="4" destOrd="0" parTransId="{163940B4-D5A0-440B-A205-8F5D654AF1F6}" sibTransId="{2318F3F6-68C4-44BA-8533-46E24BCA8D1E}"/>
    <dgm:cxn modelId="{E0EDAF60-C10D-4552-946C-D58BA57B22CF}" type="presOf" srcId="{8204313F-BD95-4CE2-BB9E-286CB045754C}" destId="{6824BBA0-C702-463F-A57A-319B1AEF3FC2}" srcOrd="0" destOrd="3" presId="urn:microsoft.com/office/officeart/2005/8/layout/vList2"/>
    <dgm:cxn modelId="{1B01D362-D7E8-42D9-824D-F4F8F5EF627D}" type="presOf" srcId="{6AD06E31-87BA-448E-AF10-D295BA609B61}" destId="{B143FC84-BD81-4877-A0B2-85004D205B2F}" srcOrd="0" destOrd="0" presId="urn:microsoft.com/office/officeart/2005/8/layout/vList2"/>
    <dgm:cxn modelId="{1C395E43-446E-426C-83DC-6C814C918589}" type="presOf" srcId="{67860494-B725-41A2-9292-3C34A5C84B01}" destId="{88D54445-D3FB-4E63-A9AD-0DA5CF205299}" srcOrd="0" destOrd="2" presId="urn:microsoft.com/office/officeart/2005/8/layout/vList2"/>
    <dgm:cxn modelId="{35538C66-C6FB-495D-BB42-060D8EC0E780}" type="presOf" srcId="{578B209A-F12B-4BD7-9E60-F3DBC58F4DD3}" destId="{88D54445-D3FB-4E63-A9AD-0DA5CF205299}" srcOrd="0" destOrd="0" presId="urn:microsoft.com/office/officeart/2005/8/layout/vList2"/>
    <dgm:cxn modelId="{F8F3BA68-45A0-4E16-8A59-DFD549EF5EC3}" srcId="{D6864704-B206-423E-AF07-6970A7729EE6}" destId="{8204313F-BD95-4CE2-BB9E-286CB045754C}" srcOrd="3" destOrd="0" parTransId="{9B46AC93-4436-4CE3-815B-AC961AC57A1B}" sibTransId="{D12F3030-6EA8-4A7B-98FA-0B20E05CC4FC}"/>
    <dgm:cxn modelId="{B8F3A66F-484E-43AB-A53A-3F5D2CECFEF7}" type="presOf" srcId="{ADD45BA3-B011-44DB-BC1C-7705F96DC9C0}" destId="{EFA8B4C5-2103-4F05-AA70-5F02FC85FF65}" srcOrd="0" destOrd="0" presId="urn:microsoft.com/office/officeart/2005/8/layout/vList2"/>
    <dgm:cxn modelId="{383D2C70-3479-4B85-A3D9-A69F9FF28907}" type="presOf" srcId="{D6864704-B206-423E-AF07-6970A7729EE6}" destId="{A8E2E2B0-21BD-4663-9C77-BFD15E801700}" srcOrd="0" destOrd="0" presId="urn:microsoft.com/office/officeart/2005/8/layout/vList2"/>
    <dgm:cxn modelId="{A0782F54-77DE-4FCD-BCFD-8921AD9453DE}" srcId="{171E0758-F3DF-4ADF-B54A-A5EF006FF8D1}" destId="{578B209A-F12B-4BD7-9E60-F3DBC58F4DD3}" srcOrd="0" destOrd="0" parTransId="{30B1B43D-EDC5-43C0-AA34-72E993A32DF7}" sibTransId="{6E5D88AC-E1E5-4467-9A3B-2ABCE4DAB8DE}"/>
    <dgm:cxn modelId="{A9708C83-7F96-4490-B050-40F0D3F7E2C2}" srcId="{D6864704-B206-423E-AF07-6970A7729EE6}" destId="{A1E824CD-F1E3-40BB-A18D-FAD57C52C79F}" srcOrd="1" destOrd="0" parTransId="{B11EFACF-C0C0-45E7-B309-8149C0110B20}" sibTransId="{640A36E3-2E02-44F2-BC34-E7DC9DA4187C}"/>
    <dgm:cxn modelId="{F9830C8C-FA5F-4168-860C-D34FF30D2C67}" srcId="{171E0758-F3DF-4ADF-B54A-A5EF006FF8D1}" destId="{6BE6DA20-E6F6-4579-8DE8-91E9EF026E72}" srcOrd="3" destOrd="0" parTransId="{04C49419-615A-41F1-A2F1-FD5AFB470D3B}" sibTransId="{21E3F413-286C-4795-B11E-94483472D3DE}"/>
    <dgm:cxn modelId="{C4CBFA8C-488E-4D0F-B19C-57FA2B3ABAE3}" srcId="{ADD45BA3-B011-44DB-BC1C-7705F96DC9C0}" destId="{3DE161B4-9837-424D-977C-94BA37F083FE}" srcOrd="0" destOrd="0" parTransId="{027DBEF7-DE0B-44B3-B6E5-80029E92E5BB}" sibTransId="{871EE234-8B67-4FF7-A2D0-81022FCA80CA}"/>
    <dgm:cxn modelId="{7BAB718F-B976-493E-908C-367201600C79}" srcId="{D6864704-B206-423E-AF07-6970A7729EE6}" destId="{5767C4EA-5936-4B61-A13C-1C92F38808AF}" srcOrd="2" destOrd="0" parTransId="{D3EC38D5-FD12-4CFF-A60D-4B7A1D3634D7}" sibTransId="{8A03806D-410F-4CE1-94C1-279562DBED7A}"/>
    <dgm:cxn modelId="{45C72C90-BBF7-415C-8954-DE1C6E838236}" type="presOf" srcId="{CBFD504E-89D3-4C98-A735-754319C2F4FA}" destId="{6824BBA0-C702-463F-A57A-319B1AEF3FC2}" srcOrd="0" destOrd="0" presId="urn:microsoft.com/office/officeart/2005/8/layout/vList2"/>
    <dgm:cxn modelId="{B0129DA0-F264-4242-AE3C-8D2B09842317}" srcId="{D6864704-B206-423E-AF07-6970A7729EE6}" destId="{CBFD504E-89D3-4C98-A735-754319C2F4FA}" srcOrd="0" destOrd="0" parTransId="{7460ADDB-F641-4231-A7E4-ADBDCBCC51ED}" sibTransId="{06F632B0-9B56-477A-8817-0F41A219BEB0}"/>
    <dgm:cxn modelId="{16465EA7-A882-4421-A7B3-8D2355B12384}" type="presOf" srcId="{A1E824CD-F1E3-40BB-A18D-FAD57C52C79F}" destId="{6824BBA0-C702-463F-A57A-319B1AEF3FC2}" srcOrd="0" destOrd="1" presId="urn:microsoft.com/office/officeart/2005/8/layout/vList2"/>
    <dgm:cxn modelId="{A8908FBD-0A35-4CB6-A187-FA99FA7A8229}" type="presOf" srcId="{171E0758-F3DF-4ADF-B54A-A5EF006FF8D1}" destId="{5991D9B9-2234-444C-9D9F-B0D5AECAFF4C}" srcOrd="0" destOrd="0" presId="urn:microsoft.com/office/officeart/2005/8/layout/vList2"/>
    <dgm:cxn modelId="{FFC833CC-09B0-4632-A7F1-DDDA4DC7D147}" srcId="{171E0758-F3DF-4ADF-B54A-A5EF006FF8D1}" destId="{67860494-B725-41A2-9292-3C34A5C84B01}" srcOrd="2" destOrd="0" parTransId="{A4DBEE95-DCAD-42B4-927A-1BC7B57AB4E7}" sibTransId="{0171F036-45E4-42C8-978E-1427B27E17B9}"/>
    <dgm:cxn modelId="{F41CC2D5-B4B7-4A6C-B805-74FDD4FA91CC}" type="presOf" srcId="{E2D96084-DDFE-42BD-9323-249F8FC59394}" destId="{C9D18DA5-477F-48E7-A9ED-599758D6781D}" srcOrd="0" destOrd="0" presId="urn:microsoft.com/office/officeart/2005/8/layout/vList2"/>
    <dgm:cxn modelId="{44241FE9-D368-4A78-B225-056665A823EE}" srcId="{171E0758-F3DF-4ADF-B54A-A5EF006FF8D1}" destId="{A664D331-F352-4485-8364-B6552F95792D}" srcOrd="1" destOrd="0" parTransId="{03877B32-537D-4B3A-A210-A52E71117198}" sibTransId="{59ACF993-E700-40DB-B911-B8A4B0C0C206}"/>
    <dgm:cxn modelId="{2F98E0E9-1F23-44D4-A77E-29F3A3B3B7F8}" srcId="{3DE161B4-9837-424D-977C-94BA37F083FE}" destId="{6F5A6CBE-EED6-40F6-9388-9C3C1E9C68A6}" srcOrd="0" destOrd="0" parTransId="{04253D95-F076-4DBE-8616-D0A414793430}" sibTransId="{495B7585-B310-4D6E-ADDF-1682D20A250D}"/>
    <dgm:cxn modelId="{D611CFEE-6020-4410-9E26-B8CF67052875}" type="presOf" srcId="{3DE161B4-9837-424D-977C-94BA37F083FE}" destId="{8438F80B-E5C9-459B-B8B8-12197B2B93BA}" srcOrd="0" destOrd="0" presId="urn:microsoft.com/office/officeart/2005/8/layout/vList2"/>
    <dgm:cxn modelId="{D19E76F5-DC3F-44ED-86FD-301DEA617CE1}" type="presOf" srcId="{6BE6DA20-E6F6-4579-8DE8-91E9EF026E72}" destId="{88D54445-D3FB-4E63-A9AD-0DA5CF205299}" srcOrd="0" destOrd="3" presId="urn:microsoft.com/office/officeart/2005/8/layout/vList2"/>
    <dgm:cxn modelId="{34832AF7-7214-4890-B0A4-BDECB3EA324B}" srcId="{3DE161B4-9837-424D-977C-94BA37F083FE}" destId="{66A45802-940C-4961-A083-30BC39EF2EE1}" srcOrd="1" destOrd="0" parTransId="{2E536442-12AA-400D-9BCA-9D4827FC60F4}" sibTransId="{51CFA771-6E94-419C-BE56-722970818105}"/>
    <dgm:cxn modelId="{8FCEAFFB-EF2F-4FC3-A577-871E0A6D4342}" type="presOf" srcId="{A664D331-F352-4485-8364-B6552F95792D}" destId="{88D54445-D3FB-4E63-A9AD-0DA5CF205299}" srcOrd="0" destOrd="1" presId="urn:microsoft.com/office/officeart/2005/8/layout/vList2"/>
    <dgm:cxn modelId="{081A17A1-42DC-43DE-935D-4EE43DF4BAA0}" type="presParOf" srcId="{EFA8B4C5-2103-4F05-AA70-5F02FC85FF65}" destId="{8438F80B-E5C9-459B-B8B8-12197B2B93BA}" srcOrd="0" destOrd="0" presId="urn:microsoft.com/office/officeart/2005/8/layout/vList2"/>
    <dgm:cxn modelId="{5C494C2B-9553-4A56-A15A-4A776CF9E57F}" type="presParOf" srcId="{EFA8B4C5-2103-4F05-AA70-5F02FC85FF65}" destId="{B2424B19-1022-44C7-B80C-6FA83E7F6814}" srcOrd="1" destOrd="0" presId="urn:microsoft.com/office/officeart/2005/8/layout/vList2"/>
    <dgm:cxn modelId="{17F2728E-52BD-41B2-B9AB-6A1E529AD573}" type="presParOf" srcId="{EFA8B4C5-2103-4F05-AA70-5F02FC85FF65}" destId="{A8E2E2B0-21BD-4663-9C77-BFD15E801700}" srcOrd="2" destOrd="0" presId="urn:microsoft.com/office/officeart/2005/8/layout/vList2"/>
    <dgm:cxn modelId="{9768F79E-5344-450A-AA7D-E7745FE7BFA5}" type="presParOf" srcId="{EFA8B4C5-2103-4F05-AA70-5F02FC85FF65}" destId="{6824BBA0-C702-463F-A57A-319B1AEF3FC2}" srcOrd="3" destOrd="0" presId="urn:microsoft.com/office/officeart/2005/8/layout/vList2"/>
    <dgm:cxn modelId="{301D32B9-049A-43A2-9FA6-0DCA8C313199}" type="presParOf" srcId="{EFA8B4C5-2103-4F05-AA70-5F02FC85FF65}" destId="{5991D9B9-2234-444C-9D9F-B0D5AECAFF4C}" srcOrd="4" destOrd="0" presId="urn:microsoft.com/office/officeart/2005/8/layout/vList2"/>
    <dgm:cxn modelId="{8F27A724-844B-41C9-8E1B-456320656291}" type="presParOf" srcId="{EFA8B4C5-2103-4F05-AA70-5F02FC85FF65}" destId="{88D54445-D3FB-4E63-A9AD-0DA5CF205299}" srcOrd="5" destOrd="0" presId="urn:microsoft.com/office/officeart/2005/8/layout/vList2"/>
    <dgm:cxn modelId="{B64C3197-9C0A-4C31-A2C5-51652EF06A91}" type="presParOf" srcId="{EFA8B4C5-2103-4F05-AA70-5F02FC85FF65}" destId="{B143FC84-BD81-4877-A0B2-85004D205B2F}" srcOrd="6" destOrd="0" presId="urn:microsoft.com/office/officeart/2005/8/layout/vList2"/>
    <dgm:cxn modelId="{7B13D4BA-9A39-441F-ABBE-FBA14DF0A12E}" type="presParOf" srcId="{EFA8B4C5-2103-4F05-AA70-5F02FC85FF65}" destId="{44B6ADAE-8559-4ED5-A64B-AEDAB5BDAB03}" srcOrd="7" destOrd="0" presId="urn:microsoft.com/office/officeart/2005/8/layout/vList2"/>
    <dgm:cxn modelId="{3C8DD7E1-7FDD-46F3-98B8-D8BADA022AA5}" type="presParOf" srcId="{EFA8B4C5-2103-4F05-AA70-5F02FC85FF65}" destId="{C9D18DA5-477F-48E7-A9ED-599758D6781D}"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7C11DBE-13AC-4C9D-B04F-E6F34976C9F1}" type="doc">
      <dgm:prSet loTypeId="urn:microsoft.com/office/officeart/2005/8/layout/vList2" loCatId="list" qsTypeId="urn:microsoft.com/office/officeart/2005/8/quickstyle/3d1" qsCatId="3D" csTypeId="urn:microsoft.com/office/officeart/2005/8/colors/accent6_3" csCatId="accent6" phldr="1"/>
      <dgm:spPr/>
      <dgm:t>
        <a:bodyPr/>
        <a:lstStyle/>
        <a:p>
          <a:endParaRPr lang="en-US"/>
        </a:p>
      </dgm:t>
    </dgm:pt>
    <dgm:pt modelId="{2133B0FB-E7D9-4DA6-922B-6D865ED288E0}">
      <dgm:prSet/>
      <dgm:spPr/>
      <dgm:t>
        <a:bodyPr/>
        <a:lstStyle/>
        <a:p>
          <a:r>
            <a:rPr lang="en-GB" dirty="0"/>
            <a:t>Public domain dedication and  its substitute licence</a:t>
          </a:r>
          <a:endParaRPr lang="en-US" dirty="0"/>
        </a:p>
      </dgm:t>
    </dgm:pt>
    <dgm:pt modelId="{C58F77C0-0654-4D9C-B397-3B3155CA1395}" type="parTrans" cxnId="{819E9F55-318B-4C73-96AE-51C7B7D67A5F}">
      <dgm:prSet/>
      <dgm:spPr/>
      <dgm:t>
        <a:bodyPr/>
        <a:lstStyle/>
        <a:p>
          <a:endParaRPr lang="en-US"/>
        </a:p>
      </dgm:t>
    </dgm:pt>
    <dgm:pt modelId="{A52AFBBE-BEE1-4B1D-9C21-B995345FB16C}" type="sibTrans" cxnId="{819E9F55-318B-4C73-96AE-51C7B7D67A5F}">
      <dgm:prSet/>
      <dgm:spPr/>
      <dgm:t>
        <a:bodyPr/>
        <a:lstStyle/>
        <a:p>
          <a:endParaRPr lang="en-US"/>
        </a:p>
      </dgm:t>
    </dgm:pt>
    <dgm:pt modelId="{B4BE726D-77A9-45F2-BED2-33D6F3F9B63D}">
      <dgm:prSet/>
      <dgm:spPr/>
      <dgm:t>
        <a:bodyPr/>
        <a:lstStyle/>
        <a:p>
          <a:r>
            <a:rPr lang="en-GB" dirty="0"/>
            <a:t>Public domain is a dedication, not a licence; there are no restrictions</a:t>
          </a:r>
          <a:endParaRPr lang="en-US" dirty="0"/>
        </a:p>
      </dgm:t>
    </dgm:pt>
    <dgm:pt modelId="{7FA067F2-311D-4DB6-BFD9-E6AC97FC7EC0}" type="parTrans" cxnId="{28F684FD-A9EC-4B64-9AFC-8667EF7FBE91}">
      <dgm:prSet/>
      <dgm:spPr/>
      <dgm:t>
        <a:bodyPr/>
        <a:lstStyle/>
        <a:p>
          <a:endParaRPr lang="en-US"/>
        </a:p>
      </dgm:t>
    </dgm:pt>
    <dgm:pt modelId="{384F3E24-EB64-414E-8FB2-B70E18C27925}" type="sibTrans" cxnId="{28F684FD-A9EC-4B64-9AFC-8667EF7FBE91}">
      <dgm:prSet/>
      <dgm:spPr/>
      <dgm:t>
        <a:bodyPr/>
        <a:lstStyle/>
        <a:p>
          <a:endParaRPr lang="en-US"/>
        </a:p>
      </dgm:t>
    </dgm:pt>
    <dgm:pt modelId="{1EBB4A89-248D-4C08-AE82-86897B84EA54}">
      <dgm:prSet/>
      <dgm:spPr/>
      <dgm:t>
        <a:bodyPr/>
        <a:lstStyle/>
        <a:p>
          <a:r>
            <a:rPr lang="en-GB"/>
            <a:t>Requirements</a:t>
          </a:r>
          <a:endParaRPr lang="en-US"/>
        </a:p>
      </dgm:t>
    </dgm:pt>
    <dgm:pt modelId="{53CC6655-2E0E-4A55-8CF6-9C50F51667DB}" type="parTrans" cxnId="{5E50ACDE-185A-460A-B9E9-A3FD92098F0F}">
      <dgm:prSet/>
      <dgm:spPr/>
      <dgm:t>
        <a:bodyPr/>
        <a:lstStyle/>
        <a:p>
          <a:endParaRPr lang="en-US"/>
        </a:p>
      </dgm:t>
    </dgm:pt>
    <dgm:pt modelId="{A6446D9F-65BB-406D-A7AB-4642D59A142E}" type="sibTrans" cxnId="{5E50ACDE-185A-460A-B9E9-A3FD92098F0F}">
      <dgm:prSet/>
      <dgm:spPr/>
      <dgm:t>
        <a:bodyPr/>
        <a:lstStyle/>
        <a:p>
          <a:endParaRPr lang="en-US"/>
        </a:p>
      </dgm:t>
    </dgm:pt>
    <dgm:pt modelId="{DD83B52B-3C0B-4F5B-A542-8F8120909F08}">
      <dgm:prSet/>
      <dgm:spPr/>
      <dgm:t>
        <a:bodyPr/>
        <a:lstStyle/>
        <a:p>
          <a:r>
            <a:rPr lang="en-GB" dirty="0"/>
            <a:t>No copyright notice or licence text is required (CC0 suggests attribution)</a:t>
          </a:r>
          <a:endParaRPr lang="en-US" dirty="0"/>
        </a:p>
      </dgm:t>
    </dgm:pt>
    <dgm:pt modelId="{EDC356D4-595A-4461-B912-805C6F3DA74F}" type="parTrans" cxnId="{2CC4252F-B8BB-4644-B57C-9EF6E873414F}">
      <dgm:prSet/>
      <dgm:spPr/>
      <dgm:t>
        <a:bodyPr/>
        <a:lstStyle/>
        <a:p>
          <a:endParaRPr lang="en-US"/>
        </a:p>
      </dgm:t>
    </dgm:pt>
    <dgm:pt modelId="{8A33C8DD-7232-4C87-A20E-42D8DD9848A3}" type="sibTrans" cxnId="{2CC4252F-B8BB-4644-B57C-9EF6E873414F}">
      <dgm:prSet/>
      <dgm:spPr/>
      <dgm:t>
        <a:bodyPr/>
        <a:lstStyle/>
        <a:p>
          <a:endParaRPr lang="en-US"/>
        </a:p>
      </dgm:t>
    </dgm:pt>
    <dgm:pt modelId="{286B7225-1BEE-4AB6-9763-3DA4E6424378}">
      <dgm:prSet/>
      <dgm:spPr/>
      <dgm:t>
        <a:bodyPr/>
        <a:lstStyle/>
        <a:p>
          <a:r>
            <a:rPr lang="en-GB"/>
            <a:t>No obligation to include a notice of significant changes</a:t>
          </a:r>
          <a:endParaRPr lang="en-US"/>
        </a:p>
      </dgm:t>
    </dgm:pt>
    <dgm:pt modelId="{7A238139-9C81-4258-BCB3-40ED76826EF1}" type="parTrans" cxnId="{2F765012-C7D2-42D5-83B3-FF224342B47B}">
      <dgm:prSet/>
      <dgm:spPr/>
      <dgm:t>
        <a:bodyPr/>
        <a:lstStyle/>
        <a:p>
          <a:endParaRPr lang="en-US"/>
        </a:p>
      </dgm:t>
    </dgm:pt>
    <dgm:pt modelId="{7FCFB756-0387-4103-A118-71238CBFCFFB}" type="sibTrans" cxnId="{2F765012-C7D2-42D5-83B3-FF224342B47B}">
      <dgm:prSet/>
      <dgm:spPr/>
      <dgm:t>
        <a:bodyPr/>
        <a:lstStyle/>
        <a:p>
          <a:endParaRPr lang="en-US"/>
        </a:p>
      </dgm:t>
    </dgm:pt>
    <dgm:pt modelId="{79CC9569-6AA7-4CE1-BB6B-EF9B067BA335}">
      <dgm:prSet/>
      <dgm:spPr/>
      <dgm:t>
        <a:bodyPr/>
        <a:lstStyle/>
        <a:p>
          <a:r>
            <a:rPr lang="en-GB"/>
            <a:t>No obligation to disclose modified source code</a:t>
          </a:r>
          <a:endParaRPr lang="en-US"/>
        </a:p>
      </dgm:t>
    </dgm:pt>
    <dgm:pt modelId="{63713092-AE5D-4358-9F60-9EFC203DF113}" type="parTrans" cxnId="{96478EEB-C6BC-4DE3-88E0-98690F6E03E7}">
      <dgm:prSet/>
      <dgm:spPr/>
      <dgm:t>
        <a:bodyPr/>
        <a:lstStyle/>
        <a:p>
          <a:endParaRPr lang="en-US"/>
        </a:p>
      </dgm:t>
    </dgm:pt>
    <dgm:pt modelId="{2E13987D-B37B-4ED5-94FB-340FA2C19E7B}" type="sibTrans" cxnId="{96478EEB-C6BC-4DE3-88E0-98690F6E03E7}">
      <dgm:prSet/>
      <dgm:spPr/>
      <dgm:t>
        <a:bodyPr/>
        <a:lstStyle/>
        <a:p>
          <a:endParaRPr lang="en-US"/>
        </a:p>
      </dgm:t>
    </dgm:pt>
    <dgm:pt modelId="{C1C046A2-088D-4720-8A4E-9C945E089901}">
      <dgm:prSet/>
      <dgm:spPr/>
      <dgm:t>
        <a:bodyPr/>
        <a:lstStyle/>
        <a:p>
          <a:r>
            <a:rPr lang="en-GB"/>
            <a:t>Sublicensing is permitted</a:t>
          </a:r>
          <a:endParaRPr lang="en-US"/>
        </a:p>
      </dgm:t>
    </dgm:pt>
    <dgm:pt modelId="{39132E36-CBBD-4298-89FE-23AEECF85B37}" type="parTrans" cxnId="{51274323-CA03-46AB-9A12-5C10E5E90CA4}">
      <dgm:prSet/>
      <dgm:spPr/>
      <dgm:t>
        <a:bodyPr/>
        <a:lstStyle/>
        <a:p>
          <a:endParaRPr lang="en-US"/>
        </a:p>
      </dgm:t>
    </dgm:pt>
    <dgm:pt modelId="{A192C819-EB23-4272-A336-B8AB3C11DE1D}" type="sibTrans" cxnId="{51274323-CA03-46AB-9A12-5C10E5E90CA4}">
      <dgm:prSet/>
      <dgm:spPr/>
      <dgm:t>
        <a:bodyPr/>
        <a:lstStyle/>
        <a:p>
          <a:endParaRPr lang="en-US"/>
        </a:p>
      </dgm:t>
    </dgm:pt>
    <dgm:pt modelId="{52096E02-DD20-4E9E-9C50-3D593ACB7AB5}">
      <dgm:prSet/>
      <dgm:spPr/>
      <dgm:t>
        <a:bodyPr/>
        <a:lstStyle/>
        <a:p>
          <a:r>
            <a:rPr lang="en-GB"/>
            <a:t>Compatibility, linking and mixing</a:t>
          </a:r>
          <a:endParaRPr lang="en-US"/>
        </a:p>
      </dgm:t>
    </dgm:pt>
    <dgm:pt modelId="{7A3A8C22-7D28-4DF9-9E34-76F47C31B49B}" type="parTrans" cxnId="{5BB2A48F-6766-44AB-A5F1-909B510D7D51}">
      <dgm:prSet/>
      <dgm:spPr/>
      <dgm:t>
        <a:bodyPr/>
        <a:lstStyle/>
        <a:p>
          <a:endParaRPr lang="en-US"/>
        </a:p>
      </dgm:t>
    </dgm:pt>
    <dgm:pt modelId="{0DC2C800-B679-44A3-9B61-F53C880FCB26}" type="sibTrans" cxnId="{5BB2A48F-6766-44AB-A5F1-909B510D7D51}">
      <dgm:prSet/>
      <dgm:spPr/>
      <dgm:t>
        <a:bodyPr/>
        <a:lstStyle/>
        <a:p>
          <a:endParaRPr lang="en-US"/>
        </a:p>
      </dgm:t>
    </dgm:pt>
    <dgm:pt modelId="{40333DA9-791E-442B-85B3-61C0FED61A59}">
      <dgm:prSet/>
      <dgm:spPr/>
      <dgm:t>
        <a:bodyPr/>
        <a:lstStyle/>
        <a:p>
          <a:r>
            <a:rPr lang="en-GB"/>
            <a:t>Linking-permissive</a:t>
          </a:r>
          <a:endParaRPr lang="en-US"/>
        </a:p>
      </dgm:t>
    </dgm:pt>
    <dgm:pt modelId="{344EB9C3-464F-4EA4-BBB2-C6915E081A78}" type="parTrans" cxnId="{C3E36B20-0385-4B8E-BBDD-9E72F498303E}">
      <dgm:prSet/>
      <dgm:spPr/>
      <dgm:t>
        <a:bodyPr/>
        <a:lstStyle/>
        <a:p>
          <a:endParaRPr lang="en-US"/>
        </a:p>
      </dgm:t>
    </dgm:pt>
    <dgm:pt modelId="{22D11860-787B-4818-A3DC-52846ECA3BF1}" type="sibTrans" cxnId="{C3E36B20-0385-4B8E-BBDD-9E72F498303E}">
      <dgm:prSet/>
      <dgm:spPr/>
      <dgm:t>
        <a:bodyPr/>
        <a:lstStyle/>
        <a:p>
          <a:endParaRPr lang="en-US"/>
        </a:p>
      </dgm:t>
    </dgm:pt>
    <dgm:pt modelId="{086228F0-E735-47D5-834C-0FCBA433AA88}">
      <dgm:prSet/>
      <dgm:spPr/>
      <dgm:t>
        <a:bodyPr/>
        <a:lstStyle/>
        <a:p>
          <a:r>
            <a:rPr lang="en-GB"/>
            <a:t>Can be subsumed by all licences and works</a:t>
          </a:r>
          <a:endParaRPr lang="en-US"/>
        </a:p>
      </dgm:t>
    </dgm:pt>
    <dgm:pt modelId="{50FC6E51-C7D6-4D33-BB4B-6ADEAF7B6719}" type="parTrans" cxnId="{1AFD200D-8D3B-4647-A36B-9BBC9FB42652}">
      <dgm:prSet/>
      <dgm:spPr/>
      <dgm:t>
        <a:bodyPr/>
        <a:lstStyle/>
        <a:p>
          <a:endParaRPr lang="en-US"/>
        </a:p>
      </dgm:t>
    </dgm:pt>
    <dgm:pt modelId="{8EE95BA4-BF92-4760-BCDE-261BC579CAB3}" type="sibTrans" cxnId="{1AFD200D-8D3B-4647-A36B-9BBC9FB42652}">
      <dgm:prSet/>
      <dgm:spPr/>
      <dgm:t>
        <a:bodyPr/>
        <a:lstStyle/>
        <a:p>
          <a:endParaRPr lang="en-US"/>
        </a:p>
      </dgm:t>
    </dgm:pt>
    <dgm:pt modelId="{820A554B-1854-4ADC-A32E-529CE9B3E803}">
      <dgm:prSet/>
      <dgm:spPr/>
      <dgm:t>
        <a:bodyPr/>
        <a:lstStyle/>
        <a:p>
          <a:r>
            <a:rPr lang="en-GB"/>
            <a:t>Patent rights </a:t>
          </a:r>
          <a:endParaRPr lang="en-US"/>
        </a:p>
      </dgm:t>
    </dgm:pt>
    <dgm:pt modelId="{62D52880-CDDD-4EAE-8E5C-D16EC71CF186}" type="parTrans" cxnId="{D9C5B94C-5129-4422-824D-3F6936F26CAB}">
      <dgm:prSet/>
      <dgm:spPr/>
      <dgm:t>
        <a:bodyPr/>
        <a:lstStyle/>
        <a:p>
          <a:endParaRPr lang="en-US"/>
        </a:p>
      </dgm:t>
    </dgm:pt>
    <dgm:pt modelId="{56BB09B1-904B-4EB4-8C29-843E81E48493}" type="sibTrans" cxnId="{D9C5B94C-5129-4422-824D-3F6936F26CAB}">
      <dgm:prSet/>
      <dgm:spPr/>
      <dgm:t>
        <a:bodyPr/>
        <a:lstStyle/>
        <a:p>
          <a:endParaRPr lang="en-US"/>
        </a:p>
      </dgm:t>
    </dgm:pt>
    <dgm:pt modelId="{D2193A03-4378-40F8-B67A-A84C863FEA22}">
      <dgm:prSet/>
      <dgm:spPr/>
      <dgm:t>
        <a:bodyPr/>
        <a:lstStyle/>
        <a:p>
          <a:r>
            <a:rPr lang="en-GB"/>
            <a:t>Not mentioned</a:t>
          </a:r>
          <a:endParaRPr lang="en-US"/>
        </a:p>
      </dgm:t>
    </dgm:pt>
    <dgm:pt modelId="{99868810-05CB-4DCB-B148-F07BBB406DCB}" type="parTrans" cxnId="{54953A59-0836-4FF7-A55A-2C4C1285581C}">
      <dgm:prSet/>
      <dgm:spPr/>
      <dgm:t>
        <a:bodyPr/>
        <a:lstStyle/>
        <a:p>
          <a:endParaRPr lang="en-US"/>
        </a:p>
      </dgm:t>
    </dgm:pt>
    <dgm:pt modelId="{3144521B-110D-4BD5-A00A-E633340A2907}" type="sibTrans" cxnId="{54953A59-0836-4FF7-A55A-2C4C1285581C}">
      <dgm:prSet/>
      <dgm:spPr/>
      <dgm:t>
        <a:bodyPr/>
        <a:lstStyle/>
        <a:p>
          <a:endParaRPr lang="en-US"/>
        </a:p>
      </dgm:t>
    </dgm:pt>
    <dgm:pt modelId="{8C5FD849-99DD-46C5-A64A-6C35543D00D3}">
      <dgm:prSet/>
      <dgm:spPr/>
      <dgm:t>
        <a:bodyPr/>
        <a:lstStyle/>
        <a:p>
          <a:r>
            <a:rPr lang="en-GB"/>
            <a:t>For PD vary by jurisdiction </a:t>
          </a:r>
          <a:endParaRPr lang="en-US"/>
        </a:p>
      </dgm:t>
    </dgm:pt>
    <dgm:pt modelId="{A4804152-924D-43D9-8CAE-507A4A59A91A}" type="parTrans" cxnId="{4898C73D-1728-4EF0-AF51-E801B8E4DA88}">
      <dgm:prSet/>
      <dgm:spPr/>
      <dgm:t>
        <a:bodyPr/>
        <a:lstStyle/>
        <a:p>
          <a:endParaRPr lang="en-US"/>
        </a:p>
      </dgm:t>
    </dgm:pt>
    <dgm:pt modelId="{AD5BA7E9-4F7E-4D7C-9B31-7973E585D46F}" type="sibTrans" cxnId="{4898C73D-1728-4EF0-AF51-E801B8E4DA88}">
      <dgm:prSet/>
      <dgm:spPr/>
      <dgm:t>
        <a:bodyPr/>
        <a:lstStyle/>
        <a:p>
          <a:endParaRPr lang="en-US"/>
        </a:p>
      </dgm:t>
    </dgm:pt>
    <dgm:pt modelId="{19810D52-2BF4-44FE-9266-82ADC5EA9928}">
      <dgm:prSet/>
      <dgm:spPr/>
      <dgm:t>
        <a:bodyPr/>
        <a:lstStyle/>
        <a:p>
          <a:r>
            <a:rPr lang="en-GB" dirty="0"/>
            <a:t>CC0: Explicit waiver (patent owners retain their rights, users should obtain patent licenses), rights vary by jurisdiction </a:t>
          </a:r>
          <a:endParaRPr lang="en-US" dirty="0"/>
        </a:p>
      </dgm:t>
    </dgm:pt>
    <dgm:pt modelId="{B450A683-67D0-48E8-8019-CEE51AC92FBF}" type="parTrans" cxnId="{67F84F5E-C812-439A-B0F9-F9F03E9AE81E}">
      <dgm:prSet/>
      <dgm:spPr/>
      <dgm:t>
        <a:bodyPr/>
        <a:lstStyle/>
        <a:p>
          <a:endParaRPr lang="en-US"/>
        </a:p>
      </dgm:t>
    </dgm:pt>
    <dgm:pt modelId="{675B67E8-CE12-409C-A238-AFB6584ADCE2}" type="sibTrans" cxnId="{67F84F5E-C812-439A-B0F9-F9F03E9AE81E}">
      <dgm:prSet/>
      <dgm:spPr/>
      <dgm:t>
        <a:bodyPr/>
        <a:lstStyle/>
        <a:p>
          <a:endParaRPr lang="en-US"/>
        </a:p>
      </dgm:t>
    </dgm:pt>
    <dgm:pt modelId="{73B04FDC-69E0-469F-860B-00B052BDFC58}">
      <dgm:prSet/>
      <dgm:spPr/>
      <dgm:t>
        <a:bodyPr/>
        <a:lstStyle/>
        <a:p>
          <a:r>
            <a:rPr lang="en-GB"/>
            <a:t>Trademark use: Not mentioned, for PD varies by jurisdiction</a:t>
          </a:r>
          <a:endParaRPr lang="en-US"/>
        </a:p>
      </dgm:t>
    </dgm:pt>
    <dgm:pt modelId="{4DAA97B0-0DB2-4703-91F6-D58C0BA107EC}" type="parTrans" cxnId="{B38C5870-3518-4913-81E0-97EF04D6094A}">
      <dgm:prSet/>
      <dgm:spPr/>
      <dgm:t>
        <a:bodyPr/>
        <a:lstStyle/>
        <a:p>
          <a:endParaRPr lang="en-US"/>
        </a:p>
      </dgm:t>
    </dgm:pt>
    <dgm:pt modelId="{9E7F7AA1-D132-4640-8CD8-8109AEE3B811}" type="sibTrans" cxnId="{B38C5870-3518-4913-81E0-97EF04D6094A}">
      <dgm:prSet/>
      <dgm:spPr/>
      <dgm:t>
        <a:bodyPr/>
        <a:lstStyle/>
        <a:p>
          <a:endParaRPr lang="en-US"/>
        </a:p>
      </dgm:t>
    </dgm:pt>
    <dgm:pt modelId="{7EC26693-55E3-4328-9BFF-0491F56A1606}">
      <dgm:prSet/>
      <dgm:spPr/>
      <dgm:t>
        <a:bodyPr/>
        <a:lstStyle/>
        <a:p>
          <a:r>
            <a:rPr lang="en-GB" dirty="0"/>
            <a:t>CC0-1.0, WTFPL and </a:t>
          </a:r>
          <a:r>
            <a:rPr lang="en-GB" dirty="0" err="1"/>
            <a:t>Unlicense</a:t>
          </a:r>
          <a:r>
            <a:rPr lang="en-GB" dirty="0"/>
            <a:t> effectively dedicate a work to the public domain to the extent permitted by law; used when a licence is legally required</a:t>
          </a:r>
          <a:endParaRPr lang="en-US" dirty="0"/>
        </a:p>
      </dgm:t>
    </dgm:pt>
    <dgm:pt modelId="{11E7D3FE-2666-4F55-9F6A-331311FC5DEE}" type="parTrans" cxnId="{8B559664-22DC-4B92-8B00-CBE7509B40F7}">
      <dgm:prSet/>
      <dgm:spPr/>
      <dgm:t>
        <a:bodyPr/>
        <a:lstStyle/>
        <a:p>
          <a:endParaRPr lang="en-US"/>
        </a:p>
      </dgm:t>
    </dgm:pt>
    <dgm:pt modelId="{72FD7970-5F59-4340-A1B7-2E83D3DCF8E8}" type="sibTrans" cxnId="{8B559664-22DC-4B92-8B00-CBE7509B40F7}">
      <dgm:prSet/>
      <dgm:spPr/>
      <dgm:t>
        <a:bodyPr/>
        <a:lstStyle/>
        <a:p>
          <a:endParaRPr lang="en-US"/>
        </a:p>
      </dgm:t>
    </dgm:pt>
    <dgm:pt modelId="{6884C3CC-3E81-4CBC-AAB0-0916BEB10F21}" type="pres">
      <dgm:prSet presAssocID="{E7C11DBE-13AC-4C9D-B04F-E6F34976C9F1}" presName="linear" presStyleCnt="0">
        <dgm:presLayoutVars>
          <dgm:animLvl val="lvl"/>
          <dgm:resizeHandles val="exact"/>
        </dgm:presLayoutVars>
      </dgm:prSet>
      <dgm:spPr/>
    </dgm:pt>
    <dgm:pt modelId="{C21984C1-EB16-43A4-9EF0-D9EDB56FE984}" type="pres">
      <dgm:prSet presAssocID="{2133B0FB-E7D9-4DA6-922B-6D865ED288E0}" presName="parentText" presStyleLbl="node1" presStyleIdx="0" presStyleCnt="5">
        <dgm:presLayoutVars>
          <dgm:chMax val="0"/>
          <dgm:bulletEnabled val="1"/>
        </dgm:presLayoutVars>
      </dgm:prSet>
      <dgm:spPr/>
    </dgm:pt>
    <dgm:pt modelId="{AB681E18-1A78-4ED2-89F4-57E7D95D9FD3}" type="pres">
      <dgm:prSet presAssocID="{2133B0FB-E7D9-4DA6-922B-6D865ED288E0}" presName="childText" presStyleLbl="revTx" presStyleIdx="0" presStyleCnt="4">
        <dgm:presLayoutVars>
          <dgm:bulletEnabled val="1"/>
        </dgm:presLayoutVars>
      </dgm:prSet>
      <dgm:spPr/>
    </dgm:pt>
    <dgm:pt modelId="{785277BD-A30F-4ED3-B824-007842B054B5}" type="pres">
      <dgm:prSet presAssocID="{1EBB4A89-248D-4C08-AE82-86897B84EA54}" presName="parentText" presStyleLbl="node1" presStyleIdx="1" presStyleCnt="5">
        <dgm:presLayoutVars>
          <dgm:chMax val="0"/>
          <dgm:bulletEnabled val="1"/>
        </dgm:presLayoutVars>
      </dgm:prSet>
      <dgm:spPr/>
    </dgm:pt>
    <dgm:pt modelId="{86447319-5B6C-4346-9264-956A142CE511}" type="pres">
      <dgm:prSet presAssocID="{1EBB4A89-248D-4C08-AE82-86897B84EA54}" presName="childText" presStyleLbl="revTx" presStyleIdx="1" presStyleCnt="4">
        <dgm:presLayoutVars>
          <dgm:bulletEnabled val="1"/>
        </dgm:presLayoutVars>
      </dgm:prSet>
      <dgm:spPr/>
    </dgm:pt>
    <dgm:pt modelId="{1D15A82F-351F-4DE1-81F5-D19B126E98EA}" type="pres">
      <dgm:prSet presAssocID="{52096E02-DD20-4E9E-9C50-3D593ACB7AB5}" presName="parentText" presStyleLbl="node1" presStyleIdx="2" presStyleCnt="5">
        <dgm:presLayoutVars>
          <dgm:chMax val="0"/>
          <dgm:bulletEnabled val="1"/>
        </dgm:presLayoutVars>
      </dgm:prSet>
      <dgm:spPr/>
    </dgm:pt>
    <dgm:pt modelId="{11C3E011-21DC-417B-93A0-70DE43A8D11E}" type="pres">
      <dgm:prSet presAssocID="{52096E02-DD20-4E9E-9C50-3D593ACB7AB5}" presName="childText" presStyleLbl="revTx" presStyleIdx="2" presStyleCnt="4">
        <dgm:presLayoutVars>
          <dgm:bulletEnabled val="1"/>
        </dgm:presLayoutVars>
      </dgm:prSet>
      <dgm:spPr/>
    </dgm:pt>
    <dgm:pt modelId="{F83B4E84-49E4-49BB-A84F-136718B1418D}" type="pres">
      <dgm:prSet presAssocID="{820A554B-1854-4ADC-A32E-529CE9B3E803}" presName="parentText" presStyleLbl="node1" presStyleIdx="3" presStyleCnt="5">
        <dgm:presLayoutVars>
          <dgm:chMax val="0"/>
          <dgm:bulletEnabled val="1"/>
        </dgm:presLayoutVars>
      </dgm:prSet>
      <dgm:spPr/>
    </dgm:pt>
    <dgm:pt modelId="{5474357F-6BBA-4CC7-BF76-363F68A84820}" type="pres">
      <dgm:prSet presAssocID="{820A554B-1854-4ADC-A32E-529CE9B3E803}" presName="childText" presStyleLbl="revTx" presStyleIdx="3" presStyleCnt="4">
        <dgm:presLayoutVars>
          <dgm:bulletEnabled val="1"/>
        </dgm:presLayoutVars>
      </dgm:prSet>
      <dgm:spPr/>
    </dgm:pt>
    <dgm:pt modelId="{48F547B2-7DEC-4AF0-B84B-4614668FD6E1}" type="pres">
      <dgm:prSet presAssocID="{73B04FDC-69E0-469F-860B-00B052BDFC58}" presName="parentText" presStyleLbl="node1" presStyleIdx="4" presStyleCnt="5">
        <dgm:presLayoutVars>
          <dgm:chMax val="0"/>
          <dgm:bulletEnabled val="1"/>
        </dgm:presLayoutVars>
      </dgm:prSet>
      <dgm:spPr/>
    </dgm:pt>
  </dgm:ptLst>
  <dgm:cxnLst>
    <dgm:cxn modelId="{1AFD200D-8D3B-4647-A36B-9BBC9FB42652}" srcId="{52096E02-DD20-4E9E-9C50-3D593ACB7AB5}" destId="{086228F0-E735-47D5-834C-0FCBA433AA88}" srcOrd="1" destOrd="0" parTransId="{50FC6E51-C7D6-4D33-BB4B-6ADEAF7B6719}" sibTransId="{8EE95BA4-BF92-4760-BCDE-261BC579CAB3}"/>
    <dgm:cxn modelId="{2F765012-C7D2-42D5-83B3-FF224342B47B}" srcId="{1EBB4A89-248D-4C08-AE82-86897B84EA54}" destId="{286B7225-1BEE-4AB6-9763-3DA4E6424378}" srcOrd="1" destOrd="0" parTransId="{7A238139-9C81-4258-BCB3-40ED76826EF1}" sibTransId="{7FCFB756-0387-4103-A118-71238CBFCFFB}"/>
    <dgm:cxn modelId="{17CA5C1F-922C-4B43-B0E9-3D416CD30028}" type="presOf" srcId="{19810D52-2BF4-44FE-9266-82ADC5EA9928}" destId="{5474357F-6BBA-4CC7-BF76-363F68A84820}" srcOrd="0" destOrd="2" presId="urn:microsoft.com/office/officeart/2005/8/layout/vList2"/>
    <dgm:cxn modelId="{C3E36B20-0385-4B8E-BBDD-9E72F498303E}" srcId="{52096E02-DD20-4E9E-9C50-3D593ACB7AB5}" destId="{40333DA9-791E-442B-85B3-61C0FED61A59}" srcOrd="0" destOrd="0" parTransId="{344EB9C3-464F-4EA4-BBB2-C6915E081A78}" sibTransId="{22D11860-787B-4818-A3DC-52846ECA3BF1}"/>
    <dgm:cxn modelId="{51274323-CA03-46AB-9A12-5C10E5E90CA4}" srcId="{1EBB4A89-248D-4C08-AE82-86897B84EA54}" destId="{C1C046A2-088D-4720-8A4E-9C945E089901}" srcOrd="3" destOrd="0" parTransId="{39132E36-CBBD-4298-89FE-23AEECF85B37}" sibTransId="{A192C819-EB23-4272-A336-B8AB3C11DE1D}"/>
    <dgm:cxn modelId="{1A906D29-7F78-4345-9951-3A2201667403}" type="presOf" srcId="{D2193A03-4378-40F8-B67A-A84C863FEA22}" destId="{5474357F-6BBA-4CC7-BF76-363F68A84820}" srcOrd="0" destOrd="0" presId="urn:microsoft.com/office/officeart/2005/8/layout/vList2"/>
    <dgm:cxn modelId="{64FD392B-BA83-4EF2-9F4D-459B655B91CC}" type="presOf" srcId="{40333DA9-791E-442B-85B3-61C0FED61A59}" destId="{11C3E011-21DC-417B-93A0-70DE43A8D11E}" srcOrd="0" destOrd="0" presId="urn:microsoft.com/office/officeart/2005/8/layout/vList2"/>
    <dgm:cxn modelId="{2CC4252F-B8BB-4644-B57C-9EF6E873414F}" srcId="{1EBB4A89-248D-4C08-AE82-86897B84EA54}" destId="{DD83B52B-3C0B-4F5B-A542-8F8120909F08}" srcOrd="0" destOrd="0" parTransId="{EDC356D4-595A-4461-B912-805C6F3DA74F}" sibTransId="{8A33C8DD-7232-4C87-A20E-42D8DD9848A3}"/>
    <dgm:cxn modelId="{A8ACDB36-2FAD-4EEE-9D9C-91045CD7C877}" type="presOf" srcId="{E7C11DBE-13AC-4C9D-B04F-E6F34976C9F1}" destId="{6884C3CC-3E81-4CBC-AAB0-0916BEB10F21}" srcOrd="0" destOrd="0" presId="urn:microsoft.com/office/officeart/2005/8/layout/vList2"/>
    <dgm:cxn modelId="{4898C73D-1728-4EF0-AF51-E801B8E4DA88}" srcId="{820A554B-1854-4ADC-A32E-529CE9B3E803}" destId="{8C5FD849-99DD-46C5-A64A-6C35543D00D3}" srcOrd="1" destOrd="0" parTransId="{A4804152-924D-43D9-8CAE-507A4A59A91A}" sibTransId="{AD5BA7E9-4F7E-4D7C-9B31-7973E585D46F}"/>
    <dgm:cxn modelId="{B6308C3F-3F85-414E-A4F4-A84BA757CC5B}" type="presOf" srcId="{73B04FDC-69E0-469F-860B-00B052BDFC58}" destId="{48F547B2-7DEC-4AF0-B84B-4614668FD6E1}" srcOrd="0" destOrd="0" presId="urn:microsoft.com/office/officeart/2005/8/layout/vList2"/>
    <dgm:cxn modelId="{20D7725C-F923-46A3-B1AB-5895E8E2BA22}" type="presOf" srcId="{8C5FD849-99DD-46C5-A64A-6C35543D00D3}" destId="{5474357F-6BBA-4CC7-BF76-363F68A84820}" srcOrd="0" destOrd="1" presId="urn:microsoft.com/office/officeart/2005/8/layout/vList2"/>
    <dgm:cxn modelId="{67F84F5E-C812-439A-B0F9-F9F03E9AE81E}" srcId="{820A554B-1854-4ADC-A32E-529CE9B3E803}" destId="{19810D52-2BF4-44FE-9266-82ADC5EA9928}" srcOrd="2" destOrd="0" parTransId="{B450A683-67D0-48E8-8019-CEE51AC92FBF}" sibTransId="{675B67E8-CE12-409C-A238-AFB6584ADCE2}"/>
    <dgm:cxn modelId="{8B559664-22DC-4B92-8B00-CBE7509B40F7}" srcId="{2133B0FB-E7D9-4DA6-922B-6D865ED288E0}" destId="{7EC26693-55E3-4328-9BFF-0491F56A1606}" srcOrd="1" destOrd="0" parTransId="{11E7D3FE-2666-4F55-9F6A-331311FC5DEE}" sibTransId="{72FD7970-5F59-4340-A1B7-2E83D3DCF8E8}"/>
    <dgm:cxn modelId="{D9C5B94C-5129-4422-824D-3F6936F26CAB}" srcId="{E7C11DBE-13AC-4C9D-B04F-E6F34976C9F1}" destId="{820A554B-1854-4ADC-A32E-529CE9B3E803}" srcOrd="3" destOrd="0" parTransId="{62D52880-CDDD-4EAE-8E5C-D16EC71CF186}" sibTransId="{56BB09B1-904B-4EB4-8C29-843E81E48493}"/>
    <dgm:cxn modelId="{B38C5870-3518-4913-81E0-97EF04D6094A}" srcId="{E7C11DBE-13AC-4C9D-B04F-E6F34976C9F1}" destId="{73B04FDC-69E0-469F-860B-00B052BDFC58}" srcOrd="4" destOrd="0" parTransId="{4DAA97B0-0DB2-4703-91F6-D58C0BA107EC}" sibTransId="{9E7F7AA1-D132-4640-8CD8-8109AEE3B811}"/>
    <dgm:cxn modelId="{FE1CB871-D1DC-4596-973E-5508A7D352D3}" type="presOf" srcId="{C1C046A2-088D-4720-8A4E-9C945E089901}" destId="{86447319-5B6C-4346-9264-956A142CE511}" srcOrd="0" destOrd="3" presId="urn:microsoft.com/office/officeart/2005/8/layout/vList2"/>
    <dgm:cxn modelId="{BC18FD72-4B42-4F71-A1D1-9CBD4D666FB3}" type="presOf" srcId="{1EBB4A89-248D-4C08-AE82-86897B84EA54}" destId="{785277BD-A30F-4ED3-B824-007842B054B5}" srcOrd="0" destOrd="0" presId="urn:microsoft.com/office/officeart/2005/8/layout/vList2"/>
    <dgm:cxn modelId="{3F952154-0C20-485E-8F48-4D4C2C7BE31E}" type="presOf" srcId="{DD83B52B-3C0B-4F5B-A542-8F8120909F08}" destId="{86447319-5B6C-4346-9264-956A142CE511}" srcOrd="0" destOrd="0" presId="urn:microsoft.com/office/officeart/2005/8/layout/vList2"/>
    <dgm:cxn modelId="{819E9F55-318B-4C73-96AE-51C7B7D67A5F}" srcId="{E7C11DBE-13AC-4C9D-B04F-E6F34976C9F1}" destId="{2133B0FB-E7D9-4DA6-922B-6D865ED288E0}" srcOrd="0" destOrd="0" parTransId="{C58F77C0-0654-4D9C-B397-3B3155CA1395}" sibTransId="{A52AFBBE-BEE1-4B1D-9C21-B995345FB16C}"/>
    <dgm:cxn modelId="{54953A59-0836-4FF7-A55A-2C4C1285581C}" srcId="{820A554B-1854-4ADC-A32E-529CE9B3E803}" destId="{D2193A03-4378-40F8-B67A-A84C863FEA22}" srcOrd="0" destOrd="0" parTransId="{99868810-05CB-4DCB-B148-F07BBB406DCB}" sibTransId="{3144521B-110D-4BD5-A00A-E633340A2907}"/>
    <dgm:cxn modelId="{B172D68A-D699-4637-BA57-9A7117C980E7}" type="presOf" srcId="{79CC9569-6AA7-4CE1-BB6B-EF9B067BA335}" destId="{86447319-5B6C-4346-9264-956A142CE511}" srcOrd="0" destOrd="2" presId="urn:microsoft.com/office/officeart/2005/8/layout/vList2"/>
    <dgm:cxn modelId="{5BB2A48F-6766-44AB-A5F1-909B510D7D51}" srcId="{E7C11DBE-13AC-4C9D-B04F-E6F34976C9F1}" destId="{52096E02-DD20-4E9E-9C50-3D593ACB7AB5}" srcOrd="2" destOrd="0" parTransId="{7A3A8C22-7D28-4DF9-9E34-76F47C31B49B}" sibTransId="{0DC2C800-B679-44A3-9B61-F53C880FCB26}"/>
    <dgm:cxn modelId="{E534CEBE-9A2E-4152-AFB6-D4CF9B00165F}" type="presOf" srcId="{286B7225-1BEE-4AB6-9763-3DA4E6424378}" destId="{86447319-5B6C-4346-9264-956A142CE511}" srcOrd="0" destOrd="1" presId="urn:microsoft.com/office/officeart/2005/8/layout/vList2"/>
    <dgm:cxn modelId="{544178C8-93EC-4224-AC1E-479C2CC933D2}" type="presOf" srcId="{820A554B-1854-4ADC-A32E-529CE9B3E803}" destId="{F83B4E84-49E4-49BB-A84F-136718B1418D}" srcOrd="0" destOrd="0" presId="urn:microsoft.com/office/officeart/2005/8/layout/vList2"/>
    <dgm:cxn modelId="{5E50ACDE-185A-460A-B9E9-A3FD92098F0F}" srcId="{E7C11DBE-13AC-4C9D-B04F-E6F34976C9F1}" destId="{1EBB4A89-248D-4C08-AE82-86897B84EA54}" srcOrd="1" destOrd="0" parTransId="{53CC6655-2E0E-4A55-8CF6-9C50F51667DB}" sibTransId="{A6446D9F-65BB-406D-A7AB-4642D59A142E}"/>
    <dgm:cxn modelId="{61165AE9-4A77-452A-BF53-1F996202710F}" type="presOf" srcId="{2133B0FB-E7D9-4DA6-922B-6D865ED288E0}" destId="{C21984C1-EB16-43A4-9EF0-D9EDB56FE984}" srcOrd="0" destOrd="0" presId="urn:microsoft.com/office/officeart/2005/8/layout/vList2"/>
    <dgm:cxn modelId="{96478EEB-C6BC-4DE3-88E0-98690F6E03E7}" srcId="{1EBB4A89-248D-4C08-AE82-86897B84EA54}" destId="{79CC9569-6AA7-4CE1-BB6B-EF9B067BA335}" srcOrd="2" destOrd="0" parTransId="{63713092-AE5D-4358-9F60-9EFC203DF113}" sibTransId="{2E13987D-B37B-4ED5-94FB-340FA2C19E7B}"/>
    <dgm:cxn modelId="{18EFCDEB-BDBB-4FF2-B212-714A44692FFD}" type="presOf" srcId="{B4BE726D-77A9-45F2-BED2-33D6F3F9B63D}" destId="{AB681E18-1A78-4ED2-89F4-57E7D95D9FD3}" srcOrd="0" destOrd="0" presId="urn:microsoft.com/office/officeart/2005/8/layout/vList2"/>
    <dgm:cxn modelId="{22EC6DF9-255B-4C2C-9074-1FF581615DAA}" type="presOf" srcId="{52096E02-DD20-4E9E-9C50-3D593ACB7AB5}" destId="{1D15A82F-351F-4DE1-81F5-D19B126E98EA}" srcOrd="0" destOrd="0" presId="urn:microsoft.com/office/officeart/2005/8/layout/vList2"/>
    <dgm:cxn modelId="{2ECF5DFB-54F8-4BF8-8F3A-E3FB40B4D3EB}" type="presOf" srcId="{7EC26693-55E3-4328-9BFF-0491F56A1606}" destId="{AB681E18-1A78-4ED2-89F4-57E7D95D9FD3}" srcOrd="0" destOrd="1" presId="urn:microsoft.com/office/officeart/2005/8/layout/vList2"/>
    <dgm:cxn modelId="{3D3B59FD-5C80-4775-9BDC-20975B426ED6}" type="presOf" srcId="{086228F0-E735-47D5-834C-0FCBA433AA88}" destId="{11C3E011-21DC-417B-93A0-70DE43A8D11E}" srcOrd="0" destOrd="1" presId="urn:microsoft.com/office/officeart/2005/8/layout/vList2"/>
    <dgm:cxn modelId="{28F684FD-A9EC-4B64-9AFC-8667EF7FBE91}" srcId="{2133B0FB-E7D9-4DA6-922B-6D865ED288E0}" destId="{B4BE726D-77A9-45F2-BED2-33D6F3F9B63D}" srcOrd="0" destOrd="0" parTransId="{7FA067F2-311D-4DB6-BFD9-E6AC97FC7EC0}" sibTransId="{384F3E24-EB64-414E-8FB2-B70E18C27925}"/>
    <dgm:cxn modelId="{4F5FD424-10C3-43E7-B46A-ACBB95C07C2B}" type="presParOf" srcId="{6884C3CC-3E81-4CBC-AAB0-0916BEB10F21}" destId="{C21984C1-EB16-43A4-9EF0-D9EDB56FE984}" srcOrd="0" destOrd="0" presId="urn:microsoft.com/office/officeart/2005/8/layout/vList2"/>
    <dgm:cxn modelId="{3A8005EC-494C-410F-83AA-64761E7E0925}" type="presParOf" srcId="{6884C3CC-3E81-4CBC-AAB0-0916BEB10F21}" destId="{AB681E18-1A78-4ED2-89F4-57E7D95D9FD3}" srcOrd="1" destOrd="0" presId="urn:microsoft.com/office/officeart/2005/8/layout/vList2"/>
    <dgm:cxn modelId="{65927F58-E1C3-4F0F-B58F-9995EE1826D5}" type="presParOf" srcId="{6884C3CC-3E81-4CBC-AAB0-0916BEB10F21}" destId="{785277BD-A30F-4ED3-B824-007842B054B5}" srcOrd="2" destOrd="0" presId="urn:microsoft.com/office/officeart/2005/8/layout/vList2"/>
    <dgm:cxn modelId="{B251CCC6-240F-4CD4-9BC4-A0B5A821D239}" type="presParOf" srcId="{6884C3CC-3E81-4CBC-AAB0-0916BEB10F21}" destId="{86447319-5B6C-4346-9264-956A142CE511}" srcOrd="3" destOrd="0" presId="urn:microsoft.com/office/officeart/2005/8/layout/vList2"/>
    <dgm:cxn modelId="{F88C615B-8BF4-4E39-A225-4510EF8EF4FD}" type="presParOf" srcId="{6884C3CC-3E81-4CBC-AAB0-0916BEB10F21}" destId="{1D15A82F-351F-4DE1-81F5-D19B126E98EA}" srcOrd="4" destOrd="0" presId="urn:microsoft.com/office/officeart/2005/8/layout/vList2"/>
    <dgm:cxn modelId="{5BF2BA78-17DD-43DD-8615-B72BF1D2E220}" type="presParOf" srcId="{6884C3CC-3E81-4CBC-AAB0-0916BEB10F21}" destId="{11C3E011-21DC-417B-93A0-70DE43A8D11E}" srcOrd="5" destOrd="0" presId="urn:microsoft.com/office/officeart/2005/8/layout/vList2"/>
    <dgm:cxn modelId="{A40EC107-C447-45C7-8C55-7373D035180E}" type="presParOf" srcId="{6884C3CC-3E81-4CBC-AAB0-0916BEB10F21}" destId="{F83B4E84-49E4-49BB-A84F-136718B1418D}" srcOrd="6" destOrd="0" presId="urn:microsoft.com/office/officeart/2005/8/layout/vList2"/>
    <dgm:cxn modelId="{D91D7926-2129-405F-ABB6-75DF301A56FA}" type="presParOf" srcId="{6884C3CC-3E81-4CBC-AAB0-0916BEB10F21}" destId="{5474357F-6BBA-4CC7-BF76-363F68A84820}" srcOrd="7" destOrd="0" presId="urn:microsoft.com/office/officeart/2005/8/layout/vList2"/>
    <dgm:cxn modelId="{B1B89891-B3DC-421A-947F-3193DB4E925F}" type="presParOf" srcId="{6884C3CC-3E81-4CBC-AAB0-0916BEB10F21}" destId="{48F547B2-7DEC-4AF0-B84B-4614668FD6E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CD8A4A0-7FE0-4DFF-8212-1353DEF7FAF1}" type="doc">
      <dgm:prSet loTypeId="urn:microsoft.com/office/officeart/2005/8/layout/vList2" loCatId="list" qsTypeId="urn:microsoft.com/office/officeart/2005/8/quickstyle/3d1" qsCatId="3D" csTypeId="urn:microsoft.com/office/officeart/2005/8/colors/accent4_4" csCatId="accent4" phldr="1"/>
      <dgm:spPr/>
      <dgm:t>
        <a:bodyPr/>
        <a:lstStyle/>
        <a:p>
          <a:endParaRPr lang="en-US"/>
        </a:p>
      </dgm:t>
    </dgm:pt>
    <dgm:pt modelId="{AE46611A-0A26-4EDD-8005-F7423E1C557B}">
      <dgm:prSet/>
      <dgm:spPr/>
      <dgm:t>
        <a:bodyPr/>
        <a:lstStyle/>
        <a:p>
          <a:r>
            <a:rPr lang="en-GB" dirty="0"/>
            <a:t>Weak copyleft, allow linking with modules under licences not considered free by the FSF</a:t>
          </a:r>
          <a:endParaRPr lang="en-US" dirty="0"/>
        </a:p>
      </dgm:t>
    </dgm:pt>
    <dgm:pt modelId="{26EAAF77-6CD2-4900-9855-A8AE0B465B77}" type="parTrans" cxnId="{81BA28B2-DCF0-4707-9518-836D9C3B9797}">
      <dgm:prSet/>
      <dgm:spPr/>
      <dgm:t>
        <a:bodyPr/>
        <a:lstStyle/>
        <a:p>
          <a:endParaRPr lang="en-US"/>
        </a:p>
      </dgm:t>
    </dgm:pt>
    <dgm:pt modelId="{CB7B955F-F6B5-4C6B-862E-8FD2E842E3F6}" type="sibTrans" cxnId="{81BA28B2-DCF0-4707-9518-836D9C3B9797}">
      <dgm:prSet/>
      <dgm:spPr/>
      <dgm:t>
        <a:bodyPr/>
        <a:lstStyle/>
        <a:p>
          <a:endParaRPr lang="en-US"/>
        </a:p>
      </dgm:t>
    </dgm:pt>
    <dgm:pt modelId="{219664D5-4236-457E-8337-430170D204A0}">
      <dgm:prSet/>
      <dgm:spPr/>
      <dgm:t>
        <a:bodyPr/>
        <a:lstStyle/>
        <a:p>
          <a:r>
            <a:rPr lang="en-GB" dirty="0"/>
            <a:t>LGPL 3.0 prohibits practices that restrict installing or running modified versions</a:t>
          </a:r>
          <a:endParaRPr lang="en-US" dirty="0"/>
        </a:p>
      </dgm:t>
    </dgm:pt>
    <dgm:pt modelId="{2B75B780-5DB2-4659-B6CA-72312CECBEB4}" type="parTrans" cxnId="{096D745F-A5A1-443C-8712-4DACFB8DC3A9}">
      <dgm:prSet/>
      <dgm:spPr/>
      <dgm:t>
        <a:bodyPr/>
        <a:lstStyle/>
        <a:p>
          <a:endParaRPr lang="en-US"/>
        </a:p>
      </dgm:t>
    </dgm:pt>
    <dgm:pt modelId="{FEC59A87-4FBE-470F-8D60-E279C6DD2C81}" type="sibTrans" cxnId="{096D745F-A5A1-443C-8712-4DACFB8DC3A9}">
      <dgm:prSet/>
      <dgm:spPr/>
      <dgm:t>
        <a:bodyPr/>
        <a:lstStyle/>
        <a:p>
          <a:endParaRPr lang="en-US"/>
        </a:p>
      </dgm:t>
    </dgm:pt>
    <dgm:pt modelId="{910112E8-0019-4D12-85EC-A794D5BA2697}">
      <dgm:prSet/>
      <dgm:spPr/>
      <dgm:t>
        <a:bodyPr/>
        <a:lstStyle/>
        <a:p>
          <a:r>
            <a:rPr lang="en-GB"/>
            <a:t>Requirements</a:t>
          </a:r>
          <a:endParaRPr lang="en-US"/>
        </a:p>
      </dgm:t>
    </dgm:pt>
    <dgm:pt modelId="{B6902969-087E-4B8D-AB7A-874189DB1D6F}" type="parTrans" cxnId="{4E009E77-BEEA-4169-8526-7C0F39B94DD2}">
      <dgm:prSet/>
      <dgm:spPr/>
      <dgm:t>
        <a:bodyPr/>
        <a:lstStyle/>
        <a:p>
          <a:endParaRPr lang="en-US"/>
        </a:p>
      </dgm:t>
    </dgm:pt>
    <dgm:pt modelId="{C8BB6A89-ACDA-4157-936D-77B10CBCAE3A}" type="sibTrans" cxnId="{4E009E77-BEEA-4169-8526-7C0F39B94DD2}">
      <dgm:prSet/>
      <dgm:spPr/>
      <dgm:t>
        <a:bodyPr/>
        <a:lstStyle/>
        <a:p>
          <a:endParaRPr lang="en-US"/>
        </a:p>
      </dgm:t>
    </dgm:pt>
    <dgm:pt modelId="{23E13F72-94AA-4E9C-AF91-0F2844E131A0}">
      <dgm:prSet/>
      <dgm:spPr/>
      <dgm:t>
        <a:bodyPr/>
        <a:lstStyle/>
        <a:p>
          <a:r>
            <a:rPr lang="en-GB"/>
            <a:t>Include the original copyright notice and licence text</a:t>
          </a:r>
          <a:endParaRPr lang="en-US"/>
        </a:p>
      </dgm:t>
    </dgm:pt>
    <dgm:pt modelId="{90073A80-0213-4C16-B61F-561CA5C235A8}" type="parTrans" cxnId="{55E365E8-012C-4F75-AABD-4E9A085F8A7C}">
      <dgm:prSet/>
      <dgm:spPr/>
      <dgm:t>
        <a:bodyPr/>
        <a:lstStyle/>
        <a:p>
          <a:endParaRPr lang="en-US"/>
        </a:p>
      </dgm:t>
    </dgm:pt>
    <dgm:pt modelId="{255A024C-4433-4F71-BE98-E77B1A740985}" type="sibTrans" cxnId="{55E365E8-012C-4F75-AABD-4E9A085F8A7C}">
      <dgm:prSet/>
      <dgm:spPr/>
      <dgm:t>
        <a:bodyPr/>
        <a:lstStyle/>
        <a:p>
          <a:endParaRPr lang="en-US"/>
        </a:p>
      </dgm:t>
    </dgm:pt>
    <dgm:pt modelId="{5DBEE2DB-42D6-4C76-A7CD-DF7E066C8FD1}">
      <dgm:prSet/>
      <dgm:spPr/>
      <dgm:t>
        <a:bodyPr/>
        <a:lstStyle/>
        <a:p>
          <a:r>
            <a:rPr lang="en-GB"/>
            <a:t>Include notices of significant changes with dates</a:t>
          </a:r>
          <a:endParaRPr lang="en-US"/>
        </a:p>
      </dgm:t>
    </dgm:pt>
    <dgm:pt modelId="{2983EF60-4E62-47C8-A77C-8E04C12F8AF6}" type="parTrans" cxnId="{4FDBBE11-706B-444F-AE24-64E5FEE37F30}">
      <dgm:prSet/>
      <dgm:spPr/>
      <dgm:t>
        <a:bodyPr/>
        <a:lstStyle/>
        <a:p>
          <a:endParaRPr lang="en-US"/>
        </a:p>
      </dgm:t>
    </dgm:pt>
    <dgm:pt modelId="{F2598B12-AE96-4CDA-9152-D6A078FF36F5}" type="sibTrans" cxnId="{4FDBBE11-706B-444F-AE24-64E5FEE37F30}">
      <dgm:prSet/>
      <dgm:spPr/>
      <dgm:t>
        <a:bodyPr/>
        <a:lstStyle/>
        <a:p>
          <a:endParaRPr lang="en-US"/>
        </a:p>
      </dgm:t>
    </dgm:pt>
    <dgm:pt modelId="{BF91618D-5967-4B4A-BE50-867EED720E2A}">
      <dgm:prSet/>
      <dgm:spPr/>
      <dgm:t>
        <a:bodyPr/>
        <a:lstStyle/>
        <a:p>
          <a:r>
            <a:rPr lang="en-GB" dirty="0"/>
            <a:t>Disclose affected source code when distributing the work</a:t>
          </a:r>
          <a:endParaRPr lang="en-US" dirty="0"/>
        </a:p>
      </dgm:t>
    </dgm:pt>
    <dgm:pt modelId="{70F21BE7-BE2F-41F9-8A31-25CA600F6603}" type="parTrans" cxnId="{49090086-45A1-47FA-BD32-DA089A34AC0A}">
      <dgm:prSet/>
      <dgm:spPr/>
      <dgm:t>
        <a:bodyPr/>
        <a:lstStyle/>
        <a:p>
          <a:endParaRPr lang="en-US"/>
        </a:p>
      </dgm:t>
    </dgm:pt>
    <dgm:pt modelId="{8F2859AB-1280-4B04-B129-7F98318A5A1D}" type="sibTrans" cxnId="{49090086-45A1-47FA-BD32-DA089A34AC0A}">
      <dgm:prSet/>
      <dgm:spPr/>
      <dgm:t>
        <a:bodyPr/>
        <a:lstStyle/>
        <a:p>
          <a:endParaRPr lang="en-US"/>
        </a:p>
      </dgm:t>
    </dgm:pt>
    <dgm:pt modelId="{6B959FF2-50A3-4C27-BD4B-CD52D289D42D}">
      <dgm:prSet/>
      <dgm:spPr/>
      <dgm:t>
        <a:bodyPr/>
        <a:lstStyle/>
        <a:p>
          <a:r>
            <a:rPr lang="en-GB"/>
            <a:t>No sublicensing is allowed</a:t>
          </a:r>
          <a:endParaRPr lang="en-US"/>
        </a:p>
      </dgm:t>
    </dgm:pt>
    <dgm:pt modelId="{93D7F723-8A78-424D-88AA-3E469E9880EF}" type="parTrans" cxnId="{A5FCD831-A97B-43B9-9FA1-667634C17F5A}">
      <dgm:prSet/>
      <dgm:spPr/>
      <dgm:t>
        <a:bodyPr/>
        <a:lstStyle/>
        <a:p>
          <a:endParaRPr lang="en-US"/>
        </a:p>
      </dgm:t>
    </dgm:pt>
    <dgm:pt modelId="{A757B5E1-283A-4462-81D6-BAC756AEF72A}" type="sibTrans" cxnId="{A5FCD831-A97B-43B9-9FA1-667634C17F5A}">
      <dgm:prSet/>
      <dgm:spPr/>
      <dgm:t>
        <a:bodyPr/>
        <a:lstStyle/>
        <a:p>
          <a:endParaRPr lang="en-US"/>
        </a:p>
      </dgm:t>
    </dgm:pt>
    <dgm:pt modelId="{45CC8F48-E333-4E0C-8B42-3FAED7B3E9F5}">
      <dgm:prSet/>
      <dgm:spPr/>
      <dgm:t>
        <a:bodyPr/>
        <a:lstStyle/>
        <a:p>
          <a:r>
            <a:rPr lang="en-GB"/>
            <a:t>Modifications to the licensed library must be released under the same licence; the rest of the application can use any licence</a:t>
          </a:r>
          <a:endParaRPr lang="en-US"/>
        </a:p>
      </dgm:t>
    </dgm:pt>
    <dgm:pt modelId="{69ABB9EB-34D6-4ED5-B487-9F810BC86116}" type="parTrans" cxnId="{B1AD1A11-159D-4009-9F86-40638F19B28A}">
      <dgm:prSet/>
      <dgm:spPr/>
      <dgm:t>
        <a:bodyPr/>
        <a:lstStyle/>
        <a:p>
          <a:endParaRPr lang="en-US"/>
        </a:p>
      </dgm:t>
    </dgm:pt>
    <dgm:pt modelId="{A7BC225D-617B-46B6-BEE8-E00015AC4F70}" type="sibTrans" cxnId="{B1AD1A11-159D-4009-9F86-40638F19B28A}">
      <dgm:prSet/>
      <dgm:spPr/>
      <dgm:t>
        <a:bodyPr/>
        <a:lstStyle/>
        <a:p>
          <a:endParaRPr lang="en-US"/>
        </a:p>
      </dgm:t>
    </dgm:pt>
    <dgm:pt modelId="{557403D2-10F5-47EC-95F1-F52F2119A691}">
      <dgm:prSet/>
      <dgm:spPr/>
      <dgm:t>
        <a:bodyPr/>
        <a:lstStyle/>
        <a:p>
          <a:r>
            <a:rPr lang="en-GB"/>
            <a:t>Compatibility, linking and mixing</a:t>
          </a:r>
          <a:endParaRPr lang="en-US"/>
        </a:p>
      </dgm:t>
    </dgm:pt>
    <dgm:pt modelId="{35FD0CF1-21B5-4715-8CF3-789592F6E46A}" type="parTrans" cxnId="{292B4252-45D5-410D-BCE3-03760DCB08B5}">
      <dgm:prSet/>
      <dgm:spPr/>
      <dgm:t>
        <a:bodyPr/>
        <a:lstStyle/>
        <a:p>
          <a:endParaRPr lang="en-US"/>
        </a:p>
      </dgm:t>
    </dgm:pt>
    <dgm:pt modelId="{D8441315-C845-4A90-8376-23D04857EFE2}" type="sibTrans" cxnId="{292B4252-45D5-410D-BCE3-03760DCB08B5}">
      <dgm:prSet/>
      <dgm:spPr/>
      <dgm:t>
        <a:bodyPr/>
        <a:lstStyle/>
        <a:p>
          <a:endParaRPr lang="en-US"/>
        </a:p>
      </dgm:t>
    </dgm:pt>
    <dgm:pt modelId="{103EB867-5ED9-45A7-9C4C-C61794A56819}">
      <dgm:prSet/>
      <dgm:spPr/>
      <dgm:t>
        <a:bodyPr/>
        <a:lstStyle/>
        <a:p>
          <a:r>
            <a:rPr lang="en-GB" dirty="0"/>
            <a:t>Permits dynamic linking with code under MIT, BSD (2- and 3-Clause), Apache 2.0 and MPL</a:t>
          </a:r>
          <a:endParaRPr lang="en-US" dirty="0"/>
        </a:p>
      </dgm:t>
    </dgm:pt>
    <dgm:pt modelId="{F7D7A606-8D64-47C5-AB26-98712C8EA6BE}" type="parTrans" cxnId="{E7F7B410-B06C-4E65-BCFC-C9253B2D9378}">
      <dgm:prSet/>
      <dgm:spPr/>
      <dgm:t>
        <a:bodyPr/>
        <a:lstStyle/>
        <a:p>
          <a:endParaRPr lang="en-US"/>
        </a:p>
      </dgm:t>
    </dgm:pt>
    <dgm:pt modelId="{21C99EFF-0276-4A42-ACBA-83F76B2B554D}" type="sibTrans" cxnId="{E7F7B410-B06C-4E65-BCFC-C9253B2D9378}">
      <dgm:prSet/>
      <dgm:spPr/>
      <dgm:t>
        <a:bodyPr/>
        <a:lstStyle/>
        <a:p>
          <a:endParaRPr lang="en-US"/>
        </a:p>
      </dgm:t>
    </dgm:pt>
    <dgm:pt modelId="{90FC91A9-265A-4EEB-AC2D-DC65025B869F}">
      <dgm:prSet/>
      <dgm:spPr/>
      <dgm:t>
        <a:bodyPr/>
        <a:lstStyle/>
        <a:p>
          <a:r>
            <a:rPr lang="en-GB" dirty="0"/>
            <a:t>Derivative works of LGPL 2.1 code must be licensed under the same version (or, if allowed by the licensor, a later version of LGPL) or GPL 2.0 or later</a:t>
          </a:r>
          <a:endParaRPr lang="en-US" dirty="0"/>
        </a:p>
      </dgm:t>
    </dgm:pt>
    <dgm:pt modelId="{08C5C053-9CF6-469C-9D8A-7E3F05823E2F}" type="parTrans" cxnId="{13A31D16-3B2C-4CC5-97BD-92E80D62FBE5}">
      <dgm:prSet/>
      <dgm:spPr/>
      <dgm:t>
        <a:bodyPr/>
        <a:lstStyle/>
        <a:p>
          <a:endParaRPr lang="en-US"/>
        </a:p>
      </dgm:t>
    </dgm:pt>
    <dgm:pt modelId="{2A923FB3-3A7B-4AB8-BBD0-9D8F692D8213}" type="sibTrans" cxnId="{13A31D16-3B2C-4CC5-97BD-92E80D62FBE5}">
      <dgm:prSet/>
      <dgm:spPr/>
      <dgm:t>
        <a:bodyPr/>
        <a:lstStyle/>
        <a:p>
          <a:endParaRPr lang="en-US"/>
        </a:p>
      </dgm:t>
    </dgm:pt>
    <dgm:pt modelId="{2517E5A3-62FA-4C28-B2B0-DEACA9452C30}">
      <dgm:prSet/>
      <dgm:spPr/>
      <dgm:t>
        <a:bodyPr/>
        <a:lstStyle/>
        <a:p>
          <a:r>
            <a:rPr lang="en-GB"/>
            <a:t>Derivative works of LGPL 3.0 code must use LGPL 3.0 or GPL 3.0 or later</a:t>
          </a:r>
          <a:endParaRPr lang="en-US"/>
        </a:p>
      </dgm:t>
    </dgm:pt>
    <dgm:pt modelId="{AC9654D8-95B2-4AD7-946D-8565566EF2B8}" type="parTrans" cxnId="{E78195FE-1729-426F-A2AC-D4B2A9293349}">
      <dgm:prSet/>
      <dgm:spPr/>
      <dgm:t>
        <a:bodyPr/>
        <a:lstStyle/>
        <a:p>
          <a:endParaRPr lang="en-US"/>
        </a:p>
      </dgm:t>
    </dgm:pt>
    <dgm:pt modelId="{5E6B60F1-CDBF-4F1A-8DD9-502142509524}" type="sibTrans" cxnId="{E78195FE-1729-426F-A2AC-D4B2A9293349}">
      <dgm:prSet/>
      <dgm:spPr/>
      <dgm:t>
        <a:bodyPr/>
        <a:lstStyle/>
        <a:p>
          <a:endParaRPr lang="en-US"/>
        </a:p>
      </dgm:t>
    </dgm:pt>
    <dgm:pt modelId="{F4451C5A-9328-4461-97DA-D19F7C70D156}">
      <dgm:prSet/>
      <dgm:spPr/>
      <dgm:t>
        <a:bodyPr/>
        <a:lstStyle/>
        <a:p>
          <a:r>
            <a:rPr lang="en-GB"/>
            <a:t>Explicit two-way compatibility with EUPL 1.2</a:t>
          </a:r>
          <a:endParaRPr lang="en-US"/>
        </a:p>
      </dgm:t>
    </dgm:pt>
    <dgm:pt modelId="{33DB9FE5-1E62-41B8-99A2-554BA458D5F6}" type="parTrans" cxnId="{395D4978-BFEA-4951-A7A1-6FB5527A0B79}">
      <dgm:prSet/>
      <dgm:spPr/>
      <dgm:t>
        <a:bodyPr/>
        <a:lstStyle/>
        <a:p>
          <a:endParaRPr lang="en-US"/>
        </a:p>
      </dgm:t>
    </dgm:pt>
    <dgm:pt modelId="{AAD4CFD1-7E99-4B08-BBE9-0E1A89E5DE19}" type="sibTrans" cxnId="{395D4978-BFEA-4951-A7A1-6FB5527A0B79}">
      <dgm:prSet/>
      <dgm:spPr/>
      <dgm:t>
        <a:bodyPr/>
        <a:lstStyle/>
        <a:p>
          <a:endParaRPr lang="en-US"/>
        </a:p>
      </dgm:t>
    </dgm:pt>
    <dgm:pt modelId="{B1991724-A863-4CFE-879A-DDBCDD9877D1}">
      <dgm:prSet/>
      <dgm:spPr/>
      <dgm:t>
        <a:bodyPr/>
        <a:lstStyle/>
        <a:p>
          <a:r>
            <a:rPr lang="en-GB"/>
            <a:t>Patent rights</a:t>
          </a:r>
          <a:endParaRPr lang="en-US"/>
        </a:p>
      </dgm:t>
    </dgm:pt>
    <dgm:pt modelId="{DA800A15-7A73-442C-A219-AE9CBE749030}" type="parTrans" cxnId="{DE104932-6743-4F76-BBA4-B23B34DC0CC9}">
      <dgm:prSet/>
      <dgm:spPr/>
      <dgm:t>
        <a:bodyPr/>
        <a:lstStyle/>
        <a:p>
          <a:endParaRPr lang="en-US"/>
        </a:p>
      </dgm:t>
    </dgm:pt>
    <dgm:pt modelId="{7F2EF5FA-5015-4C00-BFC5-4DC704819EE0}" type="sibTrans" cxnId="{DE104932-6743-4F76-BBA4-B23B34DC0CC9}">
      <dgm:prSet/>
      <dgm:spPr/>
      <dgm:t>
        <a:bodyPr/>
        <a:lstStyle/>
        <a:p>
          <a:endParaRPr lang="en-US"/>
        </a:p>
      </dgm:t>
    </dgm:pt>
    <dgm:pt modelId="{53852D25-5A6F-448C-B9EE-9B4EF4B699B7}">
      <dgm:prSet/>
      <dgm:spPr/>
      <dgm:t>
        <a:bodyPr/>
        <a:lstStyle/>
        <a:p>
          <a:r>
            <a:rPr lang="en-GB"/>
            <a:t>LGPL 2.1: Not mentioned</a:t>
          </a:r>
          <a:endParaRPr lang="en-US"/>
        </a:p>
      </dgm:t>
    </dgm:pt>
    <dgm:pt modelId="{E49047DC-0826-407A-B95F-E15E843C47F7}" type="parTrans" cxnId="{CF20BCD5-3526-48CD-ACE3-0836CF43ACDB}">
      <dgm:prSet/>
      <dgm:spPr/>
      <dgm:t>
        <a:bodyPr/>
        <a:lstStyle/>
        <a:p>
          <a:endParaRPr lang="en-US"/>
        </a:p>
      </dgm:t>
    </dgm:pt>
    <dgm:pt modelId="{94ECE43A-AB90-422A-B288-42498FD46258}" type="sibTrans" cxnId="{CF20BCD5-3526-48CD-ACE3-0836CF43ACDB}">
      <dgm:prSet/>
      <dgm:spPr/>
      <dgm:t>
        <a:bodyPr/>
        <a:lstStyle/>
        <a:p>
          <a:endParaRPr lang="en-US"/>
        </a:p>
      </dgm:t>
    </dgm:pt>
    <dgm:pt modelId="{C5972F3C-64A6-4C69-ACC0-81EDA22393C7}">
      <dgm:prSet/>
      <dgm:spPr/>
      <dgm:t>
        <a:bodyPr/>
        <a:lstStyle/>
        <a:p>
          <a:r>
            <a:rPr lang="en-GB" dirty="0"/>
            <a:t>LGPL 3.0: Explicitly granted (as in GPL 3.0)</a:t>
          </a:r>
          <a:endParaRPr lang="en-US" dirty="0"/>
        </a:p>
      </dgm:t>
    </dgm:pt>
    <dgm:pt modelId="{E1BE677B-3FA6-41CC-8B6E-8B5BBE2042BD}" type="parTrans" cxnId="{E511F671-EE04-4C35-8A7B-59861B9D9494}">
      <dgm:prSet/>
      <dgm:spPr/>
      <dgm:t>
        <a:bodyPr/>
        <a:lstStyle/>
        <a:p>
          <a:endParaRPr lang="en-US"/>
        </a:p>
      </dgm:t>
    </dgm:pt>
    <dgm:pt modelId="{28E067FC-DDF4-4393-A3AD-7C81BB7DC72A}" type="sibTrans" cxnId="{E511F671-EE04-4C35-8A7B-59861B9D9494}">
      <dgm:prSet/>
      <dgm:spPr/>
      <dgm:t>
        <a:bodyPr/>
        <a:lstStyle/>
        <a:p>
          <a:endParaRPr lang="en-US"/>
        </a:p>
      </dgm:t>
    </dgm:pt>
    <dgm:pt modelId="{F2E517E5-7D9B-4B2F-8AB2-A0308CA4129A}">
      <dgm:prSet/>
      <dgm:spPr/>
      <dgm:t>
        <a:bodyPr/>
        <a:lstStyle/>
        <a:p>
          <a:r>
            <a:rPr lang="en-GB"/>
            <a:t>Trademark use: Not mentioned</a:t>
          </a:r>
          <a:endParaRPr lang="en-US"/>
        </a:p>
      </dgm:t>
    </dgm:pt>
    <dgm:pt modelId="{E0ACBC08-A63A-41AC-A8B9-4025FEE14D0F}" type="parTrans" cxnId="{08963487-6EB0-430F-9D73-75A36515490A}">
      <dgm:prSet/>
      <dgm:spPr/>
      <dgm:t>
        <a:bodyPr/>
        <a:lstStyle/>
        <a:p>
          <a:endParaRPr lang="en-US"/>
        </a:p>
      </dgm:t>
    </dgm:pt>
    <dgm:pt modelId="{084DD9C7-6423-404C-B9DF-BA458AF27C9A}" type="sibTrans" cxnId="{08963487-6EB0-430F-9D73-75A36515490A}">
      <dgm:prSet/>
      <dgm:spPr/>
      <dgm:t>
        <a:bodyPr/>
        <a:lstStyle/>
        <a:p>
          <a:endParaRPr lang="en-US"/>
        </a:p>
      </dgm:t>
    </dgm:pt>
    <dgm:pt modelId="{8F5FFDD5-096A-466E-A5E1-20F3C36464C7}" type="pres">
      <dgm:prSet presAssocID="{DCD8A4A0-7FE0-4DFF-8212-1353DEF7FAF1}" presName="linear" presStyleCnt="0">
        <dgm:presLayoutVars>
          <dgm:animLvl val="lvl"/>
          <dgm:resizeHandles val="exact"/>
        </dgm:presLayoutVars>
      </dgm:prSet>
      <dgm:spPr/>
    </dgm:pt>
    <dgm:pt modelId="{7F0BD401-1205-4C92-BE31-3370278341AB}" type="pres">
      <dgm:prSet presAssocID="{AE46611A-0A26-4EDD-8005-F7423E1C557B}" presName="parentText" presStyleLbl="node1" presStyleIdx="0" presStyleCnt="5">
        <dgm:presLayoutVars>
          <dgm:chMax val="0"/>
          <dgm:bulletEnabled val="1"/>
        </dgm:presLayoutVars>
      </dgm:prSet>
      <dgm:spPr/>
    </dgm:pt>
    <dgm:pt modelId="{12294B9E-8E5E-449E-B5CE-6107C6FFF946}" type="pres">
      <dgm:prSet presAssocID="{AE46611A-0A26-4EDD-8005-F7423E1C557B}" presName="childText" presStyleLbl="revTx" presStyleIdx="0" presStyleCnt="4">
        <dgm:presLayoutVars>
          <dgm:bulletEnabled val="1"/>
        </dgm:presLayoutVars>
      </dgm:prSet>
      <dgm:spPr/>
    </dgm:pt>
    <dgm:pt modelId="{DC9A49ED-F1BF-4EAC-89BE-EE74BD56069C}" type="pres">
      <dgm:prSet presAssocID="{910112E8-0019-4D12-85EC-A794D5BA2697}" presName="parentText" presStyleLbl="node1" presStyleIdx="1" presStyleCnt="5">
        <dgm:presLayoutVars>
          <dgm:chMax val="0"/>
          <dgm:bulletEnabled val="1"/>
        </dgm:presLayoutVars>
      </dgm:prSet>
      <dgm:spPr/>
    </dgm:pt>
    <dgm:pt modelId="{5AB88542-2C7F-4691-825C-C601DABC18B0}" type="pres">
      <dgm:prSet presAssocID="{910112E8-0019-4D12-85EC-A794D5BA2697}" presName="childText" presStyleLbl="revTx" presStyleIdx="1" presStyleCnt="4">
        <dgm:presLayoutVars>
          <dgm:bulletEnabled val="1"/>
        </dgm:presLayoutVars>
      </dgm:prSet>
      <dgm:spPr/>
    </dgm:pt>
    <dgm:pt modelId="{EFEA31BD-587D-4F82-806F-BE85CB877983}" type="pres">
      <dgm:prSet presAssocID="{557403D2-10F5-47EC-95F1-F52F2119A691}" presName="parentText" presStyleLbl="node1" presStyleIdx="2" presStyleCnt="5">
        <dgm:presLayoutVars>
          <dgm:chMax val="0"/>
          <dgm:bulletEnabled val="1"/>
        </dgm:presLayoutVars>
      </dgm:prSet>
      <dgm:spPr/>
    </dgm:pt>
    <dgm:pt modelId="{5C641F81-CC09-4F41-A7DA-8E1459CE82D2}" type="pres">
      <dgm:prSet presAssocID="{557403D2-10F5-47EC-95F1-F52F2119A691}" presName="childText" presStyleLbl="revTx" presStyleIdx="2" presStyleCnt="4">
        <dgm:presLayoutVars>
          <dgm:bulletEnabled val="1"/>
        </dgm:presLayoutVars>
      </dgm:prSet>
      <dgm:spPr/>
    </dgm:pt>
    <dgm:pt modelId="{114EC9F1-297F-4747-AFAB-FA421CDF34A7}" type="pres">
      <dgm:prSet presAssocID="{B1991724-A863-4CFE-879A-DDBCDD9877D1}" presName="parentText" presStyleLbl="node1" presStyleIdx="3" presStyleCnt="5">
        <dgm:presLayoutVars>
          <dgm:chMax val="0"/>
          <dgm:bulletEnabled val="1"/>
        </dgm:presLayoutVars>
      </dgm:prSet>
      <dgm:spPr/>
    </dgm:pt>
    <dgm:pt modelId="{49752E43-FDF6-48D8-99C4-76683B3A56D5}" type="pres">
      <dgm:prSet presAssocID="{B1991724-A863-4CFE-879A-DDBCDD9877D1}" presName="childText" presStyleLbl="revTx" presStyleIdx="3" presStyleCnt="4">
        <dgm:presLayoutVars>
          <dgm:bulletEnabled val="1"/>
        </dgm:presLayoutVars>
      </dgm:prSet>
      <dgm:spPr/>
    </dgm:pt>
    <dgm:pt modelId="{73730397-8927-4CEE-817D-5E5A0A7BDAE7}" type="pres">
      <dgm:prSet presAssocID="{F2E517E5-7D9B-4B2F-8AB2-A0308CA4129A}" presName="parentText" presStyleLbl="node1" presStyleIdx="4" presStyleCnt="5">
        <dgm:presLayoutVars>
          <dgm:chMax val="0"/>
          <dgm:bulletEnabled val="1"/>
        </dgm:presLayoutVars>
      </dgm:prSet>
      <dgm:spPr/>
    </dgm:pt>
  </dgm:ptLst>
  <dgm:cxnLst>
    <dgm:cxn modelId="{740AF606-A6B2-4701-8E09-C7F0BD52F948}" type="presOf" srcId="{DCD8A4A0-7FE0-4DFF-8212-1353DEF7FAF1}" destId="{8F5FFDD5-096A-466E-A5E1-20F3C36464C7}" srcOrd="0" destOrd="0" presId="urn:microsoft.com/office/officeart/2005/8/layout/vList2"/>
    <dgm:cxn modelId="{81772B0A-A2F3-4FC7-96D0-DEAC3CBDC523}" type="presOf" srcId="{F4451C5A-9328-4461-97DA-D19F7C70D156}" destId="{5C641F81-CC09-4F41-A7DA-8E1459CE82D2}" srcOrd="0" destOrd="3" presId="urn:microsoft.com/office/officeart/2005/8/layout/vList2"/>
    <dgm:cxn modelId="{E7F7B410-B06C-4E65-BCFC-C9253B2D9378}" srcId="{557403D2-10F5-47EC-95F1-F52F2119A691}" destId="{103EB867-5ED9-45A7-9C4C-C61794A56819}" srcOrd="0" destOrd="0" parTransId="{F7D7A606-8D64-47C5-AB26-98712C8EA6BE}" sibTransId="{21C99EFF-0276-4A42-ACBA-83F76B2B554D}"/>
    <dgm:cxn modelId="{B1AD1A11-159D-4009-9F86-40638F19B28A}" srcId="{910112E8-0019-4D12-85EC-A794D5BA2697}" destId="{45CC8F48-E333-4E0C-8B42-3FAED7B3E9F5}" srcOrd="4" destOrd="0" parTransId="{69ABB9EB-34D6-4ED5-B487-9F810BC86116}" sibTransId="{A7BC225D-617B-46B6-BEE8-E00015AC4F70}"/>
    <dgm:cxn modelId="{4FDBBE11-706B-444F-AE24-64E5FEE37F30}" srcId="{910112E8-0019-4D12-85EC-A794D5BA2697}" destId="{5DBEE2DB-42D6-4C76-A7CD-DF7E066C8FD1}" srcOrd="1" destOrd="0" parTransId="{2983EF60-4E62-47C8-A77C-8E04C12F8AF6}" sibTransId="{F2598B12-AE96-4CDA-9152-D6A078FF36F5}"/>
    <dgm:cxn modelId="{13A31D16-3B2C-4CC5-97BD-92E80D62FBE5}" srcId="{557403D2-10F5-47EC-95F1-F52F2119A691}" destId="{90FC91A9-265A-4EEB-AC2D-DC65025B869F}" srcOrd="1" destOrd="0" parTransId="{08C5C053-9CF6-469C-9D8A-7E3F05823E2F}" sibTransId="{2A923FB3-3A7B-4AB8-BBD0-9D8F692D8213}"/>
    <dgm:cxn modelId="{8EBC0E28-23D9-4A76-BB83-5BE4F4A79EAF}" type="presOf" srcId="{F2E517E5-7D9B-4B2F-8AB2-A0308CA4129A}" destId="{73730397-8927-4CEE-817D-5E5A0A7BDAE7}" srcOrd="0" destOrd="0" presId="urn:microsoft.com/office/officeart/2005/8/layout/vList2"/>
    <dgm:cxn modelId="{A5FCD831-A97B-43B9-9FA1-667634C17F5A}" srcId="{910112E8-0019-4D12-85EC-A794D5BA2697}" destId="{6B959FF2-50A3-4C27-BD4B-CD52D289D42D}" srcOrd="3" destOrd="0" parTransId="{93D7F723-8A78-424D-88AA-3E469E9880EF}" sibTransId="{A757B5E1-283A-4462-81D6-BAC756AEF72A}"/>
    <dgm:cxn modelId="{DE104932-6743-4F76-BBA4-B23B34DC0CC9}" srcId="{DCD8A4A0-7FE0-4DFF-8212-1353DEF7FAF1}" destId="{B1991724-A863-4CFE-879A-DDBCDD9877D1}" srcOrd="3" destOrd="0" parTransId="{DA800A15-7A73-442C-A219-AE9CBE749030}" sibTransId="{7F2EF5FA-5015-4C00-BFC5-4DC704819EE0}"/>
    <dgm:cxn modelId="{AF73ED5B-0C46-4B05-9535-268F0C55C1EF}" type="presOf" srcId="{6B959FF2-50A3-4C27-BD4B-CD52D289D42D}" destId="{5AB88542-2C7F-4691-825C-C601DABC18B0}" srcOrd="0" destOrd="3" presId="urn:microsoft.com/office/officeart/2005/8/layout/vList2"/>
    <dgm:cxn modelId="{096D745F-A5A1-443C-8712-4DACFB8DC3A9}" srcId="{AE46611A-0A26-4EDD-8005-F7423E1C557B}" destId="{219664D5-4236-457E-8337-430170D204A0}" srcOrd="0" destOrd="0" parTransId="{2B75B780-5DB2-4659-B6CA-72312CECBEB4}" sibTransId="{FEC59A87-4FBE-470F-8D60-E279C6DD2C81}"/>
    <dgm:cxn modelId="{B9C52F4E-2093-4BAD-A972-BC3C848C15FC}" type="presOf" srcId="{B1991724-A863-4CFE-879A-DDBCDD9877D1}" destId="{114EC9F1-297F-4747-AFAB-FA421CDF34A7}" srcOrd="0" destOrd="0" presId="urn:microsoft.com/office/officeart/2005/8/layout/vList2"/>
    <dgm:cxn modelId="{E1044C6F-6F9B-4AB5-92AF-09A1341D65B2}" type="presOf" srcId="{90FC91A9-265A-4EEB-AC2D-DC65025B869F}" destId="{5C641F81-CC09-4F41-A7DA-8E1459CE82D2}" srcOrd="0" destOrd="1" presId="urn:microsoft.com/office/officeart/2005/8/layout/vList2"/>
    <dgm:cxn modelId="{E511F671-EE04-4C35-8A7B-59861B9D9494}" srcId="{B1991724-A863-4CFE-879A-DDBCDD9877D1}" destId="{C5972F3C-64A6-4C69-ACC0-81EDA22393C7}" srcOrd="1" destOrd="0" parTransId="{E1BE677B-3FA6-41CC-8B6E-8B5BBE2042BD}" sibTransId="{28E067FC-DDF4-4393-A3AD-7C81BB7DC72A}"/>
    <dgm:cxn modelId="{292B4252-45D5-410D-BCE3-03760DCB08B5}" srcId="{DCD8A4A0-7FE0-4DFF-8212-1353DEF7FAF1}" destId="{557403D2-10F5-47EC-95F1-F52F2119A691}" srcOrd="2" destOrd="0" parTransId="{35FD0CF1-21B5-4715-8CF3-789592F6E46A}" sibTransId="{D8441315-C845-4A90-8376-23D04857EFE2}"/>
    <dgm:cxn modelId="{87469253-957F-4B43-A8D1-56E5D567E7E0}" type="presOf" srcId="{53852D25-5A6F-448C-B9EE-9B4EF4B699B7}" destId="{49752E43-FDF6-48D8-99C4-76683B3A56D5}" srcOrd="0" destOrd="0" presId="urn:microsoft.com/office/officeart/2005/8/layout/vList2"/>
    <dgm:cxn modelId="{4E009E77-BEEA-4169-8526-7C0F39B94DD2}" srcId="{DCD8A4A0-7FE0-4DFF-8212-1353DEF7FAF1}" destId="{910112E8-0019-4D12-85EC-A794D5BA2697}" srcOrd="1" destOrd="0" parTransId="{B6902969-087E-4B8D-AB7A-874189DB1D6F}" sibTransId="{C8BB6A89-ACDA-4157-936D-77B10CBCAE3A}"/>
    <dgm:cxn modelId="{23B6CB77-497B-41DC-986F-85E1CFDE7071}" type="presOf" srcId="{BF91618D-5967-4B4A-BE50-867EED720E2A}" destId="{5AB88542-2C7F-4691-825C-C601DABC18B0}" srcOrd="0" destOrd="2" presId="urn:microsoft.com/office/officeart/2005/8/layout/vList2"/>
    <dgm:cxn modelId="{395D4978-BFEA-4951-A7A1-6FB5527A0B79}" srcId="{557403D2-10F5-47EC-95F1-F52F2119A691}" destId="{F4451C5A-9328-4461-97DA-D19F7C70D156}" srcOrd="3" destOrd="0" parTransId="{33DB9FE5-1E62-41B8-99A2-554BA458D5F6}" sibTransId="{AAD4CFD1-7E99-4B08-BBE9-0E1A89E5DE19}"/>
    <dgm:cxn modelId="{87CD747E-3668-4B87-A92A-3FC60655C3AB}" type="presOf" srcId="{45CC8F48-E333-4E0C-8B42-3FAED7B3E9F5}" destId="{5AB88542-2C7F-4691-825C-C601DABC18B0}" srcOrd="0" destOrd="4" presId="urn:microsoft.com/office/officeart/2005/8/layout/vList2"/>
    <dgm:cxn modelId="{49090086-45A1-47FA-BD32-DA089A34AC0A}" srcId="{910112E8-0019-4D12-85EC-A794D5BA2697}" destId="{BF91618D-5967-4B4A-BE50-867EED720E2A}" srcOrd="2" destOrd="0" parTransId="{70F21BE7-BE2F-41F9-8A31-25CA600F6603}" sibTransId="{8F2859AB-1280-4B04-B129-7F98318A5A1D}"/>
    <dgm:cxn modelId="{08963487-6EB0-430F-9D73-75A36515490A}" srcId="{DCD8A4A0-7FE0-4DFF-8212-1353DEF7FAF1}" destId="{F2E517E5-7D9B-4B2F-8AB2-A0308CA4129A}" srcOrd="4" destOrd="0" parTransId="{E0ACBC08-A63A-41AC-A8B9-4025FEE14D0F}" sibTransId="{084DD9C7-6423-404C-B9DF-BA458AF27C9A}"/>
    <dgm:cxn modelId="{5129B191-DFD7-467D-8449-AFB4B26FFE6F}" type="presOf" srcId="{5DBEE2DB-42D6-4C76-A7CD-DF7E066C8FD1}" destId="{5AB88542-2C7F-4691-825C-C601DABC18B0}" srcOrd="0" destOrd="1" presId="urn:microsoft.com/office/officeart/2005/8/layout/vList2"/>
    <dgm:cxn modelId="{2EED4CA0-3058-46A4-A9A3-F8D6EE31B016}" type="presOf" srcId="{219664D5-4236-457E-8337-430170D204A0}" destId="{12294B9E-8E5E-449E-B5CE-6107C6FFF946}" srcOrd="0" destOrd="0" presId="urn:microsoft.com/office/officeart/2005/8/layout/vList2"/>
    <dgm:cxn modelId="{1048CEA3-2CC0-42FD-B1D5-3A0666A545DB}" type="presOf" srcId="{910112E8-0019-4D12-85EC-A794D5BA2697}" destId="{DC9A49ED-F1BF-4EAC-89BE-EE74BD56069C}" srcOrd="0" destOrd="0" presId="urn:microsoft.com/office/officeart/2005/8/layout/vList2"/>
    <dgm:cxn modelId="{A04E34B0-3704-44B5-924F-2C38AC3949F3}" type="presOf" srcId="{C5972F3C-64A6-4C69-ACC0-81EDA22393C7}" destId="{49752E43-FDF6-48D8-99C4-76683B3A56D5}" srcOrd="0" destOrd="1" presId="urn:microsoft.com/office/officeart/2005/8/layout/vList2"/>
    <dgm:cxn modelId="{81BA28B2-DCF0-4707-9518-836D9C3B9797}" srcId="{DCD8A4A0-7FE0-4DFF-8212-1353DEF7FAF1}" destId="{AE46611A-0A26-4EDD-8005-F7423E1C557B}" srcOrd="0" destOrd="0" parTransId="{26EAAF77-6CD2-4900-9855-A8AE0B465B77}" sibTransId="{CB7B955F-F6B5-4C6B-862E-8FD2E842E3F6}"/>
    <dgm:cxn modelId="{5934E6CC-950B-4DDB-B2E1-52B1D1D26E31}" type="presOf" srcId="{AE46611A-0A26-4EDD-8005-F7423E1C557B}" destId="{7F0BD401-1205-4C92-BE31-3370278341AB}" srcOrd="0" destOrd="0" presId="urn:microsoft.com/office/officeart/2005/8/layout/vList2"/>
    <dgm:cxn modelId="{40115DD5-5682-485F-B1E0-FFC239EE9448}" type="presOf" srcId="{23E13F72-94AA-4E9C-AF91-0F2844E131A0}" destId="{5AB88542-2C7F-4691-825C-C601DABC18B0}" srcOrd="0" destOrd="0" presId="urn:microsoft.com/office/officeart/2005/8/layout/vList2"/>
    <dgm:cxn modelId="{CF20BCD5-3526-48CD-ACE3-0836CF43ACDB}" srcId="{B1991724-A863-4CFE-879A-DDBCDD9877D1}" destId="{53852D25-5A6F-448C-B9EE-9B4EF4B699B7}" srcOrd="0" destOrd="0" parTransId="{E49047DC-0826-407A-B95F-E15E843C47F7}" sibTransId="{94ECE43A-AB90-422A-B288-42498FD46258}"/>
    <dgm:cxn modelId="{C113F4E0-65DC-45D4-B996-865D9EE639A1}" type="presOf" srcId="{557403D2-10F5-47EC-95F1-F52F2119A691}" destId="{EFEA31BD-587D-4F82-806F-BE85CB877983}" srcOrd="0" destOrd="0" presId="urn:microsoft.com/office/officeart/2005/8/layout/vList2"/>
    <dgm:cxn modelId="{E31437E1-1BCC-4CEA-86DA-703C9B33E2A6}" type="presOf" srcId="{103EB867-5ED9-45A7-9C4C-C61794A56819}" destId="{5C641F81-CC09-4F41-A7DA-8E1459CE82D2}" srcOrd="0" destOrd="0" presId="urn:microsoft.com/office/officeart/2005/8/layout/vList2"/>
    <dgm:cxn modelId="{55E365E8-012C-4F75-AABD-4E9A085F8A7C}" srcId="{910112E8-0019-4D12-85EC-A794D5BA2697}" destId="{23E13F72-94AA-4E9C-AF91-0F2844E131A0}" srcOrd="0" destOrd="0" parTransId="{90073A80-0213-4C16-B61F-561CA5C235A8}" sibTransId="{255A024C-4433-4F71-BE98-E77B1A740985}"/>
    <dgm:cxn modelId="{F4EE84F9-5106-43C0-8A5B-9987AE7CCCBA}" type="presOf" srcId="{2517E5A3-62FA-4C28-B2B0-DEACA9452C30}" destId="{5C641F81-CC09-4F41-A7DA-8E1459CE82D2}" srcOrd="0" destOrd="2" presId="urn:microsoft.com/office/officeart/2005/8/layout/vList2"/>
    <dgm:cxn modelId="{E78195FE-1729-426F-A2AC-D4B2A9293349}" srcId="{557403D2-10F5-47EC-95F1-F52F2119A691}" destId="{2517E5A3-62FA-4C28-B2B0-DEACA9452C30}" srcOrd="2" destOrd="0" parTransId="{AC9654D8-95B2-4AD7-946D-8565566EF2B8}" sibTransId="{5E6B60F1-CDBF-4F1A-8DD9-502142509524}"/>
    <dgm:cxn modelId="{52C2ECB5-AA43-4FB1-A9A7-277ADC85E29A}" type="presParOf" srcId="{8F5FFDD5-096A-466E-A5E1-20F3C36464C7}" destId="{7F0BD401-1205-4C92-BE31-3370278341AB}" srcOrd="0" destOrd="0" presId="urn:microsoft.com/office/officeart/2005/8/layout/vList2"/>
    <dgm:cxn modelId="{07BEA12E-5726-43CB-BA2B-D108E10C88E3}" type="presParOf" srcId="{8F5FFDD5-096A-466E-A5E1-20F3C36464C7}" destId="{12294B9E-8E5E-449E-B5CE-6107C6FFF946}" srcOrd="1" destOrd="0" presId="urn:microsoft.com/office/officeart/2005/8/layout/vList2"/>
    <dgm:cxn modelId="{5BD6824A-4F07-4488-BA03-313341C1E60A}" type="presParOf" srcId="{8F5FFDD5-096A-466E-A5E1-20F3C36464C7}" destId="{DC9A49ED-F1BF-4EAC-89BE-EE74BD56069C}" srcOrd="2" destOrd="0" presId="urn:microsoft.com/office/officeart/2005/8/layout/vList2"/>
    <dgm:cxn modelId="{C8F775D7-15FB-49F5-A32A-D909760A6316}" type="presParOf" srcId="{8F5FFDD5-096A-466E-A5E1-20F3C36464C7}" destId="{5AB88542-2C7F-4691-825C-C601DABC18B0}" srcOrd="3" destOrd="0" presId="urn:microsoft.com/office/officeart/2005/8/layout/vList2"/>
    <dgm:cxn modelId="{A6DF080D-C186-4D0D-BFA9-89DB5C155CE9}" type="presParOf" srcId="{8F5FFDD5-096A-466E-A5E1-20F3C36464C7}" destId="{EFEA31BD-587D-4F82-806F-BE85CB877983}" srcOrd="4" destOrd="0" presId="urn:microsoft.com/office/officeart/2005/8/layout/vList2"/>
    <dgm:cxn modelId="{FD536B0C-0507-48B1-9C0A-5A6D6EF70ED5}" type="presParOf" srcId="{8F5FFDD5-096A-466E-A5E1-20F3C36464C7}" destId="{5C641F81-CC09-4F41-A7DA-8E1459CE82D2}" srcOrd="5" destOrd="0" presId="urn:microsoft.com/office/officeart/2005/8/layout/vList2"/>
    <dgm:cxn modelId="{E9FDD718-ED27-4E3B-B1B0-D65B8470BEB6}" type="presParOf" srcId="{8F5FFDD5-096A-466E-A5E1-20F3C36464C7}" destId="{114EC9F1-297F-4747-AFAB-FA421CDF34A7}" srcOrd="6" destOrd="0" presId="urn:microsoft.com/office/officeart/2005/8/layout/vList2"/>
    <dgm:cxn modelId="{2D9048BE-86C8-40BC-B022-9F3D91D25272}" type="presParOf" srcId="{8F5FFDD5-096A-466E-A5E1-20F3C36464C7}" destId="{49752E43-FDF6-48D8-99C4-76683B3A56D5}" srcOrd="7" destOrd="0" presId="urn:microsoft.com/office/officeart/2005/8/layout/vList2"/>
    <dgm:cxn modelId="{44E111C1-2B0D-48BC-86B7-38B92A996A15}" type="presParOf" srcId="{8F5FFDD5-096A-466E-A5E1-20F3C36464C7}" destId="{73730397-8927-4CEE-817D-5E5A0A7BDAE7}"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E8919D2-AEEF-40EE-853C-E0BB8742F154}" type="doc">
      <dgm:prSet loTypeId="urn:microsoft.com/office/officeart/2005/8/layout/vList2" loCatId="list" qsTypeId="urn:microsoft.com/office/officeart/2005/8/quickstyle/3d1" qsCatId="3D" csTypeId="urn:microsoft.com/office/officeart/2005/8/colors/accent4_4" csCatId="accent4" phldr="1"/>
      <dgm:spPr/>
      <dgm:t>
        <a:bodyPr/>
        <a:lstStyle/>
        <a:p>
          <a:endParaRPr lang="en-US"/>
        </a:p>
      </dgm:t>
    </dgm:pt>
    <dgm:pt modelId="{C40CED35-B28F-4025-B8DB-DA0D5C1855D7}">
      <dgm:prSet/>
      <dgm:spPr/>
      <dgm:t>
        <a:bodyPr/>
        <a:lstStyle/>
        <a:p>
          <a:r>
            <a:rPr lang="en-GB" dirty="0"/>
            <a:t>Strong copyleft, </a:t>
          </a:r>
          <a:r>
            <a:rPr lang="en-GB" dirty="0" err="1"/>
            <a:t>Classpath</a:t>
          </a:r>
          <a:r>
            <a:rPr lang="en-GB" dirty="0"/>
            <a:t> exception allows libraries to be linked without enforcing GPL on the entire work; mainly for Java</a:t>
          </a:r>
          <a:endParaRPr lang="en-US" dirty="0"/>
        </a:p>
      </dgm:t>
    </dgm:pt>
    <dgm:pt modelId="{876E6C9C-37FD-43DA-BAB2-5FAEF92EE99A}" type="parTrans" cxnId="{ED3A99E9-1E21-469C-8EA6-35DF0138A75E}">
      <dgm:prSet/>
      <dgm:spPr/>
      <dgm:t>
        <a:bodyPr/>
        <a:lstStyle/>
        <a:p>
          <a:endParaRPr lang="en-US"/>
        </a:p>
      </dgm:t>
    </dgm:pt>
    <dgm:pt modelId="{6E484A5E-C0F0-4FD6-A9C1-65FD26B738B1}" type="sibTrans" cxnId="{ED3A99E9-1E21-469C-8EA6-35DF0138A75E}">
      <dgm:prSet/>
      <dgm:spPr/>
      <dgm:t>
        <a:bodyPr/>
        <a:lstStyle/>
        <a:p>
          <a:endParaRPr lang="en-US"/>
        </a:p>
      </dgm:t>
    </dgm:pt>
    <dgm:pt modelId="{B834A68A-3898-4D90-AB7F-67BF3613EB66}">
      <dgm:prSet/>
      <dgm:spPr/>
      <dgm:t>
        <a:bodyPr/>
        <a:lstStyle/>
        <a:p>
          <a:r>
            <a:rPr lang="en-GB"/>
            <a:t>The copyright holder can customize the exception in license notice to by listing applicable libraries, defining particular circumstances or use cases, constraining types of linking, or specifying excluded components or situations</a:t>
          </a:r>
          <a:endParaRPr lang="en-US"/>
        </a:p>
      </dgm:t>
    </dgm:pt>
    <dgm:pt modelId="{E41EFEC0-01EE-4803-A858-03DB76D9EF45}" type="parTrans" cxnId="{064240AC-7BF2-437D-9BAB-8B27B75F96FC}">
      <dgm:prSet/>
      <dgm:spPr/>
      <dgm:t>
        <a:bodyPr/>
        <a:lstStyle/>
        <a:p>
          <a:endParaRPr lang="en-US"/>
        </a:p>
      </dgm:t>
    </dgm:pt>
    <dgm:pt modelId="{F353F12F-662C-4433-859A-86C68FA96B16}" type="sibTrans" cxnId="{064240AC-7BF2-437D-9BAB-8B27B75F96FC}">
      <dgm:prSet/>
      <dgm:spPr/>
      <dgm:t>
        <a:bodyPr/>
        <a:lstStyle/>
        <a:p>
          <a:endParaRPr lang="en-US"/>
        </a:p>
      </dgm:t>
    </dgm:pt>
    <dgm:pt modelId="{E81ED0E3-3736-4581-AAD3-B92CED403112}">
      <dgm:prSet/>
      <dgm:spPr/>
      <dgm:t>
        <a:bodyPr/>
        <a:lstStyle/>
        <a:p>
          <a:r>
            <a:rPr lang="en-GB"/>
            <a:t>Requirements</a:t>
          </a:r>
          <a:endParaRPr lang="en-US"/>
        </a:p>
      </dgm:t>
    </dgm:pt>
    <dgm:pt modelId="{8A0AFFA6-78D0-4284-8124-C3BFC8485D5A}" type="parTrans" cxnId="{3B2638EA-5A23-45C0-A8EC-A07E15D06329}">
      <dgm:prSet/>
      <dgm:spPr/>
      <dgm:t>
        <a:bodyPr/>
        <a:lstStyle/>
        <a:p>
          <a:endParaRPr lang="en-US"/>
        </a:p>
      </dgm:t>
    </dgm:pt>
    <dgm:pt modelId="{3839B9CB-AE19-4FE6-BC11-A367EBCE465A}" type="sibTrans" cxnId="{3B2638EA-5A23-45C0-A8EC-A07E15D06329}">
      <dgm:prSet/>
      <dgm:spPr/>
      <dgm:t>
        <a:bodyPr/>
        <a:lstStyle/>
        <a:p>
          <a:endParaRPr lang="en-US"/>
        </a:p>
      </dgm:t>
    </dgm:pt>
    <dgm:pt modelId="{BE2F44FE-F119-4681-AA93-3FCD9FAD592F}">
      <dgm:prSet/>
      <dgm:spPr/>
      <dgm:t>
        <a:bodyPr/>
        <a:lstStyle/>
        <a:p>
          <a:r>
            <a:rPr lang="en-GB"/>
            <a:t>Include the original copyright notice and licence text</a:t>
          </a:r>
          <a:endParaRPr lang="en-US"/>
        </a:p>
      </dgm:t>
    </dgm:pt>
    <dgm:pt modelId="{198AFB92-A1B7-42BF-9EAC-17FE014D4C5B}" type="parTrans" cxnId="{FA998797-E3BF-4FFD-B26D-74531E4C792E}">
      <dgm:prSet/>
      <dgm:spPr/>
      <dgm:t>
        <a:bodyPr/>
        <a:lstStyle/>
        <a:p>
          <a:endParaRPr lang="en-US"/>
        </a:p>
      </dgm:t>
    </dgm:pt>
    <dgm:pt modelId="{A195C9A9-47F9-4E54-9531-853F5EEE0E24}" type="sibTrans" cxnId="{FA998797-E3BF-4FFD-B26D-74531E4C792E}">
      <dgm:prSet/>
      <dgm:spPr/>
      <dgm:t>
        <a:bodyPr/>
        <a:lstStyle/>
        <a:p>
          <a:endParaRPr lang="en-US"/>
        </a:p>
      </dgm:t>
    </dgm:pt>
    <dgm:pt modelId="{4D14311C-C301-44CE-B797-5AFCFA1CE4DB}">
      <dgm:prSet/>
      <dgm:spPr/>
      <dgm:t>
        <a:bodyPr/>
        <a:lstStyle/>
        <a:p>
          <a:r>
            <a:rPr lang="en-GB"/>
            <a:t>Include notices of significant changes with dates</a:t>
          </a:r>
          <a:endParaRPr lang="en-US"/>
        </a:p>
      </dgm:t>
    </dgm:pt>
    <dgm:pt modelId="{980BA9AF-EEEF-4952-A281-BCEEE959AED8}" type="parTrans" cxnId="{FCB7FB81-792B-4583-860E-464291FE875B}">
      <dgm:prSet/>
      <dgm:spPr/>
      <dgm:t>
        <a:bodyPr/>
        <a:lstStyle/>
        <a:p>
          <a:endParaRPr lang="en-US"/>
        </a:p>
      </dgm:t>
    </dgm:pt>
    <dgm:pt modelId="{53A20B74-F1DC-422F-9203-BA383431840F}" type="sibTrans" cxnId="{FCB7FB81-792B-4583-860E-464291FE875B}">
      <dgm:prSet/>
      <dgm:spPr/>
      <dgm:t>
        <a:bodyPr/>
        <a:lstStyle/>
        <a:p>
          <a:endParaRPr lang="en-US"/>
        </a:p>
      </dgm:t>
    </dgm:pt>
    <dgm:pt modelId="{E6CBEC89-8F3F-4454-8CF6-1CCB126F6163}">
      <dgm:prSet/>
      <dgm:spPr/>
      <dgm:t>
        <a:bodyPr/>
        <a:lstStyle/>
        <a:p>
          <a:r>
            <a:rPr lang="en-GB"/>
            <a:t>Disclose the affected source code when distributing the work</a:t>
          </a:r>
          <a:endParaRPr lang="en-US"/>
        </a:p>
      </dgm:t>
    </dgm:pt>
    <dgm:pt modelId="{53B1A8C8-47D1-4E66-84CE-4337D517A5EC}" type="parTrans" cxnId="{F05A1D11-8C44-4A19-A4AA-7CF716609E2A}">
      <dgm:prSet/>
      <dgm:spPr/>
      <dgm:t>
        <a:bodyPr/>
        <a:lstStyle/>
        <a:p>
          <a:endParaRPr lang="en-US"/>
        </a:p>
      </dgm:t>
    </dgm:pt>
    <dgm:pt modelId="{9AB57BF0-2114-4C42-9A89-C4D55CF62BB3}" type="sibTrans" cxnId="{F05A1D11-8C44-4A19-A4AA-7CF716609E2A}">
      <dgm:prSet/>
      <dgm:spPr/>
      <dgm:t>
        <a:bodyPr/>
        <a:lstStyle/>
        <a:p>
          <a:endParaRPr lang="en-US"/>
        </a:p>
      </dgm:t>
    </dgm:pt>
    <dgm:pt modelId="{025D1C55-922A-4100-814E-A8F9BCA00C38}">
      <dgm:prSet/>
      <dgm:spPr/>
      <dgm:t>
        <a:bodyPr/>
        <a:lstStyle/>
        <a:p>
          <a:r>
            <a:rPr lang="en-GB" dirty="0"/>
            <a:t>No sublicensing allowed</a:t>
          </a:r>
          <a:endParaRPr lang="en-US" dirty="0"/>
        </a:p>
      </dgm:t>
    </dgm:pt>
    <dgm:pt modelId="{F9176BB4-E67A-41A4-AA22-5539A37B2DF2}" type="parTrans" cxnId="{D268069C-3529-4779-9A2B-D001A735DC12}">
      <dgm:prSet/>
      <dgm:spPr/>
      <dgm:t>
        <a:bodyPr/>
        <a:lstStyle/>
        <a:p>
          <a:endParaRPr lang="en-US"/>
        </a:p>
      </dgm:t>
    </dgm:pt>
    <dgm:pt modelId="{B09F501F-A9F9-4297-AA42-F32B97B8E06E}" type="sibTrans" cxnId="{D268069C-3529-4779-9A2B-D001A735DC12}">
      <dgm:prSet/>
      <dgm:spPr/>
      <dgm:t>
        <a:bodyPr/>
        <a:lstStyle/>
        <a:p>
          <a:endParaRPr lang="en-US"/>
        </a:p>
      </dgm:t>
    </dgm:pt>
    <dgm:pt modelId="{42642A6C-33CB-40BE-A7B5-118685C3604A}">
      <dgm:prSet/>
      <dgm:spPr/>
      <dgm:t>
        <a:bodyPr/>
        <a:lstStyle/>
        <a:p>
          <a:r>
            <a:rPr lang="en-GB"/>
            <a:t>Modifications to the licensed library must be released under the same licence; the rest of the application can use any licence</a:t>
          </a:r>
          <a:endParaRPr lang="en-US"/>
        </a:p>
      </dgm:t>
    </dgm:pt>
    <dgm:pt modelId="{6BF8FD5B-5228-4EE9-89FA-EE271EE4587F}" type="parTrans" cxnId="{C207B7D3-52EA-4ADA-B50A-F481B208111A}">
      <dgm:prSet/>
      <dgm:spPr/>
      <dgm:t>
        <a:bodyPr/>
        <a:lstStyle/>
        <a:p>
          <a:endParaRPr lang="en-US"/>
        </a:p>
      </dgm:t>
    </dgm:pt>
    <dgm:pt modelId="{061C1197-B382-459F-9847-7DA867CDE820}" type="sibTrans" cxnId="{C207B7D3-52EA-4ADA-B50A-F481B208111A}">
      <dgm:prSet/>
      <dgm:spPr/>
      <dgm:t>
        <a:bodyPr/>
        <a:lstStyle/>
        <a:p>
          <a:endParaRPr lang="en-US"/>
        </a:p>
      </dgm:t>
    </dgm:pt>
    <dgm:pt modelId="{08CD5EC7-DD74-433C-8277-922F2805B39B}">
      <dgm:prSet/>
      <dgm:spPr/>
      <dgm:t>
        <a:bodyPr/>
        <a:lstStyle/>
        <a:p>
          <a:r>
            <a:rPr lang="en-GB"/>
            <a:t>Compatibility, linking and mixing</a:t>
          </a:r>
          <a:endParaRPr lang="en-US"/>
        </a:p>
      </dgm:t>
    </dgm:pt>
    <dgm:pt modelId="{C44B823E-DD1B-4348-983D-388CC8253F9E}" type="parTrans" cxnId="{8FA5A7CB-6969-4E9A-844E-39E78428F9AB}">
      <dgm:prSet/>
      <dgm:spPr/>
      <dgm:t>
        <a:bodyPr/>
        <a:lstStyle/>
        <a:p>
          <a:endParaRPr lang="en-US"/>
        </a:p>
      </dgm:t>
    </dgm:pt>
    <dgm:pt modelId="{E0055FA7-087A-4264-AA8E-FC17BA9100C8}" type="sibTrans" cxnId="{8FA5A7CB-6969-4E9A-844E-39E78428F9AB}">
      <dgm:prSet/>
      <dgm:spPr/>
      <dgm:t>
        <a:bodyPr/>
        <a:lstStyle/>
        <a:p>
          <a:endParaRPr lang="en-US"/>
        </a:p>
      </dgm:t>
    </dgm:pt>
    <dgm:pt modelId="{2B47E213-D681-4B38-8A7C-90DAE1A21B3E}">
      <dgm:prSet/>
      <dgm:spPr/>
      <dgm:t>
        <a:bodyPr/>
        <a:lstStyle/>
        <a:p>
          <a:r>
            <a:rPr lang="en-GB"/>
            <a:t>Linking-permissive only for executables</a:t>
          </a:r>
          <a:endParaRPr lang="en-US"/>
        </a:p>
      </dgm:t>
    </dgm:pt>
    <dgm:pt modelId="{ED362E3A-FC86-46F5-8A50-51F75D0D6868}" type="parTrans" cxnId="{D0413679-AE2C-4B1E-954E-F14969ADA1FD}">
      <dgm:prSet/>
      <dgm:spPr/>
      <dgm:t>
        <a:bodyPr/>
        <a:lstStyle/>
        <a:p>
          <a:endParaRPr lang="en-US"/>
        </a:p>
      </dgm:t>
    </dgm:pt>
    <dgm:pt modelId="{F85D290B-3D08-4BCB-82B0-B84C3E9C0A39}" type="sibTrans" cxnId="{D0413679-AE2C-4B1E-954E-F14969ADA1FD}">
      <dgm:prSet/>
      <dgm:spPr/>
      <dgm:t>
        <a:bodyPr/>
        <a:lstStyle/>
        <a:p>
          <a:endParaRPr lang="en-US"/>
        </a:p>
      </dgm:t>
    </dgm:pt>
    <dgm:pt modelId="{3BF7A0D5-C2A3-40B1-BA44-10B4CCCDA6E9}">
      <dgm:prSet/>
      <dgm:spPr/>
      <dgm:t>
        <a:bodyPr/>
        <a:lstStyle/>
        <a:p>
          <a:r>
            <a:rPr lang="en-GB"/>
            <a:t>The Classpath exception allows GPL-licensed code to be linked with specific non-GPL libraries without forcing GPL requirements on the entire work</a:t>
          </a:r>
          <a:endParaRPr lang="en-US"/>
        </a:p>
      </dgm:t>
    </dgm:pt>
    <dgm:pt modelId="{0CECA2BB-A3CF-41A0-B10B-C1D2AAC0807C}" type="parTrans" cxnId="{131546C8-341A-4E39-AC5F-268BF12F4122}">
      <dgm:prSet/>
      <dgm:spPr/>
      <dgm:t>
        <a:bodyPr/>
        <a:lstStyle/>
        <a:p>
          <a:endParaRPr lang="en-US"/>
        </a:p>
      </dgm:t>
    </dgm:pt>
    <dgm:pt modelId="{407BA71C-927A-41E3-AA76-B8C33E648DD4}" type="sibTrans" cxnId="{131546C8-341A-4E39-AC5F-268BF12F4122}">
      <dgm:prSet/>
      <dgm:spPr/>
      <dgm:t>
        <a:bodyPr/>
        <a:lstStyle/>
        <a:p>
          <a:endParaRPr lang="en-US"/>
        </a:p>
      </dgm:t>
    </dgm:pt>
    <dgm:pt modelId="{E4F19AA7-5439-450A-B77C-847B3338B7BC}">
      <dgm:prSet/>
      <dgm:spPr/>
      <dgm:t>
        <a:bodyPr/>
        <a:lstStyle/>
        <a:p>
          <a:r>
            <a:rPr lang="en-GB" dirty="0"/>
            <a:t>Subsumed by the entire GPL family (including LGPL and AGPL)</a:t>
          </a:r>
          <a:endParaRPr lang="en-US" dirty="0"/>
        </a:p>
      </dgm:t>
    </dgm:pt>
    <dgm:pt modelId="{3CF8A909-2392-46AC-9448-05E091F15AAB}" type="parTrans" cxnId="{59711E79-E139-4DCB-850F-7E20FC3ED901}">
      <dgm:prSet/>
      <dgm:spPr/>
      <dgm:t>
        <a:bodyPr/>
        <a:lstStyle/>
        <a:p>
          <a:endParaRPr lang="en-US"/>
        </a:p>
      </dgm:t>
    </dgm:pt>
    <dgm:pt modelId="{19843A5E-D4C1-4C4C-9191-9B9FBB87697E}" type="sibTrans" cxnId="{59711E79-E139-4DCB-850F-7E20FC3ED901}">
      <dgm:prSet/>
      <dgm:spPr/>
      <dgm:t>
        <a:bodyPr/>
        <a:lstStyle/>
        <a:p>
          <a:endParaRPr lang="en-US"/>
        </a:p>
      </dgm:t>
    </dgm:pt>
    <dgm:pt modelId="{5A732989-CBB5-4154-8790-474306FC6A4F}">
      <dgm:prSet/>
      <dgm:spPr/>
      <dgm:t>
        <a:bodyPr/>
        <a:lstStyle/>
        <a:p>
          <a:r>
            <a:rPr lang="en-GB"/>
            <a:t>Modification can preserve the Classpath Exception or revert to the plain GPL 2.0</a:t>
          </a:r>
          <a:endParaRPr lang="en-US"/>
        </a:p>
      </dgm:t>
    </dgm:pt>
    <dgm:pt modelId="{D7D540C2-C011-4B61-94D4-104086C7CA3A}" type="parTrans" cxnId="{7804D6FA-F835-47D0-A7A1-B59066093CF0}">
      <dgm:prSet/>
      <dgm:spPr/>
      <dgm:t>
        <a:bodyPr/>
        <a:lstStyle/>
        <a:p>
          <a:endParaRPr lang="en-US"/>
        </a:p>
      </dgm:t>
    </dgm:pt>
    <dgm:pt modelId="{60B4030C-F687-4FCA-AA56-E6C5227CB08E}" type="sibTrans" cxnId="{7804D6FA-F835-47D0-A7A1-B59066093CF0}">
      <dgm:prSet/>
      <dgm:spPr/>
      <dgm:t>
        <a:bodyPr/>
        <a:lstStyle/>
        <a:p>
          <a:endParaRPr lang="en-US"/>
        </a:p>
      </dgm:t>
    </dgm:pt>
    <dgm:pt modelId="{5671F9FC-8715-42BF-B962-DE12C3E70725}">
      <dgm:prSet/>
      <dgm:spPr/>
      <dgm:t>
        <a:bodyPr/>
        <a:lstStyle/>
        <a:p>
          <a:r>
            <a:rPr lang="en-GB"/>
            <a:t>Patent rights: Not mentioned</a:t>
          </a:r>
          <a:endParaRPr lang="en-US"/>
        </a:p>
      </dgm:t>
    </dgm:pt>
    <dgm:pt modelId="{B882639C-708E-4F8A-8B6F-D5FE9060567D}" type="parTrans" cxnId="{7A8083EE-E33D-4EC2-AB1E-510B78CB7412}">
      <dgm:prSet/>
      <dgm:spPr/>
      <dgm:t>
        <a:bodyPr/>
        <a:lstStyle/>
        <a:p>
          <a:endParaRPr lang="en-US"/>
        </a:p>
      </dgm:t>
    </dgm:pt>
    <dgm:pt modelId="{B55978A4-8347-4716-8D28-E2F4824AD5EC}" type="sibTrans" cxnId="{7A8083EE-E33D-4EC2-AB1E-510B78CB7412}">
      <dgm:prSet/>
      <dgm:spPr/>
      <dgm:t>
        <a:bodyPr/>
        <a:lstStyle/>
        <a:p>
          <a:endParaRPr lang="en-US"/>
        </a:p>
      </dgm:t>
    </dgm:pt>
    <dgm:pt modelId="{3DC6BA3D-E887-4549-802B-AB4D95EDB415}">
      <dgm:prSet/>
      <dgm:spPr/>
      <dgm:t>
        <a:bodyPr/>
        <a:lstStyle/>
        <a:p>
          <a:r>
            <a:rPr lang="en-GB"/>
            <a:t>Trademark use: Not mentioned</a:t>
          </a:r>
          <a:endParaRPr lang="en-US"/>
        </a:p>
      </dgm:t>
    </dgm:pt>
    <dgm:pt modelId="{09120831-6049-447E-9CAC-E97CAC69BA02}" type="parTrans" cxnId="{88E03F21-0E95-4729-A6C5-649AA88308AC}">
      <dgm:prSet/>
      <dgm:spPr/>
      <dgm:t>
        <a:bodyPr/>
        <a:lstStyle/>
        <a:p>
          <a:endParaRPr lang="en-US"/>
        </a:p>
      </dgm:t>
    </dgm:pt>
    <dgm:pt modelId="{712E261B-B9B4-47B0-81D0-204C3419A795}" type="sibTrans" cxnId="{88E03F21-0E95-4729-A6C5-649AA88308AC}">
      <dgm:prSet/>
      <dgm:spPr/>
      <dgm:t>
        <a:bodyPr/>
        <a:lstStyle/>
        <a:p>
          <a:endParaRPr lang="en-US"/>
        </a:p>
      </dgm:t>
    </dgm:pt>
    <dgm:pt modelId="{8EB92435-ECA9-4302-9E4B-385A0E7DE91B}" type="pres">
      <dgm:prSet presAssocID="{9E8919D2-AEEF-40EE-853C-E0BB8742F154}" presName="linear" presStyleCnt="0">
        <dgm:presLayoutVars>
          <dgm:animLvl val="lvl"/>
          <dgm:resizeHandles val="exact"/>
        </dgm:presLayoutVars>
      </dgm:prSet>
      <dgm:spPr/>
    </dgm:pt>
    <dgm:pt modelId="{CF45A5E6-D145-449B-BE0C-0620D43DAEEB}" type="pres">
      <dgm:prSet presAssocID="{C40CED35-B28F-4025-B8DB-DA0D5C1855D7}" presName="parentText" presStyleLbl="node1" presStyleIdx="0" presStyleCnt="5">
        <dgm:presLayoutVars>
          <dgm:chMax val="0"/>
          <dgm:bulletEnabled val="1"/>
        </dgm:presLayoutVars>
      </dgm:prSet>
      <dgm:spPr/>
    </dgm:pt>
    <dgm:pt modelId="{0707C591-BCAD-4FEF-982B-1879D562298F}" type="pres">
      <dgm:prSet presAssocID="{C40CED35-B28F-4025-B8DB-DA0D5C1855D7}" presName="childText" presStyleLbl="revTx" presStyleIdx="0" presStyleCnt="3">
        <dgm:presLayoutVars>
          <dgm:bulletEnabled val="1"/>
        </dgm:presLayoutVars>
      </dgm:prSet>
      <dgm:spPr/>
    </dgm:pt>
    <dgm:pt modelId="{25ADDFBD-0E6A-42D9-B2BF-0DE4C9F2EC88}" type="pres">
      <dgm:prSet presAssocID="{E81ED0E3-3736-4581-AAD3-B92CED403112}" presName="parentText" presStyleLbl="node1" presStyleIdx="1" presStyleCnt="5">
        <dgm:presLayoutVars>
          <dgm:chMax val="0"/>
          <dgm:bulletEnabled val="1"/>
        </dgm:presLayoutVars>
      </dgm:prSet>
      <dgm:spPr/>
    </dgm:pt>
    <dgm:pt modelId="{AE178713-B0F0-4876-9492-382E2943D5B2}" type="pres">
      <dgm:prSet presAssocID="{E81ED0E3-3736-4581-AAD3-B92CED403112}" presName="childText" presStyleLbl="revTx" presStyleIdx="1" presStyleCnt="3">
        <dgm:presLayoutVars>
          <dgm:bulletEnabled val="1"/>
        </dgm:presLayoutVars>
      </dgm:prSet>
      <dgm:spPr/>
    </dgm:pt>
    <dgm:pt modelId="{13AF58CC-30B5-4AE1-A09E-D51183ED8E9E}" type="pres">
      <dgm:prSet presAssocID="{08CD5EC7-DD74-433C-8277-922F2805B39B}" presName="parentText" presStyleLbl="node1" presStyleIdx="2" presStyleCnt="5">
        <dgm:presLayoutVars>
          <dgm:chMax val="0"/>
          <dgm:bulletEnabled val="1"/>
        </dgm:presLayoutVars>
      </dgm:prSet>
      <dgm:spPr/>
    </dgm:pt>
    <dgm:pt modelId="{3FD3C61E-FE22-41B2-9372-412B86A32A68}" type="pres">
      <dgm:prSet presAssocID="{08CD5EC7-DD74-433C-8277-922F2805B39B}" presName="childText" presStyleLbl="revTx" presStyleIdx="2" presStyleCnt="3">
        <dgm:presLayoutVars>
          <dgm:bulletEnabled val="1"/>
        </dgm:presLayoutVars>
      </dgm:prSet>
      <dgm:spPr/>
    </dgm:pt>
    <dgm:pt modelId="{1C0A6D51-384C-4526-8EF9-B508C17D8246}" type="pres">
      <dgm:prSet presAssocID="{5671F9FC-8715-42BF-B962-DE12C3E70725}" presName="parentText" presStyleLbl="node1" presStyleIdx="3" presStyleCnt="5">
        <dgm:presLayoutVars>
          <dgm:chMax val="0"/>
          <dgm:bulletEnabled val="1"/>
        </dgm:presLayoutVars>
      </dgm:prSet>
      <dgm:spPr/>
    </dgm:pt>
    <dgm:pt modelId="{4CE7F573-AE7F-44DF-B11B-D1B94EE32EBE}" type="pres">
      <dgm:prSet presAssocID="{B55978A4-8347-4716-8D28-E2F4824AD5EC}" presName="spacer" presStyleCnt="0"/>
      <dgm:spPr/>
    </dgm:pt>
    <dgm:pt modelId="{0AC14E06-18B0-46DC-BBBE-4A74F32AB397}" type="pres">
      <dgm:prSet presAssocID="{3DC6BA3D-E887-4549-802B-AB4D95EDB415}" presName="parentText" presStyleLbl="node1" presStyleIdx="4" presStyleCnt="5">
        <dgm:presLayoutVars>
          <dgm:chMax val="0"/>
          <dgm:bulletEnabled val="1"/>
        </dgm:presLayoutVars>
      </dgm:prSet>
      <dgm:spPr/>
    </dgm:pt>
  </dgm:ptLst>
  <dgm:cxnLst>
    <dgm:cxn modelId="{F05A1D11-8C44-4A19-A4AA-7CF716609E2A}" srcId="{E81ED0E3-3736-4581-AAD3-B92CED403112}" destId="{E6CBEC89-8F3F-4454-8CF6-1CCB126F6163}" srcOrd="2" destOrd="0" parTransId="{53B1A8C8-47D1-4E66-84CE-4337D517A5EC}" sibTransId="{9AB57BF0-2114-4C42-9A89-C4D55CF62BB3}"/>
    <dgm:cxn modelId="{0F085C13-BEC6-40E1-AB51-C6EEC43FC40E}" type="presOf" srcId="{3DC6BA3D-E887-4549-802B-AB4D95EDB415}" destId="{0AC14E06-18B0-46DC-BBBE-4A74F32AB397}" srcOrd="0" destOrd="0" presId="urn:microsoft.com/office/officeart/2005/8/layout/vList2"/>
    <dgm:cxn modelId="{EC407916-9FEA-41FB-91BB-6C906E5B7C6F}" type="presOf" srcId="{E81ED0E3-3736-4581-AAD3-B92CED403112}" destId="{25ADDFBD-0E6A-42D9-B2BF-0DE4C9F2EC88}" srcOrd="0" destOrd="0" presId="urn:microsoft.com/office/officeart/2005/8/layout/vList2"/>
    <dgm:cxn modelId="{33265620-59C3-4732-97E7-4C0CAEEF0DC9}" type="presOf" srcId="{025D1C55-922A-4100-814E-A8F9BCA00C38}" destId="{AE178713-B0F0-4876-9492-382E2943D5B2}" srcOrd="0" destOrd="3" presId="urn:microsoft.com/office/officeart/2005/8/layout/vList2"/>
    <dgm:cxn modelId="{88E03F21-0E95-4729-A6C5-649AA88308AC}" srcId="{9E8919D2-AEEF-40EE-853C-E0BB8742F154}" destId="{3DC6BA3D-E887-4549-802B-AB4D95EDB415}" srcOrd="4" destOrd="0" parTransId="{09120831-6049-447E-9CAC-E97CAC69BA02}" sibTransId="{712E261B-B9B4-47B0-81D0-204C3419A795}"/>
    <dgm:cxn modelId="{605C6F25-4F22-4815-B70E-24A80FA67860}" type="presOf" srcId="{5671F9FC-8715-42BF-B962-DE12C3E70725}" destId="{1C0A6D51-384C-4526-8EF9-B508C17D8246}" srcOrd="0" destOrd="0" presId="urn:microsoft.com/office/officeart/2005/8/layout/vList2"/>
    <dgm:cxn modelId="{18F2F231-D73B-4D0A-83DA-9B021173AB2E}" type="presOf" srcId="{BE2F44FE-F119-4681-AA93-3FCD9FAD592F}" destId="{AE178713-B0F0-4876-9492-382E2943D5B2}" srcOrd="0" destOrd="0" presId="urn:microsoft.com/office/officeart/2005/8/layout/vList2"/>
    <dgm:cxn modelId="{8E365F48-01EA-428F-8888-F3DE8E6CA224}" type="presOf" srcId="{B834A68A-3898-4D90-AB7F-67BF3613EB66}" destId="{0707C591-BCAD-4FEF-982B-1879D562298F}" srcOrd="0" destOrd="0" presId="urn:microsoft.com/office/officeart/2005/8/layout/vList2"/>
    <dgm:cxn modelId="{F341724F-4C59-43E2-AD4D-589B61A55161}" type="presOf" srcId="{E4F19AA7-5439-450A-B77C-847B3338B7BC}" destId="{3FD3C61E-FE22-41B2-9372-412B86A32A68}" srcOrd="0" destOrd="2" presId="urn:microsoft.com/office/officeart/2005/8/layout/vList2"/>
    <dgm:cxn modelId="{A806F175-A524-46AF-84B4-1E4E2F9B0B46}" type="presOf" srcId="{2B47E213-D681-4B38-8A7C-90DAE1A21B3E}" destId="{3FD3C61E-FE22-41B2-9372-412B86A32A68}" srcOrd="0" destOrd="0" presId="urn:microsoft.com/office/officeart/2005/8/layout/vList2"/>
    <dgm:cxn modelId="{59711E79-E139-4DCB-850F-7E20FC3ED901}" srcId="{08CD5EC7-DD74-433C-8277-922F2805B39B}" destId="{E4F19AA7-5439-450A-B77C-847B3338B7BC}" srcOrd="2" destOrd="0" parTransId="{3CF8A909-2392-46AC-9448-05E091F15AAB}" sibTransId="{19843A5E-D4C1-4C4C-9191-9B9FBB87697E}"/>
    <dgm:cxn modelId="{D0413679-AE2C-4B1E-954E-F14969ADA1FD}" srcId="{08CD5EC7-DD74-433C-8277-922F2805B39B}" destId="{2B47E213-D681-4B38-8A7C-90DAE1A21B3E}" srcOrd="0" destOrd="0" parTransId="{ED362E3A-FC86-46F5-8A50-51F75D0D6868}" sibTransId="{F85D290B-3D08-4BCB-82B0-B84C3E9C0A39}"/>
    <dgm:cxn modelId="{A2DB4981-C72F-4AFC-A15C-3701F3252055}" type="presOf" srcId="{08CD5EC7-DD74-433C-8277-922F2805B39B}" destId="{13AF58CC-30B5-4AE1-A09E-D51183ED8E9E}" srcOrd="0" destOrd="0" presId="urn:microsoft.com/office/officeart/2005/8/layout/vList2"/>
    <dgm:cxn modelId="{FCB7FB81-792B-4583-860E-464291FE875B}" srcId="{E81ED0E3-3736-4581-AAD3-B92CED403112}" destId="{4D14311C-C301-44CE-B797-5AFCFA1CE4DB}" srcOrd="1" destOrd="0" parTransId="{980BA9AF-EEEF-4952-A281-BCEEE959AED8}" sibTransId="{53A20B74-F1DC-422F-9203-BA383431840F}"/>
    <dgm:cxn modelId="{A60D4F83-8E1C-4BAB-8FC2-5D85866C2210}" type="presOf" srcId="{E6CBEC89-8F3F-4454-8CF6-1CCB126F6163}" destId="{AE178713-B0F0-4876-9492-382E2943D5B2}" srcOrd="0" destOrd="2" presId="urn:microsoft.com/office/officeart/2005/8/layout/vList2"/>
    <dgm:cxn modelId="{FA998797-E3BF-4FFD-B26D-74531E4C792E}" srcId="{E81ED0E3-3736-4581-AAD3-B92CED403112}" destId="{BE2F44FE-F119-4681-AA93-3FCD9FAD592F}" srcOrd="0" destOrd="0" parTransId="{198AFB92-A1B7-42BF-9EAC-17FE014D4C5B}" sibTransId="{A195C9A9-47F9-4E54-9531-853F5EEE0E24}"/>
    <dgm:cxn modelId="{D268069C-3529-4779-9A2B-D001A735DC12}" srcId="{E81ED0E3-3736-4581-AAD3-B92CED403112}" destId="{025D1C55-922A-4100-814E-A8F9BCA00C38}" srcOrd="3" destOrd="0" parTransId="{F9176BB4-E67A-41A4-AA22-5539A37B2DF2}" sibTransId="{B09F501F-A9F9-4297-AA42-F32B97B8E06E}"/>
    <dgm:cxn modelId="{DA99659C-81FA-4B0E-AF1E-00620B4006D1}" type="presOf" srcId="{42642A6C-33CB-40BE-A7B5-118685C3604A}" destId="{AE178713-B0F0-4876-9492-382E2943D5B2}" srcOrd="0" destOrd="4" presId="urn:microsoft.com/office/officeart/2005/8/layout/vList2"/>
    <dgm:cxn modelId="{064240AC-7BF2-437D-9BAB-8B27B75F96FC}" srcId="{C40CED35-B28F-4025-B8DB-DA0D5C1855D7}" destId="{B834A68A-3898-4D90-AB7F-67BF3613EB66}" srcOrd="0" destOrd="0" parTransId="{E41EFEC0-01EE-4803-A858-03DB76D9EF45}" sibTransId="{F353F12F-662C-4433-859A-86C68FA96B16}"/>
    <dgm:cxn modelId="{131546C8-341A-4E39-AC5F-268BF12F4122}" srcId="{08CD5EC7-DD74-433C-8277-922F2805B39B}" destId="{3BF7A0D5-C2A3-40B1-BA44-10B4CCCDA6E9}" srcOrd="1" destOrd="0" parTransId="{0CECA2BB-A3CF-41A0-B10B-C1D2AAC0807C}" sibTransId="{407BA71C-927A-41E3-AA76-B8C33E648DD4}"/>
    <dgm:cxn modelId="{8FA5A7CB-6969-4E9A-844E-39E78428F9AB}" srcId="{9E8919D2-AEEF-40EE-853C-E0BB8742F154}" destId="{08CD5EC7-DD74-433C-8277-922F2805B39B}" srcOrd="2" destOrd="0" parTransId="{C44B823E-DD1B-4348-983D-388CC8253F9E}" sibTransId="{E0055FA7-087A-4264-AA8E-FC17BA9100C8}"/>
    <dgm:cxn modelId="{4F44FECF-0879-454C-8C6B-392D8D7B9DF7}" type="presOf" srcId="{9E8919D2-AEEF-40EE-853C-E0BB8742F154}" destId="{8EB92435-ECA9-4302-9E4B-385A0E7DE91B}" srcOrd="0" destOrd="0" presId="urn:microsoft.com/office/officeart/2005/8/layout/vList2"/>
    <dgm:cxn modelId="{669812D2-4326-48CF-8648-B321CB885272}" type="presOf" srcId="{3BF7A0D5-C2A3-40B1-BA44-10B4CCCDA6E9}" destId="{3FD3C61E-FE22-41B2-9372-412B86A32A68}" srcOrd="0" destOrd="1" presId="urn:microsoft.com/office/officeart/2005/8/layout/vList2"/>
    <dgm:cxn modelId="{C207B7D3-52EA-4ADA-B50A-F481B208111A}" srcId="{E81ED0E3-3736-4581-AAD3-B92CED403112}" destId="{42642A6C-33CB-40BE-A7B5-118685C3604A}" srcOrd="4" destOrd="0" parTransId="{6BF8FD5B-5228-4EE9-89FA-EE271EE4587F}" sibTransId="{061C1197-B382-459F-9847-7DA867CDE820}"/>
    <dgm:cxn modelId="{04E7CFDB-6FC8-47B8-8EA5-5B9CDF50DA8A}" type="presOf" srcId="{C40CED35-B28F-4025-B8DB-DA0D5C1855D7}" destId="{CF45A5E6-D145-449B-BE0C-0620D43DAEEB}" srcOrd="0" destOrd="0" presId="urn:microsoft.com/office/officeart/2005/8/layout/vList2"/>
    <dgm:cxn modelId="{D8D8E7DB-68F6-4631-8B5E-C6BDCDE59681}" type="presOf" srcId="{4D14311C-C301-44CE-B797-5AFCFA1CE4DB}" destId="{AE178713-B0F0-4876-9492-382E2943D5B2}" srcOrd="0" destOrd="1" presId="urn:microsoft.com/office/officeart/2005/8/layout/vList2"/>
    <dgm:cxn modelId="{ED3A99E9-1E21-469C-8EA6-35DF0138A75E}" srcId="{9E8919D2-AEEF-40EE-853C-E0BB8742F154}" destId="{C40CED35-B28F-4025-B8DB-DA0D5C1855D7}" srcOrd="0" destOrd="0" parTransId="{876E6C9C-37FD-43DA-BAB2-5FAEF92EE99A}" sibTransId="{6E484A5E-C0F0-4FD6-A9C1-65FD26B738B1}"/>
    <dgm:cxn modelId="{3B2638EA-5A23-45C0-A8EC-A07E15D06329}" srcId="{9E8919D2-AEEF-40EE-853C-E0BB8742F154}" destId="{E81ED0E3-3736-4581-AAD3-B92CED403112}" srcOrd="1" destOrd="0" parTransId="{8A0AFFA6-78D0-4284-8124-C3BFC8485D5A}" sibTransId="{3839B9CB-AE19-4FE6-BC11-A367EBCE465A}"/>
    <dgm:cxn modelId="{7A8083EE-E33D-4EC2-AB1E-510B78CB7412}" srcId="{9E8919D2-AEEF-40EE-853C-E0BB8742F154}" destId="{5671F9FC-8715-42BF-B962-DE12C3E70725}" srcOrd="3" destOrd="0" parTransId="{B882639C-708E-4F8A-8B6F-D5FE9060567D}" sibTransId="{B55978A4-8347-4716-8D28-E2F4824AD5EC}"/>
    <dgm:cxn modelId="{7804D6FA-F835-47D0-A7A1-B59066093CF0}" srcId="{08CD5EC7-DD74-433C-8277-922F2805B39B}" destId="{5A732989-CBB5-4154-8790-474306FC6A4F}" srcOrd="3" destOrd="0" parTransId="{D7D540C2-C011-4B61-94D4-104086C7CA3A}" sibTransId="{60B4030C-F687-4FCA-AA56-E6C5227CB08E}"/>
    <dgm:cxn modelId="{B2418AFB-3797-445F-B01A-FA049263DCC1}" type="presOf" srcId="{5A732989-CBB5-4154-8790-474306FC6A4F}" destId="{3FD3C61E-FE22-41B2-9372-412B86A32A68}" srcOrd="0" destOrd="3" presId="urn:microsoft.com/office/officeart/2005/8/layout/vList2"/>
    <dgm:cxn modelId="{B48874DD-61E1-460E-846F-3BC155715E72}" type="presParOf" srcId="{8EB92435-ECA9-4302-9E4B-385A0E7DE91B}" destId="{CF45A5E6-D145-449B-BE0C-0620D43DAEEB}" srcOrd="0" destOrd="0" presId="urn:microsoft.com/office/officeart/2005/8/layout/vList2"/>
    <dgm:cxn modelId="{3556B1F1-FEC7-441B-AC33-5D3CAE4E1A32}" type="presParOf" srcId="{8EB92435-ECA9-4302-9E4B-385A0E7DE91B}" destId="{0707C591-BCAD-4FEF-982B-1879D562298F}" srcOrd="1" destOrd="0" presId="urn:microsoft.com/office/officeart/2005/8/layout/vList2"/>
    <dgm:cxn modelId="{164A5600-C446-446A-9CE8-0B1DA99D5DB1}" type="presParOf" srcId="{8EB92435-ECA9-4302-9E4B-385A0E7DE91B}" destId="{25ADDFBD-0E6A-42D9-B2BF-0DE4C9F2EC88}" srcOrd="2" destOrd="0" presId="urn:microsoft.com/office/officeart/2005/8/layout/vList2"/>
    <dgm:cxn modelId="{F64BBAB8-D8E0-4D16-A993-4690CD79E4FE}" type="presParOf" srcId="{8EB92435-ECA9-4302-9E4B-385A0E7DE91B}" destId="{AE178713-B0F0-4876-9492-382E2943D5B2}" srcOrd="3" destOrd="0" presId="urn:microsoft.com/office/officeart/2005/8/layout/vList2"/>
    <dgm:cxn modelId="{0F2BC709-21D7-48B6-A5F7-B4FA3F79A772}" type="presParOf" srcId="{8EB92435-ECA9-4302-9E4B-385A0E7DE91B}" destId="{13AF58CC-30B5-4AE1-A09E-D51183ED8E9E}" srcOrd="4" destOrd="0" presId="urn:microsoft.com/office/officeart/2005/8/layout/vList2"/>
    <dgm:cxn modelId="{2E01FCAA-B206-4AFC-B90E-BDD791E2A049}" type="presParOf" srcId="{8EB92435-ECA9-4302-9E4B-385A0E7DE91B}" destId="{3FD3C61E-FE22-41B2-9372-412B86A32A68}" srcOrd="5" destOrd="0" presId="urn:microsoft.com/office/officeart/2005/8/layout/vList2"/>
    <dgm:cxn modelId="{0FBC34BC-7178-4C6B-A374-C00CCB94D50C}" type="presParOf" srcId="{8EB92435-ECA9-4302-9E4B-385A0E7DE91B}" destId="{1C0A6D51-384C-4526-8EF9-B508C17D8246}" srcOrd="6" destOrd="0" presId="urn:microsoft.com/office/officeart/2005/8/layout/vList2"/>
    <dgm:cxn modelId="{2F87B825-E8E1-4D9F-9554-A572A27645F7}" type="presParOf" srcId="{8EB92435-ECA9-4302-9E4B-385A0E7DE91B}" destId="{4CE7F573-AE7F-44DF-B11B-D1B94EE32EBE}" srcOrd="7" destOrd="0" presId="urn:microsoft.com/office/officeart/2005/8/layout/vList2"/>
    <dgm:cxn modelId="{A1FB8528-D625-4061-9165-6B432FF9CE70}" type="presParOf" srcId="{8EB92435-ECA9-4302-9E4B-385A0E7DE91B}" destId="{0AC14E06-18B0-46DC-BBBE-4A74F32AB397}"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8366851-4092-41AD-B630-A980572A7DDB}" type="doc">
      <dgm:prSet loTypeId="urn:microsoft.com/office/officeart/2005/8/layout/vList2" loCatId="list" qsTypeId="urn:microsoft.com/office/officeart/2005/8/quickstyle/3d1" qsCatId="3D" csTypeId="urn:microsoft.com/office/officeart/2005/8/colors/accent4_4" csCatId="accent4" phldr="1"/>
      <dgm:spPr/>
      <dgm:t>
        <a:bodyPr/>
        <a:lstStyle/>
        <a:p>
          <a:endParaRPr lang="en-US"/>
        </a:p>
      </dgm:t>
    </dgm:pt>
    <dgm:pt modelId="{684B0CB4-A85E-4D2E-93C4-1750CCC7294A}">
      <dgm:prSet/>
      <dgm:spPr/>
      <dgm:t>
        <a:bodyPr/>
        <a:lstStyle/>
        <a:p>
          <a:r>
            <a:rPr lang="en-GB" dirty="0"/>
            <a:t>Weak copyleft; allows releasing the program under a different licence but requires EPL-licensed code to remain under EPL</a:t>
          </a:r>
          <a:endParaRPr lang="en-US" dirty="0"/>
        </a:p>
      </dgm:t>
    </dgm:pt>
    <dgm:pt modelId="{DE1E119F-10A1-4805-AE73-EC531387D5B6}" type="parTrans" cxnId="{5DEF812D-A408-4BE5-BE2D-3694D7E147C4}">
      <dgm:prSet/>
      <dgm:spPr/>
      <dgm:t>
        <a:bodyPr/>
        <a:lstStyle/>
        <a:p>
          <a:endParaRPr lang="en-US"/>
        </a:p>
      </dgm:t>
    </dgm:pt>
    <dgm:pt modelId="{94F34272-F200-4EDF-9D3E-0DDF87D5AE9A}" type="sibTrans" cxnId="{5DEF812D-A408-4BE5-BE2D-3694D7E147C4}">
      <dgm:prSet/>
      <dgm:spPr/>
      <dgm:t>
        <a:bodyPr/>
        <a:lstStyle/>
        <a:p>
          <a:endParaRPr lang="en-US"/>
        </a:p>
      </dgm:t>
    </dgm:pt>
    <dgm:pt modelId="{08FCB91A-9A38-4073-98CC-A0D403221B91}">
      <dgm:prSet/>
      <dgm:spPr/>
      <dgm:t>
        <a:bodyPr/>
        <a:lstStyle/>
        <a:p>
          <a:r>
            <a:rPr lang="en-GB" dirty="0"/>
            <a:t>EPL 1.0 is primarily used by Eclipse projects, but EPL 2.0 is often used by other open source</a:t>
          </a:r>
          <a:endParaRPr lang="en-US" dirty="0"/>
        </a:p>
      </dgm:t>
    </dgm:pt>
    <dgm:pt modelId="{DA44D356-F7C9-467C-9E8B-8F3AC6FA56EC}" type="parTrans" cxnId="{3988F08C-DEBE-4034-82BB-F732FB61E373}">
      <dgm:prSet/>
      <dgm:spPr/>
      <dgm:t>
        <a:bodyPr/>
        <a:lstStyle/>
        <a:p>
          <a:endParaRPr lang="en-US"/>
        </a:p>
      </dgm:t>
    </dgm:pt>
    <dgm:pt modelId="{F557C225-C9EC-442A-A1D3-A0494B5BCE07}" type="sibTrans" cxnId="{3988F08C-DEBE-4034-82BB-F732FB61E373}">
      <dgm:prSet/>
      <dgm:spPr/>
      <dgm:t>
        <a:bodyPr/>
        <a:lstStyle/>
        <a:p>
          <a:endParaRPr lang="en-US"/>
        </a:p>
      </dgm:t>
    </dgm:pt>
    <dgm:pt modelId="{03281F0C-01E0-4188-A25B-5805BDBF5506}">
      <dgm:prSet/>
      <dgm:spPr/>
      <dgm:t>
        <a:bodyPr/>
        <a:lstStyle/>
        <a:p>
          <a:r>
            <a:rPr lang="en-GB"/>
            <a:t>Requirements</a:t>
          </a:r>
          <a:endParaRPr lang="en-US"/>
        </a:p>
      </dgm:t>
    </dgm:pt>
    <dgm:pt modelId="{EA6C56A2-2574-4B9E-8DE3-E2FE09E5F2EB}" type="parTrans" cxnId="{64E17364-B9D0-492D-B4A7-59EB3F4393A2}">
      <dgm:prSet/>
      <dgm:spPr/>
      <dgm:t>
        <a:bodyPr/>
        <a:lstStyle/>
        <a:p>
          <a:endParaRPr lang="en-US"/>
        </a:p>
      </dgm:t>
    </dgm:pt>
    <dgm:pt modelId="{D8368DA9-E0B0-4AF5-A86C-0A9517E3FF46}" type="sibTrans" cxnId="{64E17364-B9D0-492D-B4A7-59EB3F4393A2}">
      <dgm:prSet/>
      <dgm:spPr/>
      <dgm:t>
        <a:bodyPr/>
        <a:lstStyle/>
        <a:p>
          <a:endParaRPr lang="en-US"/>
        </a:p>
      </dgm:t>
    </dgm:pt>
    <dgm:pt modelId="{D955AF2E-6DA0-4AE5-AF2B-AE680FB17207}">
      <dgm:prSet/>
      <dgm:spPr/>
      <dgm:t>
        <a:bodyPr/>
        <a:lstStyle/>
        <a:p>
          <a:r>
            <a:rPr lang="en-GB"/>
            <a:t>Include the original copyright notice, licence text and notices of significant changes</a:t>
          </a:r>
          <a:endParaRPr lang="en-US"/>
        </a:p>
      </dgm:t>
    </dgm:pt>
    <dgm:pt modelId="{4EFC5950-D9BA-4CFB-80E1-E8C6F354340E}" type="parTrans" cxnId="{2C0CA8C1-2078-447B-B591-654CBDD23A02}">
      <dgm:prSet/>
      <dgm:spPr/>
      <dgm:t>
        <a:bodyPr/>
        <a:lstStyle/>
        <a:p>
          <a:endParaRPr lang="en-US"/>
        </a:p>
      </dgm:t>
    </dgm:pt>
    <dgm:pt modelId="{F9BAE54F-A135-49E7-9D9A-316D78082E82}" type="sibTrans" cxnId="{2C0CA8C1-2078-447B-B591-654CBDD23A02}">
      <dgm:prSet/>
      <dgm:spPr/>
      <dgm:t>
        <a:bodyPr/>
        <a:lstStyle/>
        <a:p>
          <a:endParaRPr lang="en-US"/>
        </a:p>
      </dgm:t>
    </dgm:pt>
    <dgm:pt modelId="{86C6DE21-0B3E-491F-8628-EA5313B81666}">
      <dgm:prSet/>
      <dgm:spPr/>
      <dgm:t>
        <a:bodyPr/>
        <a:lstStyle/>
        <a:p>
          <a:r>
            <a:rPr lang="en-GB"/>
            <a:t>Disclose affected source code when distributing the work</a:t>
          </a:r>
          <a:endParaRPr lang="en-US"/>
        </a:p>
      </dgm:t>
    </dgm:pt>
    <dgm:pt modelId="{23229D4B-4BC5-4AD7-924C-ABA79C83C875}" type="parTrans" cxnId="{A018EB60-DDB2-42CC-B997-32F21FAA9B99}">
      <dgm:prSet/>
      <dgm:spPr/>
      <dgm:t>
        <a:bodyPr/>
        <a:lstStyle/>
        <a:p>
          <a:endParaRPr lang="en-US"/>
        </a:p>
      </dgm:t>
    </dgm:pt>
    <dgm:pt modelId="{2B0F4C95-F59E-45F9-BF8A-9A718AE09C27}" type="sibTrans" cxnId="{A018EB60-DDB2-42CC-B997-32F21FAA9B99}">
      <dgm:prSet/>
      <dgm:spPr/>
      <dgm:t>
        <a:bodyPr/>
        <a:lstStyle/>
        <a:p>
          <a:endParaRPr lang="en-US"/>
        </a:p>
      </dgm:t>
    </dgm:pt>
    <dgm:pt modelId="{621F419A-F022-45AA-A73F-6FDDB65A94D5}">
      <dgm:prSet/>
      <dgm:spPr/>
      <dgm:t>
        <a:bodyPr/>
        <a:lstStyle/>
        <a:p>
          <a:r>
            <a:rPr lang="en-GB"/>
            <a:t>Sublicensing is permitted</a:t>
          </a:r>
          <a:endParaRPr lang="en-US"/>
        </a:p>
      </dgm:t>
    </dgm:pt>
    <dgm:pt modelId="{699C4857-51F8-44ED-94D1-F9E4B142A861}" type="parTrans" cxnId="{723724AA-5211-4EA8-9DC4-FAE18FD32200}">
      <dgm:prSet/>
      <dgm:spPr/>
      <dgm:t>
        <a:bodyPr/>
        <a:lstStyle/>
        <a:p>
          <a:endParaRPr lang="en-US"/>
        </a:p>
      </dgm:t>
    </dgm:pt>
    <dgm:pt modelId="{7CADF514-26D4-40E4-8275-CDCEF09CDD6F}" type="sibTrans" cxnId="{723724AA-5211-4EA8-9DC4-FAE18FD32200}">
      <dgm:prSet/>
      <dgm:spPr/>
      <dgm:t>
        <a:bodyPr/>
        <a:lstStyle/>
        <a:p>
          <a:endParaRPr lang="en-US"/>
        </a:p>
      </dgm:t>
    </dgm:pt>
    <dgm:pt modelId="{155998CC-3BC2-4D1E-937B-A6ACD95133A0}">
      <dgm:prSet/>
      <dgm:spPr/>
      <dgm:t>
        <a:bodyPr/>
        <a:lstStyle/>
        <a:p>
          <a:r>
            <a:rPr lang="en-GB"/>
            <a:t>EPL 1.0 code can be relicensed to EPL 2.0</a:t>
          </a:r>
          <a:endParaRPr lang="en-US"/>
        </a:p>
      </dgm:t>
    </dgm:pt>
    <dgm:pt modelId="{D1395D50-816B-4D21-AC88-57E1D3E548D8}" type="parTrans" cxnId="{706E005C-E4DA-4001-AF99-FBE9D637D610}">
      <dgm:prSet/>
      <dgm:spPr/>
      <dgm:t>
        <a:bodyPr/>
        <a:lstStyle/>
        <a:p>
          <a:endParaRPr lang="en-US"/>
        </a:p>
      </dgm:t>
    </dgm:pt>
    <dgm:pt modelId="{2D713978-4FB7-40BF-B02B-13E00DFD5FD2}" type="sibTrans" cxnId="{706E005C-E4DA-4001-AF99-FBE9D637D610}">
      <dgm:prSet/>
      <dgm:spPr/>
      <dgm:t>
        <a:bodyPr/>
        <a:lstStyle/>
        <a:p>
          <a:endParaRPr lang="en-US"/>
        </a:p>
      </dgm:t>
    </dgm:pt>
    <dgm:pt modelId="{BB132D55-CB61-4265-A002-8080C62336D2}">
      <dgm:prSet/>
      <dgm:spPr/>
      <dgm:t>
        <a:bodyPr/>
        <a:lstStyle/>
        <a:p>
          <a:r>
            <a:rPr lang="en-GB"/>
            <a:t>Compatibility, linking and mixing</a:t>
          </a:r>
          <a:endParaRPr lang="en-US"/>
        </a:p>
      </dgm:t>
    </dgm:pt>
    <dgm:pt modelId="{A5276B11-C902-41D0-8580-1EA90B6EF3DE}" type="parTrans" cxnId="{9D762FB9-810B-448F-8100-A8BBDDBF6B93}">
      <dgm:prSet/>
      <dgm:spPr/>
      <dgm:t>
        <a:bodyPr/>
        <a:lstStyle/>
        <a:p>
          <a:endParaRPr lang="en-US"/>
        </a:p>
      </dgm:t>
    </dgm:pt>
    <dgm:pt modelId="{ECC077BF-4BD8-476A-BCFD-FD31D3C4C32E}" type="sibTrans" cxnId="{9D762FB9-810B-448F-8100-A8BBDDBF6B93}">
      <dgm:prSet/>
      <dgm:spPr/>
      <dgm:t>
        <a:bodyPr/>
        <a:lstStyle/>
        <a:p>
          <a:endParaRPr lang="en-US"/>
        </a:p>
      </dgm:t>
    </dgm:pt>
    <dgm:pt modelId="{D9A01D1E-0AED-4B5A-B366-1201F44E4180}">
      <dgm:prSet/>
      <dgm:spPr/>
      <dgm:t>
        <a:bodyPr/>
        <a:lstStyle/>
        <a:p>
          <a:r>
            <a:rPr lang="en-GB"/>
            <a:t>Linking permissive</a:t>
          </a:r>
          <a:endParaRPr lang="en-US"/>
        </a:p>
      </dgm:t>
    </dgm:pt>
    <dgm:pt modelId="{A3925A83-1589-4D1C-9123-7FE0758E77E3}" type="parTrans" cxnId="{1D55AAC2-47C8-43D7-8DEA-5F5871B49DC6}">
      <dgm:prSet/>
      <dgm:spPr/>
      <dgm:t>
        <a:bodyPr/>
        <a:lstStyle/>
        <a:p>
          <a:endParaRPr lang="en-US"/>
        </a:p>
      </dgm:t>
    </dgm:pt>
    <dgm:pt modelId="{948D2BC6-B198-4DD5-A5F1-A1C38E6F09D2}" type="sibTrans" cxnId="{1D55AAC2-47C8-43D7-8DEA-5F5871B49DC6}">
      <dgm:prSet/>
      <dgm:spPr/>
      <dgm:t>
        <a:bodyPr/>
        <a:lstStyle/>
        <a:p>
          <a:endParaRPr lang="en-US"/>
        </a:p>
      </dgm:t>
    </dgm:pt>
    <dgm:pt modelId="{95B59745-69CD-4C70-A9F1-FE5256ADC25F}">
      <dgm:prSet/>
      <dgm:spPr/>
      <dgm:t>
        <a:bodyPr/>
        <a:lstStyle/>
        <a:p>
          <a:r>
            <a:rPr lang="en-GB" dirty="0"/>
            <a:t>EPL 1.0 is not compatible with the entire GPL family (including LGPL and AGPL)</a:t>
          </a:r>
          <a:endParaRPr lang="en-US" dirty="0"/>
        </a:p>
      </dgm:t>
    </dgm:pt>
    <dgm:pt modelId="{CC5E6D8F-0DA3-46D6-B7E0-B417FAA57BA2}" type="parTrans" cxnId="{86B53AD8-F94D-4B2E-9BD3-B5399FA54E2B}">
      <dgm:prSet/>
      <dgm:spPr/>
      <dgm:t>
        <a:bodyPr/>
        <a:lstStyle/>
        <a:p>
          <a:endParaRPr lang="en-US"/>
        </a:p>
      </dgm:t>
    </dgm:pt>
    <dgm:pt modelId="{54750448-1C96-47DF-B893-8B17CC90CAD0}" type="sibTrans" cxnId="{86B53AD8-F94D-4B2E-9BD3-B5399FA54E2B}">
      <dgm:prSet/>
      <dgm:spPr/>
      <dgm:t>
        <a:bodyPr/>
        <a:lstStyle/>
        <a:p>
          <a:endParaRPr lang="en-US"/>
        </a:p>
      </dgm:t>
    </dgm:pt>
    <dgm:pt modelId="{D9A0F2C4-C05A-4910-96CE-E846BDAA91FB}">
      <dgm:prSet/>
      <dgm:spPr/>
      <dgm:t>
        <a:bodyPr/>
        <a:lstStyle/>
        <a:p>
          <a:r>
            <a:rPr lang="en-GB"/>
            <a:t>EPL 2.0 can designate GPL 2.0 or later as a secondary licence for explicit compatibility</a:t>
          </a:r>
          <a:endParaRPr lang="en-US"/>
        </a:p>
      </dgm:t>
    </dgm:pt>
    <dgm:pt modelId="{AC7C41FF-2FB7-4F00-B68A-FC541E82FA62}" type="parTrans" cxnId="{BB691966-1DE0-41D3-80AF-71E78984B434}">
      <dgm:prSet/>
      <dgm:spPr/>
      <dgm:t>
        <a:bodyPr/>
        <a:lstStyle/>
        <a:p>
          <a:endParaRPr lang="en-US"/>
        </a:p>
      </dgm:t>
    </dgm:pt>
    <dgm:pt modelId="{2C660B7D-F499-4C5C-A63F-57A0E79A40BD}" type="sibTrans" cxnId="{BB691966-1DE0-41D3-80AF-71E78984B434}">
      <dgm:prSet/>
      <dgm:spPr/>
      <dgm:t>
        <a:bodyPr/>
        <a:lstStyle/>
        <a:p>
          <a:endParaRPr lang="en-US"/>
        </a:p>
      </dgm:t>
    </dgm:pt>
    <dgm:pt modelId="{32861808-D034-44D4-A1C4-14A7530D24D5}">
      <dgm:prSet/>
      <dgm:spPr/>
      <dgm:t>
        <a:bodyPr/>
        <a:lstStyle/>
        <a:p>
          <a:r>
            <a:rPr lang="en-GB"/>
            <a:t>EPL 1.0 code can be relicensed to EPL 2.0 and vice versa</a:t>
          </a:r>
          <a:endParaRPr lang="en-US"/>
        </a:p>
      </dgm:t>
    </dgm:pt>
    <dgm:pt modelId="{1766B6B5-10D7-441F-B686-510E7AB96A3A}" type="parTrans" cxnId="{EA6384F3-B38D-4209-B90A-A65A1464745A}">
      <dgm:prSet/>
      <dgm:spPr/>
      <dgm:t>
        <a:bodyPr/>
        <a:lstStyle/>
        <a:p>
          <a:endParaRPr lang="en-US"/>
        </a:p>
      </dgm:t>
    </dgm:pt>
    <dgm:pt modelId="{93D7A7FA-3152-45CC-A344-C0FCCE08254E}" type="sibTrans" cxnId="{EA6384F3-B38D-4209-B90A-A65A1464745A}">
      <dgm:prSet/>
      <dgm:spPr/>
      <dgm:t>
        <a:bodyPr/>
        <a:lstStyle/>
        <a:p>
          <a:endParaRPr lang="en-US"/>
        </a:p>
      </dgm:t>
    </dgm:pt>
    <dgm:pt modelId="{B9631BBB-DF61-415F-B615-868D1F406149}">
      <dgm:prSet/>
      <dgm:spPr/>
      <dgm:t>
        <a:bodyPr/>
        <a:lstStyle/>
        <a:p>
          <a:r>
            <a:rPr lang="en-GB" dirty="0"/>
            <a:t>Code under MIT, Apache 2.0, MPL 2.0 and BSD (2- and 3-Clause) licences can be combined with EPL</a:t>
          </a:r>
          <a:endParaRPr lang="en-US" dirty="0"/>
        </a:p>
      </dgm:t>
    </dgm:pt>
    <dgm:pt modelId="{55130A3C-8550-41BD-B47A-83B788A6BBB1}" type="parTrans" cxnId="{80EE30CA-25D2-41C7-B526-AD6BB3091127}">
      <dgm:prSet/>
      <dgm:spPr/>
      <dgm:t>
        <a:bodyPr/>
        <a:lstStyle/>
        <a:p>
          <a:endParaRPr lang="en-US"/>
        </a:p>
      </dgm:t>
    </dgm:pt>
    <dgm:pt modelId="{EBF72363-2CD2-4D80-B000-2D835E60242F}" type="sibTrans" cxnId="{80EE30CA-25D2-41C7-B526-AD6BB3091127}">
      <dgm:prSet/>
      <dgm:spPr/>
      <dgm:t>
        <a:bodyPr/>
        <a:lstStyle/>
        <a:p>
          <a:endParaRPr lang="en-US"/>
        </a:p>
      </dgm:t>
    </dgm:pt>
    <dgm:pt modelId="{0EAF514C-AD5A-4F93-AB95-949CC2B3FD82}">
      <dgm:prSet/>
      <dgm:spPr/>
      <dgm:t>
        <a:bodyPr/>
        <a:lstStyle/>
        <a:p>
          <a:r>
            <a:rPr lang="en-GB"/>
            <a:t>Patent rights: Explicit with defensive termination</a:t>
          </a:r>
          <a:endParaRPr lang="en-US"/>
        </a:p>
      </dgm:t>
    </dgm:pt>
    <dgm:pt modelId="{5E50B4DA-4716-4068-88FD-3FD5D5F75A0F}" type="parTrans" cxnId="{C833B2CA-BC12-463C-9E7F-13FD6781E172}">
      <dgm:prSet/>
      <dgm:spPr/>
      <dgm:t>
        <a:bodyPr/>
        <a:lstStyle/>
        <a:p>
          <a:endParaRPr lang="en-US"/>
        </a:p>
      </dgm:t>
    </dgm:pt>
    <dgm:pt modelId="{650A6F09-AD17-4CB7-B408-C4440BFFF3A9}" type="sibTrans" cxnId="{C833B2CA-BC12-463C-9E7F-13FD6781E172}">
      <dgm:prSet/>
      <dgm:spPr/>
      <dgm:t>
        <a:bodyPr/>
        <a:lstStyle/>
        <a:p>
          <a:endParaRPr lang="en-US"/>
        </a:p>
      </dgm:t>
    </dgm:pt>
    <dgm:pt modelId="{833D1EAE-1F54-4A93-B5D6-908C716B06D2}">
      <dgm:prSet/>
      <dgm:spPr/>
      <dgm:t>
        <a:bodyPr/>
        <a:lstStyle/>
        <a:p>
          <a:r>
            <a:rPr lang="en-GB"/>
            <a:t>EPL 1.0: For all contributions and patents necessarily infringed by them, but not the entire program</a:t>
          </a:r>
          <a:endParaRPr lang="en-US"/>
        </a:p>
      </dgm:t>
    </dgm:pt>
    <dgm:pt modelId="{F82A3B98-652D-4F50-9DCB-1D370A824626}" type="parTrans" cxnId="{07925A63-0028-4821-ADBA-1409DBAB3E63}">
      <dgm:prSet/>
      <dgm:spPr/>
      <dgm:t>
        <a:bodyPr/>
        <a:lstStyle/>
        <a:p>
          <a:endParaRPr lang="en-US"/>
        </a:p>
      </dgm:t>
    </dgm:pt>
    <dgm:pt modelId="{A37965C9-5921-431E-9ED5-AC3883134955}" type="sibTrans" cxnId="{07925A63-0028-4821-ADBA-1409DBAB3E63}">
      <dgm:prSet/>
      <dgm:spPr/>
      <dgm:t>
        <a:bodyPr/>
        <a:lstStyle/>
        <a:p>
          <a:endParaRPr lang="en-US"/>
        </a:p>
      </dgm:t>
    </dgm:pt>
    <dgm:pt modelId="{BFD19000-00DF-4F3F-B9FF-8E8679647F31}">
      <dgm:prSet/>
      <dgm:spPr/>
      <dgm:t>
        <a:bodyPr/>
        <a:lstStyle/>
        <a:p>
          <a:r>
            <a:rPr lang="en-GB" dirty="0"/>
            <a:t>EPL 2.0: Also for combinations of contributions with the program (broader)</a:t>
          </a:r>
          <a:endParaRPr lang="en-US" dirty="0"/>
        </a:p>
      </dgm:t>
    </dgm:pt>
    <dgm:pt modelId="{60ECE6D0-D509-4516-B680-D91CF66E768A}" type="parTrans" cxnId="{2A1D92CA-C78C-4115-8F84-3D5ECAE276AD}">
      <dgm:prSet/>
      <dgm:spPr/>
      <dgm:t>
        <a:bodyPr/>
        <a:lstStyle/>
        <a:p>
          <a:endParaRPr lang="en-US"/>
        </a:p>
      </dgm:t>
    </dgm:pt>
    <dgm:pt modelId="{B9935856-42CB-4CB3-8C79-A96DA93E6C9E}" type="sibTrans" cxnId="{2A1D92CA-C78C-4115-8F84-3D5ECAE276AD}">
      <dgm:prSet/>
      <dgm:spPr/>
      <dgm:t>
        <a:bodyPr/>
        <a:lstStyle/>
        <a:p>
          <a:endParaRPr lang="en-US"/>
        </a:p>
      </dgm:t>
    </dgm:pt>
    <dgm:pt modelId="{E891C4B8-FEFB-4B23-A3C1-D1F3D7ABF905}">
      <dgm:prSet/>
      <dgm:spPr/>
      <dgm:t>
        <a:bodyPr/>
        <a:lstStyle/>
        <a:p>
          <a:r>
            <a:rPr lang="en-GB"/>
            <a:t>Trademark use</a:t>
          </a:r>
          <a:endParaRPr lang="en-US"/>
        </a:p>
      </dgm:t>
    </dgm:pt>
    <dgm:pt modelId="{AA92E0B9-FFC0-452F-BC26-5C950C6479E5}" type="parTrans" cxnId="{A056E1B1-BF8D-4D01-9760-A175EB0D18F5}">
      <dgm:prSet/>
      <dgm:spPr/>
      <dgm:t>
        <a:bodyPr/>
        <a:lstStyle/>
        <a:p>
          <a:endParaRPr lang="en-US"/>
        </a:p>
      </dgm:t>
    </dgm:pt>
    <dgm:pt modelId="{C0CA8046-EF75-42AD-83E3-25062D65E069}" type="sibTrans" cxnId="{A056E1B1-BF8D-4D01-9760-A175EB0D18F5}">
      <dgm:prSet/>
      <dgm:spPr/>
      <dgm:t>
        <a:bodyPr/>
        <a:lstStyle/>
        <a:p>
          <a:endParaRPr lang="en-US"/>
        </a:p>
      </dgm:t>
    </dgm:pt>
    <dgm:pt modelId="{59FD60B5-2090-4C18-99D4-8B0D5C812358}">
      <dgm:prSet/>
      <dgm:spPr/>
      <dgm:t>
        <a:bodyPr/>
        <a:lstStyle/>
        <a:p>
          <a:r>
            <a:rPr lang="en-GB"/>
            <a:t>EPL 1.0: Not mentioned</a:t>
          </a:r>
          <a:endParaRPr lang="en-US"/>
        </a:p>
      </dgm:t>
    </dgm:pt>
    <dgm:pt modelId="{7D40A67C-5E25-4F15-B58A-C78B5C9344FF}" type="parTrans" cxnId="{0F74A548-C8AB-4181-B5F1-FD692702F86C}">
      <dgm:prSet/>
      <dgm:spPr/>
      <dgm:t>
        <a:bodyPr/>
        <a:lstStyle/>
        <a:p>
          <a:endParaRPr lang="en-US"/>
        </a:p>
      </dgm:t>
    </dgm:pt>
    <dgm:pt modelId="{48B2EEF5-2134-4F4C-A01A-54A7AD34B31F}" type="sibTrans" cxnId="{0F74A548-C8AB-4181-B5F1-FD692702F86C}">
      <dgm:prSet/>
      <dgm:spPr/>
      <dgm:t>
        <a:bodyPr/>
        <a:lstStyle/>
        <a:p>
          <a:endParaRPr lang="en-US"/>
        </a:p>
      </dgm:t>
    </dgm:pt>
    <dgm:pt modelId="{59D3D77C-6F74-4D23-AC5D-8188AFAEADC0}">
      <dgm:prSet/>
      <dgm:spPr/>
      <dgm:t>
        <a:bodyPr/>
        <a:lstStyle/>
        <a:p>
          <a:r>
            <a:rPr lang="en-GB"/>
            <a:t>EPL 2.0: Explicit license to use trademarks for "Reasonable and customary use", including includes contributor names in notices and documenting the origin of the program</a:t>
          </a:r>
          <a:endParaRPr lang="en-US"/>
        </a:p>
      </dgm:t>
    </dgm:pt>
    <dgm:pt modelId="{EEF6EAD8-DF03-4A93-89FB-0AC3DA71D604}" type="parTrans" cxnId="{CE1FB081-2A5E-44F4-A66E-660B5A2A43CA}">
      <dgm:prSet/>
      <dgm:spPr/>
      <dgm:t>
        <a:bodyPr/>
        <a:lstStyle/>
        <a:p>
          <a:endParaRPr lang="en-US"/>
        </a:p>
      </dgm:t>
    </dgm:pt>
    <dgm:pt modelId="{3626864D-373B-44A4-BC47-2401973D61F5}" type="sibTrans" cxnId="{CE1FB081-2A5E-44F4-A66E-660B5A2A43CA}">
      <dgm:prSet/>
      <dgm:spPr/>
      <dgm:t>
        <a:bodyPr/>
        <a:lstStyle/>
        <a:p>
          <a:endParaRPr lang="en-US"/>
        </a:p>
      </dgm:t>
    </dgm:pt>
    <dgm:pt modelId="{59BDEF14-47EB-4F53-9EA2-19D362689269}">
      <dgm:prSet/>
      <dgm:spPr/>
      <dgm:t>
        <a:bodyPr/>
        <a:lstStyle/>
        <a:p>
          <a:r>
            <a:rPr lang="en-GB" dirty="0"/>
            <a:t>EPL 1.0 is unsuitable for scripting languages and should be replaced with EPL 2.0 wherever possible</a:t>
          </a:r>
          <a:endParaRPr lang="en-US" dirty="0"/>
        </a:p>
      </dgm:t>
    </dgm:pt>
    <dgm:pt modelId="{6C68D600-BB5F-4BA4-A3A4-986D4E75E670}" type="parTrans" cxnId="{FFC0EEED-F834-4DE8-9EE0-F3B49A445FBB}">
      <dgm:prSet/>
      <dgm:spPr/>
      <dgm:t>
        <a:bodyPr/>
        <a:lstStyle/>
        <a:p>
          <a:endParaRPr lang="en-US"/>
        </a:p>
      </dgm:t>
    </dgm:pt>
    <dgm:pt modelId="{B7348477-8A3F-4E14-81A6-40E018B67F99}" type="sibTrans" cxnId="{FFC0EEED-F834-4DE8-9EE0-F3B49A445FBB}">
      <dgm:prSet/>
      <dgm:spPr/>
      <dgm:t>
        <a:bodyPr/>
        <a:lstStyle/>
        <a:p>
          <a:endParaRPr lang="en-US"/>
        </a:p>
      </dgm:t>
    </dgm:pt>
    <dgm:pt modelId="{29AC010D-85D0-4A71-9B7B-7741F5A6E947}" type="pres">
      <dgm:prSet presAssocID="{B8366851-4092-41AD-B630-A980572A7DDB}" presName="linear" presStyleCnt="0">
        <dgm:presLayoutVars>
          <dgm:animLvl val="lvl"/>
          <dgm:resizeHandles val="exact"/>
        </dgm:presLayoutVars>
      </dgm:prSet>
      <dgm:spPr/>
    </dgm:pt>
    <dgm:pt modelId="{BEFE484A-9553-4A07-90C0-B778230A8909}" type="pres">
      <dgm:prSet presAssocID="{684B0CB4-A85E-4D2E-93C4-1750CCC7294A}" presName="parentText" presStyleLbl="node1" presStyleIdx="0" presStyleCnt="5">
        <dgm:presLayoutVars>
          <dgm:chMax val="0"/>
          <dgm:bulletEnabled val="1"/>
        </dgm:presLayoutVars>
      </dgm:prSet>
      <dgm:spPr/>
    </dgm:pt>
    <dgm:pt modelId="{72D0039C-D386-4391-9619-FD82CF83E1E4}" type="pres">
      <dgm:prSet presAssocID="{684B0CB4-A85E-4D2E-93C4-1750CCC7294A}" presName="childText" presStyleLbl="revTx" presStyleIdx="0" presStyleCnt="5">
        <dgm:presLayoutVars>
          <dgm:bulletEnabled val="1"/>
        </dgm:presLayoutVars>
      </dgm:prSet>
      <dgm:spPr/>
    </dgm:pt>
    <dgm:pt modelId="{82837E3B-A14E-4B1B-BC3B-3B372374BC58}" type="pres">
      <dgm:prSet presAssocID="{03281F0C-01E0-4188-A25B-5805BDBF5506}" presName="parentText" presStyleLbl="node1" presStyleIdx="1" presStyleCnt="5">
        <dgm:presLayoutVars>
          <dgm:chMax val="0"/>
          <dgm:bulletEnabled val="1"/>
        </dgm:presLayoutVars>
      </dgm:prSet>
      <dgm:spPr/>
    </dgm:pt>
    <dgm:pt modelId="{344AAED1-14A9-495D-AD43-904620235BD1}" type="pres">
      <dgm:prSet presAssocID="{03281F0C-01E0-4188-A25B-5805BDBF5506}" presName="childText" presStyleLbl="revTx" presStyleIdx="1" presStyleCnt="5">
        <dgm:presLayoutVars>
          <dgm:bulletEnabled val="1"/>
        </dgm:presLayoutVars>
      </dgm:prSet>
      <dgm:spPr/>
    </dgm:pt>
    <dgm:pt modelId="{81195997-12B6-42DB-BF43-A8BFC21705CA}" type="pres">
      <dgm:prSet presAssocID="{BB132D55-CB61-4265-A002-8080C62336D2}" presName="parentText" presStyleLbl="node1" presStyleIdx="2" presStyleCnt="5">
        <dgm:presLayoutVars>
          <dgm:chMax val="0"/>
          <dgm:bulletEnabled val="1"/>
        </dgm:presLayoutVars>
      </dgm:prSet>
      <dgm:spPr/>
    </dgm:pt>
    <dgm:pt modelId="{01A6ED29-FD71-48FD-914C-F074C927E762}" type="pres">
      <dgm:prSet presAssocID="{BB132D55-CB61-4265-A002-8080C62336D2}" presName="childText" presStyleLbl="revTx" presStyleIdx="2" presStyleCnt="5">
        <dgm:presLayoutVars>
          <dgm:bulletEnabled val="1"/>
        </dgm:presLayoutVars>
      </dgm:prSet>
      <dgm:spPr/>
    </dgm:pt>
    <dgm:pt modelId="{FD484ACD-10EF-4C40-B4F7-12C6A2A71131}" type="pres">
      <dgm:prSet presAssocID="{0EAF514C-AD5A-4F93-AB95-949CC2B3FD82}" presName="parentText" presStyleLbl="node1" presStyleIdx="3" presStyleCnt="5">
        <dgm:presLayoutVars>
          <dgm:chMax val="0"/>
          <dgm:bulletEnabled val="1"/>
        </dgm:presLayoutVars>
      </dgm:prSet>
      <dgm:spPr/>
    </dgm:pt>
    <dgm:pt modelId="{3DAB2A55-0936-4DF9-88B1-97D7F047A6F2}" type="pres">
      <dgm:prSet presAssocID="{0EAF514C-AD5A-4F93-AB95-949CC2B3FD82}" presName="childText" presStyleLbl="revTx" presStyleIdx="3" presStyleCnt="5">
        <dgm:presLayoutVars>
          <dgm:bulletEnabled val="1"/>
        </dgm:presLayoutVars>
      </dgm:prSet>
      <dgm:spPr/>
    </dgm:pt>
    <dgm:pt modelId="{76976EA7-B54A-4520-B2A2-1232EAD4CDA8}" type="pres">
      <dgm:prSet presAssocID="{E891C4B8-FEFB-4B23-A3C1-D1F3D7ABF905}" presName="parentText" presStyleLbl="node1" presStyleIdx="4" presStyleCnt="5">
        <dgm:presLayoutVars>
          <dgm:chMax val="0"/>
          <dgm:bulletEnabled val="1"/>
        </dgm:presLayoutVars>
      </dgm:prSet>
      <dgm:spPr/>
    </dgm:pt>
    <dgm:pt modelId="{53A79DF2-D864-4E5D-8F94-32AFD9633507}" type="pres">
      <dgm:prSet presAssocID="{E891C4B8-FEFB-4B23-A3C1-D1F3D7ABF905}" presName="childText" presStyleLbl="revTx" presStyleIdx="4" presStyleCnt="5">
        <dgm:presLayoutVars>
          <dgm:bulletEnabled val="1"/>
        </dgm:presLayoutVars>
      </dgm:prSet>
      <dgm:spPr/>
    </dgm:pt>
  </dgm:ptLst>
  <dgm:cxnLst>
    <dgm:cxn modelId="{2BA2A500-4F4D-424B-9B36-49298674BC8C}" type="presOf" srcId="{155998CC-3BC2-4D1E-937B-A6ACD95133A0}" destId="{344AAED1-14A9-495D-AD43-904620235BD1}" srcOrd="0" destOrd="3" presId="urn:microsoft.com/office/officeart/2005/8/layout/vList2"/>
    <dgm:cxn modelId="{D7A9A30D-6ABC-4043-9473-121ECDDAB7FE}" type="presOf" srcId="{684B0CB4-A85E-4D2E-93C4-1750CCC7294A}" destId="{BEFE484A-9553-4A07-90C0-B778230A8909}" srcOrd="0" destOrd="0" presId="urn:microsoft.com/office/officeart/2005/8/layout/vList2"/>
    <dgm:cxn modelId="{B7837014-EBDE-4866-9186-D231EFE14B4C}" type="presOf" srcId="{08FCB91A-9A38-4073-98CC-A0D403221B91}" destId="{72D0039C-D386-4391-9619-FD82CF83E1E4}" srcOrd="0" destOrd="0" presId="urn:microsoft.com/office/officeart/2005/8/layout/vList2"/>
    <dgm:cxn modelId="{5882D41C-DA97-4F7F-A91D-3F87A1C9B914}" type="presOf" srcId="{59FD60B5-2090-4C18-99D4-8B0D5C812358}" destId="{53A79DF2-D864-4E5D-8F94-32AFD9633507}" srcOrd="0" destOrd="0" presId="urn:microsoft.com/office/officeart/2005/8/layout/vList2"/>
    <dgm:cxn modelId="{0AB9151E-BDB1-42B1-97DA-20DA31E427AB}" type="presOf" srcId="{0EAF514C-AD5A-4F93-AB95-949CC2B3FD82}" destId="{FD484ACD-10EF-4C40-B4F7-12C6A2A71131}" srcOrd="0" destOrd="0" presId="urn:microsoft.com/office/officeart/2005/8/layout/vList2"/>
    <dgm:cxn modelId="{77510D1F-75AE-4A59-B6F6-5B7DEDBB35EA}" type="presOf" srcId="{86C6DE21-0B3E-491F-8628-EA5313B81666}" destId="{344AAED1-14A9-495D-AD43-904620235BD1}" srcOrd="0" destOrd="1" presId="urn:microsoft.com/office/officeart/2005/8/layout/vList2"/>
    <dgm:cxn modelId="{A270E426-0162-40BD-859A-B62D819BCEEC}" type="presOf" srcId="{E891C4B8-FEFB-4B23-A3C1-D1F3D7ABF905}" destId="{76976EA7-B54A-4520-B2A2-1232EAD4CDA8}" srcOrd="0" destOrd="0" presId="urn:microsoft.com/office/officeart/2005/8/layout/vList2"/>
    <dgm:cxn modelId="{5DEF812D-A408-4BE5-BE2D-3694D7E147C4}" srcId="{B8366851-4092-41AD-B630-A980572A7DDB}" destId="{684B0CB4-A85E-4D2E-93C4-1750CCC7294A}" srcOrd="0" destOrd="0" parTransId="{DE1E119F-10A1-4805-AE73-EC531387D5B6}" sibTransId="{94F34272-F200-4EDF-9D3E-0DDF87D5AE9A}"/>
    <dgm:cxn modelId="{706E005C-E4DA-4001-AF99-FBE9D637D610}" srcId="{03281F0C-01E0-4188-A25B-5805BDBF5506}" destId="{155998CC-3BC2-4D1E-937B-A6ACD95133A0}" srcOrd="3" destOrd="0" parTransId="{D1395D50-816B-4D21-AC88-57E1D3E548D8}" sibTransId="{2D713978-4FB7-40BF-B02B-13E00DFD5FD2}"/>
    <dgm:cxn modelId="{541D2D5C-44CE-4B0B-B691-3B9825A5F3B6}" type="presOf" srcId="{B9631BBB-DF61-415F-B615-868D1F406149}" destId="{01A6ED29-FD71-48FD-914C-F074C927E762}" srcOrd="0" destOrd="4" presId="urn:microsoft.com/office/officeart/2005/8/layout/vList2"/>
    <dgm:cxn modelId="{A018EB60-DDB2-42CC-B997-32F21FAA9B99}" srcId="{03281F0C-01E0-4188-A25B-5805BDBF5506}" destId="{86C6DE21-0B3E-491F-8628-EA5313B81666}" srcOrd="1" destOrd="0" parTransId="{23229D4B-4BC5-4AD7-924C-ABA79C83C875}" sibTransId="{2B0F4C95-F59E-45F9-BF8A-9A718AE09C27}"/>
    <dgm:cxn modelId="{07925A63-0028-4821-ADBA-1409DBAB3E63}" srcId="{0EAF514C-AD5A-4F93-AB95-949CC2B3FD82}" destId="{833D1EAE-1F54-4A93-B5D6-908C716B06D2}" srcOrd="0" destOrd="0" parTransId="{F82A3B98-652D-4F50-9DCB-1D370A824626}" sibTransId="{A37965C9-5921-431E-9ED5-AC3883134955}"/>
    <dgm:cxn modelId="{64E17364-B9D0-492D-B4A7-59EB3F4393A2}" srcId="{B8366851-4092-41AD-B630-A980572A7DDB}" destId="{03281F0C-01E0-4188-A25B-5805BDBF5506}" srcOrd="1" destOrd="0" parTransId="{EA6C56A2-2574-4B9E-8DE3-E2FE09E5F2EB}" sibTransId="{D8368DA9-E0B0-4AF5-A86C-0A9517E3FF46}"/>
    <dgm:cxn modelId="{BB691966-1DE0-41D3-80AF-71E78984B434}" srcId="{BB132D55-CB61-4265-A002-8080C62336D2}" destId="{D9A0F2C4-C05A-4910-96CE-E846BDAA91FB}" srcOrd="2" destOrd="0" parTransId="{AC7C41FF-2FB7-4F00-B68A-FC541E82FA62}" sibTransId="{2C660B7D-F499-4C5C-A63F-57A0E79A40BD}"/>
    <dgm:cxn modelId="{C3CE2447-11C0-44E9-B83E-5E7509A3588B}" type="presOf" srcId="{BFD19000-00DF-4F3F-B9FF-8E8679647F31}" destId="{3DAB2A55-0936-4DF9-88B1-97D7F047A6F2}" srcOrd="0" destOrd="1" presId="urn:microsoft.com/office/officeart/2005/8/layout/vList2"/>
    <dgm:cxn modelId="{0F74A548-C8AB-4181-B5F1-FD692702F86C}" srcId="{E891C4B8-FEFB-4B23-A3C1-D1F3D7ABF905}" destId="{59FD60B5-2090-4C18-99D4-8B0D5C812358}" srcOrd="0" destOrd="0" parTransId="{7D40A67C-5E25-4F15-B58A-C78B5C9344FF}" sibTransId="{48B2EEF5-2134-4F4C-A01A-54A7AD34B31F}"/>
    <dgm:cxn modelId="{CE1FB081-2A5E-44F4-A66E-660B5A2A43CA}" srcId="{E891C4B8-FEFB-4B23-A3C1-D1F3D7ABF905}" destId="{59D3D77C-6F74-4D23-AC5D-8188AFAEADC0}" srcOrd="1" destOrd="0" parTransId="{EEF6EAD8-DF03-4A93-89FB-0AC3DA71D604}" sibTransId="{3626864D-373B-44A4-BC47-2401973D61F5}"/>
    <dgm:cxn modelId="{0F37C584-EC40-45F0-86B4-BEF32DD65385}" type="presOf" srcId="{03281F0C-01E0-4188-A25B-5805BDBF5506}" destId="{82837E3B-A14E-4B1B-BC3B-3B372374BC58}" srcOrd="0" destOrd="0" presId="urn:microsoft.com/office/officeart/2005/8/layout/vList2"/>
    <dgm:cxn modelId="{3739F88A-2180-49A0-AEA4-EA1CACAE5B6A}" type="presOf" srcId="{833D1EAE-1F54-4A93-B5D6-908C716B06D2}" destId="{3DAB2A55-0936-4DF9-88B1-97D7F047A6F2}" srcOrd="0" destOrd="0" presId="urn:microsoft.com/office/officeart/2005/8/layout/vList2"/>
    <dgm:cxn modelId="{3988F08C-DEBE-4034-82BB-F732FB61E373}" srcId="{684B0CB4-A85E-4D2E-93C4-1750CCC7294A}" destId="{08FCB91A-9A38-4073-98CC-A0D403221B91}" srcOrd="0" destOrd="0" parTransId="{DA44D356-F7C9-467C-9E8B-8F3AC6FA56EC}" sibTransId="{F557C225-C9EC-442A-A1D3-A0494B5BCE07}"/>
    <dgm:cxn modelId="{B640408F-DC75-4D7E-B7E8-EE88CBD797C1}" type="presOf" srcId="{621F419A-F022-45AA-A73F-6FDDB65A94D5}" destId="{344AAED1-14A9-495D-AD43-904620235BD1}" srcOrd="0" destOrd="2" presId="urn:microsoft.com/office/officeart/2005/8/layout/vList2"/>
    <dgm:cxn modelId="{B2CF25A1-5E60-44A7-9132-8F9570A11ADD}" type="presOf" srcId="{95B59745-69CD-4C70-A9F1-FE5256ADC25F}" destId="{01A6ED29-FD71-48FD-914C-F074C927E762}" srcOrd="0" destOrd="1" presId="urn:microsoft.com/office/officeart/2005/8/layout/vList2"/>
    <dgm:cxn modelId="{723724AA-5211-4EA8-9DC4-FAE18FD32200}" srcId="{03281F0C-01E0-4188-A25B-5805BDBF5506}" destId="{621F419A-F022-45AA-A73F-6FDDB65A94D5}" srcOrd="2" destOrd="0" parTransId="{699C4857-51F8-44ED-94D1-F9E4B142A861}" sibTransId="{7CADF514-26D4-40E4-8275-CDCEF09CDD6F}"/>
    <dgm:cxn modelId="{E67214AC-F8AE-4DD6-88FC-05C27DA8F8AC}" type="presOf" srcId="{32861808-D034-44D4-A1C4-14A7530D24D5}" destId="{01A6ED29-FD71-48FD-914C-F074C927E762}" srcOrd="0" destOrd="3" presId="urn:microsoft.com/office/officeart/2005/8/layout/vList2"/>
    <dgm:cxn modelId="{A056E1B1-BF8D-4D01-9760-A175EB0D18F5}" srcId="{B8366851-4092-41AD-B630-A980572A7DDB}" destId="{E891C4B8-FEFB-4B23-A3C1-D1F3D7ABF905}" srcOrd="4" destOrd="0" parTransId="{AA92E0B9-FFC0-452F-BC26-5C950C6479E5}" sibTransId="{C0CA8046-EF75-42AD-83E3-25062D65E069}"/>
    <dgm:cxn modelId="{52E122B5-8E10-4F83-962E-571527E39157}" type="presOf" srcId="{D9A0F2C4-C05A-4910-96CE-E846BDAA91FB}" destId="{01A6ED29-FD71-48FD-914C-F074C927E762}" srcOrd="0" destOrd="2" presId="urn:microsoft.com/office/officeart/2005/8/layout/vList2"/>
    <dgm:cxn modelId="{A9F06DB5-F45C-4F2C-AF85-B7952C917FE3}" type="presOf" srcId="{59D3D77C-6F74-4D23-AC5D-8188AFAEADC0}" destId="{53A79DF2-D864-4E5D-8F94-32AFD9633507}" srcOrd="0" destOrd="1" presId="urn:microsoft.com/office/officeart/2005/8/layout/vList2"/>
    <dgm:cxn modelId="{9D762FB9-810B-448F-8100-A8BBDDBF6B93}" srcId="{B8366851-4092-41AD-B630-A980572A7DDB}" destId="{BB132D55-CB61-4265-A002-8080C62336D2}" srcOrd="2" destOrd="0" parTransId="{A5276B11-C902-41D0-8580-1EA90B6EF3DE}" sibTransId="{ECC077BF-4BD8-476A-BCFD-FD31D3C4C32E}"/>
    <dgm:cxn modelId="{BAE3DBBE-F732-4FF4-B562-1D01D668DFAA}" type="presOf" srcId="{B8366851-4092-41AD-B630-A980572A7DDB}" destId="{29AC010D-85D0-4A71-9B7B-7741F5A6E947}" srcOrd="0" destOrd="0" presId="urn:microsoft.com/office/officeart/2005/8/layout/vList2"/>
    <dgm:cxn modelId="{2C0CA8C1-2078-447B-B591-654CBDD23A02}" srcId="{03281F0C-01E0-4188-A25B-5805BDBF5506}" destId="{D955AF2E-6DA0-4AE5-AF2B-AE680FB17207}" srcOrd="0" destOrd="0" parTransId="{4EFC5950-D9BA-4CFB-80E1-E8C6F354340E}" sibTransId="{F9BAE54F-A135-49E7-9D9A-316D78082E82}"/>
    <dgm:cxn modelId="{1D55AAC2-47C8-43D7-8DEA-5F5871B49DC6}" srcId="{BB132D55-CB61-4265-A002-8080C62336D2}" destId="{D9A01D1E-0AED-4B5A-B366-1201F44E4180}" srcOrd="0" destOrd="0" parTransId="{A3925A83-1589-4D1C-9123-7FE0758E77E3}" sibTransId="{948D2BC6-B198-4DD5-A5F1-A1C38E6F09D2}"/>
    <dgm:cxn modelId="{032CD6C8-7195-4D56-B29D-1967CA6FDF5F}" type="presOf" srcId="{BB132D55-CB61-4265-A002-8080C62336D2}" destId="{81195997-12B6-42DB-BF43-A8BFC21705CA}" srcOrd="0" destOrd="0" presId="urn:microsoft.com/office/officeart/2005/8/layout/vList2"/>
    <dgm:cxn modelId="{80EE30CA-25D2-41C7-B526-AD6BB3091127}" srcId="{BB132D55-CB61-4265-A002-8080C62336D2}" destId="{B9631BBB-DF61-415F-B615-868D1F406149}" srcOrd="4" destOrd="0" parTransId="{55130A3C-8550-41BD-B47A-83B788A6BBB1}" sibTransId="{EBF72363-2CD2-4D80-B000-2D835E60242F}"/>
    <dgm:cxn modelId="{2A1D92CA-C78C-4115-8F84-3D5ECAE276AD}" srcId="{0EAF514C-AD5A-4F93-AB95-949CC2B3FD82}" destId="{BFD19000-00DF-4F3F-B9FF-8E8679647F31}" srcOrd="1" destOrd="0" parTransId="{60ECE6D0-D509-4516-B680-D91CF66E768A}" sibTransId="{B9935856-42CB-4CB3-8C79-A96DA93E6C9E}"/>
    <dgm:cxn modelId="{C833B2CA-BC12-463C-9E7F-13FD6781E172}" srcId="{B8366851-4092-41AD-B630-A980572A7DDB}" destId="{0EAF514C-AD5A-4F93-AB95-949CC2B3FD82}" srcOrd="3" destOrd="0" parTransId="{5E50B4DA-4716-4068-88FD-3FD5D5F75A0F}" sibTransId="{650A6F09-AD17-4CB7-B408-C4440BFFF3A9}"/>
    <dgm:cxn modelId="{28850ACE-7E67-4E58-A761-2264E91B8968}" type="presOf" srcId="{59BDEF14-47EB-4F53-9EA2-19D362689269}" destId="{72D0039C-D386-4391-9619-FD82CF83E1E4}" srcOrd="0" destOrd="1" presId="urn:microsoft.com/office/officeart/2005/8/layout/vList2"/>
    <dgm:cxn modelId="{C8BA82D7-A767-4D06-9127-F4B6E0D510A6}" type="presOf" srcId="{D9A01D1E-0AED-4B5A-B366-1201F44E4180}" destId="{01A6ED29-FD71-48FD-914C-F074C927E762}" srcOrd="0" destOrd="0" presId="urn:microsoft.com/office/officeart/2005/8/layout/vList2"/>
    <dgm:cxn modelId="{86B53AD8-F94D-4B2E-9BD3-B5399FA54E2B}" srcId="{BB132D55-CB61-4265-A002-8080C62336D2}" destId="{95B59745-69CD-4C70-A9F1-FE5256ADC25F}" srcOrd="1" destOrd="0" parTransId="{CC5E6D8F-0DA3-46D6-B7E0-B417FAA57BA2}" sibTransId="{54750448-1C96-47DF-B893-8B17CC90CAD0}"/>
    <dgm:cxn modelId="{FFC0EEED-F834-4DE8-9EE0-F3B49A445FBB}" srcId="{684B0CB4-A85E-4D2E-93C4-1750CCC7294A}" destId="{59BDEF14-47EB-4F53-9EA2-19D362689269}" srcOrd="1" destOrd="0" parTransId="{6C68D600-BB5F-4BA4-A3A4-986D4E75E670}" sibTransId="{B7348477-8A3F-4E14-81A6-40E018B67F99}"/>
    <dgm:cxn modelId="{88E13EF0-CA5F-475D-AAE5-FF62D3FABBF0}" type="presOf" srcId="{D955AF2E-6DA0-4AE5-AF2B-AE680FB17207}" destId="{344AAED1-14A9-495D-AD43-904620235BD1}" srcOrd="0" destOrd="0" presId="urn:microsoft.com/office/officeart/2005/8/layout/vList2"/>
    <dgm:cxn modelId="{EA6384F3-B38D-4209-B90A-A65A1464745A}" srcId="{BB132D55-CB61-4265-A002-8080C62336D2}" destId="{32861808-D034-44D4-A1C4-14A7530D24D5}" srcOrd="3" destOrd="0" parTransId="{1766B6B5-10D7-441F-B686-510E7AB96A3A}" sibTransId="{93D7A7FA-3152-45CC-A344-C0FCCE08254E}"/>
    <dgm:cxn modelId="{BCEBA977-22E7-4AD6-8B70-20977F96FB8D}" type="presParOf" srcId="{29AC010D-85D0-4A71-9B7B-7741F5A6E947}" destId="{BEFE484A-9553-4A07-90C0-B778230A8909}" srcOrd="0" destOrd="0" presId="urn:microsoft.com/office/officeart/2005/8/layout/vList2"/>
    <dgm:cxn modelId="{8A54449F-758B-418F-8B60-FE9DBC83EB7C}" type="presParOf" srcId="{29AC010D-85D0-4A71-9B7B-7741F5A6E947}" destId="{72D0039C-D386-4391-9619-FD82CF83E1E4}" srcOrd="1" destOrd="0" presId="urn:microsoft.com/office/officeart/2005/8/layout/vList2"/>
    <dgm:cxn modelId="{73867EE8-F644-47F4-ACB6-0570E706035E}" type="presParOf" srcId="{29AC010D-85D0-4A71-9B7B-7741F5A6E947}" destId="{82837E3B-A14E-4B1B-BC3B-3B372374BC58}" srcOrd="2" destOrd="0" presId="urn:microsoft.com/office/officeart/2005/8/layout/vList2"/>
    <dgm:cxn modelId="{6CF9E70C-BE14-4353-8441-DA8A0B789B2B}" type="presParOf" srcId="{29AC010D-85D0-4A71-9B7B-7741F5A6E947}" destId="{344AAED1-14A9-495D-AD43-904620235BD1}" srcOrd="3" destOrd="0" presId="urn:microsoft.com/office/officeart/2005/8/layout/vList2"/>
    <dgm:cxn modelId="{0AA0E40B-332E-4AB8-AD63-92697DA0C9D0}" type="presParOf" srcId="{29AC010D-85D0-4A71-9B7B-7741F5A6E947}" destId="{81195997-12B6-42DB-BF43-A8BFC21705CA}" srcOrd="4" destOrd="0" presId="urn:microsoft.com/office/officeart/2005/8/layout/vList2"/>
    <dgm:cxn modelId="{BE3ACD14-056C-4D51-93ED-CED19144A3EF}" type="presParOf" srcId="{29AC010D-85D0-4A71-9B7B-7741F5A6E947}" destId="{01A6ED29-FD71-48FD-914C-F074C927E762}" srcOrd="5" destOrd="0" presId="urn:microsoft.com/office/officeart/2005/8/layout/vList2"/>
    <dgm:cxn modelId="{E447C781-215D-4AF6-84FD-37A0B948F1EA}" type="presParOf" srcId="{29AC010D-85D0-4A71-9B7B-7741F5A6E947}" destId="{FD484ACD-10EF-4C40-B4F7-12C6A2A71131}" srcOrd="6" destOrd="0" presId="urn:microsoft.com/office/officeart/2005/8/layout/vList2"/>
    <dgm:cxn modelId="{BF416F20-3AAA-469D-9240-DDD0BFEB1AB5}" type="presParOf" srcId="{29AC010D-85D0-4A71-9B7B-7741F5A6E947}" destId="{3DAB2A55-0936-4DF9-88B1-97D7F047A6F2}" srcOrd="7" destOrd="0" presId="urn:microsoft.com/office/officeart/2005/8/layout/vList2"/>
    <dgm:cxn modelId="{FD759082-CD66-47D2-8ADF-222CFA7AA56C}" type="presParOf" srcId="{29AC010D-85D0-4A71-9B7B-7741F5A6E947}" destId="{76976EA7-B54A-4520-B2A2-1232EAD4CDA8}" srcOrd="8" destOrd="0" presId="urn:microsoft.com/office/officeart/2005/8/layout/vList2"/>
    <dgm:cxn modelId="{1470D246-3554-4225-A50F-A2DD14CBA0B1}" type="presParOf" srcId="{29AC010D-85D0-4A71-9B7B-7741F5A6E947}" destId="{53A79DF2-D864-4E5D-8F94-32AFD9633507}"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3AD240C-C96E-4757-A03D-E0B91BB94A88}" type="doc">
      <dgm:prSet loTypeId="urn:microsoft.com/office/officeart/2005/8/layout/vList2" loCatId="list" qsTypeId="urn:microsoft.com/office/officeart/2005/8/quickstyle/3d1" qsCatId="3D" csTypeId="urn:microsoft.com/office/officeart/2005/8/colors/accent4_4" csCatId="accent4" phldr="1"/>
      <dgm:spPr/>
      <dgm:t>
        <a:bodyPr/>
        <a:lstStyle/>
        <a:p>
          <a:endParaRPr lang="en-US"/>
        </a:p>
      </dgm:t>
    </dgm:pt>
    <dgm:pt modelId="{C89DDB9D-C409-4B5B-9036-E4BC56315BB3}">
      <dgm:prSet/>
      <dgm:spPr/>
      <dgm:t>
        <a:bodyPr/>
        <a:lstStyle/>
        <a:p>
          <a:r>
            <a:rPr lang="en-GB"/>
            <a:t>Weak copyleft with file-level licence</a:t>
          </a:r>
          <a:endParaRPr lang="en-US"/>
        </a:p>
      </dgm:t>
    </dgm:pt>
    <dgm:pt modelId="{8B007272-DB59-4B9C-ADBC-3DC0255A7223}" type="parTrans" cxnId="{3728D08B-DF35-41F2-AA17-9FA32B630397}">
      <dgm:prSet/>
      <dgm:spPr/>
      <dgm:t>
        <a:bodyPr/>
        <a:lstStyle/>
        <a:p>
          <a:endParaRPr lang="en-US"/>
        </a:p>
      </dgm:t>
    </dgm:pt>
    <dgm:pt modelId="{DE04655D-C849-460D-A069-553AF9B38546}" type="sibTrans" cxnId="{3728D08B-DF35-41F2-AA17-9FA32B630397}">
      <dgm:prSet/>
      <dgm:spPr/>
      <dgm:t>
        <a:bodyPr/>
        <a:lstStyle/>
        <a:p>
          <a:endParaRPr lang="en-US"/>
        </a:p>
      </dgm:t>
    </dgm:pt>
    <dgm:pt modelId="{46A00831-792D-4DB7-B3B0-15EB7EADA1C9}">
      <dgm:prSet/>
      <dgm:spPr/>
      <dgm:t>
        <a:bodyPr/>
        <a:lstStyle/>
        <a:p>
          <a:r>
            <a:rPr lang="en-US"/>
            <a:t>MPL 1.1 is incompatible with GPL without licensor explicitly specifying it as an Alternative License</a:t>
          </a:r>
        </a:p>
      </dgm:t>
    </dgm:pt>
    <dgm:pt modelId="{BC02F592-7872-4BBB-916E-DCF7C672CD93}" type="parTrans" cxnId="{DB6C5A3E-06CA-4E9B-AA26-69A86BF972C5}">
      <dgm:prSet/>
      <dgm:spPr/>
      <dgm:t>
        <a:bodyPr/>
        <a:lstStyle/>
        <a:p>
          <a:endParaRPr lang="en-US"/>
        </a:p>
      </dgm:t>
    </dgm:pt>
    <dgm:pt modelId="{34910C56-A7D7-4AE9-8562-ED743B551C3D}" type="sibTrans" cxnId="{DB6C5A3E-06CA-4E9B-AA26-69A86BF972C5}">
      <dgm:prSet/>
      <dgm:spPr/>
      <dgm:t>
        <a:bodyPr/>
        <a:lstStyle/>
        <a:p>
          <a:endParaRPr lang="en-US"/>
        </a:p>
      </dgm:t>
    </dgm:pt>
    <dgm:pt modelId="{8E9EC95C-DA26-4D7E-A1CB-B8FFD2129CCC}">
      <dgm:prSet/>
      <dgm:spPr/>
      <dgm:t>
        <a:bodyPr/>
        <a:lstStyle/>
        <a:p>
          <a:r>
            <a:rPr lang="en-GB"/>
            <a:t>MPL 2.0 permits relicensing to GPL unless explicitly denied; it is widely used</a:t>
          </a:r>
          <a:endParaRPr lang="en-US"/>
        </a:p>
      </dgm:t>
    </dgm:pt>
    <dgm:pt modelId="{1DFF2502-93BF-4CF4-B020-98A0954F3A82}" type="parTrans" cxnId="{F859EA90-DCF5-47A8-85AB-EE0BDE44009C}">
      <dgm:prSet/>
      <dgm:spPr/>
      <dgm:t>
        <a:bodyPr/>
        <a:lstStyle/>
        <a:p>
          <a:endParaRPr lang="en-US"/>
        </a:p>
      </dgm:t>
    </dgm:pt>
    <dgm:pt modelId="{6B2F36EF-2C29-458F-A861-87D3EF523564}" type="sibTrans" cxnId="{F859EA90-DCF5-47A8-85AB-EE0BDE44009C}">
      <dgm:prSet/>
      <dgm:spPr/>
      <dgm:t>
        <a:bodyPr/>
        <a:lstStyle/>
        <a:p>
          <a:endParaRPr lang="en-US"/>
        </a:p>
      </dgm:t>
    </dgm:pt>
    <dgm:pt modelId="{6C1F139B-633B-4A66-A32B-982FAD27DF2A}">
      <dgm:prSet/>
      <dgm:spPr/>
      <dgm:t>
        <a:bodyPr/>
        <a:lstStyle/>
        <a:p>
          <a:r>
            <a:rPr lang="en-GB"/>
            <a:t>Requirements</a:t>
          </a:r>
          <a:endParaRPr lang="en-US"/>
        </a:p>
      </dgm:t>
    </dgm:pt>
    <dgm:pt modelId="{67E28795-7028-405C-85A6-BDBD6EA0DAE6}" type="parTrans" cxnId="{BB498560-271C-4207-86CE-439BCF7448D1}">
      <dgm:prSet/>
      <dgm:spPr/>
      <dgm:t>
        <a:bodyPr/>
        <a:lstStyle/>
        <a:p>
          <a:endParaRPr lang="en-US"/>
        </a:p>
      </dgm:t>
    </dgm:pt>
    <dgm:pt modelId="{19C9ED5C-1124-42D1-B39F-F541EBA6F0BA}" type="sibTrans" cxnId="{BB498560-271C-4207-86CE-439BCF7448D1}">
      <dgm:prSet/>
      <dgm:spPr/>
      <dgm:t>
        <a:bodyPr/>
        <a:lstStyle/>
        <a:p>
          <a:endParaRPr lang="en-US"/>
        </a:p>
      </dgm:t>
    </dgm:pt>
    <dgm:pt modelId="{168AD724-CB8F-4853-AE92-351A09BB10FC}">
      <dgm:prSet/>
      <dgm:spPr/>
      <dgm:t>
        <a:bodyPr/>
        <a:lstStyle/>
        <a:p>
          <a:r>
            <a:rPr lang="en-GB"/>
            <a:t>Include the original copyright notice and licence text</a:t>
          </a:r>
          <a:endParaRPr lang="en-US"/>
        </a:p>
      </dgm:t>
    </dgm:pt>
    <dgm:pt modelId="{90472B2C-D37A-449F-9205-382EAFFFA00E}" type="parTrans" cxnId="{66606ACA-60DF-473F-A0CF-7B5CE14528D0}">
      <dgm:prSet/>
      <dgm:spPr/>
      <dgm:t>
        <a:bodyPr/>
        <a:lstStyle/>
        <a:p>
          <a:endParaRPr lang="en-US"/>
        </a:p>
      </dgm:t>
    </dgm:pt>
    <dgm:pt modelId="{7443877E-EF93-48F4-BA90-CA458AFA5AFE}" type="sibTrans" cxnId="{66606ACA-60DF-473F-A0CF-7B5CE14528D0}">
      <dgm:prSet/>
      <dgm:spPr/>
      <dgm:t>
        <a:bodyPr/>
        <a:lstStyle/>
        <a:p>
          <a:endParaRPr lang="en-US"/>
        </a:p>
      </dgm:t>
    </dgm:pt>
    <dgm:pt modelId="{A21BD39B-B917-41B5-B91C-AD4154195657}">
      <dgm:prSet/>
      <dgm:spPr/>
      <dgm:t>
        <a:bodyPr/>
        <a:lstStyle/>
        <a:p>
          <a:r>
            <a:rPr lang="en-GB"/>
            <a:t>MPL 1.1: Include notices of significant changes, including dates; when distributing combined work, disclose affected source code under the same licence</a:t>
          </a:r>
          <a:endParaRPr lang="en-US"/>
        </a:p>
      </dgm:t>
    </dgm:pt>
    <dgm:pt modelId="{29B001D1-20AA-41E2-BBBF-F20FF92FE3D9}" type="parTrans" cxnId="{D7FD9A1F-8285-4905-B058-4FCAF5007A89}">
      <dgm:prSet/>
      <dgm:spPr/>
      <dgm:t>
        <a:bodyPr/>
        <a:lstStyle/>
        <a:p>
          <a:endParaRPr lang="en-US"/>
        </a:p>
      </dgm:t>
    </dgm:pt>
    <dgm:pt modelId="{11B49772-C21D-48FD-86EC-A46788614AC7}" type="sibTrans" cxnId="{D7FD9A1F-8285-4905-B058-4FCAF5007A89}">
      <dgm:prSet/>
      <dgm:spPr/>
      <dgm:t>
        <a:bodyPr/>
        <a:lstStyle/>
        <a:p>
          <a:endParaRPr lang="en-US"/>
        </a:p>
      </dgm:t>
    </dgm:pt>
    <dgm:pt modelId="{AB51557D-49E3-4730-9D36-5A62197AAB62}">
      <dgm:prSet/>
      <dgm:spPr/>
      <dgm:t>
        <a:bodyPr/>
        <a:lstStyle/>
        <a:p>
          <a:r>
            <a:rPr lang="en-GB" dirty="0"/>
            <a:t>MPL 2.0: include the original copyright notice but no requirement to state significant changes; can sublicense binaries of aggregate works; derivative works can be licensed under any future version of MPL</a:t>
          </a:r>
          <a:endParaRPr lang="en-US" dirty="0"/>
        </a:p>
      </dgm:t>
    </dgm:pt>
    <dgm:pt modelId="{211F85E9-792D-484C-8218-EA27485CB2AE}" type="parTrans" cxnId="{F03216B4-1254-47FD-9E22-D18ADDD9C98F}">
      <dgm:prSet/>
      <dgm:spPr/>
      <dgm:t>
        <a:bodyPr/>
        <a:lstStyle/>
        <a:p>
          <a:endParaRPr lang="en-US"/>
        </a:p>
      </dgm:t>
    </dgm:pt>
    <dgm:pt modelId="{B41D82AF-857B-4B65-91E3-C30FC3AB4F18}" type="sibTrans" cxnId="{F03216B4-1254-47FD-9E22-D18ADDD9C98F}">
      <dgm:prSet/>
      <dgm:spPr/>
      <dgm:t>
        <a:bodyPr/>
        <a:lstStyle/>
        <a:p>
          <a:endParaRPr lang="en-US"/>
        </a:p>
      </dgm:t>
    </dgm:pt>
    <dgm:pt modelId="{5F9E2543-4687-4C80-922A-7CB7BEFC758D}">
      <dgm:prSet/>
      <dgm:spPr/>
      <dgm:t>
        <a:bodyPr/>
        <a:lstStyle/>
        <a:p>
          <a:r>
            <a:rPr lang="en-GB"/>
            <a:t>Compatibility, linking and mixing</a:t>
          </a:r>
          <a:endParaRPr lang="en-US"/>
        </a:p>
      </dgm:t>
    </dgm:pt>
    <dgm:pt modelId="{F28CE417-EA89-4C04-A217-F1437A595128}" type="parTrans" cxnId="{B4570567-2D0D-4C08-B86D-07E6F7DCEDAD}">
      <dgm:prSet/>
      <dgm:spPr/>
      <dgm:t>
        <a:bodyPr/>
        <a:lstStyle/>
        <a:p>
          <a:endParaRPr lang="en-US"/>
        </a:p>
      </dgm:t>
    </dgm:pt>
    <dgm:pt modelId="{73A43735-F9EF-46A0-8C14-4E442C82BA8C}" type="sibTrans" cxnId="{B4570567-2D0D-4C08-B86D-07E6F7DCEDAD}">
      <dgm:prSet/>
      <dgm:spPr/>
      <dgm:t>
        <a:bodyPr/>
        <a:lstStyle/>
        <a:p>
          <a:endParaRPr lang="en-US"/>
        </a:p>
      </dgm:t>
    </dgm:pt>
    <dgm:pt modelId="{86E4A23A-B065-4900-B2A4-CE2F1CF09753}">
      <dgm:prSet/>
      <dgm:spPr/>
      <dgm:t>
        <a:bodyPr/>
        <a:lstStyle/>
        <a:p>
          <a:r>
            <a:rPr lang="en-GB"/>
            <a:t>Linking permissive</a:t>
          </a:r>
          <a:endParaRPr lang="en-US"/>
        </a:p>
      </dgm:t>
    </dgm:pt>
    <dgm:pt modelId="{E1051BA9-F8A2-461C-9C2E-40B73A8195C9}" type="parTrans" cxnId="{67CF19B1-AC4D-4ED3-892B-C28CF0F532C5}">
      <dgm:prSet/>
      <dgm:spPr/>
      <dgm:t>
        <a:bodyPr/>
        <a:lstStyle/>
        <a:p>
          <a:endParaRPr lang="en-US"/>
        </a:p>
      </dgm:t>
    </dgm:pt>
    <dgm:pt modelId="{883309DC-91C3-41DC-AD58-E4807BF9AC0D}" type="sibTrans" cxnId="{67CF19B1-AC4D-4ED3-892B-C28CF0F532C5}">
      <dgm:prSet/>
      <dgm:spPr/>
      <dgm:t>
        <a:bodyPr/>
        <a:lstStyle/>
        <a:p>
          <a:endParaRPr lang="en-US"/>
        </a:p>
      </dgm:t>
    </dgm:pt>
    <dgm:pt modelId="{E9F51A39-CECB-4FF1-BD2E-6CE3938364D4}">
      <dgm:prSet/>
      <dgm:spPr/>
      <dgm:t>
        <a:bodyPr/>
        <a:lstStyle/>
        <a:p>
          <a:r>
            <a:rPr lang="en-GB" dirty="0"/>
            <a:t>MPL 1.1 is incompatible with the GPL family, including LGPL and AGPL unless the Alternative License option is used, or Larger Work Exception is applied to combine the MPL code into a larger work under other license (except for the MPL part)</a:t>
          </a:r>
          <a:endParaRPr lang="en-US" dirty="0"/>
        </a:p>
      </dgm:t>
    </dgm:pt>
    <dgm:pt modelId="{C4B8513B-2EE8-451B-AB8D-4855A1B8C96A}" type="parTrans" cxnId="{45A68588-88C7-4AFD-9E87-359CC5A4D54C}">
      <dgm:prSet/>
      <dgm:spPr/>
      <dgm:t>
        <a:bodyPr/>
        <a:lstStyle/>
        <a:p>
          <a:endParaRPr lang="en-US"/>
        </a:p>
      </dgm:t>
    </dgm:pt>
    <dgm:pt modelId="{E578D3C4-0B17-4EED-9356-299AD8D73B0B}" type="sibTrans" cxnId="{45A68588-88C7-4AFD-9E87-359CC5A4D54C}">
      <dgm:prSet/>
      <dgm:spPr/>
      <dgm:t>
        <a:bodyPr/>
        <a:lstStyle/>
        <a:p>
          <a:endParaRPr lang="en-US"/>
        </a:p>
      </dgm:t>
    </dgm:pt>
    <dgm:pt modelId="{22E2820B-BADF-4F8B-A7E9-5B8E15CC3CDA}">
      <dgm:prSet/>
      <dgm:spPr/>
      <dgm:t>
        <a:bodyPr/>
        <a:lstStyle/>
        <a:p>
          <a:r>
            <a:rPr lang="en-GB"/>
            <a:t>MPL 2.0 is subsumed by GPL 2.0, LGPL 2.1, AGPL 3.0 and their later versions</a:t>
          </a:r>
          <a:endParaRPr lang="en-US"/>
        </a:p>
      </dgm:t>
    </dgm:pt>
    <dgm:pt modelId="{0386EB89-740F-44FD-9A4B-F57AF18B42BC}" type="parTrans" cxnId="{05F0D7E8-5E5C-4A9C-A826-A32E1B002011}">
      <dgm:prSet/>
      <dgm:spPr/>
      <dgm:t>
        <a:bodyPr/>
        <a:lstStyle/>
        <a:p>
          <a:endParaRPr lang="en-US"/>
        </a:p>
      </dgm:t>
    </dgm:pt>
    <dgm:pt modelId="{190E260C-EBC8-496D-8894-C8575C99DCEE}" type="sibTrans" cxnId="{05F0D7E8-5E5C-4A9C-A826-A32E1B002011}">
      <dgm:prSet/>
      <dgm:spPr/>
      <dgm:t>
        <a:bodyPr/>
        <a:lstStyle/>
        <a:p>
          <a:endParaRPr lang="en-US"/>
        </a:p>
      </dgm:t>
    </dgm:pt>
    <dgm:pt modelId="{E8314E85-858B-46C7-AF06-3E4A7D0688AF}">
      <dgm:prSet/>
      <dgm:spPr/>
      <dgm:t>
        <a:bodyPr/>
        <a:lstStyle/>
        <a:p>
          <a:r>
            <a:rPr lang="en-GB"/>
            <a:t>Code under MPL licences can include code under Apache 2.0, ISC, MIT and BSD 2- and 3-Clause</a:t>
          </a:r>
          <a:endParaRPr lang="en-US"/>
        </a:p>
      </dgm:t>
    </dgm:pt>
    <dgm:pt modelId="{B0D36D15-36D9-4341-9AA9-E8840CF37D55}" type="parTrans" cxnId="{410A170E-0FB5-42A9-ACBC-CD5D5722D5A4}">
      <dgm:prSet/>
      <dgm:spPr/>
      <dgm:t>
        <a:bodyPr/>
        <a:lstStyle/>
        <a:p>
          <a:endParaRPr lang="en-US"/>
        </a:p>
      </dgm:t>
    </dgm:pt>
    <dgm:pt modelId="{8FB32018-3214-4C9E-B849-D0D62FC62DDF}" type="sibTrans" cxnId="{410A170E-0FB5-42A9-ACBC-CD5D5722D5A4}">
      <dgm:prSet/>
      <dgm:spPr/>
      <dgm:t>
        <a:bodyPr/>
        <a:lstStyle/>
        <a:p>
          <a:endParaRPr lang="en-US"/>
        </a:p>
      </dgm:t>
    </dgm:pt>
    <dgm:pt modelId="{474FF4BD-0964-46EC-B302-3BC2742BF577}">
      <dgm:prSet/>
      <dgm:spPr/>
      <dgm:t>
        <a:bodyPr/>
        <a:lstStyle/>
        <a:p>
          <a:r>
            <a:rPr lang="en-GB"/>
            <a:t>Patent rights</a:t>
          </a:r>
          <a:endParaRPr lang="en-US"/>
        </a:p>
      </dgm:t>
    </dgm:pt>
    <dgm:pt modelId="{A10601A9-6E68-4EB7-91EF-87231FBB3394}" type="parTrans" cxnId="{237992DD-CAC5-461E-959A-D3183CDF094A}">
      <dgm:prSet/>
      <dgm:spPr/>
      <dgm:t>
        <a:bodyPr/>
        <a:lstStyle/>
        <a:p>
          <a:endParaRPr lang="en-US"/>
        </a:p>
      </dgm:t>
    </dgm:pt>
    <dgm:pt modelId="{BCD542BC-86CA-4C7A-B0A5-0608B644D10F}" type="sibTrans" cxnId="{237992DD-CAC5-461E-959A-D3183CDF094A}">
      <dgm:prSet/>
      <dgm:spPr/>
      <dgm:t>
        <a:bodyPr/>
        <a:lstStyle/>
        <a:p>
          <a:endParaRPr lang="en-US"/>
        </a:p>
      </dgm:t>
    </dgm:pt>
    <dgm:pt modelId="{5DD55AA0-86AE-49DE-BFA1-2A268FDFD9EF}">
      <dgm:prSet/>
      <dgm:spPr/>
      <dgm:t>
        <a:bodyPr/>
        <a:lstStyle/>
        <a:p>
          <a:r>
            <a:rPr lang="en-GB"/>
            <a:t>MPL 1.1: Explicit with defensive termination</a:t>
          </a:r>
          <a:endParaRPr lang="en-US"/>
        </a:p>
      </dgm:t>
    </dgm:pt>
    <dgm:pt modelId="{D331BE2C-8101-4F71-9D71-0291DF6FBE73}" type="parTrans" cxnId="{5F1D6E52-ADB1-43D9-B294-96EB6ACFA894}">
      <dgm:prSet/>
      <dgm:spPr/>
      <dgm:t>
        <a:bodyPr/>
        <a:lstStyle/>
        <a:p>
          <a:endParaRPr lang="en-US"/>
        </a:p>
      </dgm:t>
    </dgm:pt>
    <dgm:pt modelId="{15E0B462-C074-4891-AD59-0774763A9A20}" type="sibTrans" cxnId="{5F1D6E52-ADB1-43D9-B294-96EB6ACFA894}">
      <dgm:prSet/>
      <dgm:spPr/>
      <dgm:t>
        <a:bodyPr/>
        <a:lstStyle/>
        <a:p>
          <a:endParaRPr lang="en-US"/>
        </a:p>
      </dgm:t>
    </dgm:pt>
    <dgm:pt modelId="{6BDBE414-485C-4525-BEDA-3DCDD8507EF1}">
      <dgm:prSet/>
      <dgm:spPr/>
      <dgm:t>
        <a:bodyPr/>
        <a:lstStyle/>
        <a:p>
          <a:r>
            <a:rPr lang="en-GB"/>
            <a:t>MPL 2.0: Explicitly granted</a:t>
          </a:r>
          <a:endParaRPr lang="en-US"/>
        </a:p>
      </dgm:t>
    </dgm:pt>
    <dgm:pt modelId="{1E56927B-1D38-4E68-885A-EC4BA4BAECCA}" type="parTrans" cxnId="{F6A129D3-CDBD-4514-96E0-E8918B2953A3}">
      <dgm:prSet/>
      <dgm:spPr/>
      <dgm:t>
        <a:bodyPr/>
        <a:lstStyle/>
        <a:p>
          <a:endParaRPr lang="en-US"/>
        </a:p>
      </dgm:t>
    </dgm:pt>
    <dgm:pt modelId="{0A7D6763-F157-432D-AC20-80ADF98B70C8}" type="sibTrans" cxnId="{F6A129D3-CDBD-4514-96E0-E8918B2953A3}">
      <dgm:prSet/>
      <dgm:spPr/>
      <dgm:t>
        <a:bodyPr/>
        <a:lstStyle/>
        <a:p>
          <a:endParaRPr lang="en-US"/>
        </a:p>
      </dgm:t>
    </dgm:pt>
    <dgm:pt modelId="{BB606ACB-350E-4398-8CDA-2F8B274120A7}">
      <dgm:prSet/>
      <dgm:spPr/>
      <dgm:t>
        <a:bodyPr/>
        <a:lstStyle/>
        <a:p>
          <a:r>
            <a:rPr lang="en-GB"/>
            <a:t>Trademark use</a:t>
          </a:r>
          <a:endParaRPr lang="en-US"/>
        </a:p>
      </dgm:t>
    </dgm:pt>
    <dgm:pt modelId="{41698BF5-E6C1-4B74-9A92-A138E17373A8}" type="parTrans" cxnId="{D45ED23C-34DE-43B6-9963-B71D9EBDFCE1}">
      <dgm:prSet/>
      <dgm:spPr/>
      <dgm:t>
        <a:bodyPr/>
        <a:lstStyle/>
        <a:p>
          <a:endParaRPr lang="en-US"/>
        </a:p>
      </dgm:t>
    </dgm:pt>
    <dgm:pt modelId="{853F844D-DB6F-49ED-8649-444B3E6DB402}" type="sibTrans" cxnId="{D45ED23C-34DE-43B6-9963-B71D9EBDFCE1}">
      <dgm:prSet/>
      <dgm:spPr/>
      <dgm:t>
        <a:bodyPr/>
        <a:lstStyle/>
        <a:p>
          <a:endParaRPr lang="en-US"/>
        </a:p>
      </dgm:t>
    </dgm:pt>
    <dgm:pt modelId="{06A055DF-4756-4221-BEB6-B9BA3C03B9E4}">
      <dgm:prSet/>
      <dgm:spPr/>
      <dgm:t>
        <a:bodyPr/>
        <a:lstStyle/>
        <a:p>
          <a:r>
            <a:rPr lang="en-GB"/>
            <a:t>MPL 1.1: Cannot use Mozilla’s trademarks without permission; must remove Mozilla trademarks when distributing modified versions</a:t>
          </a:r>
          <a:endParaRPr lang="en-US"/>
        </a:p>
      </dgm:t>
    </dgm:pt>
    <dgm:pt modelId="{607A4126-C5EF-4C77-AC3C-5A295B35E0ED}" type="parTrans" cxnId="{97E5183D-9DBA-4F38-8E32-DBCBCEB43F26}">
      <dgm:prSet/>
      <dgm:spPr/>
      <dgm:t>
        <a:bodyPr/>
        <a:lstStyle/>
        <a:p>
          <a:endParaRPr lang="en-US"/>
        </a:p>
      </dgm:t>
    </dgm:pt>
    <dgm:pt modelId="{8D616D9D-554E-43DD-95EE-1790BD551E19}" type="sibTrans" cxnId="{97E5183D-9DBA-4F38-8E32-DBCBCEB43F26}">
      <dgm:prSet/>
      <dgm:spPr/>
      <dgm:t>
        <a:bodyPr/>
        <a:lstStyle/>
        <a:p>
          <a:endParaRPr lang="en-US"/>
        </a:p>
      </dgm:t>
    </dgm:pt>
    <dgm:pt modelId="{653A6021-B00E-42EE-AA79-95AEB4C89E05}">
      <dgm:prSet/>
      <dgm:spPr/>
      <dgm:t>
        <a:bodyPr/>
        <a:lstStyle/>
        <a:p>
          <a:r>
            <a:rPr lang="en-GB"/>
            <a:t>MPL 2.0: Cannot use names of initial developers or contributors to promote derived products without permission</a:t>
          </a:r>
          <a:endParaRPr lang="en-US"/>
        </a:p>
      </dgm:t>
    </dgm:pt>
    <dgm:pt modelId="{DBC5B2B3-334A-4226-8EF3-82DE1B75EB6F}" type="parTrans" cxnId="{E1C46919-B2BC-4742-9971-29C08D5517F4}">
      <dgm:prSet/>
      <dgm:spPr/>
      <dgm:t>
        <a:bodyPr/>
        <a:lstStyle/>
        <a:p>
          <a:endParaRPr lang="en-US"/>
        </a:p>
      </dgm:t>
    </dgm:pt>
    <dgm:pt modelId="{586334BF-BB77-4482-90AC-C5D2830B7FE4}" type="sibTrans" cxnId="{E1C46919-B2BC-4742-9971-29C08D5517F4}">
      <dgm:prSet/>
      <dgm:spPr/>
      <dgm:t>
        <a:bodyPr/>
        <a:lstStyle/>
        <a:p>
          <a:endParaRPr lang="en-US"/>
        </a:p>
      </dgm:t>
    </dgm:pt>
    <dgm:pt modelId="{391EDFB7-D1FB-4894-B328-E23D8920B9FF}" type="pres">
      <dgm:prSet presAssocID="{A3AD240C-C96E-4757-A03D-E0B91BB94A88}" presName="linear" presStyleCnt="0">
        <dgm:presLayoutVars>
          <dgm:animLvl val="lvl"/>
          <dgm:resizeHandles val="exact"/>
        </dgm:presLayoutVars>
      </dgm:prSet>
      <dgm:spPr/>
    </dgm:pt>
    <dgm:pt modelId="{2CB41265-3B6F-4B2A-B277-918EC7CA28EC}" type="pres">
      <dgm:prSet presAssocID="{C89DDB9D-C409-4B5B-9036-E4BC56315BB3}" presName="parentText" presStyleLbl="node1" presStyleIdx="0" presStyleCnt="5">
        <dgm:presLayoutVars>
          <dgm:chMax val="0"/>
          <dgm:bulletEnabled val="1"/>
        </dgm:presLayoutVars>
      </dgm:prSet>
      <dgm:spPr/>
    </dgm:pt>
    <dgm:pt modelId="{90753D20-23E4-4A3C-A191-068BC49BFD64}" type="pres">
      <dgm:prSet presAssocID="{C89DDB9D-C409-4B5B-9036-E4BC56315BB3}" presName="childText" presStyleLbl="revTx" presStyleIdx="0" presStyleCnt="5">
        <dgm:presLayoutVars>
          <dgm:bulletEnabled val="1"/>
        </dgm:presLayoutVars>
      </dgm:prSet>
      <dgm:spPr/>
    </dgm:pt>
    <dgm:pt modelId="{277E61D9-015E-4E84-B4E4-D776E41045C0}" type="pres">
      <dgm:prSet presAssocID="{6C1F139B-633B-4A66-A32B-982FAD27DF2A}" presName="parentText" presStyleLbl="node1" presStyleIdx="1" presStyleCnt="5">
        <dgm:presLayoutVars>
          <dgm:chMax val="0"/>
          <dgm:bulletEnabled val="1"/>
        </dgm:presLayoutVars>
      </dgm:prSet>
      <dgm:spPr/>
    </dgm:pt>
    <dgm:pt modelId="{12FC0E21-41B2-40A5-AB4E-193D662F2F85}" type="pres">
      <dgm:prSet presAssocID="{6C1F139B-633B-4A66-A32B-982FAD27DF2A}" presName="childText" presStyleLbl="revTx" presStyleIdx="1" presStyleCnt="5">
        <dgm:presLayoutVars>
          <dgm:bulletEnabled val="1"/>
        </dgm:presLayoutVars>
      </dgm:prSet>
      <dgm:spPr/>
    </dgm:pt>
    <dgm:pt modelId="{3FEF5EEF-2166-4380-B988-5F6430940850}" type="pres">
      <dgm:prSet presAssocID="{5F9E2543-4687-4C80-922A-7CB7BEFC758D}" presName="parentText" presStyleLbl="node1" presStyleIdx="2" presStyleCnt="5">
        <dgm:presLayoutVars>
          <dgm:chMax val="0"/>
          <dgm:bulletEnabled val="1"/>
        </dgm:presLayoutVars>
      </dgm:prSet>
      <dgm:spPr/>
    </dgm:pt>
    <dgm:pt modelId="{15BBD693-C93D-47D4-8358-EA0A0E3F56B9}" type="pres">
      <dgm:prSet presAssocID="{5F9E2543-4687-4C80-922A-7CB7BEFC758D}" presName="childText" presStyleLbl="revTx" presStyleIdx="2" presStyleCnt="5">
        <dgm:presLayoutVars>
          <dgm:bulletEnabled val="1"/>
        </dgm:presLayoutVars>
      </dgm:prSet>
      <dgm:spPr/>
    </dgm:pt>
    <dgm:pt modelId="{3E51E757-849D-481D-812D-347819CE7F25}" type="pres">
      <dgm:prSet presAssocID="{474FF4BD-0964-46EC-B302-3BC2742BF577}" presName="parentText" presStyleLbl="node1" presStyleIdx="3" presStyleCnt="5">
        <dgm:presLayoutVars>
          <dgm:chMax val="0"/>
          <dgm:bulletEnabled val="1"/>
        </dgm:presLayoutVars>
      </dgm:prSet>
      <dgm:spPr/>
    </dgm:pt>
    <dgm:pt modelId="{A889EE9F-1E1E-4078-AF9B-9B46D52C632D}" type="pres">
      <dgm:prSet presAssocID="{474FF4BD-0964-46EC-B302-3BC2742BF577}" presName="childText" presStyleLbl="revTx" presStyleIdx="3" presStyleCnt="5">
        <dgm:presLayoutVars>
          <dgm:bulletEnabled val="1"/>
        </dgm:presLayoutVars>
      </dgm:prSet>
      <dgm:spPr/>
    </dgm:pt>
    <dgm:pt modelId="{6AAEBD92-61B3-476F-90BA-C3EAA0DC5417}" type="pres">
      <dgm:prSet presAssocID="{BB606ACB-350E-4398-8CDA-2F8B274120A7}" presName="parentText" presStyleLbl="node1" presStyleIdx="4" presStyleCnt="5">
        <dgm:presLayoutVars>
          <dgm:chMax val="0"/>
          <dgm:bulletEnabled val="1"/>
        </dgm:presLayoutVars>
      </dgm:prSet>
      <dgm:spPr/>
    </dgm:pt>
    <dgm:pt modelId="{B4871F1C-1A8B-48C9-8BD1-CCA1F075657F}" type="pres">
      <dgm:prSet presAssocID="{BB606ACB-350E-4398-8CDA-2F8B274120A7}" presName="childText" presStyleLbl="revTx" presStyleIdx="4" presStyleCnt="5">
        <dgm:presLayoutVars>
          <dgm:bulletEnabled val="1"/>
        </dgm:presLayoutVars>
      </dgm:prSet>
      <dgm:spPr/>
    </dgm:pt>
  </dgm:ptLst>
  <dgm:cxnLst>
    <dgm:cxn modelId="{D42A7007-C327-4F51-8902-38548C35D35F}" type="presOf" srcId="{5F9E2543-4687-4C80-922A-7CB7BEFC758D}" destId="{3FEF5EEF-2166-4380-B988-5F6430940850}" srcOrd="0" destOrd="0" presId="urn:microsoft.com/office/officeart/2005/8/layout/vList2"/>
    <dgm:cxn modelId="{3595C507-6638-491C-AD84-3944E9EE0AF1}" type="presOf" srcId="{A21BD39B-B917-41B5-B91C-AD4154195657}" destId="{12FC0E21-41B2-40A5-AB4E-193D662F2F85}" srcOrd="0" destOrd="1" presId="urn:microsoft.com/office/officeart/2005/8/layout/vList2"/>
    <dgm:cxn modelId="{410A170E-0FB5-42A9-ACBC-CD5D5722D5A4}" srcId="{5F9E2543-4687-4C80-922A-7CB7BEFC758D}" destId="{E8314E85-858B-46C7-AF06-3E4A7D0688AF}" srcOrd="3" destOrd="0" parTransId="{B0D36D15-36D9-4341-9AA9-E8840CF37D55}" sibTransId="{8FB32018-3214-4C9E-B849-D0D62FC62DDF}"/>
    <dgm:cxn modelId="{FA350D11-F677-46BB-ABC9-4B3F1D7321C2}" type="presOf" srcId="{BB606ACB-350E-4398-8CDA-2F8B274120A7}" destId="{6AAEBD92-61B3-476F-90BA-C3EAA0DC5417}" srcOrd="0" destOrd="0" presId="urn:microsoft.com/office/officeart/2005/8/layout/vList2"/>
    <dgm:cxn modelId="{E1C46919-B2BC-4742-9971-29C08D5517F4}" srcId="{BB606ACB-350E-4398-8CDA-2F8B274120A7}" destId="{653A6021-B00E-42EE-AA79-95AEB4C89E05}" srcOrd="1" destOrd="0" parTransId="{DBC5B2B3-334A-4226-8EF3-82DE1B75EB6F}" sibTransId="{586334BF-BB77-4482-90AC-C5D2830B7FE4}"/>
    <dgm:cxn modelId="{D7FD9A1F-8285-4905-B058-4FCAF5007A89}" srcId="{6C1F139B-633B-4A66-A32B-982FAD27DF2A}" destId="{A21BD39B-B917-41B5-B91C-AD4154195657}" srcOrd="1" destOrd="0" parTransId="{29B001D1-20AA-41E2-BBBF-F20FF92FE3D9}" sibTransId="{11B49772-C21D-48FD-86EC-A46788614AC7}"/>
    <dgm:cxn modelId="{98313121-EFCF-41B6-AFDF-58932DC3947C}" type="presOf" srcId="{6C1F139B-633B-4A66-A32B-982FAD27DF2A}" destId="{277E61D9-015E-4E84-B4E4-D776E41045C0}" srcOrd="0" destOrd="0" presId="urn:microsoft.com/office/officeart/2005/8/layout/vList2"/>
    <dgm:cxn modelId="{F0D2CF2B-2606-449C-A238-4F75364975BC}" type="presOf" srcId="{8E9EC95C-DA26-4D7E-A1CB-B8FFD2129CCC}" destId="{90753D20-23E4-4A3C-A191-068BC49BFD64}" srcOrd="0" destOrd="1" presId="urn:microsoft.com/office/officeart/2005/8/layout/vList2"/>
    <dgm:cxn modelId="{D45ED23C-34DE-43B6-9963-B71D9EBDFCE1}" srcId="{A3AD240C-C96E-4757-A03D-E0B91BB94A88}" destId="{BB606ACB-350E-4398-8CDA-2F8B274120A7}" srcOrd="4" destOrd="0" parTransId="{41698BF5-E6C1-4B74-9A92-A138E17373A8}" sibTransId="{853F844D-DB6F-49ED-8649-444B3E6DB402}"/>
    <dgm:cxn modelId="{97E5183D-9DBA-4F38-8E32-DBCBCEB43F26}" srcId="{BB606ACB-350E-4398-8CDA-2F8B274120A7}" destId="{06A055DF-4756-4221-BEB6-B9BA3C03B9E4}" srcOrd="0" destOrd="0" parTransId="{607A4126-C5EF-4C77-AC3C-5A295B35E0ED}" sibTransId="{8D616D9D-554E-43DD-95EE-1790BD551E19}"/>
    <dgm:cxn modelId="{23F9913D-00F3-4378-8CFC-DF8B88D158A3}" type="presOf" srcId="{5DD55AA0-86AE-49DE-BFA1-2A268FDFD9EF}" destId="{A889EE9F-1E1E-4078-AF9B-9B46D52C632D}" srcOrd="0" destOrd="0" presId="urn:microsoft.com/office/officeart/2005/8/layout/vList2"/>
    <dgm:cxn modelId="{DB6C5A3E-06CA-4E9B-AA26-69A86BF972C5}" srcId="{C89DDB9D-C409-4B5B-9036-E4BC56315BB3}" destId="{46A00831-792D-4DB7-B3B0-15EB7EADA1C9}" srcOrd="0" destOrd="0" parTransId="{BC02F592-7872-4BBB-916E-DCF7C672CD93}" sibTransId="{34910C56-A7D7-4AE9-8562-ED743B551C3D}"/>
    <dgm:cxn modelId="{BB498560-271C-4207-86CE-439BCF7448D1}" srcId="{A3AD240C-C96E-4757-A03D-E0B91BB94A88}" destId="{6C1F139B-633B-4A66-A32B-982FAD27DF2A}" srcOrd="1" destOrd="0" parTransId="{67E28795-7028-405C-85A6-BDBD6EA0DAE6}" sibTransId="{19C9ED5C-1124-42D1-B39F-F541EBA6F0BA}"/>
    <dgm:cxn modelId="{54060C45-8A47-4A36-AA12-A05261AFA64C}" type="presOf" srcId="{C89DDB9D-C409-4B5B-9036-E4BC56315BB3}" destId="{2CB41265-3B6F-4B2A-B277-918EC7CA28EC}" srcOrd="0" destOrd="0" presId="urn:microsoft.com/office/officeart/2005/8/layout/vList2"/>
    <dgm:cxn modelId="{B4570567-2D0D-4C08-B86D-07E6F7DCEDAD}" srcId="{A3AD240C-C96E-4757-A03D-E0B91BB94A88}" destId="{5F9E2543-4687-4C80-922A-7CB7BEFC758D}" srcOrd="2" destOrd="0" parTransId="{F28CE417-EA89-4C04-A217-F1437A595128}" sibTransId="{73A43735-F9EF-46A0-8C14-4E442C82BA8C}"/>
    <dgm:cxn modelId="{A220AD4B-8F73-44D4-A405-BDD1A6ECC99E}" type="presOf" srcId="{46A00831-792D-4DB7-B3B0-15EB7EADA1C9}" destId="{90753D20-23E4-4A3C-A191-068BC49BFD64}" srcOrd="0" destOrd="0" presId="urn:microsoft.com/office/officeart/2005/8/layout/vList2"/>
    <dgm:cxn modelId="{9DFDE84F-93DA-433D-A5A5-DA411F434EA6}" type="presOf" srcId="{168AD724-CB8F-4853-AE92-351A09BB10FC}" destId="{12FC0E21-41B2-40A5-AB4E-193D662F2F85}" srcOrd="0" destOrd="0" presId="urn:microsoft.com/office/officeart/2005/8/layout/vList2"/>
    <dgm:cxn modelId="{5F1D6E52-ADB1-43D9-B294-96EB6ACFA894}" srcId="{474FF4BD-0964-46EC-B302-3BC2742BF577}" destId="{5DD55AA0-86AE-49DE-BFA1-2A268FDFD9EF}" srcOrd="0" destOrd="0" parTransId="{D331BE2C-8101-4F71-9D71-0291DF6FBE73}" sibTransId="{15E0B462-C074-4891-AD59-0774763A9A20}"/>
    <dgm:cxn modelId="{45A68588-88C7-4AFD-9E87-359CC5A4D54C}" srcId="{5F9E2543-4687-4C80-922A-7CB7BEFC758D}" destId="{E9F51A39-CECB-4FF1-BD2E-6CE3938364D4}" srcOrd="1" destOrd="0" parTransId="{C4B8513B-2EE8-451B-AB8D-4855A1B8C96A}" sibTransId="{E578D3C4-0B17-4EED-9356-299AD8D73B0B}"/>
    <dgm:cxn modelId="{3728D08B-DF35-41F2-AA17-9FA32B630397}" srcId="{A3AD240C-C96E-4757-A03D-E0B91BB94A88}" destId="{C89DDB9D-C409-4B5B-9036-E4BC56315BB3}" srcOrd="0" destOrd="0" parTransId="{8B007272-DB59-4B9C-ADBC-3DC0255A7223}" sibTransId="{DE04655D-C849-460D-A069-553AF9B38546}"/>
    <dgm:cxn modelId="{F859EA90-DCF5-47A8-85AB-EE0BDE44009C}" srcId="{C89DDB9D-C409-4B5B-9036-E4BC56315BB3}" destId="{8E9EC95C-DA26-4D7E-A1CB-B8FFD2129CCC}" srcOrd="1" destOrd="0" parTransId="{1DFF2502-93BF-4CF4-B020-98A0954F3A82}" sibTransId="{6B2F36EF-2C29-458F-A861-87D3EF523564}"/>
    <dgm:cxn modelId="{6EFE5994-B957-4B05-B0D5-F7BB47C8E3D6}" type="presOf" srcId="{653A6021-B00E-42EE-AA79-95AEB4C89E05}" destId="{B4871F1C-1A8B-48C9-8BD1-CCA1F075657F}" srcOrd="0" destOrd="1" presId="urn:microsoft.com/office/officeart/2005/8/layout/vList2"/>
    <dgm:cxn modelId="{46EF0498-8B10-48A3-9EEF-0A60A3C376C0}" type="presOf" srcId="{06A055DF-4756-4221-BEB6-B9BA3C03B9E4}" destId="{B4871F1C-1A8B-48C9-8BD1-CCA1F075657F}" srcOrd="0" destOrd="0" presId="urn:microsoft.com/office/officeart/2005/8/layout/vList2"/>
    <dgm:cxn modelId="{C560689E-3564-4CFE-B77F-252B21490949}" type="presOf" srcId="{E8314E85-858B-46C7-AF06-3E4A7D0688AF}" destId="{15BBD693-C93D-47D4-8358-EA0A0E3F56B9}" srcOrd="0" destOrd="3" presId="urn:microsoft.com/office/officeart/2005/8/layout/vList2"/>
    <dgm:cxn modelId="{E3DC4B9F-ED41-45A6-95B7-152EB872CF68}" type="presOf" srcId="{A3AD240C-C96E-4757-A03D-E0B91BB94A88}" destId="{391EDFB7-D1FB-4894-B328-E23D8920B9FF}" srcOrd="0" destOrd="0" presId="urn:microsoft.com/office/officeart/2005/8/layout/vList2"/>
    <dgm:cxn modelId="{68BBF3AE-B977-4800-BB2D-6DA191F78A3A}" type="presOf" srcId="{6BDBE414-485C-4525-BEDA-3DCDD8507EF1}" destId="{A889EE9F-1E1E-4078-AF9B-9B46D52C632D}" srcOrd="0" destOrd="1" presId="urn:microsoft.com/office/officeart/2005/8/layout/vList2"/>
    <dgm:cxn modelId="{67CF19B1-AC4D-4ED3-892B-C28CF0F532C5}" srcId="{5F9E2543-4687-4C80-922A-7CB7BEFC758D}" destId="{86E4A23A-B065-4900-B2A4-CE2F1CF09753}" srcOrd="0" destOrd="0" parTransId="{E1051BA9-F8A2-461C-9C2E-40B73A8195C9}" sibTransId="{883309DC-91C3-41DC-AD58-E4807BF9AC0D}"/>
    <dgm:cxn modelId="{F03216B4-1254-47FD-9E22-D18ADDD9C98F}" srcId="{6C1F139B-633B-4A66-A32B-982FAD27DF2A}" destId="{AB51557D-49E3-4730-9D36-5A62197AAB62}" srcOrd="2" destOrd="0" parTransId="{211F85E9-792D-484C-8218-EA27485CB2AE}" sibTransId="{B41D82AF-857B-4B65-91E3-C30FC3AB4F18}"/>
    <dgm:cxn modelId="{35E9D4B9-6CC7-4E39-B7E4-719FD3844D07}" type="presOf" srcId="{474FF4BD-0964-46EC-B302-3BC2742BF577}" destId="{3E51E757-849D-481D-812D-347819CE7F25}" srcOrd="0" destOrd="0" presId="urn:microsoft.com/office/officeart/2005/8/layout/vList2"/>
    <dgm:cxn modelId="{D209ECBE-ED95-44A9-8AF7-6543CA12906C}" type="presOf" srcId="{22E2820B-BADF-4F8B-A7E9-5B8E15CC3CDA}" destId="{15BBD693-C93D-47D4-8358-EA0A0E3F56B9}" srcOrd="0" destOrd="2" presId="urn:microsoft.com/office/officeart/2005/8/layout/vList2"/>
    <dgm:cxn modelId="{039454C4-C412-468B-994C-84819790A031}" type="presOf" srcId="{86E4A23A-B065-4900-B2A4-CE2F1CF09753}" destId="{15BBD693-C93D-47D4-8358-EA0A0E3F56B9}" srcOrd="0" destOrd="0" presId="urn:microsoft.com/office/officeart/2005/8/layout/vList2"/>
    <dgm:cxn modelId="{DD57F6C7-943F-40AC-A555-F4BBA586125F}" type="presOf" srcId="{AB51557D-49E3-4730-9D36-5A62197AAB62}" destId="{12FC0E21-41B2-40A5-AB4E-193D662F2F85}" srcOrd="0" destOrd="2" presId="urn:microsoft.com/office/officeart/2005/8/layout/vList2"/>
    <dgm:cxn modelId="{66606ACA-60DF-473F-A0CF-7B5CE14528D0}" srcId="{6C1F139B-633B-4A66-A32B-982FAD27DF2A}" destId="{168AD724-CB8F-4853-AE92-351A09BB10FC}" srcOrd="0" destOrd="0" parTransId="{90472B2C-D37A-449F-9205-382EAFFFA00E}" sibTransId="{7443877E-EF93-48F4-BA90-CA458AFA5AFE}"/>
    <dgm:cxn modelId="{F6A129D3-CDBD-4514-96E0-E8918B2953A3}" srcId="{474FF4BD-0964-46EC-B302-3BC2742BF577}" destId="{6BDBE414-485C-4525-BEDA-3DCDD8507EF1}" srcOrd="1" destOrd="0" parTransId="{1E56927B-1D38-4E68-885A-EC4BA4BAECCA}" sibTransId="{0A7D6763-F157-432D-AC20-80ADF98B70C8}"/>
    <dgm:cxn modelId="{237992DD-CAC5-461E-959A-D3183CDF094A}" srcId="{A3AD240C-C96E-4757-A03D-E0B91BB94A88}" destId="{474FF4BD-0964-46EC-B302-3BC2742BF577}" srcOrd="3" destOrd="0" parTransId="{A10601A9-6E68-4EB7-91EF-87231FBB3394}" sibTransId="{BCD542BC-86CA-4C7A-B0A5-0608B644D10F}"/>
    <dgm:cxn modelId="{05F0D7E8-5E5C-4A9C-A826-A32E1B002011}" srcId="{5F9E2543-4687-4C80-922A-7CB7BEFC758D}" destId="{22E2820B-BADF-4F8B-A7E9-5B8E15CC3CDA}" srcOrd="2" destOrd="0" parTransId="{0386EB89-740F-44FD-9A4B-F57AF18B42BC}" sibTransId="{190E260C-EBC8-496D-8894-C8575C99DCEE}"/>
    <dgm:cxn modelId="{F5440FF6-A5E5-440A-90BC-037FDDB5BBA8}" type="presOf" srcId="{E9F51A39-CECB-4FF1-BD2E-6CE3938364D4}" destId="{15BBD693-C93D-47D4-8358-EA0A0E3F56B9}" srcOrd="0" destOrd="1" presId="urn:microsoft.com/office/officeart/2005/8/layout/vList2"/>
    <dgm:cxn modelId="{2BF3741A-AE83-4D2D-B71C-CF39CD470F5B}" type="presParOf" srcId="{391EDFB7-D1FB-4894-B328-E23D8920B9FF}" destId="{2CB41265-3B6F-4B2A-B277-918EC7CA28EC}" srcOrd="0" destOrd="0" presId="urn:microsoft.com/office/officeart/2005/8/layout/vList2"/>
    <dgm:cxn modelId="{32D7F0CF-7AF7-487E-BB0A-618FB8F4ED41}" type="presParOf" srcId="{391EDFB7-D1FB-4894-B328-E23D8920B9FF}" destId="{90753D20-23E4-4A3C-A191-068BC49BFD64}" srcOrd="1" destOrd="0" presId="urn:microsoft.com/office/officeart/2005/8/layout/vList2"/>
    <dgm:cxn modelId="{1444E3D1-8FD1-4E6B-846B-4D7085F0F511}" type="presParOf" srcId="{391EDFB7-D1FB-4894-B328-E23D8920B9FF}" destId="{277E61D9-015E-4E84-B4E4-D776E41045C0}" srcOrd="2" destOrd="0" presId="urn:microsoft.com/office/officeart/2005/8/layout/vList2"/>
    <dgm:cxn modelId="{395E5D34-AA0A-4B98-9FA4-F06F3E02B4BB}" type="presParOf" srcId="{391EDFB7-D1FB-4894-B328-E23D8920B9FF}" destId="{12FC0E21-41B2-40A5-AB4E-193D662F2F85}" srcOrd="3" destOrd="0" presId="urn:microsoft.com/office/officeart/2005/8/layout/vList2"/>
    <dgm:cxn modelId="{8D2F71B3-798D-40E7-BF09-B1EFEDDC4F64}" type="presParOf" srcId="{391EDFB7-D1FB-4894-B328-E23D8920B9FF}" destId="{3FEF5EEF-2166-4380-B988-5F6430940850}" srcOrd="4" destOrd="0" presId="urn:microsoft.com/office/officeart/2005/8/layout/vList2"/>
    <dgm:cxn modelId="{9F6D4F8A-9B67-474B-A118-0F4CE64068CD}" type="presParOf" srcId="{391EDFB7-D1FB-4894-B328-E23D8920B9FF}" destId="{15BBD693-C93D-47D4-8358-EA0A0E3F56B9}" srcOrd="5" destOrd="0" presId="urn:microsoft.com/office/officeart/2005/8/layout/vList2"/>
    <dgm:cxn modelId="{0376B9C3-7420-4DC4-9092-6240338424AC}" type="presParOf" srcId="{391EDFB7-D1FB-4894-B328-E23D8920B9FF}" destId="{3E51E757-849D-481D-812D-347819CE7F25}" srcOrd="6" destOrd="0" presId="urn:microsoft.com/office/officeart/2005/8/layout/vList2"/>
    <dgm:cxn modelId="{F824E9FD-2B0F-4918-AEFB-2A286655B0F3}" type="presParOf" srcId="{391EDFB7-D1FB-4894-B328-E23D8920B9FF}" destId="{A889EE9F-1E1E-4078-AF9B-9B46D52C632D}" srcOrd="7" destOrd="0" presId="urn:microsoft.com/office/officeart/2005/8/layout/vList2"/>
    <dgm:cxn modelId="{229B3E1D-41A9-4E01-93FA-64ED636C3797}" type="presParOf" srcId="{391EDFB7-D1FB-4894-B328-E23D8920B9FF}" destId="{6AAEBD92-61B3-476F-90BA-C3EAA0DC5417}" srcOrd="8" destOrd="0" presId="urn:microsoft.com/office/officeart/2005/8/layout/vList2"/>
    <dgm:cxn modelId="{82A591E2-0025-4C57-8E0A-C999D5F84051}" type="presParOf" srcId="{391EDFB7-D1FB-4894-B328-E23D8920B9FF}" destId="{B4871F1C-1A8B-48C9-8BD1-CCA1F075657F}"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7CE140E-AE74-4820-8D7E-BFF47783658B}" type="doc">
      <dgm:prSet loTypeId="urn:microsoft.com/office/officeart/2005/8/layout/vList2" loCatId="list" qsTypeId="urn:microsoft.com/office/officeart/2005/8/quickstyle/3d1" qsCatId="3D" csTypeId="urn:microsoft.com/office/officeart/2005/8/colors/accent2_3" csCatId="accent2" phldr="1"/>
      <dgm:spPr/>
      <dgm:t>
        <a:bodyPr/>
        <a:lstStyle/>
        <a:p>
          <a:endParaRPr lang="en-US"/>
        </a:p>
      </dgm:t>
    </dgm:pt>
    <dgm:pt modelId="{D4D8D227-F06A-4CDA-8E29-A96F43B0BB6A}">
      <dgm:prSet/>
      <dgm:spPr/>
      <dgm:t>
        <a:bodyPr/>
        <a:lstStyle/>
        <a:p>
          <a:r>
            <a:rPr lang="en-GB"/>
            <a:t>Strong copyleft</a:t>
          </a:r>
          <a:endParaRPr lang="en-US"/>
        </a:p>
      </dgm:t>
    </dgm:pt>
    <dgm:pt modelId="{0B037F7E-203C-4FC5-AABD-6828B582BCA7}" type="parTrans" cxnId="{B6FB356E-7B93-4819-A385-2A69BFB2BE94}">
      <dgm:prSet/>
      <dgm:spPr/>
      <dgm:t>
        <a:bodyPr/>
        <a:lstStyle/>
        <a:p>
          <a:endParaRPr lang="en-US"/>
        </a:p>
      </dgm:t>
    </dgm:pt>
    <dgm:pt modelId="{2781E73C-BD12-4A94-984B-4A1C31D0D3C7}" type="sibTrans" cxnId="{B6FB356E-7B93-4819-A385-2A69BFB2BE94}">
      <dgm:prSet/>
      <dgm:spPr/>
      <dgm:t>
        <a:bodyPr/>
        <a:lstStyle/>
        <a:p>
          <a:endParaRPr lang="en-US"/>
        </a:p>
      </dgm:t>
    </dgm:pt>
    <dgm:pt modelId="{FD9CDEDC-92C5-4582-8340-3C67C8A3A95C}">
      <dgm:prSet/>
      <dgm:spPr/>
      <dgm:t>
        <a:bodyPr/>
        <a:lstStyle/>
        <a:p>
          <a:r>
            <a:rPr lang="en-GB" dirty="0"/>
            <a:t>GPL 2.0 is considered very US-centric and is widely used</a:t>
          </a:r>
          <a:endParaRPr lang="en-US" dirty="0"/>
        </a:p>
      </dgm:t>
    </dgm:pt>
    <dgm:pt modelId="{4FBD3B4D-CA69-4E6C-A2EF-48B3E8A81AB1}" type="parTrans" cxnId="{35A793A9-183D-435F-A02D-C80869465700}">
      <dgm:prSet/>
      <dgm:spPr/>
      <dgm:t>
        <a:bodyPr/>
        <a:lstStyle/>
        <a:p>
          <a:endParaRPr lang="en-US"/>
        </a:p>
      </dgm:t>
    </dgm:pt>
    <dgm:pt modelId="{7154F1B6-B11B-40D7-A2D2-ECAF9F6ACD8D}" type="sibTrans" cxnId="{35A793A9-183D-435F-A02D-C80869465700}">
      <dgm:prSet/>
      <dgm:spPr/>
      <dgm:t>
        <a:bodyPr/>
        <a:lstStyle/>
        <a:p>
          <a:endParaRPr lang="en-US"/>
        </a:p>
      </dgm:t>
    </dgm:pt>
    <dgm:pt modelId="{06CA0FF6-1B51-4DEC-BF77-89AB1DA2D424}">
      <dgm:prSet/>
      <dgm:spPr/>
      <dgm:t>
        <a:bodyPr/>
        <a:lstStyle/>
        <a:p>
          <a:r>
            <a:rPr lang="en-GB" dirty="0"/>
            <a:t>GPL 3.0 is incompatible with GPL 2.0-only, provides an option for licensors to add or upgrade to any later version</a:t>
          </a:r>
          <a:endParaRPr lang="en-US" dirty="0"/>
        </a:p>
      </dgm:t>
    </dgm:pt>
    <dgm:pt modelId="{787E117F-1636-4D17-BE73-9DB9AAA098BF}" type="parTrans" cxnId="{78D47DE3-C1D4-4315-BF21-9289A9CEDD31}">
      <dgm:prSet/>
      <dgm:spPr/>
      <dgm:t>
        <a:bodyPr/>
        <a:lstStyle/>
        <a:p>
          <a:endParaRPr lang="en-US"/>
        </a:p>
      </dgm:t>
    </dgm:pt>
    <dgm:pt modelId="{CD0E5679-0F12-4D61-82D5-AA37FEE6D159}" type="sibTrans" cxnId="{78D47DE3-C1D4-4315-BF21-9289A9CEDD31}">
      <dgm:prSet/>
      <dgm:spPr/>
      <dgm:t>
        <a:bodyPr/>
        <a:lstStyle/>
        <a:p>
          <a:endParaRPr lang="en-US"/>
        </a:p>
      </dgm:t>
    </dgm:pt>
    <dgm:pt modelId="{6BA0FBDA-A878-4E19-91DE-E16C413B33BF}">
      <dgm:prSet/>
      <dgm:spPr/>
      <dgm:t>
        <a:bodyPr/>
        <a:lstStyle/>
        <a:p>
          <a:r>
            <a:rPr lang="en-GB" dirty="0"/>
            <a:t>GPL 3.0 addresses issues with hardware restrictions ('tivoization'), digital rights management, and patent rights not covered in GPL 2.0, ensuring that users can modify and run the software on their devices</a:t>
          </a:r>
          <a:endParaRPr lang="en-US" dirty="0"/>
        </a:p>
      </dgm:t>
    </dgm:pt>
    <dgm:pt modelId="{5875554B-AA91-4592-9591-FB487C96271D}" type="parTrans" cxnId="{6EBE29AE-6787-442A-A8C4-F1C4C7E2B1E7}">
      <dgm:prSet/>
      <dgm:spPr/>
      <dgm:t>
        <a:bodyPr/>
        <a:lstStyle/>
        <a:p>
          <a:endParaRPr lang="en-US"/>
        </a:p>
      </dgm:t>
    </dgm:pt>
    <dgm:pt modelId="{A2BFA46D-FC3F-41FB-9BD4-02B8CD8E1417}" type="sibTrans" cxnId="{6EBE29AE-6787-442A-A8C4-F1C4C7E2B1E7}">
      <dgm:prSet/>
      <dgm:spPr/>
      <dgm:t>
        <a:bodyPr/>
        <a:lstStyle/>
        <a:p>
          <a:endParaRPr lang="en-US"/>
        </a:p>
      </dgm:t>
    </dgm:pt>
    <dgm:pt modelId="{E1A842BB-829B-4DA6-8CE7-8939493FE489}">
      <dgm:prSet/>
      <dgm:spPr/>
      <dgm:t>
        <a:bodyPr/>
        <a:lstStyle/>
        <a:p>
          <a:r>
            <a:rPr lang="en-GB"/>
            <a:t>Requirements</a:t>
          </a:r>
          <a:endParaRPr lang="en-US"/>
        </a:p>
      </dgm:t>
    </dgm:pt>
    <dgm:pt modelId="{51B823A8-B4E8-4AE9-A4B1-7867942D5F6C}" type="parTrans" cxnId="{DACEC4D4-F980-433B-A172-83B59E48543B}">
      <dgm:prSet/>
      <dgm:spPr/>
      <dgm:t>
        <a:bodyPr/>
        <a:lstStyle/>
        <a:p>
          <a:endParaRPr lang="en-US"/>
        </a:p>
      </dgm:t>
    </dgm:pt>
    <dgm:pt modelId="{1EFB5743-DE60-4D70-BC21-1936F060C725}" type="sibTrans" cxnId="{DACEC4D4-F980-433B-A172-83B59E48543B}">
      <dgm:prSet/>
      <dgm:spPr/>
      <dgm:t>
        <a:bodyPr/>
        <a:lstStyle/>
        <a:p>
          <a:endParaRPr lang="en-US"/>
        </a:p>
      </dgm:t>
    </dgm:pt>
    <dgm:pt modelId="{83CCF494-42C2-44A6-A928-4F0942B91CDC}">
      <dgm:prSet/>
      <dgm:spPr/>
      <dgm:t>
        <a:bodyPr/>
        <a:lstStyle/>
        <a:p>
          <a:r>
            <a:rPr lang="en-GB"/>
            <a:t>Include the original copyright notice and licence text</a:t>
          </a:r>
          <a:endParaRPr lang="en-US"/>
        </a:p>
      </dgm:t>
    </dgm:pt>
    <dgm:pt modelId="{148988E4-683E-462D-BB91-C5C128201BBE}" type="parTrans" cxnId="{3D5B9E35-23E6-4913-9B95-2BC357631047}">
      <dgm:prSet/>
      <dgm:spPr/>
      <dgm:t>
        <a:bodyPr/>
        <a:lstStyle/>
        <a:p>
          <a:endParaRPr lang="en-US"/>
        </a:p>
      </dgm:t>
    </dgm:pt>
    <dgm:pt modelId="{89685EBC-02EE-45CD-BA41-6E5774B44E1B}" type="sibTrans" cxnId="{3D5B9E35-23E6-4913-9B95-2BC357631047}">
      <dgm:prSet/>
      <dgm:spPr/>
      <dgm:t>
        <a:bodyPr/>
        <a:lstStyle/>
        <a:p>
          <a:endParaRPr lang="en-US"/>
        </a:p>
      </dgm:t>
    </dgm:pt>
    <dgm:pt modelId="{588E8459-C770-41B3-97B0-75AAF2292D72}">
      <dgm:prSet/>
      <dgm:spPr/>
      <dgm:t>
        <a:bodyPr/>
        <a:lstStyle/>
        <a:p>
          <a:r>
            <a:rPr lang="en-GB" dirty="0"/>
            <a:t>Include notices of significant changes with dates</a:t>
          </a:r>
          <a:endParaRPr lang="en-US" dirty="0"/>
        </a:p>
      </dgm:t>
    </dgm:pt>
    <dgm:pt modelId="{485245A0-6B49-4175-ACF2-C1588CE5AC7F}" type="parTrans" cxnId="{ECA77DF2-CEC5-4658-A0D9-487AA538C15E}">
      <dgm:prSet/>
      <dgm:spPr/>
      <dgm:t>
        <a:bodyPr/>
        <a:lstStyle/>
        <a:p>
          <a:endParaRPr lang="en-US"/>
        </a:p>
      </dgm:t>
    </dgm:pt>
    <dgm:pt modelId="{EFC07F26-5F77-4418-A6A0-D31199731327}" type="sibTrans" cxnId="{ECA77DF2-CEC5-4658-A0D9-487AA538C15E}">
      <dgm:prSet/>
      <dgm:spPr/>
      <dgm:t>
        <a:bodyPr/>
        <a:lstStyle/>
        <a:p>
          <a:endParaRPr lang="en-US"/>
        </a:p>
      </dgm:t>
    </dgm:pt>
    <dgm:pt modelId="{241D1BE7-69B9-4905-AA75-CA42DB831839}">
      <dgm:prSet/>
      <dgm:spPr/>
      <dgm:t>
        <a:bodyPr/>
        <a:lstStyle/>
        <a:p>
          <a:r>
            <a:rPr lang="en-GB"/>
            <a:t>Disclose affected source code when distributing derived works, except for private use</a:t>
          </a:r>
          <a:endParaRPr lang="en-US"/>
        </a:p>
      </dgm:t>
    </dgm:pt>
    <dgm:pt modelId="{9F08B4FE-ED3B-4456-9176-B66D166F1287}" type="parTrans" cxnId="{F5A86352-57DB-4EFE-8113-B772A12EC7B6}">
      <dgm:prSet/>
      <dgm:spPr/>
      <dgm:t>
        <a:bodyPr/>
        <a:lstStyle/>
        <a:p>
          <a:endParaRPr lang="en-US"/>
        </a:p>
      </dgm:t>
    </dgm:pt>
    <dgm:pt modelId="{15482D71-B610-49ED-9363-0538114D405E}" type="sibTrans" cxnId="{F5A86352-57DB-4EFE-8113-B772A12EC7B6}">
      <dgm:prSet/>
      <dgm:spPr/>
      <dgm:t>
        <a:bodyPr/>
        <a:lstStyle/>
        <a:p>
          <a:endParaRPr lang="en-US"/>
        </a:p>
      </dgm:t>
    </dgm:pt>
    <dgm:pt modelId="{31F91553-509A-4622-A7EC-389B11A772E5}">
      <dgm:prSet/>
      <dgm:spPr/>
      <dgm:t>
        <a:bodyPr/>
        <a:lstStyle/>
        <a:p>
          <a:r>
            <a:rPr lang="en-GB"/>
            <a:t>Cannot be sublicensed</a:t>
          </a:r>
          <a:endParaRPr lang="en-US"/>
        </a:p>
      </dgm:t>
    </dgm:pt>
    <dgm:pt modelId="{91B90255-B61A-4071-A26C-5EAD2551089D}" type="parTrans" cxnId="{B18D8496-5D3E-4B4E-A2A5-2B5387586734}">
      <dgm:prSet/>
      <dgm:spPr/>
      <dgm:t>
        <a:bodyPr/>
        <a:lstStyle/>
        <a:p>
          <a:endParaRPr lang="en-US"/>
        </a:p>
      </dgm:t>
    </dgm:pt>
    <dgm:pt modelId="{22304055-3AD8-43F4-8986-66FEDDFFBC45}" type="sibTrans" cxnId="{B18D8496-5D3E-4B4E-A2A5-2B5387586734}">
      <dgm:prSet/>
      <dgm:spPr/>
      <dgm:t>
        <a:bodyPr/>
        <a:lstStyle/>
        <a:p>
          <a:endParaRPr lang="en-US"/>
        </a:p>
      </dgm:t>
    </dgm:pt>
    <dgm:pt modelId="{A5A80B3E-6587-4086-8B37-830736CB17F5}">
      <dgm:prSet/>
      <dgm:spPr/>
      <dgm:t>
        <a:bodyPr/>
        <a:lstStyle/>
        <a:p>
          <a:r>
            <a:rPr lang="en-GB"/>
            <a:t>Compatibility, linking and mixing</a:t>
          </a:r>
          <a:endParaRPr lang="en-US"/>
        </a:p>
      </dgm:t>
    </dgm:pt>
    <dgm:pt modelId="{C8C42CFF-2A95-4A03-BFA2-A74935A60840}" type="parTrans" cxnId="{9353A5F4-0DB2-4887-89C2-C2A796CF196D}">
      <dgm:prSet/>
      <dgm:spPr/>
      <dgm:t>
        <a:bodyPr/>
        <a:lstStyle/>
        <a:p>
          <a:endParaRPr lang="en-US"/>
        </a:p>
      </dgm:t>
    </dgm:pt>
    <dgm:pt modelId="{244336A4-4D4E-4127-A8C2-B955018F7652}" type="sibTrans" cxnId="{9353A5F4-0DB2-4887-89C2-C2A796CF196D}">
      <dgm:prSet/>
      <dgm:spPr/>
      <dgm:t>
        <a:bodyPr/>
        <a:lstStyle/>
        <a:p>
          <a:endParaRPr lang="en-US"/>
        </a:p>
      </dgm:t>
    </dgm:pt>
    <dgm:pt modelId="{322672EB-685D-4231-AA54-CC65C7E10C38}">
      <dgm:prSet/>
      <dgm:spPr/>
      <dgm:t>
        <a:bodyPr/>
        <a:lstStyle/>
        <a:p>
          <a:r>
            <a:rPr lang="en-GB" dirty="0"/>
            <a:t>Not linking permissive</a:t>
          </a:r>
          <a:endParaRPr lang="en-US" dirty="0"/>
        </a:p>
      </dgm:t>
    </dgm:pt>
    <dgm:pt modelId="{668162DA-9CCE-466D-AD3B-3CC6C36C5F5E}" type="parTrans" cxnId="{3F41F3E2-F549-4187-9C48-230094D0620B}">
      <dgm:prSet/>
      <dgm:spPr/>
      <dgm:t>
        <a:bodyPr/>
        <a:lstStyle/>
        <a:p>
          <a:endParaRPr lang="en-US"/>
        </a:p>
      </dgm:t>
    </dgm:pt>
    <dgm:pt modelId="{3DA40F6D-924B-41F4-9438-5C02FE7AFDA1}" type="sibTrans" cxnId="{3F41F3E2-F549-4187-9C48-230094D0620B}">
      <dgm:prSet/>
      <dgm:spPr/>
      <dgm:t>
        <a:bodyPr/>
        <a:lstStyle/>
        <a:p>
          <a:endParaRPr lang="en-US"/>
        </a:p>
      </dgm:t>
    </dgm:pt>
    <dgm:pt modelId="{FB0999B7-9D25-4E63-9A72-950FBD30FD4D}">
      <dgm:prSet/>
      <dgm:spPr/>
      <dgm:t>
        <a:bodyPr/>
        <a:lstStyle/>
        <a:p>
          <a:r>
            <a:rPr lang="en-GB"/>
            <a:t>GPL 2.0: Compatible with the same version of GPL only unless “or later”; original authors can upgrade to GPL 3.0 or later</a:t>
          </a:r>
          <a:endParaRPr lang="en-US"/>
        </a:p>
      </dgm:t>
    </dgm:pt>
    <dgm:pt modelId="{D8936014-2C0A-4018-8A2C-042F64B78758}" type="parTrans" cxnId="{1305FAA5-DF97-4FC8-B28F-105008AA67C7}">
      <dgm:prSet/>
      <dgm:spPr/>
      <dgm:t>
        <a:bodyPr/>
        <a:lstStyle/>
        <a:p>
          <a:endParaRPr lang="en-US"/>
        </a:p>
      </dgm:t>
    </dgm:pt>
    <dgm:pt modelId="{F1927055-B3A0-4828-B888-D477D0B91463}" type="sibTrans" cxnId="{1305FAA5-DF97-4FC8-B28F-105008AA67C7}">
      <dgm:prSet/>
      <dgm:spPr/>
      <dgm:t>
        <a:bodyPr/>
        <a:lstStyle/>
        <a:p>
          <a:endParaRPr lang="en-US"/>
        </a:p>
      </dgm:t>
    </dgm:pt>
    <dgm:pt modelId="{976F8922-832A-4E86-9970-302FBC203CD6}">
      <dgm:prSet/>
      <dgm:spPr/>
      <dgm:t>
        <a:bodyPr/>
        <a:lstStyle/>
        <a:p>
          <a:r>
            <a:rPr lang="en-GB"/>
            <a:t>Can be combined with AGPL 3.0-licensed code under AGPL 3.0</a:t>
          </a:r>
          <a:endParaRPr lang="en-US"/>
        </a:p>
      </dgm:t>
    </dgm:pt>
    <dgm:pt modelId="{397E0347-9A4C-4DBD-B9AF-6CD1176B0FC9}" type="parTrans" cxnId="{9AF151D8-F942-4ED6-BF37-E45203CD92BC}">
      <dgm:prSet/>
      <dgm:spPr/>
      <dgm:t>
        <a:bodyPr/>
        <a:lstStyle/>
        <a:p>
          <a:endParaRPr lang="en-US"/>
        </a:p>
      </dgm:t>
    </dgm:pt>
    <dgm:pt modelId="{C752B5D1-FDE8-452A-94D5-9993ECBC89C0}" type="sibTrans" cxnId="{9AF151D8-F942-4ED6-BF37-E45203CD92BC}">
      <dgm:prSet/>
      <dgm:spPr/>
      <dgm:t>
        <a:bodyPr/>
        <a:lstStyle/>
        <a:p>
          <a:endParaRPr lang="en-US"/>
        </a:p>
      </dgm:t>
    </dgm:pt>
    <dgm:pt modelId="{5E0C3A80-90E5-4D02-8CF7-575B89ABED6B}">
      <dgm:prSet/>
      <dgm:spPr/>
      <dgm:t>
        <a:bodyPr/>
        <a:lstStyle/>
        <a:p>
          <a:r>
            <a:rPr lang="en-GB"/>
            <a:t>Code under GPL 2.0 can be combined with LGPL 2.1; can be licensed under either GPL 2.0 or LGPL 2.1</a:t>
          </a:r>
          <a:endParaRPr lang="en-US"/>
        </a:p>
      </dgm:t>
    </dgm:pt>
    <dgm:pt modelId="{D11E0B48-1DA4-4C4F-A3F1-7C247844E6CA}" type="parTrans" cxnId="{684B22A5-C53B-477E-BFBF-56532C71B332}">
      <dgm:prSet/>
      <dgm:spPr/>
      <dgm:t>
        <a:bodyPr/>
        <a:lstStyle/>
        <a:p>
          <a:endParaRPr lang="en-US"/>
        </a:p>
      </dgm:t>
    </dgm:pt>
    <dgm:pt modelId="{A7FD06F5-4ED4-4087-95C8-9B4661D7134C}" type="sibTrans" cxnId="{684B22A5-C53B-477E-BFBF-56532C71B332}">
      <dgm:prSet/>
      <dgm:spPr/>
      <dgm:t>
        <a:bodyPr/>
        <a:lstStyle/>
        <a:p>
          <a:endParaRPr lang="en-US"/>
        </a:p>
      </dgm:t>
    </dgm:pt>
    <dgm:pt modelId="{8CF264F6-86B2-4971-90A4-B154C3CC7161}">
      <dgm:prSet/>
      <dgm:spPr/>
      <dgm:t>
        <a:bodyPr/>
        <a:lstStyle/>
        <a:p>
          <a:r>
            <a:rPr lang="en-GB"/>
            <a:t>Code under GPL 3.0 can be combined with LGPL 3.0; the resulting work is under GPL 3.0</a:t>
          </a:r>
          <a:endParaRPr lang="en-US"/>
        </a:p>
      </dgm:t>
    </dgm:pt>
    <dgm:pt modelId="{C28B6E63-2D97-4BBA-9D16-41BD4DD6B792}" type="parTrans" cxnId="{F4C1496D-038B-4B88-A929-CEFBB04946F3}">
      <dgm:prSet/>
      <dgm:spPr/>
      <dgm:t>
        <a:bodyPr/>
        <a:lstStyle/>
        <a:p>
          <a:endParaRPr lang="en-US"/>
        </a:p>
      </dgm:t>
    </dgm:pt>
    <dgm:pt modelId="{B8B0BABF-F46B-4EA9-8D31-06F566217F5A}" type="sibTrans" cxnId="{F4C1496D-038B-4B88-A929-CEFBB04946F3}">
      <dgm:prSet/>
      <dgm:spPr/>
      <dgm:t>
        <a:bodyPr/>
        <a:lstStyle/>
        <a:p>
          <a:endParaRPr lang="en-US"/>
        </a:p>
      </dgm:t>
    </dgm:pt>
    <dgm:pt modelId="{767255EB-1F60-4C49-864E-90117E3E9E93}">
      <dgm:prSet/>
      <dgm:spPr/>
      <dgm:t>
        <a:bodyPr/>
        <a:lstStyle/>
        <a:p>
          <a:r>
            <a:rPr lang="en-GB"/>
            <a:t>GPL 3.0 can be combined with Apache 2.0; GPL 2.0 is not compatible with Apache 2.0</a:t>
          </a:r>
          <a:endParaRPr lang="en-US"/>
        </a:p>
      </dgm:t>
    </dgm:pt>
    <dgm:pt modelId="{1A73AF98-4D3C-448D-912C-5C219356E342}" type="parTrans" cxnId="{77BD9106-0E88-4B3A-A4F3-2E17A3CE2B18}">
      <dgm:prSet/>
      <dgm:spPr/>
      <dgm:t>
        <a:bodyPr/>
        <a:lstStyle/>
        <a:p>
          <a:endParaRPr lang="en-US"/>
        </a:p>
      </dgm:t>
    </dgm:pt>
    <dgm:pt modelId="{2EC2D7D0-2257-4074-80E8-1DB919F8C5CE}" type="sibTrans" cxnId="{77BD9106-0E88-4B3A-A4F3-2E17A3CE2B18}">
      <dgm:prSet/>
      <dgm:spPr/>
      <dgm:t>
        <a:bodyPr/>
        <a:lstStyle/>
        <a:p>
          <a:endParaRPr lang="en-US"/>
        </a:p>
      </dgm:t>
    </dgm:pt>
    <dgm:pt modelId="{7A409250-BD44-4357-9404-58B973ABC2E2}">
      <dgm:prSet/>
      <dgm:spPr/>
      <dgm:t>
        <a:bodyPr/>
        <a:lstStyle/>
        <a:p>
          <a:r>
            <a:rPr lang="en-GB"/>
            <a:t>Code under MIT, ISC and BSD 2- and 3-Clause can be included in GPL projects</a:t>
          </a:r>
          <a:endParaRPr lang="en-US"/>
        </a:p>
      </dgm:t>
    </dgm:pt>
    <dgm:pt modelId="{D23A946B-6FBB-4159-A697-1827F8ACE524}" type="parTrans" cxnId="{D137C31A-3E5C-4E8F-925F-8D126B389114}">
      <dgm:prSet/>
      <dgm:spPr/>
      <dgm:t>
        <a:bodyPr/>
        <a:lstStyle/>
        <a:p>
          <a:endParaRPr lang="en-US"/>
        </a:p>
      </dgm:t>
    </dgm:pt>
    <dgm:pt modelId="{2888C6AF-9856-4978-B927-31299C4F0C9B}" type="sibTrans" cxnId="{D137C31A-3E5C-4E8F-925F-8D126B389114}">
      <dgm:prSet/>
      <dgm:spPr/>
      <dgm:t>
        <a:bodyPr/>
        <a:lstStyle/>
        <a:p>
          <a:endParaRPr lang="en-US"/>
        </a:p>
      </dgm:t>
    </dgm:pt>
    <dgm:pt modelId="{7B79C931-6F41-482D-9499-B7B7C2D6E389}">
      <dgm:prSet/>
      <dgm:spPr/>
      <dgm:t>
        <a:bodyPr/>
        <a:lstStyle/>
        <a:p>
          <a:r>
            <a:rPr lang="en-GB"/>
            <a:t>Patent rights</a:t>
          </a:r>
          <a:endParaRPr lang="en-US"/>
        </a:p>
      </dgm:t>
    </dgm:pt>
    <dgm:pt modelId="{2F338161-4235-4F03-B94C-95F7F2306FFB}" type="parTrans" cxnId="{8BCBA492-88B1-4A2B-A2EB-4AC6FDEEB6BB}">
      <dgm:prSet/>
      <dgm:spPr/>
      <dgm:t>
        <a:bodyPr/>
        <a:lstStyle/>
        <a:p>
          <a:endParaRPr lang="en-US"/>
        </a:p>
      </dgm:t>
    </dgm:pt>
    <dgm:pt modelId="{7689D07A-EB96-4220-A0AC-4D2B0E0CD230}" type="sibTrans" cxnId="{8BCBA492-88B1-4A2B-A2EB-4AC6FDEEB6BB}">
      <dgm:prSet/>
      <dgm:spPr/>
      <dgm:t>
        <a:bodyPr/>
        <a:lstStyle/>
        <a:p>
          <a:endParaRPr lang="en-US"/>
        </a:p>
      </dgm:t>
    </dgm:pt>
    <dgm:pt modelId="{69E31098-A9D5-4B0B-9EF8-65F592AE1446}">
      <dgm:prSet/>
      <dgm:spPr/>
      <dgm:t>
        <a:bodyPr/>
        <a:lstStyle/>
        <a:p>
          <a:r>
            <a:rPr lang="en-GB"/>
            <a:t>GPL 2.0: Not mentioned !CS Implicit </a:t>
          </a:r>
          <a:endParaRPr lang="en-US"/>
        </a:p>
      </dgm:t>
    </dgm:pt>
    <dgm:pt modelId="{205BCD7A-6E75-4BB7-903F-53D917B89899}" type="parTrans" cxnId="{E8840333-7FEA-4882-BB20-6F2D9E2AA7B1}">
      <dgm:prSet/>
      <dgm:spPr/>
      <dgm:t>
        <a:bodyPr/>
        <a:lstStyle/>
        <a:p>
          <a:endParaRPr lang="en-US"/>
        </a:p>
      </dgm:t>
    </dgm:pt>
    <dgm:pt modelId="{4AEC45B4-8FD5-4350-ACEA-0EAEA497E079}" type="sibTrans" cxnId="{E8840333-7FEA-4882-BB20-6F2D9E2AA7B1}">
      <dgm:prSet/>
      <dgm:spPr/>
      <dgm:t>
        <a:bodyPr/>
        <a:lstStyle/>
        <a:p>
          <a:endParaRPr lang="en-US"/>
        </a:p>
      </dgm:t>
    </dgm:pt>
    <dgm:pt modelId="{2321DBA6-E153-468A-9FC5-9F01087CCD66}">
      <dgm:prSet/>
      <dgm:spPr/>
      <dgm:t>
        <a:bodyPr/>
        <a:lstStyle/>
        <a:p>
          <a:r>
            <a:rPr lang="en-GB"/>
            <a:t>GPL 3.0: Explicit with defensive termination</a:t>
          </a:r>
          <a:endParaRPr lang="en-US"/>
        </a:p>
      </dgm:t>
    </dgm:pt>
    <dgm:pt modelId="{37434A16-D50F-4097-BDA3-8A69C1DC665E}" type="parTrans" cxnId="{CCC36148-122A-41B1-9E25-2605D45D91FF}">
      <dgm:prSet/>
      <dgm:spPr/>
      <dgm:t>
        <a:bodyPr/>
        <a:lstStyle/>
        <a:p>
          <a:endParaRPr lang="en-US"/>
        </a:p>
      </dgm:t>
    </dgm:pt>
    <dgm:pt modelId="{B0D0A9DB-EBE7-48A8-B840-BE8D9E62AB5F}" type="sibTrans" cxnId="{CCC36148-122A-41B1-9E25-2605D45D91FF}">
      <dgm:prSet/>
      <dgm:spPr/>
      <dgm:t>
        <a:bodyPr/>
        <a:lstStyle/>
        <a:p>
          <a:endParaRPr lang="en-US"/>
        </a:p>
      </dgm:t>
    </dgm:pt>
    <dgm:pt modelId="{B59B16B3-965B-4365-8F6C-2A74216EB640}">
      <dgm:prSet/>
      <dgm:spPr/>
      <dgm:t>
        <a:bodyPr/>
        <a:lstStyle/>
        <a:p>
          <a:r>
            <a:rPr lang="en-GB"/>
            <a:t>Trademark use: Not mentioned</a:t>
          </a:r>
          <a:endParaRPr lang="en-US"/>
        </a:p>
      </dgm:t>
    </dgm:pt>
    <dgm:pt modelId="{28DAB316-FC64-48F2-9F05-2B5C651AE42B}" type="parTrans" cxnId="{32BB0680-654F-4506-8B95-0E09BB4C9AC0}">
      <dgm:prSet/>
      <dgm:spPr/>
      <dgm:t>
        <a:bodyPr/>
        <a:lstStyle/>
        <a:p>
          <a:endParaRPr lang="en-US"/>
        </a:p>
      </dgm:t>
    </dgm:pt>
    <dgm:pt modelId="{15B438CE-CDC8-4FF8-B5B3-CCBC1875D337}" type="sibTrans" cxnId="{32BB0680-654F-4506-8B95-0E09BB4C9AC0}">
      <dgm:prSet/>
      <dgm:spPr/>
      <dgm:t>
        <a:bodyPr/>
        <a:lstStyle/>
        <a:p>
          <a:endParaRPr lang="en-US"/>
        </a:p>
      </dgm:t>
    </dgm:pt>
    <dgm:pt modelId="{0163AECA-6D73-4472-A7FA-49E984500FD7}" type="pres">
      <dgm:prSet presAssocID="{D7CE140E-AE74-4820-8D7E-BFF47783658B}" presName="linear" presStyleCnt="0">
        <dgm:presLayoutVars>
          <dgm:animLvl val="lvl"/>
          <dgm:resizeHandles val="exact"/>
        </dgm:presLayoutVars>
      </dgm:prSet>
      <dgm:spPr/>
    </dgm:pt>
    <dgm:pt modelId="{7D7F1C44-5F2E-4521-9F5C-57879183BE24}" type="pres">
      <dgm:prSet presAssocID="{D4D8D227-F06A-4CDA-8E29-A96F43B0BB6A}" presName="parentText" presStyleLbl="node1" presStyleIdx="0" presStyleCnt="5">
        <dgm:presLayoutVars>
          <dgm:chMax val="0"/>
          <dgm:bulletEnabled val="1"/>
        </dgm:presLayoutVars>
      </dgm:prSet>
      <dgm:spPr/>
    </dgm:pt>
    <dgm:pt modelId="{B2320445-3108-4CDA-9A41-698DB843389F}" type="pres">
      <dgm:prSet presAssocID="{D4D8D227-F06A-4CDA-8E29-A96F43B0BB6A}" presName="childText" presStyleLbl="revTx" presStyleIdx="0" presStyleCnt="4">
        <dgm:presLayoutVars>
          <dgm:bulletEnabled val="1"/>
        </dgm:presLayoutVars>
      </dgm:prSet>
      <dgm:spPr/>
    </dgm:pt>
    <dgm:pt modelId="{EC914D33-F5CC-4B9C-A710-C3EA89BD849E}" type="pres">
      <dgm:prSet presAssocID="{E1A842BB-829B-4DA6-8CE7-8939493FE489}" presName="parentText" presStyleLbl="node1" presStyleIdx="1" presStyleCnt="5">
        <dgm:presLayoutVars>
          <dgm:chMax val="0"/>
          <dgm:bulletEnabled val="1"/>
        </dgm:presLayoutVars>
      </dgm:prSet>
      <dgm:spPr/>
    </dgm:pt>
    <dgm:pt modelId="{371A21F9-0270-4ACE-91AC-79C811E08E24}" type="pres">
      <dgm:prSet presAssocID="{E1A842BB-829B-4DA6-8CE7-8939493FE489}" presName="childText" presStyleLbl="revTx" presStyleIdx="1" presStyleCnt="4">
        <dgm:presLayoutVars>
          <dgm:bulletEnabled val="1"/>
        </dgm:presLayoutVars>
      </dgm:prSet>
      <dgm:spPr/>
    </dgm:pt>
    <dgm:pt modelId="{A0C568C7-9565-4503-A837-651DF7855478}" type="pres">
      <dgm:prSet presAssocID="{A5A80B3E-6587-4086-8B37-830736CB17F5}" presName="parentText" presStyleLbl="node1" presStyleIdx="2" presStyleCnt="5">
        <dgm:presLayoutVars>
          <dgm:chMax val="0"/>
          <dgm:bulletEnabled val="1"/>
        </dgm:presLayoutVars>
      </dgm:prSet>
      <dgm:spPr/>
    </dgm:pt>
    <dgm:pt modelId="{9B5A12BB-872D-4116-8881-B209B8F70789}" type="pres">
      <dgm:prSet presAssocID="{A5A80B3E-6587-4086-8B37-830736CB17F5}" presName="childText" presStyleLbl="revTx" presStyleIdx="2" presStyleCnt="4">
        <dgm:presLayoutVars>
          <dgm:bulletEnabled val="1"/>
        </dgm:presLayoutVars>
      </dgm:prSet>
      <dgm:spPr/>
    </dgm:pt>
    <dgm:pt modelId="{7BDEA1E9-2269-459B-88FD-86198CF4056C}" type="pres">
      <dgm:prSet presAssocID="{7B79C931-6F41-482D-9499-B7B7C2D6E389}" presName="parentText" presStyleLbl="node1" presStyleIdx="3" presStyleCnt="5">
        <dgm:presLayoutVars>
          <dgm:chMax val="0"/>
          <dgm:bulletEnabled val="1"/>
        </dgm:presLayoutVars>
      </dgm:prSet>
      <dgm:spPr/>
    </dgm:pt>
    <dgm:pt modelId="{460DC6AE-6EEF-41A9-9470-712A7DFAD77E}" type="pres">
      <dgm:prSet presAssocID="{7B79C931-6F41-482D-9499-B7B7C2D6E389}" presName="childText" presStyleLbl="revTx" presStyleIdx="3" presStyleCnt="4">
        <dgm:presLayoutVars>
          <dgm:bulletEnabled val="1"/>
        </dgm:presLayoutVars>
      </dgm:prSet>
      <dgm:spPr/>
    </dgm:pt>
    <dgm:pt modelId="{CB39B6EA-BCC8-4E6D-8940-44948B8A6DBD}" type="pres">
      <dgm:prSet presAssocID="{B59B16B3-965B-4365-8F6C-2A74216EB640}" presName="parentText" presStyleLbl="node1" presStyleIdx="4" presStyleCnt="5">
        <dgm:presLayoutVars>
          <dgm:chMax val="0"/>
          <dgm:bulletEnabled val="1"/>
        </dgm:presLayoutVars>
      </dgm:prSet>
      <dgm:spPr/>
    </dgm:pt>
  </dgm:ptLst>
  <dgm:cxnLst>
    <dgm:cxn modelId="{77BD9106-0E88-4B3A-A4F3-2E17A3CE2B18}" srcId="{A5A80B3E-6587-4086-8B37-830736CB17F5}" destId="{767255EB-1F60-4C49-864E-90117E3E9E93}" srcOrd="5" destOrd="0" parTransId="{1A73AF98-4D3C-448D-912C-5C219356E342}" sibTransId="{2EC2D7D0-2257-4074-80E8-1DB919F8C5CE}"/>
    <dgm:cxn modelId="{19870B0B-89A5-4223-B04E-BA78D417E914}" type="presOf" srcId="{976F8922-832A-4E86-9970-302FBC203CD6}" destId="{9B5A12BB-872D-4116-8881-B209B8F70789}" srcOrd="0" destOrd="2" presId="urn:microsoft.com/office/officeart/2005/8/layout/vList2"/>
    <dgm:cxn modelId="{E51F3C0D-967C-4588-902E-0F9C091A20B5}" type="presOf" srcId="{241D1BE7-69B9-4905-AA75-CA42DB831839}" destId="{371A21F9-0270-4ACE-91AC-79C811E08E24}" srcOrd="0" destOrd="2" presId="urn:microsoft.com/office/officeart/2005/8/layout/vList2"/>
    <dgm:cxn modelId="{1408D10D-D36F-4721-8651-63AF48681A95}" type="presOf" srcId="{E1A842BB-829B-4DA6-8CE7-8939493FE489}" destId="{EC914D33-F5CC-4B9C-A710-C3EA89BD849E}" srcOrd="0" destOrd="0" presId="urn:microsoft.com/office/officeart/2005/8/layout/vList2"/>
    <dgm:cxn modelId="{0F1E2212-9145-4248-9DD5-734B84977E54}" type="presOf" srcId="{D7CE140E-AE74-4820-8D7E-BFF47783658B}" destId="{0163AECA-6D73-4472-A7FA-49E984500FD7}" srcOrd="0" destOrd="0" presId="urn:microsoft.com/office/officeart/2005/8/layout/vList2"/>
    <dgm:cxn modelId="{D137C31A-3E5C-4E8F-925F-8D126B389114}" srcId="{A5A80B3E-6587-4086-8B37-830736CB17F5}" destId="{7A409250-BD44-4357-9404-58B973ABC2E2}" srcOrd="6" destOrd="0" parTransId="{D23A946B-6FBB-4159-A697-1827F8ACE524}" sibTransId="{2888C6AF-9856-4978-B927-31299C4F0C9B}"/>
    <dgm:cxn modelId="{C776E925-B572-4055-AE9B-BB612C0345C2}" type="presOf" srcId="{588E8459-C770-41B3-97B0-75AAF2292D72}" destId="{371A21F9-0270-4ACE-91AC-79C811E08E24}" srcOrd="0" destOrd="1" presId="urn:microsoft.com/office/officeart/2005/8/layout/vList2"/>
    <dgm:cxn modelId="{F589162F-3143-4E84-8C85-1F030068AB85}" type="presOf" srcId="{322672EB-685D-4231-AA54-CC65C7E10C38}" destId="{9B5A12BB-872D-4116-8881-B209B8F70789}" srcOrd="0" destOrd="0" presId="urn:microsoft.com/office/officeart/2005/8/layout/vList2"/>
    <dgm:cxn modelId="{E8840333-7FEA-4882-BB20-6F2D9E2AA7B1}" srcId="{7B79C931-6F41-482D-9499-B7B7C2D6E389}" destId="{69E31098-A9D5-4B0B-9EF8-65F592AE1446}" srcOrd="0" destOrd="0" parTransId="{205BCD7A-6E75-4BB7-903F-53D917B89899}" sibTransId="{4AEC45B4-8FD5-4350-ACEA-0EAEA497E079}"/>
    <dgm:cxn modelId="{EE858034-6001-40C6-B6B8-1B633C3949B7}" type="presOf" srcId="{7A409250-BD44-4357-9404-58B973ABC2E2}" destId="{9B5A12BB-872D-4116-8881-B209B8F70789}" srcOrd="0" destOrd="6" presId="urn:microsoft.com/office/officeart/2005/8/layout/vList2"/>
    <dgm:cxn modelId="{3D5B9E35-23E6-4913-9B95-2BC357631047}" srcId="{E1A842BB-829B-4DA6-8CE7-8939493FE489}" destId="{83CCF494-42C2-44A6-A928-4F0942B91CDC}" srcOrd="0" destOrd="0" parTransId="{148988E4-683E-462D-BB91-C5C128201BBE}" sibTransId="{89685EBC-02EE-45CD-BA41-6E5774B44E1B}"/>
    <dgm:cxn modelId="{ADC29C61-5225-47A9-A3E5-F9D600BE349A}" type="presOf" srcId="{A5A80B3E-6587-4086-8B37-830736CB17F5}" destId="{A0C568C7-9565-4503-A837-651DF7855478}" srcOrd="0" destOrd="0" presId="urn:microsoft.com/office/officeart/2005/8/layout/vList2"/>
    <dgm:cxn modelId="{F32B2A46-AD6A-4F63-8CF8-F4EA3283B976}" type="presOf" srcId="{5E0C3A80-90E5-4D02-8CF7-575B89ABED6B}" destId="{9B5A12BB-872D-4116-8881-B209B8F70789}" srcOrd="0" destOrd="3" presId="urn:microsoft.com/office/officeart/2005/8/layout/vList2"/>
    <dgm:cxn modelId="{CCC36148-122A-41B1-9E25-2605D45D91FF}" srcId="{7B79C931-6F41-482D-9499-B7B7C2D6E389}" destId="{2321DBA6-E153-468A-9FC5-9F01087CCD66}" srcOrd="1" destOrd="0" parTransId="{37434A16-D50F-4097-BDA3-8A69C1DC665E}" sibTransId="{B0D0A9DB-EBE7-48A8-B840-BE8D9E62AB5F}"/>
    <dgm:cxn modelId="{F4C1496D-038B-4B88-A929-CEFBB04946F3}" srcId="{A5A80B3E-6587-4086-8B37-830736CB17F5}" destId="{8CF264F6-86B2-4971-90A4-B154C3CC7161}" srcOrd="4" destOrd="0" parTransId="{C28B6E63-2D97-4BBA-9D16-41BD4DD6B792}" sibTransId="{B8B0BABF-F46B-4EA9-8D31-06F566217F5A}"/>
    <dgm:cxn modelId="{B6FB356E-7B93-4819-A385-2A69BFB2BE94}" srcId="{D7CE140E-AE74-4820-8D7E-BFF47783658B}" destId="{D4D8D227-F06A-4CDA-8E29-A96F43B0BB6A}" srcOrd="0" destOrd="0" parTransId="{0B037F7E-203C-4FC5-AABD-6828B582BCA7}" sibTransId="{2781E73C-BD12-4A94-984B-4A1C31D0D3C7}"/>
    <dgm:cxn modelId="{0C356A50-3B04-4FC7-9880-8E9768E81A30}" type="presOf" srcId="{7B79C931-6F41-482D-9499-B7B7C2D6E389}" destId="{7BDEA1E9-2269-459B-88FD-86198CF4056C}" srcOrd="0" destOrd="0" presId="urn:microsoft.com/office/officeart/2005/8/layout/vList2"/>
    <dgm:cxn modelId="{08146252-FAA8-4E29-8BC2-050DBD1C5B6B}" type="presOf" srcId="{D4D8D227-F06A-4CDA-8E29-A96F43B0BB6A}" destId="{7D7F1C44-5F2E-4521-9F5C-57879183BE24}" srcOrd="0" destOrd="0" presId="urn:microsoft.com/office/officeart/2005/8/layout/vList2"/>
    <dgm:cxn modelId="{F5A86352-57DB-4EFE-8113-B772A12EC7B6}" srcId="{E1A842BB-829B-4DA6-8CE7-8939493FE489}" destId="{241D1BE7-69B9-4905-AA75-CA42DB831839}" srcOrd="2" destOrd="0" parTransId="{9F08B4FE-ED3B-4456-9176-B66D166F1287}" sibTransId="{15482D71-B610-49ED-9363-0538114D405E}"/>
    <dgm:cxn modelId="{AEABE158-F481-489F-85F9-53404FC250E9}" type="presOf" srcId="{6BA0FBDA-A878-4E19-91DE-E16C413B33BF}" destId="{B2320445-3108-4CDA-9A41-698DB843389F}" srcOrd="0" destOrd="2" presId="urn:microsoft.com/office/officeart/2005/8/layout/vList2"/>
    <dgm:cxn modelId="{BD9B1059-C28E-4917-A9EA-06F7C3DC8F39}" type="presOf" srcId="{31F91553-509A-4622-A7EC-389B11A772E5}" destId="{371A21F9-0270-4ACE-91AC-79C811E08E24}" srcOrd="0" destOrd="3" presId="urn:microsoft.com/office/officeart/2005/8/layout/vList2"/>
    <dgm:cxn modelId="{32BB0680-654F-4506-8B95-0E09BB4C9AC0}" srcId="{D7CE140E-AE74-4820-8D7E-BFF47783658B}" destId="{B59B16B3-965B-4365-8F6C-2A74216EB640}" srcOrd="4" destOrd="0" parTransId="{28DAB316-FC64-48F2-9F05-2B5C651AE42B}" sibTransId="{15B438CE-CDC8-4FF8-B5B3-CCBC1875D337}"/>
    <dgm:cxn modelId="{43D2C78D-DA1A-4F85-9167-ECAA94CC1796}" type="presOf" srcId="{FD9CDEDC-92C5-4582-8340-3C67C8A3A95C}" destId="{B2320445-3108-4CDA-9A41-698DB843389F}" srcOrd="0" destOrd="0" presId="urn:microsoft.com/office/officeart/2005/8/layout/vList2"/>
    <dgm:cxn modelId="{C718DB90-FA46-4EE1-ABCD-C5634624AD98}" type="presOf" srcId="{8CF264F6-86B2-4971-90A4-B154C3CC7161}" destId="{9B5A12BB-872D-4116-8881-B209B8F70789}" srcOrd="0" destOrd="4" presId="urn:microsoft.com/office/officeart/2005/8/layout/vList2"/>
    <dgm:cxn modelId="{8BCBA492-88B1-4A2B-A2EB-4AC6FDEEB6BB}" srcId="{D7CE140E-AE74-4820-8D7E-BFF47783658B}" destId="{7B79C931-6F41-482D-9499-B7B7C2D6E389}" srcOrd="3" destOrd="0" parTransId="{2F338161-4235-4F03-B94C-95F7F2306FFB}" sibTransId="{7689D07A-EB96-4220-A0AC-4D2B0E0CD230}"/>
    <dgm:cxn modelId="{B18D8496-5D3E-4B4E-A2A5-2B5387586734}" srcId="{E1A842BB-829B-4DA6-8CE7-8939493FE489}" destId="{31F91553-509A-4622-A7EC-389B11A772E5}" srcOrd="3" destOrd="0" parTransId="{91B90255-B61A-4071-A26C-5EAD2551089D}" sibTransId="{22304055-3AD8-43F4-8986-66FEDDFFBC45}"/>
    <dgm:cxn modelId="{684B22A5-C53B-477E-BFBF-56532C71B332}" srcId="{A5A80B3E-6587-4086-8B37-830736CB17F5}" destId="{5E0C3A80-90E5-4D02-8CF7-575B89ABED6B}" srcOrd="3" destOrd="0" parTransId="{D11E0B48-1DA4-4C4F-A3F1-7C247844E6CA}" sibTransId="{A7FD06F5-4ED4-4087-95C8-9B4661D7134C}"/>
    <dgm:cxn modelId="{1305FAA5-DF97-4FC8-B28F-105008AA67C7}" srcId="{A5A80B3E-6587-4086-8B37-830736CB17F5}" destId="{FB0999B7-9D25-4E63-9A72-950FBD30FD4D}" srcOrd="1" destOrd="0" parTransId="{D8936014-2C0A-4018-8A2C-042F64B78758}" sibTransId="{F1927055-B3A0-4828-B888-D477D0B91463}"/>
    <dgm:cxn modelId="{35A793A9-183D-435F-A02D-C80869465700}" srcId="{D4D8D227-F06A-4CDA-8E29-A96F43B0BB6A}" destId="{FD9CDEDC-92C5-4582-8340-3C67C8A3A95C}" srcOrd="0" destOrd="0" parTransId="{4FBD3B4D-CA69-4E6C-A2EF-48B3E8A81AB1}" sibTransId="{7154F1B6-B11B-40D7-A2D2-ECAF9F6ACD8D}"/>
    <dgm:cxn modelId="{6EBE29AE-6787-442A-A8C4-F1C4C7E2B1E7}" srcId="{D4D8D227-F06A-4CDA-8E29-A96F43B0BB6A}" destId="{6BA0FBDA-A878-4E19-91DE-E16C413B33BF}" srcOrd="2" destOrd="0" parTransId="{5875554B-AA91-4592-9591-FB487C96271D}" sibTransId="{A2BFA46D-FC3F-41FB-9BD4-02B8CD8E1417}"/>
    <dgm:cxn modelId="{7E1F63B2-6B50-40F3-BDCD-832D01DD0899}" type="presOf" srcId="{83CCF494-42C2-44A6-A928-4F0942B91CDC}" destId="{371A21F9-0270-4ACE-91AC-79C811E08E24}" srcOrd="0" destOrd="0" presId="urn:microsoft.com/office/officeart/2005/8/layout/vList2"/>
    <dgm:cxn modelId="{083A47BE-D6B1-4DE7-82F2-B7F4CA75677F}" type="presOf" srcId="{2321DBA6-E153-468A-9FC5-9F01087CCD66}" destId="{460DC6AE-6EEF-41A9-9470-712A7DFAD77E}" srcOrd="0" destOrd="1" presId="urn:microsoft.com/office/officeart/2005/8/layout/vList2"/>
    <dgm:cxn modelId="{607383CB-4D15-4AAC-8BA1-97E6A86E0BF0}" type="presOf" srcId="{B59B16B3-965B-4365-8F6C-2A74216EB640}" destId="{CB39B6EA-BCC8-4E6D-8940-44948B8A6DBD}" srcOrd="0" destOrd="0" presId="urn:microsoft.com/office/officeart/2005/8/layout/vList2"/>
    <dgm:cxn modelId="{DACEC4D4-F980-433B-A172-83B59E48543B}" srcId="{D7CE140E-AE74-4820-8D7E-BFF47783658B}" destId="{E1A842BB-829B-4DA6-8CE7-8939493FE489}" srcOrd="1" destOrd="0" parTransId="{51B823A8-B4E8-4AE9-A4B1-7867942D5F6C}" sibTransId="{1EFB5743-DE60-4D70-BC21-1936F060C725}"/>
    <dgm:cxn modelId="{9AF151D8-F942-4ED6-BF37-E45203CD92BC}" srcId="{A5A80B3E-6587-4086-8B37-830736CB17F5}" destId="{976F8922-832A-4E86-9970-302FBC203CD6}" srcOrd="2" destOrd="0" parTransId="{397E0347-9A4C-4DBD-B9AF-6CD1176B0FC9}" sibTransId="{C752B5D1-FDE8-452A-94D5-9993ECBC89C0}"/>
    <dgm:cxn modelId="{1781EDDC-56B5-4B48-8080-433A250F37FD}" type="presOf" srcId="{767255EB-1F60-4C49-864E-90117E3E9E93}" destId="{9B5A12BB-872D-4116-8881-B209B8F70789}" srcOrd="0" destOrd="5" presId="urn:microsoft.com/office/officeart/2005/8/layout/vList2"/>
    <dgm:cxn modelId="{BE13CAE2-6B74-400F-BAC5-B0E126DDA818}" type="presOf" srcId="{69E31098-A9D5-4B0B-9EF8-65F592AE1446}" destId="{460DC6AE-6EEF-41A9-9470-712A7DFAD77E}" srcOrd="0" destOrd="0" presId="urn:microsoft.com/office/officeart/2005/8/layout/vList2"/>
    <dgm:cxn modelId="{3F41F3E2-F549-4187-9C48-230094D0620B}" srcId="{A5A80B3E-6587-4086-8B37-830736CB17F5}" destId="{322672EB-685D-4231-AA54-CC65C7E10C38}" srcOrd="0" destOrd="0" parTransId="{668162DA-9CCE-466D-AD3B-3CC6C36C5F5E}" sibTransId="{3DA40F6D-924B-41F4-9438-5C02FE7AFDA1}"/>
    <dgm:cxn modelId="{78D47DE3-C1D4-4315-BF21-9289A9CEDD31}" srcId="{D4D8D227-F06A-4CDA-8E29-A96F43B0BB6A}" destId="{06CA0FF6-1B51-4DEC-BF77-89AB1DA2D424}" srcOrd="1" destOrd="0" parTransId="{787E117F-1636-4D17-BE73-9DB9AAA098BF}" sibTransId="{CD0E5679-0F12-4D61-82D5-AA37FEE6D159}"/>
    <dgm:cxn modelId="{A3EE4DF0-B9DF-4796-AD94-0C6C1F806728}" type="presOf" srcId="{06CA0FF6-1B51-4DEC-BF77-89AB1DA2D424}" destId="{B2320445-3108-4CDA-9A41-698DB843389F}" srcOrd="0" destOrd="1" presId="urn:microsoft.com/office/officeart/2005/8/layout/vList2"/>
    <dgm:cxn modelId="{ECA77DF2-CEC5-4658-A0D9-487AA538C15E}" srcId="{E1A842BB-829B-4DA6-8CE7-8939493FE489}" destId="{588E8459-C770-41B3-97B0-75AAF2292D72}" srcOrd="1" destOrd="0" parTransId="{485245A0-6B49-4175-ACF2-C1588CE5AC7F}" sibTransId="{EFC07F26-5F77-4418-A6A0-D31199731327}"/>
    <dgm:cxn modelId="{9353A5F4-0DB2-4887-89C2-C2A796CF196D}" srcId="{D7CE140E-AE74-4820-8D7E-BFF47783658B}" destId="{A5A80B3E-6587-4086-8B37-830736CB17F5}" srcOrd="2" destOrd="0" parTransId="{C8C42CFF-2A95-4A03-BFA2-A74935A60840}" sibTransId="{244336A4-4D4E-4127-A8C2-B955018F7652}"/>
    <dgm:cxn modelId="{3332C7FE-02FF-46D9-92C8-316652227FA5}" type="presOf" srcId="{FB0999B7-9D25-4E63-9A72-950FBD30FD4D}" destId="{9B5A12BB-872D-4116-8881-B209B8F70789}" srcOrd="0" destOrd="1" presId="urn:microsoft.com/office/officeart/2005/8/layout/vList2"/>
    <dgm:cxn modelId="{B9F0C94A-DDB8-4066-AB36-A3BF849AB020}" type="presParOf" srcId="{0163AECA-6D73-4472-A7FA-49E984500FD7}" destId="{7D7F1C44-5F2E-4521-9F5C-57879183BE24}" srcOrd="0" destOrd="0" presId="urn:microsoft.com/office/officeart/2005/8/layout/vList2"/>
    <dgm:cxn modelId="{5BF12737-7DFA-455A-9BF7-0E5602535709}" type="presParOf" srcId="{0163AECA-6D73-4472-A7FA-49E984500FD7}" destId="{B2320445-3108-4CDA-9A41-698DB843389F}" srcOrd="1" destOrd="0" presId="urn:microsoft.com/office/officeart/2005/8/layout/vList2"/>
    <dgm:cxn modelId="{92A7783A-A560-4781-95A8-16843F4E6762}" type="presParOf" srcId="{0163AECA-6D73-4472-A7FA-49E984500FD7}" destId="{EC914D33-F5CC-4B9C-A710-C3EA89BD849E}" srcOrd="2" destOrd="0" presId="urn:microsoft.com/office/officeart/2005/8/layout/vList2"/>
    <dgm:cxn modelId="{C2FFE705-6E41-499B-9BCA-5304A80506BF}" type="presParOf" srcId="{0163AECA-6D73-4472-A7FA-49E984500FD7}" destId="{371A21F9-0270-4ACE-91AC-79C811E08E24}" srcOrd="3" destOrd="0" presId="urn:microsoft.com/office/officeart/2005/8/layout/vList2"/>
    <dgm:cxn modelId="{22D7FB5F-2E37-469D-B61A-7F641AC1CD85}" type="presParOf" srcId="{0163AECA-6D73-4472-A7FA-49E984500FD7}" destId="{A0C568C7-9565-4503-A837-651DF7855478}" srcOrd="4" destOrd="0" presId="urn:microsoft.com/office/officeart/2005/8/layout/vList2"/>
    <dgm:cxn modelId="{A60328BB-8AD7-4124-8840-6AC0C7DCCE88}" type="presParOf" srcId="{0163AECA-6D73-4472-A7FA-49E984500FD7}" destId="{9B5A12BB-872D-4116-8881-B209B8F70789}" srcOrd="5" destOrd="0" presId="urn:microsoft.com/office/officeart/2005/8/layout/vList2"/>
    <dgm:cxn modelId="{52225946-EE68-413D-8FAF-80C9069B8070}" type="presParOf" srcId="{0163AECA-6D73-4472-A7FA-49E984500FD7}" destId="{7BDEA1E9-2269-459B-88FD-86198CF4056C}" srcOrd="6" destOrd="0" presId="urn:microsoft.com/office/officeart/2005/8/layout/vList2"/>
    <dgm:cxn modelId="{365F506F-76AB-4F86-93D2-57448393477D}" type="presParOf" srcId="{0163AECA-6D73-4472-A7FA-49E984500FD7}" destId="{460DC6AE-6EEF-41A9-9470-712A7DFAD77E}" srcOrd="7" destOrd="0" presId="urn:microsoft.com/office/officeart/2005/8/layout/vList2"/>
    <dgm:cxn modelId="{01164E8E-70E0-4592-898E-37F1FF251B2B}" type="presParOf" srcId="{0163AECA-6D73-4472-A7FA-49E984500FD7}" destId="{CB39B6EA-BCC8-4E6D-8940-44948B8A6DBD}"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5FFDF56-A5BF-4BFE-A94D-C33159D88204}" type="doc">
      <dgm:prSet loTypeId="urn:microsoft.com/office/officeart/2005/8/layout/vList2" loCatId="list" qsTypeId="urn:microsoft.com/office/officeart/2005/8/quickstyle/3d1" qsCatId="3D" csTypeId="urn:microsoft.com/office/officeart/2005/8/colors/accent2_3" csCatId="accent2" phldr="1"/>
      <dgm:spPr/>
      <dgm:t>
        <a:bodyPr/>
        <a:lstStyle/>
        <a:p>
          <a:endParaRPr lang="en-US"/>
        </a:p>
      </dgm:t>
    </dgm:pt>
    <dgm:pt modelId="{0CD18A3E-5A83-4267-ADEC-0A72B21A33F3}">
      <dgm:prSet/>
      <dgm:spPr/>
      <dgm:t>
        <a:bodyPr/>
        <a:lstStyle/>
        <a:p>
          <a:r>
            <a:rPr lang="en-GB"/>
            <a:t>Strong copyleft with server-side source code disclosure required</a:t>
          </a:r>
          <a:endParaRPr lang="en-US"/>
        </a:p>
      </dgm:t>
    </dgm:pt>
    <dgm:pt modelId="{71FDCB00-DBCA-4AB2-B4AA-9CDD2FAB5952}" type="parTrans" cxnId="{EEB31632-BC58-4FC1-A91A-43D4BE9CB91D}">
      <dgm:prSet/>
      <dgm:spPr/>
      <dgm:t>
        <a:bodyPr/>
        <a:lstStyle/>
        <a:p>
          <a:endParaRPr lang="en-US"/>
        </a:p>
      </dgm:t>
    </dgm:pt>
    <dgm:pt modelId="{E4A554B7-9F44-4677-A0B7-53DA192F2A42}" type="sibTrans" cxnId="{EEB31632-BC58-4FC1-A91A-43D4BE9CB91D}">
      <dgm:prSet/>
      <dgm:spPr/>
      <dgm:t>
        <a:bodyPr/>
        <a:lstStyle/>
        <a:p>
          <a:endParaRPr lang="en-US"/>
        </a:p>
      </dgm:t>
    </dgm:pt>
    <dgm:pt modelId="{4C9984BD-3896-4174-A92E-0CEE11BBCFE1}">
      <dgm:prSet/>
      <dgm:spPr/>
      <dgm:t>
        <a:bodyPr/>
        <a:lstStyle/>
        <a:p>
          <a:r>
            <a:rPr lang="en-GB"/>
            <a:t>Similar to GPL 3.0 but requiring to enable source code access on remote use</a:t>
          </a:r>
          <a:endParaRPr lang="en-US"/>
        </a:p>
      </dgm:t>
    </dgm:pt>
    <dgm:pt modelId="{098F71F1-49AF-4FB0-85ED-6C7A35AD3F64}" type="parTrans" cxnId="{1FDD00AE-E3FF-40A1-9E02-16744A83C0CB}">
      <dgm:prSet/>
      <dgm:spPr/>
      <dgm:t>
        <a:bodyPr/>
        <a:lstStyle/>
        <a:p>
          <a:endParaRPr lang="en-US"/>
        </a:p>
      </dgm:t>
    </dgm:pt>
    <dgm:pt modelId="{BB6521EE-8ADC-4B39-9B01-CFD1C078DF86}" type="sibTrans" cxnId="{1FDD00AE-E3FF-40A1-9E02-16744A83C0CB}">
      <dgm:prSet/>
      <dgm:spPr/>
      <dgm:t>
        <a:bodyPr/>
        <a:lstStyle/>
        <a:p>
          <a:endParaRPr lang="en-US"/>
        </a:p>
      </dgm:t>
    </dgm:pt>
    <dgm:pt modelId="{B339A06E-3DF6-4E55-8DB2-37D7DA629E02}">
      <dgm:prSet/>
      <dgm:spPr/>
      <dgm:t>
        <a:bodyPr/>
        <a:lstStyle/>
        <a:p>
          <a:r>
            <a:rPr lang="en-GB" dirty="0"/>
            <a:t>Recommended for “freeing” network-based software</a:t>
          </a:r>
          <a:endParaRPr lang="en-US" dirty="0"/>
        </a:p>
      </dgm:t>
    </dgm:pt>
    <dgm:pt modelId="{55B827E7-D9C7-4AC9-AECA-CBB7ADEF292B}" type="parTrans" cxnId="{EA125EF1-8C42-4593-860D-9EAABE653041}">
      <dgm:prSet/>
      <dgm:spPr/>
      <dgm:t>
        <a:bodyPr/>
        <a:lstStyle/>
        <a:p>
          <a:endParaRPr lang="en-US"/>
        </a:p>
      </dgm:t>
    </dgm:pt>
    <dgm:pt modelId="{151B06D2-D6F5-471A-AC7E-D32FAB88800F}" type="sibTrans" cxnId="{EA125EF1-8C42-4593-860D-9EAABE653041}">
      <dgm:prSet/>
      <dgm:spPr/>
      <dgm:t>
        <a:bodyPr/>
        <a:lstStyle/>
        <a:p>
          <a:endParaRPr lang="en-US"/>
        </a:p>
      </dgm:t>
    </dgm:pt>
    <dgm:pt modelId="{4133FAC6-3A19-48CF-A708-BD6CF2165D6A}">
      <dgm:prSet/>
      <dgm:spPr/>
      <dgm:t>
        <a:bodyPr/>
        <a:lstStyle/>
        <a:p>
          <a:r>
            <a:rPr lang="en-GB"/>
            <a:t>If modified AGPL software is used over a network, must provide access to the source code</a:t>
          </a:r>
          <a:endParaRPr lang="en-US"/>
        </a:p>
      </dgm:t>
    </dgm:pt>
    <dgm:pt modelId="{FA181269-2006-4339-AC1C-0655CA2D94E1}" type="parTrans" cxnId="{7ED0569C-C174-49A7-8844-56918E503708}">
      <dgm:prSet/>
      <dgm:spPr/>
      <dgm:t>
        <a:bodyPr/>
        <a:lstStyle/>
        <a:p>
          <a:endParaRPr lang="en-US"/>
        </a:p>
      </dgm:t>
    </dgm:pt>
    <dgm:pt modelId="{175C60B5-2CF9-4C00-8F57-A9D50BAB977A}" type="sibTrans" cxnId="{7ED0569C-C174-49A7-8844-56918E503708}">
      <dgm:prSet/>
      <dgm:spPr/>
      <dgm:t>
        <a:bodyPr/>
        <a:lstStyle/>
        <a:p>
          <a:endParaRPr lang="en-US"/>
        </a:p>
      </dgm:t>
    </dgm:pt>
    <dgm:pt modelId="{8C0372C7-E42F-428A-AD80-76EE08E7ACB6}">
      <dgm:prSet/>
      <dgm:spPr/>
      <dgm:t>
        <a:bodyPr/>
        <a:lstStyle/>
        <a:p>
          <a:r>
            <a:rPr lang="en-GB"/>
            <a:t>Requirements</a:t>
          </a:r>
          <a:endParaRPr lang="en-US"/>
        </a:p>
      </dgm:t>
    </dgm:pt>
    <dgm:pt modelId="{8E8FA9CA-7AAD-4008-93ED-6E018B2A5C8A}" type="parTrans" cxnId="{726B5F01-DC7A-4E05-AA41-BC97A15B5F97}">
      <dgm:prSet/>
      <dgm:spPr/>
      <dgm:t>
        <a:bodyPr/>
        <a:lstStyle/>
        <a:p>
          <a:endParaRPr lang="en-US"/>
        </a:p>
      </dgm:t>
    </dgm:pt>
    <dgm:pt modelId="{4E226440-289C-4C87-B9D6-E47E7A994A22}" type="sibTrans" cxnId="{726B5F01-DC7A-4E05-AA41-BC97A15B5F97}">
      <dgm:prSet/>
      <dgm:spPr/>
      <dgm:t>
        <a:bodyPr/>
        <a:lstStyle/>
        <a:p>
          <a:endParaRPr lang="en-US"/>
        </a:p>
      </dgm:t>
    </dgm:pt>
    <dgm:pt modelId="{273F16BA-F7BD-4F18-8B43-1551DBBD8C06}">
      <dgm:prSet/>
      <dgm:spPr/>
      <dgm:t>
        <a:bodyPr/>
        <a:lstStyle/>
        <a:p>
          <a:r>
            <a:rPr lang="en-GB"/>
            <a:t>Include the original copyright notice and licence text</a:t>
          </a:r>
          <a:endParaRPr lang="en-US"/>
        </a:p>
      </dgm:t>
    </dgm:pt>
    <dgm:pt modelId="{BAE28606-BC89-449B-BF69-4F16CCAD45F5}" type="parTrans" cxnId="{0AC4AAD8-5A19-4463-9858-CAB4C14DAC1C}">
      <dgm:prSet/>
      <dgm:spPr/>
      <dgm:t>
        <a:bodyPr/>
        <a:lstStyle/>
        <a:p>
          <a:endParaRPr lang="en-US"/>
        </a:p>
      </dgm:t>
    </dgm:pt>
    <dgm:pt modelId="{F0D15E22-5DA3-4234-8073-BCF25C4C408D}" type="sibTrans" cxnId="{0AC4AAD8-5A19-4463-9858-CAB4C14DAC1C}">
      <dgm:prSet/>
      <dgm:spPr/>
      <dgm:t>
        <a:bodyPr/>
        <a:lstStyle/>
        <a:p>
          <a:endParaRPr lang="en-US"/>
        </a:p>
      </dgm:t>
    </dgm:pt>
    <dgm:pt modelId="{5FA02FA5-3967-4DB9-99CE-49E5B596850A}">
      <dgm:prSet/>
      <dgm:spPr/>
      <dgm:t>
        <a:bodyPr/>
        <a:lstStyle/>
        <a:p>
          <a:r>
            <a:rPr lang="en-GB"/>
            <a:t>Include notices of significant changes with dates</a:t>
          </a:r>
          <a:endParaRPr lang="en-US"/>
        </a:p>
      </dgm:t>
    </dgm:pt>
    <dgm:pt modelId="{74175280-30B8-4FF3-9997-5EDE0DDC7BE0}" type="parTrans" cxnId="{CA9C7D99-BADD-4B8B-921E-433F42AB23C0}">
      <dgm:prSet/>
      <dgm:spPr/>
      <dgm:t>
        <a:bodyPr/>
        <a:lstStyle/>
        <a:p>
          <a:endParaRPr lang="en-US"/>
        </a:p>
      </dgm:t>
    </dgm:pt>
    <dgm:pt modelId="{4D78E85D-3C93-481B-A27D-7A7EEE420E11}" type="sibTrans" cxnId="{CA9C7D99-BADD-4B8B-921E-433F42AB23C0}">
      <dgm:prSet/>
      <dgm:spPr/>
      <dgm:t>
        <a:bodyPr/>
        <a:lstStyle/>
        <a:p>
          <a:endParaRPr lang="en-US"/>
        </a:p>
      </dgm:t>
    </dgm:pt>
    <dgm:pt modelId="{94B4E04F-2FBB-4D7A-94B8-F9CBEBE34164}">
      <dgm:prSet/>
      <dgm:spPr/>
      <dgm:t>
        <a:bodyPr/>
        <a:lstStyle/>
        <a:p>
          <a:r>
            <a:rPr lang="en-GB"/>
            <a:t>Disclose affected source code when distributing combined work</a:t>
          </a:r>
          <a:endParaRPr lang="en-US"/>
        </a:p>
      </dgm:t>
    </dgm:pt>
    <dgm:pt modelId="{4DE56AC3-B640-4B8B-B93F-B0E3895824DD}" type="parTrans" cxnId="{3BD9A83F-B5B7-4717-A46D-4E65F318648E}">
      <dgm:prSet/>
      <dgm:spPr/>
      <dgm:t>
        <a:bodyPr/>
        <a:lstStyle/>
        <a:p>
          <a:endParaRPr lang="en-US"/>
        </a:p>
      </dgm:t>
    </dgm:pt>
    <dgm:pt modelId="{7035CEA7-8CC3-465D-9294-88ABACB29BA4}" type="sibTrans" cxnId="{3BD9A83F-B5B7-4717-A46D-4E65F318648E}">
      <dgm:prSet/>
      <dgm:spPr/>
      <dgm:t>
        <a:bodyPr/>
        <a:lstStyle/>
        <a:p>
          <a:endParaRPr lang="en-US"/>
        </a:p>
      </dgm:t>
    </dgm:pt>
    <dgm:pt modelId="{065906DE-1CB9-4F4D-8E16-2471736B7F47}">
      <dgm:prSet/>
      <dgm:spPr/>
      <dgm:t>
        <a:bodyPr/>
        <a:lstStyle/>
        <a:p>
          <a:r>
            <a:rPr lang="en-GB"/>
            <a:t>No sublicensing allowed</a:t>
          </a:r>
          <a:endParaRPr lang="en-US"/>
        </a:p>
      </dgm:t>
    </dgm:pt>
    <dgm:pt modelId="{5FD92EDF-A74D-44F1-9214-38250E6B7C93}" type="parTrans" cxnId="{F4C77DF9-77E9-49C4-AC83-727428F79F09}">
      <dgm:prSet/>
      <dgm:spPr/>
      <dgm:t>
        <a:bodyPr/>
        <a:lstStyle/>
        <a:p>
          <a:endParaRPr lang="en-US"/>
        </a:p>
      </dgm:t>
    </dgm:pt>
    <dgm:pt modelId="{35CE07BF-CA73-4296-A45C-5908F4F167E1}" type="sibTrans" cxnId="{F4C77DF9-77E9-49C4-AC83-727428F79F09}">
      <dgm:prSet/>
      <dgm:spPr/>
      <dgm:t>
        <a:bodyPr/>
        <a:lstStyle/>
        <a:p>
          <a:endParaRPr lang="en-US"/>
        </a:p>
      </dgm:t>
    </dgm:pt>
    <dgm:pt modelId="{9CF05B21-AEAC-4D14-BE11-381EADC4A2FC}">
      <dgm:prSet/>
      <dgm:spPr/>
      <dgm:t>
        <a:bodyPr/>
        <a:lstStyle/>
        <a:p>
          <a:r>
            <a:rPr lang="en-GB"/>
            <a:t>Compatibility, linking and mixing</a:t>
          </a:r>
          <a:endParaRPr lang="en-US"/>
        </a:p>
      </dgm:t>
    </dgm:pt>
    <dgm:pt modelId="{422CAC07-A6BF-45F4-AAC0-72DD0AD9881A}" type="parTrans" cxnId="{3AEA7507-9AEA-4222-94CB-6AC9C1503916}">
      <dgm:prSet/>
      <dgm:spPr/>
      <dgm:t>
        <a:bodyPr/>
        <a:lstStyle/>
        <a:p>
          <a:endParaRPr lang="en-US"/>
        </a:p>
      </dgm:t>
    </dgm:pt>
    <dgm:pt modelId="{B92EC354-D79B-4190-BD0E-2EDEEFB1B720}" type="sibTrans" cxnId="{3AEA7507-9AEA-4222-94CB-6AC9C1503916}">
      <dgm:prSet/>
      <dgm:spPr/>
      <dgm:t>
        <a:bodyPr/>
        <a:lstStyle/>
        <a:p>
          <a:endParaRPr lang="en-US"/>
        </a:p>
      </dgm:t>
    </dgm:pt>
    <dgm:pt modelId="{0D6EEEF7-5C10-4ED6-9211-6C3E56223D7A}">
      <dgm:prSet/>
      <dgm:spPr/>
      <dgm:t>
        <a:bodyPr/>
        <a:lstStyle/>
        <a:p>
          <a:r>
            <a:rPr lang="en-GB"/>
            <a:t>Not linking permissive</a:t>
          </a:r>
          <a:endParaRPr lang="en-US"/>
        </a:p>
      </dgm:t>
    </dgm:pt>
    <dgm:pt modelId="{BC26526F-9D22-472C-8FFF-1DEC20890301}" type="parTrans" cxnId="{F85330BE-FCCA-4947-AD35-94185B995FE6}">
      <dgm:prSet/>
      <dgm:spPr/>
      <dgm:t>
        <a:bodyPr/>
        <a:lstStyle/>
        <a:p>
          <a:endParaRPr lang="en-US"/>
        </a:p>
      </dgm:t>
    </dgm:pt>
    <dgm:pt modelId="{45920D9B-2E97-42CB-8CB9-4D665AF29717}" type="sibTrans" cxnId="{F85330BE-FCCA-4947-AD35-94185B995FE6}">
      <dgm:prSet/>
      <dgm:spPr/>
      <dgm:t>
        <a:bodyPr/>
        <a:lstStyle/>
        <a:p>
          <a:endParaRPr lang="en-US"/>
        </a:p>
      </dgm:t>
    </dgm:pt>
    <dgm:pt modelId="{3FE9A5D8-A1BD-4F07-9F6E-A8124D0A97A0}">
      <dgm:prSet/>
      <dgm:spPr/>
      <dgm:t>
        <a:bodyPr/>
        <a:lstStyle/>
        <a:p>
          <a:r>
            <a:rPr lang="en-GB"/>
            <a:t>Subsumes GPL 3.0</a:t>
          </a:r>
          <a:endParaRPr lang="en-US"/>
        </a:p>
      </dgm:t>
    </dgm:pt>
    <dgm:pt modelId="{E1AF3295-EC83-4B7E-8A73-D8942E256336}" type="parTrans" cxnId="{A5670B75-EC51-44B6-91C4-B306B3E76C37}">
      <dgm:prSet/>
      <dgm:spPr/>
      <dgm:t>
        <a:bodyPr/>
        <a:lstStyle/>
        <a:p>
          <a:endParaRPr lang="en-US"/>
        </a:p>
      </dgm:t>
    </dgm:pt>
    <dgm:pt modelId="{FECCE826-FF4E-47EC-8B5F-FB0A3D92908D}" type="sibTrans" cxnId="{A5670B75-EC51-44B6-91C4-B306B3E76C37}">
      <dgm:prSet/>
      <dgm:spPr/>
      <dgm:t>
        <a:bodyPr/>
        <a:lstStyle/>
        <a:p>
          <a:endParaRPr lang="en-US"/>
        </a:p>
      </dgm:t>
    </dgm:pt>
    <dgm:pt modelId="{DB34B356-DF12-4759-816D-A0FF54C9C80D}">
      <dgm:prSet/>
      <dgm:spPr/>
      <dgm:t>
        <a:bodyPr/>
        <a:lstStyle/>
        <a:p>
          <a:r>
            <a:rPr lang="en-GB" dirty="0"/>
            <a:t>Patent rights: Explicit with defensive termination</a:t>
          </a:r>
          <a:endParaRPr lang="en-US" dirty="0"/>
        </a:p>
      </dgm:t>
    </dgm:pt>
    <dgm:pt modelId="{B8C94BC5-0D6A-4778-AF4A-F1268F5A5C03}" type="parTrans" cxnId="{7C8EFCE4-BD95-4D1C-B926-4CC977225CE2}">
      <dgm:prSet/>
      <dgm:spPr/>
      <dgm:t>
        <a:bodyPr/>
        <a:lstStyle/>
        <a:p>
          <a:endParaRPr lang="en-US"/>
        </a:p>
      </dgm:t>
    </dgm:pt>
    <dgm:pt modelId="{CC01458B-343F-4620-BFFE-7B1A43E69791}" type="sibTrans" cxnId="{7C8EFCE4-BD95-4D1C-B926-4CC977225CE2}">
      <dgm:prSet/>
      <dgm:spPr/>
      <dgm:t>
        <a:bodyPr/>
        <a:lstStyle/>
        <a:p>
          <a:endParaRPr lang="en-US"/>
        </a:p>
      </dgm:t>
    </dgm:pt>
    <dgm:pt modelId="{6640C69B-D19B-4DCF-9816-D8299A9890F2}">
      <dgm:prSet/>
      <dgm:spPr/>
      <dgm:t>
        <a:bodyPr/>
        <a:lstStyle/>
        <a:p>
          <a:r>
            <a:rPr lang="en-GB"/>
            <a:t>Trademark use: Not mentioned</a:t>
          </a:r>
          <a:endParaRPr lang="en-US"/>
        </a:p>
      </dgm:t>
    </dgm:pt>
    <dgm:pt modelId="{4611928B-4CB8-4F54-9331-A0EB92CE8E00}" type="parTrans" cxnId="{CBA45A81-222F-40CD-A9D5-002525892322}">
      <dgm:prSet/>
      <dgm:spPr/>
      <dgm:t>
        <a:bodyPr/>
        <a:lstStyle/>
        <a:p>
          <a:endParaRPr lang="en-US"/>
        </a:p>
      </dgm:t>
    </dgm:pt>
    <dgm:pt modelId="{6CB5D58F-F5BA-47A0-BE16-7E349A9E2A6F}" type="sibTrans" cxnId="{CBA45A81-222F-40CD-A9D5-002525892322}">
      <dgm:prSet/>
      <dgm:spPr/>
      <dgm:t>
        <a:bodyPr/>
        <a:lstStyle/>
        <a:p>
          <a:endParaRPr lang="en-US"/>
        </a:p>
      </dgm:t>
    </dgm:pt>
    <dgm:pt modelId="{ADDC07D3-F36F-4C90-85A8-B4F69D53738F}" type="pres">
      <dgm:prSet presAssocID="{55FFDF56-A5BF-4BFE-A94D-C33159D88204}" presName="linear" presStyleCnt="0">
        <dgm:presLayoutVars>
          <dgm:animLvl val="lvl"/>
          <dgm:resizeHandles val="exact"/>
        </dgm:presLayoutVars>
      </dgm:prSet>
      <dgm:spPr/>
    </dgm:pt>
    <dgm:pt modelId="{3D82E519-F2C1-4624-BB85-7EF509B84B59}" type="pres">
      <dgm:prSet presAssocID="{0CD18A3E-5A83-4267-ADEC-0A72B21A33F3}" presName="parentText" presStyleLbl="node1" presStyleIdx="0" presStyleCnt="5">
        <dgm:presLayoutVars>
          <dgm:chMax val="0"/>
          <dgm:bulletEnabled val="1"/>
        </dgm:presLayoutVars>
      </dgm:prSet>
      <dgm:spPr/>
    </dgm:pt>
    <dgm:pt modelId="{8F590904-6155-4870-BB5B-49D431BD6D0C}" type="pres">
      <dgm:prSet presAssocID="{0CD18A3E-5A83-4267-ADEC-0A72B21A33F3}" presName="childText" presStyleLbl="revTx" presStyleIdx="0" presStyleCnt="3">
        <dgm:presLayoutVars>
          <dgm:bulletEnabled val="1"/>
        </dgm:presLayoutVars>
      </dgm:prSet>
      <dgm:spPr/>
    </dgm:pt>
    <dgm:pt modelId="{FF9E893D-EC4F-4F67-8DED-BDC71D52F656}" type="pres">
      <dgm:prSet presAssocID="{8C0372C7-E42F-428A-AD80-76EE08E7ACB6}" presName="parentText" presStyleLbl="node1" presStyleIdx="1" presStyleCnt="5">
        <dgm:presLayoutVars>
          <dgm:chMax val="0"/>
          <dgm:bulletEnabled val="1"/>
        </dgm:presLayoutVars>
      </dgm:prSet>
      <dgm:spPr/>
    </dgm:pt>
    <dgm:pt modelId="{84D9338B-4908-4F79-97BB-0E9BCD30AF03}" type="pres">
      <dgm:prSet presAssocID="{8C0372C7-E42F-428A-AD80-76EE08E7ACB6}" presName="childText" presStyleLbl="revTx" presStyleIdx="1" presStyleCnt="3">
        <dgm:presLayoutVars>
          <dgm:bulletEnabled val="1"/>
        </dgm:presLayoutVars>
      </dgm:prSet>
      <dgm:spPr/>
    </dgm:pt>
    <dgm:pt modelId="{FBA3A1F0-285D-4B5C-A114-014BBF79AF15}" type="pres">
      <dgm:prSet presAssocID="{9CF05B21-AEAC-4D14-BE11-381EADC4A2FC}" presName="parentText" presStyleLbl="node1" presStyleIdx="2" presStyleCnt="5">
        <dgm:presLayoutVars>
          <dgm:chMax val="0"/>
          <dgm:bulletEnabled val="1"/>
        </dgm:presLayoutVars>
      </dgm:prSet>
      <dgm:spPr/>
    </dgm:pt>
    <dgm:pt modelId="{86C1E34B-C1E5-4DDB-9111-CBB8A53F6757}" type="pres">
      <dgm:prSet presAssocID="{9CF05B21-AEAC-4D14-BE11-381EADC4A2FC}" presName="childText" presStyleLbl="revTx" presStyleIdx="2" presStyleCnt="3">
        <dgm:presLayoutVars>
          <dgm:bulletEnabled val="1"/>
        </dgm:presLayoutVars>
      </dgm:prSet>
      <dgm:spPr/>
    </dgm:pt>
    <dgm:pt modelId="{B5685B7A-0E68-44A1-98B4-797AAA4CF94E}" type="pres">
      <dgm:prSet presAssocID="{DB34B356-DF12-4759-816D-A0FF54C9C80D}" presName="parentText" presStyleLbl="node1" presStyleIdx="3" presStyleCnt="5">
        <dgm:presLayoutVars>
          <dgm:chMax val="0"/>
          <dgm:bulletEnabled val="1"/>
        </dgm:presLayoutVars>
      </dgm:prSet>
      <dgm:spPr/>
    </dgm:pt>
    <dgm:pt modelId="{10085C74-BEFC-457D-9219-A3FD0FE4EDBA}" type="pres">
      <dgm:prSet presAssocID="{CC01458B-343F-4620-BFFE-7B1A43E69791}" presName="spacer" presStyleCnt="0"/>
      <dgm:spPr/>
    </dgm:pt>
    <dgm:pt modelId="{72014448-3E21-47B7-A12A-5C542402D2DB}" type="pres">
      <dgm:prSet presAssocID="{6640C69B-D19B-4DCF-9816-D8299A9890F2}" presName="parentText" presStyleLbl="node1" presStyleIdx="4" presStyleCnt="5">
        <dgm:presLayoutVars>
          <dgm:chMax val="0"/>
          <dgm:bulletEnabled val="1"/>
        </dgm:presLayoutVars>
      </dgm:prSet>
      <dgm:spPr/>
    </dgm:pt>
  </dgm:ptLst>
  <dgm:cxnLst>
    <dgm:cxn modelId="{726B5F01-DC7A-4E05-AA41-BC97A15B5F97}" srcId="{55FFDF56-A5BF-4BFE-A94D-C33159D88204}" destId="{8C0372C7-E42F-428A-AD80-76EE08E7ACB6}" srcOrd="1" destOrd="0" parTransId="{8E8FA9CA-7AAD-4008-93ED-6E018B2A5C8A}" sibTransId="{4E226440-289C-4C87-B9D6-E47E7A994A22}"/>
    <dgm:cxn modelId="{3AEA7507-9AEA-4222-94CB-6AC9C1503916}" srcId="{55FFDF56-A5BF-4BFE-A94D-C33159D88204}" destId="{9CF05B21-AEAC-4D14-BE11-381EADC4A2FC}" srcOrd="2" destOrd="0" parTransId="{422CAC07-A6BF-45F4-AAC0-72DD0AD9881A}" sibTransId="{B92EC354-D79B-4190-BD0E-2EDEEFB1B720}"/>
    <dgm:cxn modelId="{425D120D-CEB5-4734-9EC6-C17C98F8A0AB}" type="presOf" srcId="{0CD18A3E-5A83-4267-ADEC-0A72B21A33F3}" destId="{3D82E519-F2C1-4624-BB85-7EF509B84B59}" srcOrd="0" destOrd="0" presId="urn:microsoft.com/office/officeart/2005/8/layout/vList2"/>
    <dgm:cxn modelId="{2278571E-52C9-44B4-99E0-03696D7E6813}" type="presOf" srcId="{6640C69B-D19B-4DCF-9816-D8299A9890F2}" destId="{72014448-3E21-47B7-A12A-5C542402D2DB}" srcOrd="0" destOrd="0" presId="urn:microsoft.com/office/officeart/2005/8/layout/vList2"/>
    <dgm:cxn modelId="{EEB31632-BC58-4FC1-A91A-43D4BE9CB91D}" srcId="{55FFDF56-A5BF-4BFE-A94D-C33159D88204}" destId="{0CD18A3E-5A83-4267-ADEC-0A72B21A33F3}" srcOrd="0" destOrd="0" parTransId="{71FDCB00-DBCA-4AB2-B4AA-9CDD2FAB5952}" sibTransId="{E4A554B7-9F44-4677-A0B7-53DA192F2A42}"/>
    <dgm:cxn modelId="{54F09333-CA96-4DF3-B420-6BE6699178E7}" type="presOf" srcId="{9CF05B21-AEAC-4D14-BE11-381EADC4A2FC}" destId="{FBA3A1F0-285D-4B5C-A114-014BBF79AF15}" srcOrd="0" destOrd="0" presId="urn:microsoft.com/office/officeart/2005/8/layout/vList2"/>
    <dgm:cxn modelId="{3BD9A83F-B5B7-4717-A46D-4E65F318648E}" srcId="{8C0372C7-E42F-428A-AD80-76EE08E7ACB6}" destId="{94B4E04F-2FBB-4D7A-94B8-F9CBEBE34164}" srcOrd="2" destOrd="0" parTransId="{4DE56AC3-B640-4B8B-B93F-B0E3895824DD}" sibTransId="{7035CEA7-8CC3-465D-9294-88ABACB29BA4}"/>
    <dgm:cxn modelId="{7FEB0463-DBC6-46BA-A142-C4EB7FFDBABC}" type="presOf" srcId="{4C9984BD-3896-4174-A92E-0CEE11BBCFE1}" destId="{8F590904-6155-4870-BB5B-49D431BD6D0C}" srcOrd="0" destOrd="0" presId="urn:microsoft.com/office/officeart/2005/8/layout/vList2"/>
    <dgm:cxn modelId="{75F69A48-CD6D-4EAF-AE42-1CEB503BFF13}" type="presOf" srcId="{B339A06E-3DF6-4E55-8DB2-37D7DA629E02}" destId="{8F590904-6155-4870-BB5B-49D431BD6D0C}" srcOrd="0" destOrd="1" presId="urn:microsoft.com/office/officeart/2005/8/layout/vList2"/>
    <dgm:cxn modelId="{5E199A6E-D0C7-43A2-97F8-33AF322BA623}" type="presOf" srcId="{94B4E04F-2FBB-4D7A-94B8-F9CBEBE34164}" destId="{84D9338B-4908-4F79-97BB-0E9BCD30AF03}" srcOrd="0" destOrd="2" presId="urn:microsoft.com/office/officeart/2005/8/layout/vList2"/>
    <dgm:cxn modelId="{88186453-5043-4672-9B3B-4067D6E2A223}" type="presOf" srcId="{4133FAC6-3A19-48CF-A708-BD6CF2165D6A}" destId="{8F590904-6155-4870-BB5B-49D431BD6D0C}" srcOrd="0" destOrd="2" presId="urn:microsoft.com/office/officeart/2005/8/layout/vList2"/>
    <dgm:cxn modelId="{1E3DDC74-42BC-4D25-AFFC-E43CE9D4ED5B}" type="presOf" srcId="{DB34B356-DF12-4759-816D-A0FF54C9C80D}" destId="{B5685B7A-0E68-44A1-98B4-797AAA4CF94E}" srcOrd="0" destOrd="0" presId="urn:microsoft.com/office/officeart/2005/8/layout/vList2"/>
    <dgm:cxn modelId="{A5670B75-EC51-44B6-91C4-B306B3E76C37}" srcId="{9CF05B21-AEAC-4D14-BE11-381EADC4A2FC}" destId="{3FE9A5D8-A1BD-4F07-9F6E-A8124D0A97A0}" srcOrd="1" destOrd="0" parTransId="{E1AF3295-EC83-4B7E-8A73-D8942E256336}" sibTransId="{FECCE826-FF4E-47EC-8B5F-FB0A3D92908D}"/>
    <dgm:cxn modelId="{CBA45A81-222F-40CD-A9D5-002525892322}" srcId="{55FFDF56-A5BF-4BFE-A94D-C33159D88204}" destId="{6640C69B-D19B-4DCF-9816-D8299A9890F2}" srcOrd="4" destOrd="0" parTransId="{4611928B-4CB8-4F54-9331-A0EB92CE8E00}" sibTransId="{6CB5D58F-F5BA-47A0-BE16-7E349A9E2A6F}"/>
    <dgm:cxn modelId="{BA7DB182-989E-4980-9C34-DAA78086668F}" type="presOf" srcId="{273F16BA-F7BD-4F18-8B43-1551DBBD8C06}" destId="{84D9338B-4908-4F79-97BB-0E9BCD30AF03}" srcOrd="0" destOrd="0" presId="urn:microsoft.com/office/officeart/2005/8/layout/vList2"/>
    <dgm:cxn modelId="{E416148D-5620-4B04-9226-64419DC5E629}" type="presOf" srcId="{3FE9A5D8-A1BD-4F07-9F6E-A8124D0A97A0}" destId="{86C1E34B-C1E5-4DDB-9111-CBB8A53F6757}" srcOrd="0" destOrd="1" presId="urn:microsoft.com/office/officeart/2005/8/layout/vList2"/>
    <dgm:cxn modelId="{CA9C7D99-BADD-4B8B-921E-433F42AB23C0}" srcId="{8C0372C7-E42F-428A-AD80-76EE08E7ACB6}" destId="{5FA02FA5-3967-4DB9-99CE-49E5B596850A}" srcOrd="1" destOrd="0" parTransId="{74175280-30B8-4FF3-9997-5EDE0DDC7BE0}" sibTransId="{4D78E85D-3C93-481B-A27D-7A7EEE420E11}"/>
    <dgm:cxn modelId="{7ED0569C-C174-49A7-8844-56918E503708}" srcId="{0CD18A3E-5A83-4267-ADEC-0A72B21A33F3}" destId="{4133FAC6-3A19-48CF-A708-BD6CF2165D6A}" srcOrd="2" destOrd="0" parTransId="{FA181269-2006-4339-AC1C-0655CA2D94E1}" sibTransId="{175C60B5-2CF9-4C00-8F57-A9D50BAB977A}"/>
    <dgm:cxn modelId="{1FDD00AE-E3FF-40A1-9E02-16744A83C0CB}" srcId="{0CD18A3E-5A83-4267-ADEC-0A72B21A33F3}" destId="{4C9984BD-3896-4174-A92E-0CEE11BBCFE1}" srcOrd="0" destOrd="0" parTransId="{098F71F1-49AF-4FB0-85ED-6C7A35AD3F64}" sibTransId="{BB6521EE-8ADC-4B39-9B01-CFD1C078DF86}"/>
    <dgm:cxn modelId="{D8EB55B2-C2A2-4D87-8E36-90DF5E619D9C}" type="presOf" srcId="{8C0372C7-E42F-428A-AD80-76EE08E7ACB6}" destId="{FF9E893D-EC4F-4F67-8DED-BDC71D52F656}" srcOrd="0" destOrd="0" presId="urn:microsoft.com/office/officeart/2005/8/layout/vList2"/>
    <dgm:cxn modelId="{6FC193B4-4937-42ED-970F-4771EF48E77D}" type="presOf" srcId="{55FFDF56-A5BF-4BFE-A94D-C33159D88204}" destId="{ADDC07D3-F36F-4C90-85A8-B4F69D53738F}" srcOrd="0" destOrd="0" presId="urn:microsoft.com/office/officeart/2005/8/layout/vList2"/>
    <dgm:cxn modelId="{F85330BE-FCCA-4947-AD35-94185B995FE6}" srcId="{9CF05B21-AEAC-4D14-BE11-381EADC4A2FC}" destId="{0D6EEEF7-5C10-4ED6-9211-6C3E56223D7A}" srcOrd="0" destOrd="0" parTransId="{BC26526F-9D22-472C-8FFF-1DEC20890301}" sibTransId="{45920D9B-2E97-42CB-8CB9-4D665AF29717}"/>
    <dgm:cxn modelId="{F782AFC3-D45C-4390-B942-48A7609C8397}" type="presOf" srcId="{065906DE-1CB9-4F4D-8E16-2471736B7F47}" destId="{84D9338B-4908-4F79-97BB-0E9BCD30AF03}" srcOrd="0" destOrd="3" presId="urn:microsoft.com/office/officeart/2005/8/layout/vList2"/>
    <dgm:cxn modelId="{18D682C8-0853-424D-B6AB-023374CFBB00}" type="presOf" srcId="{5FA02FA5-3967-4DB9-99CE-49E5B596850A}" destId="{84D9338B-4908-4F79-97BB-0E9BCD30AF03}" srcOrd="0" destOrd="1" presId="urn:microsoft.com/office/officeart/2005/8/layout/vList2"/>
    <dgm:cxn modelId="{0AC4AAD8-5A19-4463-9858-CAB4C14DAC1C}" srcId="{8C0372C7-E42F-428A-AD80-76EE08E7ACB6}" destId="{273F16BA-F7BD-4F18-8B43-1551DBBD8C06}" srcOrd="0" destOrd="0" parTransId="{BAE28606-BC89-449B-BF69-4F16CCAD45F5}" sibTransId="{F0D15E22-5DA3-4234-8073-BCF25C4C408D}"/>
    <dgm:cxn modelId="{7C8EFCE4-BD95-4D1C-B926-4CC977225CE2}" srcId="{55FFDF56-A5BF-4BFE-A94D-C33159D88204}" destId="{DB34B356-DF12-4759-816D-A0FF54C9C80D}" srcOrd="3" destOrd="0" parTransId="{B8C94BC5-0D6A-4778-AF4A-F1268F5A5C03}" sibTransId="{CC01458B-343F-4620-BFFE-7B1A43E69791}"/>
    <dgm:cxn modelId="{EA125EF1-8C42-4593-860D-9EAABE653041}" srcId="{0CD18A3E-5A83-4267-ADEC-0A72B21A33F3}" destId="{B339A06E-3DF6-4E55-8DB2-37D7DA629E02}" srcOrd="1" destOrd="0" parTransId="{55B827E7-D9C7-4AC9-AECA-CBB7ADEF292B}" sibTransId="{151B06D2-D6F5-471A-AC7E-D32FAB88800F}"/>
    <dgm:cxn modelId="{BB041FF6-EF22-446E-9C22-7B8C208D075F}" type="presOf" srcId="{0D6EEEF7-5C10-4ED6-9211-6C3E56223D7A}" destId="{86C1E34B-C1E5-4DDB-9111-CBB8A53F6757}" srcOrd="0" destOrd="0" presId="urn:microsoft.com/office/officeart/2005/8/layout/vList2"/>
    <dgm:cxn modelId="{F4C77DF9-77E9-49C4-AC83-727428F79F09}" srcId="{8C0372C7-E42F-428A-AD80-76EE08E7ACB6}" destId="{065906DE-1CB9-4F4D-8E16-2471736B7F47}" srcOrd="3" destOrd="0" parTransId="{5FD92EDF-A74D-44F1-9214-38250E6B7C93}" sibTransId="{35CE07BF-CA73-4296-A45C-5908F4F167E1}"/>
    <dgm:cxn modelId="{DF529123-070E-4FBE-8CF3-A13CC41C724A}" type="presParOf" srcId="{ADDC07D3-F36F-4C90-85A8-B4F69D53738F}" destId="{3D82E519-F2C1-4624-BB85-7EF509B84B59}" srcOrd="0" destOrd="0" presId="urn:microsoft.com/office/officeart/2005/8/layout/vList2"/>
    <dgm:cxn modelId="{BD4ED31F-FDB9-4D06-BBBC-437589650935}" type="presParOf" srcId="{ADDC07D3-F36F-4C90-85A8-B4F69D53738F}" destId="{8F590904-6155-4870-BB5B-49D431BD6D0C}" srcOrd="1" destOrd="0" presId="urn:microsoft.com/office/officeart/2005/8/layout/vList2"/>
    <dgm:cxn modelId="{E093C350-65C9-4DBA-809A-2809D62986B5}" type="presParOf" srcId="{ADDC07D3-F36F-4C90-85A8-B4F69D53738F}" destId="{FF9E893D-EC4F-4F67-8DED-BDC71D52F656}" srcOrd="2" destOrd="0" presId="urn:microsoft.com/office/officeart/2005/8/layout/vList2"/>
    <dgm:cxn modelId="{65BF50D8-70D3-4C5B-B68A-6FDCD5F35AA1}" type="presParOf" srcId="{ADDC07D3-F36F-4C90-85A8-B4F69D53738F}" destId="{84D9338B-4908-4F79-97BB-0E9BCD30AF03}" srcOrd="3" destOrd="0" presId="urn:microsoft.com/office/officeart/2005/8/layout/vList2"/>
    <dgm:cxn modelId="{CD08F5CC-435F-4E08-9D6C-085768D256E9}" type="presParOf" srcId="{ADDC07D3-F36F-4C90-85A8-B4F69D53738F}" destId="{FBA3A1F0-285D-4B5C-A114-014BBF79AF15}" srcOrd="4" destOrd="0" presId="urn:microsoft.com/office/officeart/2005/8/layout/vList2"/>
    <dgm:cxn modelId="{49B1B9AF-6ED4-480A-A702-8C59E8C656B0}" type="presParOf" srcId="{ADDC07D3-F36F-4C90-85A8-B4F69D53738F}" destId="{86C1E34B-C1E5-4DDB-9111-CBB8A53F6757}" srcOrd="5" destOrd="0" presId="urn:microsoft.com/office/officeart/2005/8/layout/vList2"/>
    <dgm:cxn modelId="{BB656D2E-70C2-4752-A4BF-2153C30712DE}" type="presParOf" srcId="{ADDC07D3-F36F-4C90-85A8-B4F69D53738F}" destId="{B5685B7A-0E68-44A1-98B4-797AAA4CF94E}" srcOrd="6" destOrd="0" presId="urn:microsoft.com/office/officeart/2005/8/layout/vList2"/>
    <dgm:cxn modelId="{6AF10B72-8D5A-4C43-8D7A-D8745BD72012}" type="presParOf" srcId="{ADDC07D3-F36F-4C90-85A8-B4F69D53738F}" destId="{10085C74-BEFC-457D-9219-A3FD0FE4EDBA}" srcOrd="7" destOrd="0" presId="urn:microsoft.com/office/officeart/2005/8/layout/vList2"/>
    <dgm:cxn modelId="{E0E9AF85-B88F-43F1-B2F2-A3C51E42A6B4}" type="presParOf" srcId="{ADDC07D3-F36F-4C90-85A8-B4F69D53738F}" destId="{72014448-3E21-47B7-A12A-5C542402D2DB}"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7EBF1A5-77B4-4349-BDD0-B0889C2CD51A}" type="doc">
      <dgm:prSet loTypeId="urn:microsoft.com/office/officeart/2005/8/layout/chevron2" loCatId="list" qsTypeId="urn:microsoft.com/office/officeart/2005/8/quickstyle/simple1" qsCatId="simple" csTypeId="urn:microsoft.com/office/officeart/2005/8/colors/accent1_5" csCatId="accent1" phldr="1"/>
      <dgm:spPr/>
      <dgm:t>
        <a:bodyPr/>
        <a:lstStyle/>
        <a:p>
          <a:endParaRPr lang="en-US"/>
        </a:p>
      </dgm:t>
    </dgm:pt>
    <dgm:pt modelId="{3D2FD376-2B70-40CA-8112-970E1A43C7CF}">
      <dgm:prSet/>
      <dgm:spPr>
        <a:solidFill>
          <a:schemeClr val="accent1">
            <a:alpha val="90000"/>
          </a:schemeClr>
        </a:solidFill>
        <a:ln>
          <a:solidFill>
            <a:schemeClr val="bg1"/>
          </a:solidFill>
        </a:ln>
      </dgm:spPr>
      <dgm:t>
        <a:bodyPr/>
        <a:lstStyle/>
        <a:p>
          <a:pPr>
            <a:buNone/>
          </a:pPr>
          <a:r>
            <a:rPr lang="en-US" dirty="0">
              <a:solidFill>
                <a:schemeClr val="bg1"/>
              </a:solidFill>
            </a:rPr>
            <a:t>Licensing Process Overview</a:t>
          </a:r>
        </a:p>
      </dgm:t>
    </dgm:pt>
    <dgm:pt modelId="{B97B9A0A-2A68-4F08-9264-9CC8860477B1}" type="parTrans" cxnId="{230AAEFF-E345-4E11-9EE0-1434F1081DD6}">
      <dgm:prSet/>
      <dgm:spPr/>
      <dgm:t>
        <a:bodyPr/>
        <a:lstStyle/>
        <a:p>
          <a:endParaRPr lang="en-US"/>
        </a:p>
      </dgm:t>
    </dgm:pt>
    <dgm:pt modelId="{33E2AA49-0A73-4B47-8C90-FCC80C010A0D}" type="sibTrans" cxnId="{230AAEFF-E345-4E11-9EE0-1434F1081DD6}">
      <dgm:prSet/>
      <dgm:spPr/>
      <dgm:t>
        <a:bodyPr/>
        <a:lstStyle/>
        <a:p>
          <a:endParaRPr lang="en-US"/>
        </a:p>
      </dgm:t>
    </dgm:pt>
    <dgm:pt modelId="{23501AF6-B4A0-44B4-8F5D-2D335D7BE0F7}">
      <dgm:prSet/>
      <dgm:spPr>
        <a:solidFill>
          <a:schemeClr val="accent1">
            <a:alpha val="90000"/>
          </a:schemeClr>
        </a:solidFill>
        <a:ln>
          <a:solidFill>
            <a:schemeClr val="bg1"/>
          </a:solidFill>
        </a:ln>
      </dgm:spPr>
      <dgm:t>
        <a:bodyPr/>
        <a:lstStyle/>
        <a:p>
          <a:pPr>
            <a:buNone/>
          </a:pPr>
          <a:r>
            <a:rPr lang="en-GB" dirty="0">
              <a:solidFill>
                <a:schemeClr val="bg1"/>
              </a:solidFill>
            </a:rPr>
            <a:t>Preparation</a:t>
          </a:r>
          <a:endParaRPr lang="en-US" dirty="0">
            <a:solidFill>
              <a:schemeClr val="bg1"/>
            </a:solidFill>
          </a:endParaRPr>
        </a:p>
      </dgm:t>
    </dgm:pt>
    <dgm:pt modelId="{B706FC01-EC05-46B1-BE58-64396C2A5C1A}" type="parTrans" cxnId="{297499A3-AF1F-45D7-B484-A8FA1A5529CE}">
      <dgm:prSet/>
      <dgm:spPr/>
      <dgm:t>
        <a:bodyPr/>
        <a:lstStyle/>
        <a:p>
          <a:endParaRPr lang="en-US"/>
        </a:p>
      </dgm:t>
    </dgm:pt>
    <dgm:pt modelId="{2310A13A-E7B7-49FF-83E1-913DDCA2D557}" type="sibTrans" cxnId="{297499A3-AF1F-45D7-B484-A8FA1A5529CE}">
      <dgm:prSet/>
      <dgm:spPr/>
      <dgm:t>
        <a:bodyPr/>
        <a:lstStyle/>
        <a:p>
          <a:endParaRPr lang="en-US"/>
        </a:p>
      </dgm:t>
    </dgm:pt>
    <dgm:pt modelId="{AF5AC499-0C47-4DAA-BB60-E9409A130B20}">
      <dgm:prSet/>
      <dgm:spPr>
        <a:solidFill>
          <a:schemeClr val="accent1">
            <a:alpha val="90000"/>
          </a:schemeClr>
        </a:solidFill>
        <a:ln>
          <a:solidFill>
            <a:schemeClr val="bg1"/>
          </a:solidFill>
        </a:ln>
      </dgm:spPr>
      <dgm:t>
        <a:bodyPr/>
        <a:lstStyle/>
        <a:p>
          <a:pPr>
            <a:buNone/>
          </a:pPr>
          <a:r>
            <a:rPr lang="en-US" dirty="0">
              <a:solidFill>
                <a:schemeClr val="bg1"/>
              </a:solidFill>
            </a:rPr>
            <a:t>One or Several Projects?</a:t>
          </a:r>
        </a:p>
      </dgm:t>
    </dgm:pt>
    <dgm:pt modelId="{ECD644BA-E485-4C87-82DC-D450AF12B945}" type="parTrans" cxnId="{56D8E6D1-06C3-4B54-9A4E-1753ADA75B9D}">
      <dgm:prSet/>
      <dgm:spPr/>
      <dgm:t>
        <a:bodyPr/>
        <a:lstStyle/>
        <a:p>
          <a:endParaRPr lang="en-US"/>
        </a:p>
      </dgm:t>
    </dgm:pt>
    <dgm:pt modelId="{C4FDFCF0-0786-4598-B5C2-F8E82D29B8C1}" type="sibTrans" cxnId="{56D8E6D1-06C3-4B54-9A4E-1753ADA75B9D}">
      <dgm:prSet/>
      <dgm:spPr/>
      <dgm:t>
        <a:bodyPr/>
        <a:lstStyle/>
        <a:p>
          <a:endParaRPr lang="en-US"/>
        </a:p>
      </dgm:t>
    </dgm:pt>
    <dgm:pt modelId="{FA94B1B8-5FA7-4201-9872-895E70042E23}">
      <dgm:prSet/>
      <dgm:spPr>
        <a:solidFill>
          <a:schemeClr val="accent1">
            <a:alpha val="90000"/>
          </a:schemeClr>
        </a:solidFill>
        <a:ln>
          <a:solidFill>
            <a:schemeClr val="bg1"/>
          </a:solidFill>
        </a:ln>
      </dgm:spPr>
      <dgm:t>
        <a:bodyPr/>
        <a:lstStyle/>
        <a:p>
          <a:pPr>
            <a:buNone/>
          </a:pPr>
          <a:r>
            <a:rPr lang="en-US" dirty="0">
              <a:solidFill>
                <a:schemeClr val="bg1"/>
              </a:solidFill>
            </a:rPr>
            <a:t>Information Gathering and Documenting</a:t>
          </a:r>
        </a:p>
      </dgm:t>
    </dgm:pt>
    <dgm:pt modelId="{B70CD496-4A3F-471D-B519-551E1DC3A88B}" type="parTrans" cxnId="{6253DBA6-BA13-4C55-8317-177CFD6FFC44}">
      <dgm:prSet/>
      <dgm:spPr/>
      <dgm:t>
        <a:bodyPr/>
        <a:lstStyle/>
        <a:p>
          <a:endParaRPr lang="en-US"/>
        </a:p>
      </dgm:t>
    </dgm:pt>
    <dgm:pt modelId="{72F82F7D-61C3-4D48-A297-B6F77AFAEED9}" type="sibTrans" cxnId="{6253DBA6-BA13-4C55-8317-177CFD6FFC44}">
      <dgm:prSet/>
      <dgm:spPr/>
      <dgm:t>
        <a:bodyPr/>
        <a:lstStyle/>
        <a:p>
          <a:endParaRPr lang="en-US"/>
        </a:p>
      </dgm:t>
    </dgm:pt>
    <dgm:pt modelId="{B37AF037-B651-4AA6-91B8-4BD6F938A846}">
      <dgm:prSet/>
      <dgm:spPr>
        <a:solidFill>
          <a:schemeClr val="accent1">
            <a:alpha val="90000"/>
          </a:schemeClr>
        </a:solidFill>
        <a:ln>
          <a:solidFill>
            <a:schemeClr val="bg1"/>
          </a:solidFill>
        </a:ln>
      </dgm:spPr>
      <dgm:t>
        <a:bodyPr/>
        <a:lstStyle/>
        <a:p>
          <a:pPr>
            <a:buNone/>
          </a:pPr>
          <a:r>
            <a:rPr lang="en-US" dirty="0">
              <a:solidFill>
                <a:schemeClr val="bg1"/>
              </a:solidFill>
            </a:rPr>
            <a:t>Remediation</a:t>
          </a:r>
        </a:p>
      </dgm:t>
    </dgm:pt>
    <dgm:pt modelId="{14555984-F546-4C0C-BAD1-9BCB74BE6F61}" type="parTrans" cxnId="{54671340-7CFA-453A-957A-FA8D501C1BE6}">
      <dgm:prSet/>
      <dgm:spPr/>
      <dgm:t>
        <a:bodyPr/>
        <a:lstStyle/>
        <a:p>
          <a:endParaRPr lang="en-US"/>
        </a:p>
      </dgm:t>
    </dgm:pt>
    <dgm:pt modelId="{3AFE511E-2897-49DC-B3F1-E89D7A8A6C6D}" type="sibTrans" cxnId="{54671340-7CFA-453A-957A-FA8D501C1BE6}">
      <dgm:prSet/>
      <dgm:spPr/>
      <dgm:t>
        <a:bodyPr/>
        <a:lstStyle/>
        <a:p>
          <a:endParaRPr lang="en-US"/>
        </a:p>
      </dgm:t>
    </dgm:pt>
    <dgm:pt modelId="{35BDAA44-7479-4D8E-BF09-F299BDC1515B}">
      <dgm:prSet/>
      <dgm:spPr>
        <a:solidFill>
          <a:schemeClr val="accent1">
            <a:alpha val="90000"/>
          </a:schemeClr>
        </a:solidFill>
        <a:ln>
          <a:solidFill>
            <a:schemeClr val="bg1"/>
          </a:solidFill>
        </a:ln>
      </dgm:spPr>
      <dgm:t>
        <a:bodyPr/>
        <a:lstStyle/>
        <a:p>
          <a:pPr>
            <a:buNone/>
          </a:pPr>
          <a:r>
            <a:rPr lang="en-US" dirty="0">
              <a:solidFill>
                <a:schemeClr val="bg1"/>
              </a:solidFill>
            </a:rPr>
            <a:t>Creating </a:t>
          </a:r>
          <a:r>
            <a:rPr lang="en-US" dirty="0" err="1">
              <a:solidFill>
                <a:schemeClr val="bg1"/>
              </a:solidFill>
            </a:rPr>
            <a:t>Licence</a:t>
          </a:r>
          <a:r>
            <a:rPr lang="en-US" dirty="0">
              <a:solidFill>
                <a:schemeClr val="bg1"/>
              </a:solidFill>
            </a:rPr>
            <a:t>-Related Artefacts</a:t>
          </a:r>
        </a:p>
      </dgm:t>
    </dgm:pt>
    <dgm:pt modelId="{7F3B9B79-33D9-44E9-9F1F-C67B4C78AD9D}" type="parTrans" cxnId="{A4CFD350-FFEC-49C2-8819-E0432B037E83}">
      <dgm:prSet/>
      <dgm:spPr/>
      <dgm:t>
        <a:bodyPr/>
        <a:lstStyle/>
        <a:p>
          <a:endParaRPr lang="en-US"/>
        </a:p>
      </dgm:t>
    </dgm:pt>
    <dgm:pt modelId="{5BEF3771-3D64-4D6C-B5B9-7D5966EAD9B2}" type="sibTrans" cxnId="{A4CFD350-FFEC-49C2-8819-E0432B037E83}">
      <dgm:prSet/>
      <dgm:spPr/>
      <dgm:t>
        <a:bodyPr/>
        <a:lstStyle/>
        <a:p>
          <a:endParaRPr lang="en-US"/>
        </a:p>
      </dgm:t>
    </dgm:pt>
    <dgm:pt modelId="{34D429E9-9A27-4880-9066-2885374BB19A}">
      <dgm:prSet/>
      <dgm:spPr>
        <a:solidFill>
          <a:schemeClr val="accent1">
            <a:alpha val="90000"/>
          </a:schemeClr>
        </a:solidFill>
        <a:ln>
          <a:solidFill>
            <a:schemeClr val="bg1"/>
          </a:solidFill>
        </a:ln>
      </dgm:spPr>
      <dgm:t>
        <a:bodyPr/>
        <a:lstStyle/>
        <a:p>
          <a:pPr>
            <a:buNone/>
          </a:pPr>
          <a:r>
            <a:rPr lang="en-US" dirty="0">
              <a:solidFill>
                <a:schemeClr val="bg1"/>
              </a:solidFill>
            </a:rPr>
            <a:t>Continuous </a:t>
          </a:r>
          <a:r>
            <a:rPr lang="en-US" dirty="0" err="1">
              <a:solidFill>
                <a:schemeClr val="bg1"/>
              </a:solidFill>
            </a:rPr>
            <a:t>Licence</a:t>
          </a:r>
          <a:r>
            <a:rPr lang="en-US" dirty="0">
              <a:solidFill>
                <a:schemeClr val="bg1"/>
              </a:solidFill>
            </a:rPr>
            <a:t> Management</a:t>
          </a:r>
        </a:p>
      </dgm:t>
    </dgm:pt>
    <dgm:pt modelId="{DB3CD635-0384-4A4D-8337-0B9F15468D80}" type="parTrans" cxnId="{62AABB53-35F1-4DBC-949A-169D16140E7B}">
      <dgm:prSet/>
      <dgm:spPr/>
      <dgm:t>
        <a:bodyPr/>
        <a:lstStyle/>
        <a:p>
          <a:endParaRPr lang="en-US"/>
        </a:p>
      </dgm:t>
    </dgm:pt>
    <dgm:pt modelId="{E34B744E-C85B-48FF-AED0-C3C27460EE9B}" type="sibTrans" cxnId="{62AABB53-35F1-4DBC-949A-169D16140E7B}">
      <dgm:prSet/>
      <dgm:spPr/>
      <dgm:t>
        <a:bodyPr/>
        <a:lstStyle/>
        <a:p>
          <a:endParaRPr lang="en-US"/>
        </a:p>
      </dgm:t>
    </dgm:pt>
    <dgm:pt modelId="{1F02B19F-9C22-4FEF-81FA-D148DB0E5ABA}">
      <dgm:prSet/>
      <dgm:spPr>
        <a:solidFill>
          <a:schemeClr val="accent1">
            <a:alpha val="90000"/>
          </a:schemeClr>
        </a:solidFill>
        <a:ln>
          <a:solidFill>
            <a:schemeClr val="bg1"/>
          </a:solidFill>
        </a:ln>
      </dgm:spPr>
      <dgm:t>
        <a:bodyPr/>
        <a:lstStyle/>
        <a:p>
          <a:pPr>
            <a:buNone/>
          </a:pPr>
          <a:r>
            <a:rPr lang="en-US" dirty="0">
              <a:solidFill>
                <a:schemeClr val="bg1"/>
              </a:solidFill>
            </a:rPr>
            <a:t>Tracking and Licensing Documentation, Data and Other Works</a:t>
          </a:r>
        </a:p>
      </dgm:t>
    </dgm:pt>
    <dgm:pt modelId="{473F23C4-1CBF-4D41-953F-5A6CEC5EB036}" type="parTrans" cxnId="{DD97F78D-D4F7-41D1-A59C-5889BFD21560}">
      <dgm:prSet/>
      <dgm:spPr/>
      <dgm:t>
        <a:bodyPr/>
        <a:lstStyle/>
        <a:p>
          <a:endParaRPr lang="en-US"/>
        </a:p>
      </dgm:t>
    </dgm:pt>
    <dgm:pt modelId="{0A7EA7D1-3E9B-4FC7-8F4D-E1A4CE5D99A8}" type="sibTrans" cxnId="{DD97F78D-D4F7-41D1-A59C-5889BFD21560}">
      <dgm:prSet/>
      <dgm:spPr/>
      <dgm:t>
        <a:bodyPr/>
        <a:lstStyle/>
        <a:p>
          <a:endParaRPr lang="en-US"/>
        </a:p>
      </dgm:t>
    </dgm:pt>
    <dgm:pt modelId="{7AE190AF-F7B2-4394-99EC-8ED8DD7796CE}">
      <dgm:prSet/>
      <dgm:spPr>
        <a:ln>
          <a:solidFill>
            <a:schemeClr val="accent1"/>
          </a:solidFill>
        </a:ln>
      </dgm:spPr>
      <dgm:t>
        <a:bodyPr/>
        <a:lstStyle/>
        <a:p>
          <a:endParaRPr lang="en-US"/>
        </a:p>
      </dgm:t>
    </dgm:pt>
    <dgm:pt modelId="{1F481265-F90A-473D-B6CD-CB63971A64B6}" type="parTrans" cxnId="{024C92E6-7A5B-4E0C-9A0B-30505C0986FA}">
      <dgm:prSet/>
      <dgm:spPr/>
      <dgm:t>
        <a:bodyPr/>
        <a:lstStyle/>
        <a:p>
          <a:endParaRPr lang="en-US"/>
        </a:p>
      </dgm:t>
    </dgm:pt>
    <dgm:pt modelId="{0F8D4444-966E-4DB1-8F56-BE1E36B6F933}" type="sibTrans" cxnId="{024C92E6-7A5B-4E0C-9A0B-30505C0986FA}">
      <dgm:prSet/>
      <dgm:spPr/>
      <dgm:t>
        <a:bodyPr/>
        <a:lstStyle/>
        <a:p>
          <a:endParaRPr lang="en-US"/>
        </a:p>
      </dgm:t>
    </dgm:pt>
    <dgm:pt modelId="{038D41AC-7131-470D-93C4-3DC7B97FCD4D}">
      <dgm:prSet/>
      <dgm:spPr>
        <a:ln>
          <a:solidFill>
            <a:schemeClr val="accent1"/>
          </a:solidFill>
        </a:ln>
      </dgm:spPr>
      <dgm:t>
        <a:bodyPr/>
        <a:lstStyle/>
        <a:p>
          <a:endParaRPr lang="en-US"/>
        </a:p>
      </dgm:t>
    </dgm:pt>
    <dgm:pt modelId="{11C76EC2-9042-4930-9296-636FC031DE61}" type="parTrans" cxnId="{02BE3258-4FE2-4D03-BA6D-4AD761C49A53}">
      <dgm:prSet/>
      <dgm:spPr/>
      <dgm:t>
        <a:bodyPr/>
        <a:lstStyle/>
        <a:p>
          <a:endParaRPr lang="en-US"/>
        </a:p>
      </dgm:t>
    </dgm:pt>
    <dgm:pt modelId="{33464368-AE7B-4A70-A375-40A4D6C7B5EF}" type="sibTrans" cxnId="{02BE3258-4FE2-4D03-BA6D-4AD761C49A53}">
      <dgm:prSet/>
      <dgm:spPr/>
      <dgm:t>
        <a:bodyPr/>
        <a:lstStyle/>
        <a:p>
          <a:endParaRPr lang="en-US"/>
        </a:p>
      </dgm:t>
    </dgm:pt>
    <dgm:pt modelId="{9464C2A4-94F3-4581-AA63-B8AB4AE2AD30}">
      <dgm:prSet/>
      <dgm:spPr>
        <a:ln>
          <a:solidFill>
            <a:schemeClr val="accent1"/>
          </a:solidFill>
        </a:ln>
      </dgm:spPr>
      <dgm:t>
        <a:bodyPr/>
        <a:lstStyle/>
        <a:p>
          <a:endParaRPr lang="en-US"/>
        </a:p>
      </dgm:t>
    </dgm:pt>
    <dgm:pt modelId="{4FD3AB5E-1A8F-4668-BECD-84666DE2C6A3}" type="parTrans" cxnId="{4581C035-4281-4E18-9A15-3F386BF3A72A}">
      <dgm:prSet/>
      <dgm:spPr/>
      <dgm:t>
        <a:bodyPr/>
        <a:lstStyle/>
        <a:p>
          <a:endParaRPr lang="en-US"/>
        </a:p>
      </dgm:t>
    </dgm:pt>
    <dgm:pt modelId="{AEF49D5D-721E-41CB-8607-A3D00DD767E2}" type="sibTrans" cxnId="{4581C035-4281-4E18-9A15-3F386BF3A72A}">
      <dgm:prSet/>
      <dgm:spPr/>
      <dgm:t>
        <a:bodyPr/>
        <a:lstStyle/>
        <a:p>
          <a:endParaRPr lang="en-US"/>
        </a:p>
      </dgm:t>
    </dgm:pt>
    <dgm:pt modelId="{69BCE909-AFB6-45A0-A8EC-711C19E9977D}">
      <dgm:prSet/>
      <dgm:spPr>
        <a:ln>
          <a:solidFill>
            <a:schemeClr val="accent1"/>
          </a:solidFill>
        </a:ln>
      </dgm:spPr>
      <dgm:t>
        <a:bodyPr/>
        <a:lstStyle/>
        <a:p>
          <a:endParaRPr lang="en-US"/>
        </a:p>
      </dgm:t>
    </dgm:pt>
    <dgm:pt modelId="{166AE0B6-FE27-40C8-9796-B4BA0C4AB596}" type="parTrans" cxnId="{08EA1925-6F25-4211-8BEC-3ED1B40B982B}">
      <dgm:prSet/>
      <dgm:spPr/>
      <dgm:t>
        <a:bodyPr/>
        <a:lstStyle/>
        <a:p>
          <a:endParaRPr lang="en-US"/>
        </a:p>
      </dgm:t>
    </dgm:pt>
    <dgm:pt modelId="{A1B33169-8F92-4067-BC19-865F124C6EB1}" type="sibTrans" cxnId="{08EA1925-6F25-4211-8BEC-3ED1B40B982B}">
      <dgm:prSet/>
      <dgm:spPr/>
      <dgm:t>
        <a:bodyPr/>
        <a:lstStyle/>
        <a:p>
          <a:endParaRPr lang="en-US"/>
        </a:p>
      </dgm:t>
    </dgm:pt>
    <dgm:pt modelId="{3C4BD8C9-6B8A-4060-98ED-3E7E342C0286}">
      <dgm:prSet/>
      <dgm:spPr>
        <a:ln>
          <a:solidFill>
            <a:schemeClr val="accent1"/>
          </a:solidFill>
        </a:ln>
      </dgm:spPr>
      <dgm:t>
        <a:bodyPr/>
        <a:lstStyle/>
        <a:p>
          <a:endParaRPr lang="en-US"/>
        </a:p>
      </dgm:t>
    </dgm:pt>
    <dgm:pt modelId="{256890BA-4780-44DC-BBF5-4F1BED67FF7F}" type="parTrans" cxnId="{F59A5831-144F-43F8-9230-5052919D9308}">
      <dgm:prSet/>
      <dgm:spPr/>
      <dgm:t>
        <a:bodyPr/>
        <a:lstStyle/>
        <a:p>
          <a:endParaRPr lang="en-US"/>
        </a:p>
      </dgm:t>
    </dgm:pt>
    <dgm:pt modelId="{8058C049-70A6-4B8B-9586-C42662CEDB05}" type="sibTrans" cxnId="{F59A5831-144F-43F8-9230-5052919D9308}">
      <dgm:prSet/>
      <dgm:spPr/>
      <dgm:t>
        <a:bodyPr/>
        <a:lstStyle/>
        <a:p>
          <a:endParaRPr lang="en-US"/>
        </a:p>
      </dgm:t>
    </dgm:pt>
    <dgm:pt modelId="{4F092D0D-65A8-470F-BF0F-15BF33E4ACEE}">
      <dgm:prSet/>
      <dgm:spPr>
        <a:ln>
          <a:solidFill>
            <a:schemeClr val="accent1"/>
          </a:solidFill>
        </a:ln>
      </dgm:spPr>
      <dgm:t>
        <a:bodyPr/>
        <a:lstStyle/>
        <a:p>
          <a:endParaRPr lang="en-US"/>
        </a:p>
      </dgm:t>
    </dgm:pt>
    <dgm:pt modelId="{D5FD9CB0-D60C-459A-81BE-883534A17B3F}" type="parTrans" cxnId="{EE45A690-F774-4502-9809-44760BCA916F}">
      <dgm:prSet/>
      <dgm:spPr/>
      <dgm:t>
        <a:bodyPr/>
        <a:lstStyle/>
        <a:p>
          <a:endParaRPr lang="en-US"/>
        </a:p>
      </dgm:t>
    </dgm:pt>
    <dgm:pt modelId="{A2F5ED7F-DB46-45F7-B6C9-02133D7A33FB}" type="sibTrans" cxnId="{EE45A690-F774-4502-9809-44760BCA916F}">
      <dgm:prSet/>
      <dgm:spPr/>
      <dgm:t>
        <a:bodyPr/>
        <a:lstStyle/>
        <a:p>
          <a:endParaRPr lang="en-US"/>
        </a:p>
      </dgm:t>
    </dgm:pt>
    <dgm:pt modelId="{88026002-AD16-4DDB-9312-1F31E61901BE}">
      <dgm:prSet/>
      <dgm:spPr>
        <a:ln>
          <a:solidFill>
            <a:schemeClr val="accent1"/>
          </a:solidFill>
        </a:ln>
      </dgm:spPr>
      <dgm:t>
        <a:bodyPr/>
        <a:lstStyle/>
        <a:p>
          <a:endParaRPr lang="en-US"/>
        </a:p>
      </dgm:t>
    </dgm:pt>
    <dgm:pt modelId="{B1048D96-F669-4E76-B128-1CF97A3606E2}" type="parTrans" cxnId="{9145AF93-1896-43E1-A879-F84CB1E9D9C7}">
      <dgm:prSet/>
      <dgm:spPr/>
      <dgm:t>
        <a:bodyPr/>
        <a:lstStyle/>
        <a:p>
          <a:endParaRPr lang="en-US"/>
        </a:p>
      </dgm:t>
    </dgm:pt>
    <dgm:pt modelId="{5936E93C-CA34-40D7-BF40-203D358CD140}" type="sibTrans" cxnId="{9145AF93-1896-43E1-A879-F84CB1E9D9C7}">
      <dgm:prSet/>
      <dgm:spPr/>
      <dgm:t>
        <a:bodyPr/>
        <a:lstStyle/>
        <a:p>
          <a:endParaRPr lang="en-US"/>
        </a:p>
      </dgm:t>
    </dgm:pt>
    <dgm:pt modelId="{A3EFEB38-F8FE-4427-AB87-E6D45C5B1B9A}">
      <dgm:prSet/>
      <dgm:spPr>
        <a:ln>
          <a:solidFill>
            <a:schemeClr val="accent1"/>
          </a:solidFill>
        </a:ln>
      </dgm:spPr>
      <dgm:t>
        <a:bodyPr/>
        <a:lstStyle/>
        <a:p>
          <a:endParaRPr lang="en-US"/>
        </a:p>
      </dgm:t>
    </dgm:pt>
    <dgm:pt modelId="{CB1582A1-0862-4503-BC9F-2B6DC8605AF1}" type="parTrans" cxnId="{A0E31CFD-977E-4745-A63F-35BE936A59C0}">
      <dgm:prSet/>
      <dgm:spPr/>
      <dgm:t>
        <a:bodyPr/>
        <a:lstStyle/>
        <a:p>
          <a:endParaRPr lang="en-US"/>
        </a:p>
      </dgm:t>
    </dgm:pt>
    <dgm:pt modelId="{4C9ADD67-58B6-4C61-AF1A-AF952D23BE7D}" type="sibTrans" cxnId="{A0E31CFD-977E-4745-A63F-35BE936A59C0}">
      <dgm:prSet/>
      <dgm:spPr/>
      <dgm:t>
        <a:bodyPr/>
        <a:lstStyle/>
        <a:p>
          <a:endParaRPr lang="en-US"/>
        </a:p>
      </dgm:t>
    </dgm:pt>
    <dgm:pt modelId="{D02B4622-549E-4E0B-8A49-6229A14007E2}" type="pres">
      <dgm:prSet presAssocID="{77EBF1A5-77B4-4349-BDD0-B0889C2CD51A}" presName="linearFlow" presStyleCnt="0">
        <dgm:presLayoutVars>
          <dgm:dir/>
          <dgm:animLvl val="lvl"/>
          <dgm:resizeHandles val="exact"/>
        </dgm:presLayoutVars>
      </dgm:prSet>
      <dgm:spPr/>
    </dgm:pt>
    <dgm:pt modelId="{779799ED-D5BD-407A-800E-BF9A9199D275}" type="pres">
      <dgm:prSet presAssocID="{7AE190AF-F7B2-4394-99EC-8ED8DD7796CE}" presName="composite" presStyleCnt="0"/>
      <dgm:spPr/>
    </dgm:pt>
    <dgm:pt modelId="{926E8FFD-9249-4B13-8CBC-7E0B1A32E7B2}" type="pres">
      <dgm:prSet presAssocID="{7AE190AF-F7B2-4394-99EC-8ED8DD7796CE}" presName="parentText" presStyleLbl="alignNode1" presStyleIdx="0" presStyleCnt="8">
        <dgm:presLayoutVars>
          <dgm:chMax val="1"/>
          <dgm:bulletEnabled val="1"/>
        </dgm:presLayoutVars>
      </dgm:prSet>
      <dgm:spPr/>
    </dgm:pt>
    <dgm:pt modelId="{41F6EDA0-23A9-4158-83F2-3FA0EB4FC1F0}" type="pres">
      <dgm:prSet presAssocID="{7AE190AF-F7B2-4394-99EC-8ED8DD7796CE}" presName="descendantText" presStyleLbl="alignAcc1" presStyleIdx="0" presStyleCnt="8">
        <dgm:presLayoutVars>
          <dgm:bulletEnabled val="1"/>
        </dgm:presLayoutVars>
      </dgm:prSet>
      <dgm:spPr/>
    </dgm:pt>
    <dgm:pt modelId="{E53767FD-0EE1-457A-8EB3-FB9A19BF46EF}" type="pres">
      <dgm:prSet presAssocID="{0F8D4444-966E-4DB1-8F56-BE1E36B6F933}" presName="sp" presStyleCnt="0"/>
      <dgm:spPr/>
    </dgm:pt>
    <dgm:pt modelId="{1C8BFD91-BA87-4294-8E65-DF58F1EE3322}" type="pres">
      <dgm:prSet presAssocID="{038D41AC-7131-470D-93C4-3DC7B97FCD4D}" presName="composite" presStyleCnt="0"/>
      <dgm:spPr/>
    </dgm:pt>
    <dgm:pt modelId="{A879C7F5-1C1A-4383-A2BE-B3C5892E9038}" type="pres">
      <dgm:prSet presAssocID="{038D41AC-7131-470D-93C4-3DC7B97FCD4D}" presName="parentText" presStyleLbl="alignNode1" presStyleIdx="1" presStyleCnt="8">
        <dgm:presLayoutVars>
          <dgm:chMax val="1"/>
          <dgm:bulletEnabled val="1"/>
        </dgm:presLayoutVars>
      </dgm:prSet>
      <dgm:spPr/>
    </dgm:pt>
    <dgm:pt modelId="{276C80D1-B8E6-4E09-9480-77C058FE506C}" type="pres">
      <dgm:prSet presAssocID="{038D41AC-7131-470D-93C4-3DC7B97FCD4D}" presName="descendantText" presStyleLbl="alignAcc1" presStyleIdx="1" presStyleCnt="8">
        <dgm:presLayoutVars>
          <dgm:bulletEnabled val="1"/>
        </dgm:presLayoutVars>
      </dgm:prSet>
      <dgm:spPr/>
    </dgm:pt>
    <dgm:pt modelId="{136DE3A4-0BE7-4A60-A049-A6B17BE8BDD6}" type="pres">
      <dgm:prSet presAssocID="{33464368-AE7B-4A70-A375-40A4D6C7B5EF}" presName="sp" presStyleCnt="0"/>
      <dgm:spPr/>
    </dgm:pt>
    <dgm:pt modelId="{DC7D8DE3-6BC6-4647-85E7-E1212713C8AA}" type="pres">
      <dgm:prSet presAssocID="{9464C2A4-94F3-4581-AA63-B8AB4AE2AD30}" presName="composite" presStyleCnt="0"/>
      <dgm:spPr/>
    </dgm:pt>
    <dgm:pt modelId="{F5B6561E-AEFF-4719-A997-9AA422508506}" type="pres">
      <dgm:prSet presAssocID="{9464C2A4-94F3-4581-AA63-B8AB4AE2AD30}" presName="parentText" presStyleLbl="alignNode1" presStyleIdx="2" presStyleCnt="8">
        <dgm:presLayoutVars>
          <dgm:chMax val="1"/>
          <dgm:bulletEnabled val="1"/>
        </dgm:presLayoutVars>
      </dgm:prSet>
      <dgm:spPr/>
    </dgm:pt>
    <dgm:pt modelId="{BBAA70DE-9CA8-498F-9AC6-D060C633ACDE}" type="pres">
      <dgm:prSet presAssocID="{9464C2A4-94F3-4581-AA63-B8AB4AE2AD30}" presName="descendantText" presStyleLbl="alignAcc1" presStyleIdx="2" presStyleCnt="8">
        <dgm:presLayoutVars>
          <dgm:bulletEnabled val="1"/>
        </dgm:presLayoutVars>
      </dgm:prSet>
      <dgm:spPr/>
    </dgm:pt>
    <dgm:pt modelId="{57D611D3-50B7-41AF-8270-C4C70A1996EF}" type="pres">
      <dgm:prSet presAssocID="{AEF49D5D-721E-41CB-8607-A3D00DD767E2}" presName="sp" presStyleCnt="0"/>
      <dgm:spPr/>
    </dgm:pt>
    <dgm:pt modelId="{EA11DE59-4DF0-4743-A0EE-75BD49729E3E}" type="pres">
      <dgm:prSet presAssocID="{3C4BD8C9-6B8A-4060-98ED-3E7E342C0286}" presName="composite" presStyleCnt="0"/>
      <dgm:spPr/>
    </dgm:pt>
    <dgm:pt modelId="{B708868B-BF04-43AD-9477-D2A69B296AC2}" type="pres">
      <dgm:prSet presAssocID="{3C4BD8C9-6B8A-4060-98ED-3E7E342C0286}" presName="parentText" presStyleLbl="alignNode1" presStyleIdx="3" presStyleCnt="8">
        <dgm:presLayoutVars>
          <dgm:chMax val="1"/>
          <dgm:bulletEnabled val="1"/>
        </dgm:presLayoutVars>
      </dgm:prSet>
      <dgm:spPr/>
    </dgm:pt>
    <dgm:pt modelId="{748E931B-C4C0-4561-9364-2B3587D865EF}" type="pres">
      <dgm:prSet presAssocID="{3C4BD8C9-6B8A-4060-98ED-3E7E342C0286}" presName="descendantText" presStyleLbl="alignAcc1" presStyleIdx="3" presStyleCnt="8">
        <dgm:presLayoutVars>
          <dgm:bulletEnabled val="1"/>
        </dgm:presLayoutVars>
      </dgm:prSet>
      <dgm:spPr/>
    </dgm:pt>
    <dgm:pt modelId="{E53A59F2-592C-4BA0-88C2-1285F34EF8E0}" type="pres">
      <dgm:prSet presAssocID="{8058C049-70A6-4B8B-9586-C42662CEDB05}" presName="sp" presStyleCnt="0"/>
      <dgm:spPr/>
    </dgm:pt>
    <dgm:pt modelId="{351191BA-5308-4C20-BB0E-6FCD8CB57EA7}" type="pres">
      <dgm:prSet presAssocID="{69BCE909-AFB6-45A0-A8EC-711C19E9977D}" presName="composite" presStyleCnt="0"/>
      <dgm:spPr/>
    </dgm:pt>
    <dgm:pt modelId="{D4C44654-CFE7-415F-A69C-B468239ADC41}" type="pres">
      <dgm:prSet presAssocID="{69BCE909-AFB6-45A0-A8EC-711C19E9977D}" presName="parentText" presStyleLbl="alignNode1" presStyleIdx="4" presStyleCnt="8">
        <dgm:presLayoutVars>
          <dgm:chMax val="1"/>
          <dgm:bulletEnabled val="1"/>
        </dgm:presLayoutVars>
      </dgm:prSet>
      <dgm:spPr/>
    </dgm:pt>
    <dgm:pt modelId="{8882C951-256F-4D55-8F2D-1C73D38E44DD}" type="pres">
      <dgm:prSet presAssocID="{69BCE909-AFB6-45A0-A8EC-711C19E9977D}" presName="descendantText" presStyleLbl="alignAcc1" presStyleIdx="4" presStyleCnt="8">
        <dgm:presLayoutVars>
          <dgm:bulletEnabled val="1"/>
        </dgm:presLayoutVars>
      </dgm:prSet>
      <dgm:spPr/>
    </dgm:pt>
    <dgm:pt modelId="{E2097532-CD6F-4C6E-8B35-3A5734033A2A}" type="pres">
      <dgm:prSet presAssocID="{A1B33169-8F92-4067-BC19-865F124C6EB1}" presName="sp" presStyleCnt="0"/>
      <dgm:spPr/>
    </dgm:pt>
    <dgm:pt modelId="{4BCD2FBD-E9AD-4247-9EDE-66AF87203A77}" type="pres">
      <dgm:prSet presAssocID="{4F092D0D-65A8-470F-BF0F-15BF33E4ACEE}" presName="composite" presStyleCnt="0"/>
      <dgm:spPr/>
    </dgm:pt>
    <dgm:pt modelId="{B09AC553-4F7B-4D9D-836F-754A86CC796F}" type="pres">
      <dgm:prSet presAssocID="{4F092D0D-65A8-470F-BF0F-15BF33E4ACEE}" presName="parentText" presStyleLbl="alignNode1" presStyleIdx="5" presStyleCnt="8">
        <dgm:presLayoutVars>
          <dgm:chMax val="1"/>
          <dgm:bulletEnabled val="1"/>
        </dgm:presLayoutVars>
      </dgm:prSet>
      <dgm:spPr/>
    </dgm:pt>
    <dgm:pt modelId="{1145A131-A730-4669-9749-99B3D247E531}" type="pres">
      <dgm:prSet presAssocID="{4F092D0D-65A8-470F-BF0F-15BF33E4ACEE}" presName="descendantText" presStyleLbl="alignAcc1" presStyleIdx="5" presStyleCnt="8">
        <dgm:presLayoutVars>
          <dgm:bulletEnabled val="1"/>
        </dgm:presLayoutVars>
      </dgm:prSet>
      <dgm:spPr/>
    </dgm:pt>
    <dgm:pt modelId="{AA570CC7-0A9F-4CC0-8717-DD6776D5F125}" type="pres">
      <dgm:prSet presAssocID="{A2F5ED7F-DB46-45F7-B6C9-02133D7A33FB}" presName="sp" presStyleCnt="0"/>
      <dgm:spPr/>
    </dgm:pt>
    <dgm:pt modelId="{ED4866DE-A8E0-48CC-99E6-A42A13C3ABFF}" type="pres">
      <dgm:prSet presAssocID="{88026002-AD16-4DDB-9312-1F31E61901BE}" presName="composite" presStyleCnt="0"/>
      <dgm:spPr/>
    </dgm:pt>
    <dgm:pt modelId="{5142A26F-2AD6-4C3E-BC55-B4DE76B19CEA}" type="pres">
      <dgm:prSet presAssocID="{88026002-AD16-4DDB-9312-1F31E61901BE}" presName="parentText" presStyleLbl="alignNode1" presStyleIdx="6" presStyleCnt="8">
        <dgm:presLayoutVars>
          <dgm:chMax val="1"/>
          <dgm:bulletEnabled val="1"/>
        </dgm:presLayoutVars>
      </dgm:prSet>
      <dgm:spPr/>
    </dgm:pt>
    <dgm:pt modelId="{63C847A3-F162-4265-B542-69389E0C1CE3}" type="pres">
      <dgm:prSet presAssocID="{88026002-AD16-4DDB-9312-1F31E61901BE}" presName="descendantText" presStyleLbl="alignAcc1" presStyleIdx="6" presStyleCnt="8">
        <dgm:presLayoutVars>
          <dgm:bulletEnabled val="1"/>
        </dgm:presLayoutVars>
      </dgm:prSet>
      <dgm:spPr/>
    </dgm:pt>
    <dgm:pt modelId="{1C9CE879-9A9A-4549-B0B4-2E6A688F7B97}" type="pres">
      <dgm:prSet presAssocID="{5936E93C-CA34-40D7-BF40-203D358CD140}" presName="sp" presStyleCnt="0"/>
      <dgm:spPr/>
    </dgm:pt>
    <dgm:pt modelId="{8E0EF9EA-7847-4A40-9DF0-A718ABDBAE3C}" type="pres">
      <dgm:prSet presAssocID="{A3EFEB38-F8FE-4427-AB87-E6D45C5B1B9A}" presName="composite" presStyleCnt="0"/>
      <dgm:spPr/>
    </dgm:pt>
    <dgm:pt modelId="{C97E968A-8299-4AC1-94C3-FBD1B9066AE3}" type="pres">
      <dgm:prSet presAssocID="{A3EFEB38-F8FE-4427-AB87-E6D45C5B1B9A}" presName="parentText" presStyleLbl="alignNode1" presStyleIdx="7" presStyleCnt="8">
        <dgm:presLayoutVars>
          <dgm:chMax val="1"/>
          <dgm:bulletEnabled val="1"/>
        </dgm:presLayoutVars>
      </dgm:prSet>
      <dgm:spPr/>
    </dgm:pt>
    <dgm:pt modelId="{8D502258-8CAA-4F57-83F5-A571A861DDE1}" type="pres">
      <dgm:prSet presAssocID="{A3EFEB38-F8FE-4427-AB87-E6D45C5B1B9A}" presName="descendantText" presStyleLbl="alignAcc1" presStyleIdx="7" presStyleCnt="8">
        <dgm:presLayoutVars>
          <dgm:bulletEnabled val="1"/>
        </dgm:presLayoutVars>
      </dgm:prSet>
      <dgm:spPr/>
    </dgm:pt>
  </dgm:ptLst>
  <dgm:cxnLst>
    <dgm:cxn modelId="{93B31A02-6AE8-4BFF-8A61-C65ABF2B51F4}" type="presOf" srcId="{7AE190AF-F7B2-4394-99EC-8ED8DD7796CE}" destId="{926E8FFD-9249-4B13-8CBC-7E0B1A32E7B2}" srcOrd="0" destOrd="0" presId="urn:microsoft.com/office/officeart/2005/8/layout/chevron2"/>
    <dgm:cxn modelId="{F0BF3E0A-ED29-4A99-B8B3-DD6FE8787A4B}" type="presOf" srcId="{9464C2A4-94F3-4581-AA63-B8AB4AE2AD30}" destId="{F5B6561E-AEFF-4719-A997-9AA422508506}" srcOrd="0" destOrd="0" presId="urn:microsoft.com/office/officeart/2005/8/layout/chevron2"/>
    <dgm:cxn modelId="{3F697C0F-D795-4909-A263-F762CB7BA378}" type="presOf" srcId="{4F092D0D-65A8-470F-BF0F-15BF33E4ACEE}" destId="{B09AC553-4F7B-4D9D-836F-754A86CC796F}" srcOrd="0" destOrd="0" presId="urn:microsoft.com/office/officeart/2005/8/layout/chevron2"/>
    <dgm:cxn modelId="{08EA1925-6F25-4211-8BEC-3ED1B40B982B}" srcId="{77EBF1A5-77B4-4349-BDD0-B0889C2CD51A}" destId="{69BCE909-AFB6-45A0-A8EC-711C19E9977D}" srcOrd="4" destOrd="0" parTransId="{166AE0B6-FE27-40C8-9796-B4BA0C4AB596}" sibTransId="{A1B33169-8F92-4067-BC19-865F124C6EB1}"/>
    <dgm:cxn modelId="{BD748730-437E-428C-B33B-19DD59C455A9}" type="presOf" srcId="{69BCE909-AFB6-45A0-A8EC-711C19E9977D}" destId="{D4C44654-CFE7-415F-A69C-B468239ADC41}" srcOrd="0" destOrd="0" presId="urn:microsoft.com/office/officeart/2005/8/layout/chevron2"/>
    <dgm:cxn modelId="{F59A5831-144F-43F8-9230-5052919D9308}" srcId="{77EBF1A5-77B4-4349-BDD0-B0889C2CD51A}" destId="{3C4BD8C9-6B8A-4060-98ED-3E7E342C0286}" srcOrd="3" destOrd="0" parTransId="{256890BA-4780-44DC-BBF5-4F1BED67FF7F}" sibTransId="{8058C049-70A6-4B8B-9586-C42662CEDB05}"/>
    <dgm:cxn modelId="{4581C035-4281-4E18-9A15-3F386BF3A72A}" srcId="{77EBF1A5-77B4-4349-BDD0-B0889C2CD51A}" destId="{9464C2A4-94F3-4581-AA63-B8AB4AE2AD30}" srcOrd="2" destOrd="0" parTransId="{4FD3AB5E-1A8F-4668-BECD-84666DE2C6A3}" sibTransId="{AEF49D5D-721E-41CB-8607-A3D00DD767E2}"/>
    <dgm:cxn modelId="{C3FDD635-9759-4844-B15E-43B881295C5F}" type="presOf" srcId="{FA94B1B8-5FA7-4201-9872-895E70042E23}" destId="{748E931B-C4C0-4561-9364-2B3587D865EF}" srcOrd="0" destOrd="0" presId="urn:microsoft.com/office/officeart/2005/8/layout/chevron2"/>
    <dgm:cxn modelId="{E5E6373B-6304-4448-83E9-A2BDC0261C12}" type="presOf" srcId="{1F02B19F-9C22-4FEF-81FA-D148DB0E5ABA}" destId="{8D502258-8CAA-4F57-83F5-A571A861DDE1}" srcOrd="0" destOrd="0" presId="urn:microsoft.com/office/officeart/2005/8/layout/chevron2"/>
    <dgm:cxn modelId="{54671340-7CFA-453A-957A-FA8D501C1BE6}" srcId="{69BCE909-AFB6-45A0-A8EC-711C19E9977D}" destId="{B37AF037-B651-4AA6-91B8-4BD6F938A846}" srcOrd="0" destOrd="0" parTransId="{14555984-F546-4C0C-BAD1-9BCB74BE6F61}" sibTransId="{3AFE511E-2897-49DC-B3F1-E89D7A8A6C6D}"/>
    <dgm:cxn modelId="{4C94FD61-B80A-4449-9EAA-EE2112DDA194}" type="presOf" srcId="{3D2FD376-2B70-40CA-8112-970E1A43C7CF}" destId="{41F6EDA0-23A9-4158-83F2-3FA0EB4FC1F0}" srcOrd="0" destOrd="0" presId="urn:microsoft.com/office/officeart/2005/8/layout/chevron2"/>
    <dgm:cxn modelId="{BAAE6064-6CDC-4A43-BAAD-D449117AE990}" type="presOf" srcId="{77EBF1A5-77B4-4349-BDD0-B0889C2CD51A}" destId="{D02B4622-549E-4E0B-8A49-6229A14007E2}" srcOrd="0" destOrd="0" presId="urn:microsoft.com/office/officeart/2005/8/layout/chevron2"/>
    <dgm:cxn modelId="{1DDDDF48-994B-4329-ACB9-C8628B21D361}" type="presOf" srcId="{AF5AC499-0C47-4DAA-BB60-E9409A130B20}" destId="{BBAA70DE-9CA8-498F-9AC6-D060C633ACDE}" srcOrd="0" destOrd="0" presId="urn:microsoft.com/office/officeart/2005/8/layout/chevron2"/>
    <dgm:cxn modelId="{86BC3D6B-3124-4885-99F3-71361B2AC59C}" type="presOf" srcId="{038D41AC-7131-470D-93C4-3DC7B97FCD4D}" destId="{A879C7F5-1C1A-4383-A2BE-B3C5892E9038}" srcOrd="0" destOrd="0" presId="urn:microsoft.com/office/officeart/2005/8/layout/chevron2"/>
    <dgm:cxn modelId="{A4CFD350-FFEC-49C2-8819-E0432B037E83}" srcId="{4F092D0D-65A8-470F-BF0F-15BF33E4ACEE}" destId="{35BDAA44-7479-4D8E-BF09-F299BDC1515B}" srcOrd="0" destOrd="0" parTransId="{7F3B9B79-33D9-44E9-9F1F-C67B4C78AD9D}" sibTransId="{5BEF3771-3D64-4D6C-B5B9-7D5966EAD9B2}"/>
    <dgm:cxn modelId="{62AABB53-35F1-4DBC-949A-169D16140E7B}" srcId="{88026002-AD16-4DDB-9312-1F31E61901BE}" destId="{34D429E9-9A27-4880-9066-2885374BB19A}" srcOrd="0" destOrd="0" parTransId="{DB3CD635-0384-4A4D-8337-0B9F15468D80}" sibTransId="{E34B744E-C85B-48FF-AED0-C3C27460EE9B}"/>
    <dgm:cxn modelId="{B79A0156-C196-4857-95CD-520CCCEEE6B5}" type="presOf" srcId="{A3EFEB38-F8FE-4427-AB87-E6D45C5B1B9A}" destId="{C97E968A-8299-4AC1-94C3-FBD1B9066AE3}" srcOrd="0" destOrd="0" presId="urn:microsoft.com/office/officeart/2005/8/layout/chevron2"/>
    <dgm:cxn modelId="{FB122157-CFFA-4899-BE58-07278FA5C5C3}" type="presOf" srcId="{3C4BD8C9-6B8A-4060-98ED-3E7E342C0286}" destId="{B708868B-BF04-43AD-9477-D2A69B296AC2}" srcOrd="0" destOrd="0" presId="urn:microsoft.com/office/officeart/2005/8/layout/chevron2"/>
    <dgm:cxn modelId="{02BE3258-4FE2-4D03-BA6D-4AD761C49A53}" srcId="{77EBF1A5-77B4-4349-BDD0-B0889C2CD51A}" destId="{038D41AC-7131-470D-93C4-3DC7B97FCD4D}" srcOrd="1" destOrd="0" parTransId="{11C76EC2-9042-4930-9296-636FC031DE61}" sibTransId="{33464368-AE7B-4A70-A375-40A4D6C7B5EF}"/>
    <dgm:cxn modelId="{B8FDCB7C-44DF-4737-AD9D-4CD40260EA30}" type="presOf" srcId="{34D429E9-9A27-4880-9066-2885374BB19A}" destId="{63C847A3-F162-4265-B542-69389E0C1CE3}" srcOrd="0" destOrd="0" presId="urn:microsoft.com/office/officeart/2005/8/layout/chevron2"/>
    <dgm:cxn modelId="{022C1187-3C9A-4BAD-ADAC-89054B4B110E}" type="presOf" srcId="{B37AF037-B651-4AA6-91B8-4BD6F938A846}" destId="{8882C951-256F-4D55-8F2D-1C73D38E44DD}" srcOrd="0" destOrd="0" presId="urn:microsoft.com/office/officeart/2005/8/layout/chevron2"/>
    <dgm:cxn modelId="{DD97F78D-D4F7-41D1-A59C-5889BFD21560}" srcId="{A3EFEB38-F8FE-4427-AB87-E6D45C5B1B9A}" destId="{1F02B19F-9C22-4FEF-81FA-D148DB0E5ABA}" srcOrd="0" destOrd="0" parTransId="{473F23C4-1CBF-4D41-953F-5A6CEC5EB036}" sibTransId="{0A7EA7D1-3E9B-4FC7-8F4D-E1A4CE5D99A8}"/>
    <dgm:cxn modelId="{EE45A690-F774-4502-9809-44760BCA916F}" srcId="{77EBF1A5-77B4-4349-BDD0-B0889C2CD51A}" destId="{4F092D0D-65A8-470F-BF0F-15BF33E4ACEE}" srcOrd="5" destOrd="0" parTransId="{D5FD9CB0-D60C-459A-81BE-883534A17B3F}" sibTransId="{A2F5ED7F-DB46-45F7-B6C9-02133D7A33FB}"/>
    <dgm:cxn modelId="{9145AF93-1896-43E1-A879-F84CB1E9D9C7}" srcId="{77EBF1A5-77B4-4349-BDD0-B0889C2CD51A}" destId="{88026002-AD16-4DDB-9312-1F31E61901BE}" srcOrd="6" destOrd="0" parTransId="{B1048D96-F669-4E76-B128-1CF97A3606E2}" sibTransId="{5936E93C-CA34-40D7-BF40-203D358CD140}"/>
    <dgm:cxn modelId="{297499A3-AF1F-45D7-B484-A8FA1A5529CE}" srcId="{038D41AC-7131-470D-93C4-3DC7B97FCD4D}" destId="{23501AF6-B4A0-44B4-8F5D-2D335D7BE0F7}" srcOrd="0" destOrd="0" parTransId="{B706FC01-EC05-46B1-BE58-64396C2A5C1A}" sibTransId="{2310A13A-E7B7-49FF-83E1-913DDCA2D557}"/>
    <dgm:cxn modelId="{6253DBA6-BA13-4C55-8317-177CFD6FFC44}" srcId="{3C4BD8C9-6B8A-4060-98ED-3E7E342C0286}" destId="{FA94B1B8-5FA7-4201-9872-895E70042E23}" srcOrd="0" destOrd="0" parTransId="{B70CD496-4A3F-471D-B519-551E1DC3A88B}" sibTransId="{72F82F7D-61C3-4D48-A297-B6F77AFAEED9}"/>
    <dgm:cxn modelId="{08897FC9-EB7E-4A02-9B09-1117A95BE96E}" type="presOf" srcId="{35BDAA44-7479-4D8E-BF09-F299BDC1515B}" destId="{1145A131-A730-4669-9749-99B3D247E531}" srcOrd="0" destOrd="0" presId="urn:microsoft.com/office/officeart/2005/8/layout/chevron2"/>
    <dgm:cxn modelId="{56D8E6D1-06C3-4B54-9A4E-1753ADA75B9D}" srcId="{9464C2A4-94F3-4581-AA63-B8AB4AE2AD30}" destId="{AF5AC499-0C47-4DAA-BB60-E9409A130B20}" srcOrd="0" destOrd="0" parTransId="{ECD644BA-E485-4C87-82DC-D450AF12B945}" sibTransId="{C4FDFCF0-0786-4598-B5C2-F8E82D29B8C1}"/>
    <dgm:cxn modelId="{A091ADD4-7C74-48EE-BE2C-40581995AAC3}" type="presOf" srcId="{88026002-AD16-4DDB-9312-1F31E61901BE}" destId="{5142A26F-2AD6-4C3E-BC55-B4DE76B19CEA}" srcOrd="0" destOrd="0" presId="urn:microsoft.com/office/officeart/2005/8/layout/chevron2"/>
    <dgm:cxn modelId="{89BB28E6-2F34-4810-9118-57265377AD40}" type="presOf" srcId="{23501AF6-B4A0-44B4-8F5D-2D335D7BE0F7}" destId="{276C80D1-B8E6-4E09-9480-77C058FE506C}" srcOrd="0" destOrd="0" presId="urn:microsoft.com/office/officeart/2005/8/layout/chevron2"/>
    <dgm:cxn modelId="{024C92E6-7A5B-4E0C-9A0B-30505C0986FA}" srcId="{77EBF1A5-77B4-4349-BDD0-B0889C2CD51A}" destId="{7AE190AF-F7B2-4394-99EC-8ED8DD7796CE}" srcOrd="0" destOrd="0" parTransId="{1F481265-F90A-473D-B6CD-CB63971A64B6}" sibTransId="{0F8D4444-966E-4DB1-8F56-BE1E36B6F933}"/>
    <dgm:cxn modelId="{A0E31CFD-977E-4745-A63F-35BE936A59C0}" srcId="{77EBF1A5-77B4-4349-BDD0-B0889C2CD51A}" destId="{A3EFEB38-F8FE-4427-AB87-E6D45C5B1B9A}" srcOrd="7" destOrd="0" parTransId="{CB1582A1-0862-4503-BC9F-2B6DC8605AF1}" sibTransId="{4C9ADD67-58B6-4C61-AF1A-AF952D23BE7D}"/>
    <dgm:cxn modelId="{230AAEFF-E345-4E11-9EE0-1434F1081DD6}" srcId="{7AE190AF-F7B2-4394-99EC-8ED8DD7796CE}" destId="{3D2FD376-2B70-40CA-8112-970E1A43C7CF}" srcOrd="0" destOrd="0" parTransId="{B97B9A0A-2A68-4F08-9264-9CC8860477B1}" sibTransId="{33E2AA49-0A73-4B47-8C90-FCC80C010A0D}"/>
    <dgm:cxn modelId="{4EB55278-F22C-4CFE-B4D3-2C2388B23F50}" type="presParOf" srcId="{D02B4622-549E-4E0B-8A49-6229A14007E2}" destId="{779799ED-D5BD-407A-800E-BF9A9199D275}" srcOrd="0" destOrd="0" presId="urn:microsoft.com/office/officeart/2005/8/layout/chevron2"/>
    <dgm:cxn modelId="{23116798-DAA8-4026-9D8A-A4AEAADDFB78}" type="presParOf" srcId="{779799ED-D5BD-407A-800E-BF9A9199D275}" destId="{926E8FFD-9249-4B13-8CBC-7E0B1A32E7B2}" srcOrd="0" destOrd="0" presId="urn:microsoft.com/office/officeart/2005/8/layout/chevron2"/>
    <dgm:cxn modelId="{8270C4A1-AEBD-4347-A8FF-A860A498E4F5}" type="presParOf" srcId="{779799ED-D5BD-407A-800E-BF9A9199D275}" destId="{41F6EDA0-23A9-4158-83F2-3FA0EB4FC1F0}" srcOrd="1" destOrd="0" presId="urn:microsoft.com/office/officeart/2005/8/layout/chevron2"/>
    <dgm:cxn modelId="{905F4830-52D4-472E-98C4-6062796CEA67}" type="presParOf" srcId="{D02B4622-549E-4E0B-8A49-6229A14007E2}" destId="{E53767FD-0EE1-457A-8EB3-FB9A19BF46EF}" srcOrd="1" destOrd="0" presId="urn:microsoft.com/office/officeart/2005/8/layout/chevron2"/>
    <dgm:cxn modelId="{07D37CCB-330F-4A4B-A909-764F57BF271C}" type="presParOf" srcId="{D02B4622-549E-4E0B-8A49-6229A14007E2}" destId="{1C8BFD91-BA87-4294-8E65-DF58F1EE3322}" srcOrd="2" destOrd="0" presId="urn:microsoft.com/office/officeart/2005/8/layout/chevron2"/>
    <dgm:cxn modelId="{F466CD97-AAAA-4F06-B09F-947164C7B7A2}" type="presParOf" srcId="{1C8BFD91-BA87-4294-8E65-DF58F1EE3322}" destId="{A879C7F5-1C1A-4383-A2BE-B3C5892E9038}" srcOrd="0" destOrd="0" presId="urn:microsoft.com/office/officeart/2005/8/layout/chevron2"/>
    <dgm:cxn modelId="{12C3CAC6-76C5-47DE-8D20-D71E3C422638}" type="presParOf" srcId="{1C8BFD91-BA87-4294-8E65-DF58F1EE3322}" destId="{276C80D1-B8E6-4E09-9480-77C058FE506C}" srcOrd="1" destOrd="0" presId="urn:microsoft.com/office/officeart/2005/8/layout/chevron2"/>
    <dgm:cxn modelId="{FCCD3385-115E-4968-B13B-DD305CDDFDC5}" type="presParOf" srcId="{D02B4622-549E-4E0B-8A49-6229A14007E2}" destId="{136DE3A4-0BE7-4A60-A049-A6B17BE8BDD6}" srcOrd="3" destOrd="0" presId="urn:microsoft.com/office/officeart/2005/8/layout/chevron2"/>
    <dgm:cxn modelId="{C7C10C72-4064-4502-872E-6010FE798653}" type="presParOf" srcId="{D02B4622-549E-4E0B-8A49-6229A14007E2}" destId="{DC7D8DE3-6BC6-4647-85E7-E1212713C8AA}" srcOrd="4" destOrd="0" presId="urn:microsoft.com/office/officeart/2005/8/layout/chevron2"/>
    <dgm:cxn modelId="{E4784672-24A9-435D-9A21-45F114622E9F}" type="presParOf" srcId="{DC7D8DE3-6BC6-4647-85E7-E1212713C8AA}" destId="{F5B6561E-AEFF-4719-A997-9AA422508506}" srcOrd="0" destOrd="0" presId="urn:microsoft.com/office/officeart/2005/8/layout/chevron2"/>
    <dgm:cxn modelId="{E2BDA2FA-EA7E-4FC7-91AA-71F014A3705F}" type="presParOf" srcId="{DC7D8DE3-6BC6-4647-85E7-E1212713C8AA}" destId="{BBAA70DE-9CA8-498F-9AC6-D060C633ACDE}" srcOrd="1" destOrd="0" presId="urn:microsoft.com/office/officeart/2005/8/layout/chevron2"/>
    <dgm:cxn modelId="{8B06552C-2A94-470B-BC1C-02A8298CEBF4}" type="presParOf" srcId="{D02B4622-549E-4E0B-8A49-6229A14007E2}" destId="{57D611D3-50B7-41AF-8270-C4C70A1996EF}" srcOrd="5" destOrd="0" presId="urn:microsoft.com/office/officeart/2005/8/layout/chevron2"/>
    <dgm:cxn modelId="{DBFB0433-D119-4326-A48D-2D81588907BE}" type="presParOf" srcId="{D02B4622-549E-4E0B-8A49-6229A14007E2}" destId="{EA11DE59-4DF0-4743-A0EE-75BD49729E3E}" srcOrd="6" destOrd="0" presId="urn:microsoft.com/office/officeart/2005/8/layout/chevron2"/>
    <dgm:cxn modelId="{8F6A1103-5EB8-49B9-90F3-C942B7099313}" type="presParOf" srcId="{EA11DE59-4DF0-4743-A0EE-75BD49729E3E}" destId="{B708868B-BF04-43AD-9477-D2A69B296AC2}" srcOrd="0" destOrd="0" presId="urn:microsoft.com/office/officeart/2005/8/layout/chevron2"/>
    <dgm:cxn modelId="{D252CB72-6FEF-433B-83CA-57C3B8916A6F}" type="presParOf" srcId="{EA11DE59-4DF0-4743-A0EE-75BD49729E3E}" destId="{748E931B-C4C0-4561-9364-2B3587D865EF}" srcOrd="1" destOrd="0" presId="urn:microsoft.com/office/officeart/2005/8/layout/chevron2"/>
    <dgm:cxn modelId="{A3FC99C3-A6D4-4FCF-B93E-394750A4538E}" type="presParOf" srcId="{D02B4622-549E-4E0B-8A49-6229A14007E2}" destId="{E53A59F2-592C-4BA0-88C2-1285F34EF8E0}" srcOrd="7" destOrd="0" presId="urn:microsoft.com/office/officeart/2005/8/layout/chevron2"/>
    <dgm:cxn modelId="{2AF2218E-7CB3-4BC2-A6C0-6ABD0F0952F4}" type="presParOf" srcId="{D02B4622-549E-4E0B-8A49-6229A14007E2}" destId="{351191BA-5308-4C20-BB0E-6FCD8CB57EA7}" srcOrd="8" destOrd="0" presId="urn:microsoft.com/office/officeart/2005/8/layout/chevron2"/>
    <dgm:cxn modelId="{8C74A8B2-2ADB-49FE-BBE6-41B1450C998E}" type="presParOf" srcId="{351191BA-5308-4C20-BB0E-6FCD8CB57EA7}" destId="{D4C44654-CFE7-415F-A69C-B468239ADC41}" srcOrd="0" destOrd="0" presId="urn:microsoft.com/office/officeart/2005/8/layout/chevron2"/>
    <dgm:cxn modelId="{1A894C0F-EDA0-4275-8FA6-19D3BD4D79BC}" type="presParOf" srcId="{351191BA-5308-4C20-BB0E-6FCD8CB57EA7}" destId="{8882C951-256F-4D55-8F2D-1C73D38E44DD}" srcOrd="1" destOrd="0" presId="urn:microsoft.com/office/officeart/2005/8/layout/chevron2"/>
    <dgm:cxn modelId="{61ECAA09-575F-41FA-A0F8-C58039C93AD0}" type="presParOf" srcId="{D02B4622-549E-4E0B-8A49-6229A14007E2}" destId="{E2097532-CD6F-4C6E-8B35-3A5734033A2A}" srcOrd="9" destOrd="0" presId="urn:microsoft.com/office/officeart/2005/8/layout/chevron2"/>
    <dgm:cxn modelId="{5ED15D68-4EDF-4816-BFC2-059B234AE53A}" type="presParOf" srcId="{D02B4622-549E-4E0B-8A49-6229A14007E2}" destId="{4BCD2FBD-E9AD-4247-9EDE-66AF87203A77}" srcOrd="10" destOrd="0" presId="urn:microsoft.com/office/officeart/2005/8/layout/chevron2"/>
    <dgm:cxn modelId="{6A2CE5C9-C311-4F75-B5CF-6AB3A7BD4CD2}" type="presParOf" srcId="{4BCD2FBD-E9AD-4247-9EDE-66AF87203A77}" destId="{B09AC553-4F7B-4D9D-836F-754A86CC796F}" srcOrd="0" destOrd="0" presId="urn:microsoft.com/office/officeart/2005/8/layout/chevron2"/>
    <dgm:cxn modelId="{F8C74845-0373-4E67-B572-8C99A97BEA3B}" type="presParOf" srcId="{4BCD2FBD-E9AD-4247-9EDE-66AF87203A77}" destId="{1145A131-A730-4669-9749-99B3D247E531}" srcOrd="1" destOrd="0" presId="urn:microsoft.com/office/officeart/2005/8/layout/chevron2"/>
    <dgm:cxn modelId="{E37616AE-8574-4FC2-A4BA-BD44B3C9B5AB}" type="presParOf" srcId="{D02B4622-549E-4E0B-8A49-6229A14007E2}" destId="{AA570CC7-0A9F-4CC0-8717-DD6776D5F125}" srcOrd="11" destOrd="0" presId="urn:microsoft.com/office/officeart/2005/8/layout/chevron2"/>
    <dgm:cxn modelId="{96BD8751-04FE-4C18-9DB8-ED38E37CDEFE}" type="presParOf" srcId="{D02B4622-549E-4E0B-8A49-6229A14007E2}" destId="{ED4866DE-A8E0-48CC-99E6-A42A13C3ABFF}" srcOrd="12" destOrd="0" presId="urn:microsoft.com/office/officeart/2005/8/layout/chevron2"/>
    <dgm:cxn modelId="{790155DA-0E33-4C9E-ADFA-0433CA14210D}" type="presParOf" srcId="{ED4866DE-A8E0-48CC-99E6-A42A13C3ABFF}" destId="{5142A26F-2AD6-4C3E-BC55-B4DE76B19CEA}" srcOrd="0" destOrd="0" presId="urn:microsoft.com/office/officeart/2005/8/layout/chevron2"/>
    <dgm:cxn modelId="{388A6545-6149-493C-A596-149D48013A99}" type="presParOf" srcId="{ED4866DE-A8E0-48CC-99E6-A42A13C3ABFF}" destId="{63C847A3-F162-4265-B542-69389E0C1CE3}" srcOrd="1" destOrd="0" presId="urn:microsoft.com/office/officeart/2005/8/layout/chevron2"/>
    <dgm:cxn modelId="{6A7E4596-3A96-41A2-ABBB-8AEB23066722}" type="presParOf" srcId="{D02B4622-549E-4E0B-8A49-6229A14007E2}" destId="{1C9CE879-9A9A-4549-B0B4-2E6A688F7B97}" srcOrd="13" destOrd="0" presId="urn:microsoft.com/office/officeart/2005/8/layout/chevron2"/>
    <dgm:cxn modelId="{D7B2C6F4-F7EE-4D03-8762-1C50FB55E667}" type="presParOf" srcId="{D02B4622-549E-4E0B-8A49-6229A14007E2}" destId="{8E0EF9EA-7847-4A40-9DF0-A718ABDBAE3C}" srcOrd="14" destOrd="0" presId="urn:microsoft.com/office/officeart/2005/8/layout/chevron2"/>
    <dgm:cxn modelId="{8AC6BB24-782B-4258-9C2F-EE5FD212D49F}" type="presParOf" srcId="{8E0EF9EA-7847-4A40-9DF0-A718ABDBAE3C}" destId="{C97E968A-8299-4AC1-94C3-FBD1B9066AE3}" srcOrd="0" destOrd="0" presId="urn:microsoft.com/office/officeart/2005/8/layout/chevron2"/>
    <dgm:cxn modelId="{81F3CF85-241C-448D-8F69-AFDBCD6AB721}" type="presParOf" srcId="{8E0EF9EA-7847-4A40-9DF0-A718ABDBAE3C}" destId="{8D502258-8CAA-4F57-83F5-A571A861DDE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7721DC-9009-4FA2-B23F-043896DB0530}" type="doc">
      <dgm:prSet loTypeId="urn:microsoft.com/office/officeart/2005/8/layout/default" loCatId="list" qsTypeId="urn:microsoft.com/office/officeart/2005/8/quickstyle/3d2" qsCatId="3D" csTypeId="urn:microsoft.com/office/officeart/2005/8/colors/colorful5" csCatId="colorful" phldr="1"/>
      <dgm:spPr/>
      <dgm:t>
        <a:bodyPr/>
        <a:lstStyle/>
        <a:p>
          <a:endParaRPr lang="en-US"/>
        </a:p>
      </dgm:t>
    </dgm:pt>
    <dgm:pt modelId="{7649B8C7-E537-45D8-B9EB-3804912C4AD8}">
      <dgm:prSet phldrT="[Text]"/>
      <dgm:spPr/>
      <dgm:t>
        <a:bodyPr/>
        <a:lstStyle/>
        <a:p>
          <a:r>
            <a:rPr lang="en-US" b="0" dirty="0"/>
            <a:t>Cost-effectiveness</a:t>
          </a:r>
          <a:r>
            <a:rPr lang="en-US" dirty="0"/>
            <a:t> </a:t>
          </a:r>
        </a:p>
      </dgm:t>
    </dgm:pt>
    <dgm:pt modelId="{3B479502-1260-4168-AEA2-E3ED748B2518}" type="parTrans" cxnId="{BE72E5C8-4BAD-4CD8-AB80-9C7FFFFC9755}">
      <dgm:prSet/>
      <dgm:spPr/>
      <dgm:t>
        <a:bodyPr/>
        <a:lstStyle/>
        <a:p>
          <a:endParaRPr lang="en-US"/>
        </a:p>
      </dgm:t>
    </dgm:pt>
    <dgm:pt modelId="{5DD60DA2-31F2-4B20-B4FF-8C78B6AFD78B}" type="sibTrans" cxnId="{BE72E5C8-4BAD-4CD8-AB80-9C7FFFFC9755}">
      <dgm:prSet/>
      <dgm:spPr/>
      <dgm:t>
        <a:bodyPr/>
        <a:lstStyle/>
        <a:p>
          <a:endParaRPr lang="en-US"/>
        </a:p>
      </dgm:t>
    </dgm:pt>
    <dgm:pt modelId="{91F11EAD-2A58-4BCE-9A51-21F1A0EF567D}">
      <dgm:prSet phldrT="[Text]"/>
      <dgm:spPr/>
      <dgm:t>
        <a:bodyPr/>
        <a:lstStyle/>
        <a:p>
          <a:r>
            <a:rPr lang="en-US" b="0"/>
            <a:t>Education and learning</a:t>
          </a:r>
        </a:p>
      </dgm:t>
    </dgm:pt>
    <dgm:pt modelId="{11457226-B005-450A-9F4A-5686981003C2}" type="parTrans" cxnId="{39955BE7-B22D-493C-9087-3707C1A4F9E6}">
      <dgm:prSet/>
      <dgm:spPr/>
      <dgm:t>
        <a:bodyPr/>
        <a:lstStyle/>
        <a:p>
          <a:endParaRPr lang="en-US"/>
        </a:p>
      </dgm:t>
    </dgm:pt>
    <dgm:pt modelId="{85D9B805-7D71-475B-BA1D-497CEA6E3410}" type="sibTrans" cxnId="{39955BE7-B22D-493C-9087-3707C1A4F9E6}">
      <dgm:prSet/>
      <dgm:spPr/>
      <dgm:t>
        <a:bodyPr/>
        <a:lstStyle/>
        <a:p>
          <a:endParaRPr lang="en-US"/>
        </a:p>
      </dgm:t>
    </dgm:pt>
    <dgm:pt modelId="{5E9B22C4-BF92-4925-8804-00309C4E8114}">
      <dgm:prSet phldrT="[Text]"/>
      <dgm:spPr/>
      <dgm:t>
        <a:bodyPr/>
        <a:lstStyle/>
        <a:p>
          <a:r>
            <a:rPr lang="en-US" b="0"/>
            <a:t>Compatibility</a:t>
          </a:r>
          <a:r>
            <a:rPr lang="en-US"/>
            <a:t> </a:t>
          </a:r>
        </a:p>
      </dgm:t>
    </dgm:pt>
    <dgm:pt modelId="{E7B90E31-EEAA-4152-AEC0-A64691CB80D8}" type="parTrans" cxnId="{8327C8E7-29D7-474E-8415-2B4AB048C748}">
      <dgm:prSet/>
      <dgm:spPr/>
      <dgm:t>
        <a:bodyPr/>
        <a:lstStyle/>
        <a:p>
          <a:endParaRPr lang="en-US"/>
        </a:p>
      </dgm:t>
    </dgm:pt>
    <dgm:pt modelId="{F5F2FA13-B251-469C-ADBD-0E20243B536F}" type="sibTrans" cxnId="{8327C8E7-29D7-474E-8415-2B4AB048C748}">
      <dgm:prSet/>
      <dgm:spPr/>
      <dgm:t>
        <a:bodyPr/>
        <a:lstStyle/>
        <a:p>
          <a:endParaRPr lang="en-US"/>
        </a:p>
      </dgm:t>
    </dgm:pt>
    <dgm:pt modelId="{8B9F8EA9-873A-49C8-B580-932B8843F5FD}">
      <dgm:prSet phldrT="[Text]"/>
      <dgm:spPr/>
      <dgm:t>
        <a:bodyPr/>
        <a:lstStyle/>
        <a:p>
          <a:r>
            <a:rPr lang="en-US" b="0"/>
            <a:t>Ethical values</a:t>
          </a:r>
        </a:p>
      </dgm:t>
    </dgm:pt>
    <dgm:pt modelId="{1E34EE73-049D-4E4B-BC96-DD99B40D42F1}" type="parTrans" cxnId="{074A7DB7-B39F-4DD8-AF61-65CB465D9D69}">
      <dgm:prSet/>
      <dgm:spPr/>
      <dgm:t>
        <a:bodyPr/>
        <a:lstStyle/>
        <a:p>
          <a:endParaRPr lang="en-US"/>
        </a:p>
      </dgm:t>
    </dgm:pt>
    <dgm:pt modelId="{0B28FDA3-8F05-4720-A61A-823EE89CAA96}" type="sibTrans" cxnId="{074A7DB7-B39F-4DD8-AF61-65CB465D9D69}">
      <dgm:prSet/>
      <dgm:spPr/>
      <dgm:t>
        <a:bodyPr/>
        <a:lstStyle/>
        <a:p>
          <a:endParaRPr lang="en-US"/>
        </a:p>
      </dgm:t>
    </dgm:pt>
    <dgm:pt modelId="{721B0B12-3A93-46FC-86B0-FCE7352A0CFA}">
      <dgm:prSet phldrT="[Text]"/>
      <dgm:spPr/>
      <dgm:t>
        <a:bodyPr/>
        <a:lstStyle/>
        <a:p>
          <a:r>
            <a:rPr lang="en-US" b="0"/>
            <a:t>Global accessibility</a:t>
          </a:r>
        </a:p>
      </dgm:t>
    </dgm:pt>
    <dgm:pt modelId="{50114404-70A4-4D24-9EB2-F874BAECD01A}" type="parTrans" cxnId="{B1EEFC8A-126C-4FF3-A114-91FA5A400C68}">
      <dgm:prSet/>
      <dgm:spPr/>
      <dgm:t>
        <a:bodyPr/>
        <a:lstStyle/>
        <a:p>
          <a:endParaRPr lang="en-US"/>
        </a:p>
      </dgm:t>
    </dgm:pt>
    <dgm:pt modelId="{FDA1D167-890A-4497-B2BB-3E40DB833EFE}" type="sibTrans" cxnId="{B1EEFC8A-126C-4FF3-A114-91FA5A400C68}">
      <dgm:prSet/>
      <dgm:spPr/>
      <dgm:t>
        <a:bodyPr/>
        <a:lstStyle/>
        <a:p>
          <a:endParaRPr lang="en-US"/>
        </a:p>
      </dgm:t>
    </dgm:pt>
    <dgm:pt modelId="{9B37C492-8FEA-436F-8A91-992A13420AB3}">
      <dgm:prSet phldrT="[Text]"/>
      <dgm:spPr/>
      <dgm:t>
        <a:bodyPr/>
        <a:lstStyle/>
        <a:p>
          <a:r>
            <a:rPr lang="en-US" b="0"/>
            <a:t>Transparency</a:t>
          </a:r>
          <a:r>
            <a:rPr lang="en-US"/>
            <a:t> </a:t>
          </a:r>
        </a:p>
      </dgm:t>
    </dgm:pt>
    <dgm:pt modelId="{B27837B0-F8FB-4CB8-97B8-4A9E470109A5}" type="parTrans" cxnId="{B8DFBBB9-D04E-486F-AD97-B23086FFCB71}">
      <dgm:prSet/>
      <dgm:spPr/>
      <dgm:t>
        <a:bodyPr/>
        <a:lstStyle/>
        <a:p>
          <a:endParaRPr lang="en-US"/>
        </a:p>
      </dgm:t>
    </dgm:pt>
    <dgm:pt modelId="{949440CA-E9FC-4BEB-AECD-30A5558EB1C7}" type="sibTrans" cxnId="{B8DFBBB9-D04E-486F-AD97-B23086FFCB71}">
      <dgm:prSet/>
      <dgm:spPr/>
      <dgm:t>
        <a:bodyPr/>
        <a:lstStyle/>
        <a:p>
          <a:endParaRPr lang="en-US"/>
        </a:p>
      </dgm:t>
    </dgm:pt>
    <dgm:pt modelId="{BEBC5C85-E860-45BD-87AF-1B0C370C6FFE}">
      <dgm:prSet phldrT="[Text]"/>
      <dgm:spPr/>
      <dgm:t>
        <a:bodyPr/>
        <a:lstStyle/>
        <a:p>
          <a:r>
            <a:rPr lang="en-US" b="0"/>
            <a:t>Community collaboration</a:t>
          </a:r>
        </a:p>
      </dgm:t>
    </dgm:pt>
    <dgm:pt modelId="{A4D00C0F-79C3-4E26-881D-85EFB1C09B52}" type="parTrans" cxnId="{9F9997FC-EDFA-4A55-A4B2-BA8DFC690CEE}">
      <dgm:prSet/>
      <dgm:spPr/>
      <dgm:t>
        <a:bodyPr/>
        <a:lstStyle/>
        <a:p>
          <a:endParaRPr lang="en-US"/>
        </a:p>
      </dgm:t>
    </dgm:pt>
    <dgm:pt modelId="{4509DCFB-8874-499E-AD94-5169FAF2FF86}" type="sibTrans" cxnId="{9F9997FC-EDFA-4A55-A4B2-BA8DFC690CEE}">
      <dgm:prSet/>
      <dgm:spPr/>
      <dgm:t>
        <a:bodyPr/>
        <a:lstStyle/>
        <a:p>
          <a:endParaRPr lang="en-US"/>
        </a:p>
      </dgm:t>
    </dgm:pt>
    <dgm:pt modelId="{26F84509-BC77-45B7-ABBC-6E0ECA7C0FD8}">
      <dgm:prSet phldrT="[Text]"/>
      <dgm:spPr/>
      <dgm:t>
        <a:bodyPr/>
        <a:lstStyle/>
        <a:p>
          <a:r>
            <a:rPr lang="en-US" b="0"/>
            <a:t>Customisation </a:t>
          </a:r>
        </a:p>
      </dgm:t>
    </dgm:pt>
    <dgm:pt modelId="{1C8FD0C5-9697-49CA-AF82-6EF7B5215854}" type="parTrans" cxnId="{7620244B-4AB2-4030-AFBC-24CC8F94FC5A}">
      <dgm:prSet/>
      <dgm:spPr/>
      <dgm:t>
        <a:bodyPr/>
        <a:lstStyle/>
        <a:p>
          <a:endParaRPr lang="en-US"/>
        </a:p>
      </dgm:t>
    </dgm:pt>
    <dgm:pt modelId="{91071233-CCBD-4CB6-A12D-9870C008F4FD}" type="sibTrans" cxnId="{7620244B-4AB2-4030-AFBC-24CC8F94FC5A}">
      <dgm:prSet/>
      <dgm:spPr/>
      <dgm:t>
        <a:bodyPr/>
        <a:lstStyle/>
        <a:p>
          <a:endParaRPr lang="en-US"/>
        </a:p>
      </dgm:t>
    </dgm:pt>
    <dgm:pt modelId="{A635E14E-CA80-4C9A-BB81-A74B7AFB5D72}">
      <dgm:prSet phldrT="[Text]"/>
      <dgm:spPr/>
      <dgm:t>
        <a:bodyPr/>
        <a:lstStyle/>
        <a:p>
          <a:r>
            <a:rPr lang="en-US" b="0"/>
            <a:t>Vendor independence </a:t>
          </a:r>
        </a:p>
      </dgm:t>
    </dgm:pt>
    <dgm:pt modelId="{0E64DE64-E322-4E03-A39A-CB8285F133EB}" type="parTrans" cxnId="{241A7EBF-14C0-49CD-9922-F1204E744BE6}">
      <dgm:prSet/>
      <dgm:spPr/>
      <dgm:t>
        <a:bodyPr/>
        <a:lstStyle/>
        <a:p>
          <a:endParaRPr lang="en-US"/>
        </a:p>
      </dgm:t>
    </dgm:pt>
    <dgm:pt modelId="{9B32666D-2227-4E28-BC31-46C029DA6BA9}" type="sibTrans" cxnId="{241A7EBF-14C0-49CD-9922-F1204E744BE6}">
      <dgm:prSet/>
      <dgm:spPr/>
      <dgm:t>
        <a:bodyPr/>
        <a:lstStyle/>
        <a:p>
          <a:endParaRPr lang="en-US"/>
        </a:p>
      </dgm:t>
    </dgm:pt>
    <dgm:pt modelId="{41711B8F-6BE6-4002-B259-C1933037DDE8}">
      <dgm:prSet phldrT="[Text]"/>
      <dgm:spPr/>
      <dgm:t>
        <a:bodyPr/>
        <a:lstStyle/>
        <a:p>
          <a:r>
            <a:rPr lang="en-US" b="0"/>
            <a:t>Longevity</a:t>
          </a:r>
        </a:p>
      </dgm:t>
    </dgm:pt>
    <dgm:pt modelId="{51405762-BDAD-4675-A3F6-866AD7F1F2D2}" type="parTrans" cxnId="{A71DB528-A4F1-410A-BB6E-A7B03A36ED2E}">
      <dgm:prSet/>
      <dgm:spPr/>
      <dgm:t>
        <a:bodyPr/>
        <a:lstStyle/>
        <a:p>
          <a:endParaRPr lang="en-US"/>
        </a:p>
      </dgm:t>
    </dgm:pt>
    <dgm:pt modelId="{93E02074-E60F-4758-B4F6-E1AC7D858BE5}" type="sibTrans" cxnId="{A71DB528-A4F1-410A-BB6E-A7B03A36ED2E}">
      <dgm:prSet/>
      <dgm:spPr/>
      <dgm:t>
        <a:bodyPr/>
        <a:lstStyle/>
        <a:p>
          <a:endParaRPr lang="en-US"/>
        </a:p>
      </dgm:t>
    </dgm:pt>
    <dgm:pt modelId="{B79435E8-0170-4185-A1DE-9C4A9BF90BF2}">
      <dgm:prSet phldrT="[Text]"/>
      <dgm:spPr/>
      <dgm:t>
        <a:bodyPr/>
        <a:lstStyle/>
        <a:p>
          <a:r>
            <a:rPr lang="en-US" b="0"/>
            <a:t>Security</a:t>
          </a:r>
        </a:p>
      </dgm:t>
    </dgm:pt>
    <dgm:pt modelId="{B38A0258-0CA0-4B0E-921B-15057A1DCB60}" type="parTrans" cxnId="{1268E7BB-4BFD-4A73-943A-CB23DEE99372}">
      <dgm:prSet/>
      <dgm:spPr/>
      <dgm:t>
        <a:bodyPr/>
        <a:lstStyle/>
        <a:p>
          <a:endParaRPr lang="en-US"/>
        </a:p>
      </dgm:t>
    </dgm:pt>
    <dgm:pt modelId="{BB88B97C-5C87-4A8F-A677-369B0D34903C}" type="sibTrans" cxnId="{1268E7BB-4BFD-4A73-943A-CB23DEE99372}">
      <dgm:prSet/>
      <dgm:spPr/>
      <dgm:t>
        <a:bodyPr/>
        <a:lstStyle/>
        <a:p>
          <a:endParaRPr lang="en-US"/>
        </a:p>
      </dgm:t>
    </dgm:pt>
    <dgm:pt modelId="{A9E9FAF0-1837-42B5-BC0E-CD4D699CE747}" type="pres">
      <dgm:prSet presAssocID="{097721DC-9009-4FA2-B23F-043896DB0530}" presName="diagram" presStyleCnt="0">
        <dgm:presLayoutVars>
          <dgm:dir/>
          <dgm:resizeHandles val="exact"/>
        </dgm:presLayoutVars>
      </dgm:prSet>
      <dgm:spPr/>
    </dgm:pt>
    <dgm:pt modelId="{D0B98D14-BF9B-431A-A646-98FF41267A1D}" type="pres">
      <dgm:prSet presAssocID="{7649B8C7-E537-45D8-B9EB-3804912C4AD8}" presName="node" presStyleLbl="node1" presStyleIdx="0" presStyleCnt="11">
        <dgm:presLayoutVars>
          <dgm:bulletEnabled val="1"/>
        </dgm:presLayoutVars>
      </dgm:prSet>
      <dgm:spPr/>
    </dgm:pt>
    <dgm:pt modelId="{552332CE-7678-47E5-BDCB-F8941CE1F7AD}" type="pres">
      <dgm:prSet presAssocID="{5DD60DA2-31F2-4B20-B4FF-8C78B6AFD78B}" presName="sibTrans" presStyleCnt="0"/>
      <dgm:spPr/>
    </dgm:pt>
    <dgm:pt modelId="{2EA32DFF-95F4-4ED5-8549-8E171AD65DF4}" type="pres">
      <dgm:prSet presAssocID="{9B37C492-8FEA-436F-8A91-992A13420AB3}" presName="node" presStyleLbl="node1" presStyleIdx="1" presStyleCnt="11">
        <dgm:presLayoutVars>
          <dgm:bulletEnabled val="1"/>
        </dgm:presLayoutVars>
      </dgm:prSet>
      <dgm:spPr/>
    </dgm:pt>
    <dgm:pt modelId="{4A5A885E-9B40-491B-B4D6-C10A0EEA8FDF}" type="pres">
      <dgm:prSet presAssocID="{949440CA-E9FC-4BEB-AECD-30A5558EB1C7}" presName="sibTrans" presStyleCnt="0"/>
      <dgm:spPr/>
    </dgm:pt>
    <dgm:pt modelId="{D06B6F7A-F384-4B9A-A1FD-804F23B10FDE}" type="pres">
      <dgm:prSet presAssocID="{BEBC5C85-E860-45BD-87AF-1B0C370C6FFE}" presName="node" presStyleLbl="node1" presStyleIdx="2" presStyleCnt="11">
        <dgm:presLayoutVars>
          <dgm:bulletEnabled val="1"/>
        </dgm:presLayoutVars>
      </dgm:prSet>
      <dgm:spPr/>
    </dgm:pt>
    <dgm:pt modelId="{BF5D3AEE-2F72-41F3-99EC-DB6E2DBC3CA3}" type="pres">
      <dgm:prSet presAssocID="{4509DCFB-8874-499E-AD94-5169FAF2FF86}" presName="sibTrans" presStyleCnt="0"/>
      <dgm:spPr/>
    </dgm:pt>
    <dgm:pt modelId="{6216B705-05A7-4AB6-890C-F6EC026B0B06}" type="pres">
      <dgm:prSet presAssocID="{26F84509-BC77-45B7-ABBC-6E0ECA7C0FD8}" presName="node" presStyleLbl="node1" presStyleIdx="3" presStyleCnt="11">
        <dgm:presLayoutVars>
          <dgm:bulletEnabled val="1"/>
        </dgm:presLayoutVars>
      </dgm:prSet>
      <dgm:spPr/>
    </dgm:pt>
    <dgm:pt modelId="{C551C83B-0BFA-4E13-B0DD-8BAE71F1CBD2}" type="pres">
      <dgm:prSet presAssocID="{91071233-CCBD-4CB6-A12D-9870C008F4FD}" presName="sibTrans" presStyleCnt="0"/>
      <dgm:spPr/>
    </dgm:pt>
    <dgm:pt modelId="{C9C00B87-2315-4905-B330-D2D059D67F1E}" type="pres">
      <dgm:prSet presAssocID="{A635E14E-CA80-4C9A-BB81-A74B7AFB5D72}" presName="node" presStyleLbl="node1" presStyleIdx="4" presStyleCnt="11" custLinFactY="16296" custLinFactNeighborX="-1343" custLinFactNeighborY="100000">
        <dgm:presLayoutVars>
          <dgm:bulletEnabled val="1"/>
        </dgm:presLayoutVars>
      </dgm:prSet>
      <dgm:spPr/>
    </dgm:pt>
    <dgm:pt modelId="{146C65C0-D541-400A-82DB-D5A214579C73}" type="pres">
      <dgm:prSet presAssocID="{9B32666D-2227-4E28-BC31-46C029DA6BA9}" presName="sibTrans" presStyleCnt="0"/>
      <dgm:spPr/>
    </dgm:pt>
    <dgm:pt modelId="{AF137EF0-CA77-41DF-A879-1D9D3CA9BBAD}" type="pres">
      <dgm:prSet presAssocID="{41711B8F-6BE6-4002-B259-C1933037DDE8}" presName="node" presStyleLbl="node1" presStyleIdx="5" presStyleCnt="11" custLinFactNeighborX="-55607" custLinFactNeighborY="604">
        <dgm:presLayoutVars>
          <dgm:bulletEnabled val="1"/>
        </dgm:presLayoutVars>
      </dgm:prSet>
      <dgm:spPr/>
    </dgm:pt>
    <dgm:pt modelId="{C9332B3F-7673-4097-800C-36029F40EE43}" type="pres">
      <dgm:prSet presAssocID="{93E02074-E60F-4758-B4F6-E1AC7D858BE5}" presName="sibTrans" presStyleCnt="0"/>
      <dgm:spPr/>
    </dgm:pt>
    <dgm:pt modelId="{2F301747-55D8-400F-BA03-50313AE49539}" type="pres">
      <dgm:prSet presAssocID="{B79435E8-0170-4185-A1DE-9C4A9BF90BF2}" presName="node" presStyleLbl="node1" presStyleIdx="6" presStyleCnt="11" custLinFactNeighborX="-54786">
        <dgm:presLayoutVars>
          <dgm:bulletEnabled val="1"/>
        </dgm:presLayoutVars>
      </dgm:prSet>
      <dgm:spPr/>
    </dgm:pt>
    <dgm:pt modelId="{5E481D60-6926-4933-A05F-CDC7343079BE}" type="pres">
      <dgm:prSet presAssocID="{BB88B97C-5C87-4A8F-A677-369B0D34903C}" presName="sibTrans" presStyleCnt="0"/>
      <dgm:spPr/>
    </dgm:pt>
    <dgm:pt modelId="{D2A28FD4-0F22-4192-B53E-445FAE190D9D}" type="pres">
      <dgm:prSet presAssocID="{91F11EAD-2A58-4BCE-9A51-21F1A0EF567D}" presName="node" presStyleLbl="node1" presStyleIdx="7" presStyleCnt="11" custLinFactNeighborX="-55331" custLinFactNeighborY="461">
        <dgm:presLayoutVars>
          <dgm:bulletEnabled val="1"/>
        </dgm:presLayoutVars>
      </dgm:prSet>
      <dgm:spPr/>
    </dgm:pt>
    <dgm:pt modelId="{244A5EDB-2103-4F3B-8667-12C5CA711D62}" type="pres">
      <dgm:prSet presAssocID="{85D9B805-7D71-475B-BA1D-497CEA6E3410}" presName="sibTrans" presStyleCnt="0"/>
      <dgm:spPr/>
    </dgm:pt>
    <dgm:pt modelId="{D5EE101B-99A5-4C75-9847-5E55BFDF7397}" type="pres">
      <dgm:prSet presAssocID="{5E9B22C4-BF92-4925-8804-00309C4E8114}" presName="node" presStyleLbl="node1" presStyleIdx="8" presStyleCnt="11" custLinFactNeighborX="54241" custLinFactNeighborY="-371">
        <dgm:presLayoutVars>
          <dgm:bulletEnabled val="1"/>
        </dgm:presLayoutVars>
      </dgm:prSet>
      <dgm:spPr/>
    </dgm:pt>
    <dgm:pt modelId="{628683B6-6250-473A-AED1-37FEE0779815}" type="pres">
      <dgm:prSet presAssocID="{F5F2FA13-B251-469C-ADBD-0E20243B536F}" presName="sibTrans" presStyleCnt="0"/>
      <dgm:spPr/>
    </dgm:pt>
    <dgm:pt modelId="{AE9650D9-CC4A-4C42-B45F-CB6DB9584703}" type="pres">
      <dgm:prSet presAssocID="{8B9F8EA9-873A-49C8-B580-932B8843F5FD}" presName="node" presStyleLbl="node1" presStyleIdx="9" presStyleCnt="11" custLinFactNeighborX="56454" custLinFactNeighborY="90">
        <dgm:presLayoutVars>
          <dgm:bulletEnabled val="1"/>
        </dgm:presLayoutVars>
      </dgm:prSet>
      <dgm:spPr/>
    </dgm:pt>
    <dgm:pt modelId="{BCF60757-95EC-4E83-9166-932C08444102}" type="pres">
      <dgm:prSet presAssocID="{0B28FDA3-8F05-4720-A61A-823EE89CAA96}" presName="sibTrans" presStyleCnt="0"/>
      <dgm:spPr/>
    </dgm:pt>
    <dgm:pt modelId="{0C223342-AF45-4C0D-B87A-DC84982B1B72}" type="pres">
      <dgm:prSet presAssocID="{721B0B12-3A93-46FC-86B0-FCE7352A0CFA}" presName="node" presStyleLbl="node1" presStyleIdx="10" presStyleCnt="11" custLinFactNeighborX="58276" custLinFactNeighborY="90">
        <dgm:presLayoutVars>
          <dgm:bulletEnabled val="1"/>
        </dgm:presLayoutVars>
      </dgm:prSet>
      <dgm:spPr/>
    </dgm:pt>
  </dgm:ptLst>
  <dgm:cxnLst>
    <dgm:cxn modelId="{119C030F-6C2E-40EA-BA06-1DBD69427646}" type="presOf" srcId="{26F84509-BC77-45B7-ABBC-6E0ECA7C0FD8}" destId="{6216B705-05A7-4AB6-890C-F6EC026B0B06}" srcOrd="0" destOrd="0" presId="urn:microsoft.com/office/officeart/2005/8/layout/default"/>
    <dgm:cxn modelId="{A71DB528-A4F1-410A-BB6E-A7B03A36ED2E}" srcId="{097721DC-9009-4FA2-B23F-043896DB0530}" destId="{41711B8F-6BE6-4002-B259-C1933037DDE8}" srcOrd="5" destOrd="0" parTransId="{51405762-BDAD-4675-A3F6-866AD7F1F2D2}" sibTransId="{93E02074-E60F-4758-B4F6-E1AC7D858BE5}"/>
    <dgm:cxn modelId="{7620244B-4AB2-4030-AFBC-24CC8F94FC5A}" srcId="{097721DC-9009-4FA2-B23F-043896DB0530}" destId="{26F84509-BC77-45B7-ABBC-6E0ECA7C0FD8}" srcOrd="3" destOrd="0" parTransId="{1C8FD0C5-9697-49CA-AF82-6EF7B5215854}" sibTransId="{91071233-CCBD-4CB6-A12D-9870C008F4FD}"/>
    <dgm:cxn modelId="{7A1F516E-01DE-4478-9D39-F58373E609F2}" type="presOf" srcId="{721B0B12-3A93-46FC-86B0-FCE7352A0CFA}" destId="{0C223342-AF45-4C0D-B87A-DC84982B1B72}" srcOrd="0" destOrd="0" presId="urn:microsoft.com/office/officeart/2005/8/layout/default"/>
    <dgm:cxn modelId="{AA61E47F-BA8A-42C3-97FF-1BAA1067618A}" type="presOf" srcId="{41711B8F-6BE6-4002-B259-C1933037DDE8}" destId="{AF137EF0-CA77-41DF-A879-1D9D3CA9BBAD}" srcOrd="0" destOrd="0" presId="urn:microsoft.com/office/officeart/2005/8/layout/default"/>
    <dgm:cxn modelId="{AE20C788-2EE2-404F-9942-F2D575F9F521}" type="presOf" srcId="{A635E14E-CA80-4C9A-BB81-A74B7AFB5D72}" destId="{C9C00B87-2315-4905-B330-D2D059D67F1E}" srcOrd="0" destOrd="0" presId="urn:microsoft.com/office/officeart/2005/8/layout/default"/>
    <dgm:cxn modelId="{B1EEFC8A-126C-4FF3-A114-91FA5A400C68}" srcId="{097721DC-9009-4FA2-B23F-043896DB0530}" destId="{721B0B12-3A93-46FC-86B0-FCE7352A0CFA}" srcOrd="10" destOrd="0" parTransId="{50114404-70A4-4D24-9EB2-F874BAECD01A}" sibTransId="{FDA1D167-890A-4497-B2BB-3E40DB833EFE}"/>
    <dgm:cxn modelId="{7A56729D-29F8-40B0-B831-EC90CB0A5E3D}" type="presOf" srcId="{BEBC5C85-E860-45BD-87AF-1B0C370C6FFE}" destId="{D06B6F7A-F384-4B9A-A1FD-804F23B10FDE}" srcOrd="0" destOrd="0" presId="urn:microsoft.com/office/officeart/2005/8/layout/default"/>
    <dgm:cxn modelId="{441ACC9F-DA1F-4FD3-B6B0-5DC17FB91D97}" type="presOf" srcId="{91F11EAD-2A58-4BCE-9A51-21F1A0EF567D}" destId="{D2A28FD4-0F22-4192-B53E-445FAE190D9D}" srcOrd="0" destOrd="0" presId="urn:microsoft.com/office/officeart/2005/8/layout/default"/>
    <dgm:cxn modelId="{074A7DB7-B39F-4DD8-AF61-65CB465D9D69}" srcId="{097721DC-9009-4FA2-B23F-043896DB0530}" destId="{8B9F8EA9-873A-49C8-B580-932B8843F5FD}" srcOrd="9" destOrd="0" parTransId="{1E34EE73-049D-4E4B-BC96-DD99B40D42F1}" sibTransId="{0B28FDA3-8F05-4720-A61A-823EE89CAA96}"/>
    <dgm:cxn modelId="{BB15E7B8-F573-4616-8A70-C5BE4C231E11}" type="presOf" srcId="{8B9F8EA9-873A-49C8-B580-932B8843F5FD}" destId="{AE9650D9-CC4A-4C42-B45F-CB6DB9584703}" srcOrd="0" destOrd="0" presId="urn:microsoft.com/office/officeart/2005/8/layout/default"/>
    <dgm:cxn modelId="{B8DFBBB9-D04E-486F-AD97-B23086FFCB71}" srcId="{097721DC-9009-4FA2-B23F-043896DB0530}" destId="{9B37C492-8FEA-436F-8A91-992A13420AB3}" srcOrd="1" destOrd="0" parTransId="{B27837B0-F8FB-4CB8-97B8-4A9E470109A5}" sibTransId="{949440CA-E9FC-4BEB-AECD-30A5558EB1C7}"/>
    <dgm:cxn modelId="{D95F98BA-C25A-4DE0-B32C-64DDC825821D}" type="presOf" srcId="{097721DC-9009-4FA2-B23F-043896DB0530}" destId="{A9E9FAF0-1837-42B5-BC0E-CD4D699CE747}" srcOrd="0" destOrd="0" presId="urn:microsoft.com/office/officeart/2005/8/layout/default"/>
    <dgm:cxn modelId="{1268E7BB-4BFD-4A73-943A-CB23DEE99372}" srcId="{097721DC-9009-4FA2-B23F-043896DB0530}" destId="{B79435E8-0170-4185-A1DE-9C4A9BF90BF2}" srcOrd="6" destOrd="0" parTransId="{B38A0258-0CA0-4B0E-921B-15057A1DCB60}" sibTransId="{BB88B97C-5C87-4A8F-A677-369B0D34903C}"/>
    <dgm:cxn modelId="{DBEC3CBC-ADB5-4C48-BF98-81489F9A9449}" type="presOf" srcId="{7649B8C7-E537-45D8-B9EB-3804912C4AD8}" destId="{D0B98D14-BF9B-431A-A646-98FF41267A1D}" srcOrd="0" destOrd="0" presId="urn:microsoft.com/office/officeart/2005/8/layout/default"/>
    <dgm:cxn modelId="{241A7EBF-14C0-49CD-9922-F1204E744BE6}" srcId="{097721DC-9009-4FA2-B23F-043896DB0530}" destId="{A635E14E-CA80-4C9A-BB81-A74B7AFB5D72}" srcOrd="4" destOrd="0" parTransId="{0E64DE64-E322-4E03-A39A-CB8285F133EB}" sibTransId="{9B32666D-2227-4E28-BC31-46C029DA6BA9}"/>
    <dgm:cxn modelId="{BE72E5C8-4BAD-4CD8-AB80-9C7FFFFC9755}" srcId="{097721DC-9009-4FA2-B23F-043896DB0530}" destId="{7649B8C7-E537-45D8-B9EB-3804912C4AD8}" srcOrd="0" destOrd="0" parTransId="{3B479502-1260-4168-AEA2-E3ED748B2518}" sibTransId="{5DD60DA2-31F2-4B20-B4FF-8C78B6AFD78B}"/>
    <dgm:cxn modelId="{A1C860CE-3257-45AB-938F-14A6CD5FF0A0}" type="presOf" srcId="{B79435E8-0170-4185-A1DE-9C4A9BF90BF2}" destId="{2F301747-55D8-400F-BA03-50313AE49539}" srcOrd="0" destOrd="0" presId="urn:microsoft.com/office/officeart/2005/8/layout/default"/>
    <dgm:cxn modelId="{F5EFBAD6-8E70-4CA0-878E-FF5C8F92868F}" type="presOf" srcId="{5E9B22C4-BF92-4925-8804-00309C4E8114}" destId="{D5EE101B-99A5-4C75-9847-5E55BFDF7397}" srcOrd="0" destOrd="0" presId="urn:microsoft.com/office/officeart/2005/8/layout/default"/>
    <dgm:cxn modelId="{39955BE7-B22D-493C-9087-3707C1A4F9E6}" srcId="{097721DC-9009-4FA2-B23F-043896DB0530}" destId="{91F11EAD-2A58-4BCE-9A51-21F1A0EF567D}" srcOrd="7" destOrd="0" parTransId="{11457226-B005-450A-9F4A-5686981003C2}" sibTransId="{85D9B805-7D71-475B-BA1D-497CEA6E3410}"/>
    <dgm:cxn modelId="{8327C8E7-29D7-474E-8415-2B4AB048C748}" srcId="{097721DC-9009-4FA2-B23F-043896DB0530}" destId="{5E9B22C4-BF92-4925-8804-00309C4E8114}" srcOrd="8" destOrd="0" parTransId="{E7B90E31-EEAA-4152-AEC0-A64691CB80D8}" sibTransId="{F5F2FA13-B251-469C-ADBD-0E20243B536F}"/>
    <dgm:cxn modelId="{AED957EA-8EF4-4E27-86C0-3D6180AA32DD}" type="presOf" srcId="{9B37C492-8FEA-436F-8A91-992A13420AB3}" destId="{2EA32DFF-95F4-4ED5-8549-8E171AD65DF4}" srcOrd="0" destOrd="0" presId="urn:microsoft.com/office/officeart/2005/8/layout/default"/>
    <dgm:cxn modelId="{9F9997FC-EDFA-4A55-A4B2-BA8DFC690CEE}" srcId="{097721DC-9009-4FA2-B23F-043896DB0530}" destId="{BEBC5C85-E860-45BD-87AF-1B0C370C6FFE}" srcOrd="2" destOrd="0" parTransId="{A4D00C0F-79C3-4E26-881D-85EFB1C09B52}" sibTransId="{4509DCFB-8874-499E-AD94-5169FAF2FF86}"/>
    <dgm:cxn modelId="{4B5F9A64-478E-4079-B80A-4E58BC9C30D3}" type="presParOf" srcId="{A9E9FAF0-1837-42B5-BC0E-CD4D699CE747}" destId="{D0B98D14-BF9B-431A-A646-98FF41267A1D}" srcOrd="0" destOrd="0" presId="urn:microsoft.com/office/officeart/2005/8/layout/default"/>
    <dgm:cxn modelId="{13FE4F22-65EB-4365-B134-553CC1CBEAD9}" type="presParOf" srcId="{A9E9FAF0-1837-42B5-BC0E-CD4D699CE747}" destId="{552332CE-7678-47E5-BDCB-F8941CE1F7AD}" srcOrd="1" destOrd="0" presId="urn:microsoft.com/office/officeart/2005/8/layout/default"/>
    <dgm:cxn modelId="{AE292E82-71A7-44C6-A374-2EB3FCA530F1}" type="presParOf" srcId="{A9E9FAF0-1837-42B5-BC0E-CD4D699CE747}" destId="{2EA32DFF-95F4-4ED5-8549-8E171AD65DF4}" srcOrd="2" destOrd="0" presId="urn:microsoft.com/office/officeart/2005/8/layout/default"/>
    <dgm:cxn modelId="{CB0945CD-0A9D-43A6-A93F-87865E0B9791}" type="presParOf" srcId="{A9E9FAF0-1837-42B5-BC0E-CD4D699CE747}" destId="{4A5A885E-9B40-491B-B4D6-C10A0EEA8FDF}" srcOrd="3" destOrd="0" presId="urn:microsoft.com/office/officeart/2005/8/layout/default"/>
    <dgm:cxn modelId="{5A369D69-E22F-4B8C-806F-6EB2FEB30525}" type="presParOf" srcId="{A9E9FAF0-1837-42B5-BC0E-CD4D699CE747}" destId="{D06B6F7A-F384-4B9A-A1FD-804F23B10FDE}" srcOrd="4" destOrd="0" presId="urn:microsoft.com/office/officeart/2005/8/layout/default"/>
    <dgm:cxn modelId="{E04F75F6-6AC8-4436-8EF6-52A3790B1C62}" type="presParOf" srcId="{A9E9FAF0-1837-42B5-BC0E-CD4D699CE747}" destId="{BF5D3AEE-2F72-41F3-99EC-DB6E2DBC3CA3}" srcOrd="5" destOrd="0" presId="urn:microsoft.com/office/officeart/2005/8/layout/default"/>
    <dgm:cxn modelId="{E661EDC2-BD82-42B9-8BBC-50DB100AA56C}" type="presParOf" srcId="{A9E9FAF0-1837-42B5-BC0E-CD4D699CE747}" destId="{6216B705-05A7-4AB6-890C-F6EC026B0B06}" srcOrd="6" destOrd="0" presId="urn:microsoft.com/office/officeart/2005/8/layout/default"/>
    <dgm:cxn modelId="{951EAE69-F6CA-4ED3-B64C-7D54B7061686}" type="presParOf" srcId="{A9E9FAF0-1837-42B5-BC0E-CD4D699CE747}" destId="{C551C83B-0BFA-4E13-B0DD-8BAE71F1CBD2}" srcOrd="7" destOrd="0" presId="urn:microsoft.com/office/officeart/2005/8/layout/default"/>
    <dgm:cxn modelId="{30C452EF-E8E3-4FBA-8013-370D8116274A}" type="presParOf" srcId="{A9E9FAF0-1837-42B5-BC0E-CD4D699CE747}" destId="{C9C00B87-2315-4905-B330-D2D059D67F1E}" srcOrd="8" destOrd="0" presId="urn:microsoft.com/office/officeart/2005/8/layout/default"/>
    <dgm:cxn modelId="{B50DD30A-4731-4107-8C86-07EB4DCE14A4}" type="presParOf" srcId="{A9E9FAF0-1837-42B5-BC0E-CD4D699CE747}" destId="{146C65C0-D541-400A-82DB-D5A214579C73}" srcOrd="9" destOrd="0" presId="urn:microsoft.com/office/officeart/2005/8/layout/default"/>
    <dgm:cxn modelId="{93A763B4-AF13-4D7D-8016-28F90540FBE7}" type="presParOf" srcId="{A9E9FAF0-1837-42B5-BC0E-CD4D699CE747}" destId="{AF137EF0-CA77-41DF-A879-1D9D3CA9BBAD}" srcOrd="10" destOrd="0" presId="urn:microsoft.com/office/officeart/2005/8/layout/default"/>
    <dgm:cxn modelId="{2FB47A03-EB9B-4F7D-9EC6-1AB0EB180217}" type="presParOf" srcId="{A9E9FAF0-1837-42B5-BC0E-CD4D699CE747}" destId="{C9332B3F-7673-4097-800C-36029F40EE43}" srcOrd="11" destOrd="0" presId="urn:microsoft.com/office/officeart/2005/8/layout/default"/>
    <dgm:cxn modelId="{526A6DFE-FEB9-4E66-97D7-6CB0B91AD748}" type="presParOf" srcId="{A9E9FAF0-1837-42B5-BC0E-CD4D699CE747}" destId="{2F301747-55D8-400F-BA03-50313AE49539}" srcOrd="12" destOrd="0" presId="urn:microsoft.com/office/officeart/2005/8/layout/default"/>
    <dgm:cxn modelId="{FB80BBC1-627F-4139-857D-80BE2C1F66BC}" type="presParOf" srcId="{A9E9FAF0-1837-42B5-BC0E-CD4D699CE747}" destId="{5E481D60-6926-4933-A05F-CDC7343079BE}" srcOrd="13" destOrd="0" presId="urn:microsoft.com/office/officeart/2005/8/layout/default"/>
    <dgm:cxn modelId="{467A80BF-A74C-4C31-9140-B290EFF25FFB}" type="presParOf" srcId="{A9E9FAF0-1837-42B5-BC0E-CD4D699CE747}" destId="{D2A28FD4-0F22-4192-B53E-445FAE190D9D}" srcOrd="14" destOrd="0" presId="urn:microsoft.com/office/officeart/2005/8/layout/default"/>
    <dgm:cxn modelId="{743509F2-555D-4A23-AB71-2F51AFA87C28}" type="presParOf" srcId="{A9E9FAF0-1837-42B5-BC0E-CD4D699CE747}" destId="{244A5EDB-2103-4F3B-8667-12C5CA711D62}" srcOrd="15" destOrd="0" presId="urn:microsoft.com/office/officeart/2005/8/layout/default"/>
    <dgm:cxn modelId="{EFCF7AC3-D05E-49D1-A7A0-5E59AE1D3FAC}" type="presParOf" srcId="{A9E9FAF0-1837-42B5-BC0E-CD4D699CE747}" destId="{D5EE101B-99A5-4C75-9847-5E55BFDF7397}" srcOrd="16" destOrd="0" presId="urn:microsoft.com/office/officeart/2005/8/layout/default"/>
    <dgm:cxn modelId="{391B58BB-2578-455E-A529-2FD234046ECC}" type="presParOf" srcId="{A9E9FAF0-1837-42B5-BC0E-CD4D699CE747}" destId="{628683B6-6250-473A-AED1-37FEE0779815}" srcOrd="17" destOrd="0" presId="urn:microsoft.com/office/officeart/2005/8/layout/default"/>
    <dgm:cxn modelId="{A0BFC4CB-B4BE-4769-AA9A-5A82736B1B92}" type="presParOf" srcId="{A9E9FAF0-1837-42B5-BC0E-CD4D699CE747}" destId="{AE9650D9-CC4A-4C42-B45F-CB6DB9584703}" srcOrd="18" destOrd="0" presId="urn:microsoft.com/office/officeart/2005/8/layout/default"/>
    <dgm:cxn modelId="{267A1DF5-6D29-4863-9F4F-0CDDAABE7C1A}" type="presParOf" srcId="{A9E9FAF0-1837-42B5-BC0E-CD4D699CE747}" destId="{BCF60757-95EC-4E83-9166-932C08444102}" srcOrd="19" destOrd="0" presId="urn:microsoft.com/office/officeart/2005/8/layout/default"/>
    <dgm:cxn modelId="{58EA9347-F5D5-48DF-B772-45FE7C322DEB}" type="presParOf" srcId="{A9E9FAF0-1837-42B5-BC0E-CD4D699CE747}" destId="{0C223342-AF45-4C0D-B87A-DC84982B1B72}" srcOrd="2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2849108-8DC5-4028-ACC8-BE942903E2A0}" type="doc">
      <dgm:prSet loTypeId="urn:microsoft.com/office/officeart/2016/7/layout/LinearArrowProcessNumbered" loCatId="process" qsTypeId="urn:microsoft.com/office/officeart/2005/8/quickstyle/3d2" qsCatId="3D" csTypeId="urn:microsoft.com/office/officeart/2005/8/colors/accent1_2" csCatId="accent1" phldr="1"/>
      <dgm:spPr/>
      <dgm:t>
        <a:bodyPr/>
        <a:lstStyle/>
        <a:p>
          <a:endParaRPr lang="en-US"/>
        </a:p>
      </dgm:t>
    </dgm:pt>
    <dgm:pt modelId="{21660793-5322-4AE2-AE0B-A85E91DB52FE}">
      <dgm:prSet custT="1"/>
      <dgm:spPr/>
      <dgm:t>
        <a:bodyPr/>
        <a:lstStyle/>
        <a:p>
          <a:r>
            <a:rPr lang="en-GB" sz="1200" dirty="0"/>
            <a:t>Decide on the software name, project grouping and usage of IPR (source code, libraries, frameworks, datasets…)</a:t>
          </a:r>
          <a:endParaRPr lang="en-US" sz="1200" dirty="0"/>
        </a:p>
      </dgm:t>
    </dgm:pt>
    <dgm:pt modelId="{D8BCE680-B403-4CBC-BD4A-BCD2F303463C}" type="parTrans" cxnId="{827BE34D-725F-4845-AFB8-CF74401FC1CE}">
      <dgm:prSet/>
      <dgm:spPr/>
      <dgm:t>
        <a:bodyPr/>
        <a:lstStyle/>
        <a:p>
          <a:endParaRPr lang="en-US"/>
        </a:p>
      </dgm:t>
    </dgm:pt>
    <dgm:pt modelId="{DD3B47EF-BB5E-4A2B-83D7-A6CCF6320EFD}" type="sibTrans" cxnId="{827BE34D-725F-4845-AFB8-CF74401FC1CE}">
      <dgm:prSet phldrT="1" phldr="0"/>
      <dgm:spPr/>
      <dgm:t>
        <a:bodyPr/>
        <a:lstStyle/>
        <a:p>
          <a:r>
            <a:rPr lang="en-US"/>
            <a:t>1</a:t>
          </a:r>
        </a:p>
      </dgm:t>
    </dgm:pt>
    <dgm:pt modelId="{A6BE2607-77A9-4B38-9485-79A5504769DA}">
      <dgm:prSet/>
      <dgm:spPr/>
      <dgm:t>
        <a:bodyPr/>
        <a:lstStyle/>
        <a:p>
          <a:r>
            <a:rPr lang="en-GB" dirty="0"/>
            <a:t>For new projects, create a proof of concept or prototype to validate key components</a:t>
          </a:r>
          <a:endParaRPr lang="en-US" dirty="0"/>
        </a:p>
      </dgm:t>
    </dgm:pt>
    <dgm:pt modelId="{9E19B5B9-4141-4DA9-A734-AA7E5564F857}" type="parTrans" cxnId="{D91EB43E-C8C9-42A5-B8CF-4F1F22E85128}">
      <dgm:prSet/>
      <dgm:spPr/>
      <dgm:t>
        <a:bodyPr/>
        <a:lstStyle/>
        <a:p>
          <a:endParaRPr lang="en-US"/>
        </a:p>
      </dgm:t>
    </dgm:pt>
    <dgm:pt modelId="{7D704765-3996-47C5-BCF1-A5683D4CD123}" type="sibTrans" cxnId="{D91EB43E-C8C9-42A5-B8CF-4F1F22E85128}">
      <dgm:prSet phldrT="2" phldr="0"/>
      <dgm:spPr/>
      <dgm:t>
        <a:bodyPr/>
        <a:lstStyle/>
        <a:p>
          <a:r>
            <a:rPr lang="en-US"/>
            <a:t>2</a:t>
          </a:r>
        </a:p>
      </dgm:t>
    </dgm:pt>
    <dgm:pt modelId="{107E7653-DC5A-484E-AEED-F0885922E40C}">
      <dgm:prSet/>
      <dgm:spPr/>
      <dgm:t>
        <a:bodyPr/>
        <a:lstStyle/>
        <a:p>
          <a:r>
            <a:rPr lang="en-GB" dirty="0"/>
            <a:t>Gather pre-existing information and documentation for components, models, assets and other contributions</a:t>
          </a:r>
          <a:endParaRPr lang="en-US" dirty="0"/>
        </a:p>
      </dgm:t>
    </dgm:pt>
    <dgm:pt modelId="{5DD46B15-D26C-46AD-95D5-3D6EC9159FB8}" type="parTrans" cxnId="{813E92E1-BD74-41BD-B7AB-CB9F82F2C744}">
      <dgm:prSet/>
      <dgm:spPr/>
      <dgm:t>
        <a:bodyPr/>
        <a:lstStyle/>
        <a:p>
          <a:endParaRPr lang="en-US"/>
        </a:p>
      </dgm:t>
    </dgm:pt>
    <dgm:pt modelId="{53055036-E489-40CD-862B-C2F778FEA91D}" type="sibTrans" cxnId="{813E92E1-BD74-41BD-B7AB-CB9F82F2C744}">
      <dgm:prSet phldrT="3" phldr="0"/>
      <dgm:spPr/>
      <dgm:t>
        <a:bodyPr/>
        <a:lstStyle/>
        <a:p>
          <a:r>
            <a:rPr lang="en-US"/>
            <a:t>3</a:t>
          </a:r>
        </a:p>
      </dgm:t>
    </dgm:pt>
    <dgm:pt modelId="{D80C8BE7-8891-45BF-ACB0-F3AE6BEEAE85}">
      <dgm:prSet/>
      <dgm:spPr/>
      <dgm:t>
        <a:bodyPr/>
        <a:lstStyle/>
        <a:p>
          <a:r>
            <a:rPr lang="en-GB" dirty="0"/>
            <a:t>Consolidate internal components into a single project or clarify relationships if they remain separate</a:t>
          </a:r>
          <a:endParaRPr lang="en-US" dirty="0"/>
        </a:p>
      </dgm:t>
    </dgm:pt>
    <dgm:pt modelId="{2FF4AA91-FBEC-4DE2-AC35-7DAFE5D0E9ED}" type="parTrans" cxnId="{F565A00A-734D-41F9-A1E4-11C761D4D939}">
      <dgm:prSet/>
      <dgm:spPr/>
      <dgm:t>
        <a:bodyPr/>
        <a:lstStyle/>
        <a:p>
          <a:endParaRPr lang="en-US"/>
        </a:p>
      </dgm:t>
    </dgm:pt>
    <dgm:pt modelId="{FF4928B7-DD06-4760-B713-CB362734A903}" type="sibTrans" cxnId="{F565A00A-734D-41F9-A1E4-11C761D4D939}">
      <dgm:prSet phldrT="4" phldr="0"/>
      <dgm:spPr/>
      <dgm:t>
        <a:bodyPr/>
        <a:lstStyle/>
        <a:p>
          <a:r>
            <a:rPr lang="en-US"/>
            <a:t>4</a:t>
          </a:r>
        </a:p>
      </dgm:t>
    </dgm:pt>
    <dgm:pt modelId="{8D88EB25-4264-4279-B489-4DEA033D45A7}">
      <dgm:prSet/>
      <dgm:spPr/>
      <dgm:t>
        <a:bodyPr/>
        <a:lstStyle/>
        <a:p>
          <a:r>
            <a:rPr lang="en-GB" dirty="0"/>
            <a:t>Resolve authorship and copyright matters internally</a:t>
          </a:r>
          <a:endParaRPr lang="en-US" dirty="0"/>
        </a:p>
      </dgm:t>
    </dgm:pt>
    <dgm:pt modelId="{26C68BE7-C17D-4BD8-9926-9CF08B37F9B2}" type="parTrans" cxnId="{4756A23A-5763-464E-A3DF-8A92524E9D31}">
      <dgm:prSet/>
      <dgm:spPr/>
      <dgm:t>
        <a:bodyPr/>
        <a:lstStyle/>
        <a:p>
          <a:endParaRPr lang="en-US"/>
        </a:p>
      </dgm:t>
    </dgm:pt>
    <dgm:pt modelId="{852BF5C1-DFD0-4B6D-BC84-0D52163AA434}" type="sibTrans" cxnId="{4756A23A-5763-464E-A3DF-8A92524E9D31}">
      <dgm:prSet phldrT="5" phldr="0"/>
      <dgm:spPr/>
      <dgm:t>
        <a:bodyPr/>
        <a:lstStyle/>
        <a:p>
          <a:r>
            <a:rPr lang="en-US"/>
            <a:t>5</a:t>
          </a:r>
        </a:p>
      </dgm:t>
    </dgm:pt>
    <dgm:pt modelId="{53BB02BF-3788-4993-909E-654CC760F1AF}">
      <dgm:prSet/>
      <dgm:spPr/>
      <dgm:t>
        <a:bodyPr/>
        <a:lstStyle/>
        <a:p>
          <a:r>
            <a:rPr lang="en-GB" dirty="0"/>
            <a:t>Host the project on GÉANT GitLab or GitHub</a:t>
          </a:r>
          <a:endParaRPr lang="en-US" dirty="0"/>
        </a:p>
      </dgm:t>
    </dgm:pt>
    <dgm:pt modelId="{2149B1DE-A9C7-4F01-A9A7-81A0C54B248E}" type="parTrans" cxnId="{5F598375-094F-4394-971C-D628660D4A70}">
      <dgm:prSet/>
      <dgm:spPr/>
      <dgm:t>
        <a:bodyPr/>
        <a:lstStyle/>
        <a:p>
          <a:endParaRPr lang="en-US"/>
        </a:p>
      </dgm:t>
    </dgm:pt>
    <dgm:pt modelId="{C1B7EEEB-9AEE-4802-9073-8C3A8762D59E}" type="sibTrans" cxnId="{5F598375-094F-4394-971C-D628660D4A70}">
      <dgm:prSet phldrT="6" phldr="0"/>
      <dgm:spPr/>
      <dgm:t>
        <a:bodyPr/>
        <a:lstStyle/>
        <a:p>
          <a:r>
            <a:rPr lang="en-US"/>
            <a:t>6</a:t>
          </a:r>
        </a:p>
      </dgm:t>
    </dgm:pt>
    <dgm:pt modelId="{CEBB85FB-15AF-43CB-9E04-C6B33DD87239}">
      <dgm:prSet/>
      <dgm:spPr/>
      <dgm:t>
        <a:bodyPr/>
        <a:lstStyle/>
        <a:p>
          <a:r>
            <a:rPr lang="en-GB" dirty="0"/>
            <a:t>Register the project in the GÉANT Software Catalogue</a:t>
          </a:r>
          <a:endParaRPr lang="en-US" dirty="0"/>
        </a:p>
      </dgm:t>
    </dgm:pt>
    <dgm:pt modelId="{EEB9FB78-9150-4AED-8271-3A850D7AB01F}" type="parTrans" cxnId="{4298A01E-E187-4D8F-A7AA-4B5C39130E1E}">
      <dgm:prSet/>
      <dgm:spPr/>
      <dgm:t>
        <a:bodyPr/>
        <a:lstStyle/>
        <a:p>
          <a:endParaRPr lang="en-US"/>
        </a:p>
      </dgm:t>
    </dgm:pt>
    <dgm:pt modelId="{EB299A67-AE9F-4DEB-97D0-C830A4B2D6F5}" type="sibTrans" cxnId="{4298A01E-E187-4D8F-A7AA-4B5C39130E1E}">
      <dgm:prSet phldrT="7" phldr="0"/>
      <dgm:spPr/>
      <dgm:t>
        <a:bodyPr/>
        <a:lstStyle/>
        <a:p>
          <a:r>
            <a:rPr lang="en-US"/>
            <a:t>7</a:t>
          </a:r>
        </a:p>
      </dgm:t>
    </dgm:pt>
    <dgm:pt modelId="{39EA054D-6402-4362-A424-C0C8E55C2620}" type="pres">
      <dgm:prSet presAssocID="{22849108-8DC5-4028-ACC8-BE942903E2A0}" presName="linearFlow" presStyleCnt="0">
        <dgm:presLayoutVars>
          <dgm:dir/>
          <dgm:animLvl val="lvl"/>
          <dgm:resizeHandles val="exact"/>
        </dgm:presLayoutVars>
      </dgm:prSet>
      <dgm:spPr/>
    </dgm:pt>
    <dgm:pt modelId="{4D69557A-9F78-4291-A02A-4240F733DF2C}" type="pres">
      <dgm:prSet presAssocID="{21660793-5322-4AE2-AE0B-A85E91DB52FE}" presName="compositeNode" presStyleCnt="0"/>
      <dgm:spPr/>
    </dgm:pt>
    <dgm:pt modelId="{93DBC169-67BA-4138-BAFA-09C167AE17D4}" type="pres">
      <dgm:prSet presAssocID="{21660793-5322-4AE2-AE0B-A85E91DB52FE}" presName="parTx" presStyleLbl="node1" presStyleIdx="0" presStyleCnt="0">
        <dgm:presLayoutVars>
          <dgm:chMax val="0"/>
          <dgm:chPref val="0"/>
          <dgm:bulletEnabled val="1"/>
        </dgm:presLayoutVars>
      </dgm:prSet>
      <dgm:spPr/>
    </dgm:pt>
    <dgm:pt modelId="{645926F5-8982-4AF2-BAE1-744202C5C51A}" type="pres">
      <dgm:prSet presAssocID="{21660793-5322-4AE2-AE0B-A85E91DB52FE}" presName="parSh" presStyleCnt="0"/>
      <dgm:spPr/>
    </dgm:pt>
    <dgm:pt modelId="{EC6F5008-B647-4425-8AC7-145CD7E31115}" type="pres">
      <dgm:prSet presAssocID="{21660793-5322-4AE2-AE0B-A85E91DB52FE}" presName="lineNode" presStyleLbl="alignAccFollowNode1" presStyleIdx="0" presStyleCnt="21"/>
      <dgm:spPr/>
    </dgm:pt>
    <dgm:pt modelId="{55ABD592-61CA-4DB2-9035-D0028B4F9DD8}" type="pres">
      <dgm:prSet presAssocID="{21660793-5322-4AE2-AE0B-A85E91DB52FE}" presName="lineArrowNode" presStyleLbl="alignAccFollowNode1" presStyleIdx="1" presStyleCnt="21"/>
      <dgm:spPr/>
    </dgm:pt>
    <dgm:pt modelId="{8C9794B9-8C8E-4805-B97E-0700E20B92FB}" type="pres">
      <dgm:prSet presAssocID="{DD3B47EF-BB5E-4A2B-83D7-A6CCF6320EFD}" presName="sibTransNodeCircle" presStyleLbl="alignNode1" presStyleIdx="0" presStyleCnt="7">
        <dgm:presLayoutVars>
          <dgm:chMax val="0"/>
          <dgm:bulletEnabled/>
        </dgm:presLayoutVars>
      </dgm:prSet>
      <dgm:spPr/>
    </dgm:pt>
    <dgm:pt modelId="{BAAB6C22-EA7C-4FCD-BD91-35216DC70A7B}" type="pres">
      <dgm:prSet presAssocID="{DD3B47EF-BB5E-4A2B-83D7-A6CCF6320EFD}" presName="spacerBetweenCircleAndCallout" presStyleCnt="0">
        <dgm:presLayoutVars/>
      </dgm:prSet>
      <dgm:spPr/>
    </dgm:pt>
    <dgm:pt modelId="{0CEC97BB-3D5E-4B64-AF19-0DE2472AA5AA}" type="pres">
      <dgm:prSet presAssocID="{21660793-5322-4AE2-AE0B-A85E91DB52FE}" presName="nodeText" presStyleLbl="alignAccFollowNode1" presStyleIdx="2" presStyleCnt="21">
        <dgm:presLayoutVars>
          <dgm:bulletEnabled val="1"/>
        </dgm:presLayoutVars>
      </dgm:prSet>
      <dgm:spPr/>
    </dgm:pt>
    <dgm:pt modelId="{5BAB3F96-B6BF-43B7-8EF6-69AC99289DBE}" type="pres">
      <dgm:prSet presAssocID="{DD3B47EF-BB5E-4A2B-83D7-A6CCF6320EFD}" presName="sibTransComposite" presStyleCnt="0"/>
      <dgm:spPr/>
    </dgm:pt>
    <dgm:pt modelId="{35BBCADD-B810-46B3-9F58-A362775B8FBC}" type="pres">
      <dgm:prSet presAssocID="{A6BE2607-77A9-4B38-9485-79A5504769DA}" presName="compositeNode" presStyleCnt="0"/>
      <dgm:spPr/>
    </dgm:pt>
    <dgm:pt modelId="{65F2624D-2CD2-4849-BA49-1111E9EC9740}" type="pres">
      <dgm:prSet presAssocID="{A6BE2607-77A9-4B38-9485-79A5504769DA}" presName="parTx" presStyleLbl="node1" presStyleIdx="0" presStyleCnt="0">
        <dgm:presLayoutVars>
          <dgm:chMax val="0"/>
          <dgm:chPref val="0"/>
          <dgm:bulletEnabled val="1"/>
        </dgm:presLayoutVars>
      </dgm:prSet>
      <dgm:spPr/>
    </dgm:pt>
    <dgm:pt modelId="{018A0134-91E2-4CBD-88E2-CD97EC0ABB2D}" type="pres">
      <dgm:prSet presAssocID="{A6BE2607-77A9-4B38-9485-79A5504769DA}" presName="parSh" presStyleCnt="0"/>
      <dgm:spPr/>
    </dgm:pt>
    <dgm:pt modelId="{10E3360B-89E9-4902-B182-49666254E08F}" type="pres">
      <dgm:prSet presAssocID="{A6BE2607-77A9-4B38-9485-79A5504769DA}" presName="lineNode" presStyleLbl="alignAccFollowNode1" presStyleIdx="3" presStyleCnt="21"/>
      <dgm:spPr/>
    </dgm:pt>
    <dgm:pt modelId="{7C5C14F2-B578-4194-8485-1C5BB97BFEF3}" type="pres">
      <dgm:prSet presAssocID="{A6BE2607-77A9-4B38-9485-79A5504769DA}" presName="lineArrowNode" presStyleLbl="alignAccFollowNode1" presStyleIdx="4" presStyleCnt="21"/>
      <dgm:spPr/>
    </dgm:pt>
    <dgm:pt modelId="{416A83CB-EEF4-413E-9028-5884BCBC83D7}" type="pres">
      <dgm:prSet presAssocID="{7D704765-3996-47C5-BCF1-A5683D4CD123}" presName="sibTransNodeCircle" presStyleLbl="alignNode1" presStyleIdx="1" presStyleCnt="7">
        <dgm:presLayoutVars>
          <dgm:chMax val="0"/>
          <dgm:bulletEnabled/>
        </dgm:presLayoutVars>
      </dgm:prSet>
      <dgm:spPr/>
    </dgm:pt>
    <dgm:pt modelId="{E9992420-79F8-462B-B809-C0323F8CE1DF}" type="pres">
      <dgm:prSet presAssocID="{7D704765-3996-47C5-BCF1-A5683D4CD123}" presName="spacerBetweenCircleAndCallout" presStyleCnt="0">
        <dgm:presLayoutVars/>
      </dgm:prSet>
      <dgm:spPr/>
    </dgm:pt>
    <dgm:pt modelId="{A710EEA0-053C-44A4-BCE6-DE521EA3BDB5}" type="pres">
      <dgm:prSet presAssocID="{A6BE2607-77A9-4B38-9485-79A5504769DA}" presName="nodeText" presStyleLbl="alignAccFollowNode1" presStyleIdx="5" presStyleCnt="21">
        <dgm:presLayoutVars>
          <dgm:bulletEnabled val="1"/>
        </dgm:presLayoutVars>
      </dgm:prSet>
      <dgm:spPr/>
    </dgm:pt>
    <dgm:pt modelId="{287EEF00-B510-4200-AAAB-82238A76261C}" type="pres">
      <dgm:prSet presAssocID="{7D704765-3996-47C5-BCF1-A5683D4CD123}" presName="sibTransComposite" presStyleCnt="0"/>
      <dgm:spPr/>
    </dgm:pt>
    <dgm:pt modelId="{358F6588-A5BE-4CF8-8796-E06CAB3C5B77}" type="pres">
      <dgm:prSet presAssocID="{107E7653-DC5A-484E-AEED-F0885922E40C}" presName="compositeNode" presStyleCnt="0"/>
      <dgm:spPr/>
    </dgm:pt>
    <dgm:pt modelId="{21301E04-93F7-480C-9F73-13493E8612A2}" type="pres">
      <dgm:prSet presAssocID="{107E7653-DC5A-484E-AEED-F0885922E40C}" presName="parTx" presStyleLbl="node1" presStyleIdx="0" presStyleCnt="0">
        <dgm:presLayoutVars>
          <dgm:chMax val="0"/>
          <dgm:chPref val="0"/>
          <dgm:bulletEnabled val="1"/>
        </dgm:presLayoutVars>
      </dgm:prSet>
      <dgm:spPr/>
    </dgm:pt>
    <dgm:pt modelId="{9E5FABB5-CEA9-41CC-941B-83E804593A6D}" type="pres">
      <dgm:prSet presAssocID="{107E7653-DC5A-484E-AEED-F0885922E40C}" presName="parSh" presStyleCnt="0"/>
      <dgm:spPr/>
    </dgm:pt>
    <dgm:pt modelId="{50E8DCB8-95DD-41B7-B83A-AC889D618497}" type="pres">
      <dgm:prSet presAssocID="{107E7653-DC5A-484E-AEED-F0885922E40C}" presName="lineNode" presStyleLbl="alignAccFollowNode1" presStyleIdx="6" presStyleCnt="21"/>
      <dgm:spPr/>
    </dgm:pt>
    <dgm:pt modelId="{74BBB6B2-2414-40CC-B7B8-E484FAAD1E8D}" type="pres">
      <dgm:prSet presAssocID="{107E7653-DC5A-484E-AEED-F0885922E40C}" presName="lineArrowNode" presStyleLbl="alignAccFollowNode1" presStyleIdx="7" presStyleCnt="21"/>
      <dgm:spPr/>
    </dgm:pt>
    <dgm:pt modelId="{C2568839-3FFF-4BF1-B679-FB58D59D9E5A}" type="pres">
      <dgm:prSet presAssocID="{53055036-E489-40CD-862B-C2F778FEA91D}" presName="sibTransNodeCircle" presStyleLbl="alignNode1" presStyleIdx="2" presStyleCnt="7">
        <dgm:presLayoutVars>
          <dgm:chMax val="0"/>
          <dgm:bulletEnabled/>
        </dgm:presLayoutVars>
      </dgm:prSet>
      <dgm:spPr/>
    </dgm:pt>
    <dgm:pt modelId="{86905891-B89F-4D0F-A61A-73F2F9DC2175}" type="pres">
      <dgm:prSet presAssocID="{53055036-E489-40CD-862B-C2F778FEA91D}" presName="spacerBetweenCircleAndCallout" presStyleCnt="0">
        <dgm:presLayoutVars/>
      </dgm:prSet>
      <dgm:spPr/>
    </dgm:pt>
    <dgm:pt modelId="{636A8B0F-F52B-4CED-BA34-DEB41B4E6050}" type="pres">
      <dgm:prSet presAssocID="{107E7653-DC5A-484E-AEED-F0885922E40C}" presName="nodeText" presStyleLbl="alignAccFollowNode1" presStyleIdx="8" presStyleCnt="21">
        <dgm:presLayoutVars>
          <dgm:bulletEnabled val="1"/>
        </dgm:presLayoutVars>
      </dgm:prSet>
      <dgm:spPr/>
    </dgm:pt>
    <dgm:pt modelId="{7F7CA91B-2AAE-40A0-AD29-94B170789D6D}" type="pres">
      <dgm:prSet presAssocID="{53055036-E489-40CD-862B-C2F778FEA91D}" presName="sibTransComposite" presStyleCnt="0"/>
      <dgm:spPr/>
    </dgm:pt>
    <dgm:pt modelId="{D25162AE-E102-42BC-BDC2-7102963092AD}" type="pres">
      <dgm:prSet presAssocID="{D80C8BE7-8891-45BF-ACB0-F3AE6BEEAE85}" presName="compositeNode" presStyleCnt="0"/>
      <dgm:spPr/>
    </dgm:pt>
    <dgm:pt modelId="{31808ADF-9839-435A-B0C2-479E77B75087}" type="pres">
      <dgm:prSet presAssocID="{D80C8BE7-8891-45BF-ACB0-F3AE6BEEAE85}" presName="parTx" presStyleLbl="node1" presStyleIdx="0" presStyleCnt="0">
        <dgm:presLayoutVars>
          <dgm:chMax val="0"/>
          <dgm:chPref val="0"/>
          <dgm:bulletEnabled val="1"/>
        </dgm:presLayoutVars>
      </dgm:prSet>
      <dgm:spPr/>
    </dgm:pt>
    <dgm:pt modelId="{D33A5172-D6FD-4BE8-BCFE-A374FC28717A}" type="pres">
      <dgm:prSet presAssocID="{D80C8BE7-8891-45BF-ACB0-F3AE6BEEAE85}" presName="parSh" presStyleCnt="0"/>
      <dgm:spPr/>
    </dgm:pt>
    <dgm:pt modelId="{60CC815C-BDAA-42C8-8E26-7E9413628C2D}" type="pres">
      <dgm:prSet presAssocID="{D80C8BE7-8891-45BF-ACB0-F3AE6BEEAE85}" presName="lineNode" presStyleLbl="alignAccFollowNode1" presStyleIdx="9" presStyleCnt="21"/>
      <dgm:spPr/>
    </dgm:pt>
    <dgm:pt modelId="{7657161B-BC2C-4AFA-9A6B-ADFB7CFD7ECB}" type="pres">
      <dgm:prSet presAssocID="{D80C8BE7-8891-45BF-ACB0-F3AE6BEEAE85}" presName="lineArrowNode" presStyleLbl="alignAccFollowNode1" presStyleIdx="10" presStyleCnt="21"/>
      <dgm:spPr/>
    </dgm:pt>
    <dgm:pt modelId="{56B30792-71F8-49B5-9094-60CF5901E4F9}" type="pres">
      <dgm:prSet presAssocID="{FF4928B7-DD06-4760-B713-CB362734A903}" presName="sibTransNodeCircle" presStyleLbl="alignNode1" presStyleIdx="3" presStyleCnt="7">
        <dgm:presLayoutVars>
          <dgm:chMax val="0"/>
          <dgm:bulletEnabled/>
        </dgm:presLayoutVars>
      </dgm:prSet>
      <dgm:spPr/>
    </dgm:pt>
    <dgm:pt modelId="{6CBF0341-8305-45D1-9642-0C0D9F5B8E1E}" type="pres">
      <dgm:prSet presAssocID="{FF4928B7-DD06-4760-B713-CB362734A903}" presName="spacerBetweenCircleAndCallout" presStyleCnt="0">
        <dgm:presLayoutVars/>
      </dgm:prSet>
      <dgm:spPr/>
    </dgm:pt>
    <dgm:pt modelId="{65868013-0B6D-4326-A016-D16E07064E09}" type="pres">
      <dgm:prSet presAssocID="{D80C8BE7-8891-45BF-ACB0-F3AE6BEEAE85}" presName="nodeText" presStyleLbl="alignAccFollowNode1" presStyleIdx="11" presStyleCnt="21">
        <dgm:presLayoutVars>
          <dgm:bulletEnabled val="1"/>
        </dgm:presLayoutVars>
      </dgm:prSet>
      <dgm:spPr/>
    </dgm:pt>
    <dgm:pt modelId="{354CBA7D-B416-48F1-8F8C-3D7B84ACDAE2}" type="pres">
      <dgm:prSet presAssocID="{FF4928B7-DD06-4760-B713-CB362734A903}" presName="sibTransComposite" presStyleCnt="0"/>
      <dgm:spPr/>
    </dgm:pt>
    <dgm:pt modelId="{F8199555-3DB4-4776-A9B6-A7C21E50174B}" type="pres">
      <dgm:prSet presAssocID="{8D88EB25-4264-4279-B489-4DEA033D45A7}" presName="compositeNode" presStyleCnt="0"/>
      <dgm:spPr/>
    </dgm:pt>
    <dgm:pt modelId="{1CC983F6-97EE-4A65-8D16-F1B42523170C}" type="pres">
      <dgm:prSet presAssocID="{8D88EB25-4264-4279-B489-4DEA033D45A7}" presName="parTx" presStyleLbl="node1" presStyleIdx="0" presStyleCnt="0">
        <dgm:presLayoutVars>
          <dgm:chMax val="0"/>
          <dgm:chPref val="0"/>
          <dgm:bulletEnabled val="1"/>
        </dgm:presLayoutVars>
      </dgm:prSet>
      <dgm:spPr/>
    </dgm:pt>
    <dgm:pt modelId="{1014D000-33B6-4103-98D3-0F9714ACD1D2}" type="pres">
      <dgm:prSet presAssocID="{8D88EB25-4264-4279-B489-4DEA033D45A7}" presName="parSh" presStyleCnt="0"/>
      <dgm:spPr/>
    </dgm:pt>
    <dgm:pt modelId="{B47B13C5-AAA8-49C5-ABD3-D0D0EE909172}" type="pres">
      <dgm:prSet presAssocID="{8D88EB25-4264-4279-B489-4DEA033D45A7}" presName="lineNode" presStyleLbl="alignAccFollowNode1" presStyleIdx="12" presStyleCnt="21"/>
      <dgm:spPr/>
    </dgm:pt>
    <dgm:pt modelId="{18B0F092-09A6-4C98-8EFA-3BA34FDEABFB}" type="pres">
      <dgm:prSet presAssocID="{8D88EB25-4264-4279-B489-4DEA033D45A7}" presName="lineArrowNode" presStyleLbl="alignAccFollowNode1" presStyleIdx="13" presStyleCnt="21"/>
      <dgm:spPr/>
    </dgm:pt>
    <dgm:pt modelId="{6EA8B625-C024-4789-BB88-CD592828866F}" type="pres">
      <dgm:prSet presAssocID="{852BF5C1-DFD0-4B6D-BC84-0D52163AA434}" presName="sibTransNodeCircle" presStyleLbl="alignNode1" presStyleIdx="4" presStyleCnt="7">
        <dgm:presLayoutVars>
          <dgm:chMax val="0"/>
          <dgm:bulletEnabled/>
        </dgm:presLayoutVars>
      </dgm:prSet>
      <dgm:spPr/>
    </dgm:pt>
    <dgm:pt modelId="{3BC12905-9849-411E-9EC3-DD148E421076}" type="pres">
      <dgm:prSet presAssocID="{852BF5C1-DFD0-4B6D-BC84-0D52163AA434}" presName="spacerBetweenCircleAndCallout" presStyleCnt="0">
        <dgm:presLayoutVars/>
      </dgm:prSet>
      <dgm:spPr/>
    </dgm:pt>
    <dgm:pt modelId="{1844CF77-5404-4461-B517-1977CDC78B85}" type="pres">
      <dgm:prSet presAssocID="{8D88EB25-4264-4279-B489-4DEA033D45A7}" presName="nodeText" presStyleLbl="alignAccFollowNode1" presStyleIdx="14" presStyleCnt="21">
        <dgm:presLayoutVars>
          <dgm:bulletEnabled val="1"/>
        </dgm:presLayoutVars>
      </dgm:prSet>
      <dgm:spPr/>
    </dgm:pt>
    <dgm:pt modelId="{1C3C6DBE-EB74-4448-8390-6A14D976AE54}" type="pres">
      <dgm:prSet presAssocID="{852BF5C1-DFD0-4B6D-BC84-0D52163AA434}" presName="sibTransComposite" presStyleCnt="0"/>
      <dgm:spPr/>
    </dgm:pt>
    <dgm:pt modelId="{2B2E6B16-53BE-4183-9049-AC928F450F90}" type="pres">
      <dgm:prSet presAssocID="{53BB02BF-3788-4993-909E-654CC760F1AF}" presName="compositeNode" presStyleCnt="0"/>
      <dgm:spPr/>
    </dgm:pt>
    <dgm:pt modelId="{0659E8E5-232F-45A4-B275-9D2828554BF3}" type="pres">
      <dgm:prSet presAssocID="{53BB02BF-3788-4993-909E-654CC760F1AF}" presName="parTx" presStyleLbl="node1" presStyleIdx="0" presStyleCnt="0">
        <dgm:presLayoutVars>
          <dgm:chMax val="0"/>
          <dgm:chPref val="0"/>
          <dgm:bulletEnabled val="1"/>
        </dgm:presLayoutVars>
      </dgm:prSet>
      <dgm:spPr/>
    </dgm:pt>
    <dgm:pt modelId="{5ED518BF-3230-412B-AAD9-F0750EFF736C}" type="pres">
      <dgm:prSet presAssocID="{53BB02BF-3788-4993-909E-654CC760F1AF}" presName="parSh" presStyleCnt="0"/>
      <dgm:spPr/>
    </dgm:pt>
    <dgm:pt modelId="{F0FB3646-3282-41B6-AEDB-69BBDC2581D3}" type="pres">
      <dgm:prSet presAssocID="{53BB02BF-3788-4993-909E-654CC760F1AF}" presName="lineNode" presStyleLbl="alignAccFollowNode1" presStyleIdx="15" presStyleCnt="21"/>
      <dgm:spPr/>
    </dgm:pt>
    <dgm:pt modelId="{ADBF6A69-CA39-432B-8587-F6003C7264E5}" type="pres">
      <dgm:prSet presAssocID="{53BB02BF-3788-4993-909E-654CC760F1AF}" presName="lineArrowNode" presStyleLbl="alignAccFollowNode1" presStyleIdx="16" presStyleCnt="21"/>
      <dgm:spPr/>
    </dgm:pt>
    <dgm:pt modelId="{B5D812CF-C9B4-4AB2-A9B0-4FC8F06780DE}" type="pres">
      <dgm:prSet presAssocID="{C1B7EEEB-9AEE-4802-9073-8C3A8762D59E}" presName="sibTransNodeCircle" presStyleLbl="alignNode1" presStyleIdx="5" presStyleCnt="7">
        <dgm:presLayoutVars>
          <dgm:chMax val="0"/>
          <dgm:bulletEnabled/>
        </dgm:presLayoutVars>
      </dgm:prSet>
      <dgm:spPr/>
    </dgm:pt>
    <dgm:pt modelId="{4F56A06C-806D-4F7F-824D-8F5FD05DCC3C}" type="pres">
      <dgm:prSet presAssocID="{C1B7EEEB-9AEE-4802-9073-8C3A8762D59E}" presName="spacerBetweenCircleAndCallout" presStyleCnt="0">
        <dgm:presLayoutVars/>
      </dgm:prSet>
      <dgm:spPr/>
    </dgm:pt>
    <dgm:pt modelId="{584D996C-A671-4CED-BAA2-8BD7021C509D}" type="pres">
      <dgm:prSet presAssocID="{53BB02BF-3788-4993-909E-654CC760F1AF}" presName="nodeText" presStyleLbl="alignAccFollowNode1" presStyleIdx="17" presStyleCnt="21">
        <dgm:presLayoutVars>
          <dgm:bulletEnabled val="1"/>
        </dgm:presLayoutVars>
      </dgm:prSet>
      <dgm:spPr/>
    </dgm:pt>
    <dgm:pt modelId="{9E8D2E8D-EEFD-4C44-B20B-70C12A82C6B3}" type="pres">
      <dgm:prSet presAssocID="{C1B7EEEB-9AEE-4802-9073-8C3A8762D59E}" presName="sibTransComposite" presStyleCnt="0"/>
      <dgm:spPr/>
    </dgm:pt>
    <dgm:pt modelId="{94DF68B3-48BC-44C1-AEFC-806AAA2CE81D}" type="pres">
      <dgm:prSet presAssocID="{CEBB85FB-15AF-43CB-9E04-C6B33DD87239}" presName="compositeNode" presStyleCnt="0"/>
      <dgm:spPr/>
    </dgm:pt>
    <dgm:pt modelId="{29E558CA-DFB8-4F01-B181-935D37BCCB9D}" type="pres">
      <dgm:prSet presAssocID="{CEBB85FB-15AF-43CB-9E04-C6B33DD87239}" presName="parTx" presStyleLbl="node1" presStyleIdx="0" presStyleCnt="0">
        <dgm:presLayoutVars>
          <dgm:chMax val="0"/>
          <dgm:chPref val="0"/>
          <dgm:bulletEnabled val="1"/>
        </dgm:presLayoutVars>
      </dgm:prSet>
      <dgm:spPr/>
    </dgm:pt>
    <dgm:pt modelId="{092D36F4-1550-4431-9905-AFF8EC2301F4}" type="pres">
      <dgm:prSet presAssocID="{CEBB85FB-15AF-43CB-9E04-C6B33DD87239}" presName="parSh" presStyleCnt="0"/>
      <dgm:spPr/>
    </dgm:pt>
    <dgm:pt modelId="{405D9DA0-B0C8-434B-B41F-EDB03FC7A094}" type="pres">
      <dgm:prSet presAssocID="{CEBB85FB-15AF-43CB-9E04-C6B33DD87239}" presName="lineNode" presStyleLbl="alignAccFollowNode1" presStyleIdx="18" presStyleCnt="21"/>
      <dgm:spPr/>
    </dgm:pt>
    <dgm:pt modelId="{85AA3C59-D211-4840-9240-93D1E8EFBF46}" type="pres">
      <dgm:prSet presAssocID="{CEBB85FB-15AF-43CB-9E04-C6B33DD87239}" presName="lineArrowNode" presStyleLbl="alignAccFollowNode1" presStyleIdx="19" presStyleCnt="21"/>
      <dgm:spPr/>
    </dgm:pt>
    <dgm:pt modelId="{6AAACACE-B38D-47AC-B906-F83B81D93AFA}" type="pres">
      <dgm:prSet presAssocID="{EB299A67-AE9F-4DEB-97D0-C830A4B2D6F5}" presName="sibTransNodeCircle" presStyleLbl="alignNode1" presStyleIdx="6" presStyleCnt="7">
        <dgm:presLayoutVars>
          <dgm:chMax val="0"/>
          <dgm:bulletEnabled/>
        </dgm:presLayoutVars>
      </dgm:prSet>
      <dgm:spPr/>
    </dgm:pt>
    <dgm:pt modelId="{9292CBBD-FECB-4F5E-923F-727E807AB0F9}" type="pres">
      <dgm:prSet presAssocID="{EB299A67-AE9F-4DEB-97D0-C830A4B2D6F5}" presName="spacerBetweenCircleAndCallout" presStyleCnt="0">
        <dgm:presLayoutVars/>
      </dgm:prSet>
      <dgm:spPr/>
    </dgm:pt>
    <dgm:pt modelId="{CC3B6FD4-D525-494A-8957-6344F5746C79}" type="pres">
      <dgm:prSet presAssocID="{CEBB85FB-15AF-43CB-9E04-C6B33DD87239}" presName="nodeText" presStyleLbl="alignAccFollowNode1" presStyleIdx="20" presStyleCnt="21">
        <dgm:presLayoutVars>
          <dgm:bulletEnabled val="1"/>
        </dgm:presLayoutVars>
      </dgm:prSet>
      <dgm:spPr/>
    </dgm:pt>
  </dgm:ptLst>
  <dgm:cxnLst>
    <dgm:cxn modelId="{F565A00A-734D-41F9-A1E4-11C761D4D939}" srcId="{22849108-8DC5-4028-ACC8-BE942903E2A0}" destId="{D80C8BE7-8891-45BF-ACB0-F3AE6BEEAE85}" srcOrd="3" destOrd="0" parTransId="{2FF4AA91-FBEC-4DE2-AC35-7DAFE5D0E9ED}" sibTransId="{FF4928B7-DD06-4760-B713-CB362734A903}"/>
    <dgm:cxn modelId="{B6E21618-0033-432D-95E1-756C2850AB70}" type="presOf" srcId="{DD3B47EF-BB5E-4A2B-83D7-A6CCF6320EFD}" destId="{8C9794B9-8C8E-4805-B97E-0700E20B92FB}" srcOrd="0" destOrd="0" presId="urn:microsoft.com/office/officeart/2016/7/layout/LinearArrowProcessNumbered"/>
    <dgm:cxn modelId="{4298A01E-E187-4D8F-A7AA-4B5C39130E1E}" srcId="{22849108-8DC5-4028-ACC8-BE942903E2A0}" destId="{CEBB85FB-15AF-43CB-9E04-C6B33DD87239}" srcOrd="6" destOrd="0" parTransId="{EEB9FB78-9150-4AED-8271-3A850D7AB01F}" sibTransId="{EB299A67-AE9F-4DEB-97D0-C830A4B2D6F5}"/>
    <dgm:cxn modelId="{CA1BD926-F4F0-4D31-8284-1E697DB05F2B}" type="presOf" srcId="{852BF5C1-DFD0-4B6D-BC84-0D52163AA434}" destId="{6EA8B625-C024-4789-BB88-CD592828866F}" srcOrd="0" destOrd="0" presId="urn:microsoft.com/office/officeart/2016/7/layout/LinearArrowProcessNumbered"/>
    <dgm:cxn modelId="{4756A23A-5763-464E-A3DF-8A92524E9D31}" srcId="{22849108-8DC5-4028-ACC8-BE942903E2A0}" destId="{8D88EB25-4264-4279-B489-4DEA033D45A7}" srcOrd="4" destOrd="0" parTransId="{26C68BE7-C17D-4BD8-9926-9CF08B37F9B2}" sibTransId="{852BF5C1-DFD0-4B6D-BC84-0D52163AA434}"/>
    <dgm:cxn modelId="{D91EB43E-C8C9-42A5-B8CF-4F1F22E85128}" srcId="{22849108-8DC5-4028-ACC8-BE942903E2A0}" destId="{A6BE2607-77A9-4B38-9485-79A5504769DA}" srcOrd="1" destOrd="0" parTransId="{9E19B5B9-4141-4DA9-A734-AA7E5564F857}" sibTransId="{7D704765-3996-47C5-BCF1-A5683D4CD123}"/>
    <dgm:cxn modelId="{2B932543-CF31-4BCE-820B-704D0BF6198C}" type="presOf" srcId="{53055036-E489-40CD-862B-C2F778FEA91D}" destId="{C2568839-3FFF-4BF1-B679-FB58D59D9E5A}" srcOrd="0" destOrd="0" presId="urn:microsoft.com/office/officeart/2016/7/layout/LinearArrowProcessNumbered"/>
    <dgm:cxn modelId="{C7CD5647-0AF3-4E70-A03E-57013FDBA389}" type="presOf" srcId="{C1B7EEEB-9AEE-4802-9073-8C3A8762D59E}" destId="{B5D812CF-C9B4-4AB2-A9B0-4FC8F06780DE}" srcOrd="0" destOrd="0" presId="urn:microsoft.com/office/officeart/2016/7/layout/LinearArrowProcessNumbered"/>
    <dgm:cxn modelId="{827BE34D-725F-4845-AFB8-CF74401FC1CE}" srcId="{22849108-8DC5-4028-ACC8-BE942903E2A0}" destId="{21660793-5322-4AE2-AE0B-A85E91DB52FE}" srcOrd="0" destOrd="0" parTransId="{D8BCE680-B403-4CBC-BD4A-BCD2F303463C}" sibTransId="{DD3B47EF-BB5E-4A2B-83D7-A6CCF6320EFD}"/>
    <dgm:cxn modelId="{4D059971-BD85-4728-ADA0-2B2FB965628F}" type="presOf" srcId="{A6BE2607-77A9-4B38-9485-79A5504769DA}" destId="{A710EEA0-053C-44A4-BCE6-DE521EA3BDB5}" srcOrd="0" destOrd="0" presId="urn:microsoft.com/office/officeart/2016/7/layout/LinearArrowProcessNumbered"/>
    <dgm:cxn modelId="{07BFCA51-6EC0-4D72-AAC6-913AFF66C656}" type="presOf" srcId="{21660793-5322-4AE2-AE0B-A85E91DB52FE}" destId="{0CEC97BB-3D5E-4B64-AF19-0DE2472AA5AA}" srcOrd="0" destOrd="0" presId="urn:microsoft.com/office/officeart/2016/7/layout/LinearArrowProcessNumbered"/>
    <dgm:cxn modelId="{5F598375-094F-4394-971C-D628660D4A70}" srcId="{22849108-8DC5-4028-ACC8-BE942903E2A0}" destId="{53BB02BF-3788-4993-909E-654CC760F1AF}" srcOrd="5" destOrd="0" parTransId="{2149B1DE-A9C7-4F01-A9A7-81A0C54B248E}" sibTransId="{C1B7EEEB-9AEE-4802-9073-8C3A8762D59E}"/>
    <dgm:cxn modelId="{FFFA3877-F01C-4C0E-A4E8-FC8500DA3EDE}" type="presOf" srcId="{53BB02BF-3788-4993-909E-654CC760F1AF}" destId="{584D996C-A671-4CED-BAA2-8BD7021C509D}" srcOrd="0" destOrd="0" presId="urn:microsoft.com/office/officeart/2016/7/layout/LinearArrowProcessNumbered"/>
    <dgm:cxn modelId="{FE1B435A-8178-4529-9EFF-A17CD0247358}" type="presOf" srcId="{107E7653-DC5A-484E-AEED-F0885922E40C}" destId="{636A8B0F-F52B-4CED-BA34-DEB41B4E6050}" srcOrd="0" destOrd="0" presId="urn:microsoft.com/office/officeart/2016/7/layout/LinearArrowProcessNumbered"/>
    <dgm:cxn modelId="{7007218A-4AC6-4B86-AFB8-FC0756C345CC}" type="presOf" srcId="{8D88EB25-4264-4279-B489-4DEA033D45A7}" destId="{1844CF77-5404-4461-B517-1977CDC78B85}" srcOrd="0" destOrd="0" presId="urn:microsoft.com/office/officeart/2016/7/layout/LinearArrowProcessNumbered"/>
    <dgm:cxn modelId="{370A4290-AC64-462B-870C-D0ABD06915C9}" type="presOf" srcId="{7D704765-3996-47C5-BCF1-A5683D4CD123}" destId="{416A83CB-EEF4-413E-9028-5884BCBC83D7}" srcOrd="0" destOrd="0" presId="urn:microsoft.com/office/officeart/2016/7/layout/LinearArrowProcessNumbered"/>
    <dgm:cxn modelId="{0DB59EA1-8DF7-4E55-89AB-DC15F2E824CA}" type="presOf" srcId="{D80C8BE7-8891-45BF-ACB0-F3AE6BEEAE85}" destId="{65868013-0B6D-4326-A016-D16E07064E09}" srcOrd="0" destOrd="0" presId="urn:microsoft.com/office/officeart/2016/7/layout/LinearArrowProcessNumbered"/>
    <dgm:cxn modelId="{E2EA39CA-8E1C-418F-9F7B-A874D38E2197}" type="presOf" srcId="{FF4928B7-DD06-4760-B713-CB362734A903}" destId="{56B30792-71F8-49B5-9094-60CF5901E4F9}" srcOrd="0" destOrd="0" presId="urn:microsoft.com/office/officeart/2016/7/layout/LinearArrowProcessNumbered"/>
    <dgm:cxn modelId="{813E92E1-BD74-41BD-B7AB-CB9F82F2C744}" srcId="{22849108-8DC5-4028-ACC8-BE942903E2A0}" destId="{107E7653-DC5A-484E-AEED-F0885922E40C}" srcOrd="2" destOrd="0" parTransId="{5DD46B15-D26C-46AD-95D5-3D6EC9159FB8}" sibTransId="{53055036-E489-40CD-862B-C2F778FEA91D}"/>
    <dgm:cxn modelId="{C7B84EEE-F9DC-4E1B-8E9B-4AA40E47B5B6}" type="presOf" srcId="{CEBB85FB-15AF-43CB-9E04-C6B33DD87239}" destId="{CC3B6FD4-D525-494A-8957-6344F5746C79}" srcOrd="0" destOrd="0" presId="urn:microsoft.com/office/officeart/2016/7/layout/LinearArrowProcessNumbered"/>
    <dgm:cxn modelId="{0FE1F1F5-93C0-4D2B-A11D-CB50209F69CC}" type="presOf" srcId="{22849108-8DC5-4028-ACC8-BE942903E2A0}" destId="{39EA054D-6402-4362-A424-C0C8E55C2620}" srcOrd="0" destOrd="0" presId="urn:microsoft.com/office/officeart/2016/7/layout/LinearArrowProcessNumbered"/>
    <dgm:cxn modelId="{8A6895F9-7066-45FE-B7DC-D3991164A470}" type="presOf" srcId="{EB299A67-AE9F-4DEB-97D0-C830A4B2D6F5}" destId="{6AAACACE-B38D-47AC-B906-F83B81D93AFA}" srcOrd="0" destOrd="0" presId="urn:microsoft.com/office/officeart/2016/7/layout/LinearArrowProcessNumbered"/>
    <dgm:cxn modelId="{BA0D5FED-88A7-481A-813F-9741257EE187}" type="presParOf" srcId="{39EA054D-6402-4362-A424-C0C8E55C2620}" destId="{4D69557A-9F78-4291-A02A-4240F733DF2C}" srcOrd="0" destOrd="0" presId="urn:microsoft.com/office/officeart/2016/7/layout/LinearArrowProcessNumbered"/>
    <dgm:cxn modelId="{6305CBE9-A4FB-4EF0-93F3-CF19BEE1C0E7}" type="presParOf" srcId="{4D69557A-9F78-4291-A02A-4240F733DF2C}" destId="{93DBC169-67BA-4138-BAFA-09C167AE17D4}" srcOrd="0" destOrd="0" presId="urn:microsoft.com/office/officeart/2016/7/layout/LinearArrowProcessNumbered"/>
    <dgm:cxn modelId="{CF0253DD-9903-47F0-99AE-E05784ACB04F}" type="presParOf" srcId="{4D69557A-9F78-4291-A02A-4240F733DF2C}" destId="{645926F5-8982-4AF2-BAE1-744202C5C51A}" srcOrd="1" destOrd="0" presId="urn:microsoft.com/office/officeart/2016/7/layout/LinearArrowProcessNumbered"/>
    <dgm:cxn modelId="{40E2CC4E-E617-4B58-80AC-184E5591D044}" type="presParOf" srcId="{645926F5-8982-4AF2-BAE1-744202C5C51A}" destId="{EC6F5008-B647-4425-8AC7-145CD7E31115}" srcOrd="0" destOrd="0" presId="urn:microsoft.com/office/officeart/2016/7/layout/LinearArrowProcessNumbered"/>
    <dgm:cxn modelId="{3353C413-D940-47B2-95FB-3136327DF839}" type="presParOf" srcId="{645926F5-8982-4AF2-BAE1-744202C5C51A}" destId="{55ABD592-61CA-4DB2-9035-D0028B4F9DD8}" srcOrd="1" destOrd="0" presId="urn:microsoft.com/office/officeart/2016/7/layout/LinearArrowProcessNumbered"/>
    <dgm:cxn modelId="{22288586-097A-4C9C-AAF2-6BE3BA49E91B}" type="presParOf" srcId="{645926F5-8982-4AF2-BAE1-744202C5C51A}" destId="{8C9794B9-8C8E-4805-B97E-0700E20B92FB}" srcOrd="2" destOrd="0" presId="urn:microsoft.com/office/officeart/2016/7/layout/LinearArrowProcessNumbered"/>
    <dgm:cxn modelId="{4CE82D1E-E26E-4896-979B-68A08D07CAF3}" type="presParOf" srcId="{645926F5-8982-4AF2-BAE1-744202C5C51A}" destId="{BAAB6C22-EA7C-4FCD-BD91-35216DC70A7B}" srcOrd="3" destOrd="0" presId="urn:microsoft.com/office/officeart/2016/7/layout/LinearArrowProcessNumbered"/>
    <dgm:cxn modelId="{C5D5CB39-C0D5-4035-8948-99821DCBC942}" type="presParOf" srcId="{4D69557A-9F78-4291-A02A-4240F733DF2C}" destId="{0CEC97BB-3D5E-4B64-AF19-0DE2472AA5AA}" srcOrd="2" destOrd="0" presId="urn:microsoft.com/office/officeart/2016/7/layout/LinearArrowProcessNumbered"/>
    <dgm:cxn modelId="{8BBB0F5F-554E-4CBC-BC4D-DC444E5C2CB1}" type="presParOf" srcId="{39EA054D-6402-4362-A424-C0C8E55C2620}" destId="{5BAB3F96-B6BF-43B7-8EF6-69AC99289DBE}" srcOrd="1" destOrd="0" presId="urn:microsoft.com/office/officeart/2016/7/layout/LinearArrowProcessNumbered"/>
    <dgm:cxn modelId="{4867D376-FEC8-4416-B5DD-E027A468CEE3}" type="presParOf" srcId="{39EA054D-6402-4362-A424-C0C8E55C2620}" destId="{35BBCADD-B810-46B3-9F58-A362775B8FBC}" srcOrd="2" destOrd="0" presId="urn:microsoft.com/office/officeart/2016/7/layout/LinearArrowProcessNumbered"/>
    <dgm:cxn modelId="{2B00BD2C-70C6-4A8B-84AE-198CF7B9D17F}" type="presParOf" srcId="{35BBCADD-B810-46B3-9F58-A362775B8FBC}" destId="{65F2624D-2CD2-4849-BA49-1111E9EC9740}" srcOrd="0" destOrd="0" presId="urn:microsoft.com/office/officeart/2016/7/layout/LinearArrowProcessNumbered"/>
    <dgm:cxn modelId="{6AACD31A-1BF3-455E-90BB-2A6D3208E61E}" type="presParOf" srcId="{35BBCADD-B810-46B3-9F58-A362775B8FBC}" destId="{018A0134-91E2-4CBD-88E2-CD97EC0ABB2D}" srcOrd="1" destOrd="0" presId="urn:microsoft.com/office/officeart/2016/7/layout/LinearArrowProcessNumbered"/>
    <dgm:cxn modelId="{09BF4E14-E432-4A85-95DB-DFD29993C77F}" type="presParOf" srcId="{018A0134-91E2-4CBD-88E2-CD97EC0ABB2D}" destId="{10E3360B-89E9-4902-B182-49666254E08F}" srcOrd="0" destOrd="0" presId="urn:microsoft.com/office/officeart/2016/7/layout/LinearArrowProcessNumbered"/>
    <dgm:cxn modelId="{F76B22CB-3F8C-43C1-A12B-0EA14258E23C}" type="presParOf" srcId="{018A0134-91E2-4CBD-88E2-CD97EC0ABB2D}" destId="{7C5C14F2-B578-4194-8485-1C5BB97BFEF3}" srcOrd="1" destOrd="0" presId="urn:microsoft.com/office/officeart/2016/7/layout/LinearArrowProcessNumbered"/>
    <dgm:cxn modelId="{DAFA60E5-9283-43F6-BBD2-9A2436944CB8}" type="presParOf" srcId="{018A0134-91E2-4CBD-88E2-CD97EC0ABB2D}" destId="{416A83CB-EEF4-413E-9028-5884BCBC83D7}" srcOrd="2" destOrd="0" presId="urn:microsoft.com/office/officeart/2016/7/layout/LinearArrowProcessNumbered"/>
    <dgm:cxn modelId="{4B02F23E-6649-45CB-A913-CCA485A8E227}" type="presParOf" srcId="{018A0134-91E2-4CBD-88E2-CD97EC0ABB2D}" destId="{E9992420-79F8-462B-B809-C0323F8CE1DF}" srcOrd="3" destOrd="0" presId="urn:microsoft.com/office/officeart/2016/7/layout/LinearArrowProcessNumbered"/>
    <dgm:cxn modelId="{7B5836F1-FC6E-4B96-8974-F631BB5FA9F4}" type="presParOf" srcId="{35BBCADD-B810-46B3-9F58-A362775B8FBC}" destId="{A710EEA0-053C-44A4-BCE6-DE521EA3BDB5}" srcOrd="2" destOrd="0" presId="urn:microsoft.com/office/officeart/2016/7/layout/LinearArrowProcessNumbered"/>
    <dgm:cxn modelId="{425E40BB-92DA-4A04-A369-EBBEF74A1954}" type="presParOf" srcId="{39EA054D-6402-4362-A424-C0C8E55C2620}" destId="{287EEF00-B510-4200-AAAB-82238A76261C}" srcOrd="3" destOrd="0" presId="urn:microsoft.com/office/officeart/2016/7/layout/LinearArrowProcessNumbered"/>
    <dgm:cxn modelId="{F40D5A50-172C-465F-9D55-4901DA7551E3}" type="presParOf" srcId="{39EA054D-6402-4362-A424-C0C8E55C2620}" destId="{358F6588-A5BE-4CF8-8796-E06CAB3C5B77}" srcOrd="4" destOrd="0" presId="urn:microsoft.com/office/officeart/2016/7/layout/LinearArrowProcessNumbered"/>
    <dgm:cxn modelId="{4497612E-F9A3-46C2-9532-0C980E154930}" type="presParOf" srcId="{358F6588-A5BE-4CF8-8796-E06CAB3C5B77}" destId="{21301E04-93F7-480C-9F73-13493E8612A2}" srcOrd="0" destOrd="0" presId="urn:microsoft.com/office/officeart/2016/7/layout/LinearArrowProcessNumbered"/>
    <dgm:cxn modelId="{E59CB45B-0A71-4A2C-B7BA-AF106951766D}" type="presParOf" srcId="{358F6588-A5BE-4CF8-8796-E06CAB3C5B77}" destId="{9E5FABB5-CEA9-41CC-941B-83E804593A6D}" srcOrd="1" destOrd="0" presId="urn:microsoft.com/office/officeart/2016/7/layout/LinearArrowProcessNumbered"/>
    <dgm:cxn modelId="{5A73B3DD-2FC0-480A-9863-32FFF9545845}" type="presParOf" srcId="{9E5FABB5-CEA9-41CC-941B-83E804593A6D}" destId="{50E8DCB8-95DD-41B7-B83A-AC889D618497}" srcOrd="0" destOrd="0" presId="urn:microsoft.com/office/officeart/2016/7/layout/LinearArrowProcessNumbered"/>
    <dgm:cxn modelId="{3249F6BF-2569-4CB1-9F3E-EF719E5DD92E}" type="presParOf" srcId="{9E5FABB5-CEA9-41CC-941B-83E804593A6D}" destId="{74BBB6B2-2414-40CC-B7B8-E484FAAD1E8D}" srcOrd="1" destOrd="0" presId="urn:microsoft.com/office/officeart/2016/7/layout/LinearArrowProcessNumbered"/>
    <dgm:cxn modelId="{D2F4075A-E5BD-4064-BDF2-D0DDAA013A6E}" type="presParOf" srcId="{9E5FABB5-CEA9-41CC-941B-83E804593A6D}" destId="{C2568839-3FFF-4BF1-B679-FB58D59D9E5A}" srcOrd="2" destOrd="0" presId="urn:microsoft.com/office/officeart/2016/7/layout/LinearArrowProcessNumbered"/>
    <dgm:cxn modelId="{702AA24E-D0A2-4A72-983F-C171AC099550}" type="presParOf" srcId="{9E5FABB5-CEA9-41CC-941B-83E804593A6D}" destId="{86905891-B89F-4D0F-A61A-73F2F9DC2175}" srcOrd="3" destOrd="0" presId="urn:microsoft.com/office/officeart/2016/7/layout/LinearArrowProcessNumbered"/>
    <dgm:cxn modelId="{27AF1074-090E-42C2-B68B-131732F4445E}" type="presParOf" srcId="{358F6588-A5BE-4CF8-8796-E06CAB3C5B77}" destId="{636A8B0F-F52B-4CED-BA34-DEB41B4E6050}" srcOrd="2" destOrd="0" presId="urn:microsoft.com/office/officeart/2016/7/layout/LinearArrowProcessNumbered"/>
    <dgm:cxn modelId="{2506567E-F8FF-41B5-A55A-85C75EFDF56A}" type="presParOf" srcId="{39EA054D-6402-4362-A424-C0C8E55C2620}" destId="{7F7CA91B-2AAE-40A0-AD29-94B170789D6D}" srcOrd="5" destOrd="0" presId="urn:microsoft.com/office/officeart/2016/7/layout/LinearArrowProcessNumbered"/>
    <dgm:cxn modelId="{CFF10C11-FA52-4517-B193-5A9ADBD07F71}" type="presParOf" srcId="{39EA054D-6402-4362-A424-C0C8E55C2620}" destId="{D25162AE-E102-42BC-BDC2-7102963092AD}" srcOrd="6" destOrd="0" presId="urn:microsoft.com/office/officeart/2016/7/layout/LinearArrowProcessNumbered"/>
    <dgm:cxn modelId="{E9797D64-8183-49DB-AD15-3CE4EE8D1C05}" type="presParOf" srcId="{D25162AE-E102-42BC-BDC2-7102963092AD}" destId="{31808ADF-9839-435A-B0C2-479E77B75087}" srcOrd="0" destOrd="0" presId="urn:microsoft.com/office/officeart/2016/7/layout/LinearArrowProcessNumbered"/>
    <dgm:cxn modelId="{C6844A67-385E-4E92-9D00-B0BBA01A7065}" type="presParOf" srcId="{D25162AE-E102-42BC-BDC2-7102963092AD}" destId="{D33A5172-D6FD-4BE8-BCFE-A374FC28717A}" srcOrd="1" destOrd="0" presId="urn:microsoft.com/office/officeart/2016/7/layout/LinearArrowProcessNumbered"/>
    <dgm:cxn modelId="{5C603B35-9286-41B2-BBC1-5D690FD2FE75}" type="presParOf" srcId="{D33A5172-D6FD-4BE8-BCFE-A374FC28717A}" destId="{60CC815C-BDAA-42C8-8E26-7E9413628C2D}" srcOrd="0" destOrd="0" presId="urn:microsoft.com/office/officeart/2016/7/layout/LinearArrowProcessNumbered"/>
    <dgm:cxn modelId="{6DB901EF-4565-4FDA-B7F7-6C6343134610}" type="presParOf" srcId="{D33A5172-D6FD-4BE8-BCFE-A374FC28717A}" destId="{7657161B-BC2C-4AFA-9A6B-ADFB7CFD7ECB}" srcOrd="1" destOrd="0" presId="urn:microsoft.com/office/officeart/2016/7/layout/LinearArrowProcessNumbered"/>
    <dgm:cxn modelId="{4847A9E6-7E64-486C-9E12-D272554A6C0D}" type="presParOf" srcId="{D33A5172-D6FD-4BE8-BCFE-A374FC28717A}" destId="{56B30792-71F8-49B5-9094-60CF5901E4F9}" srcOrd="2" destOrd="0" presId="urn:microsoft.com/office/officeart/2016/7/layout/LinearArrowProcessNumbered"/>
    <dgm:cxn modelId="{56499AA0-7C63-487C-8304-ED8D3331915F}" type="presParOf" srcId="{D33A5172-D6FD-4BE8-BCFE-A374FC28717A}" destId="{6CBF0341-8305-45D1-9642-0C0D9F5B8E1E}" srcOrd="3" destOrd="0" presId="urn:microsoft.com/office/officeart/2016/7/layout/LinearArrowProcessNumbered"/>
    <dgm:cxn modelId="{4FF21833-EA27-4ADD-B780-BDCCC2052D4A}" type="presParOf" srcId="{D25162AE-E102-42BC-BDC2-7102963092AD}" destId="{65868013-0B6D-4326-A016-D16E07064E09}" srcOrd="2" destOrd="0" presId="urn:microsoft.com/office/officeart/2016/7/layout/LinearArrowProcessNumbered"/>
    <dgm:cxn modelId="{88DD6F20-1989-456E-9D8A-E24EE218F444}" type="presParOf" srcId="{39EA054D-6402-4362-A424-C0C8E55C2620}" destId="{354CBA7D-B416-48F1-8F8C-3D7B84ACDAE2}" srcOrd="7" destOrd="0" presId="urn:microsoft.com/office/officeart/2016/7/layout/LinearArrowProcessNumbered"/>
    <dgm:cxn modelId="{2844F814-7664-4656-81A7-2779E63140DC}" type="presParOf" srcId="{39EA054D-6402-4362-A424-C0C8E55C2620}" destId="{F8199555-3DB4-4776-A9B6-A7C21E50174B}" srcOrd="8" destOrd="0" presId="urn:microsoft.com/office/officeart/2016/7/layout/LinearArrowProcessNumbered"/>
    <dgm:cxn modelId="{EFB2EB57-A156-4398-B166-7DDB4B665D15}" type="presParOf" srcId="{F8199555-3DB4-4776-A9B6-A7C21E50174B}" destId="{1CC983F6-97EE-4A65-8D16-F1B42523170C}" srcOrd="0" destOrd="0" presId="urn:microsoft.com/office/officeart/2016/7/layout/LinearArrowProcessNumbered"/>
    <dgm:cxn modelId="{066D399F-F04E-4299-9406-8D4CA9ED4CD9}" type="presParOf" srcId="{F8199555-3DB4-4776-A9B6-A7C21E50174B}" destId="{1014D000-33B6-4103-98D3-0F9714ACD1D2}" srcOrd="1" destOrd="0" presId="urn:microsoft.com/office/officeart/2016/7/layout/LinearArrowProcessNumbered"/>
    <dgm:cxn modelId="{525785B6-C87D-4308-9A0E-08B55E346D38}" type="presParOf" srcId="{1014D000-33B6-4103-98D3-0F9714ACD1D2}" destId="{B47B13C5-AAA8-49C5-ABD3-D0D0EE909172}" srcOrd="0" destOrd="0" presId="urn:microsoft.com/office/officeart/2016/7/layout/LinearArrowProcessNumbered"/>
    <dgm:cxn modelId="{202725CC-9363-4A82-9585-A9C224F7EDDC}" type="presParOf" srcId="{1014D000-33B6-4103-98D3-0F9714ACD1D2}" destId="{18B0F092-09A6-4C98-8EFA-3BA34FDEABFB}" srcOrd="1" destOrd="0" presId="urn:microsoft.com/office/officeart/2016/7/layout/LinearArrowProcessNumbered"/>
    <dgm:cxn modelId="{7A67BC39-C901-4C3D-9EF4-679F0C07F0F5}" type="presParOf" srcId="{1014D000-33B6-4103-98D3-0F9714ACD1D2}" destId="{6EA8B625-C024-4789-BB88-CD592828866F}" srcOrd="2" destOrd="0" presId="urn:microsoft.com/office/officeart/2016/7/layout/LinearArrowProcessNumbered"/>
    <dgm:cxn modelId="{89132990-FD3A-431A-A16A-D3ABB6677D7B}" type="presParOf" srcId="{1014D000-33B6-4103-98D3-0F9714ACD1D2}" destId="{3BC12905-9849-411E-9EC3-DD148E421076}" srcOrd="3" destOrd="0" presId="urn:microsoft.com/office/officeart/2016/7/layout/LinearArrowProcessNumbered"/>
    <dgm:cxn modelId="{417F595F-6BCA-4984-92D9-CF5D832AD110}" type="presParOf" srcId="{F8199555-3DB4-4776-A9B6-A7C21E50174B}" destId="{1844CF77-5404-4461-B517-1977CDC78B85}" srcOrd="2" destOrd="0" presId="urn:microsoft.com/office/officeart/2016/7/layout/LinearArrowProcessNumbered"/>
    <dgm:cxn modelId="{C38CE81C-CBB9-4FA6-B534-38EE3AD54899}" type="presParOf" srcId="{39EA054D-6402-4362-A424-C0C8E55C2620}" destId="{1C3C6DBE-EB74-4448-8390-6A14D976AE54}" srcOrd="9" destOrd="0" presId="urn:microsoft.com/office/officeart/2016/7/layout/LinearArrowProcessNumbered"/>
    <dgm:cxn modelId="{9987876C-F426-4E32-AED9-93953D4E3DC9}" type="presParOf" srcId="{39EA054D-6402-4362-A424-C0C8E55C2620}" destId="{2B2E6B16-53BE-4183-9049-AC928F450F90}" srcOrd="10" destOrd="0" presId="urn:microsoft.com/office/officeart/2016/7/layout/LinearArrowProcessNumbered"/>
    <dgm:cxn modelId="{EEED6F6E-DF04-45BB-B4CE-1848900D8F51}" type="presParOf" srcId="{2B2E6B16-53BE-4183-9049-AC928F450F90}" destId="{0659E8E5-232F-45A4-B275-9D2828554BF3}" srcOrd="0" destOrd="0" presId="urn:microsoft.com/office/officeart/2016/7/layout/LinearArrowProcessNumbered"/>
    <dgm:cxn modelId="{792285D1-8800-423B-AF1A-6C3C4D1CD6F7}" type="presParOf" srcId="{2B2E6B16-53BE-4183-9049-AC928F450F90}" destId="{5ED518BF-3230-412B-AAD9-F0750EFF736C}" srcOrd="1" destOrd="0" presId="urn:microsoft.com/office/officeart/2016/7/layout/LinearArrowProcessNumbered"/>
    <dgm:cxn modelId="{67677FCF-6D7B-4E34-8ACC-E8E6DE5389EB}" type="presParOf" srcId="{5ED518BF-3230-412B-AAD9-F0750EFF736C}" destId="{F0FB3646-3282-41B6-AEDB-69BBDC2581D3}" srcOrd="0" destOrd="0" presId="urn:microsoft.com/office/officeart/2016/7/layout/LinearArrowProcessNumbered"/>
    <dgm:cxn modelId="{0EF396EB-2DF6-4DD2-B0C5-6BFD86509BA7}" type="presParOf" srcId="{5ED518BF-3230-412B-AAD9-F0750EFF736C}" destId="{ADBF6A69-CA39-432B-8587-F6003C7264E5}" srcOrd="1" destOrd="0" presId="urn:microsoft.com/office/officeart/2016/7/layout/LinearArrowProcessNumbered"/>
    <dgm:cxn modelId="{DA35AC60-EA62-413D-84BE-BC09B18E5BF9}" type="presParOf" srcId="{5ED518BF-3230-412B-AAD9-F0750EFF736C}" destId="{B5D812CF-C9B4-4AB2-A9B0-4FC8F06780DE}" srcOrd="2" destOrd="0" presId="urn:microsoft.com/office/officeart/2016/7/layout/LinearArrowProcessNumbered"/>
    <dgm:cxn modelId="{6C3AB849-0E42-460D-82F8-B4A746D3F2FD}" type="presParOf" srcId="{5ED518BF-3230-412B-AAD9-F0750EFF736C}" destId="{4F56A06C-806D-4F7F-824D-8F5FD05DCC3C}" srcOrd="3" destOrd="0" presId="urn:microsoft.com/office/officeart/2016/7/layout/LinearArrowProcessNumbered"/>
    <dgm:cxn modelId="{BEEE45EE-55C1-4C99-8DDC-17A8A40428B2}" type="presParOf" srcId="{2B2E6B16-53BE-4183-9049-AC928F450F90}" destId="{584D996C-A671-4CED-BAA2-8BD7021C509D}" srcOrd="2" destOrd="0" presId="urn:microsoft.com/office/officeart/2016/7/layout/LinearArrowProcessNumbered"/>
    <dgm:cxn modelId="{EB03BA01-127E-445A-9534-F4FA9E1A8E30}" type="presParOf" srcId="{39EA054D-6402-4362-A424-C0C8E55C2620}" destId="{9E8D2E8D-EEFD-4C44-B20B-70C12A82C6B3}" srcOrd="11" destOrd="0" presId="urn:microsoft.com/office/officeart/2016/7/layout/LinearArrowProcessNumbered"/>
    <dgm:cxn modelId="{CF87663C-7D61-4D6F-8BBC-B7B21D9BA7AE}" type="presParOf" srcId="{39EA054D-6402-4362-A424-C0C8E55C2620}" destId="{94DF68B3-48BC-44C1-AEFC-806AAA2CE81D}" srcOrd="12" destOrd="0" presId="urn:microsoft.com/office/officeart/2016/7/layout/LinearArrowProcessNumbered"/>
    <dgm:cxn modelId="{9D111DB0-6B2E-4335-814A-C0141888BE64}" type="presParOf" srcId="{94DF68B3-48BC-44C1-AEFC-806AAA2CE81D}" destId="{29E558CA-DFB8-4F01-B181-935D37BCCB9D}" srcOrd="0" destOrd="0" presId="urn:microsoft.com/office/officeart/2016/7/layout/LinearArrowProcessNumbered"/>
    <dgm:cxn modelId="{1225FE4C-AB09-4057-9AE3-2A89A932FFCC}" type="presParOf" srcId="{94DF68B3-48BC-44C1-AEFC-806AAA2CE81D}" destId="{092D36F4-1550-4431-9905-AFF8EC2301F4}" srcOrd="1" destOrd="0" presId="urn:microsoft.com/office/officeart/2016/7/layout/LinearArrowProcessNumbered"/>
    <dgm:cxn modelId="{CC114E7F-423A-4BA6-8052-F0FB1749F5E1}" type="presParOf" srcId="{092D36F4-1550-4431-9905-AFF8EC2301F4}" destId="{405D9DA0-B0C8-434B-B41F-EDB03FC7A094}" srcOrd="0" destOrd="0" presId="urn:microsoft.com/office/officeart/2016/7/layout/LinearArrowProcessNumbered"/>
    <dgm:cxn modelId="{6AEEE60E-6A26-4608-A698-18F07BEA16DE}" type="presParOf" srcId="{092D36F4-1550-4431-9905-AFF8EC2301F4}" destId="{85AA3C59-D211-4840-9240-93D1E8EFBF46}" srcOrd="1" destOrd="0" presId="urn:microsoft.com/office/officeart/2016/7/layout/LinearArrowProcessNumbered"/>
    <dgm:cxn modelId="{F1074AB5-3D60-454C-B9D8-158A6EC42768}" type="presParOf" srcId="{092D36F4-1550-4431-9905-AFF8EC2301F4}" destId="{6AAACACE-B38D-47AC-B906-F83B81D93AFA}" srcOrd="2" destOrd="0" presId="urn:microsoft.com/office/officeart/2016/7/layout/LinearArrowProcessNumbered"/>
    <dgm:cxn modelId="{F7922C8E-51A4-4C24-93E9-F5730245A807}" type="presParOf" srcId="{092D36F4-1550-4431-9905-AFF8EC2301F4}" destId="{9292CBBD-FECB-4F5E-923F-727E807AB0F9}" srcOrd="3" destOrd="0" presId="urn:microsoft.com/office/officeart/2016/7/layout/LinearArrowProcessNumbered"/>
    <dgm:cxn modelId="{096BD3EE-1270-4538-BEE9-08D3157A4519}" type="presParOf" srcId="{94DF68B3-48BC-44C1-AEFC-806AAA2CE81D}" destId="{CC3B6FD4-D525-494A-8957-6344F5746C79}" srcOrd="2" destOrd="0" presId="urn:microsoft.com/office/officeart/2016/7/layout/LinearArrow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9EDED72-6CD3-4F10-A556-4387E0B6379A}" type="doc">
      <dgm:prSet loTypeId="urn:microsoft.com/office/officeart/2005/8/layout/default" loCatId="list" qsTypeId="urn:microsoft.com/office/officeart/2005/8/quickstyle/3d2" qsCatId="3D" csTypeId="urn:microsoft.com/office/officeart/2005/8/colors/colorful4" csCatId="colorful" phldr="1"/>
      <dgm:spPr/>
      <dgm:t>
        <a:bodyPr/>
        <a:lstStyle/>
        <a:p>
          <a:endParaRPr lang="en-US"/>
        </a:p>
      </dgm:t>
    </dgm:pt>
    <dgm:pt modelId="{7936E047-FB0F-493A-BCD9-F9E24BF319C2}">
      <dgm:prSet phldrT="[Text]"/>
      <dgm:spPr/>
      <dgm:t>
        <a:bodyPr/>
        <a:lstStyle/>
        <a:p>
          <a:r>
            <a:rPr lang="en-GB" noProof="0" dirty="0">
              <a:solidFill>
                <a:srgbClr val="1F4E79"/>
              </a:solidFill>
            </a:rPr>
            <a:t>Specify the current licence</a:t>
          </a:r>
          <a:endParaRPr lang="en-US" dirty="0">
            <a:solidFill>
              <a:srgbClr val="1F4E79"/>
            </a:solidFill>
          </a:endParaRPr>
        </a:p>
      </dgm:t>
    </dgm:pt>
    <dgm:pt modelId="{4D387D75-0C14-4B1B-946F-5C670ECEA5C3}" type="parTrans" cxnId="{43DE7552-5A58-4164-9E3F-F6A15D7872D6}">
      <dgm:prSet/>
      <dgm:spPr/>
      <dgm:t>
        <a:bodyPr/>
        <a:lstStyle/>
        <a:p>
          <a:endParaRPr lang="en-US"/>
        </a:p>
      </dgm:t>
    </dgm:pt>
    <dgm:pt modelId="{BA0BD45F-AC7E-499C-8B8A-F776F3C44F2C}" type="sibTrans" cxnId="{43DE7552-5A58-4164-9E3F-F6A15D7872D6}">
      <dgm:prSet/>
      <dgm:spPr/>
      <dgm:t>
        <a:bodyPr/>
        <a:lstStyle/>
        <a:p>
          <a:endParaRPr lang="en-US"/>
        </a:p>
      </dgm:t>
    </dgm:pt>
    <dgm:pt modelId="{B843A3E4-5BC0-476D-B548-9E610274FF0B}">
      <dgm:prSet/>
      <dgm:spPr/>
      <dgm:t>
        <a:bodyPr/>
        <a:lstStyle/>
        <a:p>
          <a:r>
            <a:rPr lang="en-GB" noProof="0" dirty="0">
              <a:solidFill>
                <a:srgbClr val="1F4E79"/>
              </a:solidFill>
            </a:rPr>
            <a:t>Record copyrights</a:t>
          </a:r>
        </a:p>
      </dgm:t>
    </dgm:pt>
    <dgm:pt modelId="{FDA0D82C-1F56-4FC5-AE32-5B2B7B3552E8}" type="parTrans" cxnId="{1E0071F3-D102-4C9D-9908-F1DB97D1AADD}">
      <dgm:prSet/>
      <dgm:spPr/>
      <dgm:t>
        <a:bodyPr/>
        <a:lstStyle/>
        <a:p>
          <a:endParaRPr lang="en-US"/>
        </a:p>
      </dgm:t>
    </dgm:pt>
    <dgm:pt modelId="{1C57045C-947F-48FD-A6B7-2794BF6462D6}" type="sibTrans" cxnId="{1E0071F3-D102-4C9D-9908-F1DB97D1AADD}">
      <dgm:prSet/>
      <dgm:spPr/>
      <dgm:t>
        <a:bodyPr/>
        <a:lstStyle/>
        <a:p>
          <a:endParaRPr lang="en-US"/>
        </a:p>
      </dgm:t>
    </dgm:pt>
    <dgm:pt modelId="{6DA0D0F8-AA34-41CE-A06C-6EA5A4B1F16B}">
      <dgm:prSet/>
      <dgm:spPr/>
      <dgm:t>
        <a:bodyPr/>
        <a:lstStyle/>
        <a:p>
          <a:r>
            <a:rPr lang="en-GB" noProof="0" dirty="0">
              <a:solidFill>
                <a:srgbClr val="1F4E79"/>
              </a:solidFill>
            </a:rPr>
            <a:t>Request SCA and SLA services</a:t>
          </a:r>
        </a:p>
      </dgm:t>
    </dgm:pt>
    <dgm:pt modelId="{F32E312C-B9DC-4F8D-B7C9-57550AA27465}" type="parTrans" cxnId="{2D6488D1-3C60-4981-8394-349312A724D1}">
      <dgm:prSet/>
      <dgm:spPr/>
      <dgm:t>
        <a:bodyPr/>
        <a:lstStyle/>
        <a:p>
          <a:endParaRPr lang="en-US"/>
        </a:p>
      </dgm:t>
    </dgm:pt>
    <dgm:pt modelId="{06EBAFD9-EDEE-443F-874C-049E000B946A}" type="sibTrans" cxnId="{2D6488D1-3C60-4981-8394-349312A724D1}">
      <dgm:prSet/>
      <dgm:spPr/>
      <dgm:t>
        <a:bodyPr/>
        <a:lstStyle/>
        <a:p>
          <a:endParaRPr lang="en-US"/>
        </a:p>
      </dgm:t>
    </dgm:pt>
    <dgm:pt modelId="{F8B34EFF-AD86-4435-A7E5-B2617598F45D}">
      <dgm:prSet/>
      <dgm:spPr/>
      <dgm:t>
        <a:bodyPr/>
        <a:lstStyle/>
        <a:p>
          <a:r>
            <a:rPr lang="en-GB" noProof="0" dirty="0">
              <a:solidFill>
                <a:srgbClr val="1F4E79"/>
              </a:solidFill>
            </a:rPr>
            <a:t>Scan the project codebase</a:t>
          </a:r>
        </a:p>
      </dgm:t>
    </dgm:pt>
    <dgm:pt modelId="{0A807473-A82D-487E-A4FD-D7D3FA1B7F52}" type="parTrans" cxnId="{C37BD61A-85CF-4D39-BDA1-177B7B904FE2}">
      <dgm:prSet/>
      <dgm:spPr/>
      <dgm:t>
        <a:bodyPr/>
        <a:lstStyle/>
        <a:p>
          <a:endParaRPr lang="en-US"/>
        </a:p>
      </dgm:t>
    </dgm:pt>
    <dgm:pt modelId="{6D19FFDD-632E-497F-8122-7482EF68AA1C}" type="sibTrans" cxnId="{C37BD61A-85CF-4D39-BDA1-177B7B904FE2}">
      <dgm:prSet/>
      <dgm:spPr/>
      <dgm:t>
        <a:bodyPr/>
        <a:lstStyle/>
        <a:p>
          <a:endParaRPr lang="en-US"/>
        </a:p>
      </dgm:t>
    </dgm:pt>
    <dgm:pt modelId="{CC6A149C-4E1A-456B-A208-21A445E4C942}">
      <dgm:prSet/>
      <dgm:spPr/>
      <dgm:t>
        <a:bodyPr/>
        <a:lstStyle/>
        <a:p>
          <a:r>
            <a:rPr lang="en-GB" noProof="0" dirty="0">
              <a:solidFill>
                <a:srgbClr val="1F4E79"/>
              </a:solidFill>
            </a:rPr>
            <a:t>Review SCA outputs and findings</a:t>
          </a:r>
        </a:p>
      </dgm:t>
    </dgm:pt>
    <dgm:pt modelId="{037967E2-0007-4C0B-A711-7D5F04CB2C91}" type="parTrans" cxnId="{5DC3CA71-4797-4724-98B1-294B4B96AF2D}">
      <dgm:prSet/>
      <dgm:spPr/>
      <dgm:t>
        <a:bodyPr/>
        <a:lstStyle/>
        <a:p>
          <a:endParaRPr lang="en-US"/>
        </a:p>
      </dgm:t>
    </dgm:pt>
    <dgm:pt modelId="{590161EF-2733-48EF-84CB-23BB123598A8}" type="sibTrans" cxnId="{5DC3CA71-4797-4724-98B1-294B4B96AF2D}">
      <dgm:prSet/>
      <dgm:spPr/>
      <dgm:t>
        <a:bodyPr/>
        <a:lstStyle/>
        <a:p>
          <a:endParaRPr lang="en-US"/>
        </a:p>
      </dgm:t>
    </dgm:pt>
    <dgm:pt modelId="{FA427521-3850-40AD-BC9A-94B9FDBAFFB3}">
      <dgm:prSet/>
      <dgm:spPr/>
      <dgm:t>
        <a:bodyPr/>
        <a:lstStyle/>
        <a:p>
          <a:r>
            <a:rPr lang="en-GB" noProof="0" dirty="0">
              <a:solidFill>
                <a:srgbClr val="1F4E79"/>
              </a:solidFill>
            </a:rPr>
            <a:t>Use the SLA service for unresolved issues </a:t>
          </a:r>
          <a:r>
            <a:rPr lang="sr-Latn-ME" noProof="0" dirty="0">
              <a:solidFill>
                <a:srgbClr val="1F4E79"/>
              </a:solidFill>
            </a:rPr>
            <a:t>or</a:t>
          </a:r>
          <a:r>
            <a:rPr lang="en-GB" noProof="0" dirty="0">
              <a:solidFill>
                <a:srgbClr val="1F4E79"/>
              </a:solidFill>
            </a:rPr>
            <a:t> additional assistance</a:t>
          </a:r>
        </a:p>
      </dgm:t>
    </dgm:pt>
    <dgm:pt modelId="{2E07A079-077E-4BDA-9A45-35C00F97D7C5}" type="parTrans" cxnId="{58CB372B-CA96-41D1-8FE3-0B932C43ECB8}">
      <dgm:prSet/>
      <dgm:spPr/>
      <dgm:t>
        <a:bodyPr/>
        <a:lstStyle/>
        <a:p>
          <a:endParaRPr lang="en-US"/>
        </a:p>
      </dgm:t>
    </dgm:pt>
    <dgm:pt modelId="{04817CDF-4006-45FB-8B41-BF73B3C786D1}" type="sibTrans" cxnId="{58CB372B-CA96-41D1-8FE3-0B932C43ECB8}">
      <dgm:prSet/>
      <dgm:spPr/>
      <dgm:t>
        <a:bodyPr/>
        <a:lstStyle/>
        <a:p>
          <a:endParaRPr lang="en-US"/>
        </a:p>
      </dgm:t>
    </dgm:pt>
    <dgm:pt modelId="{DCE0A4B8-4A2C-4CF1-88DE-D20F2E18F096}">
      <dgm:prSet/>
      <dgm:spPr/>
      <dgm:t>
        <a:bodyPr/>
        <a:lstStyle/>
        <a:p>
          <a:r>
            <a:rPr lang="en-GB" noProof="0" dirty="0">
              <a:solidFill>
                <a:srgbClr val="1F4E79"/>
              </a:solidFill>
            </a:rPr>
            <a:t>Document dependencies and their licences</a:t>
          </a:r>
        </a:p>
      </dgm:t>
    </dgm:pt>
    <dgm:pt modelId="{7A31E12A-8822-4DE5-B576-5BC33AEB3893}" type="parTrans" cxnId="{99E2AD93-232F-4D2C-9DC0-885C76ABBFE7}">
      <dgm:prSet/>
      <dgm:spPr/>
      <dgm:t>
        <a:bodyPr/>
        <a:lstStyle/>
        <a:p>
          <a:endParaRPr lang="en-US"/>
        </a:p>
      </dgm:t>
    </dgm:pt>
    <dgm:pt modelId="{11442B05-F499-4332-9699-EEABE54EF1CB}" type="sibTrans" cxnId="{99E2AD93-232F-4D2C-9DC0-885C76ABBFE7}">
      <dgm:prSet/>
      <dgm:spPr/>
      <dgm:t>
        <a:bodyPr/>
        <a:lstStyle/>
        <a:p>
          <a:endParaRPr lang="en-US"/>
        </a:p>
      </dgm:t>
    </dgm:pt>
    <dgm:pt modelId="{93658F8B-8A16-405E-9383-E9D002286DB3}">
      <dgm:prSet/>
      <dgm:spPr/>
      <dgm:t>
        <a:bodyPr/>
        <a:lstStyle/>
        <a:p>
          <a:r>
            <a:rPr lang="en-GB" noProof="0" dirty="0">
              <a:solidFill>
                <a:srgbClr val="1F4E79"/>
              </a:solidFill>
            </a:rPr>
            <a:t>Review and update the component inventory</a:t>
          </a:r>
        </a:p>
      </dgm:t>
    </dgm:pt>
    <dgm:pt modelId="{22D14BBC-6937-4E58-ACC8-CD80A05DE452}" type="parTrans" cxnId="{B09247B2-DFF3-4E68-9411-950A0FBE43BC}">
      <dgm:prSet/>
      <dgm:spPr/>
      <dgm:t>
        <a:bodyPr/>
        <a:lstStyle/>
        <a:p>
          <a:endParaRPr lang="en-US"/>
        </a:p>
      </dgm:t>
    </dgm:pt>
    <dgm:pt modelId="{D85B38D8-AEC4-40D0-B7B8-CB1E53594523}" type="sibTrans" cxnId="{B09247B2-DFF3-4E68-9411-950A0FBE43BC}">
      <dgm:prSet/>
      <dgm:spPr/>
      <dgm:t>
        <a:bodyPr/>
        <a:lstStyle/>
        <a:p>
          <a:endParaRPr lang="en-US"/>
        </a:p>
      </dgm:t>
    </dgm:pt>
    <dgm:pt modelId="{9D111CAD-9DA9-4D59-BCEF-DD5ED06AFA82}">
      <dgm:prSet/>
      <dgm:spPr/>
      <dgm:t>
        <a:bodyPr/>
        <a:lstStyle/>
        <a:p>
          <a:r>
            <a:rPr lang="en-GB" b="0" noProof="0" dirty="0">
              <a:solidFill>
                <a:srgbClr val="1F4E79"/>
              </a:solidFill>
            </a:rPr>
            <a:t>Clarify ambiguities or doubts</a:t>
          </a:r>
        </a:p>
      </dgm:t>
    </dgm:pt>
    <dgm:pt modelId="{C4C1C624-6FC1-4D84-BCBC-9C47C3995AAD}" type="parTrans" cxnId="{7B6F3E47-8164-4ACE-903E-ADCF2C9F6606}">
      <dgm:prSet/>
      <dgm:spPr/>
      <dgm:t>
        <a:bodyPr/>
        <a:lstStyle/>
        <a:p>
          <a:endParaRPr lang="en-US"/>
        </a:p>
      </dgm:t>
    </dgm:pt>
    <dgm:pt modelId="{B8A6160C-74A2-4D1D-A040-2329BEC4C2DA}" type="sibTrans" cxnId="{7B6F3E47-8164-4ACE-903E-ADCF2C9F6606}">
      <dgm:prSet/>
      <dgm:spPr/>
      <dgm:t>
        <a:bodyPr/>
        <a:lstStyle/>
        <a:p>
          <a:endParaRPr lang="en-US"/>
        </a:p>
      </dgm:t>
    </dgm:pt>
    <dgm:pt modelId="{304BD89B-911C-4BCD-A38D-A06A151BE78C}">
      <dgm:prSet/>
      <dgm:spPr/>
      <dgm:t>
        <a:bodyPr/>
        <a:lstStyle/>
        <a:p>
          <a:r>
            <a:rPr lang="en-GB" noProof="0" dirty="0">
              <a:solidFill>
                <a:srgbClr val="1F4E79"/>
              </a:solidFill>
            </a:rPr>
            <a:t>Document all findings</a:t>
          </a:r>
        </a:p>
      </dgm:t>
    </dgm:pt>
    <dgm:pt modelId="{594FA066-A684-4024-A401-1F1F1FAD662F}" type="parTrans" cxnId="{0B055155-144E-4AE2-A02C-5BEC89418FDF}">
      <dgm:prSet/>
      <dgm:spPr/>
      <dgm:t>
        <a:bodyPr/>
        <a:lstStyle/>
        <a:p>
          <a:endParaRPr lang="en-US"/>
        </a:p>
      </dgm:t>
    </dgm:pt>
    <dgm:pt modelId="{99CF3044-C25F-4CCF-AB34-89AA96A02DD5}" type="sibTrans" cxnId="{0B055155-144E-4AE2-A02C-5BEC89418FDF}">
      <dgm:prSet/>
      <dgm:spPr/>
      <dgm:t>
        <a:bodyPr/>
        <a:lstStyle/>
        <a:p>
          <a:endParaRPr lang="en-US"/>
        </a:p>
      </dgm:t>
    </dgm:pt>
    <dgm:pt modelId="{5288B759-880B-42DC-816B-332505CEECEB}">
      <dgm:prSet/>
      <dgm:spPr/>
      <dgm:t>
        <a:bodyPr/>
        <a:lstStyle/>
        <a:p>
          <a:r>
            <a:rPr lang="en-GB" b="0" noProof="0"/>
            <a:t>Consult the licensing team and IPR Coordinator</a:t>
          </a:r>
          <a:endParaRPr lang="en-GB" b="0" noProof="0" dirty="0"/>
        </a:p>
      </dgm:t>
    </dgm:pt>
    <dgm:pt modelId="{65905FE9-64EB-4A43-A65F-15E8CF2982AD}" type="parTrans" cxnId="{9C88B0BA-C4F3-474F-9687-B3D92436D0CC}">
      <dgm:prSet/>
      <dgm:spPr/>
      <dgm:t>
        <a:bodyPr/>
        <a:lstStyle/>
        <a:p>
          <a:endParaRPr lang="en-US"/>
        </a:p>
      </dgm:t>
    </dgm:pt>
    <dgm:pt modelId="{876E8B6A-F440-4BCE-94F1-749FD5B53BC3}" type="sibTrans" cxnId="{9C88B0BA-C4F3-474F-9687-B3D92436D0CC}">
      <dgm:prSet/>
      <dgm:spPr/>
      <dgm:t>
        <a:bodyPr/>
        <a:lstStyle/>
        <a:p>
          <a:endParaRPr lang="en-US"/>
        </a:p>
      </dgm:t>
    </dgm:pt>
    <dgm:pt modelId="{E2CCB314-A20B-45AE-AE80-7E2E8E0318C7}">
      <dgm:prSet/>
      <dgm:spPr/>
      <dgm:t>
        <a:bodyPr/>
        <a:lstStyle/>
        <a:p>
          <a:r>
            <a:rPr lang="en-GB" b="0" noProof="0"/>
            <a:t>Select an appropriate licence</a:t>
          </a:r>
          <a:endParaRPr lang="en-GB" b="0" noProof="0" dirty="0"/>
        </a:p>
      </dgm:t>
    </dgm:pt>
    <dgm:pt modelId="{9C301E8A-8FE4-4E4E-ACA6-0EEF7236C51D}" type="parTrans" cxnId="{CB2BE41C-A40B-4736-884E-173D08783697}">
      <dgm:prSet/>
      <dgm:spPr/>
      <dgm:t>
        <a:bodyPr/>
        <a:lstStyle/>
        <a:p>
          <a:endParaRPr lang="en-US"/>
        </a:p>
      </dgm:t>
    </dgm:pt>
    <dgm:pt modelId="{A42E5256-C4F1-4A5E-8132-158C5E47C1F1}" type="sibTrans" cxnId="{CB2BE41C-A40B-4736-884E-173D08783697}">
      <dgm:prSet/>
      <dgm:spPr/>
      <dgm:t>
        <a:bodyPr/>
        <a:lstStyle/>
        <a:p>
          <a:endParaRPr lang="en-US"/>
        </a:p>
      </dgm:t>
    </dgm:pt>
    <dgm:pt modelId="{007757D5-7660-40A4-AA3C-80C3F62C4D83}">
      <dgm:prSet/>
      <dgm:spPr/>
      <dgm:t>
        <a:bodyPr/>
        <a:lstStyle/>
        <a:p>
          <a:r>
            <a:rPr lang="en-GB" b="0" noProof="0"/>
            <a:t>Document decisions</a:t>
          </a:r>
          <a:endParaRPr lang="en-GB" noProof="0" dirty="0"/>
        </a:p>
      </dgm:t>
    </dgm:pt>
    <dgm:pt modelId="{5F72650D-A2E4-4DC8-8BD2-451A3500C575}" type="parTrans" cxnId="{8212CEBA-6298-43AD-85CE-CDC95A09290F}">
      <dgm:prSet/>
      <dgm:spPr/>
      <dgm:t>
        <a:bodyPr/>
        <a:lstStyle/>
        <a:p>
          <a:endParaRPr lang="en-US"/>
        </a:p>
      </dgm:t>
    </dgm:pt>
    <dgm:pt modelId="{7DA0DA2E-BBCA-40EA-99F5-05D17B06E98C}" type="sibTrans" cxnId="{8212CEBA-6298-43AD-85CE-CDC95A09290F}">
      <dgm:prSet/>
      <dgm:spPr/>
      <dgm:t>
        <a:bodyPr/>
        <a:lstStyle/>
        <a:p>
          <a:endParaRPr lang="en-US"/>
        </a:p>
      </dgm:t>
    </dgm:pt>
    <dgm:pt modelId="{19C9C0EF-80CE-4BD5-AC22-FC464B5F21FD}" type="pres">
      <dgm:prSet presAssocID="{A9EDED72-6CD3-4F10-A556-4387E0B6379A}" presName="diagram" presStyleCnt="0">
        <dgm:presLayoutVars>
          <dgm:dir/>
          <dgm:resizeHandles val="exact"/>
        </dgm:presLayoutVars>
      </dgm:prSet>
      <dgm:spPr/>
    </dgm:pt>
    <dgm:pt modelId="{4EF8ABCE-33C2-4BAE-AA00-72183A43D758}" type="pres">
      <dgm:prSet presAssocID="{7936E047-FB0F-493A-BCD9-F9E24BF319C2}" presName="node" presStyleLbl="node1" presStyleIdx="0" presStyleCnt="13">
        <dgm:presLayoutVars>
          <dgm:bulletEnabled val="1"/>
        </dgm:presLayoutVars>
      </dgm:prSet>
      <dgm:spPr/>
    </dgm:pt>
    <dgm:pt modelId="{A4854C40-257E-42A9-985D-6467270735A1}" type="pres">
      <dgm:prSet presAssocID="{BA0BD45F-AC7E-499C-8B8A-F776F3C44F2C}" presName="sibTrans" presStyleCnt="0"/>
      <dgm:spPr/>
    </dgm:pt>
    <dgm:pt modelId="{AEB60841-D906-438F-B614-877DD657F490}" type="pres">
      <dgm:prSet presAssocID="{B843A3E4-5BC0-476D-B548-9E610274FF0B}" presName="node" presStyleLbl="node1" presStyleIdx="1" presStyleCnt="13">
        <dgm:presLayoutVars>
          <dgm:bulletEnabled val="1"/>
        </dgm:presLayoutVars>
      </dgm:prSet>
      <dgm:spPr/>
    </dgm:pt>
    <dgm:pt modelId="{255F58D4-7C9D-453C-8A0A-722379E5C6ED}" type="pres">
      <dgm:prSet presAssocID="{1C57045C-947F-48FD-A6B7-2794BF6462D6}" presName="sibTrans" presStyleCnt="0"/>
      <dgm:spPr/>
    </dgm:pt>
    <dgm:pt modelId="{1F9DA461-688E-46AF-B07C-C2CDB0CF9486}" type="pres">
      <dgm:prSet presAssocID="{6DA0D0F8-AA34-41CE-A06C-6EA5A4B1F16B}" presName="node" presStyleLbl="node1" presStyleIdx="2" presStyleCnt="13">
        <dgm:presLayoutVars>
          <dgm:bulletEnabled val="1"/>
        </dgm:presLayoutVars>
      </dgm:prSet>
      <dgm:spPr/>
    </dgm:pt>
    <dgm:pt modelId="{2C1FE7C6-E41C-42E3-98D6-51081F8018E9}" type="pres">
      <dgm:prSet presAssocID="{06EBAFD9-EDEE-443F-874C-049E000B946A}" presName="sibTrans" presStyleCnt="0"/>
      <dgm:spPr/>
    </dgm:pt>
    <dgm:pt modelId="{985F5367-851E-4B5E-9B92-E36DC7E30AAD}" type="pres">
      <dgm:prSet presAssocID="{F8B34EFF-AD86-4435-A7E5-B2617598F45D}" presName="node" presStyleLbl="node1" presStyleIdx="3" presStyleCnt="13">
        <dgm:presLayoutVars>
          <dgm:bulletEnabled val="1"/>
        </dgm:presLayoutVars>
      </dgm:prSet>
      <dgm:spPr/>
    </dgm:pt>
    <dgm:pt modelId="{42A5F924-A499-44A5-AB04-2F77361A2B96}" type="pres">
      <dgm:prSet presAssocID="{6D19FFDD-632E-497F-8122-7482EF68AA1C}" presName="sibTrans" presStyleCnt="0"/>
      <dgm:spPr/>
    </dgm:pt>
    <dgm:pt modelId="{392945D0-4897-4958-83FE-A23A4CE1184F}" type="pres">
      <dgm:prSet presAssocID="{CC6A149C-4E1A-456B-A208-21A445E4C942}" presName="node" presStyleLbl="node1" presStyleIdx="4" presStyleCnt="13">
        <dgm:presLayoutVars>
          <dgm:bulletEnabled val="1"/>
        </dgm:presLayoutVars>
      </dgm:prSet>
      <dgm:spPr/>
    </dgm:pt>
    <dgm:pt modelId="{3470444F-8A6B-4EA2-B777-91074803EA37}" type="pres">
      <dgm:prSet presAssocID="{590161EF-2733-48EF-84CB-23BB123598A8}" presName="sibTrans" presStyleCnt="0"/>
      <dgm:spPr/>
    </dgm:pt>
    <dgm:pt modelId="{C7A14C0C-383A-4727-B709-657FB75FF756}" type="pres">
      <dgm:prSet presAssocID="{FA427521-3850-40AD-BC9A-94B9FDBAFFB3}" presName="node" presStyleLbl="node1" presStyleIdx="5" presStyleCnt="13">
        <dgm:presLayoutVars>
          <dgm:bulletEnabled val="1"/>
        </dgm:presLayoutVars>
      </dgm:prSet>
      <dgm:spPr/>
    </dgm:pt>
    <dgm:pt modelId="{221319A2-5728-444C-96DD-FCB9B5C3E43F}" type="pres">
      <dgm:prSet presAssocID="{04817CDF-4006-45FB-8B41-BF73B3C786D1}" presName="sibTrans" presStyleCnt="0"/>
      <dgm:spPr/>
    </dgm:pt>
    <dgm:pt modelId="{9DDC7D0A-9BD1-457C-80A1-AF7C0D69492C}" type="pres">
      <dgm:prSet presAssocID="{DCE0A4B8-4A2C-4CF1-88DE-D20F2E18F096}" presName="node" presStyleLbl="node1" presStyleIdx="6" presStyleCnt="13">
        <dgm:presLayoutVars>
          <dgm:bulletEnabled val="1"/>
        </dgm:presLayoutVars>
      </dgm:prSet>
      <dgm:spPr/>
    </dgm:pt>
    <dgm:pt modelId="{C76D297E-928E-47A0-9BAF-13236BF58C31}" type="pres">
      <dgm:prSet presAssocID="{11442B05-F499-4332-9699-EEABE54EF1CB}" presName="sibTrans" presStyleCnt="0"/>
      <dgm:spPr/>
    </dgm:pt>
    <dgm:pt modelId="{45717A7D-18F4-412A-82E8-61C4576AEE6F}" type="pres">
      <dgm:prSet presAssocID="{93658F8B-8A16-405E-9383-E9D002286DB3}" presName="node" presStyleLbl="node1" presStyleIdx="7" presStyleCnt="13">
        <dgm:presLayoutVars>
          <dgm:bulletEnabled val="1"/>
        </dgm:presLayoutVars>
      </dgm:prSet>
      <dgm:spPr/>
    </dgm:pt>
    <dgm:pt modelId="{AF007501-F231-470B-A3F0-505B6B838AC7}" type="pres">
      <dgm:prSet presAssocID="{D85B38D8-AEC4-40D0-B7B8-CB1E53594523}" presName="sibTrans" presStyleCnt="0"/>
      <dgm:spPr/>
    </dgm:pt>
    <dgm:pt modelId="{1D7F9594-0DC3-4783-A17C-984A5F766729}" type="pres">
      <dgm:prSet presAssocID="{9D111CAD-9DA9-4D59-BCEF-DD5ED06AFA82}" presName="node" presStyleLbl="node1" presStyleIdx="8" presStyleCnt="13">
        <dgm:presLayoutVars>
          <dgm:bulletEnabled val="1"/>
        </dgm:presLayoutVars>
      </dgm:prSet>
      <dgm:spPr/>
    </dgm:pt>
    <dgm:pt modelId="{41A67922-5B05-45E4-BE9D-FDA99C59598D}" type="pres">
      <dgm:prSet presAssocID="{B8A6160C-74A2-4D1D-A040-2329BEC4C2DA}" presName="sibTrans" presStyleCnt="0"/>
      <dgm:spPr/>
    </dgm:pt>
    <dgm:pt modelId="{028A7011-4EC5-40B6-BA21-52E674C19F05}" type="pres">
      <dgm:prSet presAssocID="{304BD89B-911C-4BCD-A38D-A06A151BE78C}" presName="node" presStyleLbl="node1" presStyleIdx="9" presStyleCnt="13">
        <dgm:presLayoutVars>
          <dgm:bulletEnabled val="1"/>
        </dgm:presLayoutVars>
      </dgm:prSet>
      <dgm:spPr/>
    </dgm:pt>
    <dgm:pt modelId="{8FE112E7-D388-4257-8037-EE66B228E800}" type="pres">
      <dgm:prSet presAssocID="{99CF3044-C25F-4CCF-AB34-89AA96A02DD5}" presName="sibTrans" presStyleCnt="0"/>
      <dgm:spPr/>
    </dgm:pt>
    <dgm:pt modelId="{BB74256A-A2F6-43E4-BBC3-6379CCA35D94}" type="pres">
      <dgm:prSet presAssocID="{5288B759-880B-42DC-816B-332505CEECEB}" presName="node" presStyleLbl="node1" presStyleIdx="10" presStyleCnt="13">
        <dgm:presLayoutVars>
          <dgm:bulletEnabled val="1"/>
        </dgm:presLayoutVars>
      </dgm:prSet>
      <dgm:spPr/>
    </dgm:pt>
    <dgm:pt modelId="{CE01A17E-8FD6-460D-9CDD-84C43E7B608D}" type="pres">
      <dgm:prSet presAssocID="{876E8B6A-F440-4BCE-94F1-749FD5B53BC3}" presName="sibTrans" presStyleCnt="0"/>
      <dgm:spPr/>
    </dgm:pt>
    <dgm:pt modelId="{2E350AA5-EE13-46EB-BDDE-4ED0871544C5}" type="pres">
      <dgm:prSet presAssocID="{E2CCB314-A20B-45AE-AE80-7E2E8E0318C7}" presName="node" presStyleLbl="node1" presStyleIdx="11" presStyleCnt="13">
        <dgm:presLayoutVars>
          <dgm:bulletEnabled val="1"/>
        </dgm:presLayoutVars>
      </dgm:prSet>
      <dgm:spPr/>
    </dgm:pt>
    <dgm:pt modelId="{6ECE108A-8C2C-4F92-A7F5-328B915DEC1E}" type="pres">
      <dgm:prSet presAssocID="{A42E5256-C4F1-4A5E-8132-158C5E47C1F1}" presName="sibTrans" presStyleCnt="0"/>
      <dgm:spPr/>
    </dgm:pt>
    <dgm:pt modelId="{A04EB82D-757D-4F35-9302-F95F4991FE19}" type="pres">
      <dgm:prSet presAssocID="{007757D5-7660-40A4-AA3C-80C3F62C4D83}" presName="node" presStyleLbl="node1" presStyleIdx="12" presStyleCnt="13">
        <dgm:presLayoutVars>
          <dgm:bulletEnabled val="1"/>
        </dgm:presLayoutVars>
      </dgm:prSet>
      <dgm:spPr/>
    </dgm:pt>
  </dgm:ptLst>
  <dgm:cxnLst>
    <dgm:cxn modelId="{C37BD61A-85CF-4D39-BDA1-177B7B904FE2}" srcId="{A9EDED72-6CD3-4F10-A556-4387E0B6379A}" destId="{F8B34EFF-AD86-4435-A7E5-B2617598F45D}" srcOrd="3" destOrd="0" parTransId="{0A807473-A82D-487E-A4FD-D7D3FA1B7F52}" sibTransId="{6D19FFDD-632E-497F-8122-7482EF68AA1C}"/>
    <dgm:cxn modelId="{CB2BE41C-A40B-4736-884E-173D08783697}" srcId="{A9EDED72-6CD3-4F10-A556-4387E0B6379A}" destId="{E2CCB314-A20B-45AE-AE80-7E2E8E0318C7}" srcOrd="11" destOrd="0" parTransId="{9C301E8A-8FE4-4E4E-ACA6-0EEF7236C51D}" sibTransId="{A42E5256-C4F1-4A5E-8132-158C5E47C1F1}"/>
    <dgm:cxn modelId="{B27CA31E-8A10-4C07-8E0B-004D647A1589}" type="presOf" srcId="{6DA0D0F8-AA34-41CE-A06C-6EA5A4B1F16B}" destId="{1F9DA461-688E-46AF-B07C-C2CDB0CF9486}" srcOrd="0" destOrd="0" presId="urn:microsoft.com/office/officeart/2005/8/layout/default"/>
    <dgm:cxn modelId="{58CB372B-CA96-41D1-8FE3-0B932C43ECB8}" srcId="{A9EDED72-6CD3-4F10-A556-4387E0B6379A}" destId="{FA427521-3850-40AD-BC9A-94B9FDBAFFB3}" srcOrd="5" destOrd="0" parTransId="{2E07A079-077E-4BDA-9A45-35C00F97D7C5}" sibTransId="{04817CDF-4006-45FB-8B41-BF73B3C786D1}"/>
    <dgm:cxn modelId="{7C96862C-FA99-4163-8859-C41F0CB6C270}" type="presOf" srcId="{5288B759-880B-42DC-816B-332505CEECEB}" destId="{BB74256A-A2F6-43E4-BBC3-6379CCA35D94}" srcOrd="0" destOrd="0" presId="urn:microsoft.com/office/officeart/2005/8/layout/default"/>
    <dgm:cxn modelId="{912ECD3A-1970-4956-B53C-1978A74D5009}" type="presOf" srcId="{7936E047-FB0F-493A-BCD9-F9E24BF319C2}" destId="{4EF8ABCE-33C2-4BAE-AA00-72183A43D758}" srcOrd="0" destOrd="0" presId="urn:microsoft.com/office/officeart/2005/8/layout/default"/>
    <dgm:cxn modelId="{C121983C-974D-476A-943B-90EBC5A2E663}" type="presOf" srcId="{9D111CAD-9DA9-4D59-BCEF-DD5ED06AFA82}" destId="{1D7F9594-0DC3-4783-A17C-984A5F766729}" srcOrd="0" destOrd="0" presId="urn:microsoft.com/office/officeart/2005/8/layout/default"/>
    <dgm:cxn modelId="{D69F2A66-AA2B-4A51-9A80-E279D089FB25}" type="presOf" srcId="{F8B34EFF-AD86-4435-A7E5-B2617598F45D}" destId="{985F5367-851E-4B5E-9B92-E36DC7E30AAD}" srcOrd="0" destOrd="0" presId="urn:microsoft.com/office/officeart/2005/8/layout/default"/>
    <dgm:cxn modelId="{7B6F3E47-8164-4ACE-903E-ADCF2C9F6606}" srcId="{A9EDED72-6CD3-4F10-A556-4387E0B6379A}" destId="{9D111CAD-9DA9-4D59-BCEF-DD5ED06AFA82}" srcOrd="8" destOrd="0" parTransId="{C4C1C624-6FC1-4D84-BCBC-9C47C3995AAD}" sibTransId="{B8A6160C-74A2-4D1D-A040-2329BEC4C2DA}"/>
    <dgm:cxn modelId="{5DC3CA71-4797-4724-98B1-294B4B96AF2D}" srcId="{A9EDED72-6CD3-4F10-A556-4387E0B6379A}" destId="{CC6A149C-4E1A-456B-A208-21A445E4C942}" srcOrd="4" destOrd="0" parTransId="{037967E2-0007-4C0B-A711-7D5F04CB2C91}" sibTransId="{590161EF-2733-48EF-84CB-23BB123598A8}"/>
    <dgm:cxn modelId="{43DE7552-5A58-4164-9E3F-F6A15D7872D6}" srcId="{A9EDED72-6CD3-4F10-A556-4387E0B6379A}" destId="{7936E047-FB0F-493A-BCD9-F9E24BF319C2}" srcOrd="0" destOrd="0" parTransId="{4D387D75-0C14-4B1B-946F-5C670ECEA5C3}" sibTransId="{BA0BD45F-AC7E-499C-8B8A-F776F3C44F2C}"/>
    <dgm:cxn modelId="{0B055155-144E-4AE2-A02C-5BEC89418FDF}" srcId="{A9EDED72-6CD3-4F10-A556-4387E0B6379A}" destId="{304BD89B-911C-4BCD-A38D-A06A151BE78C}" srcOrd="9" destOrd="0" parTransId="{594FA066-A684-4024-A401-1F1F1FAD662F}" sibTransId="{99CF3044-C25F-4CCF-AB34-89AA96A02DD5}"/>
    <dgm:cxn modelId="{99E2AD93-232F-4D2C-9DC0-885C76ABBFE7}" srcId="{A9EDED72-6CD3-4F10-A556-4387E0B6379A}" destId="{DCE0A4B8-4A2C-4CF1-88DE-D20F2E18F096}" srcOrd="6" destOrd="0" parTransId="{7A31E12A-8822-4DE5-B576-5BC33AEB3893}" sibTransId="{11442B05-F499-4332-9699-EEABE54EF1CB}"/>
    <dgm:cxn modelId="{76671298-0D58-4D5B-9E36-132225762EC7}" type="presOf" srcId="{CC6A149C-4E1A-456B-A208-21A445E4C942}" destId="{392945D0-4897-4958-83FE-A23A4CE1184F}" srcOrd="0" destOrd="0" presId="urn:microsoft.com/office/officeart/2005/8/layout/default"/>
    <dgm:cxn modelId="{873E2B9E-482E-430B-8BE3-76FB658F279D}" type="presOf" srcId="{E2CCB314-A20B-45AE-AE80-7E2E8E0318C7}" destId="{2E350AA5-EE13-46EB-BDDE-4ED0871544C5}" srcOrd="0" destOrd="0" presId="urn:microsoft.com/office/officeart/2005/8/layout/default"/>
    <dgm:cxn modelId="{B09247B2-DFF3-4E68-9411-950A0FBE43BC}" srcId="{A9EDED72-6CD3-4F10-A556-4387E0B6379A}" destId="{93658F8B-8A16-405E-9383-E9D002286DB3}" srcOrd="7" destOrd="0" parTransId="{22D14BBC-6937-4E58-ACC8-CD80A05DE452}" sibTransId="{D85B38D8-AEC4-40D0-B7B8-CB1E53594523}"/>
    <dgm:cxn modelId="{212A68B3-8EB9-49C2-B59E-F90DEF4B676A}" type="presOf" srcId="{FA427521-3850-40AD-BC9A-94B9FDBAFFB3}" destId="{C7A14C0C-383A-4727-B709-657FB75FF756}" srcOrd="0" destOrd="0" presId="urn:microsoft.com/office/officeart/2005/8/layout/default"/>
    <dgm:cxn modelId="{9C88B0BA-C4F3-474F-9687-B3D92436D0CC}" srcId="{A9EDED72-6CD3-4F10-A556-4387E0B6379A}" destId="{5288B759-880B-42DC-816B-332505CEECEB}" srcOrd="10" destOrd="0" parTransId="{65905FE9-64EB-4A43-A65F-15E8CF2982AD}" sibTransId="{876E8B6A-F440-4BCE-94F1-749FD5B53BC3}"/>
    <dgm:cxn modelId="{8212CEBA-6298-43AD-85CE-CDC95A09290F}" srcId="{A9EDED72-6CD3-4F10-A556-4387E0B6379A}" destId="{007757D5-7660-40A4-AA3C-80C3F62C4D83}" srcOrd="12" destOrd="0" parTransId="{5F72650D-A2E4-4DC8-8BD2-451A3500C575}" sibTransId="{7DA0DA2E-BBCA-40EA-99F5-05D17B06E98C}"/>
    <dgm:cxn modelId="{7178A4BE-7FDE-42F8-8146-4578BD942764}" type="presOf" srcId="{B843A3E4-5BC0-476D-B548-9E610274FF0B}" destId="{AEB60841-D906-438F-B614-877DD657F490}" srcOrd="0" destOrd="0" presId="urn:microsoft.com/office/officeart/2005/8/layout/default"/>
    <dgm:cxn modelId="{896B5BCD-FC50-4BBF-B7F7-8843781CCC0B}" type="presOf" srcId="{A9EDED72-6CD3-4F10-A556-4387E0B6379A}" destId="{19C9C0EF-80CE-4BD5-AC22-FC464B5F21FD}" srcOrd="0" destOrd="0" presId="urn:microsoft.com/office/officeart/2005/8/layout/default"/>
    <dgm:cxn modelId="{2D6488D1-3C60-4981-8394-349312A724D1}" srcId="{A9EDED72-6CD3-4F10-A556-4387E0B6379A}" destId="{6DA0D0F8-AA34-41CE-A06C-6EA5A4B1F16B}" srcOrd="2" destOrd="0" parTransId="{F32E312C-B9DC-4F8D-B7C9-57550AA27465}" sibTransId="{06EBAFD9-EDEE-443F-874C-049E000B946A}"/>
    <dgm:cxn modelId="{0DCBE1D1-8955-4464-B8F5-C6C5C6E4DD44}" type="presOf" srcId="{DCE0A4B8-4A2C-4CF1-88DE-D20F2E18F096}" destId="{9DDC7D0A-9BD1-457C-80A1-AF7C0D69492C}" srcOrd="0" destOrd="0" presId="urn:microsoft.com/office/officeart/2005/8/layout/default"/>
    <dgm:cxn modelId="{4DAE56E0-F8E7-4030-B690-0F8CD8FF4402}" type="presOf" srcId="{304BD89B-911C-4BCD-A38D-A06A151BE78C}" destId="{028A7011-4EC5-40B6-BA21-52E674C19F05}" srcOrd="0" destOrd="0" presId="urn:microsoft.com/office/officeart/2005/8/layout/default"/>
    <dgm:cxn modelId="{46A077E2-B5D6-4E20-ADE9-F22436D77FB4}" type="presOf" srcId="{93658F8B-8A16-405E-9383-E9D002286DB3}" destId="{45717A7D-18F4-412A-82E8-61C4576AEE6F}" srcOrd="0" destOrd="0" presId="urn:microsoft.com/office/officeart/2005/8/layout/default"/>
    <dgm:cxn modelId="{1E0071F3-D102-4C9D-9908-F1DB97D1AADD}" srcId="{A9EDED72-6CD3-4F10-A556-4387E0B6379A}" destId="{B843A3E4-5BC0-476D-B548-9E610274FF0B}" srcOrd="1" destOrd="0" parTransId="{FDA0D82C-1F56-4FC5-AE32-5B2B7B3552E8}" sibTransId="{1C57045C-947F-48FD-A6B7-2794BF6462D6}"/>
    <dgm:cxn modelId="{F682C9F9-31D7-4183-BBC9-7C6C1CB1C07D}" type="presOf" srcId="{007757D5-7660-40A4-AA3C-80C3F62C4D83}" destId="{A04EB82D-757D-4F35-9302-F95F4991FE19}" srcOrd="0" destOrd="0" presId="urn:microsoft.com/office/officeart/2005/8/layout/default"/>
    <dgm:cxn modelId="{804554FB-F8DB-440A-A702-99A748529BB5}" type="presParOf" srcId="{19C9C0EF-80CE-4BD5-AC22-FC464B5F21FD}" destId="{4EF8ABCE-33C2-4BAE-AA00-72183A43D758}" srcOrd="0" destOrd="0" presId="urn:microsoft.com/office/officeart/2005/8/layout/default"/>
    <dgm:cxn modelId="{A131C777-5F33-4A50-B915-48AE4172B6C6}" type="presParOf" srcId="{19C9C0EF-80CE-4BD5-AC22-FC464B5F21FD}" destId="{A4854C40-257E-42A9-985D-6467270735A1}" srcOrd="1" destOrd="0" presId="urn:microsoft.com/office/officeart/2005/8/layout/default"/>
    <dgm:cxn modelId="{6AEC8AF8-92CF-49C4-86BD-AFB1BFA824CD}" type="presParOf" srcId="{19C9C0EF-80CE-4BD5-AC22-FC464B5F21FD}" destId="{AEB60841-D906-438F-B614-877DD657F490}" srcOrd="2" destOrd="0" presId="urn:microsoft.com/office/officeart/2005/8/layout/default"/>
    <dgm:cxn modelId="{5142A78C-D113-42C5-A71D-92BB141AD853}" type="presParOf" srcId="{19C9C0EF-80CE-4BD5-AC22-FC464B5F21FD}" destId="{255F58D4-7C9D-453C-8A0A-722379E5C6ED}" srcOrd="3" destOrd="0" presId="urn:microsoft.com/office/officeart/2005/8/layout/default"/>
    <dgm:cxn modelId="{AAE7D3D6-CC5C-4549-9959-63D59CFFF285}" type="presParOf" srcId="{19C9C0EF-80CE-4BD5-AC22-FC464B5F21FD}" destId="{1F9DA461-688E-46AF-B07C-C2CDB0CF9486}" srcOrd="4" destOrd="0" presId="urn:microsoft.com/office/officeart/2005/8/layout/default"/>
    <dgm:cxn modelId="{9E98376A-5E32-454A-8784-76809A58958E}" type="presParOf" srcId="{19C9C0EF-80CE-4BD5-AC22-FC464B5F21FD}" destId="{2C1FE7C6-E41C-42E3-98D6-51081F8018E9}" srcOrd="5" destOrd="0" presId="urn:microsoft.com/office/officeart/2005/8/layout/default"/>
    <dgm:cxn modelId="{500EE817-AFE1-4B42-9B0D-7FAA59C26E82}" type="presParOf" srcId="{19C9C0EF-80CE-4BD5-AC22-FC464B5F21FD}" destId="{985F5367-851E-4B5E-9B92-E36DC7E30AAD}" srcOrd="6" destOrd="0" presId="urn:microsoft.com/office/officeart/2005/8/layout/default"/>
    <dgm:cxn modelId="{54F72FC3-A16A-4972-B586-F94C05D7CFEB}" type="presParOf" srcId="{19C9C0EF-80CE-4BD5-AC22-FC464B5F21FD}" destId="{42A5F924-A499-44A5-AB04-2F77361A2B96}" srcOrd="7" destOrd="0" presId="urn:microsoft.com/office/officeart/2005/8/layout/default"/>
    <dgm:cxn modelId="{C0772F35-1DC6-4FA6-9002-91F15D503019}" type="presParOf" srcId="{19C9C0EF-80CE-4BD5-AC22-FC464B5F21FD}" destId="{392945D0-4897-4958-83FE-A23A4CE1184F}" srcOrd="8" destOrd="0" presId="urn:microsoft.com/office/officeart/2005/8/layout/default"/>
    <dgm:cxn modelId="{39D6968C-A05F-480F-BB27-B190E5B32676}" type="presParOf" srcId="{19C9C0EF-80CE-4BD5-AC22-FC464B5F21FD}" destId="{3470444F-8A6B-4EA2-B777-91074803EA37}" srcOrd="9" destOrd="0" presId="urn:microsoft.com/office/officeart/2005/8/layout/default"/>
    <dgm:cxn modelId="{88DCB39B-F058-48FA-B7D5-140565DB749F}" type="presParOf" srcId="{19C9C0EF-80CE-4BD5-AC22-FC464B5F21FD}" destId="{C7A14C0C-383A-4727-B709-657FB75FF756}" srcOrd="10" destOrd="0" presId="urn:microsoft.com/office/officeart/2005/8/layout/default"/>
    <dgm:cxn modelId="{1CD73CE5-5B8C-453C-9F8D-B641BE084773}" type="presParOf" srcId="{19C9C0EF-80CE-4BD5-AC22-FC464B5F21FD}" destId="{221319A2-5728-444C-96DD-FCB9B5C3E43F}" srcOrd="11" destOrd="0" presId="urn:microsoft.com/office/officeart/2005/8/layout/default"/>
    <dgm:cxn modelId="{9C965469-3438-4744-8894-9D586DAB4A5A}" type="presParOf" srcId="{19C9C0EF-80CE-4BD5-AC22-FC464B5F21FD}" destId="{9DDC7D0A-9BD1-457C-80A1-AF7C0D69492C}" srcOrd="12" destOrd="0" presId="urn:microsoft.com/office/officeart/2005/8/layout/default"/>
    <dgm:cxn modelId="{4DEEF088-C4E1-43D7-B7B2-400FAA08BE0A}" type="presParOf" srcId="{19C9C0EF-80CE-4BD5-AC22-FC464B5F21FD}" destId="{C76D297E-928E-47A0-9BAF-13236BF58C31}" srcOrd="13" destOrd="0" presId="urn:microsoft.com/office/officeart/2005/8/layout/default"/>
    <dgm:cxn modelId="{E3D43005-103D-4E86-9673-C4D6B5C367A2}" type="presParOf" srcId="{19C9C0EF-80CE-4BD5-AC22-FC464B5F21FD}" destId="{45717A7D-18F4-412A-82E8-61C4576AEE6F}" srcOrd="14" destOrd="0" presId="urn:microsoft.com/office/officeart/2005/8/layout/default"/>
    <dgm:cxn modelId="{5EF3093D-4EAC-4083-8058-638ED468ED88}" type="presParOf" srcId="{19C9C0EF-80CE-4BD5-AC22-FC464B5F21FD}" destId="{AF007501-F231-470B-A3F0-505B6B838AC7}" srcOrd="15" destOrd="0" presId="urn:microsoft.com/office/officeart/2005/8/layout/default"/>
    <dgm:cxn modelId="{078A3315-CA82-45B6-AC14-45F0E8C57851}" type="presParOf" srcId="{19C9C0EF-80CE-4BD5-AC22-FC464B5F21FD}" destId="{1D7F9594-0DC3-4783-A17C-984A5F766729}" srcOrd="16" destOrd="0" presId="urn:microsoft.com/office/officeart/2005/8/layout/default"/>
    <dgm:cxn modelId="{3E060D1C-7DDC-4549-983D-232C07A8F5AD}" type="presParOf" srcId="{19C9C0EF-80CE-4BD5-AC22-FC464B5F21FD}" destId="{41A67922-5B05-45E4-BE9D-FDA99C59598D}" srcOrd="17" destOrd="0" presId="urn:microsoft.com/office/officeart/2005/8/layout/default"/>
    <dgm:cxn modelId="{D9933689-27AE-4706-AE63-1301493B3A22}" type="presParOf" srcId="{19C9C0EF-80CE-4BD5-AC22-FC464B5F21FD}" destId="{028A7011-4EC5-40B6-BA21-52E674C19F05}" srcOrd="18" destOrd="0" presId="urn:microsoft.com/office/officeart/2005/8/layout/default"/>
    <dgm:cxn modelId="{5BF8CA23-2E45-4E93-9A43-1C8A8C9D0F97}" type="presParOf" srcId="{19C9C0EF-80CE-4BD5-AC22-FC464B5F21FD}" destId="{8FE112E7-D388-4257-8037-EE66B228E800}" srcOrd="19" destOrd="0" presId="urn:microsoft.com/office/officeart/2005/8/layout/default"/>
    <dgm:cxn modelId="{9AD8D728-BAE2-4DC5-B3FC-38B01B4911BA}" type="presParOf" srcId="{19C9C0EF-80CE-4BD5-AC22-FC464B5F21FD}" destId="{BB74256A-A2F6-43E4-BBC3-6379CCA35D94}" srcOrd="20" destOrd="0" presId="urn:microsoft.com/office/officeart/2005/8/layout/default"/>
    <dgm:cxn modelId="{7B73D8A2-D181-4908-9EC5-2356A493DC71}" type="presParOf" srcId="{19C9C0EF-80CE-4BD5-AC22-FC464B5F21FD}" destId="{CE01A17E-8FD6-460D-9CDD-84C43E7B608D}" srcOrd="21" destOrd="0" presId="urn:microsoft.com/office/officeart/2005/8/layout/default"/>
    <dgm:cxn modelId="{F66BA207-CBD8-47AD-B009-AFE989D6CCDD}" type="presParOf" srcId="{19C9C0EF-80CE-4BD5-AC22-FC464B5F21FD}" destId="{2E350AA5-EE13-46EB-BDDE-4ED0871544C5}" srcOrd="22" destOrd="0" presId="urn:microsoft.com/office/officeart/2005/8/layout/default"/>
    <dgm:cxn modelId="{5035131E-0027-4D60-958A-F1CE3F0C17DF}" type="presParOf" srcId="{19C9C0EF-80CE-4BD5-AC22-FC464B5F21FD}" destId="{6ECE108A-8C2C-4F92-A7F5-328B915DEC1E}" srcOrd="23" destOrd="0" presId="urn:microsoft.com/office/officeart/2005/8/layout/default"/>
    <dgm:cxn modelId="{5B862A25-9BE9-4198-9D7B-FD0C1697499C}" type="presParOf" srcId="{19C9C0EF-80CE-4BD5-AC22-FC464B5F21FD}" destId="{A04EB82D-757D-4F35-9302-F95F4991FE19}" srcOrd="2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3539C04-4164-406B-B475-CC0396F6F22A}" type="doc">
      <dgm:prSet loTypeId="urn:microsoft.com/office/officeart/2016/7/layout/VerticalDownArrowProcess" loCatId="process" qsTypeId="urn:microsoft.com/office/officeart/2005/8/quickstyle/3d2" qsCatId="3D" csTypeId="urn:microsoft.com/office/officeart/2005/8/colors/accent1_2" csCatId="accent1" phldr="1"/>
      <dgm:spPr/>
      <dgm:t>
        <a:bodyPr/>
        <a:lstStyle/>
        <a:p>
          <a:endParaRPr lang="en-US"/>
        </a:p>
      </dgm:t>
    </dgm:pt>
    <dgm:pt modelId="{BD52510F-B513-4246-B4E9-1A9215D940F9}">
      <dgm:prSet/>
      <dgm:spPr/>
      <dgm:t>
        <a:bodyPr/>
        <a:lstStyle/>
        <a:p>
          <a:r>
            <a:rPr lang="en-GB"/>
            <a:t>Select a more appropriate project licence</a:t>
          </a:r>
          <a:endParaRPr lang="en-US"/>
        </a:p>
      </dgm:t>
    </dgm:pt>
    <dgm:pt modelId="{DBD5F62D-6F5A-4D9E-9847-E5BE69A4285F}" type="parTrans" cxnId="{E7FF7655-69E4-487A-9550-8D78639C218B}">
      <dgm:prSet/>
      <dgm:spPr/>
      <dgm:t>
        <a:bodyPr/>
        <a:lstStyle/>
        <a:p>
          <a:endParaRPr lang="en-US"/>
        </a:p>
      </dgm:t>
    </dgm:pt>
    <dgm:pt modelId="{A0CFF691-96C0-416A-BAFD-244851C6F25F}" type="sibTrans" cxnId="{E7FF7655-69E4-487A-9550-8D78639C218B}">
      <dgm:prSet/>
      <dgm:spPr/>
      <dgm:t>
        <a:bodyPr/>
        <a:lstStyle/>
        <a:p>
          <a:endParaRPr lang="en-US"/>
        </a:p>
      </dgm:t>
    </dgm:pt>
    <dgm:pt modelId="{87026E21-3B34-4CF9-8F8C-720864F17DB8}">
      <dgm:prSet/>
      <dgm:spPr/>
      <dgm:t>
        <a:bodyPr/>
        <a:lstStyle/>
        <a:p>
          <a:r>
            <a:rPr lang="en-GB" dirty="0"/>
            <a:t>Implement quick fixes</a:t>
          </a:r>
          <a:endParaRPr lang="en-US" dirty="0"/>
        </a:p>
      </dgm:t>
    </dgm:pt>
    <dgm:pt modelId="{1810FD91-1928-4758-9B59-17175D3A62A5}" type="parTrans" cxnId="{F07FC784-5074-4B12-B8D8-504E1A341BEB}">
      <dgm:prSet/>
      <dgm:spPr/>
      <dgm:t>
        <a:bodyPr/>
        <a:lstStyle/>
        <a:p>
          <a:endParaRPr lang="en-US"/>
        </a:p>
      </dgm:t>
    </dgm:pt>
    <dgm:pt modelId="{78B7F1EC-429F-4096-ACBD-41F68F010395}" type="sibTrans" cxnId="{F07FC784-5074-4B12-B8D8-504E1A341BEB}">
      <dgm:prSet/>
      <dgm:spPr/>
      <dgm:t>
        <a:bodyPr/>
        <a:lstStyle/>
        <a:p>
          <a:endParaRPr lang="en-US"/>
        </a:p>
      </dgm:t>
    </dgm:pt>
    <dgm:pt modelId="{3B6DC3CA-89BA-4762-A212-AE5648F9CBCE}">
      <dgm:prSet custT="1"/>
      <dgm:spPr/>
      <dgm:t>
        <a:bodyPr/>
        <a:lstStyle/>
        <a:p>
          <a:r>
            <a:rPr lang="en-GB" sz="1200"/>
            <a:t>Updating or replacing vulnerable or outdated open source components where possible</a:t>
          </a:r>
          <a:endParaRPr lang="en-US" sz="1200"/>
        </a:p>
      </dgm:t>
    </dgm:pt>
    <dgm:pt modelId="{6587AEB4-F691-4786-88DD-351B26D546B5}" type="parTrans" cxnId="{9575641D-F20E-420E-B089-6141B33819E4}">
      <dgm:prSet/>
      <dgm:spPr/>
      <dgm:t>
        <a:bodyPr/>
        <a:lstStyle/>
        <a:p>
          <a:endParaRPr lang="en-US"/>
        </a:p>
      </dgm:t>
    </dgm:pt>
    <dgm:pt modelId="{A0F9CB35-18DB-4D57-B6F3-AD648BDF353E}" type="sibTrans" cxnId="{9575641D-F20E-420E-B089-6141B33819E4}">
      <dgm:prSet/>
      <dgm:spPr/>
      <dgm:t>
        <a:bodyPr/>
        <a:lstStyle/>
        <a:p>
          <a:endParaRPr lang="en-US"/>
        </a:p>
      </dgm:t>
    </dgm:pt>
    <dgm:pt modelId="{00EEFC77-7894-41DE-A5BA-3006A16BAB90}">
      <dgm:prSet custT="1"/>
      <dgm:spPr/>
      <dgm:t>
        <a:bodyPr/>
        <a:lstStyle/>
        <a:p>
          <a:r>
            <a:rPr lang="en-GB" sz="1200" dirty="0"/>
            <a:t>Investigating unclear component licences or seeking clarification or relicensing from authors</a:t>
          </a:r>
          <a:endParaRPr lang="en-US" sz="1200" dirty="0"/>
        </a:p>
      </dgm:t>
    </dgm:pt>
    <dgm:pt modelId="{A7FA7652-FBC7-4388-9D17-130BC1F0C35E}" type="parTrans" cxnId="{3EEBC928-E2E6-4463-9D53-D65EC4182C1C}">
      <dgm:prSet/>
      <dgm:spPr/>
      <dgm:t>
        <a:bodyPr/>
        <a:lstStyle/>
        <a:p>
          <a:endParaRPr lang="en-US"/>
        </a:p>
      </dgm:t>
    </dgm:pt>
    <dgm:pt modelId="{7D79A063-2402-4EF4-B55F-AEA8B71D518F}" type="sibTrans" cxnId="{3EEBC928-E2E6-4463-9D53-D65EC4182C1C}">
      <dgm:prSet/>
      <dgm:spPr/>
      <dgm:t>
        <a:bodyPr/>
        <a:lstStyle/>
        <a:p>
          <a:endParaRPr lang="en-US"/>
        </a:p>
      </dgm:t>
    </dgm:pt>
    <dgm:pt modelId="{E2B7ED08-5B70-4BB5-A850-7EC9AE10D6AB}">
      <dgm:prSet custT="1"/>
      <dgm:spPr/>
      <dgm:t>
        <a:bodyPr/>
        <a:lstStyle/>
        <a:p>
          <a:r>
            <a:rPr lang="en-GB" sz="1200" dirty="0"/>
            <a:t>Purchasing necessary proprietary software licences</a:t>
          </a:r>
          <a:endParaRPr lang="en-US" sz="1200" dirty="0"/>
        </a:p>
      </dgm:t>
    </dgm:pt>
    <dgm:pt modelId="{7822FA08-CDA2-4CC2-A6FD-92D7868E860B}" type="parTrans" cxnId="{97B09EC9-DD7D-45D1-B8F1-4998CA1B5483}">
      <dgm:prSet/>
      <dgm:spPr/>
      <dgm:t>
        <a:bodyPr/>
        <a:lstStyle/>
        <a:p>
          <a:endParaRPr lang="en-US"/>
        </a:p>
      </dgm:t>
    </dgm:pt>
    <dgm:pt modelId="{B676C013-658E-40F3-B43D-0FC9CFC0A834}" type="sibTrans" cxnId="{97B09EC9-DD7D-45D1-B8F1-4998CA1B5483}">
      <dgm:prSet/>
      <dgm:spPr/>
      <dgm:t>
        <a:bodyPr/>
        <a:lstStyle/>
        <a:p>
          <a:endParaRPr lang="en-US"/>
        </a:p>
      </dgm:t>
    </dgm:pt>
    <dgm:pt modelId="{F63EE72A-E801-4B50-A448-6404960A4286}">
      <dgm:prSet custT="1"/>
      <dgm:spPr/>
      <dgm:t>
        <a:bodyPr/>
        <a:lstStyle/>
        <a:p>
          <a:r>
            <a:rPr lang="en-GB" sz="1200" dirty="0"/>
            <a:t>Choosing among dual-licence options for components</a:t>
          </a:r>
          <a:endParaRPr lang="en-US" sz="1200" dirty="0"/>
        </a:p>
      </dgm:t>
    </dgm:pt>
    <dgm:pt modelId="{8A03E80E-0471-4690-8B6F-BBA7D69FB85C}" type="parTrans" cxnId="{0A6A3A15-9338-481A-A2AC-C0DE8866AC5F}">
      <dgm:prSet/>
      <dgm:spPr/>
      <dgm:t>
        <a:bodyPr/>
        <a:lstStyle/>
        <a:p>
          <a:endParaRPr lang="en-US"/>
        </a:p>
      </dgm:t>
    </dgm:pt>
    <dgm:pt modelId="{53ACD079-A829-4DC8-9990-49635A8D1234}" type="sibTrans" cxnId="{0A6A3A15-9338-481A-A2AC-C0DE8866AC5F}">
      <dgm:prSet/>
      <dgm:spPr/>
      <dgm:t>
        <a:bodyPr/>
        <a:lstStyle/>
        <a:p>
          <a:endParaRPr lang="en-US"/>
        </a:p>
      </dgm:t>
    </dgm:pt>
    <dgm:pt modelId="{DCF1B9E5-A8DF-4242-B967-42B6CBA0538E}">
      <dgm:prSet/>
      <dgm:spPr/>
      <dgm:t>
        <a:bodyPr/>
        <a:lstStyle/>
        <a:p>
          <a:r>
            <a:rPr lang="en-GB" dirty="0"/>
            <a:t>Identify remaining incompatible licences and decide on actions</a:t>
          </a:r>
          <a:endParaRPr lang="en-US" dirty="0"/>
        </a:p>
      </dgm:t>
    </dgm:pt>
    <dgm:pt modelId="{668F5C71-5606-4AE8-923D-47DA6F0E08AC}" type="parTrans" cxnId="{72A48FD9-3EB6-4489-B4CB-2B5AAB11ABBF}">
      <dgm:prSet/>
      <dgm:spPr/>
      <dgm:t>
        <a:bodyPr/>
        <a:lstStyle/>
        <a:p>
          <a:endParaRPr lang="en-US"/>
        </a:p>
      </dgm:t>
    </dgm:pt>
    <dgm:pt modelId="{31BA2757-2192-49ED-BFAF-2586C3FDD06F}" type="sibTrans" cxnId="{72A48FD9-3EB6-4489-B4CB-2B5AAB11ABBF}">
      <dgm:prSet/>
      <dgm:spPr/>
      <dgm:t>
        <a:bodyPr/>
        <a:lstStyle/>
        <a:p>
          <a:endParaRPr lang="en-US"/>
        </a:p>
      </dgm:t>
    </dgm:pt>
    <dgm:pt modelId="{275521F5-2C70-4BFF-8865-0C33B8849F1C}">
      <dgm:prSet custT="1"/>
      <dgm:spPr/>
      <dgm:t>
        <a:bodyPr/>
        <a:lstStyle/>
        <a:p>
          <a:r>
            <a:rPr lang="en-GB" sz="1200"/>
            <a:t>Removing non-essential components</a:t>
          </a:r>
          <a:endParaRPr lang="en-US" sz="1200"/>
        </a:p>
      </dgm:t>
    </dgm:pt>
    <dgm:pt modelId="{EDD8CF5C-1226-4947-9285-2D2E07DB2F34}" type="parTrans" cxnId="{5DCAC21B-289C-46DB-878A-2A95177DEDF7}">
      <dgm:prSet/>
      <dgm:spPr/>
      <dgm:t>
        <a:bodyPr/>
        <a:lstStyle/>
        <a:p>
          <a:endParaRPr lang="en-US"/>
        </a:p>
      </dgm:t>
    </dgm:pt>
    <dgm:pt modelId="{AD38141B-7E9F-4FE3-806E-E90F25F743C3}" type="sibTrans" cxnId="{5DCAC21B-289C-46DB-878A-2A95177DEDF7}">
      <dgm:prSet/>
      <dgm:spPr/>
      <dgm:t>
        <a:bodyPr/>
        <a:lstStyle/>
        <a:p>
          <a:endParaRPr lang="en-US"/>
        </a:p>
      </dgm:t>
    </dgm:pt>
    <dgm:pt modelId="{69F4F249-24EA-40EC-8BCB-42B6F6F33101}">
      <dgm:prSet custT="1"/>
      <dgm:spPr/>
      <dgm:t>
        <a:bodyPr/>
        <a:lstStyle/>
        <a:p>
          <a:r>
            <a:rPr lang="en-GB" sz="1200" dirty="0"/>
            <a:t>Replacing them with available alternatives</a:t>
          </a:r>
          <a:endParaRPr lang="en-US" sz="1200" dirty="0"/>
        </a:p>
      </dgm:t>
    </dgm:pt>
    <dgm:pt modelId="{B94AA90B-5BB5-4245-B99F-FF8819E90694}" type="parTrans" cxnId="{6DC65737-6042-461D-A538-2C300A430D96}">
      <dgm:prSet/>
      <dgm:spPr/>
      <dgm:t>
        <a:bodyPr/>
        <a:lstStyle/>
        <a:p>
          <a:endParaRPr lang="en-US"/>
        </a:p>
      </dgm:t>
    </dgm:pt>
    <dgm:pt modelId="{1CD60001-358B-4389-B144-8FCC82DA0F46}" type="sibTrans" cxnId="{6DC65737-6042-461D-A538-2C300A430D96}">
      <dgm:prSet/>
      <dgm:spPr/>
      <dgm:t>
        <a:bodyPr/>
        <a:lstStyle/>
        <a:p>
          <a:endParaRPr lang="en-US"/>
        </a:p>
      </dgm:t>
    </dgm:pt>
    <dgm:pt modelId="{C3F599A2-749A-4846-B27C-DA1B1E0C873A}">
      <dgm:prSet custT="1"/>
      <dgm:spPr/>
      <dgm:t>
        <a:bodyPr/>
        <a:lstStyle/>
        <a:p>
          <a:r>
            <a:rPr lang="en-GB" sz="1200"/>
            <a:t>Moving them to a server-side setup by providing functionality via a central service</a:t>
          </a:r>
          <a:endParaRPr lang="en-US" sz="1200"/>
        </a:p>
      </dgm:t>
    </dgm:pt>
    <dgm:pt modelId="{4B032126-462C-43D3-8D1D-8CC24B407F6F}" type="parTrans" cxnId="{50939F00-6330-4927-A9E4-89C8B782CD41}">
      <dgm:prSet/>
      <dgm:spPr/>
      <dgm:t>
        <a:bodyPr/>
        <a:lstStyle/>
        <a:p>
          <a:endParaRPr lang="en-US"/>
        </a:p>
      </dgm:t>
    </dgm:pt>
    <dgm:pt modelId="{90A094BE-0BD4-47A4-A7F7-BA10453ABC52}" type="sibTrans" cxnId="{50939F00-6330-4927-A9E4-89C8B782CD41}">
      <dgm:prSet/>
      <dgm:spPr/>
      <dgm:t>
        <a:bodyPr/>
        <a:lstStyle/>
        <a:p>
          <a:endParaRPr lang="en-US"/>
        </a:p>
      </dgm:t>
    </dgm:pt>
    <dgm:pt modelId="{43EF8399-2257-465C-B979-4411D32CEBCE}">
      <dgm:prSet custT="1"/>
      <dgm:spPr/>
      <dgm:t>
        <a:bodyPr/>
        <a:lstStyle/>
        <a:p>
          <a:r>
            <a:rPr lang="en-GB" sz="1200" dirty="0"/>
            <a:t>Developing alternatives to meet required functionality</a:t>
          </a:r>
          <a:endParaRPr lang="en-US" sz="1200" dirty="0"/>
        </a:p>
      </dgm:t>
    </dgm:pt>
    <dgm:pt modelId="{14F1416C-DA24-4752-92B6-D6F89955588F}" type="parTrans" cxnId="{97B39F5A-A6AE-4082-A1C5-491AF51A8AB6}">
      <dgm:prSet/>
      <dgm:spPr/>
      <dgm:t>
        <a:bodyPr/>
        <a:lstStyle/>
        <a:p>
          <a:endParaRPr lang="en-US"/>
        </a:p>
      </dgm:t>
    </dgm:pt>
    <dgm:pt modelId="{3ECB1CBB-6508-4F7D-8CB4-55EE7B9DCCAB}" type="sibTrans" cxnId="{97B39F5A-A6AE-4082-A1C5-491AF51A8AB6}">
      <dgm:prSet/>
      <dgm:spPr/>
      <dgm:t>
        <a:bodyPr/>
        <a:lstStyle/>
        <a:p>
          <a:endParaRPr lang="en-US"/>
        </a:p>
      </dgm:t>
    </dgm:pt>
    <dgm:pt modelId="{1B36E2C7-CFAE-4B3D-988A-097BD9F0F695}">
      <dgm:prSet/>
      <dgm:spPr/>
      <dgm:t>
        <a:bodyPr/>
        <a:lstStyle/>
        <a:p>
          <a:r>
            <a:rPr lang="en-GB"/>
            <a:t>Accept certain risks where unavoidable and unlikely</a:t>
          </a:r>
          <a:endParaRPr lang="en-US"/>
        </a:p>
      </dgm:t>
    </dgm:pt>
    <dgm:pt modelId="{B75801DD-464A-429C-AB0D-E1AE1B77D670}" type="parTrans" cxnId="{64737BCD-DC29-4142-A20B-4ED54136722A}">
      <dgm:prSet/>
      <dgm:spPr/>
      <dgm:t>
        <a:bodyPr/>
        <a:lstStyle/>
        <a:p>
          <a:endParaRPr lang="en-US"/>
        </a:p>
      </dgm:t>
    </dgm:pt>
    <dgm:pt modelId="{3ECA98A0-6D34-4A87-8386-67A6104F0784}" type="sibTrans" cxnId="{64737BCD-DC29-4142-A20B-4ED54136722A}">
      <dgm:prSet/>
      <dgm:spPr/>
      <dgm:t>
        <a:bodyPr/>
        <a:lstStyle/>
        <a:p>
          <a:endParaRPr lang="en-US"/>
        </a:p>
      </dgm:t>
    </dgm:pt>
    <dgm:pt modelId="{61FE48C5-1A19-41ED-9F77-1C8EDE1D56F5}" type="pres">
      <dgm:prSet presAssocID="{C3539C04-4164-406B-B475-CC0396F6F22A}" presName="Name0" presStyleCnt="0">
        <dgm:presLayoutVars>
          <dgm:dir/>
          <dgm:animLvl val="lvl"/>
          <dgm:resizeHandles val="exact"/>
        </dgm:presLayoutVars>
      </dgm:prSet>
      <dgm:spPr/>
    </dgm:pt>
    <dgm:pt modelId="{8FCCFFA3-14AB-4FBD-A9FF-88B3919AC03C}" type="pres">
      <dgm:prSet presAssocID="{1B36E2C7-CFAE-4B3D-988A-097BD9F0F695}" presName="boxAndChildren" presStyleCnt="0"/>
      <dgm:spPr/>
    </dgm:pt>
    <dgm:pt modelId="{1F99D86F-A3C2-4BA4-802F-AAC5400C0DA4}" type="pres">
      <dgm:prSet presAssocID="{1B36E2C7-CFAE-4B3D-988A-097BD9F0F695}" presName="parentTextBox" presStyleLbl="alignNode1" presStyleIdx="0" presStyleCnt="4"/>
      <dgm:spPr/>
    </dgm:pt>
    <dgm:pt modelId="{AAF0B6A7-752C-44E2-97B1-A197170F6DEA}" type="pres">
      <dgm:prSet presAssocID="{1B36E2C7-CFAE-4B3D-988A-097BD9F0F695}" presName="descendantBox" presStyleLbl="bgAccFollowNode1" presStyleIdx="0" presStyleCnt="4"/>
      <dgm:spPr>
        <a:noFill/>
        <a:ln>
          <a:noFill/>
        </a:ln>
      </dgm:spPr>
    </dgm:pt>
    <dgm:pt modelId="{EDD2D4BB-29C2-4FC8-AA4D-CB4029C56E46}" type="pres">
      <dgm:prSet presAssocID="{31BA2757-2192-49ED-BFAF-2586C3FDD06F}" presName="sp" presStyleCnt="0"/>
      <dgm:spPr/>
    </dgm:pt>
    <dgm:pt modelId="{D5933258-5D56-43F3-AD29-AE9CD4DBF0FA}" type="pres">
      <dgm:prSet presAssocID="{DCF1B9E5-A8DF-4242-B967-42B6CBA0538E}" presName="arrowAndChildren" presStyleCnt="0"/>
      <dgm:spPr/>
    </dgm:pt>
    <dgm:pt modelId="{A2A53BCD-4203-43D7-B43C-48E36686A688}" type="pres">
      <dgm:prSet presAssocID="{DCF1B9E5-A8DF-4242-B967-42B6CBA0538E}" presName="parentTextArrow" presStyleLbl="node1" presStyleIdx="0" presStyleCnt="1"/>
      <dgm:spPr/>
    </dgm:pt>
    <dgm:pt modelId="{CD28C4A1-0C09-42AE-81A8-BA32FA67F897}" type="pres">
      <dgm:prSet presAssocID="{DCF1B9E5-A8DF-4242-B967-42B6CBA0538E}" presName="arrow" presStyleLbl="alignNode1" presStyleIdx="1" presStyleCnt="4"/>
      <dgm:spPr/>
    </dgm:pt>
    <dgm:pt modelId="{625E4C4B-F722-4C94-91C4-ED0ED573054D}" type="pres">
      <dgm:prSet presAssocID="{DCF1B9E5-A8DF-4242-B967-42B6CBA0538E}" presName="descendantArrow" presStyleLbl="bgAccFollowNode1" presStyleIdx="1" presStyleCnt="4"/>
      <dgm:spPr/>
    </dgm:pt>
    <dgm:pt modelId="{0C533703-E3AA-4592-AFB9-85303A4A336F}" type="pres">
      <dgm:prSet presAssocID="{78B7F1EC-429F-4096-ACBD-41F68F010395}" presName="sp" presStyleCnt="0"/>
      <dgm:spPr/>
    </dgm:pt>
    <dgm:pt modelId="{232B2E23-DE1A-45BF-948E-754461B4AD73}" type="pres">
      <dgm:prSet presAssocID="{87026E21-3B34-4CF9-8F8C-720864F17DB8}" presName="arrowAndChildren" presStyleCnt="0"/>
      <dgm:spPr/>
    </dgm:pt>
    <dgm:pt modelId="{B30F5D48-2689-458C-9F74-F60A00D51EDF}" type="pres">
      <dgm:prSet presAssocID="{87026E21-3B34-4CF9-8F8C-720864F17DB8}" presName="parentTextArrow" presStyleLbl="node1" presStyleIdx="0" presStyleCnt="1"/>
      <dgm:spPr/>
    </dgm:pt>
    <dgm:pt modelId="{6DBD1D25-AA01-4395-BD69-BF2A56395EE4}" type="pres">
      <dgm:prSet presAssocID="{87026E21-3B34-4CF9-8F8C-720864F17DB8}" presName="arrow" presStyleLbl="alignNode1" presStyleIdx="2" presStyleCnt="4"/>
      <dgm:spPr/>
    </dgm:pt>
    <dgm:pt modelId="{20517A90-4939-4490-BBEF-4965FDBEF860}" type="pres">
      <dgm:prSet presAssocID="{87026E21-3B34-4CF9-8F8C-720864F17DB8}" presName="descendantArrow" presStyleLbl="bgAccFollowNode1" presStyleIdx="2" presStyleCnt="4"/>
      <dgm:spPr/>
    </dgm:pt>
    <dgm:pt modelId="{C56F613B-32C6-4B6E-BCA4-F65866005009}" type="pres">
      <dgm:prSet presAssocID="{A0CFF691-96C0-416A-BAFD-244851C6F25F}" presName="sp" presStyleCnt="0"/>
      <dgm:spPr/>
    </dgm:pt>
    <dgm:pt modelId="{CD5DDB93-1E41-43F9-8B19-33DD8BF4DA83}" type="pres">
      <dgm:prSet presAssocID="{BD52510F-B513-4246-B4E9-1A9215D940F9}" presName="arrowAndChildren" presStyleCnt="0"/>
      <dgm:spPr/>
    </dgm:pt>
    <dgm:pt modelId="{93920F94-F045-4894-9B0A-561BFF914D74}" type="pres">
      <dgm:prSet presAssocID="{BD52510F-B513-4246-B4E9-1A9215D940F9}" presName="parentTextArrow" presStyleLbl="node1" presStyleIdx="0" presStyleCnt="1"/>
      <dgm:spPr/>
    </dgm:pt>
    <dgm:pt modelId="{F166B3BD-18D7-408A-BB85-7F9E72869A1C}" type="pres">
      <dgm:prSet presAssocID="{BD52510F-B513-4246-B4E9-1A9215D940F9}" presName="arrow" presStyleLbl="alignNode1" presStyleIdx="3" presStyleCnt="4"/>
      <dgm:spPr/>
    </dgm:pt>
    <dgm:pt modelId="{1509E27C-3636-4FF9-B235-F07D98ABC395}" type="pres">
      <dgm:prSet presAssocID="{BD52510F-B513-4246-B4E9-1A9215D940F9}" presName="descendantArrow" presStyleLbl="bgAccFollowNode1" presStyleIdx="3" presStyleCnt="4"/>
      <dgm:spPr>
        <a:noFill/>
        <a:ln>
          <a:noFill/>
        </a:ln>
      </dgm:spPr>
    </dgm:pt>
  </dgm:ptLst>
  <dgm:cxnLst>
    <dgm:cxn modelId="{50939F00-6330-4927-A9E4-89C8B782CD41}" srcId="{DCF1B9E5-A8DF-4242-B967-42B6CBA0538E}" destId="{C3F599A2-749A-4846-B27C-DA1B1E0C873A}" srcOrd="2" destOrd="0" parTransId="{4B032126-462C-43D3-8D1D-8CC24B407F6F}" sibTransId="{90A094BE-0BD4-47A4-A7F7-BA10453ABC52}"/>
    <dgm:cxn modelId="{B969E714-4C50-4103-8C2F-7B7DE7E4A522}" type="presOf" srcId="{00EEFC77-7894-41DE-A5BA-3006A16BAB90}" destId="{20517A90-4939-4490-BBEF-4965FDBEF860}" srcOrd="0" destOrd="1" presId="urn:microsoft.com/office/officeart/2016/7/layout/VerticalDownArrowProcess"/>
    <dgm:cxn modelId="{0A6A3A15-9338-481A-A2AC-C0DE8866AC5F}" srcId="{87026E21-3B34-4CF9-8F8C-720864F17DB8}" destId="{F63EE72A-E801-4B50-A448-6404960A4286}" srcOrd="3" destOrd="0" parTransId="{8A03E80E-0471-4690-8B6F-BBA7D69FB85C}" sibTransId="{53ACD079-A829-4DC8-9990-49635A8D1234}"/>
    <dgm:cxn modelId="{13D88F17-D06C-430F-A894-63C640CDB4C1}" type="presOf" srcId="{BD52510F-B513-4246-B4E9-1A9215D940F9}" destId="{F166B3BD-18D7-408A-BB85-7F9E72869A1C}" srcOrd="1" destOrd="0" presId="urn:microsoft.com/office/officeart/2016/7/layout/VerticalDownArrowProcess"/>
    <dgm:cxn modelId="{5DCAC21B-289C-46DB-878A-2A95177DEDF7}" srcId="{DCF1B9E5-A8DF-4242-B967-42B6CBA0538E}" destId="{275521F5-2C70-4BFF-8865-0C33B8849F1C}" srcOrd="0" destOrd="0" parTransId="{EDD8CF5C-1226-4947-9285-2D2E07DB2F34}" sibTransId="{AD38141B-7E9F-4FE3-806E-E90F25F743C3}"/>
    <dgm:cxn modelId="{AB797D1C-F671-4981-82A7-34C33AAB3130}" type="presOf" srcId="{69F4F249-24EA-40EC-8BCB-42B6F6F33101}" destId="{625E4C4B-F722-4C94-91C4-ED0ED573054D}" srcOrd="0" destOrd="1" presId="urn:microsoft.com/office/officeart/2016/7/layout/VerticalDownArrowProcess"/>
    <dgm:cxn modelId="{9575641D-F20E-420E-B089-6141B33819E4}" srcId="{87026E21-3B34-4CF9-8F8C-720864F17DB8}" destId="{3B6DC3CA-89BA-4762-A212-AE5648F9CBCE}" srcOrd="0" destOrd="0" parTransId="{6587AEB4-F691-4786-88DD-351B26D546B5}" sibTransId="{A0F9CB35-18DB-4D57-B6F3-AD648BDF353E}"/>
    <dgm:cxn modelId="{3EEBC928-E2E6-4463-9D53-D65EC4182C1C}" srcId="{87026E21-3B34-4CF9-8F8C-720864F17DB8}" destId="{00EEFC77-7894-41DE-A5BA-3006A16BAB90}" srcOrd="1" destOrd="0" parTransId="{A7FA7652-FBC7-4388-9D17-130BC1F0C35E}" sibTransId="{7D79A063-2402-4EF4-B55F-AEA8B71D518F}"/>
    <dgm:cxn modelId="{6DC65737-6042-461D-A538-2C300A430D96}" srcId="{DCF1B9E5-A8DF-4242-B967-42B6CBA0538E}" destId="{69F4F249-24EA-40EC-8BCB-42B6F6F33101}" srcOrd="1" destOrd="0" parTransId="{B94AA90B-5BB5-4245-B99F-FF8819E90694}" sibTransId="{1CD60001-358B-4389-B144-8FCC82DA0F46}"/>
    <dgm:cxn modelId="{D61AFD3F-97CB-48B2-A803-37E66266E231}" type="presOf" srcId="{BD52510F-B513-4246-B4E9-1A9215D940F9}" destId="{93920F94-F045-4894-9B0A-561BFF914D74}" srcOrd="0" destOrd="0" presId="urn:microsoft.com/office/officeart/2016/7/layout/VerticalDownArrowProcess"/>
    <dgm:cxn modelId="{C74B275D-B512-4304-A5A0-0938E00E5C5C}" type="presOf" srcId="{E2B7ED08-5B70-4BB5-A850-7EC9AE10D6AB}" destId="{20517A90-4939-4490-BBEF-4965FDBEF860}" srcOrd="0" destOrd="2" presId="urn:microsoft.com/office/officeart/2016/7/layout/VerticalDownArrowProcess"/>
    <dgm:cxn modelId="{19734E5E-B111-4FA1-93AA-4ABCDBFC1DE9}" type="presOf" srcId="{C3F599A2-749A-4846-B27C-DA1B1E0C873A}" destId="{625E4C4B-F722-4C94-91C4-ED0ED573054D}" srcOrd="0" destOrd="2" presId="urn:microsoft.com/office/officeart/2016/7/layout/VerticalDownArrowProcess"/>
    <dgm:cxn modelId="{A03E9366-6E54-488C-8FE1-39222B75BC0C}" type="presOf" srcId="{43EF8399-2257-465C-B979-4411D32CEBCE}" destId="{625E4C4B-F722-4C94-91C4-ED0ED573054D}" srcOrd="0" destOrd="3" presId="urn:microsoft.com/office/officeart/2016/7/layout/VerticalDownArrowProcess"/>
    <dgm:cxn modelId="{E7FF7655-69E4-487A-9550-8D78639C218B}" srcId="{C3539C04-4164-406B-B475-CC0396F6F22A}" destId="{BD52510F-B513-4246-B4E9-1A9215D940F9}" srcOrd="0" destOrd="0" parTransId="{DBD5F62D-6F5A-4D9E-9847-E5BE69A4285F}" sibTransId="{A0CFF691-96C0-416A-BAFD-244851C6F25F}"/>
    <dgm:cxn modelId="{97B39F5A-A6AE-4082-A1C5-491AF51A8AB6}" srcId="{DCF1B9E5-A8DF-4242-B967-42B6CBA0538E}" destId="{43EF8399-2257-465C-B979-4411D32CEBCE}" srcOrd="3" destOrd="0" parTransId="{14F1416C-DA24-4752-92B6-D6F89955588F}" sibTransId="{3ECB1CBB-6508-4F7D-8CB4-55EE7B9DCCAB}"/>
    <dgm:cxn modelId="{F07FC784-5074-4B12-B8D8-504E1A341BEB}" srcId="{C3539C04-4164-406B-B475-CC0396F6F22A}" destId="{87026E21-3B34-4CF9-8F8C-720864F17DB8}" srcOrd="1" destOrd="0" parTransId="{1810FD91-1928-4758-9B59-17175D3A62A5}" sibTransId="{78B7F1EC-429F-4096-ACBD-41F68F010395}"/>
    <dgm:cxn modelId="{18F52B88-1213-4D13-B6AA-3B5B2F75FE15}" type="presOf" srcId="{1B36E2C7-CFAE-4B3D-988A-097BD9F0F695}" destId="{1F99D86F-A3C2-4BA4-802F-AAC5400C0DA4}" srcOrd="0" destOrd="0" presId="urn:microsoft.com/office/officeart/2016/7/layout/VerticalDownArrowProcess"/>
    <dgm:cxn modelId="{C916A8B4-39F8-425B-8F6D-14FCED0FD37E}" type="presOf" srcId="{DCF1B9E5-A8DF-4242-B967-42B6CBA0538E}" destId="{CD28C4A1-0C09-42AE-81A8-BA32FA67F897}" srcOrd="1" destOrd="0" presId="urn:microsoft.com/office/officeart/2016/7/layout/VerticalDownArrowProcess"/>
    <dgm:cxn modelId="{CD3508B7-5FED-44CA-9573-CA9D41AADB9C}" type="presOf" srcId="{87026E21-3B34-4CF9-8F8C-720864F17DB8}" destId="{B30F5D48-2689-458C-9F74-F60A00D51EDF}" srcOrd="0" destOrd="0" presId="urn:microsoft.com/office/officeart/2016/7/layout/VerticalDownArrowProcess"/>
    <dgm:cxn modelId="{ED288BC0-5289-46AA-85E7-0649F3CF82B6}" type="presOf" srcId="{87026E21-3B34-4CF9-8F8C-720864F17DB8}" destId="{6DBD1D25-AA01-4395-BD69-BF2A56395EE4}" srcOrd="1" destOrd="0" presId="urn:microsoft.com/office/officeart/2016/7/layout/VerticalDownArrowProcess"/>
    <dgm:cxn modelId="{97B09EC9-DD7D-45D1-B8F1-4998CA1B5483}" srcId="{87026E21-3B34-4CF9-8F8C-720864F17DB8}" destId="{E2B7ED08-5B70-4BB5-A850-7EC9AE10D6AB}" srcOrd="2" destOrd="0" parTransId="{7822FA08-CDA2-4CC2-A6FD-92D7868E860B}" sibTransId="{B676C013-658E-40F3-B43D-0FC9CFC0A834}"/>
    <dgm:cxn modelId="{64737BCD-DC29-4142-A20B-4ED54136722A}" srcId="{C3539C04-4164-406B-B475-CC0396F6F22A}" destId="{1B36E2C7-CFAE-4B3D-988A-097BD9F0F695}" srcOrd="3" destOrd="0" parTransId="{B75801DD-464A-429C-AB0D-E1AE1B77D670}" sibTransId="{3ECA98A0-6D34-4A87-8386-67A6104F0784}"/>
    <dgm:cxn modelId="{9495E4CD-D9C6-4FC4-9570-1A8AF7AF0F41}" type="presOf" srcId="{275521F5-2C70-4BFF-8865-0C33B8849F1C}" destId="{625E4C4B-F722-4C94-91C4-ED0ED573054D}" srcOrd="0" destOrd="0" presId="urn:microsoft.com/office/officeart/2016/7/layout/VerticalDownArrowProcess"/>
    <dgm:cxn modelId="{ADA62CD5-FC7D-40BB-A7FF-31082C54429E}" type="presOf" srcId="{DCF1B9E5-A8DF-4242-B967-42B6CBA0538E}" destId="{A2A53BCD-4203-43D7-B43C-48E36686A688}" srcOrd="0" destOrd="0" presId="urn:microsoft.com/office/officeart/2016/7/layout/VerticalDownArrowProcess"/>
    <dgm:cxn modelId="{72A48FD9-3EB6-4489-B4CB-2B5AAB11ABBF}" srcId="{C3539C04-4164-406B-B475-CC0396F6F22A}" destId="{DCF1B9E5-A8DF-4242-B967-42B6CBA0538E}" srcOrd="2" destOrd="0" parTransId="{668F5C71-5606-4AE8-923D-47DA6F0E08AC}" sibTransId="{31BA2757-2192-49ED-BFAF-2586C3FDD06F}"/>
    <dgm:cxn modelId="{93A1BEE4-B984-43CC-B90B-092207D7C9CE}" type="presOf" srcId="{C3539C04-4164-406B-B475-CC0396F6F22A}" destId="{61FE48C5-1A19-41ED-9F77-1C8EDE1D56F5}" srcOrd="0" destOrd="0" presId="urn:microsoft.com/office/officeart/2016/7/layout/VerticalDownArrowProcess"/>
    <dgm:cxn modelId="{F562DDE4-7AB9-44EC-ADDD-52E0152894B6}" type="presOf" srcId="{F63EE72A-E801-4B50-A448-6404960A4286}" destId="{20517A90-4939-4490-BBEF-4965FDBEF860}" srcOrd="0" destOrd="3" presId="urn:microsoft.com/office/officeart/2016/7/layout/VerticalDownArrowProcess"/>
    <dgm:cxn modelId="{2EE71CEE-E7DB-481F-982C-29DD20EA3A2F}" type="presOf" srcId="{3B6DC3CA-89BA-4762-A212-AE5648F9CBCE}" destId="{20517A90-4939-4490-BBEF-4965FDBEF860}" srcOrd="0" destOrd="0" presId="urn:microsoft.com/office/officeart/2016/7/layout/VerticalDownArrowProcess"/>
    <dgm:cxn modelId="{05908B80-0DA2-42E6-AB73-650BC54929DF}" type="presParOf" srcId="{61FE48C5-1A19-41ED-9F77-1C8EDE1D56F5}" destId="{8FCCFFA3-14AB-4FBD-A9FF-88B3919AC03C}" srcOrd="0" destOrd="0" presId="urn:microsoft.com/office/officeart/2016/7/layout/VerticalDownArrowProcess"/>
    <dgm:cxn modelId="{A9CAD50A-E57D-4802-9A57-B13F525BCF13}" type="presParOf" srcId="{8FCCFFA3-14AB-4FBD-A9FF-88B3919AC03C}" destId="{1F99D86F-A3C2-4BA4-802F-AAC5400C0DA4}" srcOrd="0" destOrd="0" presId="urn:microsoft.com/office/officeart/2016/7/layout/VerticalDownArrowProcess"/>
    <dgm:cxn modelId="{9297DE03-BC6B-477E-80AD-A1BACBD98348}" type="presParOf" srcId="{8FCCFFA3-14AB-4FBD-A9FF-88B3919AC03C}" destId="{AAF0B6A7-752C-44E2-97B1-A197170F6DEA}" srcOrd="1" destOrd="0" presId="urn:microsoft.com/office/officeart/2016/7/layout/VerticalDownArrowProcess"/>
    <dgm:cxn modelId="{1421B0A8-B09F-4C66-B572-8D435C5F5B74}" type="presParOf" srcId="{61FE48C5-1A19-41ED-9F77-1C8EDE1D56F5}" destId="{EDD2D4BB-29C2-4FC8-AA4D-CB4029C56E46}" srcOrd="1" destOrd="0" presId="urn:microsoft.com/office/officeart/2016/7/layout/VerticalDownArrowProcess"/>
    <dgm:cxn modelId="{31EC3491-3EAA-4112-8532-6848AAC0907A}" type="presParOf" srcId="{61FE48C5-1A19-41ED-9F77-1C8EDE1D56F5}" destId="{D5933258-5D56-43F3-AD29-AE9CD4DBF0FA}" srcOrd="2" destOrd="0" presId="urn:microsoft.com/office/officeart/2016/7/layout/VerticalDownArrowProcess"/>
    <dgm:cxn modelId="{A99F53C7-8EF9-4BF2-8161-7834F43E9A59}" type="presParOf" srcId="{D5933258-5D56-43F3-AD29-AE9CD4DBF0FA}" destId="{A2A53BCD-4203-43D7-B43C-48E36686A688}" srcOrd="0" destOrd="0" presId="urn:microsoft.com/office/officeart/2016/7/layout/VerticalDownArrowProcess"/>
    <dgm:cxn modelId="{D1C11245-F194-4650-90ED-E122FA5C5476}" type="presParOf" srcId="{D5933258-5D56-43F3-AD29-AE9CD4DBF0FA}" destId="{CD28C4A1-0C09-42AE-81A8-BA32FA67F897}" srcOrd="1" destOrd="0" presId="urn:microsoft.com/office/officeart/2016/7/layout/VerticalDownArrowProcess"/>
    <dgm:cxn modelId="{6E5731F1-00BB-4ACE-B068-9DD2050DBB94}" type="presParOf" srcId="{D5933258-5D56-43F3-AD29-AE9CD4DBF0FA}" destId="{625E4C4B-F722-4C94-91C4-ED0ED573054D}" srcOrd="2" destOrd="0" presId="urn:microsoft.com/office/officeart/2016/7/layout/VerticalDownArrowProcess"/>
    <dgm:cxn modelId="{EA150EC0-B541-437E-8288-D3DC262B5A08}" type="presParOf" srcId="{61FE48C5-1A19-41ED-9F77-1C8EDE1D56F5}" destId="{0C533703-E3AA-4592-AFB9-85303A4A336F}" srcOrd="3" destOrd="0" presId="urn:microsoft.com/office/officeart/2016/7/layout/VerticalDownArrowProcess"/>
    <dgm:cxn modelId="{D0CC53F4-65A3-42FB-9E8D-32CEE802E2E7}" type="presParOf" srcId="{61FE48C5-1A19-41ED-9F77-1C8EDE1D56F5}" destId="{232B2E23-DE1A-45BF-948E-754461B4AD73}" srcOrd="4" destOrd="0" presId="urn:microsoft.com/office/officeart/2016/7/layout/VerticalDownArrowProcess"/>
    <dgm:cxn modelId="{6A61D148-AFF7-47CE-B04D-BA1ED5E02A6B}" type="presParOf" srcId="{232B2E23-DE1A-45BF-948E-754461B4AD73}" destId="{B30F5D48-2689-458C-9F74-F60A00D51EDF}" srcOrd="0" destOrd="0" presId="urn:microsoft.com/office/officeart/2016/7/layout/VerticalDownArrowProcess"/>
    <dgm:cxn modelId="{6DFACB1B-5BFF-4781-9C4C-D104440469E2}" type="presParOf" srcId="{232B2E23-DE1A-45BF-948E-754461B4AD73}" destId="{6DBD1D25-AA01-4395-BD69-BF2A56395EE4}" srcOrd="1" destOrd="0" presId="urn:microsoft.com/office/officeart/2016/7/layout/VerticalDownArrowProcess"/>
    <dgm:cxn modelId="{B6F91BBA-D29E-47FD-9581-0EE6FDBD30D4}" type="presParOf" srcId="{232B2E23-DE1A-45BF-948E-754461B4AD73}" destId="{20517A90-4939-4490-BBEF-4965FDBEF860}" srcOrd="2" destOrd="0" presId="urn:microsoft.com/office/officeart/2016/7/layout/VerticalDownArrowProcess"/>
    <dgm:cxn modelId="{B10DD727-669B-4900-8268-B8C9ED644318}" type="presParOf" srcId="{61FE48C5-1A19-41ED-9F77-1C8EDE1D56F5}" destId="{C56F613B-32C6-4B6E-BCA4-F65866005009}" srcOrd="5" destOrd="0" presId="urn:microsoft.com/office/officeart/2016/7/layout/VerticalDownArrowProcess"/>
    <dgm:cxn modelId="{AF62F8F4-0BF2-401A-BEBA-84059B7ECC3C}" type="presParOf" srcId="{61FE48C5-1A19-41ED-9F77-1C8EDE1D56F5}" destId="{CD5DDB93-1E41-43F9-8B19-33DD8BF4DA83}" srcOrd="6" destOrd="0" presId="urn:microsoft.com/office/officeart/2016/7/layout/VerticalDownArrowProcess"/>
    <dgm:cxn modelId="{A4DA83F2-0CF8-4DCB-96CE-FE857735712B}" type="presParOf" srcId="{CD5DDB93-1E41-43F9-8B19-33DD8BF4DA83}" destId="{93920F94-F045-4894-9B0A-561BFF914D74}" srcOrd="0" destOrd="0" presId="urn:microsoft.com/office/officeart/2016/7/layout/VerticalDownArrowProcess"/>
    <dgm:cxn modelId="{2F7B05D0-4C64-48B4-BFF3-364A2AE4795C}" type="presParOf" srcId="{CD5DDB93-1E41-43F9-8B19-33DD8BF4DA83}" destId="{F166B3BD-18D7-408A-BB85-7F9E72869A1C}" srcOrd="1" destOrd="0" presId="urn:microsoft.com/office/officeart/2016/7/layout/VerticalDownArrowProcess"/>
    <dgm:cxn modelId="{097F5E80-028B-4A3E-B5E2-FD2232BCCEE5}" type="presParOf" srcId="{CD5DDB93-1E41-43F9-8B19-33DD8BF4DA83}" destId="{1509E27C-3636-4FF9-B235-F07D98ABC395}" srcOrd="2" destOrd="0" presId="urn:microsoft.com/office/officeart/2016/7/layout/VerticalDown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8500205-268C-45CA-81F6-991DB04B56C8}" type="doc">
      <dgm:prSet loTypeId="urn:microsoft.com/office/officeart/2005/8/layout/vList2" loCatId="list" qsTypeId="urn:microsoft.com/office/officeart/2005/8/quickstyle/3d1" qsCatId="3D" csTypeId="urn:microsoft.com/office/officeart/2005/8/colors/accent1_3" csCatId="accent1" phldr="1"/>
      <dgm:spPr/>
      <dgm:t>
        <a:bodyPr/>
        <a:lstStyle/>
        <a:p>
          <a:endParaRPr lang="en-US"/>
        </a:p>
      </dgm:t>
    </dgm:pt>
    <dgm:pt modelId="{2A8B7429-4217-4B3C-85CA-DF73AEBA9BA8}">
      <dgm:prSet phldrT="[Text]"/>
      <dgm:spPr/>
      <dgm:t>
        <a:bodyPr/>
        <a:lstStyle/>
        <a:p>
          <a:pPr>
            <a:buFont typeface="Symbol" panose="05050102010706020507" pitchFamily="18" charset="2"/>
            <a:buChar char=""/>
          </a:pPr>
          <a:r>
            <a:rPr lang="en-GB" dirty="0"/>
            <a:t>Provide a </a:t>
          </a:r>
          <a:r>
            <a:rPr lang="en-GB" b="0" dirty="0"/>
            <a:t>LICENSE</a:t>
          </a:r>
          <a:r>
            <a:rPr lang="en-GB" dirty="0"/>
            <a:t> file</a:t>
          </a:r>
          <a:endParaRPr lang="en-US" dirty="0"/>
        </a:p>
      </dgm:t>
    </dgm:pt>
    <dgm:pt modelId="{BD7AB18C-E144-4B2D-AD1E-0CECFA6526BE}" type="parTrans" cxnId="{B010918A-A6C5-43FE-A74D-4146DADE79E0}">
      <dgm:prSet/>
      <dgm:spPr/>
      <dgm:t>
        <a:bodyPr/>
        <a:lstStyle/>
        <a:p>
          <a:endParaRPr lang="en-US"/>
        </a:p>
      </dgm:t>
    </dgm:pt>
    <dgm:pt modelId="{68BD2C2C-54D8-49C1-9B02-632233C877B1}" type="sibTrans" cxnId="{B010918A-A6C5-43FE-A74D-4146DADE79E0}">
      <dgm:prSet/>
      <dgm:spPr/>
      <dgm:t>
        <a:bodyPr/>
        <a:lstStyle/>
        <a:p>
          <a:endParaRPr lang="en-US"/>
        </a:p>
      </dgm:t>
    </dgm:pt>
    <dgm:pt modelId="{D7BA4A26-6193-4E0B-9468-E6C71F3AC318}">
      <dgm:prSet/>
      <dgm:spPr/>
      <dgm:t>
        <a:bodyPr/>
        <a:lstStyle/>
        <a:p>
          <a:pPr>
            <a:buFont typeface="Symbol" panose="05050102010706020507" pitchFamily="18" charset="2"/>
            <a:buChar char=""/>
          </a:pPr>
          <a:r>
            <a:rPr lang="en-GB" dirty="0"/>
            <a:t>Place it in the root directory</a:t>
          </a:r>
        </a:p>
      </dgm:t>
    </dgm:pt>
    <dgm:pt modelId="{FEF642A4-ED26-46FC-84F5-28224B4164BA}" type="parTrans" cxnId="{1EDFD7EE-FDEE-43F3-92EB-E70D49F3C3C9}">
      <dgm:prSet/>
      <dgm:spPr/>
      <dgm:t>
        <a:bodyPr/>
        <a:lstStyle/>
        <a:p>
          <a:endParaRPr lang="en-US"/>
        </a:p>
      </dgm:t>
    </dgm:pt>
    <dgm:pt modelId="{83F9BCB5-A3F5-4132-AAF6-C9579C13A410}" type="sibTrans" cxnId="{1EDFD7EE-FDEE-43F3-92EB-E70D49F3C3C9}">
      <dgm:prSet/>
      <dgm:spPr/>
      <dgm:t>
        <a:bodyPr/>
        <a:lstStyle/>
        <a:p>
          <a:endParaRPr lang="en-US"/>
        </a:p>
      </dgm:t>
    </dgm:pt>
    <dgm:pt modelId="{2949BE9D-DCB0-432B-B024-1A84AEEE11DC}">
      <dgm:prSet/>
      <dgm:spPr/>
      <dgm:t>
        <a:bodyPr/>
        <a:lstStyle/>
        <a:p>
          <a:pPr>
            <a:buFont typeface="Symbol" panose="05050102010706020507" pitchFamily="18" charset="2"/>
            <a:buChar char=""/>
          </a:pPr>
          <a:r>
            <a:rPr lang="en-GB"/>
            <a:t>Ensure it contains the exact text of the selected licence</a:t>
          </a:r>
          <a:endParaRPr lang="en-GB" dirty="0"/>
        </a:p>
      </dgm:t>
    </dgm:pt>
    <dgm:pt modelId="{14CB6B2B-7A08-4782-9F71-4FB2701D848D}" type="parTrans" cxnId="{A6648D72-1A13-4FA2-BA97-52424A0C5AD5}">
      <dgm:prSet/>
      <dgm:spPr/>
      <dgm:t>
        <a:bodyPr/>
        <a:lstStyle/>
        <a:p>
          <a:endParaRPr lang="en-US"/>
        </a:p>
      </dgm:t>
    </dgm:pt>
    <dgm:pt modelId="{E5E0417E-1E9A-4030-B612-DB62C2164E30}" type="sibTrans" cxnId="{A6648D72-1A13-4FA2-BA97-52424A0C5AD5}">
      <dgm:prSet/>
      <dgm:spPr/>
      <dgm:t>
        <a:bodyPr/>
        <a:lstStyle/>
        <a:p>
          <a:endParaRPr lang="en-US"/>
        </a:p>
      </dgm:t>
    </dgm:pt>
    <dgm:pt modelId="{BC1009F5-6BB4-4E18-A29D-0DC1F28A9DCC}">
      <dgm:prSet/>
      <dgm:spPr/>
      <dgm:t>
        <a:bodyPr/>
        <a:lstStyle/>
        <a:p>
          <a:pPr>
            <a:buFont typeface="Symbol" panose="05050102010706020507" pitchFamily="18" charset="2"/>
            <a:buChar char=""/>
          </a:pPr>
          <a:r>
            <a:rPr lang="en-GB" dirty="0"/>
            <a:t>Header comments in source code files are generally unnecessary</a:t>
          </a:r>
        </a:p>
      </dgm:t>
    </dgm:pt>
    <dgm:pt modelId="{7C7C4700-4C92-4777-A20F-02FB2073468B}" type="parTrans" cxnId="{185FB9FB-87F7-4292-84BF-34BB525EA2E8}">
      <dgm:prSet/>
      <dgm:spPr/>
      <dgm:t>
        <a:bodyPr/>
        <a:lstStyle/>
        <a:p>
          <a:endParaRPr lang="en-US"/>
        </a:p>
      </dgm:t>
    </dgm:pt>
    <dgm:pt modelId="{EBB4DF3F-55E4-490A-A93F-363D95A8EABA}" type="sibTrans" cxnId="{185FB9FB-87F7-4292-84BF-34BB525EA2E8}">
      <dgm:prSet/>
      <dgm:spPr/>
      <dgm:t>
        <a:bodyPr/>
        <a:lstStyle/>
        <a:p>
          <a:endParaRPr lang="en-US"/>
        </a:p>
      </dgm:t>
    </dgm:pt>
    <dgm:pt modelId="{963BC2F0-12FA-405B-B442-406696067E2F}">
      <dgm:prSet/>
      <dgm:spPr/>
      <dgm:t>
        <a:bodyPr/>
        <a:lstStyle/>
        <a:p>
          <a:pPr>
            <a:buFont typeface="Symbol" panose="05050102010706020507" pitchFamily="18" charset="2"/>
            <a:buChar char=""/>
          </a:pPr>
          <a:r>
            <a:rPr lang="en-GB"/>
            <a:t>Declare the licence</a:t>
          </a:r>
          <a:endParaRPr lang="en-GB" dirty="0"/>
        </a:p>
      </dgm:t>
    </dgm:pt>
    <dgm:pt modelId="{175DE428-8303-417C-9E8B-E7449E3FCF94}" type="parTrans" cxnId="{505A1097-A798-4644-9249-10530A77D72F}">
      <dgm:prSet/>
      <dgm:spPr/>
      <dgm:t>
        <a:bodyPr/>
        <a:lstStyle/>
        <a:p>
          <a:endParaRPr lang="en-US"/>
        </a:p>
      </dgm:t>
    </dgm:pt>
    <dgm:pt modelId="{90F185C4-1C8D-4A6B-9EB8-F85B41C8F025}" type="sibTrans" cxnId="{505A1097-A798-4644-9249-10530A77D72F}">
      <dgm:prSet/>
      <dgm:spPr/>
      <dgm:t>
        <a:bodyPr/>
        <a:lstStyle/>
        <a:p>
          <a:endParaRPr lang="en-US"/>
        </a:p>
      </dgm:t>
    </dgm:pt>
    <dgm:pt modelId="{D1BE675B-4DA9-4F03-862E-3AF1543CD5C6}">
      <dgm:prSet/>
      <dgm:spPr/>
      <dgm:t>
        <a:bodyPr/>
        <a:lstStyle/>
        <a:p>
          <a:pPr>
            <a:buFont typeface="Symbol" panose="05050102010706020507" pitchFamily="18" charset="2"/>
            <a:buChar char=""/>
          </a:pPr>
          <a:r>
            <a:rPr lang="en-GB"/>
            <a:t>Update project documentation to reflect the selected OSS licence</a:t>
          </a:r>
          <a:endParaRPr lang="en-GB" dirty="0"/>
        </a:p>
      </dgm:t>
    </dgm:pt>
    <dgm:pt modelId="{2446F71F-5E23-4744-B683-5FD8FA78E507}" type="parTrans" cxnId="{E669B8B2-039F-4929-9FB0-6619E63C3767}">
      <dgm:prSet/>
      <dgm:spPr/>
      <dgm:t>
        <a:bodyPr/>
        <a:lstStyle/>
        <a:p>
          <a:endParaRPr lang="en-US"/>
        </a:p>
      </dgm:t>
    </dgm:pt>
    <dgm:pt modelId="{09AC34DD-1F02-4D3B-93FC-6A2AE6F51419}" type="sibTrans" cxnId="{E669B8B2-039F-4929-9FB0-6619E63C3767}">
      <dgm:prSet/>
      <dgm:spPr/>
      <dgm:t>
        <a:bodyPr/>
        <a:lstStyle/>
        <a:p>
          <a:endParaRPr lang="en-US"/>
        </a:p>
      </dgm:t>
    </dgm:pt>
    <dgm:pt modelId="{CCAED436-D9FA-4601-BCA2-4CAC2D477B7D}">
      <dgm:prSet/>
      <dgm:spPr/>
      <dgm:t>
        <a:bodyPr/>
        <a:lstStyle/>
        <a:p>
          <a:pPr>
            <a:buFont typeface="Symbol" panose="05050102010706020507" pitchFamily="18" charset="2"/>
            <a:buChar char=""/>
          </a:pPr>
          <a:r>
            <a:rPr lang="en-GB"/>
            <a:t>Use any available repository features to declare the licence</a:t>
          </a:r>
          <a:endParaRPr lang="en-GB" dirty="0"/>
        </a:p>
      </dgm:t>
    </dgm:pt>
    <dgm:pt modelId="{C9F9EBCA-2448-4604-9399-025AEF3BDC9B}" type="parTrans" cxnId="{772E6FF6-2AA3-4C36-B769-215B7690BC2E}">
      <dgm:prSet/>
      <dgm:spPr/>
      <dgm:t>
        <a:bodyPr/>
        <a:lstStyle/>
        <a:p>
          <a:endParaRPr lang="en-US"/>
        </a:p>
      </dgm:t>
    </dgm:pt>
    <dgm:pt modelId="{EDFDEA41-9BBA-48D8-B986-EAB69257BACD}" type="sibTrans" cxnId="{772E6FF6-2AA3-4C36-B769-215B7690BC2E}">
      <dgm:prSet/>
      <dgm:spPr/>
      <dgm:t>
        <a:bodyPr/>
        <a:lstStyle/>
        <a:p>
          <a:endParaRPr lang="en-US"/>
        </a:p>
      </dgm:t>
    </dgm:pt>
    <dgm:pt modelId="{31B726F5-BD7A-4EE0-B6AD-987CA957C013}">
      <dgm:prSet/>
      <dgm:spPr/>
      <dgm:t>
        <a:bodyPr/>
        <a:lstStyle/>
        <a:p>
          <a:pPr>
            <a:buFont typeface="Symbol" panose="05050102010706020507" pitchFamily="18" charset="2"/>
            <a:buChar char=""/>
          </a:pPr>
          <a:r>
            <a:rPr lang="en-GB" b="0"/>
            <a:t>Declare licence options</a:t>
          </a:r>
          <a:endParaRPr lang="en-GB" b="0" dirty="0"/>
        </a:p>
      </dgm:t>
    </dgm:pt>
    <dgm:pt modelId="{22C057F9-4D26-4FCF-89C1-772FD6D529F9}" type="parTrans" cxnId="{60150F88-225B-415D-929E-551D3A42E5BD}">
      <dgm:prSet/>
      <dgm:spPr/>
      <dgm:t>
        <a:bodyPr/>
        <a:lstStyle/>
        <a:p>
          <a:endParaRPr lang="en-US"/>
        </a:p>
      </dgm:t>
    </dgm:pt>
    <dgm:pt modelId="{F5493517-2BFC-4CF9-818C-5C74C00EFA4F}" type="sibTrans" cxnId="{60150F88-225B-415D-929E-551D3A42E5BD}">
      <dgm:prSet/>
      <dgm:spPr/>
      <dgm:t>
        <a:bodyPr/>
        <a:lstStyle/>
        <a:p>
          <a:endParaRPr lang="en-US"/>
        </a:p>
      </dgm:t>
    </dgm:pt>
    <dgm:pt modelId="{C4CDA654-0903-4DF0-9F3B-1BDFBEE2D341}">
      <dgm:prSet/>
      <dgm:spPr/>
      <dgm:t>
        <a:bodyPr/>
        <a:lstStyle/>
        <a:p>
          <a:pPr>
            <a:buFont typeface="Symbol" panose="05050102010706020507" pitchFamily="18" charset="2"/>
            <a:buChar char=""/>
          </a:pPr>
          <a:r>
            <a:rPr lang="en-GB"/>
            <a:t>Some options must be explicitly stated</a:t>
          </a:r>
          <a:endParaRPr lang="en-GB" dirty="0"/>
        </a:p>
      </dgm:t>
    </dgm:pt>
    <dgm:pt modelId="{65C4F8C5-52E0-4D03-9A96-AB1C83A656F7}" type="parTrans" cxnId="{47610FC7-8282-40BD-A961-F4178D4F2715}">
      <dgm:prSet/>
      <dgm:spPr/>
      <dgm:t>
        <a:bodyPr/>
        <a:lstStyle/>
        <a:p>
          <a:endParaRPr lang="en-US"/>
        </a:p>
      </dgm:t>
    </dgm:pt>
    <dgm:pt modelId="{AC7D3427-C08A-4C9D-B33B-C5586F4F32CD}" type="sibTrans" cxnId="{47610FC7-8282-40BD-A961-F4178D4F2715}">
      <dgm:prSet/>
      <dgm:spPr/>
      <dgm:t>
        <a:bodyPr/>
        <a:lstStyle/>
        <a:p>
          <a:endParaRPr lang="en-US"/>
        </a:p>
      </dgm:t>
    </dgm:pt>
    <dgm:pt modelId="{0689EF1E-25F3-480C-A168-DDE70A856CC6}">
      <dgm:prSet/>
      <dgm:spPr/>
      <dgm:t>
        <a:bodyPr/>
        <a:lstStyle/>
        <a:p>
          <a:pPr>
            <a:buFont typeface="Symbol" panose="05050102010706020507" pitchFamily="18" charset="2"/>
            <a:buChar char=""/>
          </a:pPr>
          <a:r>
            <a:rPr lang="en-GB"/>
            <a:t>Accepting later licence versions or relicensing under specific licences</a:t>
          </a:r>
          <a:endParaRPr lang="en-GB" dirty="0"/>
        </a:p>
      </dgm:t>
    </dgm:pt>
    <dgm:pt modelId="{D716AAF1-3B5C-49F1-B936-40242F696927}" type="parTrans" cxnId="{CE774129-076C-4E71-9AB9-0D348D982088}">
      <dgm:prSet/>
      <dgm:spPr/>
      <dgm:t>
        <a:bodyPr/>
        <a:lstStyle/>
        <a:p>
          <a:endParaRPr lang="en-US"/>
        </a:p>
      </dgm:t>
    </dgm:pt>
    <dgm:pt modelId="{5A143086-50CE-4488-BC06-35412E7A770F}" type="sibTrans" cxnId="{CE774129-076C-4E71-9AB9-0D348D982088}">
      <dgm:prSet/>
      <dgm:spPr/>
      <dgm:t>
        <a:bodyPr/>
        <a:lstStyle/>
        <a:p>
          <a:endParaRPr lang="en-US"/>
        </a:p>
      </dgm:t>
    </dgm:pt>
    <dgm:pt modelId="{BA905BAD-3051-42A4-A018-B04A6DE79E75}">
      <dgm:prSet/>
      <dgm:spPr/>
      <dgm:t>
        <a:bodyPr/>
        <a:lstStyle/>
        <a:p>
          <a:pPr>
            <a:buFont typeface="Symbol" panose="05050102010706020507" pitchFamily="18" charset="2"/>
            <a:buChar char=""/>
          </a:pPr>
          <a:r>
            <a:rPr lang="en-GB"/>
            <a:t>These are declared in the README and, if needed, elaborated in NOTICE</a:t>
          </a:r>
          <a:endParaRPr lang="en-GB" dirty="0"/>
        </a:p>
      </dgm:t>
    </dgm:pt>
    <dgm:pt modelId="{DA03F1DB-CD98-4C81-93A6-6DFB38B3D73D}" type="parTrans" cxnId="{DA2C8394-072F-4921-BEEC-38D1C0BC49CB}">
      <dgm:prSet/>
      <dgm:spPr/>
      <dgm:t>
        <a:bodyPr/>
        <a:lstStyle/>
        <a:p>
          <a:endParaRPr lang="en-US"/>
        </a:p>
      </dgm:t>
    </dgm:pt>
    <dgm:pt modelId="{4E743C85-CD8B-4999-A4C1-2411BF5AD39A}" type="sibTrans" cxnId="{DA2C8394-072F-4921-BEEC-38D1C0BC49CB}">
      <dgm:prSet/>
      <dgm:spPr/>
      <dgm:t>
        <a:bodyPr/>
        <a:lstStyle/>
        <a:p>
          <a:endParaRPr lang="en-US"/>
        </a:p>
      </dgm:t>
    </dgm:pt>
    <dgm:pt modelId="{68847D57-B146-4B75-803D-6B376C9FCBAC}">
      <dgm:prSet/>
      <dgm:spPr/>
      <dgm:t>
        <a:bodyPr/>
        <a:lstStyle/>
        <a:p>
          <a:pPr>
            <a:buFont typeface="Symbol" panose="05050102010706020507" pitchFamily="18" charset="2"/>
            <a:buChar char=""/>
          </a:pPr>
          <a:r>
            <a:rPr lang="en-GB"/>
            <a:t>Document the project licence</a:t>
          </a:r>
          <a:endParaRPr lang="en-GB" dirty="0"/>
        </a:p>
      </dgm:t>
    </dgm:pt>
    <dgm:pt modelId="{23A93BF9-1C7F-4101-AD1D-AE435DA9805E}" type="parTrans" cxnId="{D72B40C9-A6D4-43F2-908D-7F5577CFCA29}">
      <dgm:prSet/>
      <dgm:spPr/>
      <dgm:t>
        <a:bodyPr/>
        <a:lstStyle/>
        <a:p>
          <a:endParaRPr lang="en-US"/>
        </a:p>
      </dgm:t>
    </dgm:pt>
    <dgm:pt modelId="{A0BF397F-401A-4867-9E4B-8D3603F56677}" type="sibTrans" cxnId="{D72B40C9-A6D4-43F2-908D-7F5577CFCA29}">
      <dgm:prSet/>
      <dgm:spPr/>
      <dgm:t>
        <a:bodyPr/>
        <a:lstStyle/>
        <a:p>
          <a:endParaRPr lang="en-US"/>
        </a:p>
      </dgm:t>
    </dgm:pt>
    <dgm:pt modelId="{B00B71FA-BE70-4EA6-98DE-14555635A7AB}">
      <dgm:prSet/>
      <dgm:spPr/>
      <dgm:t>
        <a:bodyPr/>
        <a:lstStyle/>
        <a:p>
          <a:pPr>
            <a:buFont typeface="Symbol" panose="05050102010706020507" pitchFamily="18" charset="2"/>
            <a:buChar char=""/>
          </a:pPr>
          <a:r>
            <a:rPr lang="en-GB"/>
            <a:t>GÉANT Software Catalogue</a:t>
          </a:r>
          <a:endParaRPr lang="en-GB" dirty="0"/>
        </a:p>
      </dgm:t>
    </dgm:pt>
    <dgm:pt modelId="{0BEF868F-1AEB-41CE-9972-B1A55AB044ED}" type="parTrans" cxnId="{6F2406FF-4E80-46EF-83DB-FA04658F3649}">
      <dgm:prSet/>
      <dgm:spPr/>
      <dgm:t>
        <a:bodyPr/>
        <a:lstStyle/>
        <a:p>
          <a:endParaRPr lang="en-US"/>
        </a:p>
      </dgm:t>
    </dgm:pt>
    <dgm:pt modelId="{E805D5EC-B6E7-4883-B09C-33B915D06DBE}" type="sibTrans" cxnId="{6F2406FF-4E80-46EF-83DB-FA04658F3649}">
      <dgm:prSet/>
      <dgm:spPr/>
      <dgm:t>
        <a:bodyPr/>
        <a:lstStyle/>
        <a:p>
          <a:endParaRPr lang="en-US"/>
        </a:p>
      </dgm:t>
    </dgm:pt>
    <dgm:pt modelId="{22E45525-EC1C-45F8-8D2D-F5903A3312EA}">
      <dgm:prSet/>
      <dgm:spPr/>
      <dgm:t>
        <a:bodyPr/>
        <a:lstStyle/>
        <a:p>
          <a:pPr>
            <a:buFont typeface="Symbol" panose="05050102010706020507" pitchFamily="18" charset="2"/>
            <a:buChar char=""/>
          </a:pPr>
          <a:r>
            <a:rPr lang="en-GB"/>
            <a:t>IP Register is managed by the IPR Coordinator</a:t>
          </a:r>
          <a:endParaRPr lang="en-GB" dirty="0"/>
        </a:p>
      </dgm:t>
    </dgm:pt>
    <dgm:pt modelId="{799E984A-1A5B-427E-A685-D18919324814}" type="parTrans" cxnId="{C099ED34-06E2-48DD-97A8-60820198F330}">
      <dgm:prSet/>
      <dgm:spPr/>
      <dgm:t>
        <a:bodyPr/>
        <a:lstStyle/>
        <a:p>
          <a:endParaRPr lang="en-US"/>
        </a:p>
      </dgm:t>
    </dgm:pt>
    <dgm:pt modelId="{375520E5-6915-4CD4-8AF1-7D48680189D3}" type="sibTrans" cxnId="{C099ED34-06E2-48DD-97A8-60820198F330}">
      <dgm:prSet/>
      <dgm:spPr/>
      <dgm:t>
        <a:bodyPr/>
        <a:lstStyle/>
        <a:p>
          <a:endParaRPr lang="en-US"/>
        </a:p>
      </dgm:t>
    </dgm:pt>
    <dgm:pt modelId="{1143D5DC-068D-4568-91DF-4AF87C86A5D8}" type="pres">
      <dgm:prSet presAssocID="{C8500205-268C-45CA-81F6-991DB04B56C8}" presName="linear" presStyleCnt="0">
        <dgm:presLayoutVars>
          <dgm:animLvl val="lvl"/>
          <dgm:resizeHandles val="exact"/>
        </dgm:presLayoutVars>
      </dgm:prSet>
      <dgm:spPr/>
    </dgm:pt>
    <dgm:pt modelId="{40AA82C9-3521-4033-B85A-93991E397A92}" type="pres">
      <dgm:prSet presAssocID="{2A8B7429-4217-4B3C-85CA-DF73AEBA9BA8}" presName="parentText" presStyleLbl="node1" presStyleIdx="0" presStyleCnt="4" custLinFactNeighborX="15965" custLinFactNeighborY="-11216">
        <dgm:presLayoutVars>
          <dgm:chMax val="0"/>
          <dgm:bulletEnabled val="1"/>
        </dgm:presLayoutVars>
      </dgm:prSet>
      <dgm:spPr/>
    </dgm:pt>
    <dgm:pt modelId="{B3C7E3B8-D3BB-480C-96B1-4ACEFC948BF0}" type="pres">
      <dgm:prSet presAssocID="{2A8B7429-4217-4B3C-85CA-DF73AEBA9BA8}" presName="childText" presStyleLbl="revTx" presStyleIdx="0" presStyleCnt="4">
        <dgm:presLayoutVars>
          <dgm:bulletEnabled val="1"/>
        </dgm:presLayoutVars>
      </dgm:prSet>
      <dgm:spPr/>
    </dgm:pt>
    <dgm:pt modelId="{F9D29C23-8911-439F-9BCF-560D9A9FB475}" type="pres">
      <dgm:prSet presAssocID="{963BC2F0-12FA-405B-B442-406696067E2F}" presName="parentText" presStyleLbl="node1" presStyleIdx="1" presStyleCnt="4">
        <dgm:presLayoutVars>
          <dgm:chMax val="0"/>
          <dgm:bulletEnabled val="1"/>
        </dgm:presLayoutVars>
      </dgm:prSet>
      <dgm:spPr/>
    </dgm:pt>
    <dgm:pt modelId="{B006C90B-0DD8-4BE2-8D84-F150E2F12A62}" type="pres">
      <dgm:prSet presAssocID="{963BC2F0-12FA-405B-B442-406696067E2F}" presName="childText" presStyleLbl="revTx" presStyleIdx="1" presStyleCnt="4">
        <dgm:presLayoutVars>
          <dgm:bulletEnabled val="1"/>
        </dgm:presLayoutVars>
      </dgm:prSet>
      <dgm:spPr/>
    </dgm:pt>
    <dgm:pt modelId="{314F057F-AAC0-4B73-AC25-953A0B8EC5A2}" type="pres">
      <dgm:prSet presAssocID="{31B726F5-BD7A-4EE0-B6AD-987CA957C013}" presName="parentText" presStyleLbl="node1" presStyleIdx="2" presStyleCnt="4">
        <dgm:presLayoutVars>
          <dgm:chMax val="0"/>
          <dgm:bulletEnabled val="1"/>
        </dgm:presLayoutVars>
      </dgm:prSet>
      <dgm:spPr/>
    </dgm:pt>
    <dgm:pt modelId="{171469E5-083E-497B-851F-D8568394EB23}" type="pres">
      <dgm:prSet presAssocID="{31B726F5-BD7A-4EE0-B6AD-987CA957C013}" presName="childText" presStyleLbl="revTx" presStyleIdx="2" presStyleCnt="4">
        <dgm:presLayoutVars>
          <dgm:bulletEnabled val="1"/>
        </dgm:presLayoutVars>
      </dgm:prSet>
      <dgm:spPr/>
    </dgm:pt>
    <dgm:pt modelId="{B7E2032B-4DD6-4E48-A7D4-441A646FB7E9}" type="pres">
      <dgm:prSet presAssocID="{68847D57-B146-4B75-803D-6B376C9FCBAC}" presName="parentText" presStyleLbl="node1" presStyleIdx="3" presStyleCnt="4">
        <dgm:presLayoutVars>
          <dgm:chMax val="0"/>
          <dgm:bulletEnabled val="1"/>
        </dgm:presLayoutVars>
      </dgm:prSet>
      <dgm:spPr/>
    </dgm:pt>
    <dgm:pt modelId="{A9E52336-4487-4FF4-9F54-47B1268F2DE0}" type="pres">
      <dgm:prSet presAssocID="{68847D57-B146-4B75-803D-6B376C9FCBAC}" presName="childText" presStyleLbl="revTx" presStyleIdx="3" presStyleCnt="4">
        <dgm:presLayoutVars>
          <dgm:bulletEnabled val="1"/>
        </dgm:presLayoutVars>
      </dgm:prSet>
      <dgm:spPr/>
    </dgm:pt>
  </dgm:ptLst>
  <dgm:cxnLst>
    <dgm:cxn modelId="{34C9D621-E3B9-4162-BEBF-D12084DEEE1A}" type="presOf" srcId="{B00B71FA-BE70-4EA6-98DE-14555635A7AB}" destId="{A9E52336-4487-4FF4-9F54-47B1268F2DE0}" srcOrd="0" destOrd="0" presId="urn:microsoft.com/office/officeart/2005/8/layout/vList2"/>
    <dgm:cxn modelId="{CE774129-076C-4E71-9AB9-0D348D982088}" srcId="{31B726F5-BD7A-4EE0-B6AD-987CA957C013}" destId="{0689EF1E-25F3-480C-A168-DDE70A856CC6}" srcOrd="1" destOrd="0" parTransId="{D716AAF1-3B5C-49F1-B936-40242F696927}" sibTransId="{5A143086-50CE-4488-BC06-35412E7A770F}"/>
    <dgm:cxn modelId="{C099ED34-06E2-48DD-97A8-60820198F330}" srcId="{68847D57-B146-4B75-803D-6B376C9FCBAC}" destId="{22E45525-EC1C-45F8-8D2D-F5903A3312EA}" srcOrd="1" destOrd="0" parTransId="{799E984A-1A5B-427E-A685-D18919324814}" sibTransId="{375520E5-6915-4CD4-8AF1-7D48680189D3}"/>
    <dgm:cxn modelId="{49D41B5C-9259-47A4-8E6E-11D422235C6D}" type="presOf" srcId="{0689EF1E-25F3-480C-A168-DDE70A856CC6}" destId="{171469E5-083E-497B-851F-D8568394EB23}" srcOrd="0" destOrd="1" presId="urn:microsoft.com/office/officeart/2005/8/layout/vList2"/>
    <dgm:cxn modelId="{384A0B46-7870-4F1F-91F1-9DD7133E0DAA}" type="presOf" srcId="{68847D57-B146-4B75-803D-6B376C9FCBAC}" destId="{B7E2032B-4DD6-4E48-A7D4-441A646FB7E9}" srcOrd="0" destOrd="0" presId="urn:microsoft.com/office/officeart/2005/8/layout/vList2"/>
    <dgm:cxn modelId="{A9AF4667-30A6-4A06-948A-2847551B5488}" type="presOf" srcId="{D7BA4A26-6193-4E0B-9468-E6C71F3AC318}" destId="{B3C7E3B8-D3BB-480C-96B1-4ACEFC948BF0}" srcOrd="0" destOrd="0" presId="urn:microsoft.com/office/officeart/2005/8/layout/vList2"/>
    <dgm:cxn modelId="{BBE07549-E9EB-462D-B583-205F5D3F6F2F}" type="presOf" srcId="{963BC2F0-12FA-405B-B442-406696067E2F}" destId="{F9D29C23-8911-439F-9BCF-560D9A9FB475}" srcOrd="0" destOrd="0" presId="urn:microsoft.com/office/officeart/2005/8/layout/vList2"/>
    <dgm:cxn modelId="{15EA9D6B-94AA-4EC4-8DE5-8D6DA0548ECC}" type="presOf" srcId="{2A8B7429-4217-4B3C-85CA-DF73AEBA9BA8}" destId="{40AA82C9-3521-4033-B85A-93991E397A92}" srcOrd="0" destOrd="0" presId="urn:microsoft.com/office/officeart/2005/8/layout/vList2"/>
    <dgm:cxn modelId="{DC319071-D85A-48AA-B1FC-EDBE4B13C788}" type="presOf" srcId="{D1BE675B-4DA9-4F03-862E-3AF1543CD5C6}" destId="{B006C90B-0DD8-4BE2-8D84-F150E2F12A62}" srcOrd="0" destOrd="0" presId="urn:microsoft.com/office/officeart/2005/8/layout/vList2"/>
    <dgm:cxn modelId="{A6648D72-1A13-4FA2-BA97-52424A0C5AD5}" srcId="{2A8B7429-4217-4B3C-85CA-DF73AEBA9BA8}" destId="{2949BE9D-DCB0-432B-B024-1A84AEEE11DC}" srcOrd="1" destOrd="0" parTransId="{14CB6B2B-7A08-4782-9F71-4FB2701D848D}" sibTransId="{E5E0417E-1E9A-4030-B612-DB62C2164E30}"/>
    <dgm:cxn modelId="{60150F88-225B-415D-929E-551D3A42E5BD}" srcId="{C8500205-268C-45CA-81F6-991DB04B56C8}" destId="{31B726F5-BD7A-4EE0-B6AD-987CA957C013}" srcOrd="2" destOrd="0" parTransId="{22C057F9-4D26-4FCF-89C1-772FD6D529F9}" sibTransId="{F5493517-2BFC-4CF9-818C-5C74C00EFA4F}"/>
    <dgm:cxn modelId="{B010918A-A6C5-43FE-A74D-4146DADE79E0}" srcId="{C8500205-268C-45CA-81F6-991DB04B56C8}" destId="{2A8B7429-4217-4B3C-85CA-DF73AEBA9BA8}" srcOrd="0" destOrd="0" parTransId="{BD7AB18C-E144-4B2D-AD1E-0CECFA6526BE}" sibTransId="{68BD2C2C-54D8-49C1-9B02-632233C877B1}"/>
    <dgm:cxn modelId="{2153BA93-47B0-49FD-929E-0E082AB808C7}" type="presOf" srcId="{2949BE9D-DCB0-432B-B024-1A84AEEE11DC}" destId="{B3C7E3B8-D3BB-480C-96B1-4ACEFC948BF0}" srcOrd="0" destOrd="1" presId="urn:microsoft.com/office/officeart/2005/8/layout/vList2"/>
    <dgm:cxn modelId="{DA2C8394-072F-4921-BEEC-38D1C0BC49CB}" srcId="{31B726F5-BD7A-4EE0-B6AD-987CA957C013}" destId="{BA905BAD-3051-42A4-A018-B04A6DE79E75}" srcOrd="2" destOrd="0" parTransId="{DA03F1DB-CD98-4C81-93A6-6DFB38B3D73D}" sibTransId="{4E743C85-CD8B-4999-A4C1-2411BF5AD39A}"/>
    <dgm:cxn modelId="{505A1097-A798-4644-9249-10530A77D72F}" srcId="{C8500205-268C-45CA-81F6-991DB04B56C8}" destId="{963BC2F0-12FA-405B-B442-406696067E2F}" srcOrd="1" destOrd="0" parTransId="{175DE428-8303-417C-9E8B-E7449E3FCF94}" sibTransId="{90F185C4-1C8D-4A6B-9EB8-F85B41C8F025}"/>
    <dgm:cxn modelId="{75AF179E-6F04-4161-8BA2-98A6E6509F39}" type="presOf" srcId="{C8500205-268C-45CA-81F6-991DB04B56C8}" destId="{1143D5DC-068D-4568-91DF-4AF87C86A5D8}" srcOrd="0" destOrd="0" presId="urn:microsoft.com/office/officeart/2005/8/layout/vList2"/>
    <dgm:cxn modelId="{4243FAA0-9F1B-4B60-8BF1-4A746281E27B}" type="presOf" srcId="{CCAED436-D9FA-4601-BCA2-4CAC2D477B7D}" destId="{B006C90B-0DD8-4BE2-8D84-F150E2F12A62}" srcOrd="0" destOrd="1" presId="urn:microsoft.com/office/officeart/2005/8/layout/vList2"/>
    <dgm:cxn modelId="{EACDE3A5-2647-45C1-8294-A5FE053282C3}" type="presOf" srcId="{BC1009F5-6BB4-4E18-A29D-0DC1F28A9DCC}" destId="{B3C7E3B8-D3BB-480C-96B1-4ACEFC948BF0}" srcOrd="0" destOrd="2" presId="urn:microsoft.com/office/officeart/2005/8/layout/vList2"/>
    <dgm:cxn modelId="{E669B8B2-039F-4929-9FB0-6619E63C3767}" srcId="{963BC2F0-12FA-405B-B442-406696067E2F}" destId="{D1BE675B-4DA9-4F03-862E-3AF1543CD5C6}" srcOrd="0" destOrd="0" parTransId="{2446F71F-5E23-4744-B683-5FD8FA78E507}" sibTransId="{09AC34DD-1F02-4D3B-93FC-6A2AE6F51419}"/>
    <dgm:cxn modelId="{077053BE-E606-4CB1-AD69-15165A7A2605}" type="presOf" srcId="{C4CDA654-0903-4DF0-9F3B-1BDFBEE2D341}" destId="{171469E5-083E-497B-851F-D8568394EB23}" srcOrd="0" destOrd="0" presId="urn:microsoft.com/office/officeart/2005/8/layout/vList2"/>
    <dgm:cxn modelId="{47610FC7-8282-40BD-A961-F4178D4F2715}" srcId="{31B726F5-BD7A-4EE0-B6AD-987CA957C013}" destId="{C4CDA654-0903-4DF0-9F3B-1BDFBEE2D341}" srcOrd="0" destOrd="0" parTransId="{65C4F8C5-52E0-4D03-9A96-AB1C83A656F7}" sibTransId="{AC7D3427-C08A-4C9D-B33B-C5586F4F32CD}"/>
    <dgm:cxn modelId="{D72B40C9-A6D4-43F2-908D-7F5577CFCA29}" srcId="{C8500205-268C-45CA-81F6-991DB04B56C8}" destId="{68847D57-B146-4B75-803D-6B376C9FCBAC}" srcOrd="3" destOrd="0" parTransId="{23A93BF9-1C7F-4101-AD1D-AE435DA9805E}" sibTransId="{A0BF397F-401A-4867-9E4B-8D3603F56677}"/>
    <dgm:cxn modelId="{85A3DEDB-FB73-491D-8ABA-294DB42C4F63}" type="presOf" srcId="{BA905BAD-3051-42A4-A018-B04A6DE79E75}" destId="{171469E5-083E-497B-851F-D8568394EB23}" srcOrd="0" destOrd="2" presId="urn:microsoft.com/office/officeart/2005/8/layout/vList2"/>
    <dgm:cxn modelId="{97A25CE5-E2DF-4707-8E23-5BD0E458A796}" type="presOf" srcId="{31B726F5-BD7A-4EE0-B6AD-987CA957C013}" destId="{314F057F-AAC0-4B73-AC25-953A0B8EC5A2}" srcOrd="0" destOrd="0" presId="urn:microsoft.com/office/officeart/2005/8/layout/vList2"/>
    <dgm:cxn modelId="{1EDFD7EE-FDEE-43F3-92EB-E70D49F3C3C9}" srcId="{2A8B7429-4217-4B3C-85CA-DF73AEBA9BA8}" destId="{D7BA4A26-6193-4E0B-9468-E6C71F3AC318}" srcOrd="0" destOrd="0" parTransId="{FEF642A4-ED26-46FC-84F5-28224B4164BA}" sibTransId="{83F9BCB5-A3F5-4132-AAF6-C9579C13A410}"/>
    <dgm:cxn modelId="{2B00B1EF-0317-4A2C-9538-5AE177399EE2}" type="presOf" srcId="{22E45525-EC1C-45F8-8D2D-F5903A3312EA}" destId="{A9E52336-4487-4FF4-9F54-47B1268F2DE0}" srcOrd="0" destOrd="1" presId="urn:microsoft.com/office/officeart/2005/8/layout/vList2"/>
    <dgm:cxn modelId="{772E6FF6-2AA3-4C36-B769-215B7690BC2E}" srcId="{963BC2F0-12FA-405B-B442-406696067E2F}" destId="{CCAED436-D9FA-4601-BCA2-4CAC2D477B7D}" srcOrd="1" destOrd="0" parTransId="{C9F9EBCA-2448-4604-9399-025AEF3BDC9B}" sibTransId="{EDFDEA41-9BBA-48D8-B986-EAB69257BACD}"/>
    <dgm:cxn modelId="{185FB9FB-87F7-4292-84BF-34BB525EA2E8}" srcId="{2A8B7429-4217-4B3C-85CA-DF73AEBA9BA8}" destId="{BC1009F5-6BB4-4E18-A29D-0DC1F28A9DCC}" srcOrd="2" destOrd="0" parTransId="{7C7C4700-4C92-4777-A20F-02FB2073468B}" sibTransId="{EBB4DF3F-55E4-490A-A93F-363D95A8EABA}"/>
    <dgm:cxn modelId="{6F2406FF-4E80-46EF-83DB-FA04658F3649}" srcId="{68847D57-B146-4B75-803D-6B376C9FCBAC}" destId="{B00B71FA-BE70-4EA6-98DE-14555635A7AB}" srcOrd="0" destOrd="0" parTransId="{0BEF868F-1AEB-41CE-9972-B1A55AB044ED}" sibTransId="{E805D5EC-B6E7-4883-B09C-33B915D06DBE}"/>
    <dgm:cxn modelId="{F2528355-1984-487A-9D20-3CF2C095EC28}" type="presParOf" srcId="{1143D5DC-068D-4568-91DF-4AF87C86A5D8}" destId="{40AA82C9-3521-4033-B85A-93991E397A92}" srcOrd="0" destOrd="0" presId="urn:microsoft.com/office/officeart/2005/8/layout/vList2"/>
    <dgm:cxn modelId="{11742FF1-DAA3-4C9B-A6E6-B4495C10A9FC}" type="presParOf" srcId="{1143D5DC-068D-4568-91DF-4AF87C86A5D8}" destId="{B3C7E3B8-D3BB-480C-96B1-4ACEFC948BF0}" srcOrd="1" destOrd="0" presId="urn:microsoft.com/office/officeart/2005/8/layout/vList2"/>
    <dgm:cxn modelId="{2A74386F-12B7-4356-A97F-1C6386AA81FD}" type="presParOf" srcId="{1143D5DC-068D-4568-91DF-4AF87C86A5D8}" destId="{F9D29C23-8911-439F-9BCF-560D9A9FB475}" srcOrd="2" destOrd="0" presId="urn:microsoft.com/office/officeart/2005/8/layout/vList2"/>
    <dgm:cxn modelId="{7DC92D5F-6324-4CCF-B83B-7FFCC3AA7B5A}" type="presParOf" srcId="{1143D5DC-068D-4568-91DF-4AF87C86A5D8}" destId="{B006C90B-0DD8-4BE2-8D84-F150E2F12A62}" srcOrd="3" destOrd="0" presId="urn:microsoft.com/office/officeart/2005/8/layout/vList2"/>
    <dgm:cxn modelId="{D3C81FAB-CA7F-4BD9-AD98-555DDE2A8A70}" type="presParOf" srcId="{1143D5DC-068D-4568-91DF-4AF87C86A5D8}" destId="{314F057F-AAC0-4B73-AC25-953A0B8EC5A2}" srcOrd="4" destOrd="0" presId="urn:microsoft.com/office/officeart/2005/8/layout/vList2"/>
    <dgm:cxn modelId="{8655F7D5-838B-4F8F-A542-4B5A5FD7902F}" type="presParOf" srcId="{1143D5DC-068D-4568-91DF-4AF87C86A5D8}" destId="{171469E5-083E-497B-851F-D8568394EB23}" srcOrd="5" destOrd="0" presId="urn:microsoft.com/office/officeart/2005/8/layout/vList2"/>
    <dgm:cxn modelId="{C914513C-C3E4-4A46-BAC7-B2B1915F4DC3}" type="presParOf" srcId="{1143D5DC-068D-4568-91DF-4AF87C86A5D8}" destId="{B7E2032B-4DD6-4E48-A7D4-441A646FB7E9}" srcOrd="6" destOrd="0" presId="urn:microsoft.com/office/officeart/2005/8/layout/vList2"/>
    <dgm:cxn modelId="{4921583F-F431-4E58-BE43-AAA6AC5E6DAD}" type="presParOf" srcId="{1143D5DC-068D-4568-91DF-4AF87C86A5D8}" destId="{A9E52336-4487-4FF4-9F54-47B1268F2DE0}"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C8500205-268C-45CA-81F6-991DB04B56C8}" type="doc">
      <dgm:prSet loTypeId="urn:microsoft.com/office/officeart/2005/8/layout/vList2" loCatId="list" qsTypeId="urn:microsoft.com/office/officeart/2005/8/quickstyle/3d1" qsCatId="3D" csTypeId="urn:microsoft.com/office/officeart/2005/8/colors/accent1_3" csCatId="accent1" phldr="1"/>
      <dgm:spPr/>
      <dgm:t>
        <a:bodyPr/>
        <a:lstStyle/>
        <a:p>
          <a:endParaRPr lang="en-US"/>
        </a:p>
      </dgm:t>
    </dgm:pt>
    <dgm:pt modelId="{AB5A871E-75CF-4AA3-99F4-DDE3E4B57F9F}">
      <dgm:prSet/>
      <dgm:spPr/>
      <dgm:t>
        <a:bodyPr/>
        <a:lstStyle/>
        <a:p>
          <a:r>
            <a:rPr lang="en-GB" noProof="0"/>
            <a:t>Provide a copyright notice</a:t>
          </a:r>
          <a:endParaRPr lang="en-US"/>
        </a:p>
      </dgm:t>
    </dgm:pt>
    <dgm:pt modelId="{8A541018-61A5-4ED4-8DDD-B52052232EC8}" type="parTrans" cxnId="{43EC119F-FBB5-4BC7-A397-8EDB1D9F4485}">
      <dgm:prSet/>
      <dgm:spPr/>
      <dgm:t>
        <a:bodyPr/>
        <a:lstStyle/>
        <a:p>
          <a:endParaRPr lang="en-US"/>
        </a:p>
      </dgm:t>
    </dgm:pt>
    <dgm:pt modelId="{885A8632-5302-465D-8516-7813E5CE1511}" type="sibTrans" cxnId="{43EC119F-FBB5-4BC7-A397-8EDB1D9F4485}">
      <dgm:prSet/>
      <dgm:spPr/>
      <dgm:t>
        <a:bodyPr/>
        <a:lstStyle/>
        <a:p>
          <a:endParaRPr lang="en-US"/>
        </a:p>
      </dgm:t>
    </dgm:pt>
    <dgm:pt modelId="{AF70BAD2-9F2B-4834-A24C-784AC7182C9D}">
      <dgm:prSet/>
      <dgm:spPr/>
      <dgm:t>
        <a:bodyPr/>
        <a:lstStyle/>
        <a:p>
          <a:r>
            <a:rPr lang="sr-Latn-ME" noProof="0" dirty="0"/>
            <a:t>In the </a:t>
          </a:r>
          <a:r>
            <a:rPr lang="en-GB" noProof="0" dirty="0"/>
            <a:t>COPYRIGHT</a:t>
          </a:r>
          <a:r>
            <a:rPr lang="sr-Latn-ME" noProof="0" dirty="0"/>
            <a:t>,</a:t>
          </a:r>
          <a:r>
            <a:rPr lang="en-GB" noProof="0" dirty="0"/>
            <a:t> including funding information</a:t>
          </a:r>
        </a:p>
      </dgm:t>
    </dgm:pt>
    <dgm:pt modelId="{7D70F2C5-B36C-4CFA-B930-7A151D5A69B2}" type="parTrans" cxnId="{2060D63C-2971-47AC-988D-6C4CA1AD79EE}">
      <dgm:prSet/>
      <dgm:spPr/>
      <dgm:t>
        <a:bodyPr/>
        <a:lstStyle/>
        <a:p>
          <a:endParaRPr lang="en-US"/>
        </a:p>
      </dgm:t>
    </dgm:pt>
    <dgm:pt modelId="{51CB0941-D7ED-489E-80F1-3AA765DDF884}" type="sibTrans" cxnId="{2060D63C-2971-47AC-988D-6C4CA1AD79EE}">
      <dgm:prSet/>
      <dgm:spPr/>
      <dgm:t>
        <a:bodyPr/>
        <a:lstStyle/>
        <a:p>
          <a:endParaRPr lang="en-US"/>
        </a:p>
      </dgm:t>
    </dgm:pt>
    <dgm:pt modelId="{6F4AF628-C783-45FC-90C3-EAD6C93571E6}">
      <dgm:prSet/>
      <dgm:spPr/>
      <dgm:t>
        <a:bodyPr/>
        <a:lstStyle/>
        <a:p>
          <a:r>
            <a:rPr lang="en-GB" noProof="0"/>
            <a:t>Copyright information for third-party components</a:t>
          </a:r>
          <a:endParaRPr lang="en-GB" noProof="0" dirty="0"/>
        </a:p>
      </dgm:t>
    </dgm:pt>
    <dgm:pt modelId="{1933C738-EF1E-4A63-BCA7-5D033F696039}" type="parTrans" cxnId="{A41FBE25-5019-4FBC-83E2-5E5BAA0BB286}">
      <dgm:prSet/>
      <dgm:spPr/>
      <dgm:t>
        <a:bodyPr/>
        <a:lstStyle/>
        <a:p>
          <a:endParaRPr lang="en-US"/>
        </a:p>
      </dgm:t>
    </dgm:pt>
    <dgm:pt modelId="{8C900391-4CA8-4EC7-84F4-43BABDAF7055}" type="sibTrans" cxnId="{A41FBE25-5019-4FBC-83E2-5E5BAA0BB286}">
      <dgm:prSet/>
      <dgm:spPr/>
      <dgm:t>
        <a:bodyPr/>
        <a:lstStyle/>
        <a:p>
          <a:endParaRPr lang="en-US"/>
        </a:p>
      </dgm:t>
    </dgm:pt>
    <dgm:pt modelId="{034FF45C-092F-4164-80DC-43EEB529ED4D}">
      <dgm:prSet/>
      <dgm:spPr/>
      <dgm:t>
        <a:bodyPr/>
        <a:lstStyle/>
        <a:p>
          <a:r>
            <a:rPr lang="en-GB" noProof="0"/>
            <a:t>Produce a README file</a:t>
          </a:r>
          <a:endParaRPr lang="en-GB" noProof="0" dirty="0"/>
        </a:p>
      </dgm:t>
    </dgm:pt>
    <dgm:pt modelId="{944AF468-08FF-44E7-8FBD-D9A5C8CAEC79}" type="parTrans" cxnId="{9E2AF20B-1670-428B-BCE7-7A21CF74DF76}">
      <dgm:prSet/>
      <dgm:spPr/>
      <dgm:t>
        <a:bodyPr/>
        <a:lstStyle/>
        <a:p>
          <a:endParaRPr lang="en-US"/>
        </a:p>
      </dgm:t>
    </dgm:pt>
    <dgm:pt modelId="{FB6AB249-3686-4C24-B7E5-EB88E2775F2E}" type="sibTrans" cxnId="{9E2AF20B-1670-428B-BCE7-7A21CF74DF76}">
      <dgm:prSet/>
      <dgm:spPr/>
      <dgm:t>
        <a:bodyPr/>
        <a:lstStyle/>
        <a:p>
          <a:endParaRPr lang="en-US"/>
        </a:p>
      </dgm:t>
    </dgm:pt>
    <dgm:pt modelId="{E92FEC51-CE5D-43AE-9254-2200C2933BE6}">
      <dgm:prSet/>
      <dgm:spPr/>
      <dgm:t>
        <a:bodyPr/>
        <a:lstStyle/>
        <a:p>
          <a:r>
            <a:rPr lang="en-GB" noProof="0"/>
            <a:t>Include licence information</a:t>
          </a:r>
          <a:endParaRPr lang="en-GB" noProof="0" dirty="0"/>
        </a:p>
      </dgm:t>
    </dgm:pt>
    <dgm:pt modelId="{DC9615A9-22E8-4D7E-BF03-5FC3A67DC7C4}" type="parTrans" cxnId="{8E66A320-5095-4E12-8894-98D53FDB4900}">
      <dgm:prSet/>
      <dgm:spPr/>
      <dgm:t>
        <a:bodyPr/>
        <a:lstStyle/>
        <a:p>
          <a:endParaRPr lang="en-US"/>
        </a:p>
      </dgm:t>
    </dgm:pt>
    <dgm:pt modelId="{0F31F55B-92AF-4A4C-8187-C11DE161037B}" type="sibTrans" cxnId="{8E66A320-5095-4E12-8894-98D53FDB4900}">
      <dgm:prSet/>
      <dgm:spPr/>
      <dgm:t>
        <a:bodyPr/>
        <a:lstStyle/>
        <a:p>
          <a:endParaRPr lang="en-US"/>
        </a:p>
      </dgm:t>
    </dgm:pt>
    <dgm:pt modelId="{F33201EF-AE16-4CC5-903F-D9618ADF9D50}">
      <dgm:prSet/>
      <dgm:spPr/>
      <dgm:t>
        <a:bodyPr/>
        <a:lstStyle/>
        <a:p>
          <a:r>
            <a:rPr lang="en-GB" noProof="0"/>
            <a:t>Provide instructions for accessing the full licence text</a:t>
          </a:r>
          <a:endParaRPr lang="en-GB" noProof="0" dirty="0"/>
        </a:p>
      </dgm:t>
    </dgm:pt>
    <dgm:pt modelId="{2712E011-C6C0-4B56-BAAC-9D9B88F5ACDB}" type="parTrans" cxnId="{3411C47E-E59B-470F-A6D6-9B6C1E7B56E6}">
      <dgm:prSet/>
      <dgm:spPr/>
      <dgm:t>
        <a:bodyPr/>
        <a:lstStyle/>
        <a:p>
          <a:endParaRPr lang="en-US"/>
        </a:p>
      </dgm:t>
    </dgm:pt>
    <dgm:pt modelId="{A60323E9-3317-4A41-A36B-5CED4F52FE8B}" type="sibTrans" cxnId="{3411C47E-E59B-470F-A6D6-9B6C1E7B56E6}">
      <dgm:prSet/>
      <dgm:spPr/>
      <dgm:t>
        <a:bodyPr/>
        <a:lstStyle/>
        <a:p>
          <a:endParaRPr lang="en-US"/>
        </a:p>
      </dgm:t>
    </dgm:pt>
    <dgm:pt modelId="{25E580A4-5CB6-4432-B531-0F9DBC144E94}">
      <dgm:prSet/>
      <dgm:spPr/>
      <dgm:t>
        <a:bodyPr/>
        <a:lstStyle/>
        <a:p>
          <a:r>
            <a:rPr lang="en-GB" noProof="0"/>
            <a:t>Explain the licence’s implications for users and contributors</a:t>
          </a:r>
          <a:endParaRPr lang="en-GB" noProof="0" dirty="0"/>
        </a:p>
      </dgm:t>
    </dgm:pt>
    <dgm:pt modelId="{E49FEB11-7F2C-496D-B390-AA103D3382CA}" type="parTrans" cxnId="{A5B41533-4988-412D-9D9B-BA86035E8F70}">
      <dgm:prSet/>
      <dgm:spPr/>
      <dgm:t>
        <a:bodyPr/>
        <a:lstStyle/>
        <a:p>
          <a:endParaRPr lang="en-US"/>
        </a:p>
      </dgm:t>
    </dgm:pt>
    <dgm:pt modelId="{560F9F05-D768-450A-9FCE-26537BAB16BB}" type="sibTrans" cxnId="{A5B41533-4988-412D-9D9B-BA86035E8F70}">
      <dgm:prSet/>
      <dgm:spPr/>
      <dgm:t>
        <a:bodyPr/>
        <a:lstStyle/>
        <a:p>
          <a:endParaRPr lang="en-US"/>
        </a:p>
      </dgm:t>
    </dgm:pt>
    <dgm:pt modelId="{4A6CF120-59A0-422F-AD12-2BD1985640E7}">
      <dgm:prSet/>
      <dgm:spPr/>
      <dgm:t>
        <a:bodyPr/>
        <a:lstStyle/>
        <a:p>
          <a:r>
            <a:rPr lang="en-GB" noProof="0"/>
            <a:t>Add licensing badges to the README file</a:t>
          </a:r>
          <a:endParaRPr lang="en-GB" noProof="0" dirty="0"/>
        </a:p>
      </dgm:t>
    </dgm:pt>
    <dgm:pt modelId="{56486DCC-9DE3-4314-9B7E-2B4F09B5D831}" type="parTrans" cxnId="{A4DD1F29-A7C8-4E0B-8361-2D6A2413D45A}">
      <dgm:prSet/>
      <dgm:spPr/>
      <dgm:t>
        <a:bodyPr/>
        <a:lstStyle/>
        <a:p>
          <a:endParaRPr lang="en-US"/>
        </a:p>
      </dgm:t>
    </dgm:pt>
    <dgm:pt modelId="{14931381-0FFD-4D23-8CF3-CF432F3FF2B9}" type="sibTrans" cxnId="{A4DD1F29-A7C8-4E0B-8361-2D6A2413D45A}">
      <dgm:prSet/>
      <dgm:spPr/>
      <dgm:t>
        <a:bodyPr/>
        <a:lstStyle/>
        <a:p>
          <a:endParaRPr lang="en-US"/>
        </a:p>
      </dgm:t>
    </dgm:pt>
    <dgm:pt modelId="{BE339F8F-8A83-4D27-97A3-85840F99C47E}">
      <dgm:prSet/>
      <dgm:spPr/>
      <dgm:t>
        <a:bodyPr/>
        <a:lstStyle/>
        <a:p>
          <a:r>
            <a:rPr lang="en-GB" noProof="0"/>
            <a:t>Document code modifications</a:t>
          </a:r>
          <a:endParaRPr lang="en-GB" noProof="0" dirty="0"/>
        </a:p>
      </dgm:t>
    </dgm:pt>
    <dgm:pt modelId="{DA6EA7F7-3B06-4B71-B7B9-1010ACA9F835}" type="parTrans" cxnId="{528B3F5C-2BFB-4F57-9EC5-1A0B8BAB881E}">
      <dgm:prSet/>
      <dgm:spPr/>
      <dgm:t>
        <a:bodyPr/>
        <a:lstStyle/>
        <a:p>
          <a:endParaRPr lang="en-US"/>
        </a:p>
      </dgm:t>
    </dgm:pt>
    <dgm:pt modelId="{10D28C35-78B3-451E-BF63-C2F2F2E3FED2}" type="sibTrans" cxnId="{528B3F5C-2BFB-4F57-9EC5-1A0B8BAB881E}">
      <dgm:prSet/>
      <dgm:spPr/>
      <dgm:t>
        <a:bodyPr/>
        <a:lstStyle/>
        <a:p>
          <a:endParaRPr lang="en-US"/>
        </a:p>
      </dgm:t>
    </dgm:pt>
    <dgm:pt modelId="{9F5F23D2-A62B-4EE2-8D6A-F793826D6779}">
      <dgm:prSet/>
      <dgm:spPr/>
      <dgm:t>
        <a:bodyPr/>
        <a:lstStyle/>
        <a:p>
          <a:r>
            <a:rPr lang="en-GB" noProof="0"/>
            <a:t>Check the licence text to determine whether documenting code modifications is necessary</a:t>
          </a:r>
          <a:endParaRPr lang="en-GB" noProof="0" dirty="0"/>
        </a:p>
      </dgm:t>
    </dgm:pt>
    <dgm:pt modelId="{69B24621-1C24-4F64-9FE0-9278645F09BE}" type="parTrans" cxnId="{082727D0-E2BC-4C92-AAF9-EDFBADDE35D0}">
      <dgm:prSet/>
      <dgm:spPr/>
      <dgm:t>
        <a:bodyPr/>
        <a:lstStyle/>
        <a:p>
          <a:endParaRPr lang="en-US"/>
        </a:p>
      </dgm:t>
    </dgm:pt>
    <dgm:pt modelId="{2E4949F0-6176-4349-9976-6B1841F53BAB}" type="sibTrans" cxnId="{082727D0-E2BC-4C92-AAF9-EDFBADDE35D0}">
      <dgm:prSet/>
      <dgm:spPr/>
      <dgm:t>
        <a:bodyPr/>
        <a:lstStyle/>
        <a:p>
          <a:endParaRPr lang="en-US"/>
        </a:p>
      </dgm:t>
    </dgm:pt>
    <dgm:pt modelId="{8B22D470-DBCD-4A05-9031-AC5ECB3AA029}">
      <dgm:prSet/>
      <dgm:spPr/>
      <dgm:t>
        <a:bodyPr/>
        <a:lstStyle/>
        <a:p>
          <a:r>
            <a:rPr lang="en-GB" noProof="0"/>
            <a:t>Document the history of changes </a:t>
          </a:r>
          <a:r>
            <a:rPr lang="sr-Latn-ME"/>
            <a:t>the </a:t>
          </a:r>
          <a:r>
            <a:rPr lang="en-GB"/>
            <a:t>CHANGELOG </a:t>
          </a:r>
          <a:r>
            <a:rPr lang="en-GB" noProof="0"/>
            <a:t>if required by</a:t>
          </a:r>
          <a:r>
            <a:rPr lang="sr-Latn-ME" noProof="0"/>
            <a:t> the</a:t>
          </a:r>
          <a:r>
            <a:rPr lang="en-GB" noProof="0"/>
            <a:t> licence</a:t>
          </a:r>
          <a:endParaRPr lang="en-GB" noProof="0" dirty="0"/>
        </a:p>
      </dgm:t>
    </dgm:pt>
    <dgm:pt modelId="{4E4B7D96-B1C3-422F-A8EB-CD78E07315BF}" type="parTrans" cxnId="{AB0ED081-B020-4363-8178-C5D91F96EB00}">
      <dgm:prSet/>
      <dgm:spPr/>
      <dgm:t>
        <a:bodyPr/>
        <a:lstStyle/>
        <a:p>
          <a:endParaRPr lang="en-US"/>
        </a:p>
      </dgm:t>
    </dgm:pt>
    <dgm:pt modelId="{A4F79F38-6741-428E-8D98-7ED0A84A244F}" type="sibTrans" cxnId="{AB0ED081-B020-4363-8178-C5D91F96EB00}">
      <dgm:prSet/>
      <dgm:spPr/>
      <dgm:t>
        <a:bodyPr/>
        <a:lstStyle/>
        <a:p>
          <a:endParaRPr lang="en-US"/>
        </a:p>
      </dgm:t>
    </dgm:pt>
    <dgm:pt modelId="{C70D89FD-D1D0-4A13-854F-E0B58CEFD993}">
      <dgm:prSet/>
      <dgm:spPr/>
      <dgm:t>
        <a:bodyPr/>
        <a:lstStyle/>
        <a:p>
          <a:r>
            <a:rPr lang="en-GB" noProof="0"/>
            <a:t>Document dependencies</a:t>
          </a:r>
          <a:endParaRPr lang="en-GB" noProof="0" dirty="0"/>
        </a:p>
      </dgm:t>
    </dgm:pt>
    <dgm:pt modelId="{D6A17F59-2548-4703-B575-87C2BE6E0279}" type="parTrans" cxnId="{175B1860-CB4B-4718-B285-91E9D7D03CFB}">
      <dgm:prSet/>
      <dgm:spPr/>
      <dgm:t>
        <a:bodyPr/>
        <a:lstStyle/>
        <a:p>
          <a:endParaRPr lang="en-US"/>
        </a:p>
      </dgm:t>
    </dgm:pt>
    <dgm:pt modelId="{C4694854-FA2A-4F8E-9A0D-4113B43118E0}" type="sibTrans" cxnId="{175B1860-CB4B-4718-B285-91E9D7D03CFB}">
      <dgm:prSet/>
      <dgm:spPr/>
      <dgm:t>
        <a:bodyPr/>
        <a:lstStyle/>
        <a:p>
          <a:endParaRPr lang="en-US"/>
        </a:p>
      </dgm:t>
    </dgm:pt>
    <dgm:pt modelId="{8D4F4B9B-A16D-40A3-BD6A-3A350ADC38F4}">
      <dgm:prSet/>
      <dgm:spPr/>
      <dgm:t>
        <a:bodyPr/>
        <a:lstStyle/>
        <a:p>
          <a:r>
            <a:rPr lang="en-GB" noProof="0"/>
            <a:t>List the licences of directly included dependencies in a dedicated file or project documentation</a:t>
          </a:r>
          <a:endParaRPr lang="en-GB" noProof="0" dirty="0"/>
        </a:p>
      </dgm:t>
    </dgm:pt>
    <dgm:pt modelId="{17FF8CCC-6B7A-4480-BC84-7DF42BAA1C55}" type="parTrans" cxnId="{F8540D64-135E-481C-89D7-D4CB3FD7F18C}">
      <dgm:prSet/>
      <dgm:spPr/>
      <dgm:t>
        <a:bodyPr/>
        <a:lstStyle/>
        <a:p>
          <a:endParaRPr lang="en-US"/>
        </a:p>
      </dgm:t>
    </dgm:pt>
    <dgm:pt modelId="{7AC958D9-0028-4910-AB77-2B1B3BE6D7A5}" type="sibTrans" cxnId="{F8540D64-135E-481C-89D7-D4CB3FD7F18C}">
      <dgm:prSet/>
      <dgm:spPr/>
      <dgm:t>
        <a:bodyPr/>
        <a:lstStyle/>
        <a:p>
          <a:endParaRPr lang="en-US"/>
        </a:p>
      </dgm:t>
    </dgm:pt>
    <dgm:pt modelId="{99D1ADC4-E471-4F65-B778-F1327C257426}">
      <dgm:prSet/>
      <dgm:spPr/>
      <dgm:t>
        <a:bodyPr/>
        <a:lstStyle/>
        <a:p>
          <a:r>
            <a:rPr lang="en-GB" noProof="0"/>
            <a:t>Credit contributors, acknowledge funding and reference </a:t>
          </a:r>
          <a:r>
            <a:rPr lang="sr-Latn-ME"/>
            <a:t>relevant </a:t>
          </a:r>
          <a:r>
            <a:rPr lang="en-GB" noProof="0"/>
            <a:t>work package</a:t>
          </a:r>
          <a:r>
            <a:rPr lang="sr-Latn-ME"/>
            <a:t>s</a:t>
          </a:r>
          <a:r>
            <a:rPr lang="en-GB" noProof="0"/>
            <a:t> or task</a:t>
          </a:r>
          <a:r>
            <a:rPr lang="sr-Latn-ME"/>
            <a:t>s</a:t>
          </a:r>
          <a:endParaRPr lang="en-GB" noProof="0" dirty="0"/>
        </a:p>
      </dgm:t>
    </dgm:pt>
    <dgm:pt modelId="{CEAACFBB-408D-437D-9AC3-63677CF53AAB}" type="parTrans" cxnId="{884320CF-6EF3-4998-8D17-822446A92E7C}">
      <dgm:prSet/>
      <dgm:spPr/>
      <dgm:t>
        <a:bodyPr/>
        <a:lstStyle/>
        <a:p>
          <a:endParaRPr lang="en-US"/>
        </a:p>
      </dgm:t>
    </dgm:pt>
    <dgm:pt modelId="{25C41B5A-B72A-4ECF-BFFB-9CA158D3A79E}" type="sibTrans" cxnId="{884320CF-6EF3-4998-8D17-822446A92E7C}">
      <dgm:prSet/>
      <dgm:spPr/>
      <dgm:t>
        <a:bodyPr/>
        <a:lstStyle/>
        <a:p>
          <a:endParaRPr lang="en-US"/>
        </a:p>
      </dgm:t>
    </dgm:pt>
    <dgm:pt modelId="{5063AAF5-5B70-4A76-9593-DC23CA3DA5A9}">
      <dgm:prSet/>
      <dgm:spPr/>
      <dgm:t>
        <a:bodyPr/>
        <a:lstStyle/>
        <a:p>
          <a:r>
            <a:rPr lang="en-GB" noProof="0"/>
            <a:t>For source code components in subfolders, store their licences, copyright</a:t>
          </a:r>
          <a:r>
            <a:rPr lang="sr-Latn-ME" noProof="0"/>
            <a:t>s</a:t>
          </a:r>
          <a:r>
            <a:rPr lang="en-GB" noProof="0"/>
            <a:t> and notices</a:t>
          </a:r>
          <a:endParaRPr lang="en-GB" noProof="0" dirty="0"/>
        </a:p>
      </dgm:t>
    </dgm:pt>
    <dgm:pt modelId="{E514E3F9-A124-4A77-947A-0312B5ECA909}" type="parTrans" cxnId="{EB275EF5-0F9F-47EB-A9CB-AAB67FA7CADF}">
      <dgm:prSet/>
      <dgm:spPr/>
      <dgm:t>
        <a:bodyPr/>
        <a:lstStyle/>
        <a:p>
          <a:endParaRPr lang="en-US"/>
        </a:p>
      </dgm:t>
    </dgm:pt>
    <dgm:pt modelId="{2B3D87F4-2255-435E-AA88-248E56C28349}" type="sibTrans" cxnId="{EB275EF5-0F9F-47EB-A9CB-AAB67FA7CADF}">
      <dgm:prSet/>
      <dgm:spPr/>
      <dgm:t>
        <a:bodyPr/>
        <a:lstStyle/>
        <a:p>
          <a:endParaRPr lang="en-US"/>
        </a:p>
      </dgm:t>
    </dgm:pt>
    <dgm:pt modelId="{1143D5DC-068D-4568-91DF-4AF87C86A5D8}" type="pres">
      <dgm:prSet presAssocID="{C8500205-268C-45CA-81F6-991DB04B56C8}" presName="linear" presStyleCnt="0">
        <dgm:presLayoutVars>
          <dgm:animLvl val="lvl"/>
          <dgm:resizeHandles val="exact"/>
        </dgm:presLayoutVars>
      </dgm:prSet>
      <dgm:spPr/>
    </dgm:pt>
    <dgm:pt modelId="{BED2C9EB-CAFA-40D5-91A9-2C11578FA1D2}" type="pres">
      <dgm:prSet presAssocID="{AB5A871E-75CF-4AA3-99F4-DDE3E4B57F9F}" presName="parentText" presStyleLbl="node1" presStyleIdx="0" presStyleCnt="4">
        <dgm:presLayoutVars>
          <dgm:chMax val="0"/>
          <dgm:bulletEnabled val="1"/>
        </dgm:presLayoutVars>
      </dgm:prSet>
      <dgm:spPr/>
    </dgm:pt>
    <dgm:pt modelId="{D83DE746-0840-4837-B125-20A2E4D58D4F}" type="pres">
      <dgm:prSet presAssocID="{AB5A871E-75CF-4AA3-99F4-DDE3E4B57F9F}" presName="childText" presStyleLbl="revTx" presStyleIdx="0" presStyleCnt="4">
        <dgm:presLayoutVars>
          <dgm:bulletEnabled val="1"/>
        </dgm:presLayoutVars>
      </dgm:prSet>
      <dgm:spPr/>
    </dgm:pt>
    <dgm:pt modelId="{1AB1B749-677D-4DC7-964E-12E78E8F0B6F}" type="pres">
      <dgm:prSet presAssocID="{034FF45C-092F-4164-80DC-43EEB529ED4D}" presName="parentText" presStyleLbl="node1" presStyleIdx="1" presStyleCnt="4">
        <dgm:presLayoutVars>
          <dgm:chMax val="0"/>
          <dgm:bulletEnabled val="1"/>
        </dgm:presLayoutVars>
      </dgm:prSet>
      <dgm:spPr/>
    </dgm:pt>
    <dgm:pt modelId="{67E44CCE-DDEB-460A-992F-F03A32FABC8A}" type="pres">
      <dgm:prSet presAssocID="{034FF45C-092F-4164-80DC-43EEB529ED4D}" presName="childText" presStyleLbl="revTx" presStyleIdx="1" presStyleCnt="4">
        <dgm:presLayoutVars>
          <dgm:bulletEnabled val="1"/>
        </dgm:presLayoutVars>
      </dgm:prSet>
      <dgm:spPr/>
    </dgm:pt>
    <dgm:pt modelId="{A4AC9BBB-9F9A-47C1-9253-FAC04EA2BA64}" type="pres">
      <dgm:prSet presAssocID="{BE339F8F-8A83-4D27-97A3-85840F99C47E}" presName="parentText" presStyleLbl="node1" presStyleIdx="2" presStyleCnt="4">
        <dgm:presLayoutVars>
          <dgm:chMax val="0"/>
          <dgm:bulletEnabled val="1"/>
        </dgm:presLayoutVars>
      </dgm:prSet>
      <dgm:spPr/>
    </dgm:pt>
    <dgm:pt modelId="{7EF56163-C485-4250-892A-37D92E440DAD}" type="pres">
      <dgm:prSet presAssocID="{BE339F8F-8A83-4D27-97A3-85840F99C47E}" presName="childText" presStyleLbl="revTx" presStyleIdx="2" presStyleCnt="4">
        <dgm:presLayoutVars>
          <dgm:bulletEnabled val="1"/>
        </dgm:presLayoutVars>
      </dgm:prSet>
      <dgm:spPr/>
    </dgm:pt>
    <dgm:pt modelId="{20A26FE9-7E6E-459F-9893-1761D7F0932F}" type="pres">
      <dgm:prSet presAssocID="{C70D89FD-D1D0-4A13-854F-E0B58CEFD993}" presName="parentText" presStyleLbl="node1" presStyleIdx="3" presStyleCnt="4">
        <dgm:presLayoutVars>
          <dgm:chMax val="0"/>
          <dgm:bulletEnabled val="1"/>
        </dgm:presLayoutVars>
      </dgm:prSet>
      <dgm:spPr/>
    </dgm:pt>
    <dgm:pt modelId="{423E7DDA-67F8-4D64-921A-3F51B2F48FD9}" type="pres">
      <dgm:prSet presAssocID="{C70D89FD-D1D0-4A13-854F-E0B58CEFD993}" presName="childText" presStyleLbl="revTx" presStyleIdx="3" presStyleCnt="4">
        <dgm:presLayoutVars>
          <dgm:bulletEnabled val="1"/>
        </dgm:presLayoutVars>
      </dgm:prSet>
      <dgm:spPr/>
    </dgm:pt>
  </dgm:ptLst>
  <dgm:cxnLst>
    <dgm:cxn modelId="{9E2AF20B-1670-428B-BCE7-7A21CF74DF76}" srcId="{C8500205-268C-45CA-81F6-991DB04B56C8}" destId="{034FF45C-092F-4164-80DC-43EEB529ED4D}" srcOrd="1" destOrd="0" parTransId="{944AF468-08FF-44E7-8FBD-D9A5C8CAEC79}" sibTransId="{FB6AB249-3686-4C24-B7E5-EB88E2775F2E}"/>
    <dgm:cxn modelId="{07A55012-035D-4DC4-AE1E-41B3848ADDC7}" type="presOf" srcId="{4A6CF120-59A0-422F-AD12-2BD1985640E7}" destId="{67E44CCE-DDEB-460A-992F-F03A32FABC8A}" srcOrd="0" destOrd="3" presId="urn:microsoft.com/office/officeart/2005/8/layout/vList2"/>
    <dgm:cxn modelId="{EFD73716-255B-4E7C-BE9C-1E5706F579F7}" type="presOf" srcId="{9F5F23D2-A62B-4EE2-8D6A-F793826D6779}" destId="{7EF56163-C485-4250-892A-37D92E440DAD}" srcOrd="0" destOrd="0" presId="urn:microsoft.com/office/officeart/2005/8/layout/vList2"/>
    <dgm:cxn modelId="{9A14841F-3E97-4FC0-8C77-F1B1F4C4D694}" type="presOf" srcId="{AB5A871E-75CF-4AA3-99F4-DDE3E4B57F9F}" destId="{BED2C9EB-CAFA-40D5-91A9-2C11578FA1D2}" srcOrd="0" destOrd="0" presId="urn:microsoft.com/office/officeart/2005/8/layout/vList2"/>
    <dgm:cxn modelId="{57A6D41F-41AA-4121-8FD4-1AAE24415F8E}" type="presOf" srcId="{6F4AF628-C783-45FC-90C3-EAD6C93571E6}" destId="{D83DE746-0840-4837-B125-20A2E4D58D4F}" srcOrd="0" destOrd="1" presId="urn:microsoft.com/office/officeart/2005/8/layout/vList2"/>
    <dgm:cxn modelId="{8E66A320-5095-4E12-8894-98D53FDB4900}" srcId="{034FF45C-092F-4164-80DC-43EEB529ED4D}" destId="{E92FEC51-CE5D-43AE-9254-2200C2933BE6}" srcOrd="0" destOrd="0" parTransId="{DC9615A9-22E8-4D7E-BF03-5FC3A67DC7C4}" sibTransId="{0F31F55B-92AF-4A4C-8187-C11DE161037B}"/>
    <dgm:cxn modelId="{A41FBE25-5019-4FBC-83E2-5E5BAA0BB286}" srcId="{AB5A871E-75CF-4AA3-99F4-DDE3E4B57F9F}" destId="{6F4AF628-C783-45FC-90C3-EAD6C93571E6}" srcOrd="1" destOrd="0" parTransId="{1933C738-EF1E-4A63-BCA7-5D033F696039}" sibTransId="{8C900391-4CA8-4EC7-84F4-43BABDAF7055}"/>
    <dgm:cxn modelId="{A4DD1F29-A7C8-4E0B-8361-2D6A2413D45A}" srcId="{034FF45C-092F-4164-80DC-43EEB529ED4D}" destId="{4A6CF120-59A0-422F-AD12-2BD1985640E7}" srcOrd="3" destOrd="0" parTransId="{56486DCC-9DE3-4314-9B7E-2B4F09B5D831}" sibTransId="{14931381-0FFD-4D23-8CF3-CF432F3FF2B9}"/>
    <dgm:cxn modelId="{A5B41533-4988-412D-9D9B-BA86035E8F70}" srcId="{034FF45C-092F-4164-80DC-43EEB529ED4D}" destId="{25E580A4-5CB6-4432-B531-0F9DBC144E94}" srcOrd="2" destOrd="0" parTransId="{E49FEB11-7F2C-496D-B390-AA103D3382CA}" sibTransId="{560F9F05-D768-450A-9FCE-26537BAB16BB}"/>
    <dgm:cxn modelId="{2060D63C-2971-47AC-988D-6C4CA1AD79EE}" srcId="{AB5A871E-75CF-4AA3-99F4-DDE3E4B57F9F}" destId="{AF70BAD2-9F2B-4834-A24C-784AC7182C9D}" srcOrd="0" destOrd="0" parTransId="{7D70F2C5-B36C-4CFA-B930-7A151D5A69B2}" sibTransId="{51CB0941-D7ED-489E-80F1-3AA765DDF884}"/>
    <dgm:cxn modelId="{528B3F5C-2BFB-4F57-9EC5-1A0B8BAB881E}" srcId="{C8500205-268C-45CA-81F6-991DB04B56C8}" destId="{BE339F8F-8A83-4D27-97A3-85840F99C47E}" srcOrd="2" destOrd="0" parTransId="{DA6EA7F7-3B06-4B71-B7B9-1010ACA9F835}" sibTransId="{10D28C35-78B3-451E-BF63-C2F2F2E3FED2}"/>
    <dgm:cxn modelId="{175B1860-CB4B-4718-B285-91E9D7D03CFB}" srcId="{C8500205-268C-45CA-81F6-991DB04B56C8}" destId="{C70D89FD-D1D0-4A13-854F-E0B58CEFD993}" srcOrd="3" destOrd="0" parTransId="{D6A17F59-2548-4703-B575-87C2BE6E0279}" sibTransId="{C4694854-FA2A-4F8E-9A0D-4113B43118E0}"/>
    <dgm:cxn modelId="{F8540D64-135E-481C-89D7-D4CB3FD7F18C}" srcId="{C70D89FD-D1D0-4A13-854F-E0B58CEFD993}" destId="{8D4F4B9B-A16D-40A3-BD6A-3A350ADC38F4}" srcOrd="0" destOrd="0" parTransId="{17FF8CCC-6B7A-4480-BC84-7DF42BAA1C55}" sibTransId="{7AC958D9-0028-4910-AB77-2B1B3BE6D7A5}"/>
    <dgm:cxn modelId="{FB08C677-9865-42C3-AFD2-C0BC66FCD6B0}" type="presOf" srcId="{034FF45C-092F-4164-80DC-43EEB529ED4D}" destId="{1AB1B749-677D-4DC7-964E-12E78E8F0B6F}" srcOrd="0" destOrd="0" presId="urn:microsoft.com/office/officeart/2005/8/layout/vList2"/>
    <dgm:cxn modelId="{7A04F659-8C78-4B08-BEB1-F68877A37AAC}" type="presOf" srcId="{8B22D470-DBCD-4A05-9031-AC5ECB3AA029}" destId="{7EF56163-C485-4250-892A-37D92E440DAD}" srcOrd="0" destOrd="1" presId="urn:microsoft.com/office/officeart/2005/8/layout/vList2"/>
    <dgm:cxn modelId="{3411C47E-E59B-470F-A6D6-9B6C1E7B56E6}" srcId="{034FF45C-092F-4164-80DC-43EEB529ED4D}" destId="{F33201EF-AE16-4CC5-903F-D9618ADF9D50}" srcOrd="1" destOrd="0" parTransId="{2712E011-C6C0-4B56-BAAC-9D9B88F5ACDB}" sibTransId="{A60323E9-3317-4A41-A36B-5CED4F52FE8B}"/>
    <dgm:cxn modelId="{AB0ED081-B020-4363-8178-C5D91F96EB00}" srcId="{BE339F8F-8A83-4D27-97A3-85840F99C47E}" destId="{8B22D470-DBCD-4A05-9031-AC5ECB3AA029}" srcOrd="1" destOrd="0" parTransId="{4E4B7D96-B1C3-422F-A8EB-CD78E07315BF}" sibTransId="{A4F79F38-6741-428E-8D98-7ED0A84A244F}"/>
    <dgm:cxn modelId="{EBB33187-C365-4C73-8383-3D3A0211DDE2}" type="presOf" srcId="{99D1ADC4-E471-4F65-B778-F1327C257426}" destId="{423E7DDA-67F8-4D64-921A-3F51B2F48FD9}" srcOrd="0" destOrd="1" presId="urn:microsoft.com/office/officeart/2005/8/layout/vList2"/>
    <dgm:cxn modelId="{DA8E5890-4721-4AA7-8B98-E891A8DC8781}" type="presOf" srcId="{BE339F8F-8A83-4D27-97A3-85840F99C47E}" destId="{A4AC9BBB-9F9A-47C1-9253-FAC04EA2BA64}" srcOrd="0" destOrd="0" presId="urn:microsoft.com/office/officeart/2005/8/layout/vList2"/>
    <dgm:cxn modelId="{6A037F9D-1AD1-4A9D-8279-F9140B09DCA2}" type="presOf" srcId="{5063AAF5-5B70-4A76-9593-DC23CA3DA5A9}" destId="{423E7DDA-67F8-4D64-921A-3F51B2F48FD9}" srcOrd="0" destOrd="2" presId="urn:microsoft.com/office/officeart/2005/8/layout/vList2"/>
    <dgm:cxn modelId="{75AF179E-6F04-4161-8BA2-98A6E6509F39}" type="presOf" srcId="{C8500205-268C-45CA-81F6-991DB04B56C8}" destId="{1143D5DC-068D-4568-91DF-4AF87C86A5D8}" srcOrd="0" destOrd="0" presId="urn:microsoft.com/office/officeart/2005/8/layout/vList2"/>
    <dgm:cxn modelId="{43EC119F-FBB5-4BC7-A397-8EDB1D9F4485}" srcId="{C8500205-268C-45CA-81F6-991DB04B56C8}" destId="{AB5A871E-75CF-4AA3-99F4-DDE3E4B57F9F}" srcOrd="0" destOrd="0" parTransId="{8A541018-61A5-4ED4-8DDD-B52052232EC8}" sibTransId="{885A8632-5302-465D-8516-7813E5CE1511}"/>
    <dgm:cxn modelId="{0E8EFEA7-1885-49F2-A10B-36CA49D7E7B6}" type="presOf" srcId="{F33201EF-AE16-4CC5-903F-D9618ADF9D50}" destId="{67E44CCE-DDEB-460A-992F-F03A32FABC8A}" srcOrd="0" destOrd="1" presId="urn:microsoft.com/office/officeart/2005/8/layout/vList2"/>
    <dgm:cxn modelId="{3938B3B6-3ED2-44BB-8463-960E95EDD8E0}" type="presOf" srcId="{E92FEC51-CE5D-43AE-9254-2200C2933BE6}" destId="{67E44CCE-DDEB-460A-992F-F03A32FABC8A}" srcOrd="0" destOrd="0" presId="urn:microsoft.com/office/officeart/2005/8/layout/vList2"/>
    <dgm:cxn modelId="{1054C3B9-C63D-43AC-8E7B-FC917EC7D0E7}" type="presOf" srcId="{C70D89FD-D1D0-4A13-854F-E0B58CEFD993}" destId="{20A26FE9-7E6E-459F-9893-1761D7F0932F}" srcOrd="0" destOrd="0" presId="urn:microsoft.com/office/officeart/2005/8/layout/vList2"/>
    <dgm:cxn modelId="{2B80A3C8-FBBF-4EAC-8DBF-FC976799F672}" type="presOf" srcId="{25E580A4-5CB6-4432-B531-0F9DBC144E94}" destId="{67E44CCE-DDEB-460A-992F-F03A32FABC8A}" srcOrd="0" destOrd="2" presId="urn:microsoft.com/office/officeart/2005/8/layout/vList2"/>
    <dgm:cxn modelId="{884320CF-6EF3-4998-8D17-822446A92E7C}" srcId="{C70D89FD-D1D0-4A13-854F-E0B58CEFD993}" destId="{99D1ADC4-E471-4F65-B778-F1327C257426}" srcOrd="1" destOrd="0" parTransId="{CEAACFBB-408D-437D-9AC3-63677CF53AAB}" sibTransId="{25C41B5A-B72A-4ECF-BFFB-9CA158D3A79E}"/>
    <dgm:cxn modelId="{082727D0-E2BC-4C92-AAF9-EDFBADDE35D0}" srcId="{BE339F8F-8A83-4D27-97A3-85840F99C47E}" destId="{9F5F23D2-A62B-4EE2-8D6A-F793826D6779}" srcOrd="0" destOrd="0" parTransId="{69B24621-1C24-4F64-9FE0-9278645F09BE}" sibTransId="{2E4949F0-6176-4349-9976-6B1841F53BAB}"/>
    <dgm:cxn modelId="{49AC48ED-B99D-4D4D-91A2-2965542C7D36}" type="presOf" srcId="{AF70BAD2-9F2B-4834-A24C-784AC7182C9D}" destId="{D83DE746-0840-4837-B125-20A2E4D58D4F}" srcOrd="0" destOrd="0" presId="urn:microsoft.com/office/officeart/2005/8/layout/vList2"/>
    <dgm:cxn modelId="{306D54F4-AB05-4A0E-BBF9-DB7DC30C2EF2}" type="presOf" srcId="{8D4F4B9B-A16D-40A3-BD6A-3A350ADC38F4}" destId="{423E7DDA-67F8-4D64-921A-3F51B2F48FD9}" srcOrd="0" destOrd="0" presId="urn:microsoft.com/office/officeart/2005/8/layout/vList2"/>
    <dgm:cxn modelId="{EB275EF5-0F9F-47EB-A9CB-AAB67FA7CADF}" srcId="{C70D89FD-D1D0-4A13-854F-E0B58CEFD993}" destId="{5063AAF5-5B70-4A76-9593-DC23CA3DA5A9}" srcOrd="2" destOrd="0" parTransId="{E514E3F9-A124-4A77-947A-0312B5ECA909}" sibTransId="{2B3D87F4-2255-435E-AA88-248E56C28349}"/>
    <dgm:cxn modelId="{F299EDB5-AEDD-488E-83FD-9AEDC1A0D205}" type="presParOf" srcId="{1143D5DC-068D-4568-91DF-4AF87C86A5D8}" destId="{BED2C9EB-CAFA-40D5-91A9-2C11578FA1D2}" srcOrd="0" destOrd="0" presId="urn:microsoft.com/office/officeart/2005/8/layout/vList2"/>
    <dgm:cxn modelId="{88B91ED5-D175-4DA2-937F-17EEE631BD90}" type="presParOf" srcId="{1143D5DC-068D-4568-91DF-4AF87C86A5D8}" destId="{D83DE746-0840-4837-B125-20A2E4D58D4F}" srcOrd="1" destOrd="0" presId="urn:microsoft.com/office/officeart/2005/8/layout/vList2"/>
    <dgm:cxn modelId="{588330DD-A9CF-4A8E-94EB-0E0E4A8F15C5}" type="presParOf" srcId="{1143D5DC-068D-4568-91DF-4AF87C86A5D8}" destId="{1AB1B749-677D-4DC7-964E-12E78E8F0B6F}" srcOrd="2" destOrd="0" presId="urn:microsoft.com/office/officeart/2005/8/layout/vList2"/>
    <dgm:cxn modelId="{98FC896E-D534-41E1-ACEB-D51203008BE3}" type="presParOf" srcId="{1143D5DC-068D-4568-91DF-4AF87C86A5D8}" destId="{67E44CCE-DDEB-460A-992F-F03A32FABC8A}" srcOrd="3" destOrd="0" presId="urn:microsoft.com/office/officeart/2005/8/layout/vList2"/>
    <dgm:cxn modelId="{759A8CAC-CCFC-487C-B97A-B95AB13AE4EF}" type="presParOf" srcId="{1143D5DC-068D-4568-91DF-4AF87C86A5D8}" destId="{A4AC9BBB-9F9A-47C1-9253-FAC04EA2BA64}" srcOrd="4" destOrd="0" presId="urn:microsoft.com/office/officeart/2005/8/layout/vList2"/>
    <dgm:cxn modelId="{46F8DBD7-1A3C-4FDA-829A-5010224D82C4}" type="presParOf" srcId="{1143D5DC-068D-4568-91DF-4AF87C86A5D8}" destId="{7EF56163-C485-4250-892A-37D92E440DAD}" srcOrd="5" destOrd="0" presId="urn:microsoft.com/office/officeart/2005/8/layout/vList2"/>
    <dgm:cxn modelId="{F8CA6F4A-71B0-45EE-B4C4-AD4908D7012E}" type="presParOf" srcId="{1143D5DC-068D-4568-91DF-4AF87C86A5D8}" destId="{20A26FE9-7E6E-459F-9893-1761D7F0932F}" srcOrd="6" destOrd="0" presId="urn:microsoft.com/office/officeart/2005/8/layout/vList2"/>
    <dgm:cxn modelId="{B8038213-BFBA-435A-B760-7332B53A67B9}" type="presParOf" srcId="{1143D5DC-068D-4568-91DF-4AF87C86A5D8}" destId="{423E7DDA-67F8-4D64-921A-3F51B2F48FD9}"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8500205-268C-45CA-81F6-991DB04B56C8}" type="doc">
      <dgm:prSet loTypeId="urn:microsoft.com/office/officeart/2005/8/layout/vList2" loCatId="list" qsTypeId="urn:microsoft.com/office/officeart/2005/8/quickstyle/3d1" qsCatId="3D" csTypeId="urn:microsoft.com/office/officeart/2005/8/colors/accent1_3" csCatId="accent1" phldr="1"/>
      <dgm:spPr/>
      <dgm:t>
        <a:bodyPr/>
        <a:lstStyle/>
        <a:p>
          <a:endParaRPr lang="en-US"/>
        </a:p>
      </dgm:t>
    </dgm:pt>
    <dgm:pt modelId="{AB5A871E-75CF-4AA3-99F4-DDE3E4B57F9F}">
      <dgm:prSet/>
      <dgm:spPr/>
      <dgm:t>
        <a:bodyPr/>
        <a:lstStyle/>
        <a:p>
          <a:r>
            <a:rPr lang="en-GB" noProof="0"/>
            <a:t>Document licence adherence, contribution and updating</a:t>
          </a:r>
          <a:endParaRPr lang="en-US"/>
        </a:p>
      </dgm:t>
    </dgm:pt>
    <dgm:pt modelId="{8A541018-61A5-4ED4-8DDD-B52052232EC8}" type="parTrans" cxnId="{43EC119F-FBB5-4BC7-A397-8EDB1D9F4485}">
      <dgm:prSet/>
      <dgm:spPr/>
      <dgm:t>
        <a:bodyPr/>
        <a:lstStyle/>
        <a:p>
          <a:endParaRPr lang="en-US"/>
        </a:p>
      </dgm:t>
    </dgm:pt>
    <dgm:pt modelId="{885A8632-5302-465D-8516-7813E5CE1511}" type="sibTrans" cxnId="{43EC119F-FBB5-4BC7-A397-8EDB1D9F4485}">
      <dgm:prSet/>
      <dgm:spPr/>
      <dgm:t>
        <a:bodyPr/>
        <a:lstStyle/>
        <a:p>
          <a:endParaRPr lang="en-US"/>
        </a:p>
      </dgm:t>
    </dgm:pt>
    <dgm:pt modelId="{B35ADAAF-1226-47ED-8E23-D64C7F17AD8B}">
      <dgm:prSet/>
      <dgm:spPr/>
      <dgm:t>
        <a:bodyPr/>
        <a:lstStyle/>
        <a:p>
          <a:r>
            <a:rPr lang="en-GB" noProof="0" dirty="0"/>
            <a:t>Provide guidance for users and contributors on adhering to licensing requirements in an appropriate file</a:t>
          </a:r>
        </a:p>
      </dgm:t>
    </dgm:pt>
    <dgm:pt modelId="{73CCC0F1-EF7F-405D-ACDB-47548088B2AA}" type="parTrans" cxnId="{26636364-B6C9-410A-81CF-B172E389DB3E}">
      <dgm:prSet/>
      <dgm:spPr/>
      <dgm:t>
        <a:bodyPr/>
        <a:lstStyle/>
        <a:p>
          <a:endParaRPr lang="en-US"/>
        </a:p>
      </dgm:t>
    </dgm:pt>
    <dgm:pt modelId="{34B8D293-6251-4503-8533-FDC79F89B557}" type="sibTrans" cxnId="{26636364-B6C9-410A-81CF-B172E389DB3E}">
      <dgm:prSet/>
      <dgm:spPr/>
      <dgm:t>
        <a:bodyPr/>
        <a:lstStyle/>
        <a:p>
          <a:endParaRPr lang="en-US"/>
        </a:p>
      </dgm:t>
    </dgm:pt>
    <dgm:pt modelId="{DC632924-EF9C-4B74-89E3-1348A2B45F14}">
      <dgm:prSet/>
      <dgm:spPr/>
      <dgm:t>
        <a:bodyPr/>
        <a:lstStyle/>
        <a:p>
          <a:r>
            <a:rPr lang="en-GB" noProof="0"/>
            <a:t>Outline contribution and copyright guidelines</a:t>
          </a:r>
          <a:endParaRPr lang="en-GB" noProof="0" dirty="0"/>
        </a:p>
      </dgm:t>
    </dgm:pt>
    <dgm:pt modelId="{51345031-1120-4B57-88E1-54693AEBFE2B}" type="parTrans" cxnId="{8DB51F4A-2458-4B92-848C-4E7A42360B48}">
      <dgm:prSet/>
      <dgm:spPr/>
      <dgm:t>
        <a:bodyPr/>
        <a:lstStyle/>
        <a:p>
          <a:endParaRPr lang="en-US"/>
        </a:p>
      </dgm:t>
    </dgm:pt>
    <dgm:pt modelId="{976031CA-1928-4761-80CD-4346B7D08375}" type="sibTrans" cxnId="{8DB51F4A-2458-4B92-848C-4E7A42360B48}">
      <dgm:prSet/>
      <dgm:spPr/>
      <dgm:t>
        <a:bodyPr/>
        <a:lstStyle/>
        <a:p>
          <a:endParaRPr lang="en-US"/>
        </a:p>
      </dgm:t>
    </dgm:pt>
    <dgm:pt modelId="{A07AA854-38B0-4E81-B7B7-BE004F60AC70}">
      <dgm:prSet/>
      <dgm:spPr/>
      <dgm:t>
        <a:bodyPr/>
        <a:lstStyle/>
        <a:p>
          <a:r>
            <a:rPr lang="en-GB" noProof="0" dirty="0"/>
            <a:t>Contributor License Agreement (CLA) if necessary</a:t>
          </a:r>
        </a:p>
      </dgm:t>
    </dgm:pt>
    <dgm:pt modelId="{120EA0FB-8788-4B9B-B6D8-2229231C1328}" type="parTrans" cxnId="{BDCFBD0F-E3D8-405B-B698-3FA462F596BA}">
      <dgm:prSet/>
      <dgm:spPr/>
      <dgm:t>
        <a:bodyPr/>
        <a:lstStyle/>
        <a:p>
          <a:endParaRPr lang="en-US"/>
        </a:p>
      </dgm:t>
    </dgm:pt>
    <dgm:pt modelId="{020FC6AF-D338-4EC2-B352-59D89E10D5B5}" type="sibTrans" cxnId="{BDCFBD0F-E3D8-405B-B698-3FA462F596BA}">
      <dgm:prSet/>
      <dgm:spPr/>
      <dgm:t>
        <a:bodyPr/>
        <a:lstStyle/>
        <a:p>
          <a:endParaRPr lang="en-US"/>
        </a:p>
      </dgm:t>
    </dgm:pt>
    <dgm:pt modelId="{0524ADC9-CC6D-44A0-8559-8ECE8DF623A6}">
      <dgm:prSet/>
      <dgm:spPr/>
      <dgm:t>
        <a:bodyPr/>
        <a:lstStyle/>
        <a:p>
          <a:r>
            <a:rPr lang="en-GB" noProof="0"/>
            <a:t>If the selected licence requires a CLA, establish one to define contribution terms and ensure mutual understanding</a:t>
          </a:r>
          <a:endParaRPr lang="en-GB" noProof="0" dirty="0"/>
        </a:p>
      </dgm:t>
    </dgm:pt>
    <dgm:pt modelId="{338DE0D5-DD74-493C-8A81-2BDC589B8DA5}" type="parTrans" cxnId="{9E717261-1D36-4FBF-81D8-98256A3810A0}">
      <dgm:prSet/>
      <dgm:spPr/>
      <dgm:t>
        <a:bodyPr/>
        <a:lstStyle/>
        <a:p>
          <a:endParaRPr lang="en-US"/>
        </a:p>
      </dgm:t>
    </dgm:pt>
    <dgm:pt modelId="{9564B0DF-E290-4B46-9FEE-9B6F95D01878}" type="sibTrans" cxnId="{9E717261-1D36-4FBF-81D8-98256A3810A0}">
      <dgm:prSet/>
      <dgm:spPr/>
      <dgm:t>
        <a:bodyPr/>
        <a:lstStyle/>
        <a:p>
          <a:endParaRPr lang="en-US"/>
        </a:p>
      </dgm:t>
    </dgm:pt>
    <dgm:pt modelId="{85615021-C9B5-4D70-A6F0-F7328F6FFAD9}">
      <dgm:prSet/>
      <dgm:spPr/>
      <dgm:t>
        <a:bodyPr/>
        <a:lstStyle/>
        <a:p>
          <a:r>
            <a:rPr lang="en-GB" noProof="0"/>
            <a:t>Some licences offer suitable CLA forms</a:t>
          </a:r>
          <a:endParaRPr lang="en-GB" noProof="0" dirty="0"/>
        </a:p>
      </dgm:t>
    </dgm:pt>
    <dgm:pt modelId="{C1742EF8-7D05-4677-BD4F-E7411D2A83AE}" type="parTrans" cxnId="{40011A2D-5BAF-455E-8847-85339541213B}">
      <dgm:prSet/>
      <dgm:spPr/>
      <dgm:t>
        <a:bodyPr/>
        <a:lstStyle/>
        <a:p>
          <a:endParaRPr lang="en-US"/>
        </a:p>
      </dgm:t>
    </dgm:pt>
    <dgm:pt modelId="{F1304C4C-D5AA-4DFA-9422-E2E455B82E23}" type="sibTrans" cxnId="{40011A2D-5BAF-455E-8847-85339541213B}">
      <dgm:prSet/>
      <dgm:spPr/>
      <dgm:t>
        <a:bodyPr/>
        <a:lstStyle/>
        <a:p>
          <a:endParaRPr lang="en-US"/>
        </a:p>
      </dgm:t>
    </dgm:pt>
    <dgm:pt modelId="{E573D8BC-B998-4F8B-809B-52DFD6483951}">
      <dgm:prSet/>
      <dgm:spPr/>
      <dgm:t>
        <a:bodyPr/>
        <a:lstStyle/>
        <a:p>
          <a:r>
            <a:rPr lang="en-GB" noProof="0"/>
            <a:t>Clearly outline the CLA process in the README and detail it in the CONTRIBUTING file</a:t>
          </a:r>
          <a:endParaRPr lang="en-GB" noProof="0" dirty="0"/>
        </a:p>
      </dgm:t>
    </dgm:pt>
    <dgm:pt modelId="{E74CE762-184E-4AAA-B640-4C8FCF009EB1}" type="parTrans" cxnId="{98028BFD-38BB-4453-9E87-6373C4C0F593}">
      <dgm:prSet/>
      <dgm:spPr/>
      <dgm:t>
        <a:bodyPr/>
        <a:lstStyle/>
        <a:p>
          <a:endParaRPr lang="en-US"/>
        </a:p>
      </dgm:t>
    </dgm:pt>
    <dgm:pt modelId="{1AE1E3F5-443C-4F70-A883-BEF5EE6A9DDA}" type="sibTrans" cxnId="{98028BFD-38BB-4453-9E87-6373C4C0F593}">
      <dgm:prSet/>
      <dgm:spPr/>
      <dgm:t>
        <a:bodyPr/>
        <a:lstStyle/>
        <a:p>
          <a:endParaRPr lang="en-US"/>
        </a:p>
      </dgm:t>
    </dgm:pt>
    <dgm:pt modelId="{EC75673B-7986-49E7-927C-672F71B1D7C0}">
      <dgm:prSet/>
      <dgm:spPr/>
      <dgm:t>
        <a:bodyPr/>
        <a:lstStyle/>
        <a:p>
          <a:r>
            <a:rPr lang="en-GB" noProof="0"/>
            <a:t>Place the CLA in the appropriate file</a:t>
          </a:r>
          <a:endParaRPr lang="en-GB" noProof="0" dirty="0"/>
        </a:p>
      </dgm:t>
    </dgm:pt>
    <dgm:pt modelId="{AAB08EFB-A26F-4BF4-92B0-2D7A6BADE580}" type="parTrans" cxnId="{345CB5E4-E310-4516-A0FA-3870EDBC1A17}">
      <dgm:prSet/>
      <dgm:spPr/>
      <dgm:t>
        <a:bodyPr/>
        <a:lstStyle/>
        <a:p>
          <a:endParaRPr lang="en-US"/>
        </a:p>
      </dgm:t>
    </dgm:pt>
    <dgm:pt modelId="{635A80B9-FCF5-4747-ABEC-28E89652E1FE}" type="sibTrans" cxnId="{345CB5E4-E310-4516-A0FA-3870EDBC1A17}">
      <dgm:prSet/>
      <dgm:spPr/>
      <dgm:t>
        <a:bodyPr/>
        <a:lstStyle/>
        <a:p>
          <a:endParaRPr lang="en-US"/>
        </a:p>
      </dgm:t>
    </dgm:pt>
    <dgm:pt modelId="{FE816AF8-089A-4EF0-ADB7-4D87DBDE2A41}">
      <dgm:prSet/>
      <dgm:spPr/>
      <dgm:t>
        <a:bodyPr/>
        <a:lstStyle/>
        <a:p>
          <a:r>
            <a:rPr lang="en-GB" noProof="0" dirty="0"/>
            <a:t>Creating a Developer Certificate of Origin (DCO) is a lightweight alternative to a CLA</a:t>
          </a:r>
        </a:p>
      </dgm:t>
    </dgm:pt>
    <dgm:pt modelId="{779D7FC0-49BE-4354-A756-30267BE541D8}" type="parTrans" cxnId="{1A8C9948-AD44-4D14-AB7C-1DBBC2B94F31}">
      <dgm:prSet/>
      <dgm:spPr/>
      <dgm:t>
        <a:bodyPr/>
        <a:lstStyle/>
        <a:p>
          <a:endParaRPr lang="en-US"/>
        </a:p>
      </dgm:t>
    </dgm:pt>
    <dgm:pt modelId="{727C26C8-8596-49C8-BE60-48CA9EDD67AE}" type="sibTrans" cxnId="{1A8C9948-AD44-4D14-AB7C-1DBBC2B94F31}">
      <dgm:prSet/>
      <dgm:spPr/>
      <dgm:t>
        <a:bodyPr/>
        <a:lstStyle/>
        <a:p>
          <a:endParaRPr lang="en-US"/>
        </a:p>
      </dgm:t>
    </dgm:pt>
    <dgm:pt modelId="{E5DB0278-035C-4F80-8939-38713C69BB6E}">
      <dgm:prSet/>
      <dgm:spPr/>
      <dgm:t>
        <a:bodyPr/>
        <a:lstStyle/>
        <a:p>
          <a:r>
            <a:rPr lang="en-GB" noProof="0"/>
            <a:t>Establish a licence notification mechanism</a:t>
          </a:r>
          <a:endParaRPr lang="en-GB" noProof="0" dirty="0"/>
        </a:p>
      </dgm:t>
    </dgm:pt>
    <dgm:pt modelId="{368E19CC-1C55-4E7F-863C-85CD280E2B6A}" type="parTrans" cxnId="{4BF6B32B-D81A-4B48-8120-20322E86FF3B}">
      <dgm:prSet/>
      <dgm:spPr/>
      <dgm:t>
        <a:bodyPr/>
        <a:lstStyle/>
        <a:p>
          <a:endParaRPr lang="en-US"/>
        </a:p>
      </dgm:t>
    </dgm:pt>
    <dgm:pt modelId="{20368294-98FF-4EFB-86B8-E840BE313154}" type="sibTrans" cxnId="{4BF6B32B-D81A-4B48-8120-20322E86FF3B}">
      <dgm:prSet/>
      <dgm:spPr/>
      <dgm:t>
        <a:bodyPr/>
        <a:lstStyle/>
        <a:p>
          <a:endParaRPr lang="en-US"/>
        </a:p>
      </dgm:t>
    </dgm:pt>
    <dgm:pt modelId="{E8C376CB-79BD-4FC2-AF39-7675EB68D9AF}">
      <dgm:prSet/>
      <dgm:spPr/>
      <dgm:t>
        <a:bodyPr/>
        <a:lstStyle/>
        <a:p>
          <a:r>
            <a:rPr lang="en-GB" noProof="0"/>
            <a:t>Once licence artefacts are complete, they should be assessed by the SLA team and the IPR Coordinator</a:t>
          </a:r>
          <a:endParaRPr lang="en-GB" noProof="0" dirty="0"/>
        </a:p>
      </dgm:t>
    </dgm:pt>
    <dgm:pt modelId="{72401F12-7C0F-402D-840A-FB6EDD3ED3F5}" type="parTrans" cxnId="{095CA232-2F93-48C8-A36C-5CECD2CCD3B5}">
      <dgm:prSet/>
      <dgm:spPr/>
      <dgm:t>
        <a:bodyPr/>
        <a:lstStyle/>
        <a:p>
          <a:endParaRPr lang="en-US"/>
        </a:p>
      </dgm:t>
    </dgm:pt>
    <dgm:pt modelId="{FCBC8F77-93E8-4DAB-A643-C60CA1D4BDF6}" type="sibTrans" cxnId="{095CA232-2F93-48C8-A36C-5CECD2CCD3B5}">
      <dgm:prSet/>
      <dgm:spPr/>
      <dgm:t>
        <a:bodyPr/>
        <a:lstStyle/>
        <a:p>
          <a:endParaRPr lang="en-US"/>
        </a:p>
      </dgm:t>
    </dgm:pt>
    <dgm:pt modelId="{A9D52490-8AA8-4D2A-B986-9EA44840408B}">
      <dgm:prSet/>
      <dgm:spPr/>
      <dgm:t>
        <a:bodyPr/>
        <a:lstStyle/>
        <a:p>
          <a:r>
            <a:rPr lang="en-GB" noProof="0"/>
            <a:t>Complete the SLA/SCA Evaluation and Feedback Survey</a:t>
          </a:r>
          <a:endParaRPr lang="en-GB" noProof="0" dirty="0"/>
        </a:p>
      </dgm:t>
    </dgm:pt>
    <dgm:pt modelId="{086E092B-E4B7-4955-9EB5-F74B81F26D97}" type="parTrans" cxnId="{EF929D30-8C1C-4AEA-AEBF-F2ED5956AC6E}">
      <dgm:prSet/>
      <dgm:spPr/>
      <dgm:t>
        <a:bodyPr/>
        <a:lstStyle/>
        <a:p>
          <a:endParaRPr lang="en-US"/>
        </a:p>
      </dgm:t>
    </dgm:pt>
    <dgm:pt modelId="{0267E6E0-25DD-46FA-961B-5D4797740A17}" type="sibTrans" cxnId="{EF929D30-8C1C-4AEA-AEBF-F2ED5956AC6E}">
      <dgm:prSet/>
      <dgm:spPr/>
      <dgm:t>
        <a:bodyPr/>
        <a:lstStyle/>
        <a:p>
          <a:endParaRPr lang="en-US"/>
        </a:p>
      </dgm:t>
    </dgm:pt>
    <dgm:pt modelId="{1143D5DC-068D-4568-91DF-4AF87C86A5D8}" type="pres">
      <dgm:prSet presAssocID="{C8500205-268C-45CA-81F6-991DB04B56C8}" presName="linear" presStyleCnt="0">
        <dgm:presLayoutVars>
          <dgm:animLvl val="lvl"/>
          <dgm:resizeHandles val="exact"/>
        </dgm:presLayoutVars>
      </dgm:prSet>
      <dgm:spPr/>
    </dgm:pt>
    <dgm:pt modelId="{BED2C9EB-CAFA-40D5-91A9-2C11578FA1D2}" type="pres">
      <dgm:prSet presAssocID="{AB5A871E-75CF-4AA3-99F4-DDE3E4B57F9F}" presName="parentText" presStyleLbl="node1" presStyleIdx="0" presStyleCnt="5">
        <dgm:presLayoutVars>
          <dgm:chMax val="0"/>
          <dgm:bulletEnabled val="1"/>
        </dgm:presLayoutVars>
      </dgm:prSet>
      <dgm:spPr/>
    </dgm:pt>
    <dgm:pt modelId="{21725E3D-9ABB-4CE5-9801-3615550AD5EA}" type="pres">
      <dgm:prSet presAssocID="{AB5A871E-75CF-4AA3-99F4-DDE3E4B57F9F}" presName="childText" presStyleLbl="revTx" presStyleIdx="0" presStyleCnt="2">
        <dgm:presLayoutVars>
          <dgm:bulletEnabled val="1"/>
        </dgm:presLayoutVars>
      </dgm:prSet>
      <dgm:spPr/>
    </dgm:pt>
    <dgm:pt modelId="{3587D786-43BC-4204-B7A9-D76E7E67EBA2}" type="pres">
      <dgm:prSet presAssocID="{A07AA854-38B0-4E81-B7B7-BE004F60AC70}" presName="parentText" presStyleLbl="node1" presStyleIdx="1" presStyleCnt="5">
        <dgm:presLayoutVars>
          <dgm:chMax val="0"/>
          <dgm:bulletEnabled val="1"/>
        </dgm:presLayoutVars>
      </dgm:prSet>
      <dgm:spPr/>
    </dgm:pt>
    <dgm:pt modelId="{EC61D94E-8631-4C68-8161-4024724B3923}" type="pres">
      <dgm:prSet presAssocID="{A07AA854-38B0-4E81-B7B7-BE004F60AC70}" presName="childText" presStyleLbl="revTx" presStyleIdx="1" presStyleCnt="2">
        <dgm:presLayoutVars>
          <dgm:bulletEnabled val="1"/>
        </dgm:presLayoutVars>
      </dgm:prSet>
      <dgm:spPr/>
    </dgm:pt>
    <dgm:pt modelId="{FD738DF3-8D9B-402A-AADF-FBF53BA19750}" type="pres">
      <dgm:prSet presAssocID="{E5DB0278-035C-4F80-8939-38713C69BB6E}" presName="parentText" presStyleLbl="node1" presStyleIdx="2" presStyleCnt="5">
        <dgm:presLayoutVars>
          <dgm:chMax val="0"/>
          <dgm:bulletEnabled val="1"/>
        </dgm:presLayoutVars>
      </dgm:prSet>
      <dgm:spPr/>
    </dgm:pt>
    <dgm:pt modelId="{2E77D0BA-660F-491C-8501-952CA550F496}" type="pres">
      <dgm:prSet presAssocID="{20368294-98FF-4EFB-86B8-E840BE313154}" presName="spacer" presStyleCnt="0"/>
      <dgm:spPr/>
    </dgm:pt>
    <dgm:pt modelId="{D4AC3768-86E3-45EB-BE45-82754D0A3AA5}" type="pres">
      <dgm:prSet presAssocID="{E8C376CB-79BD-4FC2-AF39-7675EB68D9AF}" presName="parentText" presStyleLbl="node1" presStyleIdx="3" presStyleCnt="5">
        <dgm:presLayoutVars>
          <dgm:chMax val="0"/>
          <dgm:bulletEnabled val="1"/>
        </dgm:presLayoutVars>
      </dgm:prSet>
      <dgm:spPr/>
    </dgm:pt>
    <dgm:pt modelId="{7048AC64-9E25-41B7-901B-AFD15AAB1E8B}" type="pres">
      <dgm:prSet presAssocID="{FCBC8F77-93E8-4DAB-A643-C60CA1D4BDF6}" presName="spacer" presStyleCnt="0"/>
      <dgm:spPr/>
    </dgm:pt>
    <dgm:pt modelId="{E55134EE-F327-4208-9662-54518A0669CC}" type="pres">
      <dgm:prSet presAssocID="{A9D52490-8AA8-4D2A-B986-9EA44840408B}" presName="parentText" presStyleLbl="node1" presStyleIdx="4" presStyleCnt="5">
        <dgm:presLayoutVars>
          <dgm:chMax val="0"/>
          <dgm:bulletEnabled val="1"/>
        </dgm:presLayoutVars>
      </dgm:prSet>
      <dgm:spPr/>
    </dgm:pt>
  </dgm:ptLst>
  <dgm:cxnLst>
    <dgm:cxn modelId="{BDCFBD0F-E3D8-405B-B698-3FA462F596BA}" srcId="{C8500205-268C-45CA-81F6-991DB04B56C8}" destId="{A07AA854-38B0-4E81-B7B7-BE004F60AC70}" srcOrd="1" destOrd="0" parTransId="{120EA0FB-8788-4B9B-B6D8-2229231C1328}" sibTransId="{020FC6AF-D338-4EC2-B352-59D89E10D5B5}"/>
    <dgm:cxn modelId="{E2BBF01E-9A47-49D9-8036-8306D272F607}" type="presOf" srcId="{FE816AF8-089A-4EF0-ADB7-4D87DBDE2A41}" destId="{EC61D94E-8631-4C68-8161-4024724B3923}" srcOrd="0" destOrd="4" presId="urn:microsoft.com/office/officeart/2005/8/layout/vList2"/>
    <dgm:cxn modelId="{9A14841F-3E97-4FC0-8C77-F1B1F4C4D694}" type="presOf" srcId="{AB5A871E-75CF-4AA3-99F4-DDE3E4B57F9F}" destId="{BED2C9EB-CAFA-40D5-91A9-2C11578FA1D2}" srcOrd="0" destOrd="0" presId="urn:microsoft.com/office/officeart/2005/8/layout/vList2"/>
    <dgm:cxn modelId="{4BF6B32B-D81A-4B48-8120-20322E86FF3B}" srcId="{C8500205-268C-45CA-81F6-991DB04B56C8}" destId="{E5DB0278-035C-4F80-8939-38713C69BB6E}" srcOrd="2" destOrd="0" parTransId="{368E19CC-1C55-4E7F-863C-85CD280E2B6A}" sibTransId="{20368294-98FF-4EFB-86B8-E840BE313154}"/>
    <dgm:cxn modelId="{40011A2D-5BAF-455E-8847-85339541213B}" srcId="{A07AA854-38B0-4E81-B7B7-BE004F60AC70}" destId="{85615021-C9B5-4D70-A6F0-F7328F6FFAD9}" srcOrd="1" destOrd="0" parTransId="{C1742EF8-7D05-4677-BD4F-E7411D2A83AE}" sibTransId="{F1304C4C-D5AA-4DFA-9422-E2E455B82E23}"/>
    <dgm:cxn modelId="{EF929D30-8C1C-4AEA-AEBF-F2ED5956AC6E}" srcId="{C8500205-268C-45CA-81F6-991DB04B56C8}" destId="{A9D52490-8AA8-4D2A-B986-9EA44840408B}" srcOrd="4" destOrd="0" parTransId="{086E092B-E4B7-4955-9EB5-F74B81F26D97}" sibTransId="{0267E6E0-25DD-46FA-961B-5D4797740A17}"/>
    <dgm:cxn modelId="{095CA232-2F93-48C8-A36C-5CECD2CCD3B5}" srcId="{C8500205-268C-45CA-81F6-991DB04B56C8}" destId="{E8C376CB-79BD-4FC2-AF39-7675EB68D9AF}" srcOrd="3" destOrd="0" parTransId="{72401F12-7C0F-402D-840A-FB6EDD3ED3F5}" sibTransId="{FCBC8F77-93E8-4DAB-A643-C60CA1D4BDF6}"/>
    <dgm:cxn modelId="{9CC88F35-70FF-4202-99F4-DC2DD1AB23DC}" type="presOf" srcId="{B35ADAAF-1226-47ED-8E23-D64C7F17AD8B}" destId="{21725E3D-9ABB-4CE5-9801-3615550AD5EA}" srcOrd="0" destOrd="0" presId="urn:microsoft.com/office/officeart/2005/8/layout/vList2"/>
    <dgm:cxn modelId="{9E717261-1D36-4FBF-81D8-98256A3810A0}" srcId="{A07AA854-38B0-4E81-B7B7-BE004F60AC70}" destId="{0524ADC9-CC6D-44A0-8559-8ECE8DF623A6}" srcOrd="0" destOrd="0" parTransId="{338DE0D5-DD74-493C-8A81-2BDC589B8DA5}" sibTransId="{9564B0DF-E290-4B46-9FEE-9B6F95D01878}"/>
    <dgm:cxn modelId="{26636364-B6C9-410A-81CF-B172E389DB3E}" srcId="{AB5A871E-75CF-4AA3-99F4-DDE3E4B57F9F}" destId="{B35ADAAF-1226-47ED-8E23-D64C7F17AD8B}" srcOrd="0" destOrd="0" parTransId="{73CCC0F1-EF7F-405D-ACDB-47548088B2AA}" sibTransId="{34B8D293-6251-4503-8533-FDC79F89B557}"/>
    <dgm:cxn modelId="{1A8C9948-AD44-4D14-AB7C-1DBBC2B94F31}" srcId="{A07AA854-38B0-4E81-B7B7-BE004F60AC70}" destId="{FE816AF8-089A-4EF0-ADB7-4D87DBDE2A41}" srcOrd="4" destOrd="0" parTransId="{779D7FC0-49BE-4354-A756-30267BE541D8}" sibTransId="{727C26C8-8596-49C8-BE60-48CA9EDD67AE}"/>
    <dgm:cxn modelId="{8DB51F4A-2458-4B92-848C-4E7A42360B48}" srcId="{AB5A871E-75CF-4AA3-99F4-DDE3E4B57F9F}" destId="{DC632924-EF9C-4B74-89E3-1348A2B45F14}" srcOrd="1" destOrd="0" parTransId="{51345031-1120-4B57-88E1-54693AEBFE2B}" sibTransId="{976031CA-1928-4761-80CD-4346B7D08375}"/>
    <dgm:cxn modelId="{C69FDE53-771E-498C-8C68-4F0D5F08BC6F}" type="presOf" srcId="{0524ADC9-CC6D-44A0-8559-8ECE8DF623A6}" destId="{EC61D94E-8631-4C68-8161-4024724B3923}" srcOrd="0" destOrd="0" presId="urn:microsoft.com/office/officeart/2005/8/layout/vList2"/>
    <dgm:cxn modelId="{8D6D4957-BAC9-47CF-B5AF-99B2F23AAC6E}" type="presOf" srcId="{E573D8BC-B998-4F8B-809B-52DFD6483951}" destId="{EC61D94E-8631-4C68-8161-4024724B3923}" srcOrd="0" destOrd="2" presId="urn:microsoft.com/office/officeart/2005/8/layout/vList2"/>
    <dgm:cxn modelId="{48B7027C-775D-4F4B-B918-5130567D2B8E}" type="presOf" srcId="{A07AA854-38B0-4E81-B7B7-BE004F60AC70}" destId="{3587D786-43BC-4204-B7A9-D76E7E67EBA2}" srcOrd="0" destOrd="0" presId="urn:microsoft.com/office/officeart/2005/8/layout/vList2"/>
    <dgm:cxn modelId="{78D06586-CB19-4CF2-A553-449974620FF5}" type="presOf" srcId="{DC632924-EF9C-4B74-89E3-1348A2B45F14}" destId="{21725E3D-9ABB-4CE5-9801-3615550AD5EA}" srcOrd="0" destOrd="1" presId="urn:microsoft.com/office/officeart/2005/8/layout/vList2"/>
    <dgm:cxn modelId="{E7DF488B-754F-4947-B33B-404D4C63099C}" type="presOf" srcId="{E8C376CB-79BD-4FC2-AF39-7675EB68D9AF}" destId="{D4AC3768-86E3-45EB-BE45-82754D0A3AA5}" srcOrd="0" destOrd="0" presId="urn:microsoft.com/office/officeart/2005/8/layout/vList2"/>
    <dgm:cxn modelId="{75AF179E-6F04-4161-8BA2-98A6E6509F39}" type="presOf" srcId="{C8500205-268C-45CA-81F6-991DB04B56C8}" destId="{1143D5DC-068D-4568-91DF-4AF87C86A5D8}" srcOrd="0" destOrd="0" presId="urn:microsoft.com/office/officeart/2005/8/layout/vList2"/>
    <dgm:cxn modelId="{43EC119F-FBB5-4BC7-A397-8EDB1D9F4485}" srcId="{C8500205-268C-45CA-81F6-991DB04B56C8}" destId="{AB5A871E-75CF-4AA3-99F4-DDE3E4B57F9F}" srcOrd="0" destOrd="0" parTransId="{8A541018-61A5-4ED4-8DDD-B52052232EC8}" sibTransId="{885A8632-5302-465D-8516-7813E5CE1511}"/>
    <dgm:cxn modelId="{E91FA3AB-1A04-4945-A742-643894A7029C}" type="presOf" srcId="{E5DB0278-035C-4F80-8939-38713C69BB6E}" destId="{FD738DF3-8D9B-402A-AADF-FBF53BA19750}" srcOrd="0" destOrd="0" presId="urn:microsoft.com/office/officeart/2005/8/layout/vList2"/>
    <dgm:cxn modelId="{16A0BFCA-806B-482F-A889-95954A14D833}" type="presOf" srcId="{EC75673B-7986-49E7-927C-672F71B1D7C0}" destId="{EC61D94E-8631-4C68-8161-4024724B3923}" srcOrd="0" destOrd="3" presId="urn:microsoft.com/office/officeart/2005/8/layout/vList2"/>
    <dgm:cxn modelId="{A71035D4-4D38-441D-A351-B046DBDBDF96}" type="presOf" srcId="{85615021-C9B5-4D70-A6F0-F7328F6FFAD9}" destId="{EC61D94E-8631-4C68-8161-4024724B3923}" srcOrd="0" destOrd="1" presId="urn:microsoft.com/office/officeart/2005/8/layout/vList2"/>
    <dgm:cxn modelId="{345CB5E4-E310-4516-A0FA-3870EDBC1A17}" srcId="{A07AA854-38B0-4E81-B7B7-BE004F60AC70}" destId="{EC75673B-7986-49E7-927C-672F71B1D7C0}" srcOrd="3" destOrd="0" parTransId="{AAB08EFB-A26F-4BF4-92B0-2D7A6BADE580}" sibTransId="{635A80B9-FCF5-4747-ABEC-28E89652E1FE}"/>
    <dgm:cxn modelId="{6F20EBEE-C3D8-452B-9844-C3AD9775886E}" type="presOf" srcId="{A9D52490-8AA8-4D2A-B986-9EA44840408B}" destId="{E55134EE-F327-4208-9662-54518A0669CC}" srcOrd="0" destOrd="0" presId="urn:microsoft.com/office/officeart/2005/8/layout/vList2"/>
    <dgm:cxn modelId="{98028BFD-38BB-4453-9E87-6373C4C0F593}" srcId="{A07AA854-38B0-4E81-B7B7-BE004F60AC70}" destId="{E573D8BC-B998-4F8B-809B-52DFD6483951}" srcOrd="2" destOrd="0" parTransId="{E74CE762-184E-4AAA-B640-4C8FCF009EB1}" sibTransId="{1AE1E3F5-443C-4F70-A883-BEF5EE6A9DDA}"/>
    <dgm:cxn modelId="{F299EDB5-AEDD-488E-83FD-9AEDC1A0D205}" type="presParOf" srcId="{1143D5DC-068D-4568-91DF-4AF87C86A5D8}" destId="{BED2C9EB-CAFA-40D5-91A9-2C11578FA1D2}" srcOrd="0" destOrd="0" presId="urn:microsoft.com/office/officeart/2005/8/layout/vList2"/>
    <dgm:cxn modelId="{C1EE2B85-6056-4A04-BE3B-88405E53B926}" type="presParOf" srcId="{1143D5DC-068D-4568-91DF-4AF87C86A5D8}" destId="{21725E3D-9ABB-4CE5-9801-3615550AD5EA}" srcOrd="1" destOrd="0" presId="urn:microsoft.com/office/officeart/2005/8/layout/vList2"/>
    <dgm:cxn modelId="{D71DFB0F-B323-440E-93EF-47FC17A02506}" type="presParOf" srcId="{1143D5DC-068D-4568-91DF-4AF87C86A5D8}" destId="{3587D786-43BC-4204-B7A9-D76E7E67EBA2}" srcOrd="2" destOrd="0" presId="urn:microsoft.com/office/officeart/2005/8/layout/vList2"/>
    <dgm:cxn modelId="{1B3BB505-DC18-4067-AE91-EB4D0033AAEF}" type="presParOf" srcId="{1143D5DC-068D-4568-91DF-4AF87C86A5D8}" destId="{EC61D94E-8631-4C68-8161-4024724B3923}" srcOrd="3" destOrd="0" presId="urn:microsoft.com/office/officeart/2005/8/layout/vList2"/>
    <dgm:cxn modelId="{31FC0528-3F4F-4B1F-8AB9-5206FA38DE9F}" type="presParOf" srcId="{1143D5DC-068D-4568-91DF-4AF87C86A5D8}" destId="{FD738DF3-8D9B-402A-AADF-FBF53BA19750}" srcOrd="4" destOrd="0" presId="urn:microsoft.com/office/officeart/2005/8/layout/vList2"/>
    <dgm:cxn modelId="{68FF6475-3E96-4926-A428-EE79BC4D16C4}" type="presParOf" srcId="{1143D5DC-068D-4568-91DF-4AF87C86A5D8}" destId="{2E77D0BA-660F-491C-8501-952CA550F496}" srcOrd="5" destOrd="0" presId="urn:microsoft.com/office/officeart/2005/8/layout/vList2"/>
    <dgm:cxn modelId="{41A4CA99-19FB-4C55-98D2-B809EE9D941A}" type="presParOf" srcId="{1143D5DC-068D-4568-91DF-4AF87C86A5D8}" destId="{D4AC3768-86E3-45EB-BE45-82754D0A3AA5}" srcOrd="6" destOrd="0" presId="urn:microsoft.com/office/officeart/2005/8/layout/vList2"/>
    <dgm:cxn modelId="{345B220F-1695-44CF-8268-C85FBC86D46E}" type="presParOf" srcId="{1143D5DC-068D-4568-91DF-4AF87C86A5D8}" destId="{7048AC64-9E25-41B7-901B-AFD15AAB1E8B}" srcOrd="7" destOrd="0" presId="urn:microsoft.com/office/officeart/2005/8/layout/vList2"/>
    <dgm:cxn modelId="{F4D1C943-ADA7-4B56-BC94-4FCA4BE5A783}" type="presParOf" srcId="{1143D5DC-068D-4568-91DF-4AF87C86A5D8}" destId="{E55134EE-F327-4208-9662-54518A0669CC}"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11BE515E-6176-43DD-BC08-408F0A4CB643}" type="doc">
      <dgm:prSet loTypeId="urn:microsoft.com/office/officeart/2005/8/layout/vList2" loCatId="list" qsTypeId="urn:microsoft.com/office/officeart/2005/8/quickstyle/3d1" qsCatId="3D" csTypeId="urn:microsoft.com/office/officeart/2005/8/colors/accent1_3" csCatId="accent1" phldr="1"/>
      <dgm:spPr/>
      <dgm:t>
        <a:bodyPr/>
        <a:lstStyle/>
        <a:p>
          <a:endParaRPr lang="en-US"/>
        </a:p>
      </dgm:t>
    </dgm:pt>
    <dgm:pt modelId="{DD0B5B8C-AF6E-4D57-89D8-89809AC473D7}">
      <dgm:prSet phldrT="[Text]"/>
      <dgm:spPr/>
      <dgm:t>
        <a:bodyPr/>
        <a:lstStyle/>
        <a:p>
          <a:r>
            <a:rPr lang="en-GB" noProof="0" dirty="0"/>
            <a:t>Integrate licence-related checks into </a:t>
          </a:r>
          <a:r>
            <a:rPr lang="sr-Latn-ME" noProof="0" dirty="0"/>
            <a:t>the </a:t>
          </a:r>
          <a:r>
            <a:rPr lang="en-GB" noProof="0" dirty="0"/>
            <a:t>build process</a:t>
          </a:r>
          <a:endParaRPr lang="en-US" dirty="0"/>
        </a:p>
      </dgm:t>
    </dgm:pt>
    <dgm:pt modelId="{A733BB84-2AF6-40A4-B20B-66479B996484}" type="parTrans" cxnId="{FDA56779-9B2F-40B0-998A-85FD9A53CE74}">
      <dgm:prSet/>
      <dgm:spPr/>
      <dgm:t>
        <a:bodyPr/>
        <a:lstStyle/>
        <a:p>
          <a:endParaRPr lang="en-US"/>
        </a:p>
      </dgm:t>
    </dgm:pt>
    <dgm:pt modelId="{69100D57-6117-423F-99D8-AE8ADF9723E8}" type="sibTrans" cxnId="{FDA56779-9B2F-40B0-998A-85FD9A53CE74}">
      <dgm:prSet/>
      <dgm:spPr/>
      <dgm:t>
        <a:bodyPr/>
        <a:lstStyle/>
        <a:p>
          <a:endParaRPr lang="en-US"/>
        </a:p>
      </dgm:t>
    </dgm:pt>
    <dgm:pt modelId="{C4606CB9-D697-4992-82D0-C3FF965BBB3D}">
      <dgm:prSet/>
      <dgm:spPr/>
      <dgm:t>
        <a:bodyPr/>
        <a:lstStyle/>
        <a:p>
          <a:r>
            <a:rPr lang="en-GB" noProof="0" dirty="0"/>
            <a:t>Can be partially automated by integrating dependency and licence checks into CI/CD toolchains</a:t>
          </a:r>
        </a:p>
      </dgm:t>
    </dgm:pt>
    <dgm:pt modelId="{D9DAF8DF-A89A-44F8-9927-2E3756479656}" type="parTrans" cxnId="{CFC286E3-0962-408F-B9AE-E30D3DE576FD}">
      <dgm:prSet/>
      <dgm:spPr/>
      <dgm:t>
        <a:bodyPr/>
        <a:lstStyle/>
        <a:p>
          <a:endParaRPr lang="en-US"/>
        </a:p>
      </dgm:t>
    </dgm:pt>
    <dgm:pt modelId="{9BE971D9-CBE9-4A82-8B6E-972E1F01710F}" type="sibTrans" cxnId="{CFC286E3-0962-408F-B9AE-E30D3DE576FD}">
      <dgm:prSet/>
      <dgm:spPr/>
      <dgm:t>
        <a:bodyPr/>
        <a:lstStyle/>
        <a:p>
          <a:endParaRPr lang="en-US"/>
        </a:p>
      </dgm:t>
    </dgm:pt>
    <dgm:pt modelId="{1A14447F-638C-4567-9519-C46A9CD99681}">
      <dgm:prSet/>
      <dgm:spPr/>
      <dgm:t>
        <a:bodyPr/>
        <a:lstStyle/>
        <a:p>
          <a:r>
            <a:rPr lang="en-GB" noProof="0" dirty="0"/>
            <a:t>Using tools such as the License Maven Plugin to generate a list of dependencies and their licences, download licence files, check, update or remove licence headers in source files, and update (or create) the main project licence file</a:t>
          </a:r>
        </a:p>
      </dgm:t>
    </dgm:pt>
    <dgm:pt modelId="{43E7D128-C855-467E-B647-C21CB0A6879C}" type="parTrans" cxnId="{B7E4A7EE-EC0C-4A96-B7DA-15E8CFC707AB}">
      <dgm:prSet/>
      <dgm:spPr/>
      <dgm:t>
        <a:bodyPr/>
        <a:lstStyle/>
        <a:p>
          <a:endParaRPr lang="en-US"/>
        </a:p>
      </dgm:t>
    </dgm:pt>
    <dgm:pt modelId="{EF166F7B-34BF-4BDA-BE10-251CDB3FCA7B}" type="sibTrans" cxnId="{B7E4A7EE-EC0C-4A96-B7DA-15E8CFC707AB}">
      <dgm:prSet/>
      <dgm:spPr/>
      <dgm:t>
        <a:bodyPr/>
        <a:lstStyle/>
        <a:p>
          <a:endParaRPr lang="en-US"/>
        </a:p>
      </dgm:t>
    </dgm:pt>
    <dgm:pt modelId="{390105ED-B1DC-4D1F-A5AC-0E43FF7DC5A6}">
      <dgm:prSet/>
      <dgm:spPr/>
      <dgm:t>
        <a:bodyPr/>
        <a:lstStyle/>
        <a:p>
          <a:r>
            <a:rPr lang="en-GB" noProof="0"/>
            <a:t>Verify and review tool outputs</a:t>
          </a:r>
          <a:endParaRPr lang="en-GB" noProof="0" dirty="0"/>
        </a:p>
      </dgm:t>
    </dgm:pt>
    <dgm:pt modelId="{5D06AC71-89C1-499D-A2EE-01715E680927}" type="parTrans" cxnId="{11C4748C-EF5D-4C24-8D52-0DDB2A94EA5D}">
      <dgm:prSet/>
      <dgm:spPr/>
      <dgm:t>
        <a:bodyPr/>
        <a:lstStyle/>
        <a:p>
          <a:endParaRPr lang="en-US"/>
        </a:p>
      </dgm:t>
    </dgm:pt>
    <dgm:pt modelId="{F80C981C-4BE5-4F74-9964-36C58EDC41CB}" type="sibTrans" cxnId="{11C4748C-EF5D-4C24-8D52-0DDB2A94EA5D}">
      <dgm:prSet/>
      <dgm:spPr/>
      <dgm:t>
        <a:bodyPr/>
        <a:lstStyle/>
        <a:p>
          <a:endParaRPr lang="en-US"/>
        </a:p>
      </dgm:t>
    </dgm:pt>
    <dgm:pt modelId="{19056127-02AE-4622-824F-F71D3549F4E1}">
      <dgm:prSet/>
      <dgm:spPr/>
      <dgm:t>
        <a:bodyPr/>
        <a:lstStyle/>
        <a:p>
          <a:r>
            <a:rPr lang="en-GB" noProof="0" dirty="0"/>
            <a:t>Establish continuous monitoring and compliance checks</a:t>
          </a:r>
        </a:p>
      </dgm:t>
    </dgm:pt>
    <dgm:pt modelId="{A97146CF-B7AD-42AD-8BE6-4629ED66454C}" type="parTrans" cxnId="{A4BBBE2D-48EC-4D2E-9B21-23C8F086E4B9}">
      <dgm:prSet/>
      <dgm:spPr/>
      <dgm:t>
        <a:bodyPr/>
        <a:lstStyle/>
        <a:p>
          <a:endParaRPr lang="en-US"/>
        </a:p>
      </dgm:t>
    </dgm:pt>
    <dgm:pt modelId="{6C205CF8-036C-498C-BBBC-081518F90DF4}" type="sibTrans" cxnId="{A4BBBE2D-48EC-4D2E-9B21-23C8F086E4B9}">
      <dgm:prSet/>
      <dgm:spPr/>
      <dgm:t>
        <a:bodyPr/>
        <a:lstStyle/>
        <a:p>
          <a:endParaRPr lang="en-US"/>
        </a:p>
      </dgm:t>
    </dgm:pt>
    <dgm:pt modelId="{3BDBF4F5-B083-4269-862C-378EBA904A84}">
      <dgm:prSet/>
      <dgm:spPr/>
      <dgm:t>
        <a:bodyPr/>
        <a:lstStyle/>
        <a:p>
          <a:r>
            <a:rPr lang="en-GB" noProof="0"/>
            <a:t>Stay informed about updates </a:t>
          </a:r>
          <a:r>
            <a:rPr lang="sr-Latn-ME" noProof="0"/>
            <a:t>t</a:t>
          </a:r>
          <a:r>
            <a:rPr lang="en-GB" noProof="0"/>
            <a:t>o the chosen OSS licence</a:t>
          </a:r>
          <a:endParaRPr lang="en-GB" noProof="0" dirty="0"/>
        </a:p>
      </dgm:t>
    </dgm:pt>
    <dgm:pt modelId="{47B83442-3A9C-46DD-B483-659C113A9F57}" type="parTrans" cxnId="{7591409E-BCDB-4F54-A8EE-004E2B078EB4}">
      <dgm:prSet/>
      <dgm:spPr/>
      <dgm:t>
        <a:bodyPr/>
        <a:lstStyle/>
        <a:p>
          <a:endParaRPr lang="en-US"/>
        </a:p>
      </dgm:t>
    </dgm:pt>
    <dgm:pt modelId="{AC567305-F3FC-459B-A79A-D675D27B85ED}" type="sibTrans" cxnId="{7591409E-BCDB-4F54-A8EE-004E2B078EB4}">
      <dgm:prSet/>
      <dgm:spPr/>
      <dgm:t>
        <a:bodyPr/>
        <a:lstStyle/>
        <a:p>
          <a:endParaRPr lang="en-US"/>
        </a:p>
      </dgm:t>
    </dgm:pt>
    <dgm:pt modelId="{C094951E-E6F0-4B4A-868A-FFABEBDF7311}">
      <dgm:prSet/>
      <dgm:spPr/>
      <dgm:t>
        <a:bodyPr/>
        <a:lstStyle/>
        <a:p>
          <a:r>
            <a:rPr lang="en-GB" noProof="0"/>
            <a:t>Review the potential impact of component licence updates on the project</a:t>
          </a:r>
          <a:endParaRPr lang="en-GB" noProof="0" dirty="0"/>
        </a:p>
      </dgm:t>
    </dgm:pt>
    <dgm:pt modelId="{9136FFEF-51F7-4414-995F-892599E7038F}" type="parTrans" cxnId="{D999C0B9-DCC2-4C58-BB78-F6D68BDD35BB}">
      <dgm:prSet/>
      <dgm:spPr/>
      <dgm:t>
        <a:bodyPr/>
        <a:lstStyle/>
        <a:p>
          <a:endParaRPr lang="en-US"/>
        </a:p>
      </dgm:t>
    </dgm:pt>
    <dgm:pt modelId="{44A1F4C7-AA31-48C1-AEAC-8D06A332CB6E}" type="sibTrans" cxnId="{D999C0B9-DCC2-4C58-BB78-F6D68BDD35BB}">
      <dgm:prSet/>
      <dgm:spPr/>
      <dgm:t>
        <a:bodyPr/>
        <a:lstStyle/>
        <a:p>
          <a:endParaRPr lang="en-US"/>
        </a:p>
      </dgm:t>
    </dgm:pt>
    <dgm:pt modelId="{4858E5D8-ECAA-47DF-BC10-E9016612C33C}">
      <dgm:prSet/>
      <dgm:spPr/>
      <dgm:t>
        <a:bodyPr/>
        <a:lstStyle/>
        <a:p>
          <a:r>
            <a:rPr lang="en-GB" noProof="0"/>
            <a:t>Establish processes for continuous compliance checks, repeating SCA and SLA as needed</a:t>
          </a:r>
          <a:endParaRPr lang="en-GB" noProof="0" dirty="0"/>
        </a:p>
      </dgm:t>
    </dgm:pt>
    <dgm:pt modelId="{4C5FDBA2-9EB1-4B85-8E2D-605518CA908F}" type="parTrans" cxnId="{29FCB74B-8375-4DF9-9C29-A58DA88C6D57}">
      <dgm:prSet/>
      <dgm:spPr/>
      <dgm:t>
        <a:bodyPr/>
        <a:lstStyle/>
        <a:p>
          <a:endParaRPr lang="en-US"/>
        </a:p>
      </dgm:t>
    </dgm:pt>
    <dgm:pt modelId="{9349646C-2E2D-423A-90AD-F643612B199D}" type="sibTrans" cxnId="{29FCB74B-8375-4DF9-9C29-A58DA88C6D57}">
      <dgm:prSet/>
      <dgm:spPr/>
      <dgm:t>
        <a:bodyPr/>
        <a:lstStyle/>
        <a:p>
          <a:endParaRPr lang="en-US"/>
        </a:p>
      </dgm:t>
    </dgm:pt>
    <dgm:pt modelId="{72EC7D18-E951-45F7-8F9A-E38C124310F1}">
      <dgm:prSet/>
      <dgm:spPr/>
      <dgm:t>
        <a:bodyPr/>
        <a:lstStyle/>
        <a:p>
          <a:r>
            <a:rPr lang="en-GB" noProof="0"/>
            <a:t>Perform regular audits of licence-related artefacts</a:t>
          </a:r>
          <a:endParaRPr lang="en-GB" noProof="0" dirty="0"/>
        </a:p>
      </dgm:t>
    </dgm:pt>
    <dgm:pt modelId="{46DE8432-6514-4652-9536-66F494FC5A61}" type="parTrans" cxnId="{732ED8D4-0F5F-4D03-8F8D-25A9143102ED}">
      <dgm:prSet/>
      <dgm:spPr/>
      <dgm:t>
        <a:bodyPr/>
        <a:lstStyle/>
        <a:p>
          <a:endParaRPr lang="en-US"/>
        </a:p>
      </dgm:t>
    </dgm:pt>
    <dgm:pt modelId="{6CA49479-FCCC-4654-9B38-7F7083122A0A}" type="sibTrans" cxnId="{732ED8D4-0F5F-4D03-8F8D-25A9143102ED}">
      <dgm:prSet/>
      <dgm:spPr/>
      <dgm:t>
        <a:bodyPr/>
        <a:lstStyle/>
        <a:p>
          <a:endParaRPr lang="en-US"/>
        </a:p>
      </dgm:t>
    </dgm:pt>
    <dgm:pt modelId="{A3F696C0-83D4-4A9A-9CAF-C011569096C4}">
      <dgm:prSet/>
      <dgm:spPr/>
      <dgm:t>
        <a:bodyPr/>
        <a:lstStyle/>
        <a:p>
          <a:r>
            <a:rPr lang="en-GB" noProof="0"/>
            <a:t>Ensure the project’s licence-related artefacts are accurate and up to date</a:t>
          </a:r>
          <a:endParaRPr lang="en-GB" noProof="0" dirty="0"/>
        </a:p>
      </dgm:t>
    </dgm:pt>
    <dgm:pt modelId="{DC294031-32A8-4A9B-A99D-65D93EBF12AD}" type="parTrans" cxnId="{1D8FFCB6-F393-4BC4-8A20-4FC0D9F25111}">
      <dgm:prSet/>
      <dgm:spPr/>
      <dgm:t>
        <a:bodyPr/>
        <a:lstStyle/>
        <a:p>
          <a:endParaRPr lang="en-US"/>
        </a:p>
      </dgm:t>
    </dgm:pt>
    <dgm:pt modelId="{85F19065-8762-44A7-B776-BCBEA5877C97}" type="sibTrans" cxnId="{1D8FFCB6-F393-4BC4-8A20-4FC0D9F25111}">
      <dgm:prSet/>
      <dgm:spPr/>
      <dgm:t>
        <a:bodyPr/>
        <a:lstStyle/>
        <a:p>
          <a:endParaRPr lang="en-US"/>
        </a:p>
      </dgm:t>
    </dgm:pt>
    <dgm:pt modelId="{E2465BD1-159A-4FFA-A979-53FF870BF840}">
      <dgm:prSet/>
      <dgm:spPr/>
      <dgm:t>
        <a:bodyPr/>
        <a:lstStyle/>
        <a:p>
          <a:r>
            <a:rPr lang="en-GB" noProof="0"/>
            <a:t>Resolve discrepancies promptly</a:t>
          </a:r>
          <a:endParaRPr lang="en-GB" noProof="0" dirty="0"/>
        </a:p>
      </dgm:t>
    </dgm:pt>
    <dgm:pt modelId="{7D6AEADC-2251-42A7-A4CB-047FDBC6299D}" type="parTrans" cxnId="{656A0568-FA32-4F1F-92B9-F9FAA6913F86}">
      <dgm:prSet/>
      <dgm:spPr/>
      <dgm:t>
        <a:bodyPr/>
        <a:lstStyle/>
        <a:p>
          <a:endParaRPr lang="en-US"/>
        </a:p>
      </dgm:t>
    </dgm:pt>
    <dgm:pt modelId="{BED50173-FC25-4994-BE50-B698AA7EB9B5}" type="sibTrans" cxnId="{656A0568-FA32-4F1F-92B9-F9FAA6913F86}">
      <dgm:prSet/>
      <dgm:spPr/>
      <dgm:t>
        <a:bodyPr/>
        <a:lstStyle/>
        <a:p>
          <a:endParaRPr lang="en-US"/>
        </a:p>
      </dgm:t>
    </dgm:pt>
    <dgm:pt modelId="{14BADD12-BDD2-4BA4-BCA4-7A3BA479316B}">
      <dgm:prSet/>
      <dgm:spPr/>
      <dgm:t>
        <a:bodyPr/>
        <a:lstStyle/>
        <a:p>
          <a:r>
            <a:rPr lang="en-GB" noProof="0"/>
            <a:t>Seek legal advice from the IPR Coordinator when necessary</a:t>
          </a:r>
          <a:endParaRPr lang="en-GB" noProof="0" dirty="0"/>
        </a:p>
      </dgm:t>
    </dgm:pt>
    <dgm:pt modelId="{F5E88D38-FEE4-4317-82E7-B24DADABCE16}" type="parTrans" cxnId="{1ED43082-0DB6-45AB-AE0D-2ED53A66A881}">
      <dgm:prSet/>
      <dgm:spPr/>
      <dgm:t>
        <a:bodyPr/>
        <a:lstStyle/>
        <a:p>
          <a:endParaRPr lang="en-US"/>
        </a:p>
      </dgm:t>
    </dgm:pt>
    <dgm:pt modelId="{DEB9D1CB-7499-4792-ADA4-7973C3EEECB5}" type="sibTrans" cxnId="{1ED43082-0DB6-45AB-AE0D-2ED53A66A881}">
      <dgm:prSet/>
      <dgm:spPr/>
      <dgm:t>
        <a:bodyPr/>
        <a:lstStyle/>
        <a:p>
          <a:endParaRPr lang="en-US"/>
        </a:p>
      </dgm:t>
    </dgm:pt>
    <dgm:pt modelId="{0399F7EA-24B6-4E28-AD4F-9DB56DCBFD36}" type="pres">
      <dgm:prSet presAssocID="{11BE515E-6176-43DD-BC08-408F0A4CB643}" presName="linear" presStyleCnt="0">
        <dgm:presLayoutVars>
          <dgm:animLvl val="lvl"/>
          <dgm:resizeHandles val="exact"/>
        </dgm:presLayoutVars>
      </dgm:prSet>
      <dgm:spPr/>
    </dgm:pt>
    <dgm:pt modelId="{D1645C7A-CA11-419E-9CE5-6A40B00695F4}" type="pres">
      <dgm:prSet presAssocID="{DD0B5B8C-AF6E-4D57-89D8-89809AC473D7}" presName="parentText" presStyleLbl="node1" presStyleIdx="0" presStyleCnt="5">
        <dgm:presLayoutVars>
          <dgm:chMax val="0"/>
          <dgm:bulletEnabled val="1"/>
        </dgm:presLayoutVars>
      </dgm:prSet>
      <dgm:spPr/>
    </dgm:pt>
    <dgm:pt modelId="{7BE9C829-C174-4E04-B4FF-BD1D5A39E810}" type="pres">
      <dgm:prSet presAssocID="{DD0B5B8C-AF6E-4D57-89D8-89809AC473D7}" presName="childText" presStyleLbl="revTx" presStyleIdx="0" presStyleCnt="3">
        <dgm:presLayoutVars>
          <dgm:bulletEnabled val="1"/>
        </dgm:presLayoutVars>
      </dgm:prSet>
      <dgm:spPr/>
    </dgm:pt>
    <dgm:pt modelId="{FF20F9F7-01E6-4D80-AE73-1526160D124C}" type="pres">
      <dgm:prSet presAssocID="{19056127-02AE-4622-824F-F71D3549F4E1}" presName="parentText" presStyleLbl="node1" presStyleIdx="1" presStyleCnt="5">
        <dgm:presLayoutVars>
          <dgm:chMax val="0"/>
          <dgm:bulletEnabled val="1"/>
        </dgm:presLayoutVars>
      </dgm:prSet>
      <dgm:spPr/>
    </dgm:pt>
    <dgm:pt modelId="{D1ECF21E-279D-4905-A0E0-EFC7D289851E}" type="pres">
      <dgm:prSet presAssocID="{19056127-02AE-4622-824F-F71D3549F4E1}" presName="childText" presStyleLbl="revTx" presStyleIdx="1" presStyleCnt="3">
        <dgm:presLayoutVars>
          <dgm:bulletEnabled val="1"/>
        </dgm:presLayoutVars>
      </dgm:prSet>
      <dgm:spPr/>
    </dgm:pt>
    <dgm:pt modelId="{21EC502A-9509-4C0C-A7C3-2E3F354167D7}" type="pres">
      <dgm:prSet presAssocID="{72EC7D18-E951-45F7-8F9A-E38C124310F1}" presName="parentText" presStyleLbl="node1" presStyleIdx="2" presStyleCnt="5">
        <dgm:presLayoutVars>
          <dgm:chMax val="0"/>
          <dgm:bulletEnabled val="1"/>
        </dgm:presLayoutVars>
      </dgm:prSet>
      <dgm:spPr/>
    </dgm:pt>
    <dgm:pt modelId="{A28603E8-F9F9-470E-9A37-FBC7243DE9FE}" type="pres">
      <dgm:prSet presAssocID="{72EC7D18-E951-45F7-8F9A-E38C124310F1}" presName="childText" presStyleLbl="revTx" presStyleIdx="2" presStyleCnt="3">
        <dgm:presLayoutVars>
          <dgm:bulletEnabled val="1"/>
        </dgm:presLayoutVars>
      </dgm:prSet>
      <dgm:spPr/>
    </dgm:pt>
    <dgm:pt modelId="{CCF6AABF-E9B0-4FF7-B6FA-5975B82B682C}" type="pres">
      <dgm:prSet presAssocID="{E2465BD1-159A-4FFA-A979-53FF870BF840}" presName="parentText" presStyleLbl="node1" presStyleIdx="3" presStyleCnt="5">
        <dgm:presLayoutVars>
          <dgm:chMax val="0"/>
          <dgm:bulletEnabled val="1"/>
        </dgm:presLayoutVars>
      </dgm:prSet>
      <dgm:spPr/>
    </dgm:pt>
    <dgm:pt modelId="{21114078-8B16-4ED3-B67D-E08D5E2BC679}" type="pres">
      <dgm:prSet presAssocID="{BED50173-FC25-4994-BE50-B698AA7EB9B5}" presName="spacer" presStyleCnt="0"/>
      <dgm:spPr/>
    </dgm:pt>
    <dgm:pt modelId="{EB59EB8B-B4AE-49BD-82CB-5FFC8136B8C5}" type="pres">
      <dgm:prSet presAssocID="{14BADD12-BDD2-4BA4-BCA4-7A3BA479316B}" presName="parentText" presStyleLbl="node1" presStyleIdx="4" presStyleCnt="5">
        <dgm:presLayoutVars>
          <dgm:chMax val="0"/>
          <dgm:bulletEnabled val="1"/>
        </dgm:presLayoutVars>
      </dgm:prSet>
      <dgm:spPr/>
    </dgm:pt>
  </dgm:ptLst>
  <dgm:cxnLst>
    <dgm:cxn modelId="{F9666D01-1B11-4D9D-89D7-B85FA11724BC}" type="presOf" srcId="{C094951E-E6F0-4B4A-868A-FFABEBDF7311}" destId="{D1ECF21E-279D-4905-A0E0-EFC7D289851E}" srcOrd="0" destOrd="1" presId="urn:microsoft.com/office/officeart/2005/8/layout/vList2"/>
    <dgm:cxn modelId="{48C2CA11-AAB5-4054-B638-64E2F01AEB34}" type="presOf" srcId="{19056127-02AE-4622-824F-F71D3549F4E1}" destId="{FF20F9F7-01E6-4D80-AE73-1526160D124C}" srcOrd="0" destOrd="0" presId="urn:microsoft.com/office/officeart/2005/8/layout/vList2"/>
    <dgm:cxn modelId="{160C042D-F33A-41F3-BF69-EC5E2BE19E2B}" type="presOf" srcId="{14BADD12-BDD2-4BA4-BCA4-7A3BA479316B}" destId="{EB59EB8B-B4AE-49BD-82CB-5FFC8136B8C5}" srcOrd="0" destOrd="0" presId="urn:microsoft.com/office/officeart/2005/8/layout/vList2"/>
    <dgm:cxn modelId="{A4BBBE2D-48EC-4D2E-9B21-23C8F086E4B9}" srcId="{11BE515E-6176-43DD-BC08-408F0A4CB643}" destId="{19056127-02AE-4622-824F-F71D3549F4E1}" srcOrd="1" destOrd="0" parTransId="{A97146CF-B7AD-42AD-8BE6-4629ED66454C}" sibTransId="{6C205CF8-036C-498C-BBBC-081518F90DF4}"/>
    <dgm:cxn modelId="{2D9CA033-FE69-4F09-8539-5B3B05D7729B}" type="presOf" srcId="{11BE515E-6176-43DD-BC08-408F0A4CB643}" destId="{0399F7EA-24B6-4E28-AD4F-9DB56DCBFD36}" srcOrd="0" destOrd="0" presId="urn:microsoft.com/office/officeart/2005/8/layout/vList2"/>
    <dgm:cxn modelId="{7B27D033-9BDA-411F-84AE-D6E96008E739}" type="presOf" srcId="{390105ED-B1DC-4D1F-A5AC-0E43FF7DC5A6}" destId="{7BE9C829-C174-4E04-B4FF-BD1D5A39E810}" srcOrd="0" destOrd="2" presId="urn:microsoft.com/office/officeart/2005/8/layout/vList2"/>
    <dgm:cxn modelId="{6837EA34-C633-4ED9-95F8-253CB946D3D0}" type="presOf" srcId="{3BDBF4F5-B083-4269-862C-378EBA904A84}" destId="{D1ECF21E-279D-4905-A0E0-EFC7D289851E}" srcOrd="0" destOrd="0" presId="urn:microsoft.com/office/officeart/2005/8/layout/vList2"/>
    <dgm:cxn modelId="{4196603E-ACC6-44D5-8C2E-498F68E75D13}" type="presOf" srcId="{C4606CB9-D697-4992-82D0-C3FF965BBB3D}" destId="{7BE9C829-C174-4E04-B4FF-BD1D5A39E810}" srcOrd="0" destOrd="0" presId="urn:microsoft.com/office/officeart/2005/8/layout/vList2"/>
    <dgm:cxn modelId="{656A0568-FA32-4F1F-92B9-F9FAA6913F86}" srcId="{11BE515E-6176-43DD-BC08-408F0A4CB643}" destId="{E2465BD1-159A-4FFA-A979-53FF870BF840}" srcOrd="3" destOrd="0" parTransId="{7D6AEADC-2251-42A7-A4CB-047FDBC6299D}" sibTransId="{BED50173-FC25-4994-BE50-B698AA7EB9B5}"/>
    <dgm:cxn modelId="{29FCB74B-8375-4DF9-9C29-A58DA88C6D57}" srcId="{19056127-02AE-4622-824F-F71D3549F4E1}" destId="{4858E5D8-ECAA-47DF-BC10-E9016612C33C}" srcOrd="2" destOrd="0" parTransId="{4C5FDBA2-9EB1-4B85-8E2D-605518CA908F}" sibTransId="{9349646C-2E2D-423A-90AD-F643612B199D}"/>
    <dgm:cxn modelId="{9854CE6E-623B-419E-9DE7-21D80789FA37}" type="presOf" srcId="{DD0B5B8C-AF6E-4D57-89D8-89809AC473D7}" destId="{D1645C7A-CA11-419E-9CE5-6A40B00695F4}" srcOrd="0" destOrd="0" presId="urn:microsoft.com/office/officeart/2005/8/layout/vList2"/>
    <dgm:cxn modelId="{1151D671-062D-4DAC-91D8-72D0A76F5A4C}" type="presOf" srcId="{E2465BD1-159A-4FFA-A979-53FF870BF840}" destId="{CCF6AABF-E9B0-4FF7-B6FA-5975B82B682C}" srcOrd="0" destOrd="0" presId="urn:microsoft.com/office/officeart/2005/8/layout/vList2"/>
    <dgm:cxn modelId="{FDA56779-9B2F-40B0-998A-85FD9A53CE74}" srcId="{11BE515E-6176-43DD-BC08-408F0A4CB643}" destId="{DD0B5B8C-AF6E-4D57-89D8-89809AC473D7}" srcOrd="0" destOrd="0" parTransId="{A733BB84-2AF6-40A4-B20B-66479B996484}" sibTransId="{69100D57-6117-423F-99D8-AE8ADF9723E8}"/>
    <dgm:cxn modelId="{1ED43082-0DB6-45AB-AE0D-2ED53A66A881}" srcId="{11BE515E-6176-43DD-BC08-408F0A4CB643}" destId="{14BADD12-BDD2-4BA4-BCA4-7A3BA479316B}" srcOrd="4" destOrd="0" parTransId="{F5E88D38-FEE4-4317-82E7-B24DADABCE16}" sibTransId="{DEB9D1CB-7499-4792-ADA4-7973C3EEECB5}"/>
    <dgm:cxn modelId="{11C4748C-EF5D-4C24-8D52-0DDB2A94EA5D}" srcId="{DD0B5B8C-AF6E-4D57-89D8-89809AC473D7}" destId="{390105ED-B1DC-4D1F-A5AC-0E43FF7DC5A6}" srcOrd="2" destOrd="0" parTransId="{5D06AC71-89C1-499D-A2EE-01715E680927}" sibTransId="{F80C981C-4BE5-4F74-9964-36C58EDC41CB}"/>
    <dgm:cxn modelId="{D63A0E9E-071F-41FF-9972-62A91BD573A2}" type="presOf" srcId="{A3F696C0-83D4-4A9A-9CAF-C011569096C4}" destId="{A28603E8-F9F9-470E-9A37-FBC7243DE9FE}" srcOrd="0" destOrd="0" presId="urn:microsoft.com/office/officeart/2005/8/layout/vList2"/>
    <dgm:cxn modelId="{7591409E-BCDB-4F54-A8EE-004E2B078EB4}" srcId="{19056127-02AE-4622-824F-F71D3549F4E1}" destId="{3BDBF4F5-B083-4269-862C-378EBA904A84}" srcOrd="0" destOrd="0" parTransId="{47B83442-3A9C-46DD-B483-659C113A9F57}" sibTransId="{AC567305-F3FC-459B-A79A-D675D27B85ED}"/>
    <dgm:cxn modelId="{23EDF5B6-95BD-49F8-AABE-BBF604130F3F}" type="presOf" srcId="{4858E5D8-ECAA-47DF-BC10-E9016612C33C}" destId="{D1ECF21E-279D-4905-A0E0-EFC7D289851E}" srcOrd="0" destOrd="2" presId="urn:microsoft.com/office/officeart/2005/8/layout/vList2"/>
    <dgm:cxn modelId="{1D8FFCB6-F393-4BC4-8A20-4FC0D9F25111}" srcId="{72EC7D18-E951-45F7-8F9A-E38C124310F1}" destId="{A3F696C0-83D4-4A9A-9CAF-C011569096C4}" srcOrd="0" destOrd="0" parTransId="{DC294031-32A8-4A9B-A99D-65D93EBF12AD}" sibTransId="{85F19065-8762-44A7-B776-BCBEA5877C97}"/>
    <dgm:cxn modelId="{D999C0B9-DCC2-4C58-BB78-F6D68BDD35BB}" srcId="{19056127-02AE-4622-824F-F71D3549F4E1}" destId="{C094951E-E6F0-4B4A-868A-FFABEBDF7311}" srcOrd="1" destOrd="0" parTransId="{9136FFEF-51F7-4414-995F-892599E7038F}" sibTransId="{44A1F4C7-AA31-48C1-AEAC-8D06A332CB6E}"/>
    <dgm:cxn modelId="{732ED8D4-0F5F-4D03-8F8D-25A9143102ED}" srcId="{11BE515E-6176-43DD-BC08-408F0A4CB643}" destId="{72EC7D18-E951-45F7-8F9A-E38C124310F1}" srcOrd="2" destOrd="0" parTransId="{46DE8432-6514-4652-9536-66F494FC5A61}" sibTransId="{6CA49479-FCCC-4654-9B38-7F7083122A0A}"/>
    <dgm:cxn modelId="{7CC99BD7-E6FE-428F-B300-FA2AA6C06FCA}" type="presOf" srcId="{72EC7D18-E951-45F7-8F9A-E38C124310F1}" destId="{21EC502A-9509-4C0C-A7C3-2E3F354167D7}" srcOrd="0" destOrd="0" presId="urn:microsoft.com/office/officeart/2005/8/layout/vList2"/>
    <dgm:cxn modelId="{CFC286E3-0962-408F-B9AE-E30D3DE576FD}" srcId="{DD0B5B8C-AF6E-4D57-89D8-89809AC473D7}" destId="{C4606CB9-D697-4992-82D0-C3FF965BBB3D}" srcOrd="0" destOrd="0" parTransId="{D9DAF8DF-A89A-44F8-9927-2E3756479656}" sibTransId="{9BE971D9-CBE9-4A82-8B6E-972E1F01710F}"/>
    <dgm:cxn modelId="{B7E4A7EE-EC0C-4A96-B7DA-15E8CFC707AB}" srcId="{DD0B5B8C-AF6E-4D57-89D8-89809AC473D7}" destId="{1A14447F-638C-4567-9519-C46A9CD99681}" srcOrd="1" destOrd="0" parTransId="{43E7D128-C855-467E-B647-C21CB0A6879C}" sibTransId="{EF166F7B-34BF-4BDA-BE10-251CDB3FCA7B}"/>
    <dgm:cxn modelId="{AFDA78FA-1730-4C39-87EB-BD9AA1766337}" type="presOf" srcId="{1A14447F-638C-4567-9519-C46A9CD99681}" destId="{7BE9C829-C174-4E04-B4FF-BD1D5A39E810}" srcOrd="0" destOrd="1" presId="urn:microsoft.com/office/officeart/2005/8/layout/vList2"/>
    <dgm:cxn modelId="{3C043B05-8A3F-4DD1-A793-9C260FF49917}" type="presParOf" srcId="{0399F7EA-24B6-4E28-AD4F-9DB56DCBFD36}" destId="{D1645C7A-CA11-419E-9CE5-6A40B00695F4}" srcOrd="0" destOrd="0" presId="urn:microsoft.com/office/officeart/2005/8/layout/vList2"/>
    <dgm:cxn modelId="{6D6E2294-FB00-4618-9100-CB7F0076A4E2}" type="presParOf" srcId="{0399F7EA-24B6-4E28-AD4F-9DB56DCBFD36}" destId="{7BE9C829-C174-4E04-B4FF-BD1D5A39E810}" srcOrd="1" destOrd="0" presId="urn:microsoft.com/office/officeart/2005/8/layout/vList2"/>
    <dgm:cxn modelId="{44DD84C9-7AE3-4104-9B65-1D1BBF1C0D3B}" type="presParOf" srcId="{0399F7EA-24B6-4E28-AD4F-9DB56DCBFD36}" destId="{FF20F9F7-01E6-4D80-AE73-1526160D124C}" srcOrd="2" destOrd="0" presId="urn:microsoft.com/office/officeart/2005/8/layout/vList2"/>
    <dgm:cxn modelId="{EA317FEA-93B3-4243-ABB0-71F4278A0077}" type="presParOf" srcId="{0399F7EA-24B6-4E28-AD4F-9DB56DCBFD36}" destId="{D1ECF21E-279D-4905-A0E0-EFC7D289851E}" srcOrd="3" destOrd="0" presId="urn:microsoft.com/office/officeart/2005/8/layout/vList2"/>
    <dgm:cxn modelId="{E91CE1F6-DCD9-4B7D-A31B-D30CC1C520DA}" type="presParOf" srcId="{0399F7EA-24B6-4E28-AD4F-9DB56DCBFD36}" destId="{21EC502A-9509-4C0C-A7C3-2E3F354167D7}" srcOrd="4" destOrd="0" presId="urn:microsoft.com/office/officeart/2005/8/layout/vList2"/>
    <dgm:cxn modelId="{9FC0691A-4756-4E53-B632-A046123534DE}" type="presParOf" srcId="{0399F7EA-24B6-4E28-AD4F-9DB56DCBFD36}" destId="{A28603E8-F9F9-470E-9A37-FBC7243DE9FE}" srcOrd="5" destOrd="0" presId="urn:microsoft.com/office/officeart/2005/8/layout/vList2"/>
    <dgm:cxn modelId="{04699E07-5CCB-4810-8FF9-945172FF8068}" type="presParOf" srcId="{0399F7EA-24B6-4E28-AD4F-9DB56DCBFD36}" destId="{CCF6AABF-E9B0-4FF7-B6FA-5975B82B682C}" srcOrd="6" destOrd="0" presId="urn:microsoft.com/office/officeart/2005/8/layout/vList2"/>
    <dgm:cxn modelId="{A3F6CC89-55F0-4870-8AD0-F87B6FDFEEC6}" type="presParOf" srcId="{0399F7EA-24B6-4E28-AD4F-9DB56DCBFD36}" destId="{21114078-8B16-4ED3-B67D-E08D5E2BC679}" srcOrd="7" destOrd="0" presId="urn:microsoft.com/office/officeart/2005/8/layout/vList2"/>
    <dgm:cxn modelId="{14328E53-DE54-45E1-9211-8077E803350E}" type="presParOf" srcId="{0399F7EA-24B6-4E28-AD4F-9DB56DCBFD36}" destId="{EB59EB8B-B4AE-49BD-82CB-5FFC8136B8C5}"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81E0083B-3A7D-4D8E-AE97-3A5AC43C229D}"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n-US"/>
        </a:p>
      </dgm:t>
    </dgm:pt>
    <dgm:pt modelId="{05FA99B5-886C-476A-A426-ECEBE6DA648B}">
      <dgm:prSet phldrT="[Text]"/>
      <dgm:spPr/>
      <dgm:t>
        <a:bodyPr/>
        <a:lstStyle/>
        <a:p>
          <a:r>
            <a:rPr lang="en-GB" noProof="0" dirty="0"/>
            <a:t>Documentation, data and datasets licences</a:t>
          </a:r>
          <a:endParaRPr lang="en-US" dirty="0"/>
        </a:p>
      </dgm:t>
    </dgm:pt>
    <dgm:pt modelId="{3647B606-D98A-4992-84FB-CE2C2515776F}" type="parTrans" cxnId="{6BB88F8D-3578-444E-BBF6-338ED1526784}">
      <dgm:prSet/>
      <dgm:spPr/>
      <dgm:t>
        <a:bodyPr/>
        <a:lstStyle/>
        <a:p>
          <a:endParaRPr lang="en-US"/>
        </a:p>
      </dgm:t>
    </dgm:pt>
    <dgm:pt modelId="{1398D6FC-46DF-49B6-BA58-9280DFE8EC61}" type="sibTrans" cxnId="{6BB88F8D-3578-444E-BBF6-338ED1526784}">
      <dgm:prSet/>
      <dgm:spPr/>
      <dgm:t>
        <a:bodyPr/>
        <a:lstStyle/>
        <a:p>
          <a:endParaRPr lang="en-US"/>
        </a:p>
      </dgm:t>
    </dgm:pt>
    <dgm:pt modelId="{5ECB8A4A-8D82-4CB1-9857-72543702D137}">
      <dgm:prSet custT="1"/>
      <dgm:spPr/>
      <dgm:t>
        <a:bodyPr/>
        <a:lstStyle/>
        <a:p>
          <a:r>
            <a:rPr lang="en-GB" sz="1400" noProof="0"/>
            <a:t>Tutorials, presentations, training or promotional materials – use Creative Commons BY, CC BY-NC, or GNU FDL</a:t>
          </a:r>
          <a:endParaRPr lang="en-GB" sz="1400" noProof="0" dirty="0"/>
        </a:p>
      </dgm:t>
    </dgm:pt>
    <dgm:pt modelId="{F002820B-99CD-4AEE-AA9F-89EED0585DA5}" type="parTrans" cxnId="{1C9F50CD-ABCA-47EB-AD2D-569CF647A59D}">
      <dgm:prSet/>
      <dgm:spPr/>
      <dgm:t>
        <a:bodyPr/>
        <a:lstStyle/>
        <a:p>
          <a:endParaRPr lang="en-US"/>
        </a:p>
      </dgm:t>
    </dgm:pt>
    <dgm:pt modelId="{4430578A-8659-4528-94C0-C3598BCE11BA}" type="sibTrans" cxnId="{1C9F50CD-ABCA-47EB-AD2D-569CF647A59D}">
      <dgm:prSet/>
      <dgm:spPr/>
      <dgm:t>
        <a:bodyPr/>
        <a:lstStyle/>
        <a:p>
          <a:endParaRPr lang="en-US"/>
        </a:p>
      </dgm:t>
    </dgm:pt>
    <dgm:pt modelId="{0E161F77-1A63-4BAA-8454-5CECEACCFE85}">
      <dgm:prSet custT="1"/>
      <dgm:spPr/>
      <dgm:t>
        <a:bodyPr/>
        <a:lstStyle/>
        <a:p>
          <a:r>
            <a:rPr lang="en-GB" sz="1400" noProof="0" dirty="0"/>
            <a:t>Data – embedded data under OSS licences, standalone data under data-oriented (such as Open Data Commons) or CC licences</a:t>
          </a:r>
        </a:p>
      </dgm:t>
    </dgm:pt>
    <dgm:pt modelId="{866FA24D-42C9-4286-A0D9-86A7A4A66317}" type="parTrans" cxnId="{412BA221-0070-4CA7-BA4B-0C0910BD619D}">
      <dgm:prSet/>
      <dgm:spPr/>
      <dgm:t>
        <a:bodyPr/>
        <a:lstStyle/>
        <a:p>
          <a:endParaRPr lang="en-US"/>
        </a:p>
      </dgm:t>
    </dgm:pt>
    <dgm:pt modelId="{E5BE695F-39B0-42B3-BF82-F1879E94BA36}" type="sibTrans" cxnId="{412BA221-0070-4CA7-BA4B-0C0910BD619D}">
      <dgm:prSet/>
      <dgm:spPr/>
      <dgm:t>
        <a:bodyPr/>
        <a:lstStyle/>
        <a:p>
          <a:endParaRPr lang="en-US"/>
        </a:p>
      </dgm:t>
    </dgm:pt>
    <dgm:pt modelId="{6ECFA2A2-FBCB-4D9F-81AD-11475C691E7B}">
      <dgm:prSet custT="1"/>
      <dgm:spPr/>
      <dgm:t>
        <a:bodyPr/>
        <a:lstStyle/>
        <a:p>
          <a:r>
            <a:rPr lang="en-GB" sz="1400" noProof="0" dirty="0"/>
            <a:t>Datasets – commonly under CC and ODC</a:t>
          </a:r>
        </a:p>
      </dgm:t>
    </dgm:pt>
    <dgm:pt modelId="{043601EE-BEAA-456D-899B-A1DC276DF00B}" type="parTrans" cxnId="{4004B636-8E81-4947-A686-5C297635C380}">
      <dgm:prSet/>
      <dgm:spPr/>
      <dgm:t>
        <a:bodyPr/>
        <a:lstStyle/>
        <a:p>
          <a:endParaRPr lang="en-US"/>
        </a:p>
      </dgm:t>
    </dgm:pt>
    <dgm:pt modelId="{7227E668-D7DE-4218-980F-9042083EBF7A}" type="sibTrans" cxnId="{4004B636-8E81-4947-A686-5C297635C380}">
      <dgm:prSet/>
      <dgm:spPr/>
      <dgm:t>
        <a:bodyPr/>
        <a:lstStyle/>
        <a:p>
          <a:endParaRPr lang="en-US"/>
        </a:p>
      </dgm:t>
    </dgm:pt>
    <dgm:pt modelId="{3346387C-B4AF-4723-A96E-AF5F85277D50}">
      <dgm:prSet/>
      <dgm:spPr/>
      <dgm:t>
        <a:bodyPr/>
        <a:lstStyle/>
        <a:p>
          <a:r>
            <a:rPr lang="en-GB" noProof="0" dirty="0"/>
            <a:t>Document and attribute external data sources</a:t>
          </a:r>
        </a:p>
      </dgm:t>
    </dgm:pt>
    <dgm:pt modelId="{046D3956-1AB3-490E-BC73-34AA796CB3C2}" type="parTrans" cxnId="{239571D8-4509-4D48-A349-27BC304865CD}">
      <dgm:prSet/>
      <dgm:spPr/>
      <dgm:t>
        <a:bodyPr/>
        <a:lstStyle/>
        <a:p>
          <a:endParaRPr lang="en-US"/>
        </a:p>
      </dgm:t>
    </dgm:pt>
    <dgm:pt modelId="{7F9C7709-76FE-4EF9-87DE-CFDA9508E833}" type="sibTrans" cxnId="{239571D8-4509-4D48-A349-27BC304865CD}">
      <dgm:prSet/>
      <dgm:spPr/>
      <dgm:t>
        <a:bodyPr/>
        <a:lstStyle/>
        <a:p>
          <a:endParaRPr lang="en-US"/>
        </a:p>
      </dgm:t>
    </dgm:pt>
    <dgm:pt modelId="{76581A39-ED88-430F-A5EF-81AD17F7F4C0}">
      <dgm:prSet custT="1"/>
      <dgm:spPr/>
      <dgm:t>
        <a:bodyPr/>
        <a:lstStyle/>
        <a:p>
          <a:r>
            <a:rPr lang="en-GB" sz="1400" noProof="0"/>
            <a:t>In the software itself or in its documentation</a:t>
          </a:r>
          <a:endParaRPr lang="en-GB" sz="1400" noProof="0" dirty="0"/>
        </a:p>
      </dgm:t>
    </dgm:pt>
    <dgm:pt modelId="{7EFF9A23-77A5-4433-9046-434A8A25770F}" type="parTrans" cxnId="{EBCFBEF5-E4ED-4AF6-88C4-513BE3CD3639}">
      <dgm:prSet/>
      <dgm:spPr/>
      <dgm:t>
        <a:bodyPr/>
        <a:lstStyle/>
        <a:p>
          <a:endParaRPr lang="en-US"/>
        </a:p>
      </dgm:t>
    </dgm:pt>
    <dgm:pt modelId="{50AAE0B5-1756-481F-8582-6B533BC00A61}" type="sibTrans" cxnId="{EBCFBEF5-E4ED-4AF6-88C4-513BE3CD3639}">
      <dgm:prSet/>
      <dgm:spPr/>
      <dgm:t>
        <a:bodyPr/>
        <a:lstStyle/>
        <a:p>
          <a:endParaRPr lang="en-US"/>
        </a:p>
      </dgm:t>
    </dgm:pt>
    <dgm:pt modelId="{1559146B-F837-4BF3-A17D-BEB7933E76CD}">
      <dgm:prSet custT="1"/>
      <dgm:spPr/>
      <dgm:t>
        <a:bodyPr/>
        <a:lstStyle/>
        <a:p>
          <a:r>
            <a:rPr lang="en-GB" sz="1400" noProof="0" dirty="0"/>
            <a:t>Data may come with specific licence requirements or restrictions</a:t>
          </a:r>
        </a:p>
      </dgm:t>
    </dgm:pt>
    <dgm:pt modelId="{8CE7F7CE-CD6C-4256-8CD9-493D6AEA4E32}" type="parTrans" cxnId="{3B54F507-ABB3-4596-B5B0-91AA7004C7A1}">
      <dgm:prSet/>
      <dgm:spPr/>
      <dgm:t>
        <a:bodyPr/>
        <a:lstStyle/>
        <a:p>
          <a:endParaRPr lang="en-US"/>
        </a:p>
      </dgm:t>
    </dgm:pt>
    <dgm:pt modelId="{02625982-36BF-45B8-BC52-5C09D7FB335E}" type="sibTrans" cxnId="{3B54F507-ABB3-4596-B5B0-91AA7004C7A1}">
      <dgm:prSet/>
      <dgm:spPr/>
      <dgm:t>
        <a:bodyPr/>
        <a:lstStyle/>
        <a:p>
          <a:endParaRPr lang="en-US"/>
        </a:p>
      </dgm:t>
    </dgm:pt>
    <dgm:pt modelId="{D249F599-F2C6-4D97-8C19-613955262654}">
      <dgm:prSet custT="1"/>
      <dgm:spPr/>
      <dgm:t>
        <a:bodyPr/>
        <a:lstStyle/>
        <a:p>
          <a:r>
            <a:rPr lang="en-GB" sz="1400" noProof="0"/>
            <a:t>Applies to all data provided with the software or used for its operation</a:t>
          </a:r>
          <a:endParaRPr lang="en-GB" sz="1400" noProof="0" dirty="0"/>
        </a:p>
      </dgm:t>
    </dgm:pt>
    <dgm:pt modelId="{FCE6289D-3ABD-437C-BECB-82B954316575}" type="parTrans" cxnId="{BFC3EB81-2C81-4D15-8488-D82AFB5D5C68}">
      <dgm:prSet/>
      <dgm:spPr/>
      <dgm:t>
        <a:bodyPr/>
        <a:lstStyle/>
        <a:p>
          <a:endParaRPr lang="en-US"/>
        </a:p>
      </dgm:t>
    </dgm:pt>
    <dgm:pt modelId="{5015FE9D-038B-45B4-BEF1-B3882D047855}" type="sibTrans" cxnId="{BFC3EB81-2C81-4D15-8488-D82AFB5D5C68}">
      <dgm:prSet/>
      <dgm:spPr/>
      <dgm:t>
        <a:bodyPr/>
        <a:lstStyle/>
        <a:p>
          <a:endParaRPr lang="en-US"/>
        </a:p>
      </dgm:t>
    </dgm:pt>
    <dgm:pt modelId="{CCAEFE1A-0AA8-4D63-95A0-A5624590CAFB}">
      <dgm:prSet custT="1"/>
      <dgm:spPr/>
      <dgm:t>
        <a:bodyPr/>
        <a:lstStyle/>
        <a:p>
          <a:r>
            <a:rPr lang="en-GB" sz="1400" noProof="0" dirty="0"/>
            <a:t>Compliance with terms for proprietary or open data licences</a:t>
          </a:r>
        </a:p>
      </dgm:t>
    </dgm:pt>
    <dgm:pt modelId="{9D9C8D5B-BD17-406F-920E-D48DFF2B2C0A}" type="parTrans" cxnId="{B74D00F9-EA9A-441F-A7B8-D1F7E119404C}">
      <dgm:prSet/>
      <dgm:spPr/>
      <dgm:t>
        <a:bodyPr/>
        <a:lstStyle/>
        <a:p>
          <a:endParaRPr lang="en-US"/>
        </a:p>
      </dgm:t>
    </dgm:pt>
    <dgm:pt modelId="{C7412C89-3AA2-41BF-826F-4DB4126F380E}" type="sibTrans" cxnId="{B74D00F9-EA9A-441F-A7B8-D1F7E119404C}">
      <dgm:prSet/>
      <dgm:spPr/>
      <dgm:t>
        <a:bodyPr/>
        <a:lstStyle/>
        <a:p>
          <a:endParaRPr lang="en-US"/>
        </a:p>
      </dgm:t>
    </dgm:pt>
    <dgm:pt modelId="{CCDDFC91-697F-43B6-9DD5-7EC37CD7C3BA}">
      <dgm:prSet custT="1"/>
      <dgm:spPr/>
      <dgm:t>
        <a:bodyPr/>
        <a:lstStyle/>
        <a:p>
          <a:r>
            <a:rPr lang="en-GB" sz="1400" noProof="0" dirty="0"/>
            <a:t>Specific terms for public reference information, data contained in external libraries or modules</a:t>
          </a:r>
        </a:p>
      </dgm:t>
    </dgm:pt>
    <dgm:pt modelId="{95285786-EF13-41AE-AFA7-F7FE22425E7A}" type="parTrans" cxnId="{26360FDA-DE47-4A19-B8E8-95B65D1C1FB3}">
      <dgm:prSet/>
      <dgm:spPr/>
      <dgm:t>
        <a:bodyPr/>
        <a:lstStyle/>
        <a:p>
          <a:endParaRPr lang="en-US"/>
        </a:p>
      </dgm:t>
    </dgm:pt>
    <dgm:pt modelId="{B6C4CB4F-D057-48F1-A08D-9AA577F67813}" type="sibTrans" cxnId="{26360FDA-DE47-4A19-B8E8-95B65D1C1FB3}">
      <dgm:prSet/>
      <dgm:spPr/>
      <dgm:t>
        <a:bodyPr/>
        <a:lstStyle/>
        <a:p>
          <a:endParaRPr lang="en-US"/>
        </a:p>
      </dgm:t>
    </dgm:pt>
    <dgm:pt modelId="{1093145E-5FB6-4D61-A194-FE7700EBAB8C}">
      <dgm:prSet/>
      <dgm:spPr/>
      <dgm:t>
        <a:bodyPr/>
        <a:lstStyle/>
        <a:p>
          <a:r>
            <a:rPr lang="en-GB" noProof="0" dirty="0"/>
            <a:t>Use or modification of externally developed work other than software</a:t>
          </a:r>
        </a:p>
      </dgm:t>
    </dgm:pt>
    <dgm:pt modelId="{D08B2A10-8C21-4ECE-B7F9-CEB092595625}" type="parTrans" cxnId="{25DDBD8F-8592-4B71-B283-A11C04FE2924}">
      <dgm:prSet/>
      <dgm:spPr/>
      <dgm:t>
        <a:bodyPr/>
        <a:lstStyle/>
        <a:p>
          <a:endParaRPr lang="en-US"/>
        </a:p>
      </dgm:t>
    </dgm:pt>
    <dgm:pt modelId="{B71019B8-0AC4-4281-8AB0-6C21945FAB3C}" type="sibTrans" cxnId="{25DDBD8F-8592-4B71-B283-A11C04FE2924}">
      <dgm:prSet/>
      <dgm:spPr/>
      <dgm:t>
        <a:bodyPr/>
        <a:lstStyle/>
        <a:p>
          <a:endParaRPr lang="en-US"/>
        </a:p>
      </dgm:t>
    </dgm:pt>
    <dgm:pt modelId="{CE7F2F43-A3D1-4C5A-939E-0C8734282EE2}">
      <dgm:prSet custT="1"/>
      <dgm:spPr/>
      <dgm:t>
        <a:bodyPr/>
        <a:lstStyle/>
        <a:p>
          <a:r>
            <a:rPr lang="en-GB" sz="1400" noProof="0"/>
            <a:t>Database models, architectural designs, development frameworks, or code generated by tools</a:t>
          </a:r>
          <a:endParaRPr lang="en-GB" sz="1400" noProof="0" dirty="0"/>
        </a:p>
      </dgm:t>
    </dgm:pt>
    <dgm:pt modelId="{CA11FA94-96A1-4A59-B3E9-7F036B3D1027}" type="parTrans" cxnId="{AE4F8686-76C0-478B-BA5A-BFAD4CD55703}">
      <dgm:prSet/>
      <dgm:spPr/>
      <dgm:t>
        <a:bodyPr/>
        <a:lstStyle/>
        <a:p>
          <a:endParaRPr lang="en-US"/>
        </a:p>
      </dgm:t>
    </dgm:pt>
    <dgm:pt modelId="{523C9D46-6261-4196-A02D-BA14F5B56D6C}" type="sibTrans" cxnId="{AE4F8686-76C0-478B-BA5A-BFAD4CD55703}">
      <dgm:prSet/>
      <dgm:spPr/>
      <dgm:t>
        <a:bodyPr/>
        <a:lstStyle/>
        <a:p>
          <a:endParaRPr lang="en-US"/>
        </a:p>
      </dgm:t>
    </dgm:pt>
    <dgm:pt modelId="{DB6C610E-7898-4E65-9DF2-B1308818DD2F}">
      <dgm:prSet custT="1"/>
      <dgm:spPr/>
      <dgm:t>
        <a:bodyPr/>
        <a:lstStyle/>
        <a:p>
          <a:r>
            <a:rPr lang="en-GB" sz="1400" noProof="0" dirty="0"/>
            <a:t>Software must comply with specific licence terms</a:t>
          </a:r>
        </a:p>
      </dgm:t>
    </dgm:pt>
    <dgm:pt modelId="{FD042E51-AE09-4AFC-9EFD-BFAE42E410C5}" type="parTrans" cxnId="{BE02283A-8EEA-4540-B851-14F17EAB0A6A}">
      <dgm:prSet/>
      <dgm:spPr/>
      <dgm:t>
        <a:bodyPr/>
        <a:lstStyle/>
        <a:p>
          <a:endParaRPr lang="en-US"/>
        </a:p>
      </dgm:t>
    </dgm:pt>
    <dgm:pt modelId="{61FEBFAA-6568-48B8-9DB1-DC458B0BFFED}" type="sibTrans" cxnId="{BE02283A-8EEA-4540-B851-14F17EAB0A6A}">
      <dgm:prSet/>
      <dgm:spPr/>
      <dgm:t>
        <a:bodyPr/>
        <a:lstStyle/>
        <a:p>
          <a:endParaRPr lang="en-US"/>
        </a:p>
      </dgm:t>
    </dgm:pt>
    <dgm:pt modelId="{75081CD1-B469-45C5-87B6-83ACA7D0459D}">
      <dgm:prSet custT="1"/>
      <dgm:spPr/>
      <dgm:t>
        <a:bodyPr/>
        <a:lstStyle/>
        <a:p>
          <a:r>
            <a:rPr lang="en-GB" sz="1400" noProof="0" dirty="0"/>
            <a:t>Special cases for copyleft OSS licences or non-OSS licences like Creative Commons with NC (</a:t>
          </a:r>
          <a:r>
            <a:rPr lang="en-GB" sz="1400" noProof="0" dirty="0" err="1"/>
            <a:t>NonCommercial</a:t>
          </a:r>
          <a:r>
            <a:rPr lang="en-GB" sz="1400" noProof="0" dirty="0"/>
            <a:t>), ND (</a:t>
          </a:r>
          <a:r>
            <a:rPr lang="en-GB" sz="1400" noProof="0" dirty="0" err="1"/>
            <a:t>NoDerivatives</a:t>
          </a:r>
          <a:r>
            <a:rPr lang="en-GB" sz="1400" noProof="0" dirty="0"/>
            <a:t>) or SA (</a:t>
          </a:r>
          <a:r>
            <a:rPr lang="en-GB" sz="1400" noProof="0" dirty="0" err="1"/>
            <a:t>ShareAlike</a:t>
          </a:r>
          <a:r>
            <a:rPr lang="en-GB" sz="1400" noProof="0" dirty="0"/>
            <a:t>) clauses</a:t>
          </a:r>
        </a:p>
      </dgm:t>
    </dgm:pt>
    <dgm:pt modelId="{7E4E1449-38A6-4C7F-B234-AA78941E5C5F}" type="parTrans" cxnId="{3EAC9E91-A1F0-45AA-A754-3D5C9A041EA8}">
      <dgm:prSet/>
      <dgm:spPr/>
      <dgm:t>
        <a:bodyPr/>
        <a:lstStyle/>
        <a:p>
          <a:endParaRPr lang="en-US"/>
        </a:p>
      </dgm:t>
    </dgm:pt>
    <dgm:pt modelId="{6D1EAB03-7546-43EF-B9AE-12023CE6F6ED}" type="sibTrans" cxnId="{3EAC9E91-A1F0-45AA-A754-3D5C9A041EA8}">
      <dgm:prSet/>
      <dgm:spPr/>
      <dgm:t>
        <a:bodyPr/>
        <a:lstStyle/>
        <a:p>
          <a:endParaRPr lang="en-US"/>
        </a:p>
      </dgm:t>
    </dgm:pt>
    <dgm:pt modelId="{23EE09B3-AB84-4688-9D50-BFF7E8356E2F}">
      <dgm:prSet/>
      <dgm:spPr/>
      <dgm:t>
        <a:bodyPr/>
        <a:lstStyle/>
        <a:p>
          <a:r>
            <a:rPr lang="en-GB" noProof="0" dirty="0"/>
            <a:t>Such works are unlikely to be detected by SCA tools</a:t>
          </a:r>
        </a:p>
      </dgm:t>
    </dgm:pt>
    <dgm:pt modelId="{7C017072-440C-4426-8413-298307F89952}" type="parTrans" cxnId="{31408766-3B89-4C0B-A762-95C418E0CD36}">
      <dgm:prSet/>
      <dgm:spPr/>
      <dgm:t>
        <a:bodyPr/>
        <a:lstStyle/>
        <a:p>
          <a:endParaRPr lang="en-US"/>
        </a:p>
      </dgm:t>
    </dgm:pt>
    <dgm:pt modelId="{1C8C708C-004F-4545-AA8F-BD62206D15A2}" type="sibTrans" cxnId="{31408766-3B89-4C0B-A762-95C418E0CD36}">
      <dgm:prSet/>
      <dgm:spPr/>
      <dgm:t>
        <a:bodyPr/>
        <a:lstStyle/>
        <a:p>
          <a:endParaRPr lang="en-US"/>
        </a:p>
      </dgm:t>
    </dgm:pt>
    <dgm:pt modelId="{5F93F7AA-E947-4B03-8A22-DC96C45E4DB1}">
      <dgm:prSet custT="1"/>
      <dgm:spPr/>
      <dgm:t>
        <a:bodyPr/>
        <a:lstStyle/>
        <a:p>
          <a:r>
            <a:rPr lang="en-GB" sz="1400" noProof="0"/>
            <a:t>Document and communicate their use and licences as soon as they are incorporated</a:t>
          </a:r>
          <a:endParaRPr lang="en-GB" sz="1400" noProof="0" dirty="0"/>
        </a:p>
      </dgm:t>
    </dgm:pt>
    <dgm:pt modelId="{6FF22AEA-4D78-49A7-BF09-EC151C1A66F9}" type="parTrans" cxnId="{D951FED4-0E7B-4EA0-BB4D-BE15B3516658}">
      <dgm:prSet/>
      <dgm:spPr/>
      <dgm:t>
        <a:bodyPr/>
        <a:lstStyle/>
        <a:p>
          <a:endParaRPr lang="en-US"/>
        </a:p>
      </dgm:t>
    </dgm:pt>
    <dgm:pt modelId="{7F799C79-8932-4F29-8777-C152EAC4EA63}" type="sibTrans" cxnId="{D951FED4-0E7B-4EA0-BB4D-BE15B3516658}">
      <dgm:prSet/>
      <dgm:spPr/>
      <dgm:t>
        <a:bodyPr/>
        <a:lstStyle/>
        <a:p>
          <a:endParaRPr lang="en-US"/>
        </a:p>
      </dgm:t>
    </dgm:pt>
    <dgm:pt modelId="{F536899B-6E3B-4480-90C0-62B347465497}">
      <dgm:prSet custT="1"/>
      <dgm:spPr/>
      <dgm:t>
        <a:bodyPr/>
        <a:lstStyle/>
        <a:p>
          <a:r>
            <a:rPr lang="en-GB" sz="1400" noProof="0" dirty="0"/>
            <a:t>Annotate assets, configuration files, scripts, and guides with provenance and licence details for traceability</a:t>
          </a:r>
        </a:p>
      </dgm:t>
    </dgm:pt>
    <dgm:pt modelId="{06039AE8-EF86-4185-A0A5-580C42C01031}" type="parTrans" cxnId="{BC6A282E-754A-4E44-AC0F-754BB209E1B3}">
      <dgm:prSet/>
      <dgm:spPr/>
      <dgm:t>
        <a:bodyPr/>
        <a:lstStyle/>
        <a:p>
          <a:endParaRPr lang="en-US"/>
        </a:p>
      </dgm:t>
    </dgm:pt>
    <dgm:pt modelId="{CDC54BE4-2BE6-4883-96C4-7B7CCF9A2454}" type="sibTrans" cxnId="{BC6A282E-754A-4E44-AC0F-754BB209E1B3}">
      <dgm:prSet/>
      <dgm:spPr/>
      <dgm:t>
        <a:bodyPr/>
        <a:lstStyle/>
        <a:p>
          <a:endParaRPr lang="en-US"/>
        </a:p>
      </dgm:t>
    </dgm:pt>
    <dgm:pt modelId="{2AA2ACF4-3D90-49A9-B40F-AB9D94C6B072}">
      <dgm:prSet custT="1"/>
      <dgm:spPr/>
      <dgm:t>
        <a:bodyPr/>
        <a:lstStyle/>
        <a:p>
          <a:r>
            <a:rPr lang="en-GB" sz="1400" noProof="0" dirty="0"/>
            <a:t>Failure to state necessary details when adding such assets can make their identification and tracing difficult later</a:t>
          </a:r>
        </a:p>
      </dgm:t>
    </dgm:pt>
    <dgm:pt modelId="{2FE106F2-55B0-4491-AAD0-BBC8585DD821}" type="parTrans" cxnId="{A6F707F7-25B5-49D5-8EE5-EF2C1AEA4EFA}">
      <dgm:prSet/>
      <dgm:spPr/>
      <dgm:t>
        <a:bodyPr/>
        <a:lstStyle/>
        <a:p>
          <a:endParaRPr lang="en-US"/>
        </a:p>
      </dgm:t>
    </dgm:pt>
    <dgm:pt modelId="{E761A997-F112-4623-A896-D7BB8FD7C102}" type="sibTrans" cxnId="{A6F707F7-25B5-49D5-8EE5-EF2C1AEA4EFA}">
      <dgm:prSet/>
      <dgm:spPr/>
      <dgm:t>
        <a:bodyPr/>
        <a:lstStyle/>
        <a:p>
          <a:endParaRPr lang="en-US"/>
        </a:p>
      </dgm:t>
    </dgm:pt>
    <dgm:pt modelId="{87473BC0-4711-4C7D-8FF3-0505E5FAAA48}" type="pres">
      <dgm:prSet presAssocID="{81E0083B-3A7D-4D8E-AE97-3A5AC43C229D}" presName="linear" presStyleCnt="0">
        <dgm:presLayoutVars>
          <dgm:animLvl val="lvl"/>
          <dgm:resizeHandles val="exact"/>
        </dgm:presLayoutVars>
      </dgm:prSet>
      <dgm:spPr/>
    </dgm:pt>
    <dgm:pt modelId="{BF599291-965D-405E-8E94-BE65461EF7C1}" type="pres">
      <dgm:prSet presAssocID="{05FA99B5-886C-476A-A426-ECEBE6DA648B}" presName="parentText" presStyleLbl="node1" presStyleIdx="0" presStyleCnt="4">
        <dgm:presLayoutVars>
          <dgm:chMax val="0"/>
          <dgm:bulletEnabled val="1"/>
        </dgm:presLayoutVars>
      </dgm:prSet>
      <dgm:spPr/>
    </dgm:pt>
    <dgm:pt modelId="{35DE0244-8D83-4125-A1BC-2CCCADBB9588}" type="pres">
      <dgm:prSet presAssocID="{05FA99B5-886C-476A-A426-ECEBE6DA648B}" presName="childText" presStyleLbl="revTx" presStyleIdx="0" presStyleCnt="4">
        <dgm:presLayoutVars>
          <dgm:bulletEnabled val="1"/>
        </dgm:presLayoutVars>
      </dgm:prSet>
      <dgm:spPr/>
    </dgm:pt>
    <dgm:pt modelId="{FF71E084-AD8E-4F87-89B0-674A3A9127D1}" type="pres">
      <dgm:prSet presAssocID="{3346387C-B4AF-4723-A96E-AF5F85277D50}" presName="parentText" presStyleLbl="node1" presStyleIdx="1" presStyleCnt="4">
        <dgm:presLayoutVars>
          <dgm:chMax val="0"/>
          <dgm:bulletEnabled val="1"/>
        </dgm:presLayoutVars>
      </dgm:prSet>
      <dgm:spPr/>
    </dgm:pt>
    <dgm:pt modelId="{6C78408F-F6B3-4572-87BB-7FECFC77595F}" type="pres">
      <dgm:prSet presAssocID="{3346387C-B4AF-4723-A96E-AF5F85277D50}" presName="childText" presStyleLbl="revTx" presStyleIdx="1" presStyleCnt="4">
        <dgm:presLayoutVars>
          <dgm:bulletEnabled val="1"/>
        </dgm:presLayoutVars>
      </dgm:prSet>
      <dgm:spPr/>
    </dgm:pt>
    <dgm:pt modelId="{373BCF46-CC56-4738-B297-6C62F2582A6E}" type="pres">
      <dgm:prSet presAssocID="{1093145E-5FB6-4D61-A194-FE7700EBAB8C}" presName="parentText" presStyleLbl="node1" presStyleIdx="2" presStyleCnt="4">
        <dgm:presLayoutVars>
          <dgm:chMax val="0"/>
          <dgm:bulletEnabled val="1"/>
        </dgm:presLayoutVars>
      </dgm:prSet>
      <dgm:spPr/>
    </dgm:pt>
    <dgm:pt modelId="{7D1A4FA3-1441-4C4D-89A7-C07D774A3BB5}" type="pres">
      <dgm:prSet presAssocID="{1093145E-5FB6-4D61-A194-FE7700EBAB8C}" presName="childText" presStyleLbl="revTx" presStyleIdx="2" presStyleCnt="4">
        <dgm:presLayoutVars>
          <dgm:bulletEnabled val="1"/>
        </dgm:presLayoutVars>
      </dgm:prSet>
      <dgm:spPr/>
    </dgm:pt>
    <dgm:pt modelId="{51247B1A-8F61-4747-A859-EE9EF7492DB2}" type="pres">
      <dgm:prSet presAssocID="{23EE09B3-AB84-4688-9D50-BFF7E8356E2F}" presName="parentText" presStyleLbl="node1" presStyleIdx="3" presStyleCnt="4">
        <dgm:presLayoutVars>
          <dgm:chMax val="0"/>
          <dgm:bulletEnabled val="1"/>
        </dgm:presLayoutVars>
      </dgm:prSet>
      <dgm:spPr/>
    </dgm:pt>
    <dgm:pt modelId="{A1AE4941-63C1-4DA6-A6FE-5E6E619731DF}" type="pres">
      <dgm:prSet presAssocID="{23EE09B3-AB84-4688-9D50-BFF7E8356E2F}" presName="childText" presStyleLbl="revTx" presStyleIdx="3" presStyleCnt="4">
        <dgm:presLayoutVars>
          <dgm:bulletEnabled val="1"/>
        </dgm:presLayoutVars>
      </dgm:prSet>
      <dgm:spPr/>
    </dgm:pt>
  </dgm:ptLst>
  <dgm:cxnLst>
    <dgm:cxn modelId="{3B54F507-ABB3-4596-B5B0-91AA7004C7A1}" srcId="{3346387C-B4AF-4723-A96E-AF5F85277D50}" destId="{1559146B-F837-4BF3-A17D-BEB7933E76CD}" srcOrd="1" destOrd="0" parTransId="{8CE7F7CE-CD6C-4256-8CD9-493D6AEA4E32}" sibTransId="{02625982-36BF-45B8-BC52-5C09D7FB335E}"/>
    <dgm:cxn modelId="{0307EE0F-BE97-483A-A6DB-1DCCA53B945E}" type="presOf" srcId="{DB6C610E-7898-4E65-9DF2-B1308818DD2F}" destId="{7D1A4FA3-1441-4C4D-89A7-C07D774A3BB5}" srcOrd="0" destOrd="1" presId="urn:microsoft.com/office/officeart/2005/8/layout/vList2"/>
    <dgm:cxn modelId="{CC925E14-A972-465D-95EB-B24D6282D898}" type="presOf" srcId="{76581A39-ED88-430F-A5EF-81AD17F7F4C0}" destId="{6C78408F-F6B3-4572-87BB-7FECFC77595F}" srcOrd="0" destOrd="0" presId="urn:microsoft.com/office/officeart/2005/8/layout/vList2"/>
    <dgm:cxn modelId="{9394BC15-84CD-48A6-BFAA-638ED751B792}" type="presOf" srcId="{5ECB8A4A-8D82-4CB1-9857-72543702D137}" destId="{35DE0244-8D83-4125-A1BC-2CCCADBB9588}" srcOrd="0" destOrd="0" presId="urn:microsoft.com/office/officeart/2005/8/layout/vList2"/>
    <dgm:cxn modelId="{0BFF1718-E25A-4F48-A417-2114490261FA}" type="presOf" srcId="{05FA99B5-886C-476A-A426-ECEBE6DA648B}" destId="{BF599291-965D-405E-8E94-BE65461EF7C1}" srcOrd="0" destOrd="0" presId="urn:microsoft.com/office/officeart/2005/8/layout/vList2"/>
    <dgm:cxn modelId="{412BA221-0070-4CA7-BA4B-0C0910BD619D}" srcId="{05FA99B5-886C-476A-A426-ECEBE6DA648B}" destId="{0E161F77-1A63-4BAA-8454-5CECEACCFE85}" srcOrd="1" destOrd="0" parTransId="{866FA24D-42C9-4286-A0D9-86A7A4A66317}" sibTransId="{E5BE695F-39B0-42B3-BF82-F1879E94BA36}"/>
    <dgm:cxn modelId="{D8CEF62A-8DC0-4A5D-8CC2-71E400582280}" type="presOf" srcId="{81E0083B-3A7D-4D8E-AE97-3A5AC43C229D}" destId="{87473BC0-4711-4C7D-8FF3-0505E5FAAA48}" srcOrd="0" destOrd="0" presId="urn:microsoft.com/office/officeart/2005/8/layout/vList2"/>
    <dgm:cxn modelId="{BC6A282E-754A-4E44-AC0F-754BB209E1B3}" srcId="{23EE09B3-AB84-4688-9D50-BFF7E8356E2F}" destId="{F536899B-6E3B-4480-90C0-62B347465497}" srcOrd="1" destOrd="0" parTransId="{06039AE8-EF86-4185-A0A5-580C42C01031}" sibTransId="{CDC54BE4-2BE6-4883-96C4-7B7CCF9A2454}"/>
    <dgm:cxn modelId="{4004B636-8E81-4947-A686-5C297635C380}" srcId="{05FA99B5-886C-476A-A426-ECEBE6DA648B}" destId="{6ECFA2A2-FBCB-4D9F-81AD-11475C691E7B}" srcOrd="2" destOrd="0" parTransId="{043601EE-BEAA-456D-899B-A1DC276DF00B}" sibTransId="{7227E668-D7DE-4218-980F-9042083EBF7A}"/>
    <dgm:cxn modelId="{BE02283A-8EEA-4540-B851-14F17EAB0A6A}" srcId="{1093145E-5FB6-4D61-A194-FE7700EBAB8C}" destId="{DB6C610E-7898-4E65-9DF2-B1308818DD2F}" srcOrd="1" destOrd="0" parTransId="{FD042E51-AE09-4AFC-9EFD-BFAE42E410C5}" sibTransId="{61FEBFAA-6568-48B8-9DB1-DC458B0BFFED}"/>
    <dgm:cxn modelId="{5DF9B164-EA68-4758-BD9A-D8EB4F2159F9}" type="presOf" srcId="{23EE09B3-AB84-4688-9D50-BFF7E8356E2F}" destId="{51247B1A-8F61-4747-A859-EE9EF7492DB2}" srcOrd="0" destOrd="0" presId="urn:microsoft.com/office/officeart/2005/8/layout/vList2"/>
    <dgm:cxn modelId="{939E1266-6714-4A38-AB9B-AF5E0A227698}" type="presOf" srcId="{6ECFA2A2-FBCB-4D9F-81AD-11475C691E7B}" destId="{35DE0244-8D83-4125-A1BC-2CCCADBB9588}" srcOrd="0" destOrd="2" presId="urn:microsoft.com/office/officeart/2005/8/layout/vList2"/>
    <dgm:cxn modelId="{31408766-3B89-4C0B-A762-95C418E0CD36}" srcId="{81E0083B-3A7D-4D8E-AE97-3A5AC43C229D}" destId="{23EE09B3-AB84-4688-9D50-BFF7E8356E2F}" srcOrd="3" destOrd="0" parTransId="{7C017072-440C-4426-8413-298307F89952}" sibTransId="{1C8C708C-004F-4545-AA8F-BD62206D15A2}"/>
    <dgm:cxn modelId="{96F71471-315B-494E-AE95-249636D5FF54}" type="presOf" srcId="{2AA2ACF4-3D90-49A9-B40F-AB9D94C6B072}" destId="{A1AE4941-63C1-4DA6-A6FE-5E6E619731DF}" srcOrd="0" destOrd="2" presId="urn:microsoft.com/office/officeart/2005/8/layout/vList2"/>
    <dgm:cxn modelId="{8D938A77-8F6A-44A2-BD87-F74F8DD04A5D}" type="presOf" srcId="{CCDDFC91-697F-43B6-9DD5-7EC37CD7C3BA}" destId="{6C78408F-F6B3-4572-87BB-7FECFC77595F}" srcOrd="0" destOrd="4" presId="urn:microsoft.com/office/officeart/2005/8/layout/vList2"/>
    <dgm:cxn modelId="{BFC3EB81-2C81-4D15-8488-D82AFB5D5C68}" srcId="{3346387C-B4AF-4723-A96E-AF5F85277D50}" destId="{D249F599-F2C6-4D97-8C19-613955262654}" srcOrd="2" destOrd="0" parTransId="{FCE6289D-3ABD-437C-BECB-82B954316575}" sibTransId="{5015FE9D-038B-45B4-BEF1-B3882D047855}"/>
    <dgm:cxn modelId="{AE4F8686-76C0-478B-BA5A-BFAD4CD55703}" srcId="{1093145E-5FB6-4D61-A194-FE7700EBAB8C}" destId="{CE7F2F43-A3D1-4C5A-939E-0C8734282EE2}" srcOrd="0" destOrd="0" parTransId="{CA11FA94-96A1-4A59-B3E9-7F036B3D1027}" sibTransId="{523C9D46-6261-4196-A02D-BA14F5B56D6C}"/>
    <dgm:cxn modelId="{CC02128B-7A62-4EFD-A85B-F064E1716E13}" type="presOf" srcId="{CCAEFE1A-0AA8-4D63-95A0-A5624590CAFB}" destId="{6C78408F-F6B3-4572-87BB-7FECFC77595F}" srcOrd="0" destOrd="3" presId="urn:microsoft.com/office/officeart/2005/8/layout/vList2"/>
    <dgm:cxn modelId="{6BB88F8D-3578-444E-BBF6-338ED1526784}" srcId="{81E0083B-3A7D-4D8E-AE97-3A5AC43C229D}" destId="{05FA99B5-886C-476A-A426-ECEBE6DA648B}" srcOrd="0" destOrd="0" parTransId="{3647B606-D98A-4992-84FB-CE2C2515776F}" sibTransId="{1398D6FC-46DF-49B6-BA58-9280DFE8EC61}"/>
    <dgm:cxn modelId="{25DDBD8F-8592-4B71-B283-A11C04FE2924}" srcId="{81E0083B-3A7D-4D8E-AE97-3A5AC43C229D}" destId="{1093145E-5FB6-4D61-A194-FE7700EBAB8C}" srcOrd="2" destOrd="0" parTransId="{D08B2A10-8C21-4ECE-B7F9-CEB092595625}" sibTransId="{B71019B8-0AC4-4281-8AB0-6C21945FAB3C}"/>
    <dgm:cxn modelId="{3EAC9E91-A1F0-45AA-A754-3D5C9A041EA8}" srcId="{1093145E-5FB6-4D61-A194-FE7700EBAB8C}" destId="{75081CD1-B469-45C5-87B6-83ACA7D0459D}" srcOrd="2" destOrd="0" parTransId="{7E4E1449-38A6-4C7F-B234-AA78941E5C5F}" sibTransId="{6D1EAB03-7546-43EF-B9AE-12023CE6F6ED}"/>
    <dgm:cxn modelId="{5E821C94-64E7-43D7-B6B8-FBB2C92AA1B9}" type="presOf" srcId="{5F93F7AA-E947-4B03-8A22-DC96C45E4DB1}" destId="{A1AE4941-63C1-4DA6-A6FE-5E6E619731DF}" srcOrd="0" destOrd="0" presId="urn:microsoft.com/office/officeart/2005/8/layout/vList2"/>
    <dgm:cxn modelId="{5F1513A1-FD40-4E4C-A190-6AA3444768CB}" type="presOf" srcId="{1559146B-F837-4BF3-A17D-BEB7933E76CD}" destId="{6C78408F-F6B3-4572-87BB-7FECFC77595F}" srcOrd="0" destOrd="1" presId="urn:microsoft.com/office/officeart/2005/8/layout/vList2"/>
    <dgm:cxn modelId="{1DCD61C4-C594-40AD-8C5E-CB55A1DDF39B}" type="presOf" srcId="{F536899B-6E3B-4480-90C0-62B347465497}" destId="{A1AE4941-63C1-4DA6-A6FE-5E6E619731DF}" srcOrd="0" destOrd="1" presId="urn:microsoft.com/office/officeart/2005/8/layout/vList2"/>
    <dgm:cxn modelId="{FCBAC1CB-254A-4F9F-B5E1-7BEDE060A8B4}" type="presOf" srcId="{D249F599-F2C6-4D97-8C19-613955262654}" destId="{6C78408F-F6B3-4572-87BB-7FECFC77595F}" srcOrd="0" destOrd="2" presId="urn:microsoft.com/office/officeart/2005/8/layout/vList2"/>
    <dgm:cxn modelId="{1C9F50CD-ABCA-47EB-AD2D-569CF647A59D}" srcId="{05FA99B5-886C-476A-A426-ECEBE6DA648B}" destId="{5ECB8A4A-8D82-4CB1-9857-72543702D137}" srcOrd="0" destOrd="0" parTransId="{F002820B-99CD-4AEE-AA9F-89EED0585DA5}" sibTransId="{4430578A-8659-4528-94C0-C3598BCE11BA}"/>
    <dgm:cxn modelId="{7E4BE1D1-3345-41B4-A40B-285A257AF905}" type="presOf" srcId="{CE7F2F43-A3D1-4C5A-939E-0C8734282EE2}" destId="{7D1A4FA3-1441-4C4D-89A7-C07D774A3BB5}" srcOrd="0" destOrd="0" presId="urn:microsoft.com/office/officeart/2005/8/layout/vList2"/>
    <dgm:cxn modelId="{51E532D2-BF35-4528-AEC5-D8DC35EE1604}" type="presOf" srcId="{1093145E-5FB6-4D61-A194-FE7700EBAB8C}" destId="{373BCF46-CC56-4738-B297-6C62F2582A6E}" srcOrd="0" destOrd="0" presId="urn:microsoft.com/office/officeart/2005/8/layout/vList2"/>
    <dgm:cxn modelId="{ABCC68D3-5A3C-4DEE-8EB7-AE26E2C5CFE8}" type="presOf" srcId="{75081CD1-B469-45C5-87B6-83ACA7D0459D}" destId="{7D1A4FA3-1441-4C4D-89A7-C07D774A3BB5}" srcOrd="0" destOrd="2" presId="urn:microsoft.com/office/officeart/2005/8/layout/vList2"/>
    <dgm:cxn modelId="{D951FED4-0E7B-4EA0-BB4D-BE15B3516658}" srcId="{23EE09B3-AB84-4688-9D50-BFF7E8356E2F}" destId="{5F93F7AA-E947-4B03-8A22-DC96C45E4DB1}" srcOrd="0" destOrd="0" parTransId="{6FF22AEA-4D78-49A7-BF09-EC151C1A66F9}" sibTransId="{7F799C79-8932-4F29-8777-C152EAC4EA63}"/>
    <dgm:cxn modelId="{239571D8-4509-4D48-A349-27BC304865CD}" srcId="{81E0083B-3A7D-4D8E-AE97-3A5AC43C229D}" destId="{3346387C-B4AF-4723-A96E-AF5F85277D50}" srcOrd="1" destOrd="0" parTransId="{046D3956-1AB3-490E-BC73-34AA796CB3C2}" sibTransId="{7F9C7709-76FE-4EF9-87DE-CFDA9508E833}"/>
    <dgm:cxn modelId="{217F6BD9-2DC8-4B1F-BCB3-9F7931296837}" type="presOf" srcId="{3346387C-B4AF-4723-A96E-AF5F85277D50}" destId="{FF71E084-AD8E-4F87-89B0-674A3A9127D1}" srcOrd="0" destOrd="0" presId="urn:microsoft.com/office/officeart/2005/8/layout/vList2"/>
    <dgm:cxn modelId="{26360FDA-DE47-4A19-B8E8-95B65D1C1FB3}" srcId="{3346387C-B4AF-4723-A96E-AF5F85277D50}" destId="{CCDDFC91-697F-43B6-9DD5-7EC37CD7C3BA}" srcOrd="4" destOrd="0" parTransId="{95285786-EF13-41AE-AFA7-F7FE22425E7A}" sibTransId="{B6C4CB4F-D057-48F1-A08D-9AA577F67813}"/>
    <dgm:cxn modelId="{DD7E15EB-D3AC-4601-8550-21DD776AD751}" type="presOf" srcId="{0E161F77-1A63-4BAA-8454-5CECEACCFE85}" destId="{35DE0244-8D83-4125-A1BC-2CCCADBB9588}" srcOrd="0" destOrd="1" presId="urn:microsoft.com/office/officeart/2005/8/layout/vList2"/>
    <dgm:cxn modelId="{EBCFBEF5-E4ED-4AF6-88C4-513BE3CD3639}" srcId="{3346387C-B4AF-4723-A96E-AF5F85277D50}" destId="{76581A39-ED88-430F-A5EF-81AD17F7F4C0}" srcOrd="0" destOrd="0" parTransId="{7EFF9A23-77A5-4433-9046-434A8A25770F}" sibTransId="{50AAE0B5-1756-481F-8582-6B533BC00A61}"/>
    <dgm:cxn modelId="{A6F707F7-25B5-49D5-8EE5-EF2C1AEA4EFA}" srcId="{23EE09B3-AB84-4688-9D50-BFF7E8356E2F}" destId="{2AA2ACF4-3D90-49A9-B40F-AB9D94C6B072}" srcOrd="2" destOrd="0" parTransId="{2FE106F2-55B0-4491-AAD0-BBC8585DD821}" sibTransId="{E761A997-F112-4623-A896-D7BB8FD7C102}"/>
    <dgm:cxn modelId="{B74D00F9-EA9A-441F-A7B8-D1F7E119404C}" srcId="{3346387C-B4AF-4723-A96E-AF5F85277D50}" destId="{CCAEFE1A-0AA8-4D63-95A0-A5624590CAFB}" srcOrd="3" destOrd="0" parTransId="{9D9C8D5B-BD17-406F-920E-D48DFF2B2C0A}" sibTransId="{C7412C89-3AA2-41BF-826F-4DB4126F380E}"/>
    <dgm:cxn modelId="{64893DE4-D87C-49D1-A13E-033EA7CD8E29}" type="presParOf" srcId="{87473BC0-4711-4C7D-8FF3-0505E5FAAA48}" destId="{BF599291-965D-405E-8E94-BE65461EF7C1}" srcOrd="0" destOrd="0" presId="urn:microsoft.com/office/officeart/2005/8/layout/vList2"/>
    <dgm:cxn modelId="{135F0E3F-8FDC-411D-9331-18D1B6B3E0AA}" type="presParOf" srcId="{87473BC0-4711-4C7D-8FF3-0505E5FAAA48}" destId="{35DE0244-8D83-4125-A1BC-2CCCADBB9588}" srcOrd="1" destOrd="0" presId="urn:microsoft.com/office/officeart/2005/8/layout/vList2"/>
    <dgm:cxn modelId="{2D329FB6-C67C-45D9-8F32-623D28F34442}" type="presParOf" srcId="{87473BC0-4711-4C7D-8FF3-0505E5FAAA48}" destId="{FF71E084-AD8E-4F87-89B0-674A3A9127D1}" srcOrd="2" destOrd="0" presId="urn:microsoft.com/office/officeart/2005/8/layout/vList2"/>
    <dgm:cxn modelId="{2C038636-341D-4989-9D18-85C2D453A95B}" type="presParOf" srcId="{87473BC0-4711-4C7D-8FF3-0505E5FAAA48}" destId="{6C78408F-F6B3-4572-87BB-7FECFC77595F}" srcOrd="3" destOrd="0" presId="urn:microsoft.com/office/officeart/2005/8/layout/vList2"/>
    <dgm:cxn modelId="{6224FAB3-7534-473A-99B1-0E06AF85A828}" type="presParOf" srcId="{87473BC0-4711-4C7D-8FF3-0505E5FAAA48}" destId="{373BCF46-CC56-4738-B297-6C62F2582A6E}" srcOrd="4" destOrd="0" presId="urn:microsoft.com/office/officeart/2005/8/layout/vList2"/>
    <dgm:cxn modelId="{CA27979F-55E1-4727-A32B-A3021F714D6B}" type="presParOf" srcId="{87473BC0-4711-4C7D-8FF3-0505E5FAAA48}" destId="{7D1A4FA3-1441-4C4D-89A7-C07D774A3BB5}" srcOrd="5" destOrd="0" presId="urn:microsoft.com/office/officeart/2005/8/layout/vList2"/>
    <dgm:cxn modelId="{0D14D1B0-CBA4-4F71-AE6A-969644B79A11}" type="presParOf" srcId="{87473BC0-4711-4C7D-8FF3-0505E5FAAA48}" destId="{51247B1A-8F61-4747-A859-EE9EF7492DB2}" srcOrd="6" destOrd="0" presId="urn:microsoft.com/office/officeart/2005/8/layout/vList2"/>
    <dgm:cxn modelId="{7A4A8E9E-93F0-4D03-9CC7-36A48C9C0715}" type="presParOf" srcId="{87473BC0-4711-4C7D-8FF3-0505E5FAAA48}" destId="{A1AE4941-63C1-4DA6-A6FE-5E6E619731DF}"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77EBF1A5-77B4-4349-BDD0-B0889C2CD51A}" type="doc">
      <dgm:prSet loTypeId="urn:microsoft.com/office/officeart/2005/8/layout/chevron2" loCatId="list" qsTypeId="urn:microsoft.com/office/officeart/2005/8/quickstyle/simple1" qsCatId="simple" csTypeId="urn:microsoft.com/office/officeart/2005/8/colors/accent1_5" csCatId="accent1" phldr="1"/>
      <dgm:spPr/>
      <dgm:t>
        <a:bodyPr/>
        <a:lstStyle/>
        <a:p>
          <a:endParaRPr lang="en-US"/>
        </a:p>
      </dgm:t>
    </dgm:pt>
    <dgm:pt modelId="{79CA40BE-B57F-449C-820A-11093479E95D}">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Complying with Licences of Used Code</a:t>
          </a:r>
        </a:p>
      </dgm:t>
    </dgm:pt>
    <dgm:pt modelId="{4B26FBAE-E96D-40E4-A4D1-14811B21108B}" type="parTrans" cxnId="{7225C531-496C-4586-89EC-245E70196A5B}">
      <dgm:prSet/>
      <dgm:spPr/>
      <dgm:t>
        <a:bodyPr/>
        <a:lstStyle/>
        <a:p>
          <a:endParaRPr lang="en-US"/>
        </a:p>
      </dgm:t>
    </dgm:pt>
    <dgm:pt modelId="{C74FF454-6370-4F3E-B6F9-5ECEF044701B}" type="sibTrans" cxnId="{7225C531-496C-4586-89EC-245E70196A5B}">
      <dgm:prSet/>
      <dgm:spPr/>
      <dgm:t>
        <a:bodyPr/>
        <a:lstStyle/>
        <a:p>
          <a:endParaRPr lang="en-US"/>
        </a:p>
      </dgm:t>
    </dgm:pt>
    <dgm:pt modelId="{CBA6F1F0-3ED3-4E8D-8170-422B3E8DF4EA}">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LICENSE</a:t>
          </a:r>
        </a:p>
      </dgm:t>
    </dgm:pt>
    <dgm:pt modelId="{6ACF1897-5F77-49C4-A2F6-D1EB418263AB}" type="parTrans" cxnId="{7C0AAAE2-EF15-4612-A7A7-200C8F920881}">
      <dgm:prSet/>
      <dgm:spPr/>
      <dgm:t>
        <a:bodyPr/>
        <a:lstStyle/>
        <a:p>
          <a:endParaRPr lang="en-US"/>
        </a:p>
      </dgm:t>
    </dgm:pt>
    <dgm:pt modelId="{34A005C4-A10D-4A0C-98FF-8D41A8721644}" type="sibTrans" cxnId="{7C0AAAE2-EF15-4612-A7A7-200C8F920881}">
      <dgm:prSet/>
      <dgm:spPr/>
      <dgm:t>
        <a:bodyPr/>
        <a:lstStyle/>
        <a:p>
          <a:endParaRPr lang="en-US"/>
        </a:p>
      </dgm:t>
    </dgm:pt>
    <dgm:pt modelId="{67557DEF-9A83-46C7-B333-1AF08B985200}">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README</a:t>
          </a:r>
        </a:p>
      </dgm:t>
    </dgm:pt>
    <dgm:pt modelId="{68B04EE3-1265-4B14-833A-571C14C2DFE5}" type="parTrans" cxnId="{578FF58B-438C-42A8-907E-1CC51674D7BA}">
      <dgm:prSet/>
      <dgm:spPr/>
      <dgm:t>
        <a:bodyPr/>
        <a:lstStyle/>
        <a:p>
          <a:endParaRPr lang="en-US"/>
        </a:p>
      </dgm:t>
    </dgm:pt>
    <dgm:pt modelId="{066351A1-98EF-427C-894B-7C4715BC39C7}" type="sibTrans" cxnId="{578FF58B-438C-42A8-907E-1CC51674D7BA}">
      <dgm:prSet/>
      <dgm:spPr/>
      <dgm:t>
        <a:bodyPr/>
        <a:lstStyle/>
        <a:p>
          <a:endParaRPr lang="en-US"/>
        </a:p>
      </dgm:t>
    </dgm:pt>
    <dgm:pt modelId="{E7D36A04-5230-4968-A531-68DF3E570F38}">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COPYRIGHT</a:t>
          </a:r>
        </a:p>
      </dgm:t>
    </dgm:pt>
    <dgm:pt modelId="{EAD644DF-42DD-4ED7-BA10-52AEBD3CD101}" type="parTrans" cxnId="{7B95C903-9EB1-47C0-9D8E-232E158E004B}">
      <dgm:prSet/>
      <dgm:spPr/>
      <dgm:t>
        <a:bodyPr/>
        <a:lstStyle/>
        <a:p>
          <a:endParaRPr lang="en-US"/>
        </a:p>
      </dgm:t>
    </dgm:pt>
    <dgm:pt modelId="{D7036619-B2FD-497A-B14A-EC1B121BDC9A}" type="sibTrans" cxnId="{7B95C903-9EB1-47C0-9D8E-232E158E004B}">
      <dgm:prSet/>
      <dgm:spPr/>
      <dgm:t>
        <a:bodyPr/>
        <a:lstStyle/>
        <a:p>
          <a:endParaRPr lang="en-US"/>
        </a:p>
      </dgm:t>
    </dgm:pt>
    <dgm:pt modelId="{A64AED0D-203B-4C34-AD0F-325A9141D3A6}">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AUTHORS</a:t>
          </a:r>
        </a:p>
      </dgm:t>
    </dgm:pt>
    <dgm:pt modelId="{094B7160-ACD2-4E3D-AC92-D225837520DC}" type="parTrans" cxnId="{59E7E564-D547-4FA6-A994-D937BC2A8ADB}">
      <dgm:prSet/>
      <dgm:spPr/>
      <dgm:t>
        <a:bodyPr/>
        <a:lstStyle/>
        <a:p>
          <a:endParaRPr lang="en-US"/>
        </a:p>
      </dgm:t>
    </dgm:pt>
    <dgm:pt modelId="{8A7AE391-830A-43EB-BA73-24D348DB5F5A}" type="sibTrans" cxnId="{59E7E564-D547-4FA6-A994-D937BC2A8ADB}">
      <dgm:prSet/>
      <dgm:spPr/>
      <dgm:t>
        <a:bodyPr/>
        <a:lstStyle/>
        <a:p>
          <a:endParaRPr lang="en-US"/>
        </a:p>
      </dgm:t>
    </dgm:pt>
    <dgm:pt modelId="{4F099E57-9AF3-47C8-9A18-27CED1015580}">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NOTICE</a:t>
          </a:r>
        </a:p>
      </dgm:t>
    </dgm:pt>
    <dgm:pt modelId="{47D6A700-9C6B-4AA1-91BA-FBD72E0DF5D0}" type="parTrans" cxnId="{A21EAD0E-B3F4-4FD0-91E4-8EF9BFD4BD07}">
      <dgm:prSet/>
      <dgm:spPr/>
      <dgm:t>
        <a:bodyPr/>
        <a:lstStyle/>
        <a:p>
          <a:endParaRPr lang="en-US"/>
        </a:p>
      </dgm:t>
    </dgm:pt>
    <dgm:pt modelId="{4C453065-5302-4520-B256-900713D1A60E}" type="sibTrans" cxnId="{A21EAD0E-B3F4-4FD0-91E4-8EF9BFD4BD07}">
      <dgm:prSet/>
      <dgm:spPr/>
      <dgm:t>
        <a:bodyPr/>
        <a:lstStyle/>
        <a:p>
          <a:endParaRPr lang="en-US"/>
        </a:p>
      </dgm:t>
    </dgm:pt>
    <dgm:pt modelId="{F70FF26E-6AA5-4AC0-94AA-88750E6ECB71}">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CHANGELOG</a:t>
          </a:r>
        </a:p>
      </dgm:t>
    </dgm:pt>
    <dgm:pt modelId="{58179505-8E3E-43F8-9A19-3B42D90E5FA8}" type="parTrans" cxnId="{F8C77471-2DD0-4F63-B0BB-C27F80D1AB7B}">
      <dgm:prSet/>
      <dgm:spPr/>
      <dgm:t>
        <a:bodyPr/>
        <a:lstStyle/>
        <a:p>
          <a:endParaRPr lang="en-US"/>
        </a:p>
      </dgm:t>
    </dgm:pt>
    <dgm:pt modelId="{5462B64E-22AC-4E04-9524-2BFE961165AB}" type="sibTrans" cxnId="{F8C77471-2DD0-4F63-B0BB-C27F80D1AB7B}">
      <dgm:prSet/>
      <dgm:spPr/>
      <dgm:t>
        <a:bodyPr/>
        <a:lstStyle/>
        <a:p>
          <a:endParaRPr lang="en-US"/>
        </a:p>
      </dgm:t>
    </dgm:pt>
    <dgm:pt modelId="{3192E76A-6C60-436D-8020-35FBFFF9A107}">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Copyright and Licence Notices in Source Code</a:t>
          </a:r>
        </a:p>
      </dgm:t>
    </dgm:pt>
    <dgm:pt modelId="{20E56067-062E-4F02-9E07-799D78E1EB7C}" type="parTrans" cxnId="{257DD5AE-3336-457D-B9E3-5594C320772E}">
      <dgm:prSet/>
      <dgm:spPr/>
      <dgm:t>
        <a:bodyPr/>
        <a:lstStyle/>
        <a:p>
          <a:endParaRPr lang="en-US"/>
        </a:p>
      </dgm:t>
    </dgm:pt>
    <dgm:pt modelId="{DB24FB86-F01C-472B-BB66-DB1916FFECF2}" type="sibTrans" cxnId="{257DD5AE-3336-457D-B9E3-5594C320772E}">
      <dgm:prSet/>
      <dgm:spPr/>
      <dgm:t>
        <a:bodyPr/>
        <a:lstStyle/>
        <a:p>
          <a:endParaRPr lang="en-US"/>
        </a:p>
      </dgm:t>
    </dgm:pt>
    <dgm:pt modelId="{466265E8-B7E6-45BB-A8A2-4639C3D78465}">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Checklist for Preparing and Validating Project Files</a:t>
          </a:r>
          <a:endParaRPr lang="en-US" sz="2000" kern="1200" dirty="0">
            <a:solidFill>
              <a:prstClr val="white"/>
            </a:solidFill>
            <a:latin typeface="Calibri" panose="020F0502020204030204"/>
            <a:ea typeface="+mn-ea"/>
            <a:cs typeface="+mn-cs"/>
          </a:endParaRPr>
        </a:p>
      </dgm:t>
    </dgm:pt>
    <dgm:pt modelId="{8062D55C-347F-41AE-A23B-51CF332405B3}" type="parTrans" cxnId="{CFE943BF-75A1-4D49-AE1A-DCB710562166}">
      <dgm:prSet/>
      <dgm:spPr/>
      <dgm:t>
        <a:bodyPr/>
        <a:lstStyle/>
        <a:p>
          <a:endParaRPr lang="en-US"/>
        </a:p>
      </dgm:t>
    </dgm:pt>
    <dgm:pt modelId="{31BA93D8-AD9E-4735-9E34-6CB385CFDC09}" type="sibTrans" cxnId="{CFE943BF-75A1-4D49-AE1A-DCB710562166}">
      <dgm:prSet/>
      <dgm:spPr/>
      <dgm:t>
        <a:bodyPr/>
        <a:lstStyle/>
        <a:p>
          <a:endParaRPr lang="en-US"/>
        </a:p>
      </dgm:t>
    </dgm:pt>
    <dgm:pt modelId="{56F64839-A76A-4826-B68F-44339BB706DA}">
      <dgm:prSet/>
      <dgm:spPr>
        <a:ln>
          <a:solidFill>
            <a:schemeClr val="accent1"/>
          </a:solidFill>
        </a:ln>
      </dgm:spPr>
      <dgm:t>
        <a:bodyPr/>
        <a:lstStyle/>
        <a:p>
          <a:endParaRPr lang="en-US" dirty="0"/>
        </a:p>
      </dgm:t>
    </dgm:pt>
    <dgm:pt modelId="{070CA948-FD0F-422A-B579-24FC3DCC60EA}" type="parTrans" cxnId="{5A35C684-BF2C-482D-8FD4-E3B61CF2F08E}">
      <dgm:prSet/>
      <dgm:spPr/>
      <dgm:t>
        <a:bodyPr/>
        <a:lstStyle/>
        <a:p>
          <a:endParaRPr lang="en-US"/>
        </a:p>
      </dgm:t>
    </dgm:pt>
    <dgm:pt modelId="{DBA6345D-116B-4BD3-9DBE-29F8A991690D}" type="sibTrans" cxnId="{5A35C684-BF2C-482D-8FD4-E3B61CF2F08E}">
      <dgm:prSet/>
      <dgm:spPr/>
      <dgm:t>
        <a:bodyPr/>
        <a:lstStyle/>
        <a:p>
          <a:endParaRPr lang="en-US"/>
        </a:p>
      </dgm:t>
    </dgm:pt>
    <dgm:pt modelId="{B0A8B8AC-0E1B-463A-9A5B-4F44856B6D5B}">
      <dgm:prSet/>
      <dgm:spPr/>
      <dgm:t>
        <a:bodyPr/>
        <a:lstStyle/>
        <a:p>
          <a:endParaRPr lang="en-GB" noProof="0" dirty="0"/>
        </a:p>
      </dgm:t>
    </dgm:pt>
    <dgm:pt modelId="{937B0F57-2BBD-4FBD-BB39-F62F751EF41B}" type="parTrans" cxnId="{10BE46E3-B390-4B72-885A-3601191F47F1}">
      <dgm:prSet/>
      <dgm:spPr/>
      <dgm:t>
        <a:bodyPr/>
        <a:lstStyle/>
        <a:p>
          <a:endParaRPr lang="en-US"/>
        </a:p>
      </dgm:t>
    </dgm:pt>
    <dgm:pt modelId="{8C50E816-2D85-4F34-882A-0A9F28D271FF}" type="sibTrans" cxnId="{10BE46E3-B390-4B72-885A-3601191F47F1}">
      <dgm:prSet/>
      <dgm:spPr/>
      <dgm:t>
        <a:bodyPr/>
        <a:lstStyle/>
        <a:p>
          <a:endParaRPr lang="en-US"/>
        </a:p>
      </dgm:t>
    </dgm:pt>
    <dgm:pt modelId="{B3A6E859-22C6-4936-B3F6-EE5D05425CA7}">
      <dgm:prSet/>
      <dgm:spPr/>
      <dgm:t>
        <a:bodyPr/>
        <a:lstStyle/>
        <a:p>
          <a:endParaRPr lang="en-GB" noProof="0" dirty="0"/>
        </a:p>
      </dgm:t>
    </dgm:pt>
    <dgm:pt modelId="{36A6B19B-D8DC-4A78-8B7B-8EC2E09A56DF}" type="parTrans" cxnId="{C4F4FFA5-2496-4069-8EEA-BF0CBC012645}">
      <dgm:prSet/>
      <dgm:spPr/>
      <dgm:t>
        <a:bodyPr/>
        <a:lstStyle/>
        <a:p>
          <a:endParaRPr lang="en-US"/>
        </a:p>
      </dgm:t>
    </dgm:pt>
    <dgm:pt modelId="{26D46FF5-2036-492A-BDC5-BB1AD819C7A3}" type="sibTrans" cxnId="{C4F4FFA5-2496-4069-8EEA-BF0CBC012645}">
      <dgm:prSet/>
      <dgm:spPr/>
      <dgm:t>
        <a:bodyPr/>
        <a:lstStyle/>
        <a:p>
          <a:endParaRPr lang="en-US"/>
        </a:p>
      </dgm:t>
    </dgm:pt>
    <dgm:pt modelId="{4881A6CF-1C6B-4AE9-97FD-F90E3D2A595B}">
      <dgm:prSet/>
      <dgm:spPr/>
      <dgm:t>
        <a:bodyPr/>
        <a:lstStyle/>
        <a:p>
          <a:endParaRPr lang="en-GB" noProof="0" dirty="0"/>
        </a:p>
      </dgm:t>
    </dgm:pt>
    <dgm:pt modelId="{A7CA6382-5983-42E5-AD45-5CEBB9416043}" type="parTrans" cxnId="{0F8C5B5F-A453-402E-8F04-26221E58A948}">
      <dgm:prSet/>
      <dgm:spPr/>
      <dgm:t>
        <a:bodyPr/>
        <a:lstStyle/>
        <a:p>
          <a:endParaRPr lang="en-US"/>
        </a:p>
      </dgm:t>
    </dgm:pt>
    <dgm:pt modelId="{FFA050AD-49C2-4EE7-BF4B-B7295A217D36}" type="sibTrans" cxnId="{0F8C5B5F-A453-402E-8F04-26221E58A948}">
      <dgm:prSet/>
      <dgm:spPr/>
      <dgm:t>
        <a:bodyPr/>
        <a:lstStyle/>
        <a:p>
          <a:endParaRPr lang="en-US"/>
        </a:p>
      </dgm:t>
    </dgm:pt>
    <dgm:pt modelId="{DF9EDFB1-C8A3-45E3-8169-E6B7C34B8AF9}">
      <dgm:prSet/>
      <dgm:spPr/>
      <dgm:t>
        <a:bodyPr/>
        <a:lstStyle/>
        <a:p>
          <a:endParaRPr lang="en-GB" noProof="0" dirty="0"/>
        </a:p>
      </dgm:t>
    </dgm:pt>
    <dgm:pt modelId="{168EAE34-9A47-4F42-80E4-1C6281ED3FD0}" type="parTrans" cxnId="{ABC15678-8314-4600-B6D4-E85E2C927317}">
      <dgm:prSet/>
      <dgm:spPr/>
      <dgm:t>
        <a:bodyPr/>
        <a:lstStyle/>
        <a:p>
          <a:endParaRPr lang="en-US"/>
        </a:p>
      </dgm:t>
    </dgm:pt>
    <dgm:pt modelId="{67FCD7BF-2999-4E3D-AB34-F2F0C53A158C}" type="sibTrans" cxnId="{ABC15678-8314-4600-B6D4-E85E2C927317}">
      <dgm:prSet/>
      <dgm:spPr/>
      <dgm:t>
        <a:bodyPr/>
        <a:lstStyle/>
        <a:p>
          <a:endParaRPr lang="en-US"/>
        </a:p>
      </dgm:t>
    </dgm:pt>
    <dgm:pt modelId="{4ED29C1D-4879-4D3B-9483-3BB13A95557E}">
      <dgm:prSet/>
      <dgm:spPr/>
      <dgm:t>
        <a:bodyPr/>
        <a:lstStyle/>
        <a:p>
          <a:endParaRPr lang="en-GB" noProof="0" dirty="0"/>
        </a:p>
      </dgm:t>
    </dgm:pt>
    <dgm:pt modelId="{AD564382-2CA1-406F-A35C-4F5BEBCFF99F}" type="parTrans" cxnId="{3EA985D4-0959-4080-91FB-E88D71F3CE4D}">
      <dgm:prSet/>
      <dgm:spPr/>
      <dgm:t>
        <a:bodyPr/>
        <a:lstStyle/>
        <a:p>
          <a:endParaRPr lang="en-US"/>
        </a:p>
      </dgm:t>
    </dgm:pt>
    <dgm:pt modelId="{63D7E163-AA93-45BE-97D3-474503227FB1}" type="sibTrans" cxnId="{3EA985D4-0959-4080-91FB-E88D71F3CE4D}">
      <dgm:prSet/>
      <dgm:spPr/>
      <dgm:t>
        <a:bodyPr/>
        <a:lstStyle/>
        <a:p>
          <a:endParaRPr lang="en-US"/>
        </a:p>
      </dgm:t>
    </dgm:pt>
    <dgm:pt modelId="{FCF208D8-93F5-4B31-BBF0-AEAAC6DE0ADB}">
      <dgm:prSet/>
      <dgm:spPr/>
      <dgm:t>
        <a:bodyPr/>
        <a:lstStyle/>
        <a:p>
          <a:endParaRPr lang="en-GB" noProof="0" dirty="0"/>
        </a:p>
      </dgm:t>
    </dgm:pt>
    <dgm:pt modelId="{6A3FE710-8F20-4D54-B85B-94AA65E9CC0F}" type="parTrans" cxnId="{D096BF0F-47AA-4CEF-8FCE-062EB5D8151E}">
      <dgm:prSet/>
      <dgm:spPr/>
      <dgm:t>
        <a:bodyPr/>
        <a:lstStyle/>
        <a:p>
          <a:endParaRPr lang="en-US"/>
        </a:p>
      </dgm:t>
    </dgm:pt>
    <dgm:pt modelId="{54666EFD-1401-4776-8ECF-1D8AD52D7E63}" type="sibTrans" cxnId="{D096BF0F-47AA-4CEF-8FCE-062EB5D8151E}">
      <dgm:prSet/>
      <dgm:spPr/>
      <dgm:t>
        <a:bodyPr/>
        <a:lstStyle/>
        <a:p>
          <a:endParaRPr lang="en-US"/>
        </a:p>
      </dgm:t>
    </dgm:pt>
    <dgm:pt modelId="{E7994189-0946-4833-AAD9-4B041F5FA487}">
      <dgm:prSet/>
      <dgm:spPr/>
      <dgm:t>
        <a:bodyPr/>
        <a:lstStyle/>
        <a:p>
          <a:endParaRPr lang="en-GB" noProof="0" dirty="0"/>
        </a:p>
      </dgm:t>
    </dgm:pt>
    <dgm:pt modelId="{70C60F8A-061C-443A-AAD1-022FECD4423A}" type="parTrans" cxnId="{F16E82BF-346D-4688-B22F-CFD58C905137}">
      <dgm:prSet/>
      <dgm:spPr/>
      <dgm:t>
        <a:bodyPr/>
        <a:lstStyle/>
        <a:p>
          <a:endParaRPr lang="en-US"/>
        </a:p>
      </dgm:t>
    </dgm:pt>
    <dgm:pt modelId="{DA932D8B-49CA-4FE7-B79B-ABD619830F8E}" type="sibTrans" cxnId="{F16E82BF-346D-4688-B22F-CFD58C905137}">
      <dgm:prSet/>
      <dgm:spPr/>
      <dgm:t>
        <a:bodyPr/>
        <a:lstStyle/>
        <a:p>
          <a:endParaRPr lang="en-US"/>
        </a:p>
      </dgm:t>
    </dgm:pt>
    <dgm:pt modelId="{3611BCA5-269F-40E9-ACB1-A49D58C54D6A}">
      <dgm:prSet/>
      <dgm:spPr/>
      <dgm:t>
        <a:bodyPr/>
        <a:lstStyle/>
        <a:p>
          <a:endParaRPr lang="en-US" dirty="0"/>
        </a:p>
      </dgm:t>
    </dgm:pt>
    <dgm:pt modelId="{E7A1EE83-DE4D-4BFE-A5D0-290B0929317E}" type="parTrans" cxnId="{5EC6E997-E36B-41CE-B458-427E59EE816D}">
      <dgm:prSet/>
      <dgm:spPr/>
      <dgm:t>
        <a:bodyPr/>
        <a:lstStyle/>
        <a:p>
          <a:endParaRPr lang="en-US"/>
        </a:p>
      </dgm:t>
    </dgm:pt>
    <dgm:pt modelId="{684A7DC2-D3D2-4CEF-BC2C-9BC5D5D0622B}" type="sibTrans" cxnId="{5EC6E997-E36B-41CE-B458-427E59EE816D}">
      <dgm:prSet/>
      <dgm:spPr/>
      <dgm:t>
        <a:bodyPr/>
        <a:lstStyle/>
        <a:p>
          <a:endParaRPr lang="en-US"/>
        </a:p>
      </dgm:t>
    </dgm:pt>
    <dgm:pt modelId="{21EE4AAD-65EB-4BB3-A049-FB59304960C9}">
      <dgm:prSet/>
      <dgm:spPr/>
      <dgm:t>
        <a:bodyPr/>
        <a:lstStyle/>
        <a:p>
          <a:endParaRPr lang="en-GB" noProof="0" dirty="0"/>
        </a:p>
      </dgm:t>
    </dgm:pt>
    <dgm:pt modelId="{CCB1BCF5-2155-495B-8977-6F5A982902CC}" type="sibTrans" cxnId="{893F79D8-7440-41E7-8A4B-7B18E34496AF}">
      <dgm:prSet/>
      <dgm:spPr/>
      <dgm:t>
        <a:bodyPr/>
        <a:lstStyle/>
        <a:p>
          <a:endParaRPr lang="en-US"/>
        </a:p>
      </dgm:t>
    </dgm:pt>
    <dgm:pt modelId="{81F46C7D-19A1-4376-861D-19E7CD85ABA5}" type="parTrans" cxnId="{893F79D8-7440-41E7-8A4B-7B18E34496AF}">
      <dgm:prSet/>
      <dgm:spPr/>
      <dgm:t>
        <a:bodyPr/>
        <a:lstStyle/>
        <a:p>
          <a:endParaRPr lang="en-US"/>
        </a:p>
      </dgm:t>
    </dgm:pt>
    <dgm:pt modelId="{213CF1E8-2506-4C50-ACBC-64918F2911D1}">
      <dgm:prSet/>
      <dgm:spPr>
        <a:ln>
          <a:solidFill>
            <a:schemeClr val="accent1"/>
          </a:solidFill>
        </a:ln>
      </dgm:spPr>
      <dgm:t>
        <a:bodyPr/>
        <a:lstStyle/>
        <a:p>
          <a:endParaRPr lang="en-US" dirty="0"/>
        </a:p>
      </dgm:t>
    </dgm:pt>
    <dgm:pt modelId="{3D019027-7D1E-4FEF-9672-EDEE577C7897}" type="parTrans" cxnId="{0824BFC1-093F-4675-95E5-3B8513F376C4}">
      <dgm:prSet/>
      <dgm:spPr/>
      <dgm:t>
        <a:bodyPr/>
        <a:lstStyle/>
        <a:p>
          <a:endParaRPr lang="en-US"/>
        </a:p>
      </dgm:t>
    </dgm:pt>
    <dgm:pt modelId="{F87648FB-72BB-4CB5-BA0F-8494BD9185D6}" type="sibTrans" cxnId="{0824BFC1-093F-4675-95E5-3B8513F376C4}">
      <dgm:prSet/>
      <dgm:spPr/>
      <dgm:t>
        <a:bodyPr/>
        <a:lstStyle/>
        <a:p>
          <a:endParaRPr lang="en-US"/>
        </a:p>
      </dgm:t>
    </dgm:pt>
    <dgm:pt modelId="{3493B030-A596-4ED0-AF63-481727B2EE95}">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a:buNone/>
          </a:pPr>
          <a:r>
            <a:rPr lang="en-GB" sz="2000" noProof="0" dirty="0">
              <a:solidFill>
                <a:prstClr val="white"/>
              </a:solidFill>
              <a:latin typeface="Calibri" panose="020F0502020204030204"/>
              <a:ea typeface="+mn-ea"/>
              <a:cs typeface="+mn-cs"/>
            </a:rPr>
            <a:t>Placement of Information</a:t>
          </a:r>
        </a:p>
      </dgm:t>
    </dgm:pt>
    <dgm:pt modelId="{AADFC7F3-CA61-4900-93C7-31912BAF9318}" type="parTrans" cxnId="{CB08D6D1-215C-4F81-860D-F20DC95EAB3B}">
      <dgm:prSet/>
      <dgm:spPr/>
      <dgm:t>
        <a:bodyPr/>
        <a:lstStyle/>
        <a:p>
          <a:endParaRPr lang="en-US"/>
        </a:p>
      </dgm:t>
    </dgm:pt>
    <dgm:pt modelId="{56DE4533-43C3-434B-BCDC-1485EF43E6DC}" type="sibTrans" cxnId="{CB08D6D1-215C-4F81-860D-F20DC95EAB3B}">
      <dgm:prSet/>
      <dgm:spPr/>
      <dgm:t>
        <a:bodyPr/>
        <a:lstStyle/>
        <a:p>
          <a:endParaRPr lang="en-US"/>
        </a:p>
      </dgm:t>
    </dgm:pt>
    <dgm:pt modelId="{7AE190AF-F7B2-4394-99EC-8ED8DD7796CE}">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Complying with Selected Licence</a:t>
          </a:r>
          <a:endParaRPr lang="en-US" sz="2000" kern="1200" dirty="0">
            <a:solidFill>
              <a:prstClr val="white"/>
            </a:solidFill>
            <a:latin typeface="Calibri" panose="020F0502020204030204"/>
            <a:ea typeface="+mn-ea"/>
            <a:cs typeface="+mn-cs"/>
          </a:endParaRPr>
        </a:p>
      </dgm:t>
    </dgm:pt>
    <dgm:pt modelId="{0F8D4444-966E-4DB1-8F56-BE1E36B6F933}" type="sibTrans" cxnId="{024C92E6-7A5B-4E0C-9A0B-30505C0986FA}">
      <dgm:prSet/>
      <dgm:spPr/>
      <dgm:t>
        <a:bodyPr/>
        <a:lstStyle/>
        <a:p>
          <a:endParaRPr lang="en-US"/>
        </a:p>
      </dgm:t>
    </dgm:pt>
    <dgm:pt modelId="{1F481265-F90A-473D-B6CD-CB63971A64B6}" type="parTrans" cxnId="{024C92E6-7A5B-4E0C-9A0B-30505C0986FA}">
      <dgm:prSet/>
      <dgm:spPr/>
      <dgm:t>
        <a:bodyPr/>
        <a:lstStyle/>
        <a:p>
          <a:endParaRPr lang="en-US"/>
        </a:p>
      </dgm:t>
    </dgm:pt>
    <dgm:pt modelId="{D02B4622-549E-4E0B-8A49-6229A14007E2}" type="pres">
      <dgm:prSet presAssocID="{77EBF1A5-77B4-4349-BDD0-B0889C2CD51A}" presName="linearFlow" presStyleCnt="0">
        <dgm:presLayoutVars>
          <dgm:dir/>
          <dgm:animLvl val="lvl"/>
          <dgm:resizeHandles val="exact"/>
        </dgm:presLayoutVars>
      </dgm:prSet>
      <dgm:spPr/>
    </dgm:pt>
    <dgm:pt modelId="{D99F27A1-0C79-4705-B087-5F0349904051}" type="pres">
      <dgm:prSet presAssocID="{213CF1E8-2506-4C50-ACBC-64918F2911D1}" presName="composite" presStyleCnt="0"/>
      <dgm:spPr/>
    </dgm:pt>
    <dgm:pt modelId="{72B6CED8-A400-482C-927F-BC627B834971}" type="pres">
      <dgm:prSet presAssocID="{213CF1E8-2506-4C50-ACBC-64918F2911D1}" presName="parentText" presStyleLbl="alignNode1" presStyleIdx="0" presStyleCnt="11">
        <dgm:presLayoutVars>
          <dgm:chMax val="1"/>
          <dgm:bulletEnabled val="1"/>
        </dgm:presLayoutVars>
      </dgm:prSet>
      <dgm:spPr/>
    </dgm:pt>
    <dgm:pt modelId="{B0DE6B74-265B-4143-9CF0-62A0C9089DFC}" type="pres">
      <dgm:prSet presAssocID="{213CF1E8-2506-4C50-ACBC-64918F2911D1}" presName="descendantText" presStyleLbl="alignAcc1" presStyleIdx="0" presStyleCnt="11">
        <dgm:presLayoutVars>
          <dgm:bulletEnabled val="1"/>
        </dgm:presLayoutVars>
      </dgm:prSet>
      <dgm:spPr>
        <a:prstGeom prst="round2SameRect">
          <a:avLst/>
        </a:prstGeom>
      </dgm:spPr>
    </dgm:pt>
    <dgm:pt modelId="{9C5B7CCD-950F-41B9-8644-B33DED0FC37B}" type="pres">
      <dgm:prSet presAssocID="{F87648FB-72BB-4CB5-BA0F-8494BD9185D6}" presName="sp" presStyleCnt="0"/>
      <dgm:spPr/>
    </dgm:pt>
    <dgm:pt modelId="{4EACCD85-945F-4107-939C-401D4DDB180C}" type="pres">
      <dgm:prSet presAssocID="{56F64839-A76A-4826-B68F-44339BB706DA}" presName="composite" presStyleCnt="0"/>
      <dgm:spPr/>
    </dgm:pt>
    <dgm:pt modelId="{F461D35C-CF4D-4650-A50E-D9B396DF562A}" type="pres">
      <dgm:prSet presAssocID="{56F64839-A76A-4826-B68F-44339BB706DA}" presName="parentText" presStyleLbl="alignNode1" presStyleIdx="1" presStyleCnt="11">
        <dgm:presLayoutVars>
          <dgm:chMax val="1"/>
          <dgm:bulletEnabled val="1"/>
        </dgm:presLayoutVars>
      </dgm:prSet>
      <dgm:spPr/>
    </dgm:pt>
    <dgm:pt modelId="{8E0D4D87-74C1-4B86-94D2-76E5CF025EA7}" type="pres">
      <dgm:prSet presAssocID="{56F64839-A76A-4826-B68F-44339BB706DA}" presName="descendantText" presStyleLbl="alignAcc1" presStyleIdx="1" presStyleCnt="11">
        <dgm:presLayoutVars>
          <dgm:bulletEnabled val="1"/>
        </dgm:presLayoutVars>
      </dgm:prSet>
      <dgm:spPr>
        <a:xfrm rot="5400000">
          <a:off x="5270018" y="-4925137"/>
          <a:ext cx="317673" cy="10173489"/>
        </a:xfrm>
        <a:prstGeom prst="round2SameRect">
          <a:avLst/>
        </a:prstGeom>
      </dgm:spPr>
    </dgm:pt>
    <dgm:pt modelId="{AED85227-CD80-463F-AA22-6CFC30181A90}" type="pres">
      <dgm:prSet presAssocID="{DBA6345D-116B-4BD3-9DBE-29F8A991690D}" presName="sp" presStyleCnt="0"/>
      <dgm:spPr/>
    </dgm:pt>
    <dgm:pt modelId="{340C8651-D259-4121-8D49-F0AF121A95F1}" type="pres">
      <dgm:prSet presAssocID="{B0A8B8AC-0E1B-463A-9A5B-4F44856B6D5B}" presName="composite" presStyleCnt="0"/>
      <dgm:spPr/>
    </dgm:pt>
    <dgm:pt modelId="{852A1302-6DE0-49AA-9B12-672E3E94CFB8}" type="pres">
      <dgm:prSet presAssocID="{B0A8B8AC-0E1B-463A-9A5B-4F44856B6D5B}" presName="parentText" presStyleLbl="alignNode1" presStyleIdx="2" presStyleCnt="11">
        <dgm:presLayoutVars>
          <dgm:chMax val="1"/>
          <dgm:bulletEnabled val="1"/>
        </dgm:presLayoutVars>
      </dgm:prSet>
      <dgm:spPr/>
    </dgm:pt>
    <dgm:pt modelId="{928293D8-6BE9-4FB8-9FDF-A1A47E65E138}" type="pres">
      <dgm:prSet presAssocID="{B0A8B8AC-0E1B-463A-9A5B-4F44856B6D5B}" presName="descendantText" presStyleLbl="alignAcc1" presStyleIdx="2" presStyleCnt="11">
        <dgm:presLayoutVars>
          <dgm:bulletEnabled val="1"/>
        </dgm:presLayoutVars>
      </dgm:prSet>
      <dgm:spPr>
        <a:xfrm rot="5400000">
          <a:off x="5270018" y="-4496574"/>
          <a:ext cx="317673" cy="10173489"/>
        </a:xfrm>
        <a:prstGeom prst="round2SameRect">
          <a:avLst/>
        </a:prstGeom>
      </dgm:spPr>
    </dgm:pt>
    <dgm:pt modelId="{91484F5D-7801-4761-BB5D-D4B0B4D8CBFE}" type="pres">
      <dgm:prSet presAssocID="{8C50E816-2D85-4F34-882A-0A9F28D271FF}" presName="sp" presStyleCnt="0"/>
      <dgm:spPr/>
    </dgm:pt>
    <dgm:pt modelId="{5AF7BB85-96DE-430E-AEC8-6E6BDB278D60}" type="pres">
      <dgm:prSet presAssocID="{B3A6E859-22C6-4936-B3F6-EE5D05425CA7}" presName="composite" presStyleCnt="0"/>
      <dgm:spPr/>
    </dgm:pt>
    <dgm:pt modelId="{BBF5392A-BEDE-4A00-BDBD-CC4068CD9CA5}" type="pres">
      <dgm:prSet presAssocID="{B3A6E859-22C6-4936-B3F6-EE5D05425CA7}" presName="parentText" presStyleLbl="alignNode1" presStyleIdx="3" presStyleCnt="11">
        <dgm:presLayoutVars>
          <dgm:chMax val="1"/>
          <dgm:bulletEnabled val="1"/>
        </dgm:presLayoutVars>
      </dgm:prSet>
      <dgm:spPr/>
    </dgm:pt>
    <dgm:pt modelId="{B5CA96B8-5831-435D-93B8-4686711D3867}" type="pres">
      <dgm:prSet presAssocID="{B3A6E859-22C6-4936-B3F6-EE5D05425CA7}" presName="descendantText" presStyleLbl="alignAcc1" presStyleIdx="3" presStyleCnt="11">
        <dgm:presLayoutVars>
          <dgm:bulletEnabled val="1"/>
        </dgm:presLayoutVars>
      </dgm:prSet>
      <dgm:spPr>
        <a:xfrm rot="5400000">
          <a:off x="5270018" y="-4068011"/>
          <a:ext cx="317673" cy="10173489"/>
        </a:xfrm>
        <a:prstGeom prst="round2SameRect">
          <a:avLst/>
        </a:prstGeom>
      </dgm:spPr>
    </dgm:pt>
    <dgm:pt modelId="{FBE32837-C5A2-4C4B-A056-A45569DB667E}" type="pres">
      <dgm:prSet presAssocID="{26D46FF5-2036-492A-BDC5-BB1AD819C7A3}" presName="sp" presStyleCnt="0"/>
      <dgm:spPr/>
    </dgm:pt>
    <dgm:pt modelId="{E8ADAAEC-6C8F-4BF8-B6CC-6C1FE849610D}" type="pres">
      <dgm:prSet presAssocID="{4881A6CF-1C6B-4AE9-97FD-F90E3D2A595B}" presName="composite" presStyleCnt="0"/>
      <dgm:spPr/>
    </dgm:pt>
    <dgm:pt modelId="{1AB64586-B598-4146-896F-305104215411}" type="pres">
      <dgm:prSet presAssocID="{4881A6CF-1C6B-4AE9-97FD-F90E3D2A595B}" presName="parentText" presStyleLbl="alignNode1" presStyleIdx="4" presStyleCnt="11">
        <dgm:presLayoutVars>
          <dgm:chMax val="1"/>
          <dgm:bulletEnabled val="1"/>
        </dgm:presLayoutVars>
      </dgm:prSet>
      <dgm:spPr/>
    </dgm:pt>
    <dgm:pt modelId="{594C68B5-C7BA-4479-A3B8-1F0715E9B235}" type="pres">
      <dgm:prSet presAssocID="{4881A6CF-1C6B-4AE9-97FD-F90E3D2A595B}" presName="descendantText" presStyleLbl="alignAcc1" presStyleIdx="4" presStyleCnt="11">
        <dgm:presLayoutVars>
          <dgm:bulletEnabled val="1"/>
        </dgm:presLayoutVars>
      </dgm:prSet>
      <dgm:spPr>
        <a:xfrm rot="5400000">
          <a:off x="5270018" y="-3639448"/>
          <a:ext cx="317673" cy="10173489"/>
        </a:xfrm>
        <a:prstGeom prst="round2SameRect">
          <a:avLst/>
        </a:prstGeom>
      </dgm:spPr>
    </dgm:pt>
    <dgm:pt modelId="{851CA31C-5A88-466A-9BDF-C65F5CB58696}" type="pres">
      <dgm:prSet presAssocID="{FFA050AD-49C2-4EE7-BF4B-B7295A217D36}" presName="sp" presStyleCnt="0"/>
      <dgm:spPr/>
    </dgm:pt>
    <dgm:pt modelId="{73688229-691D-4D1A-9CC2-C1604B43BF51}" type="pres">
      <dgm:prSet presAssocID="{DF9EDFB1-C8A3-45E3-8169-E6B7C34B8AF9}" presName="composite" presStyleCnt="0"/>
      <dgm:spPr/>
    </dgm:pt>
    <dgm:pt modelId="{5D8F849E-7AF1-471B-8B27-BA634E068260}" type="pres">
      <dgm:prSet presAssocID="{DF9EDFB1-C8A3-45E3-8169-E6B7C34B8AF9}" presName="parentText" presStyleLbl="alignNode1" presStyleIdx="5" presStyleCnt="11">
        <dgm:presLayoutVars>
          <dgm:chMax val="1"/>
          <dgm:bulletEnabled val="1"/>
        </dgm:presLayoutVars>
      </dgm:prSet>
      <dgm:spPr/>
    </dgm:pt>
    <dgm:pt modelId="{85B825C2-78C1-42BD-AC94-B236C0BF106D}" type="pres">
      <dgm:prSet presAssocID="{DF9EDFB1-C8A3-45E3-8169-E6B7C34B8AF9}" presName="descendantText" presStyleLbl="alignAcc1" presStyleIdx="5" presStyleCnt="11">
        <dgm:presLayoutVars>
          <dgm:bulletEnabled val="1"/>
        </dgm:presLayoutVars>
      </dgm:prSet>
      <dgm:spPr>
        <a:xfrm rot="5400000">
          <a:off x="5270018" y="-3210884"/>
          <a:ext cx="317673" cy="10173489"/>
        </a:xfrm>
        <a:prstGeom prst="round2SameRect">
          <a:avLst/>
        </a:prstGeom>
      </dgm:spPr>
    </dgm:pt>
    <dgm:pt modelId="{C3A77983-D971-4A41-955C-86375318F7CA}" type="pres">
      <dgm:prSet presAssocID="{67FCD7BF-2999-4E3D-AB34-F2F0C53A158C}" presName="sp" presStyleCnt="0"/>
      <dgm:spPr/>
    </dgm:pt>
    <dgm:pt modelId="{E7646430-A79C-49A7-86F5-7F5BB6012605}" type="pres">
      <dgm:prSet presAssocID="{4ED29C1D-4879-4D3B-9483-3BB13A95557E}" presName="composite" presStyleCnt="0"/>
      <dgm:spPr/>
    </dgm:pt>
    <dgm:pt modelId="{17DB11F6-3381-4FF7-BFFD-D1DB3D23DB9C}" type="pres">
      <dgm:prSet presAssocID="{4ED29C1D-4879-4D3B-9483-3BB13A95557E}" presName="parentText" presStyleLbl="alignNode1" presStyleIdx="6" presStyleCnt="11">
        <dgm:presLayoutVars>
          <dgm:chMax val="1"/>
          <dgm:bulletEnabled val="1"/>
        </dgm:presLayoutVars>
      </dgm:prSet>
      <dgm:spPr/>
    </dgm:pt>
    <dgm:pt modelId="{0E10A7C4-4CC9-4DE8-AB0C-DF146C6850D8}" type="pres">
      <dgm:prSet presAssocID="{4ED29C1D-4879-4D3B-9483-3BB13A95557E}" presName="descendantText" presStyleLbl="alignAcc1" presStyleIdx="6" presStyleCnt="11">
        <dgm:presLayoutVars>
          <dgm:bulletEnabled val="1"/>
        </dgm:presLayoutVars>
      </dgm:prSet>
      <dgm:spPr>
        <a:xfrm rot="5400000">
          <a:off x="5270018" y="-2782321"/>
          <a:ext cx="317673" cy="10173489"/>
        </a:xfrm>
        <a:prstGeom prst="round2SameRect">
          <a:avLst/>
        </a:prstGeom>
      </dgm:spPr>
    </dgm:pt>
    <dgm:pt modelId="{84B6730A-5263-406F-91E4-EE2CAC411391}" type="pres">
      <dgm:prSet presAssocID="{63D7E163-AA93-45BE-97D3-474503227FB1}" presName="sp" presStyleCnt="0"/>
      <dgm:spPr/>
    </dgm:pt>
    <dgm:pt modelId="{FE63D0A3-6406-4E85-8CEE-3795CE5523F7}" type="pres">
      <dgm:prSet presAssocID="{FCF208D8-93F5-4B31-BBF0-AEAAC6DE0ADB}" presName="composite" presStyleCnt="0"/>
      <dgm:spPr/>
    </dgm:pt>
    <dgm:pt modelId="{098AC15E-C394-4774-9AA1-E9790C2DB4E4}" type="pres">
      <dgm:prSet presAssocID="{FCF208D8-93F5-4B31-BBF0-AEAAC6DE0ADB}" presName="parentText" presStyleLbl="alignNode1" presStyleIdx="7" presStyleCnt="11">
        <dgm:presLayoutVars>
          <dgm:chMax val="1"/>
          <dgm:bulletEnabled val="1"/>
        </dgm:presLayoutVars>
      </dgm:prSet>
      <dgm:spPr/>
    </dgm:pt>
    <dgm:pt modelId="{0044F840-A6CF-4E96-97CD-9E598294A2B4}" type="pres">
      <dgm:prSet presAssocID="{FCF208D8-93F5-4B31-BBF0-AEAAC6DE0ADB}" presName="descendantText" presStyleLbl="alignAcc1" presStyleIdx="7" presStyleCnt="11">
        <dgm:presLayoutVars>
          <dgm:bulletEnabled val="1"/>
        </dgm:presLayoutVars>
      </dgm:prSet>
      <dgm:spPr>
        <a:xfrm rot="5400000">
          <a:off x="5270018" y="-2353758"/>
          <a:ext cx="317673" cy="10173489"/>
        </a:xfrm>
        <a:prstGeom prst="round2SameRect">
          <a:avLst/>
        </a:prstGeom>
      </dgm:spPr>
    </dgm:pt>
    <dgm:pt modelId="{442E72D8-84BB-4821-8087-E6BE4976E733}" type="pres">
      <dgm:prSet presAssocID="{54666EFD-1401-4776-8ECF-1D8AD52D7E63}" presName="sp" presStyleCnt="0"/>
      <dgm:spPr/>
    </dgm:pt>
    <dgm:pt modelId="{C7C52DE9-E372-4D4A-8EB4-35D50AC6200C}" type="pres">
      <dgm:prSet presAssocID="{21EE4AAD-65EB-4BB3-A049-FB59304960C9}" presName="composite" presStyleCnt="0"/>
      <dgm:spPr/>
    </dgm:pt>
    <dgm:pt modelId="{CCE9E694-F4A6-450C-8C78-0C9DC22F2666}" type="pres">
      <dgm:prSet presAssocID="{21EE4AAD-65EB-4BB3-A049-FB59304960C9}" presName="parentText" presStyleLbl="alignNode1" presStyleIdx="8" presStyleCnt="11">
        <dgm:presLayoutVars>
          <dgm:chMax val="1"/>
          <dgm:bulletEnabled val="1"/>
        </dgm:presLayoutVars>
      </dgm:prSet>
      <dgm:spPr/>
    </dgm:pt>
    <dgm:pt modelId="{2DE5A67A-95CE-4669-B398-FA6DBD2FC759}" type="pres">
      <dgm:prSet presAssocID="{21EE4AAD-65EB-4BB3-A049-FB59304960C9}" presName="descendantText" presStyleLbl="alignAcc1" presStyleIdx="8" presStyleCnt="11">
        <dgm:presLayoutVars>
          <dgm:bulletEnabled val="1"/>
        </dgm:presLayoutVars>
      </dgm:prSet>
      <dgm:spPr>
        <a:xfrm rot="5400000">
          <a:off x="5270018" y="-1925195"/>
          <a:ext cx="317673" cy="10173489"/>
        </a:xfrm>
        <a:prstGeom prst="round2SameRect">
          <a:avLst/>
        </a:prstGeom>
      </dgm:spPr>
    </dgm:pt>
    <dgm:pt modelId="{5BBCF771-6335-412C-99B1-F75C7BE7CD9D}" type="pres">
      <dgm:prSet presAssocID="{CCB1BCF5-2155-495B-8977-6F5A982902CC}" presName="sp" presStyleCnt="0"/>
      <dgm:spPr/>
    </dgm:pt>
    <dgm:pt modelId="{02CD0B9C-11CD-49FA-92C0-2BCFF01A956E}" type="pres">
      <dgm:prSet presAssocID="{E7994189-0946-4833-AAD9-4B041F5FA487}" presName="composite" presStyleCnt="0"/>
      <dgm:spPr/>
    </dgm:pt>
    <dgm:pt modelId="{E43835D4-AEAE-4786-85EF-9AF2399808F7}" type="pres">
      <dgm:prSet presAssocID="{E7994189-0946-4833-AAD9-4B041F5FA487}" presName="parentText" presStyleLbl="alignNode1" presStyleIdx="9" presStyleCnt="11">
        <dgm:presLayoutVars>
          <dgm:chMax val="1"/>
          <dgm:bulletEnabled val="1"/>
        </dgm:presLayoutVars>
      </dgm:prSet>
      <dgm:spPr/>
    </dgm:pt>
    <dgm:pt modelId="{09BDD5E6-F470-4B1D-A0EA-CB8AB156C242}" type="pres">
      <dgm:prSet presAssocID="{E7994189-0946-4833-AAD9-4B041F5FA487}" presName="descendantText" presStyleLbl="alignAcc1" presStyleIdx="9" presStyleCnt="11">
        <dgm:presLayoutVars>
          <dgm:bulletEnabled val="1"/>
        </dgm:presLayoutVars>
      </dgm:prSet>
      <dgm:spPr>
        <a:xfrm rot="5400000">
          <a:off x="5270018" y="-1496632"/>
          <a:ext cx="317673" cy="10173489"/>
        </a:xfrm>
        <a:prstGeom prst="round2SameRect">
          <a:avLst/>
        </a:prstGeom>
      </dgm:spPr>
    </dgm:pt>
    <dgm:pt modelId="{615FAA70-0875-4AA6-870C-6C000AECEC22}" type="pres">
      <dgm:prSet presAssocID="{DA932D8B-49CA-4FE7-B79B-ABD619830F8E}" presName="sp" presStyleCnt="0"/>
      <dgm:spPr/>
    </dgm:pt>
    <dgm:pt modelId="{872E1309-72C6-48A2-AC24-3AC46BA35B21}" type="pres">
      <dgm:prSet presAssocID="{3611BCA5-269F-40E9-ACB1-A49D58C54D6A}" presName="composite" presStyleCnt="0"/>
      <dgm:spPr/>
    </dgm:pt>
    <dgm:pt modelId="{89187FB0-0A25-429C-A398-D69CDECA5591}" type="pres">
      <dgm:prSet presAssocID="{3611BCA5-269F-40E9-ACB1-A49D58C54D6A}" presName="parentText" presStyleLbl="alignNode1" presStyleIdx="10" presStyleCnt="11">
        <dgm:presLayoutVars>
          <dgm:chMax val="1"/>
          <dgm:bulletEnabled val="1"/>
        </dgm:presLayoutVars>
      </dgm:prSet>
      <dgm:spPr/>
    </dgm:pt>
    <dgm:pt modelId="{C41816C8-016F-4806-A312-4D8B696FCEE4}" type="pres">
      <dgm:prSet presAssocID="{3611BCA5-269F-40E9-ACB1-A49D58C54D6A}" presName="descendantText" presStyleLbl="alignAcc1" presStyleIdx="10" presStyleCnt="11">
        <dgm:presLayoutVars>
          <dgm:bulletEnabled val="1"/>
        </dgm:presLayoutVars>
      </dgm:prSet>
      <dgm:spPr>
        <a:xfrm rot="5400000">
          <a:off x="5270018" y="-1068069"/>
          <a:ext cx="317673" cy="10173489"/>
        </a:xfrm>
        <a:prstGeom prst="round2SameRect">
          <a:avLst/>
        </a:prstGeom>
      </dgm:spPr>
    </dgm:pt>
  </dgm:ptLst>
  <dgm:cxnLst>
    <dgm:cxn modelId="{765D6A02-87EB-43CA-93CB-133236912F1D}" type="presOf" srcId="{B0A8B8AC-0E1B-463A-9A5B-4F44856B6D5B}" destId="{852A1302-6DE0-49AA-9B12-672E3E94CFB8}" srcOrd="0" destOrd="0" presId="urn:microsoft.com/office/officeart/2005/8/layout/chevron2"/>
    <dgm:cxn modelId="{7B95C903-9EB1-47C0-9D8E-232E158E004B}" srcId="{DF9EDFB1-C8A3-45E3-8169-E6B7C34B8AF9}" destId="{E7D36A04-5230-4968-A531-68DF3E570F38}" srcOrd="0" destOrd="0" parTransId="{EAD644DF-42DD-4ED7-BA10-52AEBD3CD101}" sibTransId="{D7036619-B2FD-497A-B14A-EC1B121BDC9A}"/>
    <dgm:cxn modelId="{A21EAD0E-B3F4-4FD0-91E4-8EF9BFD4BD07}" srcId="{FCF208D8-93F5-4B31-BBF0-AEAAC6DE0ADB}" destId="{4F099E57-9AF3-47C8-9A18-27CED1015580}" srcOrd="0" destOrd="0" parTransId="{47D6A700-9C6B-4AA1-91BA-FBD72E0DF5D0}" sibTransId="{4C453065-5302-4520-B256-900713D1A60E}"/>
    <dgm:cxn modelId="{D096BF0F-47AA-4CEF-8FCE-062EB5D8151E}" srcId="{77EBF1A5-77B4-4349-BDD0-B0889C2CD51A}" destId="{FCF208D8-93F5-4B31-BBF0-AEAAC6DE0ADB}" srcOrd="7" destOrd="0" parTransId="{6A3FE710-8F20-4D54-B85B-94AA65E9CC0F}" sibTransId="{54666EFD-1401-4776-8ECF-1D8AD52D7E63}"/>
    <dgm:cxn modelId="{E5459711-34B3-46C4-A96A-E4D388DCF182}" type="presOf" srcId="{4ED29C1D-4879-4D3B-9483-3BB13A95557E}" destId="{17DB11F6-3381-4FF7-BFFD-D1DB3D23DB9C}" srcOrd="0" destOrd="0" presId="urn:microsoft.com/office/officeart/2005/8/layout/chevron2"/>
    <dgm:cxn modelId="{F57DB713-AD43-4B60-A433-2AB37F0FC45D}" type="presOf" srcId="{DF9EDFB1-C8A3-45E3-8169-E6B7C34B8AF9}" destId="{5D8F849E-7AF1-471B-8B27-BA634E068260}" srcOrd="0" destOrd="0" presId="urn:microsoft.com/office/officeart/2005/8/layout/chevron2"/>
    <dgm:cxn modelId="{60F8A61C-BF3A-44EC-9FCD-3D6A617BD6FD}" type="presOf" srcId="{3493B030-A596-4ED0-AF63-481727B2EE95}" destId="{B0DE6B74-265B-4143-9CF0-62A0C9089DFC}" srcOrd="0" destOrd="0" presId="urn:microsoft.com/office/officeart/2005/8/layout/chevron2"/>
    <dgm:cxn modelId="{7FC5A01D-89FD-44BE-9042-557D9B2EEE4B}" type="presOf" srcId="{3192E76A-6C60-436D-8020-35FBFFF9A107}" destId="{09BDD5E6-F470-4B1D-A0EA-CB8AB156C242}" srcOrd="0" destOrd="0" presId="urn:microsoft.com/office/officeart/2005/8/layout/chevron2"/>
    <dgm:cxn modelId="{6772462C-A4CD-43C1-8064-890148AFB1C9}" type="presOf" srcId="{67557DEF-9A83-46C7-B333-1AF08B985200}" destId="{594C68B5-C7BA-4479-A3B8-1F0715E9B235}" srcOrd="0" destOrd="0" presId="urn:microsoft.com/office/officeart/2005/8/layout/chevron2"/>
    <dgm:cxn modelId="{7225C531-496C-4586-89EC-245E70196A5B}" srcId="{B0A8B8AC-0E1B-463A-9A5B-4F44856B6D5B}" destId="{79CA40BE-B57F-449C-820A-11093479E95D}" srcOrd="0" destOrd="0" parTransId="{4B26FBAE-E96D-40E4-A4D1-14811B21108B}" sibTransId="{C74FF454-6370-4F3E-B6F9-5ECEF044701B}"/>
    <dgm:cxn modelId="{0F8C5B5F-A453-402E-8F04-26221E58A948}" srcId="{77EBF1A5-77B4-4349-BDD0-B0889C2CD51A}" destId="{4881A6CF-1C6B-4AE9-97FD-F90E3D2A595B}" srcOrd="4" destOrd="0" parTransId="{A7CA6382-5983-42E5-AD45-5CEBB9416043}" sibTransId="{FFA050AD-49C2-4EE7-BF4B-B7295A217D36}"/>
    <dgm:cxn modelId="{BAAE6064-6CDC-4A43-BAAD-D449117AE990}" type="presOf" srcId="{77EBF1A5-77B4-4349-BDD0-B0889C2CD51A}" destId="{D02B4622-549E-4E0B-8A49-6229A14007E2}" srcOrd="0" destOrd="0" presId="urn:microsoft.com/office/officeart/2005/8/layout/chevron2"/>
    <dgm:cxn modelId="{59E7E564-D547-4FA6-A994-D937BC2A8ADB}" srcId="{4ED29C1D-4879-4D3B-9483-3BB13A95557E}" destId="{A64AED0D-203B-4C34-AD0F-325A9141D3A6}" srcOrd="0" destOrd="0" parTransId="{094B7160-ACD2-4E3D-AC92-D225837520DC}" sibTransId="{8A7AE391-830A-43EB-BA73-24D348DB5F5A}"/>
    <dgm:cxn modelId="{61D30267-11FA-4B8B-BB86-BF345FA9C9B1}" type="presOf" srcId="{FCF208D8-93F5-4B31-BBF0-AEAAC6DE0ADB}" destId="{098AC15E-C394-4774-9AA1-E9790C2DB4E4}" srcOrd="0" destOrd="0" presId="urn:microsoft.com/office/officeart/2005/8/layout/chevron2"/>
    <dgm:cxn modelId="{7923B269-6CEC-420D-ABEE-1655C7CDA8E2}" type="presOf" srcId="{4F099E57-9AF3-47C8-9A18-27CED1015580}" destId="{0044F840-A6CF-4E96-97CD-9E598294A2B4}" srcOrd="0" destOrd="0" presId="urn:microsoft.com/office/officeart/2005/8/layout/chevron2"/>
    <dgm:cxn modelId="{F8C77471-2DD0-4F63-B0BB-C27F80D1AB7B}" srcId="{21EE4AAD-65EB-4BB3-A049-FB59304960C9}" destId="{F70FF26E-6AA5-4AC0-94AA-88750E6ECB71}" srcOrd="0" destOrd="0" parTransId="{58179505-8E3E-43F8-9A19-3B42D90E5FA8}" sibTransId="{5462B64E-22AC-4E04-9524-2BFE961165AB}"/>
    <dgm:cxn modelId="{74CCF951-D8BA-43E0-8099-C9BD1D0B332D}" type="presOf" srcId="{21EE4AAD-65EB-4BB3-A049-FB59304960C9}" destId="{CCE9E694-F4A6-450C-8C78-0C9DC22F2666}" srcOrd="0" destOrd="0" presId="urn:microsoft.com/office/officeart/2005/8/layout/chevron2"/>
    <dgm:cxn modelId="{E66A8053-68C6-4A0E-AB87-54ACECCBB81C}" type="presOf" srcId="{4881A6CF-1C6B-4AE9-97FD-F90E3D2A595B}" destId="{1AB64586-B598-4146-896F-305104215411}" srcOrd="0" destOrd="0" presId="urn:microsoft.com/office/officeart/2005/8/layout/chevron2"/>
    <dgm:cxn modelId="{C1C4DA53-CC6D-43CF-8EBA-89892825F10D}" type="presOf" srcId="{7AE190AF-F7B2-4394-99EC-8ED8DD7796CE}" destId="{8E0D4D87-74C1-4B86-94D2-76E5CF025EA7}" srcOrd="0" destOrd="0" presId="urn:microsoft.com/office/officeart/2005/8/layout/chevron2"/>
    <dgm:cxn modelId="{308CEF55-62B7-488E-B828-A742BA1FE865}" type="presOf" srcId="{466265E8-B7E6-45BB-A8A2-4639C3D78465}" destId="{C41816C8-016F-4806-A312-4D8B696FCEE4}" srcOrd="0" destOrd="0" presId="urn:microsoft.com/office/officeart/2005/8/layout/chevron2"/>
    <dgm:cxn modelId="{ABC15678-8314-4600-B6D4-E85E2C927317}" srcId="{77EBF1A5-77B4-4349-BDD0-B0889C2CD51A}" destId="{DF9EDFB1-C8A3-45E3-8169-E6B7C34B8AF9}" srcOrd="5" destOrd="0" parTransId="{168EAE34-9A47-4F42-80E4-1C6281ED3FD0}" sibTransId="{67FCD7BF-2999-4E3D-AB34-F2F0C53A158C}"/>
    <dgm:cxn modelId="{2A40D17C-5599-4865-9D6F-62337DD48CE8}" type="presOf" srcId="{213CF1E8-2506-4C50-ACBC-64918F2911D1}" destId="{72B6CED8-A400-482C-927F-BC627B834971}" srcOrd="0" destOrd="0" presId="urn:microsoft.com/office/officeart/2005/8/layout/chevron2"/>
    <dgm:cxn modelId="{70A06C81-7BAB-40CF-9D34-AE4175916C53}" type="presOf" srcId="{3611BCA5-269F-40E9-ACB1-A49D58C54D6A}" destId="{89187FB0-0A25-429C-A398-D69CDECA5591}" srcOrd="0" destOrd="0" presId="urn:microsoft.com/office/officeart/2005/8/layout/chevron2"/>
    <dgm:cxn modelId="{5A35C684-BF2C-482D-8FD4-E3B61CF2F08E}" srcId="{77EBF1A5-77B4-4349-BDD0-B0889C2CD51A}" destId="{56F64839-A76A-4826-B68F-44339BB706DA}" srcOrd="1" destOrd="0" parTransId="{070CA948-FD0F-422A-B579-24FC3DCC60EA}" sibTransId="{DBA6345D-116B-4BD3-9DBE-29F8A991690D}"/>
    <dgm:cxn modelId="{578FF58B-438C-42A8-907E-1CC51674D7BA}" srcId="{4881A6CF-1C6B-4AE9-97FD-F90E3D2A595B}" destId="{67557DEF-9A83-46C7-B333-1AF08B985200}" srcOrd="0" destOrd="0" parTransId="{68B04EE3-1265-4B14-833A-571C14C2DFE5}" sibTransId="{066351A1-98EF-427C-894B-7C4715BC39C7}"/>
    <dgm:cxn modelId="{280BBC8F-3EE2-4999-80AD-E62EF546CE23}" type="presOf" srcId="{A64AED0D-203B-4C34-AD0F-325A9141D3A6}" destId="{0E10A7C4-4CC9-4DE8-AB0C-DF146C6850D8}" srcOrd="0" destOrd="0" presId="urn:microsoft.com/office/officeart/2005/8/layout/chevron2"/>
    <dgm:cxn modelId="{5EC6E997-E36B-41CE-B458-427E59EE816D}" srcId="{77EBF1A5-77B4-4349-BDD0-B0889C2CD51A}" destId="{3611BCA5-269F-40E9-ACB1-A49D58C54D6A}" srcOrd="10" destOrd="0" parTransId="{E7A1EE83-DE4D-4BFE-A5D0-290B0929317E}" sibTransId="{684A7DC2-D3D2-4CEF-BC2C-9BC5D5D0622B}"/>
    <dgm:cxn modelId="{C4F4FFA5-2496-4069-8EEA-BF0CBC012645}" srcId="{77EBF1A5-77B4-4349-BDD0-B0889C2CD51A}" destId="{B3A6E859-22C6-4936-B3F6-EE5D05425CA7}" srcOrd="3" destOrd="0" parTransId="{36A6B19B-D8DC-4A78-8B7B-8EC2E09A56DF}" sibTransId="{26D46FF5-2036-492A-BDC5-BB1AD819C7A3}"/>
    <dgm:cxn modelId="{14ADB7AC-7135-4266-ADCC-93D52EA51507}" type="presOf" srcId="{79CA40BE-B57F-449C-820A-11093479E95D}" destId="{928293D8-6BE9-4FB8-9FDF-A1A47E65E138}" srcOrd="0" destOrd="0" presId="urn:microsoft.com/office/officeart/2005/8/layout/chevron2"/>
    <dgm:cxn modelId="{257DD5AE-3336-457D-B9E3-5594C320772E}" srcId="{E7994189-0946-4833-AAD9-4B041F5FA487}" destId="{3192E76A-6C60-436D-8020-35FBFFF9A107}" srcOrd="0" destOrd="0" parTransId="{20E56067-062E-4F02-9E07-799D78E1EB7C}" sibTransId="{DB24FB86-F01C-472B-BB66-DB1916FFECF2}"/>
    <dgm:cxn modelId="{F3BC26B8-DEE0-459C-848E-9C68DEBE728D}" type="presOf" srcId="{E7D36A04-5230-4968-A531-68DF3E570F38}" destId="{85B825C2-78C1-42BD-AC94-B236C0BF106D}" srcOrd="0" destOrd="0" presId="urn:microsoft.com/office/officeart/2005/8/layout/chevron2"/>
    <dgm:cxn modelId="{CFE943BF-75A1-4D49-AE1A-DCB710562166}" srcId="{3611BCA5-269F-40E9-ACB1-A49D58C54D6A}" destId="{466265E8-B7E6-45BB-A8A2-4639C3D78465}" srcOrd="0" destOrd="0" parTransId="{8062D55C-347F-41AE-A23B-51CF332405B3}" sibTransId="{31BA93D8-AD9E-4735-9E34-6CB385CFDC09}"/>
    <dgm:cxn modelId="{F16E82BF-346D-4688-B22F-CFD58C905137}" srcId="{77EBF1A5-77B4-4349-BDD0-B0889C2CD51A}" destId="{E7994189-0946-4833-AAD9-4B041F5FA487}" srcOrd="9" destOrd="0" parTransId="{70C60F8A-061C-443A-AAD1-022FECD4423A}" sibTransId="{DA932D8B-49CA-4FE7-B79B-ABD619830F8E}"/>
    <dgm:cxn modelId="{0824BFC1-093F-4675-95E5-3B8513F376C4}" srcId="{77EBF1A5-77B4-4349-BDD0-B0889C2CD51A}" destId="{213CF1E8-2506-4C50-ACBC-64918F2911D1}" srcOrd="0" destOrd="0" parTransId="{3D019027-7D1E-4FEF-9672-EDEE577C7897}" sibTransId="{F87648FB-72BB-4CB5-BA0F-8494BD9185D6}"/>
    <dgm:cxn modelId="{50C580CA-9C01-452A-A666-4EB9AD86BE5D}" type="presOf" srcId="{E7994189-0946-4833-AAD9-4B041F5FA487}" destId="{E43835D4-AEAE-4786-85EF-9AF2399808F7}" srcOrd="0" destOrd="0" presId="urn:microsoft.com/office/officeart/2005/8/layout/chevron2"/>
    <dgm:cxn modelId="{DA06BACE-762A-4CB5-B667-6059D0E26533}" type="presOf" srcId="{CBA6F1F0-3ED3-4E8D-8170-422B3E8DF4EA}" destId="{B5CA96B8-5831-435D-93B8-4686711D3867}" srcOrd="0" destOrd="0" presId="urn:microsoft.com/office/officeart/2005/8/layout/chevron2"/>
    <dgm:cxn modelId="{CB08D6D1-215C-4F81-860D-F20DC95EAB3B}" srcId="{213CF1E8-2506-4C50-ACBC-64918F2911D1}" destId="{3493B030-A596-4ED0-AF63-481727B2EE95}" srcOrd="0" destOrd="0" parTransId="{AADFC7F3-CA61-4900-93C7-31912BAF9318}" sibTransId="{56DE4533-43C3-434B-BCDC-1485EF43E6DC}"/>
    <dgm:cxn modelId="{ACA27BD3-D139-4825-9489-993621A582CF}" type="presOf" srcId="{B3A6E859-22C6-4936-B3F6-EE5D05425CA7}" destId="{BBF5392A-BEDE-4A00-BDBD-CC4068CD9CA5}" srcOrd="0" destOrd="0" presId="urn:microsoft.com/office/officeart/2005/8/layout/chevron2"/>
    <dgm:cxn modelId="{3EA985D4-0959-4080-91FB-E88D71F3CE4D}" srcId="{77EBF1A5-77B4-4349-BDD0-B0889C2CD51A}" destId="{4ED29C1D-4879-4D3B-9483-3BB13A95557E}" srcOrd="6" destOrd="0" parTransId="{AD564382-2CA1-406F-A35C-4F5BEBCFF99F}" sibTransId="{63D7E163-AA93-45BE-97D3-474503227FB1}"/>
    <dgm:cxn modelId="{893F79D8-7440-41E7-8A4B-7B18E34496AF}" srcId="{77EBF1A5-77B4-4349-BDD0-B0889C2CD51A}" destId="{21EE4AAD-65EB-4BB3-A049-FB59304960C9}" srcOrd="8" destOrd="0" parTransId="{81F46C7D-19A1-4376-861D-19E7CD85ABA5}" sibTransId="{CCB1BCF5-2155-495B-8977-6F5A982902CC}"/>
    <dgm:cxn modelId="{EA82D7DA-140A-4390-93AF-A9FFC06E60C3}" type="presOf" srcId="{F70FF26E-6AA5-4AC0-94AA-88750E6ECB71}" destId="{2DE5A67A-95CE-4669-B398-FA6DBD2FC759}" srcOrd="0" destOrd="0" presId="urn:microsoft.com/office/officeart/2005/8/layout/chevron2"/>
    <dgm:cxn modelId="{7C0AAAE2-EF15-4612-A7A7-200C8F920881}" srcId="{B3A6E859-22C6-4936-B3F6-EE5D05425CA7}" destId="{CBA6F1F0-3ED3-4E8D-8170-422B3E8DF4EA}" srcOrd="0" destOrd="0" parTransId="{6ACF1897-5F77-49C4-A2F6-D1EB418263AB}" sibTransId="{34A005C4-A10D-4A0C-98FF-8D41A8721644}"/>
    <dgm:cxn modelId="{10BE46E3-B390-4B72-885A-3601191F47F1}" srcId="{77EBF1A5-77B4-4349-BDD0-B0889C2CD51A}" destId="{B0A8B8AC-0E1B-463A-9A5B-4F44856B6D5B}" srcOrd="2" destOrd="0" parTransId="{937B0F57-2BBD-4FBD-BB39-F62F751EF41B}" sibTransId="{8C50E816-2D85-4F34-882A-0A9F28D271FF}"/>
    <dgm:cxn modelId="{024C92E6-7A5B-4E0C-9A0B-30505C0986FA}" srcId="{56F64839-A76A-4826-B68F-44339BB706DA}" destId="{7AE190AF-F7B2-4394-99EC-8ED8DD7796CE}" srcOrd="0" destOrd="0" parTransId="{1F481265-F90A-473D-B6CD-CB63971A64B6}" sibTransId="{0F8D4444-966E-4DB1-8F56-BE1E36B6F933}"/>
    <dgm:cxn modelId="{A63A01FF-82FF-4179-A3E3-8F760785CF91}" type="presOf" srcId="{56F64839-A76A-4826-B68F-44339BB706DA}" destId="{F461D35C-CF4D-4650-A50E-D9B396DF562A}" srcOrd="0" destOrd="0" presId="urn:microsoft.com/office/officeart/2005/8/layout/chevron2"/>
    <dgm:cxn modelId="{2446A0B4-88F5-4120-AFCF-5AA6C5377DD9}" type="presParOf" srcId="{D02B4622-549E-4E0B-8A49-6229A14007E2}" destId="{D99F27A1-0C79-4705-B087-5F0349904051}" srcOrd="0" destOrd="0" presId="urn:microsoft.com/office/officeart/2005/8/layout/chevron2"/>
    <dgm:cxn modelId="{25DD8B80-582E-467E-9B6D-650F63650AEE}" type="presParOf" srcId="{D99F27A1-0C79-4705-B087-5F0349904051}" destId="{72B6CED8-A400-482C-927F-BC627B834971}" srcOrd="0" destOrd="0" presId="urn:microsoft.com/office/officeart/2005/8/layout/chevron2"/>
    <dgm:cxn modelId="{F746DABE-CCA9-42ED-89E2-1480F112C918}" type="presParOf" srcId="{D99F27A1-0C79-4705-B087-5F0349904051}" destId="{B0DE6B74-265B-4143-9CF0-62A0C9089DFC}" srcOrd="1" destOrd="0" presId="urn:microsoft.com/office/officeart/2005/8/layout/chevron2"/>
    <dgm:cxn modelId="{16A37D94-F223-4487-B70E-2E1917952DF6}" type="presParOf" srcId="{D02B4622-549E-4E0B-8A49-6229A14007E2}" destId="{9C5B7CCD-950F-41B9-8644-B33DED0FC37B}" srcOrd="1" destOrd="0" presId="urn:microsoft.com/office/officeart/2005/8/layout/chevron2"/>
    <dgm:cxn modelId="{FC81CF67-582D-4F71-9793-E604E366FE58}" type="presParOf" srcId="{D02B4622-549E-4E0B-8A49-6229A14007E2}" destId="{4EACCD85-945F-4107-939C-401D4DDB180C}" srcOrd="2" destOrd="0" presId="urn:microsoft.com/office/officeart/2005/8/layout/chevron2"/>
    <dgm:cxn modelId="{BE7F3E5A-1E03-442D-B4F3-806A355A5ABB}" type="presParOf" srcId="{4EACCD85-945F-4107-939C-401D4DDB180C}" destId="{F461D35C-CF4D-4650-A50E-D9B396DF562A}" srcOrd="0" destOrd="0" presId="urn:microsoft.com/office/officeart/2005/8/layout/chevron2"/>
    <dgm:cxn modelId="{7ED7D172-2789-4A79-B2FC-BCB496B44DBE}" type="presParOf" srcId="{4EACCD85-945F-4107-939C-401D4DDB180C}" destId="{8E0D4D87-74C1-4B86-94D2-76E5CF025EA7}" srcOrd="1" destOrd="0" presId="urn:microsoft.com/office/officeart/2005/8/layout/chevron2"/>
    <dgm:cxn modelId="{CAA2DA40-0E46-46C5-A525-E2316FDDA091}" type="presParOf" srcId="{D02B4622-549E-4E0B-8A49-6229A14007E2}" destId="{AED85227-CD80-463F-AA22-6CFC30181A90}" srcOrd="3" destOrd="0" presId="urn:microsoft.com/office/officeart/2005/8/layout/chevron2"/>
    <dgm:cxn modelId="{18D8057C-D8FE-4F72-AA71-69D08595D216}" type="presParOf" srcId="{D02B4622-549E-4E0B-8A49-6229A14007E2}" destId="{340C8651-D259-4121-8D49-F0AF121A95F1}" srcOrd="4" destOrd="0" presId="urn:microsoft.com/office/officeart/2005/8/layout/chevron2"/>
    <dgm:cxn modelId="{A8F6CF3C-396E-474E-90D4-A5EC9E4983FA}" type="presParOf" srcId="{340C8651-D259-4121-8D49-F0AF121A95F1}" destId="{852A1302-6DE0-49AA-9B12-672E3E94CFB8}" srcOrd="0" destOrd="0" presId="urn:microsoft.com/office/officeart/2005/8/layout/chevron2"/>
    <dgm:cxn modelId="{002744A5-59E5-41DB-89A8-8AC5EB6958CC}" type="presParOf" srcId="{340C8651-D259-4121-8D49-F0AF121A95F1}" destId="{928293D8-6BE9-4FB8-9FDF-A1A47E65E138}" srcOrd="1" destOrd="0" presId="urn:microsoft.com/office/officeart/2005/8/layout/chevron2"/>
    <dgm:cxn modelId="{5FBC15F5-832D-48E9-AAB6-C279B070B138}" type="presParOf" srcId="{D02B4622-549E-4E0B-8A49-6229A14007E2}" destId="{91484F5D-7801-4761-BB5D-D4B0B4D8CBFE}" srcOrd="5" destOrd="0" presId="urn:microsoft.com/office/officeart/2005/8/layout/chevron2"/>
    <dgm:cxn modelId="{1121980B-9E9D-438C-ADA5-D8F580175EA5}" type="presParOf" srcId="{D02B4622-549E-4E0B-8A49-6229A14007E2}" destId="{5AF7BB85-96DE-430E-AEC8-6E6BDB278D60}" srcOrd="6" destOrd="0" presId="urn:microsoft.com/office/officeart/2005/8/layout/chevron2"/>
    <dgm:cxn modelId="{63D6A2F7-4061-44C4-9F71-052C8E927604}" type="presParOf" srcId="{5AF7BB85-96DE-430E-AEC8-6E6BDB278D60}" destId="{BBF5392A-BEDE-4A00-BDBD-CC4068CD9CA5}" srcOrd="0" destOrd="0" presId="urn:microsoft.com/office/officeart/2005/8/layout/chevron2"/>
    <dgm:cxn modelId="{15459D5A-AAC8-4FE2-9325-EA33B008FF15}" type="presParOf" srcId="{5AF7BB85-96DE-430E-AEC8-6E6BDB278D60}" destId="{B5CA96B8-5831-435D-93B8-4686711D3867}" srcOrd="1" destOrd="0" presId="urn:microsoft.com/office/officeart/2005/8/layout/chevron2"/>
    <dgm:cxn modelId="{758858DE-9827-42F1-A9EA-AB552E61E8DE}" type="presParOf" srcId="{D02B4622-549E-4E0B-8A49-6229A14007E2}" destId="{FBE32837-C5A2-4C4B-A056-A45569DB667E}" srcOrd="7" destOrd="0" presId="urn:microsoft.com/office/officeart/2005/8/layout/chevron2"/>
    <dgm:cxn modelId="{B08EDD0E-CAE8-4A55-965A-1B2603651C24}" type="presParOf" srcId="{D02B4622-549E-4E0B-8A49-6229A14007E2}" destId="{E8ADAAEC-6C8F-4BF8-B6CC-6C1FE849610D}" srcOrd="8" destOrd="0" presId="urn:microsoft.com/office/officeart/2005/8/layout/chevron2"/>
    <dgm:cxn modelId="{58626651-F3B5-4479-AE1B-A5D98246B50A}" type="presParOf" srcId="{E8ADAAEC-6C8F-4BF8-B6CC-6C1FE849610D}" destId="{1AB64586-B598-4146-896F-305104215411}" srcOrd="0" destOrd="0" presId="urn:microsoft.com/office/officeart/2005/8/layout/chevron2"/>
    <dgm:cxn modelId="{63606451-9EFF-4989-9E83-A749DE3E93C6}" type="presParOf" srcId="{E8ADAAEC-6C8F-4BF8-B6CC-6C1FE849610D}" destId="{594C68B5-C7BA-4479-A3B8-1F0715E9B235}" srcOrd="1" destOrd="0" presId="urn:microsoft.com/office/officeart/2005/8/layout/chevron2"/>
    <dgm:cxn modelId="{1B82EE15-0F1C-4F71-AC70-50D45D4403AC}" type="presParOf" srcId="{D02B4622-549E-4E0B-8A49-6229A14007E2}" destId="{851CA31C-5A88-466A-9BDF-C65F5CB58696}" srcOrd="9" destOrd="0" presId="urn:microsoft.com/office/officeart/2005/8/layout/chevron2"/>
    <dgm:cxn modelId="{A57A4081-930C-4729-9ECF-F85CF7AE342B}" type="presParOf" srcId="{D02B4622-549E-4E0B-8A49-6229A14007E2}" destId="{73688229-691D-4D1A-9CC2-C1604B43BF51}" srcOrd="10" destOrd="0" presId="urn:microsoft.com/office/officeart/2005/8/layout/chevron2"/>
    <dgm:cxn modelId="{B65005D4-821B-4DF8-8F0F-598AD7E66B1E}" type="presParOf" srcId="{73688229-691D-4D1A-9CC2-C1604B43BF51}" destId="{5D8F849E-7AF1-471B-8B27-BA634E068260}" srcOrd="0" destOrd="0" presId="urn:microsoft.com/office/officeart/2005/8/layout/chevron2"/>
    <dgm:cxn modelId="{FA8F77A3-1914-49BE-B9F2-BC00E8E36847}" type="presParOf" srcId="{73688229-691D-4D1A-9CC2-C1604B43BF51}" destId="{85B825C2-78C1-42BD-AC94-B236C0BF106D}" srcOrd="1" destOrd="0" presId="urn:microsoft.com/office/officeart/2005/8/layout/chevron2"/>
    <dgm:cxn modelId="{86AE158A-B581-4247-87C0-2BF4EEEE79FF}" type="presParOf" srcId="{D02B4622-549E-4E0B-8A49-6229A14007E2}" destId="{C3A77983-D971-4A41-955C-86375318F7CA}" srcOrd="11" destOrd="0" presId="urn:microsoft.com/office/officeart/2005/8/layout/chevron2"/>
    <dgm:cxn modelId="{0D989D24-9859-4E08-BCF5-34C293FE0230}" type="presParOf" srcId="{D02B4622-549E-4E0B-8A49-6229A14007E2}" destId="{E7646430-A79C-49A7-86F5-7F5BB6012605}" srcOrd="12" destOrd="0" presId="urn:microsoft.com/office/officeart/2005/8/layout/chevron2"/>
    <dgm:cxn modelId="{C5B5E833-852E-43D0-B305-744B729B6751}" type="presParOf" srcId="{E7646430-A79C-49A7-86F5-7F5BB6012605}" destId="{17DB11F6-3381-4FF7-BFFD-D1DB3D23DB9C}" srcOrd="0" destOrd="0" presId="urn:microsoft.com/office/officeart/2005/8/layout/chevron2"/>
    <dgm:cxn modelId="{0EED0394-7FC6-4358-B7A9-D8712A0B2644}" type="presParOf" srcId="{E7646430-A79C-49A7-86F5-7F5BB6012605}" destId="{0E10A7C4-4CC9-4DE8-AB0C-DF146C6850D8}" srcOrd="1" destOrd="0" presId="urn:microsoft.com/office/officeart/2005/8/layout/chevron2"/>
    <dgm:cxn modelId="{8866D3C1-0F07-4A94-AED8-9DA6D031D231}" type="presParOf" srcId="{D02B4622-549E-4E0B-8A49-6229A14007E2}" destId="{84B6730A-5263-406F-91E4-EE2CAC411391}" srcOrd="13" destOrd="0" presId="urn:microsoft.com/office/officeart/2005/8/layout/chevron2"/>
    <dgm:cxn modelId="{5D3FF12E-D0EB-46AF-BC18-482DB6FB8F1A}" type="presParOf" srcId="{D02B4622-549E-4E0B-8A49-6229A14007E2}" destId="{FE63D0A3-6406-4E85-8CEE-3795CE5523F7}" srcOrd="14" destOrd="0" presId="urn:microsoft.com/office/officeart/2005/8/layout/chevron2"/>
    <dgm:cxn modelId="{6C971C13-E69A-4D44-93AA-D700AE3AECAC}" type="presParOf" srcId="{FE63D0A3-6406-4E85-8CEE-3795CE5523F7}" destId="{098AC15E-C394-4774-9AA1-E9790C2DB4E4}" srcOrd="0" destOrd="0" presId="urn:microsoft.com/office/officeart/2005/8/layout/chevron2"/>
    <dgm:cxn modelId="{3B5D67C2-0310-4EC5-B567-93837D50424A}" type="presParOf" srcId="{FE63D0A3-6406-4E85-8CEE-3795CE5523F7}" destId="{0044F840-A6CF-4E96-97CD-9E598294A2B4}" srcOrd="1" destOrd="0" presId="urn:microsoft.com/office/officeart/2005/8/layout/chevron2"/>
    <dgm:cxn modelId="{19E3A3BC-1F0B-46AC-9BB5-BD4057D3669E}" type="presParOf" srcId="{D02B4622-549E-4E0B-8A49-6229A14007E2}" destId="{442E72D8-84BB-4821-8087-E6BE4976E733}" srcOrd="15" destOrd="0" presId="urn:microsoft.com/office/officeart/2005/8/layout/chevron2"/>
    <dgm:cxn modelId="{BFB1F577-9225-4589-A4EE-463B32EAA1D0}" type="presParOf" srcId="{D02B4622-549E-4E0B-8A49-6229A14007E2}" destId="{C7C52DE9-E372-4D4A-8EB4-35D50AC6200C}" srcOrd="16" destOrd="0" presId="urn:microsoft.com/office/officeart/2005/8/layout/chevron2"/>
    <dgm:cxn modelId="{F0CCF080-1C33-49F2-ACEB-6CD813B69065}" type="presParOf" srcId="{C7C52DE9-E372-4D4A-8EB4-35D50AC6200C}" destId="{CCE9E694-F4A6-450C-8C78-0C9DC22F2666}" srcOrd="0" destOrd="0" presId="urn:microsoft.com/office/officeart/2005/8/layout/chevron2"/>
    <dgm:cxn modelId="{F88B2964-E0D1-4D1D-B7EA-61175B16F564}" type="presParOf" srcId="{C7C52DE9-E372-4D4A-8EB4-35D50AC6200C}" destId="{2DE5A67A-95CE-4669-B398-FA6DBD2FC759}" srcOrd="1" destOrd="0" presId="urn:microsoft.com/office/officeart/2005/8/layout/chevron2"/>
    <dgm:cxn modelId="{7CFB053B-8F49-4D80-947D-0013AB9EE310}" type="presParOf" srcId="{D02B4622-549E-4E0B-8A49-6229A14007E2}" destId="{5BBCF771-6335-412C-99B1-F75C7BE7CD9D}" srcOrd="17" destOrd="0" presId="urn:microsoft.com/office/officeart/2005/8/layout/chevron2"/>
    <dgm:cxn modelId="{A9CC00A4-95FB-4FC3-B202-A489D381EC81}" type="presParOf" srcId="{D02B4622-549E-4E0B-8A49-6229A14007E2}" destId="{02CD0B9C-11CD-49FA-92C0-2BCFF01A956E}" srcOrd="18" destOrd="0" presId="urn:microsoft.com/office/officeart/2005/8/layout/chevron2"/>
    <dgm:cxn modelId="{5B84FC7B-6560-4DFF-828C-D8ED7D0A4634}" type="presParOf" srcId="{02CD0B9C-11CD-49FA-92C0-2BCFF01A956E}" destId="{E43835D4-AEAE-4786-85EF-9AF2399808F7}" srcOrd="0" destOrd="0" presId="urn:microsoft.com/office/officeart/2005/8/layout/chevron2"/>
    <dgm:cxn modelId="{AA1F2D15-4470-4DE7-AFEC-FF2AB13A6433}" type="presParOf" srcId="{02CD0B9C-11CD-49FA-92C0-2BCFF01A956E}" destId="{09BDD5E6-F470-4B1D-A0EA-CB8AB156C242}" srcOrd="1" destOrd="0" presId="urn:microsoft.com/office/officeart/2005/8/layout/chevron2"/>
    <dgm:cxn modelId="{9AF76332-F1B7-410A-AC6F-12D808BA1EDA}" type="presParOf" srcId="{D02B4622-549E-4E0B-8A49-6229A14007E2}" destId="{615FAA70-0875-4AA6-870C-6C000AECEC22}" srcOrd="19" destOrd="0" presId="urn:microsoft.com/office/officeart/2005/8/layout/chevron2"/>
    <dgm:cxn modelId="{757459E4-3A12-4677-A68C-A93547B3A20E}" type="presParOf" srcId="{D02B4622-549E-4E0B-8A49-6229A14007E2}" destId="{872E1309-72C6-48A2-AC24-3AC46BA35B21}" srcOrd="20" destOrd="0" presId="urn:microsoft.com/office/officeart/2005/8/layout/chevron2"/>
    <dgm:cxn modelId="{329F5323-333B-443C-9B28-FBE0ED0F1F66}" type="presParOf" srcId="{872E1309-72C6-48A2-AC24-3AC46BA35B21}" destId="{89187FB0-0A25-429C-A398-D69CDECA5591}" srcOrd="0" destOrd="0" presId="urn:microsoft.com/office/officeart/2005/8/layout/chevron2"/>
    <dgm:cxn modelId="{4617D695-E108-446A-BA07-60F9FBE3443E}" type="presParOf" srcId="{872E1309-72C6-48A2-AC24-3AC46BA35B21}" destId="{C41816C8-016F-4806-A312-4D8B696FCEE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99C0F884-77FE-4BDC-AB15-174E6EEB9CF7}"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6CD31798-BFDF-49A9-A674-F2D8BE0FAB42}">
      <dgm:prSet phldrT="[Text]"/>
      <dgm:spPr/>
      <dgm:t>
        <a:bodyPr/>
        <a:lstStyle/>
        <a:p>
          <a:r>
            <a:rPr lang="en-GB" noProof="0" dirty="0"/>
            <a:t>README is the primary entry point for users</a:t>
          </a:r>
          <a:endParaRPr lang="en-US" dirty="0"/>
        </a:p>
      </dgm:t>
    </dgm:pt>
    <dgm:pt modelId="{4C9BE62A-8AC8-4B39-B838-E012F13F42A1}" type="parTrans" cxnId="{CBECAE07-DB9F-4FC8-BD85-ED98225FA0B6}">
      <dgm:prSet/>
      <dgm:spPr/>
      <dgm:t>
        <a:bodyPr/>
        <a:lstStyle/>
        <a:p>
          <a:endParaRPr lang="en-US"/>
        </a:p>
      </dgm:t>
    </dgm:pt>
    <dgm:pt modelId="{490DD645-A5B6-4DE5-B716-3AD2094981B3}" type="sibTrans" cxnId="{CBECAE07-DB9F-4FC8-BD85-ED98225FA0B6}">
      <dgm:prSet/>
      <dgm:spPr/>
      <dgm:t>
        <a:bodyPr/>
        <a:lstStyle/>
        <a:p>
          <a:endParaRPr lang="en-US"/>
        </a:p>
      </dgm:t>
    </dgm:pt>
    <dgm:pt modelId="{D705ABA7-EB60-46C9-8E20-35F31C68F51F}">
      <dgm:prSet custT="1"/>
      <dgm:spPr/>
      <dgm:t>
        <a:bodyPr/>
        <a:lstStyle/>
        <a:p>
          <a:r>
            <a:rPr lang="en-GB" sz="1400" noProof="0" dirty="0"/>
            <a:t>Highlighted by GitHub and GitLab -</a:t>
          </a:r>
          <a:r>
            <a:rPr lang="sr-Latn-ME" sz="1400" noProof="0" dirty="0"/>
            <a:t> </a:t>
          </a:r>
          <a:r>
            <a:rPr lang="en-GB" sz="1400" noProof="0" dirty="0"/>
            <a:t>displayed when the project’s root folder is opened</a:t>
          </a:r>
        </a:p>
      </dgm:t>
    </dgm:pt>
    <dgm:pt modelId="{1766F7CF-F8B0-4391-88FC-4AA612C082FC}" type="parTrans" cxnId="{886CF03D-881A-41D3-9648-0D60FE5C1E27}">
      <dgm:prSet/>
      <dgm:spPr/>
      <dgm:t>
        <a:bodyPr/>
        <a:lstStyle/>
        <a:p>
          <a:endParaRPr lang="en-US"/>
        </a:p>
      </dgm:t>
    </dgm:pt>
    <dgm:pt modelId="{8A56843A-F19A-4CE2-8514-63CBF5DEA315}" type="sibTrans" cxnId="{886CF03D-881A-41D3-9648-0D60FE5C1E27}">
      <dgm:prSet/>
      <dgm:spPr/>
      <dgm:t>
        <a:bodyPr/>
        <a:lstStyle/>
        <a:p>
          <a:endParaRPr lang="en-US"/>
        </a:p>
      </dgm:t>
    </dgm:pt>
    <dgm:pt modelId="{C106F997-ECE6-4A5F-BBD6-4F498BB39D80}">
      <dgm:prSet custT="1"/>
      <dgm:spPr/>
      <dgm:t>
        <a:bodyPr/>
        <a:lstStyle/>
        <a:p>
          <a:r>
            <a:rPr lang="en-GB" sz="1400" noProof="0" dirty="0"/>
            <a:t>Summarises key information, including copyright and licence</a:t>
          </a:r>
        </a:p>
      </dgm:t>
    </dgm:pt>
    <dgm:pt modelId="{08046BB8-4892-4B25-B369-6EAC452A8351}" type="parTrans" cxnId="{E4051097-1114-47C6-A1C2-09D5837B6E25}">
      <dgm:prSet/>
      <dgm:spPr/>
      <dgm:t>
        <a:bodyPr/>
        <a:lstStyle/>
        <a:p>
          <a:endParaRPr lang="en-US"/>
        </a:p>
      </dgm:t>
    </dgm:pt>
    <dgm:pt modelId="{A8DFBB42-47ED-46D9-9DD7-B6FE8FC89F65}" type="sibTrans" cxnId="{E4051097-1114-47C6-A1C2-09D5837B6E25}">
      <dgm:prSet/>
      <dgm:spPr/>
      <dgm:t>
        <a:bodyPr/>
        <a:lstStyle/>
        <a:p>
          <a:endParaRPr lang="en-US"/>
        </a:p>
      </dgm:t>
    </dgm:pt>
    <dgm:pt modelId="{10570597-F4FC-4B85-8659-E068D56F8F6E}">
      <dgm:prSet/>
      <dgm:spPr/>
      <dgm:t>
        <a:bodyPr/>
        <a:lstStyle/>
        <a:p>
          <a:r>
            <a:rPr lang="en-GB" noProof="0"/>
            <a:t>COPYRIGHT states who owns the copyright over the software</a:t>
          </a:r>
          <a:endParaRPr lang="en-GB" noProof="0" dirty="0"/>
        </a:p>
      </dgm:t>
    </dgm:pt>
    <dgm:pt modelId="{BA605304-294F-4B2F-B389-B44C2CC281AB}" type="parTrans" cxnId="{E4F815C2-8D9A-4BB1-A7F7-E7CF50527D42}">
      <dgm:prSet/>
      <dgm:spPr/>
      <dgm:t>
        <a:bodyPr/>
        <a:lstStyle/>
        <a:p>
          <a:endParaRPr lang="en-US"/>
        </a:p>
      </dgm:t>
    </dgm:pt>
    <dgm:pt modelId="{83EF8016-5CCD-40B4-8FD4-647326FF21BE}" type="sibTrans" cxnId="{E4F815C2-8D9A-4BB1-A7F7-E7CF50527D42}">
      <dgm:prSet/>
      <dgm:spPr/>
      <dgm:t>
        <a:bodyPr/>
        <a:lstStyle/>
        <a:p>
          <a:endParaRPr lang="en-US"/>
        </a:p>
      </dgm:t>
    </dgm:pt>
    <dgm:pt modelId="{A0AC9EDA-25AC-474D-97AC-10189188E3AA}">
      <dgm:prSet custT="1"/>
      <dgm:spPr/>
      <dgm:t>
        <a:bodyPr/>
        <a:lstStyle/>
        <a:p>
          <a:r>
            <a:rPr lang="en-GB" sz="1400" noProof="0" dirty="0"/>
            <a:t>Typically copyrighted by GÉANT, NRENs or other organisations</a:t>
          </a:r>
        </a:p>
      </dgm:t>
    </dgm:pt>
    <dgm:pt modelId="{07277FED-2391-4287-AD37-CE6094FF78EF}" type="parTrans" cxnId="{39D3B2E2-E3A8-4ECF-A340-35EE15C6CE3A}">
      <dgm:prSet/>
      <dgm:spPr/>
      <dgm:t>
        <a:bodyPr/>
        <a:lstStyle/>
        <a:p>
          <a:endParaRPr lang="en-US"/>
        </a:p>
      </dgm:t>
    </dgm:pt>
    <dgm:pt modelId="{D2DF3E09-E11B-4832-AFB9-2161C1DB2EDD}" type="sibTrans" cxnId="{39D3B2E2-E3A8-4ECF-A340-35EE15C6CE3A}">
      <dgm:prSet/>
      <dgm:spPr/>
      <dgm:t>
        <a:bodyPr/>
        <a:lstStyle/>
        <a:p>
          <a:endParaRPr lang="en-US"/>
        </a:p>
      </dgm:t>
    </dgm:pt>
    <dgm:pt modelId="{E88D719D-1A95-4423-87EE-C9ED86E605F0}">
      <dgm:prSet/>
      <dgm:spPr/>
      <dgm:t>
        <a:bodyPr/>
        <a:lstStyle/>
        <a:p>
          <a:r>
            <a:rPr lang="en-GB" noProof="0"/>
            <a:t>LICENSE includes the full licence text</a:t>
          </a:r>
          <a:endParaRPr lang="en-GB" noProof="0" dirty="0"/>
        </a:p>
      </dgm:t>
    </dgm:pt>
    <dgm:pt modelId="{3BCE392E-B477-47D3-A1B7-166ED76BC5B5}" type="parTrans" cxnId="{A7BDABFC-84DB-4B66-8291-3A4771BE3E84}">
      <dgm:prSet/>
      <dgm:spPr/>
      <dgm:t>
        <a:bodyPr/>
        <a:lstStyle/>
        <a:p>
          <a:endParaRPr lang="en-US"/>
        </a:p>
      </dgm:t>
    </dgm:pt>
    <dgm:pt modelId="{DCB25969-4D51-4DC4-8A27-4A5B82019C00}" type="sibTrans" cxnId="{A7BDABFC-84DB-4B66-8291-3A4771BE3E84}">
      <dgm:prSet/>
      <dgm:spPr/>
      <dgm:t>
        <a:bodyPr/>
        <a:lstStyle/>
        <a:p>
          <a:endParaRPr lang="en-US"/>
        </a:p>
      </dgm:t>
    </dgm:pt>
    <dgm:pt modelId="{1E80C4DC-7382-488F-BF11-C69109FF998B}">
      <dgm:prSet custT="1"/>
      <dgm:spPr/>
      <dgm:t>
        <a:bodyPr/>
        <a:lstStyle/>
        <a:p>
          <a:r>
            <a:rPr lang="en-GB" sz="1400" noProof="0" dirty="0"/>
            <a:t>Usually not modified to reflect specific options used in a project</a:t>
          </a:r>
        </a:p>
      </dgm:t>
    </dgm:pt>
    <dgm:pt modelId="{CCCCCA62-B924-408D-80ED-D630A9B955F4}" type="parTrans" cxnId="{F10ABF71-FD8D-42D0-9781-1148A87E3AF6}">
      <dgm:prSet/>
      <dgm:spPr/>
      <dgm:t>
        <a:bodyPr/>
        <a:lstStyle/>
        <a:p>
          <a:endParaRPr lang="en-US"/>
        </a:p>
      </dgm:t>
    </dgm:pt>
    <dgm:pt modelId="{76B50619-416E-43D6-A04C-80474BDD6A90}" type="sibTrans" cxnId="{F10ABF71-FD8D-42D0-9781-1148A87E3AF6}">
      <dgm:prSet/>
      <dgm:spPr/>
      <dgm:t>
        <a:bodyPr/>
        <a:lstStyle/>
        <a:p>
          <a:endParaRPr lang="en-US"/>
        </a:p>
      </dgm:t>
    </dgm:pt>
    <dgm:pt modelId="{7CF1F360-479A-4012-9FD5-4AB6DEBA0E34}">
      <dgm:prSet/>
      <dgm:spPr/>
      <dgm:t>
        <a:bodyPr/>
        <a:lstStyle/>
        <a:p>
          <a:r>
            <a:rPr lang="en-GB" noProof="0"/>
            <a:t>NOTICE includes additional legal information</a:t>
          </a:r>
          <a:endParaRPr lang="en-GB" noProof="0" dirty="0"/>
        </a:p>
      </dgm:t>
    </dgm:pt>
    <dgm:pt modelId="{9AE905ED-9BDC-4318-A750-883E8D817701}" type="parTrans" cxnId="{DAAC851B-AC84-44E8-A759-67D242D3214D}">
      <dgm:prSet/>
      <dgm:spPr/>
      <dgm:t>
        <a:bodyPr/>
        <a:lstStyle/>
        <a:p>
          <a:endParaRPr lang="en-US"/>
        </a:p>
      </dgm:t>
    </dgm:pt>
    <dgm:pt modelId="{EDDEF841-79C6-4CDE-98A5-5E280A4111D5}" type="sibTrans" cxnId="{DAAC851B-AC84-44E8-A759-67D242D3214D}">
      <dgm:prSet/>
      <dgm:spPr/>
      <dgm:t>
        <a:bodyPr/>
        <a:lstStyle/>
        <a:p>
          <a:endParaRPr lang="en-US"/>
        </a:p>
      </dgm:t>
    </dgm:pt>
    <dgm:pt modelId="{AD94FCE7-60CC-4673-ABF8-BAADF1D30C52}">
      <dgm:prSet custT="1"/>
      <dgm:spPr/>
      <dgm:t>
        <a:bodyPr/>
        <a:lstStyle/>
        <a:p>
          <a:r>
            <a:rPr lang="en-GB" sz="1400" noProof="0" dirty="0"/>
            <a:t>Statement confirming the licence applied to the project and any disclaimers</a:t>
          </a:r>
        </a:p>
      </dgm:t>
    </dgm:pt>
    <dgm:pt modelId="{11363DEA-29A1-49EA-B2BB-280BDF138D18}" type="parTrans" cxnId="{B8345C09-2E2F-4EA2-BE6E-0B316DB52158}">
      <dgm:prSet/>
      <dgm:spPr/>
      <dgm:t>
        <a:bodyPr/>
        <a:lstStyle/>
        <a:p>
          <a:endParaRPr lang="en-US"/>
        </a:p>
      </dgm:t>
    </dgm:pt>
    <dgm:pt modelId="{B5A25BDD-46AD-4745-800A-719A8A68BEEE}" type="sibTrans" cxnId="{B8345C09-2E2F-4EA2-BE6E-0B316DB52158}">
      <dgm:prSet/>
      <dgm:spPr/>
      <dgm:t>
        <a:bodyPr/>
        <a:lstStyle/>
        <a:p>
          <a:endParaRPr lang="en-US"/>
        </a:p>
      </dgm:t>
    </dgm:pt>
    <dgm:pt modelId="{60EE7D51-E366-410E-B345-A5BD2A6617EB}">
      <dgm:prSet/>
      <dgm:spPr/>
      <dgm:t>
        <a:bodyPr/>
        <a:lstStyle/>
        <a:p>
          <a:r>
            <a:rPr lang="en-GB" noProof="0"/>
            <a:t>AUTHORS lists contributors</a:t>
          </a:r>
          <a:endParaRPr lang="en-GB" noProof="0" dirty="0"/>
        </a:p>
      </dgm:t>
    </dgm:pt>
    <dgm:pt modelId="{42003E6B-F1FA-465E-9DC0-A7C2B9BD47F1}" type="parTrans" cxnId="{E620E8ED-DEFD-407C-95BD-ADDFF89FBB3A}">
      <dgm:prSet/>
      <dgm:spPr/>
      <dgm:t>
        <a:bodyPr/>
        <a:lstStyle/>
        <a:p>
          <a:endParaRPr lang="en-US"/>
        </a:p>
      </dgm:t>
    </dgm:pt>
    <dgm:pt modelId="{782E5864-AB53-4131-95C6-6F6450137C04}" type="sibTrans" cxnId="{E620E8ED-DEFD-407C-95BD-ADDFF89FBB3A}">
      <dgm:prSet/>
      <dgm:spPr/>
      <dgm:t>
        <a:bodyPr/>
        <a:lstStyle/>
        <a:p>
          <a:endParaRPr lang="en-US"/>
        </a:p>
      </dgm:t>
    </dgm:pt>
    <dgm:pt modelId="{21CECBBD-9C8F-4294-8DAA-1ACD38BE0125}">
      <dgm:prSet custT="1"/>
      <dgm:spPr/>
      <dgm:t>
        <a:bodyPr/>
        <a:lstStyle/>
        <a:p>
          <a:r>
            <a:rPr lang="en-GB" sz="1400" noProof="0" dirty="0"/>
            <a:t>Data on individuals or organisations contributing to the software</a:t>
          </a:r>
        </a:p>
      </dgm:t>
    </dgm:pt>
    <dgm:pt modelId="{8FDA963B-44AC-40A5-9DA5-628EC91F971D}" type="parTrans" cxnId="{AFF998E2-FB53-4D5F-BB1A-C373372AEFA9}">
      <dgm:prSet/>
      <dgm:spPr/>
      <dgm:t>
        <a:bodyPr/>
        <a:lstStyle/>
        <a:p>
          <a:endParaRPr lang="en-US"/>
        </a:p>
      </dgm:t>
    </dgm:pt>
    <dgm:pt modelId="{AD73FE8A-6705-4C64-8816-9584294C69A7}" type="sibTrans" cxnId="{AFF998E2-FB53-4D5F-BB1A-C373372AEFA9}">
      <dgm:prSet/>
      <dgm:spPr/>
      <dgm:t>
        <a:bodyPr/>
        <a:lstStyle/>
        <a:p>
          <a:endParaRPr lang="en-US"/>
        </a:p>
      </dgm:t>
    </dgm:pt>
    <dgm:pt modelId="{7BF8A49D-0EA9-4D9E-B265-3B0F1D43F792}">
      <dgm:prSet/>
      <dgm:spPr/>
      <dgm:t>
        <a:bodyPr/>
        <a:lstStyle/>
        <a:p>
          <a:r>
            <a:rPr lang="en-GB" noProof="0"/>
            <a:t>CHANGELOG tracks the project’s development history</a:t>
          </a:r>
          <a:endParaRPr lang="en-GB" noProof="0" dirty="0"/>
        </a:p>
      </dgm:t>
    </dgm:pt>
    <dgm:pt modelId="{473A6981-9234-4832-A3FF-D07DC058EBC0}" type="parTrans" cxnId="{299BEF79-2D41-4052-A9CA-828FB0856CCD}">
      <dgm:prSet/>
      <dgm:spPr/>
      <dgm:t>
        <a:bodyPr/>
        <a:lstStyle/>
        <a:p>
          <a:endParaRPr lang="en-US"/>
        </a:p>
      </dgm:t>
    </dgm:pt>
    <dgm:pt modelId="{EBA4FDC9-1802-485F-BF00-30977D3F4C90}" type="sibTrans" cxnId="{299BEF79-2D41-4052-A9CA-828FB0856CCD}">
      <dgm:prSet/>
      <dgm:spPr/>
      <dgm:t>
        <a:bodyPr/>
        <a:lstStyle/>
        <a:p>
          <a:endParaRPr lang="en-US"/>
        </a:p>
      </dgm:t>
    </dgm:pt>
    <dgm:pt modelId="{40FFABD8-BDAD-4E9B-A6D3-7B49A21AC6AB}">
      <dgm:prSet custT="1"/>
      <dgm:spPr/>
      <dgm:t>
        <a:bodyPr/>
        <a:lstStyle/>
        <a:p>
          <a:r>
            <a:rPr lang="en-GB" sz="1400" noProof="0" dirty="0"/>
            <a:t>Data on changes, </a:t>
          </a:r>
          <a:r>
            <a:rPr lang="en-GB" sz="1400" noProof="0" dirty="0" err="1"/>
            <a:t>facilitat</a:t>
          </a:r>
          <a:r>
            <a:rPr lang="sr-Latn-ME" sz="1400" noProof="0" dirty="0"/>
            <a:t>ing</a:t>
          </a:r>
          <a:r>
            <a:rPr lang="en-GB" sz="1400" noProof="0" dirty="0"/>
            <a:t> troubleshooting and identifying potential issues</a:t>
          </a:r>
        </a:p>
      </dgm:t>
    </dgm:pt>
    <dgm:pt modelId="{4E9E81B3-D568-423C-91C3-49B358F4057B}" type="parTrans" cxnId="{D87A3877-2F50-4018-A266-1D263B3B64C9}">
      <dgm:prSet/>
      <dgm:spPr/>
      <dgm:t>
        <a:bodyPr/>
        <a:lstStyle/>
        <a:p>
          <a:endParaRPr lang="en-US"/>
        </a:p>
      </dgm:t>
    </dgm:pt>
    <dgm:pt modelId="{E7D2512F-06CE-4362-94D2-5BCA84676B62}" type="sibTrans" cxnId="{D87A3877-2F50-4018-A266-1D263B3B64C9}">
      <dgm:prSet/>
      <dgm:spPr/>
      <dgm:t>
        <a:bodyPr/>
        <a:lstStyle/>
        <a:p>
          <a:endParaRPr lang="en-US"/>
        </a:p>
      </dgm:t>
    </dgm:pt>
    <dgm:pt modelId="{F3767A6D-9010-4DCC-849D-C4BA1C5BCE30}" type="pres">
      <dgm:prSet presAssocID="{99C0F884-77FE-4BDC-AB15-174E6EEB9CF7}" presName="linear" presStyleCnt="0">
        <dgm:presLayoutVars>
          <dgm:animLvl val="lvl"/>
          <dgm:resizeHandles val="exact"/>
        </dgm:presLayoutVars>
      </dgm:prSet>
      <dgm:spPr/>
    </dgm:pt>
    <dgm:pt modelId="{BAEE6BEC-C00C-4A66-AEC6-6BA3AD1765BB}" type="pres">
      <dgm:prSet presAssocID="{6CD31798-BFDF-49A9-A674-F2D8BE0FAB42}" presName="parentText" presStyleLbl="node1" presStyleIdx="0" presStyleCnt="6">
        <dgm:presLayoutVars>
          <dgm:chMax val="0"/>
          <dgm:bulletEnabled val="1"/>
        </dgm:presLayoutVars>
      </dgm:prSet>
      <dgm:spPr/>
    </dgm:pt>
    <dgm:pt modelId="{9AF2A214-7BC9-474D-874C-48DD8815BB9F}" type="pres">
      <dgm:prSet presAssocID="{6CD31798-BFDF-49A9-A674-F2D8BE0FAB42}" presName="childText" presStyleLbl="revTx" presStyleIdx="0" presStyleCnt="6">
        <dgm:presLayoutVars>
          <dgm:bulletEnabled val="1"/>
        </dgm:presLayoutVars>
      </dgm:prSet>
      <dgm:spPr/>
    </dgm:pt>
    <dgm:pt modelId="{C2BBE676-902F-4997-8468-9C1F345E441B}" type="pres">
      <dgm:prSet presAssocID="{10570597-F4FC-4B85-8659-E068D56F8F6E}" presName="parentText" presStyleLbl="node1" presStyleIdx="1" presStyleCnt="6">
        <dgm:presLayoutVars>
          <dgm:chMax val="0"/>
          <dgm:bulletEnabled val="1"/>
        </dgm:presLayoutVars>
      </dgm:prSet>
      <dgm:spPr/>
    </dgm:pt>
    <dgm:pt modelId="{BBBCBDD4-6093-418E-9AC5-89623057E0ED}" type="pres">
      <dgm:prSet presAssocID="{10570597-F4FC-4B85-8659-E068D56F8F6E}" presName="childText" presStyleLbl="revTx" presStyleIdx="1" presStyleCnt="6">
        <dgm:presLayoutVars>
          <dgm:bulletEnabled val="1"/>
        </dgm:presLayoutVars>
      </dgm:prSet>
      <dgm:spPr/>
    </dgm:pt>
    <dgm:pt modelId="{F78614FC-A81C-4D8F-99EA-C52431E296CF}" type="pres">
      <dgm:prSet presAssocID="{E88D719D-1A95-4423-87EE-C9ED86E605F0}" presName="parentText" presStyleLbl="node1" presStyleIdx="2" presStyleCnt="6">
        <dgm:presLayoutVars>
          <dgm:chMax val="0"/>
          <dgm:bulletEnabled val="1"/>
        </dgm:presLayoutVars>
      </dgm:prSet>
      <dgm:spPr/>
    </dgm:pt>
    <dgm:pt modelId="{865BEBEF-0CFC-4180-B22B-88105FED421D}" type="pres">
      <dgm:prSet presAssocID="{E88D719D-1A95-4423-87EE-C9ED86E605F0}" presName="childText" presStyleLbl="revTx" presStyleIdx="2" presStyleCnt="6">
        <dgm:presLayoutVars>
          <dgm:bulletEnabled val="1"/>
        </dgm:presLayoutVars>
      </dgm:prSet>
      <dgm:spPr/>
    </dgm:pt>
    <dgm:pt modelId="{871A425F-04F0-4CC3-897B-ED5F156ABC27}" type="pres">
      <dgm:prSet presAssocID="{7CF1F360-479A-4012-9FD5-4AB6DEBA0E34}" presName="parentText" presStyleLbl="node1" presStyleIdx="3" presStyleCnt="6">
        <dgm:presLayoutVars>
          <dgm:chMax val="0"/>
          <dgm:bulletEnabled val="1"/>
        </dgm:presLayoutVars>
      </dgm:prSet>
      <dgm:spPr/>
    </dgm:pt>
    <dgm:pt modelId="{FE9979A8-EAAE-425A-8A00-4C31ACE74841}" type="pres">
      <dgm:prSet presAssocID="{7CF1F360-479A-4012-9FD5-4AB6DEBA0E34}" presName="childText" presStyleLbl="revTx" presStyleIdx="3" presStyleCnt="6">
        <dgm:presLayoutVars>
          <dgm:bulletEnabled val="1"/>
        </dgm:presLayoutVars>
      </dgm:prSet>
      <dgm:spPr/>
    </dgm:pt>
    <dgm:pt modelId="{71E66563-4586-47C0-AA18-54F9A875A027}" type="pres">
      <dgm:prSet presAssocID="{60EE7D51-E366-410E-B345-A5BD2A6617EB}" presName="parentText" presStyleLbl="node1" presStyleIdx="4" presStyleCnt="6">
        <dgm:presLayoutVars>
          <dgm:chMax val="0"/>
          <dgm:bulletEnabled val="1"/>
        </dgm:presLayoutVars>
      </dgm:prSet>
      <dgm:spPr/>
    </dgm:pt>
    <dgm:pt modelId="{1C61BD14-14DD-4A6F-9EB7-91ECA2E21304}" type="pres">
      <dgm:prSet presAssocID="{60EE7D51-E366-410E-B345-A5BD2A6617EB}" presName="childText" presStyleLbl="revTx" presStyleIdx="4" presStyleCnt="6">
        <dgm:presLayoutVars>
          <dgm:bulletEnabled val="1"/>
        </dgm:presLayoutVars>
      </dgm:prSet>
      <dgm:spPr/>
    </dgm:pt>
    <dgm:pt modelId="{1E29CE92-4665-4F51-926A-99C73DD7BEED}" type="pres">
      <dgm:prSet presAssocID="{7BF8A49D-0EA9-4D9E-B265-3B0F1D43F792}" presName="parentText" presStyleLbl="node1" presStyleIdx="5" presStyleCnt="6">
        <dgm:presLayoutVars>
          <dgm:chMax val="0"/>
          <dgm:bulletEnabled val="1"/>
        </dgm:presLayoutVars>
      </dgm:prSet>
      <dgm:spPr/>
    </dgm:pt>
    <dgm:pt modelId="{1C4044F3-B8B1-4BBB-AE27-CCA9EBBBCFC7}" type="pres">
      <dgm:prSet presAssocID="{7BF8A49D-0EA9-4D9E-B265-3B0F1D43F792}" presName="childText" presStyleLbl="revTx" presStyleIdx="5" presStyleCnt="6">
        <dgm:presLayoutVars>
          <dgm:bulletEnabled val="1"/>
        </dgm:presLayoutVars>
      </dgm:prSet>
      <dgm:spPr/>
    </dgm:pt>
  </dgm:ptLst>
  <dgm:cxnLst>
    <dgm:cxn modelId="{1CA24D05-0F4D-4D76-A76F-B5F19BA72DBF}" type="presOf" srcId="{60EE7D51-E366-410E-B345-A5BD2A6617EB}" destId="{71E66563-4586-47C0-AA18-54F9A875A027}" srcOrd="0" destOrd="0" presId="urn:microsoft.com/office/officeart/2005/8/layout/vList2"/>
    <dgm:cxn modelId="{CBECAE07-DB9F-4FC8-BD85-ED98225FA0B6}" srcId="{99C0F884-77FE-4BDC-AB15-174E6EEB9CF7}" destId="{6CD31798-BFDF-49A9-A674-F2D8BE0FAB42}" srcOrd="0" destOrd="0" parTransId="{4C9BE62A-8AC8-4B39-B838-E012F13F42A1}" sibTransId="{490DD645-A5B6-4DE5-B716-3AD2094981B3}"/>
    <dgm:cxn modelId="{B8345C09-2E2F-4EA2-BE6E-0B316DB52158}" srcId="{7CF1F360-479A-4012-9FD5-4AB6DEBA0E34}" destId="{AD94FCE7-60CC-4673-ABF8-BAADF1D30C52}" srcOrd="0" destOrd="0" parTransId="{11363DEA-29A1-49EA-B2BB-280BDF138D18}" sibTransId="{B5A25BDD-46AD-4745-800A-719A8A68BEEE}"/>
    <dgm:cxn modelId="{DAAC851B-AC84-44E8-A759-67D242D3214D}" srcId="{99C0F884-77FE-4BDC-AB15-174E6EEB9CF7}" destId="{7CF1F360-479A-4012-9FD5-4AB6DEBA0E34}" srcOrd="3" destOrd="0" parTransId="{9AE905ED-9BDC-4318-A750-883E8D817701}" sibTransId="{EDDEF841-79C6-4CDE-98A5-5E280A4111D5}"/>
    <dgm:cxn modelId="{D202BE2C-48D4-4966-A93E-850588E63BE9}" type="presOf" srcId="{40FFABD8-BDAD-4E9B-A6D3-7B49A21AC6AB}" destId="{1C4044F3-B8B1-4BBB-AE27-CCA9EBBBCFC7}" srcOrd="0" destOrd="0" presId="urn:microsoft.com/office/officeart/2005/8/layout/vList2"/>
    <dgm:cxn modelId="{886CF03D-881A-41D3-9648-0D60FE5C1E27}" srcId="{6CD31798-BFDF-49A9-A674-F2D8BE0FAB42}" destId="{D705ABA7-EB60-46C9-8E20-35F31C68F51F}" srcOrd="0" destOrd="0" parTransId="{1766F7CF-F8B0-4391-88FC-4AA612C082FC}" sibTransId="{8A56843A-F19A-4CE2-8514-63CBF5DEA315}"/>
    <dgm:cxn modelId="{31C7695E-D250-4DB9-98C8-D08908B614B5}" type="presOf" srcId="{7CF1F360-479A-4012-9FD5-4AB6DEBA0E34}" destId="{871A425F-04F0-4CC3-897B-ED5F156ABC27}" srcOrd="0" destOrd="0" presId="urn:microsoft.com/office/officeart/2005/8/layout/vList2"/>
    <dgm:cxn modelId="{F10ABF71-FD8D-42D0-9781-1148A87E3AF6}" srcId="{E88D719D-1A95-4423-87EE-C9ED86E605F0}" destId="{1E80C4DC-7382-488F-BF11-C69109FF998B}" srcOrd="0" destOrd="0" parTransId="{CCCCCA62-B924-408D-80ED-D630A9B955F4}" sibTransId="{76B50619-416E-43D6-A04C-80474BDD6A90}"/>
    <dgm:cxn modelId="{0D803755-7026-4AB6-9B6B-07A7D087D4B6}" type="presOf" srcId="{6CD31798-BFDF-49A9-A674-F2D8BE0FAB42}" destId="{BAEE6BEC-C00C-4A66-AEC6-6BA3AD1765BB}" srcOrd="0" destOrd="0" presId="urn:microsoft.com/office/officeart/2005/8/layout/vList2"/>
    <dgm:cxn modelId="{D87A3877-2F50-4018-A266-1D263B3B64C9}" srcId="{7BF8A49D-0EA9-4D9E-B265-3B0F1D43F792}" destId="{40FFABD8-BDAD-4E9B-A6D3-7B49A21AC6AB}" srcOrd="0" destOrd="0" parTransId="{4E9E81B3-D568-423C-91C3-49B358F4057B}" sibTransId="{E7D2512F-06CE-4362-94D2-5BCA84676B62}"/>
    <dgm:cxn modelId="{299BEF79-2D41-4052-A9CA-828FB0856CCD}" srcId="{99C0F884-77FE-4BDC-AB15-174E6EEB9CF7}" destId="{7BF8A49D-0EA9-4D9E-B265-3B0F1D43F792}" srcOrd="5" destOrd="0" parTransId="{473A6981-9234-4832-A3FF-D07DC058EBC0}" sibTransId="{EBA4FDC9-1802-485F-BF00-30977D3F4C90}"/>
    <dgm:cxn modelId="{2E97B191-207E-4713-BAC2-938584F8EFE5}" type="presOf" srcId="{D705ABA7-EB60-46C9-8E20-35F31C68F51F}" destId="{9AF2A214-7BC9-474D-874C-48DD8815BB9F}" srcOrd="0" destOrd="0" presId="urn:microsoft.com/office/officeart/2005/8/layout/vList2"/>
    <dgm:cxn modelId="{1BCC3193-0810-49C9-A49C-479741BECFCE}" type="presOf" srcId="{E88D719D-1A95-4423-87EE-C9ED86E605F0}" destId="{F78614FC-A81C-4D8F-99EA-C52431E296CF}" srcOrd="0" destOrd="0" presId="urn:microsoft.com/office/officeart/2005/8/layout/vList2"/>
    <dgm:cxn modelId="{E4051097-1114-47C6-A1C2-09D5837B6E25}" srcId="{6CD31798-BFDF-49A9-A674-F2D8BE0FAB42}" destId="{C106F997-ECE6-4A5F-BBD6-4F498BB39D80}" srcOrd="1" destOrd="0" parTransId="{08046BB8-4892-4B25-B369-6EAC452A8351}" sibTransId="{A8DFBB42-47ED-46D9-9DD7-B6FE8FC89F65}"/>
    <dgm:cxn modelId="{BF6B64AE-4420-4D1B-9E40-9EE8A603D552}" type="presOf" srcId="{21CECBBD-9C8F-4294-8DAA-1ACD38BE0125}" destId="{1C61BD14-14DD-4A6F-9EB7-91ECA2E21304}" srcOrd="0" destOrd="0" presId="urn:microsoft.com/office/officeart/2005/8/layout/vList2"/>
    <dgm:cxn modelId="{674F34B4-3CCE-4EFC-9CA4-D326C060357C}" type="presOf" srcId="{7BF8A49D-0EA9-4D9E-B265-3B0F1D43F792}" destId="{1E29CE92-4665-4F51-926A-99C73DD7BEED}" srcOrd="0" destOrd="0" presId="urn:microsoft.com/office/officeart/2005/8/layout/vList2"/>
    <dgm:cxn modelId="{F6EC06BA-1AFD-48FE-9DC0-4126A2E72987}" type="presOf" srcId="{99C0F884-77FE-4BDC-AB15-174E6EEB9CF7}" destId="{F3767A6D-9010-4DCC-849D-C4BA1C5BCE30}" srcOrd="0" destOrd="0" presId="urn:microsoft.com/office/officeart/2005/8/layout/vList2"/>
    <dgm:cxn modelId="{E4F815C2-8D9A-4BB1-A7F7-E7CF50527D42}" srcId="{99C0F884-77FE-4BDC-AB15-174E6EEB9CF7}" destId="{10570597-F4FC-4B85-8659-E068D56F8F6E}" srcOrd="1" destOrd="0" parTransId="{BA605304-294F-4B2F-B389-B44C2CC281AB}" sibTransId="{83EF8016-5CCD-40B4-8FD4-647326FF21BE}"/>
    <dgm:cxn modelId="{912038C2-23ED-4EF2-9A17-F7E57F4A8D0F}" type="presOf" srcId="{1E80C4DC-7382-488F-BF11-C69109FF998B}" destId="{865BEBEF-0CFC-4180-B22B-88105FED421D}" srcOrd="0" destOrd="0" presId="urn:microsoft.com/office/officeart/2005/8/layout/vList2"/>
    <dgm:cxn modelId="{872016D9-5245-42B8-897D-38C0CBB67C36}" type="presOf" srcId="{A0AC9EDA-25AC-474D-97AC-10189188E3AA}" destId="{BBBCBDD4-6093-418E-9AC5-89623057E0ED}" srcOrd="0" destOrd="0" presId="urn:microsoft.com/office/officeart/2005/8/layout/vList2"/>
    <dgm:cxn modelId="{1EE524D9-9D9D-408A-956A-48E2380CA608}" type="presOf" srcId="{AD94FCE7-60CC-4673-ABF8-BAADF1D30C52}" destId="{FE9979A8-EAAE-425A-8A00-4C31ACE74841}" srcOrd="0" destOrd="0" presId="urn:microsoft.com/office/officeart/2005/8/layout/vList2"/>
    <dgm:cxn modelId="{08D0BADF-3BD8-4F05-BF2C-B0F865DD7310}" type="presOf" srcId="{C106F997-ECE6-4A5F-BBD6-4F498BB39D80}" destId="{9AF2A214-7BC9-474D-874C-48DD8815BB9F}" srcOrd="0" destOrd="1" presId="urn:microsoft.com/office/officeart/2005/8/layout/vList2"/>
    <dgm:cxn modelId="{AFF998E2-FB53-4D5F-BB1A-C373372AEFA9}" srcId="{60EE7D51-E366-410E-B345-A5BD2A6617EB}" destId="{21CECBBD-9C8F-4294-8DAA-1ACD38BE0125}" srcOrd="0" destOrd="0" parTransId="{8FDA963B-44AC-40A5-9DA5-628EC91F971D}" sibTransId="{AD73FE8A-6705-4C64-8816-9584294C69A7}"/>
    <dgm:cxn modelId="{39D3B2E2-E3A8-4ECF-A340-35EE15C6CE3A}" srcId="{10570597-F4FC-4B85-8659-E068D56F8F6E}" destId="{A0AC9EDA-25AC-474D-97AC-10189188E3AA}" srcOrd="0" destOrd="0" parTransId="{07277FED-2391-4287-AD37-CE6094FF78EF}" sibTransId="{D2DF3E09-E11B-4832-AFB9-2161C1DB2EDD}"/>
    <dgm:cxn modelId="{215AE9E4-59CB-4CD3-A860-A4B559D8B78E}" type="presOf" srcId="{10570597-F4FC-4B85-8659-E068D56F8F6E}" destId="{C2BBE676-902F-4997-8468-9C1F345E441B}" srcOrd="0" destOrd="0" presId="urn:microsoft.com/office/officeart/2005/8/layout/vList2"/>
    <dgm:cxn modelId="{E620E8ED-DEFD-407C-95BD-ADDFF89FBB3A}" srcId="{99C0F884-77FE-4BDC-AB15-174E6EEB9CF7}" destId="{60EE7D51-E366-410E-B345-A5BD2A6617EB}" srcOrd="4" destOrd="0" parTransId="{42003E6B-F1FA-465E-9DC0-A7C2B9BD47F1}" sibTransId="{782E5864-AB53-4131-95C6-6F6450137C04}"/>
    <dgm:cxn modelId="{A7BDABFC-84DB-4B66-8291-3A4771BE3E84}" srcId="{99C0F884-77FE-4BDC-AB15-174E6EEB9CF7}" destId="{E88D719D-1A95-4423-87EE-C9ED86E605F0}" srcOrd="2" destOrd="0" parTransId="{3BCE392E-B477-47D3-A1B7-166ED76BC5B5}" sibTransId="{DCB25969-4D51-4DC4-8A27-4A5B82019C00}"/>
    <dgm:cxn modelId="{98C164B9-CCE1-4048-BCCA-4C8353948990}" type="presParOf" srcId="{F3767A6D-9010-4DCC-849D-C4BA1C5BCE30}" destId="{BAEE6BEC-C00C-4A66-AEC6-6BA3AD1765BB}" srcOrd="0" destOrd="0" presId="urn:microsoft.com/office/officeart/2005/8/layout/vList2"/>
    <dgm:cxn modelId="{A4C3E863-5F55-4D18-93EC-60300FFDEF6A}" type="presParOf" srcId="{F3767A6D-9010-4DCC-849D-C4BA1C5BCE30}" destId="{9AF2A214-7BC9-474D-874C-48DD8815BB9F}" srcOrd="1" destOrd="0" presId="urn:microsoft.com/office/officeart/2005/8/layout/vList2"/>
    <dgm:cxn modelId="{2C3ABC75-B17B-4827-A412-7921D5ADD46D}" type="presParOf" srcId="{F3767A6D-9010-4DCC-849D-C4BA1C5BCE30}" destId="{C2BBE676-902F-4997-8468-9C1F345E441B}" srcOrd="2" destOrd="0" presId="urn:microsoft.com/office/officeart/2005/8/layout/vList2"/>
    <dgm:cxn modelId="{D062EE86-8F22-47EA-893F-BF0B0CE882D5}" type="presParOf" srcId="{F3767A6D-9010-4DCC-849D-C4BA1C5BCE30}" destId="{BBBCBDD4-6093-418E-9AC5-89623057E0ED}" srcOrd="3" destOrd="0" presId="urn:microsoft.com/office/officeart/2005/8/layout/vList2"/>
    <dgm:cxn modelId="{F51A0A24-5812-4564-890E-66CE6A67F482}" type="presParOf" srcId="{F3767A6D-9010-4DCC-849D-C4BA1C5BCE30}" destId="{F78614FC-A81C-4D8F-99EA-C52431E296CF}" srcOrd="4" destOrd="0" presId="urn:microsoft.com/office/officeart/2005/8/layout/vList2"/>
    <dgm:cxn modelId="{C6C93759-C382-4DE8-800A-A7583FC4CDC0}" type="presParOf" srcId="{F3767A6D-9010-4DCC-849D-C4BA1C5BCE30}" destId="{865BEBEF-0CFC-4180-B22B-88105FED421D}" srcOrd="5" destOrd="0" presId="urn:microsoft.com/office/officeart/2005/8/layout/vList2"/>
    <dgm:cxn modelId="{EA5390C2-6B07-4252-BCB0-54C109144D1A}" type="presParOf" srcId="{F3767A6D-9010-4DCC-849D-C4BA1C5BCE30}" destId="{871A425F-04F0-4CC3-897B-ED5F156ABC27}" srcOrd="6" destOrd="0" presId="urn:microsoft.com/office/officeart/2005/8/layout/vList2"/>
    <dgm:cxn modelId="{C7AB774D-6789-4B60-8351-96B41871B772}" type="presParOf" srcId="{F3767A6D-9010-4DCC-849D-C4BA1C5BCE30}" destId="{FE9979A8-EAAE-425A-8A00-4C31ACE74841}" srcOrd="7" destOrd="0" presId="urn:microsoft.com/office/officeart/2005/8/layout/vList2"/>
    <dgm:cxn modelId="{8E62764C-4B78-41A9-A521-F24492D5D79A}" type="presParOf" srcId="{F3767A6D-9010-4DCC-849D-C4BA1C5BCE30}" destId="{71E66563-4586-47C0-AA18-54F9A875A027}" srcOrd="8" destOrd="0" presId="urn:microsoft.com/office/officeart/2005/8/layout/vList2"/>
    <dgm:cxn modelId="{DB720997-05F5-41E1-9033-06A694353CC6}" type="presParOf" srcId="{F3767A6D-9010-4DCC-849D-C4BA1C5BCE30}" destId="{1C61BD14-14DD-4A6F-9EB7-91ECA2E21304}" srcOrd="9" destOrd="0" presId="urn:microsoft.com/office/officeart/2005/8/layout/vList2"/>
    <dgm:cxn modelId="{CB83A64A-DF1D-4336-8EDB-BC36FC445623}" type="presParOf" srcId="{F3767A6D-9010-4DCC-849D-C4BA1C5BCE30}" destId="{1E29CE92-4665-4F51-926A-99C73DD7BEED}" srcOrd="10" destOrd="0" presId="urn:microsoft.com/office/officeart/2005/8/layout/vList2"/>
    <dgm:cxn modelId="{E7F7389F-9A60-442A-99F9-AE4F8E985905}" type="presParOf" srcId="{F3767A6D-9010-4DCC-849D-C4BA1C5BCE30}" destId="{1C4044F3-B8B1-4BBB-AE27-CCA9EBBBCFC7}" srcOrd="1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7721DC-9009-4FA2-B23F-043896DB0530}" type="doc">
      <dgm:prSet loTypeId="urn:microsoft.com/office/officeart/2005/8/layout/default" loCatId="list" qsTypeId="urn:microsoft.com/office/officeart/2005/8/quickstyle/3d2" qsCatId="3D" csTypeId="urn:microsoft.com/office/officeart/2005/8/colors/colorful1" csCatId="colorful" phldr="1"/>
      <dgm:spPr/>
      <dgm:t>
        <a:bodyPr/>
        <a:lstStyle/>
        <a:p>
          <a:endParaRPr lang="en-US"/>
        </a:p>
      </dgm:t>
    </dgm:pt>
    <dgm:pt modelId="{7649B8C7-E537-45D8-B9EB-3804912C4AD8}">
      <dgm:prSet phldrT="[Text]" custT="1"/>
      <dgm:spPr/>
      <dgm:t>
        <a:bodyPr/>
        <a:lstStyle/>
        <a:p>
          <a:r>
            <a:rPr lang="en-GB" sz="1800" b="0" noProof="0" dirty="0"/>
            <a:t>Establish branding and packaging</a:t>
          </a:r>
        </a:p>
      </dgm:t>
    </dgm:pt>
    <dgm:pt modelId="{3B479502-1260-4168-AEA2-E3ED748B2518}" type="parTrans" cxnId="{BE72E5C8-4BAD-4CD8-AB80-9C7FFFFC9755}">
      <dgm:prSet/>
      <dgm:spPr/>
      <dgm:t>
        <a:bodyPr/>
        <a:lstStyle/>
        <a:p>
          <a:endParaRPr lang="en-US"/>
        </a:p>
      </dgm:t>
    </dgm:pt>
    <dgm:pt modelId="{5DD60DA2-31F2-4B20-B4FF-8C78B6AFD78B}" type="sibTrans" cxnId="{BE72E5C8-4BAD-4CD8-AB80-9C7FFFFC9755}">
      <dgm:prSet/>
      <dgm:spPr/>
      <dgm:t>
        <a:bodyPr/>
        <a:lstStyle/>
        <a:p>
          <a:endParaRPr lang="en-US"/>
        </a:p>
      </dgm:t>
    </dgm:pt>
    <dgm:pt modelId="{A2DF80A4-AEC1-49DB-904A-251152AC3EFB}">
      <dgm:prSet/>
      <dgm:spPr/>
      <dgm:t>
        <a:bodyPr/>
        <a:lstStyle/>
        <a:p>
          <a:r>
            <a:rPr lang="en-GB" noProof="0" dirty="0"/>
            <a:t>Select and apply an OSS licence early </a:t>
          </a:r>
          <a:endParaRPr lang="en-GB" b="0" noProof="0" dirty="0"/>
        </a:p>
      </dgm:t>
    </dgm:pt>
    <dgm:pt modelId="{E6D40E91-3FB9-4D95-996A-E508355A45E7}" type="parTrans" cxnId="{935393E1-5CC4-43E2-8CC5-2CA1BCBCDB50}">
      <dgm:prSet/>
      <dgm:spPr/>
      <dgm:t>
        <a:bodyPr/>
        <a:lstStyle/>
        <a:p>
          <a:endParaRPr lang="en-US"/>
        </a:p>
      </dgm:t>
    </dgm:pt>
    <dgm:pt modelId="{9A306DA7-80DA-4141-9E62-EA2E5C46CCB3}" type="sibTrans" cxnId="{935393E1-5CC4-43E2-8CC5-2CA1BCBCDB50}">
      <dgm:prSet/>
      <dgm:spPr/>
      <dgm:t>
        <a:bodyPr/>
        <a:lstStyle/>
        <a:p>
          <a:endParaRPr lang="en-US"/>
        </a:p>
      </dgm:t>
    </dgm:pt>
    <dgm:pt modelId="{013FC8B0-5934-473C-B436-E3A50C1DAB66}">
      <dgm:prSet/>
      <dgm:spPr/>
      <dgm:t>
        <a:bodyPr/>
        <a:lstStyle/>
        <a:p>
          <a:r>
            <a:rPr lang="en-GB" b="0" noProof="0" dirty="0">
              <a:solidFill>
                <a:srgbClr val="1F4E79"/>
              </a:solidFill>
            </a:rPr>
            <a:t>Ensure licence is compatible with dependencies</a:t>
          </a:r>
        </a:p>
      </dgm:t>
    </dgm:pt>
    <dgm:pt modelId="{38C73D5F-81F6-4CEF-903F-96DF7F38D600}" type="parTrans" cxnId="{9855941C-AC8A-48B9-A9C2-60ECF2EC3E55}">
      <dgm:prSet/>
      <dgm:spPr/>
      <dgm:t>
        <a:bodyPr/>
        <a:lstStyle/>
        <a:p>
          <a:endParaRPr lang="en-US"/>
        </a:p>
      </dgm:t>
    </dgm:pt>
    <dgm:pt modelId="{46323EBD-4984-4624-95C2-21A1DEC782F3}" type="sibTrans" cxnId="{9855941C-AC8A-48B9-A9C2-60ECF2EC3E55}">
      <dgm:prSet/>
      <dgm:spPr/>
      <dgm:t>
        <a:bodyPr/>
        <a:lstStyle/>
        <a:p>
          <a:endParaRPr lang="en-US"/>
        </a:p>
      </dgm:t>
    </dgm:pt>
    <dgm:pt modelId="{F9B05EDC-0FFF-4D98-98DF-A1728A74A304}">
      <dgm:prSet/>
      <dgm:spPr/>
      <dgm:t>
        <a:bodyPr/>
        <a:lstStyle/>
        <a:p>
          <a:r>
            <a:rPr lang="en-GB" b="0" noProof="0" dirty="0"/>
            <a:t>Use GÉANT SCA and SLA services</a:t>
          </a:r>
        </a:p>
      </dgm:t>
    </dgm:pt>
    <dgm:pt modelId="{3BBAEF0B-070A-4613-A545-8B88ECD49A78}" type="parTrans" cxnId="{962F62AB-35DF-4C57-B610-52D27F7E24E9}">
      <dgm:prSet/>
      <dgm:spPr/>
      <dgm:t>
        <a:bodyPr/>
        <a:lstStyle/>
        <a:p>
          <a:endParaRPr lang="en-US"/>
        </a:p>
      </dgm:t>
    </dgm:pt>
    <dgm:pt modelId="{4EB799AA-60A2-4CA3-810E-8C35B299CCFD}" type="sibTrans" cxnId="{962F62AB-35DF-4C57-B610-52D27F7E24E9}">
      <dgm:prSet/>
      <dgm:spPr/>
      <dgm:t>
        <a:bodyPr/>
        <a:lstStyle/>
        <a:p>
          <a:endParaRPr lang="en-US"/>
        </a:p>
      </dgm:t>
    </dgm:pt>
    <dgm:pt modelId="{DCEEED4C-ECE1-4025-B8EA-393B1F1CE42A}">
      <dgm:prSet/>
      <dgm:spPr/>
      <dgm:t>
        <a:bodyPr/>
        <a:lstStyle/>
        <a:p>
          <a:r>
            <a:rPr lang="en-GB" b="0" noProof="0" dirty="0"/>
            <a:t>Clearly </a:t>
          </a:r>
          <a:r>
            <a:rPr lang="en-GB" noProof="0" dirty="0"/>
            <a:t>indicate </a:t>
          </a:r>
          <a:r>
            <a:rPr lang="en-GB" b="0" noProof="0" dirty="0"/>
            <a:t>licence</a:t>
          </a:r>
          <a:r>
            <a:rPr lang="en-GB" noProof="0" dirty="0"/>
            <a:t>s</a:t>
          </a:r>
          <a:r>
            <a:rPr lang="en-GB" b="0" noProof="0" dirty="0"/>
            <a:t> and address copyright</a:t>
          </a:r>
        </a:p>
      </dgm:t>
    </dgm:pt>
    <dgm:pt modelId="{043B0AD0-B4D0-4E4C-90E5-3832503811CD}" type="parTrans" cxnId="{B5849D51-4974-49EE-9B98-92C3E1440A1E}">
      <dgm:prSet/>
      <dgm:spPr/>
      <dgm:t>
        <a:bodyPr/>
        <a:lstStyle/>
        <a:p>
          <a:endParaRPr lang="en-US"/>
        </a:p>
      </dgm:t>
    </dgm:pt>
    <dgm:pt modelId="{4B87FEAB-466C-4579-A33E-591E4070B026}" type="sibTrans" cxnId="{B5849D51-4974-49EE-9B98-92C3E1440A1E}">
      <dgm:prSet/>
      <dgm:spPr/>
      <dgm:t>
        <a:bodyPr/>
        <a:lstStyle/>
        <a:p>
          <a:endParaRPr lang="en-US"/>
        </a:p>
      </dgm:t>
    </dgm:pt>
    <dgm:pt modelId="{DB5C22A3-2D8A-47C1-8951-8ECC37925226}">
      <dgm:prSet/>
      <dgm:spPr/>
      <dgm:t>
        <a:bodyPr/>
        <a:lstStyle/>
        <a:p>
          <a:r>
            <a:rPr lang="en-GB" b="0" noProof="0" dirty="0"/>
            <a:t>Assess components and contributions</a:t>
          </a:r>
        </a:p>
      </dgm:t>
    </dgm:pt>
    <dgm:pt modelId="{A1CDB4A7-76FC-4FE7-A390-7C81C9C09633}" type="parTrans" cxnId="{E5E8CA2D-B8D9-4B73-BDD1-8F3E9B3FABAA}">
      <dgm:prSet/>
      <dgm:spPr/>
      <dgm:t>
        <a:bodyPr/>
        <a:lstStyle/>
        <a:p>
          <a:endParaRPr lang="en-US"/>
        </a:p>
      </dgm:t>
    </dgm:pt>
    <dgm:pt modelId="{F0B26BD9-AC41-4AD9-81D4-202D162F4725}" type="sibTrans" cxnId="{E5E8CA2D-B8D9-4B73-BDD1-8F3E9B3FABAA}">
      <dgm:prSet/>
      <dgm:spPr/>
      <dgm:t>
        <a:bodyPr/>
        <a:lstStyle/>
        <a:p>
          <a:endParaRPr lang="en-US"/>
        </a:p>
      </dgm:t>
    </dgm:pt>
    <dgm:pt modelId="{C6C857E7-1C67-455B-8BA0-EB6FC6D0FFEE}">
      <dgm:prSet/>
      <dgm:spPr/>
      <dgm:t>
        <a:bodyPr/>
        <a:lstStyle/>
        <a:p>
          <a:r>
            <a:rPr lang="en-GB" b="0" noProof="0" dirty="0"/>
            <a:t>Set </a:t>
          </a:r>
          <a:r>
            <a:rPr lang="en-GB" noProof="0" dirty="0"/>
            <a:t>up workflows for </a:t>
          </a:r>
          <a:r>
            <a:rPr lang="en-GB" b="0" noProof="0" dirty="0"/>
            <a:t>contribution</a:t>
          </a:r>
          <a:endParaRPr lang="en-GB" noProof="0" dirty="0"/>
        </a:p>
      </dgm:t>
    </dgm:pt>
    <dgm:pt modelId="{2FC1517F-49E0-48A5-B0EC-B6C6BBCEDD2C}" type="parTrans" cxnId="{68BE83B7-C64C-4A20-A38E-92642AB63A67}">
      <dgm:prSet/>
      <dgm:spPr/>
      <dgm:t>
        <a:bodyPr/>
        <a:lstStyle/>
        <a:p>
          <a:endParaRPr lang="en-US"/>
        </a:p>
      </dgm:t>
    </dgm:pt>
    <dgm:pt modelId="{4B738016-C1F6-48CD-8790-7A416B7801D0}" type="sibTrans" cxnId="{68BE83B7-C64C-4A20-A38E-92642AB63A67}">
      <dgm:prSet/>
      <dgm:spPr/>
      <dgm:t>
        <a:bodyPr/>
        <a:lstStyle/>
        <a:p>
          <a:endParaRPr lang="en-US"/>
        </a:p>
      </dgm:t>
    </dgm:pt>
    <dgm:pt modelId="{B90A29B4-27B6-4E0E-888D-D979BDBB5B8A}">
      <dgm:prSet/>
      <dgm:spPr/>
      <dgm:t>
        <a:bodyPr/>
        <a:lstStyle/>
        <a:p>
          <a:r>
            <a:rPr lang="en-GB" b="0" noProof="0" dirty="0">
              <a:solidFill>
                <a:srgbClr val="1F4E79"/>
              </a:solidFill>
            </a:rPr>
            <a:t>Keep </a:t>
          </a:r>
          <a:r>
            <a:rPr lang="en-GB" noProof="0" dirty="0">
              <a:solidFill>
                <a:srgbClr val="1F4E79"/>
              </a:solidFill>
            </a:rPr>
            <a:t>standards </a:t>
          </a:r>
          <a:r>
            <a:rPr lang="en-GB" b="0" noProof="0" dirty="0">
              <a:solidFill>
                <a:srgbClr val="1F4E79"/>
              </a:solidFill>
            </a:rPr>
            <a:t>and community expectations</a:t>
          </a:r>
        </a:p>
      </dgm:t>
    </dgm:pt>
    <dgm:pt modelId="{03E34537-9C92-4D49-A05E-E22EFBCAF6A6}" type="parTrans" cxnId="{B1269398-67DF-4B5C-8869-3B010809F53C}">
      <dgm:prSet/>
      <dgm:spPr/>
      <dgm:t>
        <a:bodyPr/>
        <a:lstStyle/>
        <a:p>
          <a:endParaRPr lang="en-US"/>
        </a:p>
      </dgm:t>
    </dgm:pt>
    <dgm:pt modelId="{6790CECE-443A-4D7F-BA12-33ADFD544125}" type="sibTrans" cxnId="{B1269398-67DF-4B5C-8869-3B010809F53C}">
      <dgm:prSet/>
      <dgm:spPr/>
      <dgm:t>
        <a:bodyPr/>
        <a:lstStyle/>
        <a:p>
          <a:endParaRPr lang="en-US"/>
        </a:p>
      </dgm:t>
    </dgm:pt>
    <dgm:pt modelId="{BAA34631-D96C-4C84-AFA0-3ADE25964E23}">
      <dgm:prSet/>
      <dgm:spPr/>
      <dgm:t>
        <a:bodyPr/>
        <a:lstStyle/>
        <a:p>
          <a:r>
            <a:rPr lang="en-GB" noProof="0" dirty="0"/>
            <a:t>Facilitate citation and referencing</a:t>
          </a:r>
        </a:p>
      </dgm:t>
    </dgm:pt>
    <dgm:pt modelId="{5AEE9C93-D4A0-4DF3-83C8-08EEB6EB3FE0}" type="parTrans" cxnId="{9BD47D35-B984-400C-9ADE-C79537F00540}">
      <dgm:prSet/>
      <dgm:spPr/>
      <dgm:t>
        <a:bodyPr/>
        <a:lstStyle/>
        <a:p>
          <a:endParaRPr lang="en-US"/>
        </a:p>
      </dgm:t>
    </dgm:pt>
    <dgm:pt modelId="{18DA2EED-E02B-4CE2-9577-F1B4922F069E}" type="sibTrans" cxnId="{9BD47D35-B984-400C-9ADE-C79537F00540}">
      <dgm:prSet/>
      <dgm:spPr/>
      <dgm:t>
        <a:bodyPr/>
        <a:lstStyle/>
        <a:p>
          <a:endParaRPr lang="en-US"/>
        </a:p>
      </dgm:t>
    </dgm:pt>
    <dgm:pt modelId="{A9E9FAF0-1837-42B5-BC0E-CD4D699CE747}" type="pres">
      <dgm:prSet presAssocID="{097721DC-9009-4FA2-B23F-043896DB0530}" presName="diagram" presStyleCnt="0">
        <dgm:presLayoutVars>
          <dgm:dir/>
          <dgm:resizeHandles val="exact"/>
        </dgm:presLayoutVars>
      </dgm:prSet>
      <dgm:spPr/>
    </dgm:pt>
    <dgm:pt modelId="{D0B98D14-BF9B-431A-A646-98FF41267A1D}" type="pres">
      <dgm:prSet presAssocID="{7649B8C7-E537-45D8-B9EB-3804912C4AD8}" presName="node" presStyleLbl="node1" presStyleIdx="0" presStyleCnt="9">
        <dgm:presLayoutVars>
          <dgm:bulletEnabled val="1"/>
        </dgm:presLayoutVars>
      </dgm:prSet>
      <dgm:spPr/>
    </dgm:pt>
    <dgm:pt modelId="{552332CE-7678-47E5-BDCB-F8941CE1F7AD}" type="pres">
      <dgm:prSet presAssocID="{5DD60DA2-31F2-4B20-B4FF-8C78B6AFD78B}" presName="sibTrans" presStyleCnt="0"/>
      <dgm:spPr/>
    </dgm:pt>
    <dgm:pt modelId="{3CC94683-0149-40CE-B80C-A451D3148CDC}" type="pres">
      <dgm:prSet presAssocID="{A2DF80A4-AEC1-49DB-904A-251152AC3EFB}" presName="node" presStyleLbl="node1" presStyleIdx="1" presStyleCnt="9">
        <dgm:presLayoutVars>
          <dgm:bulletEnabled val="1"/>
        </dgm:presLayoutVars>
      </dgm:prSet>
      <dgm:spPr/>
    </dgm:pt>
    <dgm:pt modelId="{1ED2C5F0-1A31-4DE0-BF23-F1D3F1893C88}" type="pres">
      <dgm:prSet presAssocID="{9A306DA7-80DA-4141-9E62-EA2E5C46CCB3}" presName="sibTrans" presStyleCnt="0"/>
      <dgm:spPr/>
    </dgm:pt>
    <dgm:pt modelId="{595E2CF4-ED6F-42FC-BF9E-E5C1C437AB36}" type="pres">
      <dgm:prSet presAssocID="{013FC8B0-5934-473C-B436-E3A50C1DAB66}" presName="node" presStyleLbl="node1" presStyleIdx="2" presStyleCnt="9">
        <dgm:presLayoutVars>
          <dgm:bulletEnabled val="1"/>
        </dgm:presLayoutVars>
      </dgm:prSet>
      <dgm:spPr/>
    </dgm:pt>
    <dgm:pt modelId="{E7A4E922-D886-4E2B-8F20-E4FBF1411909}" type="pres">
      <dgm:prSet presAssocID="{46323EBD-4984-4624-95C2-21A1DEC782F3}" presName="sibTrans" presStyleCnt="0"/>
      <dgm:spPr/>
    </dgm:pt>
    <dgm:pt modelId="{D836E8A2-5DFF-4A81-9E4D-B1D71E193560}" type="pres">
      <dgm:prSet presAssocID="{F9B05EDC-0FFF-4D98-98DF-A1728A74A304}" presName="node" presStyleLbl="node1" presStyleIdx="3" presStyleCnt="9">
        <dgm:presLayoutVars>
          <dgm:bulletEnabled val="1"/>
        </dgm:presLayoutVars>
      </dgm:prSet>
      <dgm:spPr/>
    </dgm:pt>
    <dgm:pt modelId="{F475DD17-1A80-45CE-82E8-9BD545FE6618}" type="pres">
      <dgm:prSet presAssocID="{4EB799AA-60A2-4CA3-810E-8C35B299CCFD}" presName="sibTrans" presStyleCnt="0"/>
      <dgm:spPr/>
    </dgm:pt>
    <dgm:pt modelId="{3CE3C043-C086-47D9-ADDF-EE87DBF37E17}" type="pres">
      <dgm:prSet presAssocID="{DCEEED4C-ECE1-4025-B8EA-393B1F1CE42A}" presName="node" presStyleLbl="node1" presStyleIdx="4" presStyleCnt="9">
        <dgm:presLayoutVars>
          <dgm:bulletEnabled val="1"/>
        </dgm:presLayoutVars>
      </dgm:prSet>
      <dgm:spPr/>
    </dgm:pt>
    <dgm:pt modelId="{CDD7B558-D291-4B5A-83C7-8B486084CA19}" type="pres">
      <dgm:prSet presAssocID="{4B87FEAB-466C-4579-A33E-591E4070B026}" presName="sibTrans" presStyleCnt="0"/>
      <dgm:spPr/>
    </dgm:pt>
    <dgm:pt modelId="{25185C95-DAC9-4214-936D-894286C07672}" type="pres">
      <dgm:prSet presAssocID="{DB5C22A3-2D8A-47C1-8951-8ECC37925226}" presName="node" presStyleLbl="node1" presStyleIdx="5" presStyleCnt="9">
        <dgm:presLayoutVars>
          <dgm:bulletEnabled val="1"/>
        </dgm:presLayoutVars>
      </dgm:prSet>
      <dgm:spPr/>
    </dgm:pt>
    <dgm:pt modelId="{9A03647B-6023-499F-9838-D9554B1B5121}" type="pres">
      <dgm:prSet presAssocID="{F0B26BD9-AC41-4AD9-81D4-202D162F4725}" presName="sibTrans" presStyleCnt="0"/>
      <dgm:spPr/>
    </dgm:pt>
    <dgm:pt modelId="{E59EE371-F60E-4F2F-9C2F-37C56EDFA4C1}" type="pres">
      <dgm:prSet presAssocID="{C6C857E7-1C67-455B-8BA0-EB6FC6D0FFEE}" presName="node" presStyleLbl="node1" presStyleIdx="6" presStyleCnt="9">
        <dgm:presLayoutVars>
          <dgm:bulletEnabled val="1"/>
        </dgm:presLayoutVars>
      </dgm:prSet>
      <dgm:spPr/>
    </dgm:pt>
    <dgm:pt modelId="{7D4681E1-D424-411D-987C-96F2FDF3477D}" type="pres">
      <dgm:prSet presAssocID="{4B738016-C1F6-48CD-8790-7A416B7801D0}" presName="sibTrans" presStyleCnt="0"/>
      <dgm:spPr/>
    </dgm:pt>
    <dgm:pt modelId="{20D77D85-5EBD-4BFF-8BFE-DB4AB36A361E}" type="pres">
      <dgm:prSet presAssocID="{B90A29B4-27B6-4E0E-888D-D979BDBB5B8A}" presName="node" presStyleLbl="node1" presStyleIdx="7" presStyleCnt="9">
        <dgm:presLayoutVars>
          <dgm:bulletEnabled val="1"/>
        </dgm:presLayoutVars>
      </dgm:prSet>
      <dgm:spPr/>
    </dgm:pt>
    <dgm:pt modelId="{8903182E-A138-41D5-AC3A-D8B0C6F4FB8B}" type="pres">
      <dgm:prSet presAssocID="{6790CECE-443A-4D7F-BA12-33ADFD544125}" presName="sibTrans" presStyleCnt="0"/>
      <dgm:spPr/>
    </dgm:pt>
    <dgm:pt modelId="{8F04A46A-C717-4C9E-9563-C31EF30C0107}" type="pres">
      <dgm:prSet presAssocID="{BAA34631-D96C-4C84-AFA0-3ADE25964E23}" presName="node" presStyleLbl="node1" presStyleIdx="8" presStyleCnt="9">
        <dgm:presLayoutVars>
          <dgm:bulletEnabled val="1"/>
        </dgm:presLayoutVars>
      </dgm:prSet>
      <dgm:spPr/>
    </dgm:pt>
  </dgm:ptLst>
  <dgm:cxnLst>
    <dgm:cxn modelId="{6FF33503-7566-4B5F-BEBD-1C6029D759D4}" type="presOf" srcId="{F9B05EDC-0FFF-4D98-98DF-A1728A74A304}" destId="{D836E8A2-5DFF-4A81-9E4D-B1D71E193560}" srcOrd="0" destOrd="0" presId="urn:microsoft.com/office/officeart/2005/8/layout/default"/>
    <dgm:cxn modelId="{9855941C-AC8A-48B9-A9C2-60ECF2EC3E55}" srcId="{097721DC-9009-4FA2-B23F-043896DB0530}" destId="{013FC8B0-5934-473C-B436-E3A50C1DAB66}" srcOrd="2" destOrd="0" parTransId="{38C73D5F-81F6-4CEF-903F-96DF7F38D600}" sibTransId="{46323EBD-4984-4624-95C2-21A1DEC782F3}"/>
    <dgm:cxn modelId="{ED731628-7DCF-4D29-9EE7-82646CE9645F}" type="presOf" srcId="{A2DF80A4-AEC1-49DB-904A-251152AC3EFB}" destId="{3CC94683-0149-40CE-B80C-A451D3148CDC}" srcOrd="0" destOrd="0" presId="urn:microsoft.com/office/officeart/2005/8/layout/default"/>
    <dgm:cxn modelId="{E5E8CA2D-B8D9-4B73-BDD1-8F3E9B3FABAA}" srcId="{097721DC-9009-4FA2-B23F-043896DB0530}" destId="{DB5C22A3-2D8A-47C1-8951-8ECC37925226}" srcOrd="5" destOrd="0" parTransId="{A1CDB4A7-76FC-4FE7-A390-7C81C9C09633}" sibTransId="{F0B26BD9-AC41-4AD9-81D4-202D162F4725}"/>
    <dgm:cxn modelId="{9BD47D35-B984-400C-9ADE-C79537F00540}" srcId="{097721DC-9009-4FA2-B23F-043896DB0530}" destId="{BAA34631-D96C-4C84-AFA0-3ADE25964E23}" srcOrd="8" destOrd="0" parTransId="{5AEE9C93-D4A0-4DF3-83C8-08EEB6EB3FE0}" sibTransId="{18DA2EED-E02B-4CE2-9577-F1B4922F069E}"/>
    <dgm:cxn modelId="{FFA88536-FB83-471D-8627-20C02FED5BA8}" type="presOf" srcId="{B90A29B4-27B6-4E0E-888D-D979BDBB5B8A}" destId="{20D77D85-5EBD-4BFF-8BFE-DB4AB36A361E}" srcOrd="0" destOrd="0" presId="urn:microsoft.com/office/officeart/2005/8/layout/default"/>
    <dgm:cxn modelId="{B5849D51-4974-49EE-9B98-92C3E1440A1E}" srcId="{097721DC-9009-4FA2-B23F-043896DB0530}" destId="{DCEEED4C-ECE1-4025-B8EA-393B1F1CE42A}" srcOrd="4" destOrd="0" parTransId="{043B0AD0-B4D0-4E4C-90E5-3832503811CD}" sibTransId="{4B87FEAB-466C-4579-A33E-591E4070B026}"/>
    <dgm:cxn modelId="{B1269398-67DF-4B5C-8869-3B010809F53C}" srcId="{097721DC-9009-4FA2-B23F-043896DB0530}" destId="{B90A29B4-27B6-4E0E-888D-D979BDBB5B8A}" srcOrd="7" destOrd="0" parTransId="{03E34537-9C92-4D49-A05E-E22EFBCAF6A6}" sibTransId="{6790CECE-443A-4D7F-BA12-33ADFD544125}"/>
    <dgm:cxn modelId="{962F62AB-35DF-4C57-B610-52D27F7E24E9}" srcId="{097721DC-9009-4FA2-B23F-043896DB0530}" destId="{F9B05EDC-0FFF-4D98-98DF-A1728A74A304}" srcOrd="3" destOrd="0" parTransId="{3BBAEF0B-070A-4613-A545-8B88ECD49A78}" sibTransId="{4EB799AA-60A2-4CA3-810E-8C35B299CCFD}"/>
    <dgm:cxn modelId="{68BE83B7-C64C-4A20-A38E-92642AB63A67}" srcId="{097721DC-9009-4FA2-B23F-043896DB0530}" destId="{C6C857E7-1C67-455B-8BA0-EB6FC6D0FFEE}" srcOrd="6" destOrd="0" parTransId="{2FC1517F-49E0-48A5-B0EC-B6C6BBCEDD2C}" sibTransId="{4B738016-C1F6-48CD-8790-7A416B7801D0}"/>
    <dgm:cxn modelId="{858FAFB8-CDF6-462E-A64C-F6C0A190D831}" type="presOf" srcId="{DB5C22A3-2D8A-47C1-8951-8ECC37925226}" destId="{25185C95-DAC9-4214-936D-894286C07672}" srcOrd="0" destOrd="0" presId="urn:microsoft.com/office/officeart/2005/8/layout/default"/>
    <dgm:cxn modelId="{D95F98BA-C25A-4DE0-B32C-64DDC825821D}" type="presOf" srcId="{097721DC-9009-4FA2-B23F-043896DB0530}" destId="{A9E9FAF0-1837-42B5-BC0E-CD4D699CE747}" srcOrd="0" destOrd="0" presId="urn:microsoft.com/office/officeart/2005/8/layout/default"/>
    <dgm:cxn modelId="{6ECDBBBA-A42E-401B-A8DB-CCAF462F1051}" type="presOf" srcId="{BAA34631-D96C-4C84-AFA0-3ADE25964E23}" destId="{8F04A46A-C717-4C9E-9563-C31EF30C0107}" srcOrd="0" destOrd="0" presId="urn:microsoft.com/office/officeart/2005/8/layout/default"/>
    <dgm:cxn modelId="{DBEC3CBC-ADB5-4C48-BF98-81489F9A9449}" type="presOf" srcId="{7649B8C7-E537-45D8-B9EB-3804912C4AD8}" destId="{D0B98D14-BF9B-431A-A646-98FF41267A1D}" srcOrd="0" destOrd="0" presId="urn:microsoft.com/office/officeart/2005/8/layout/default"/>
    <dgm:cxn modelId="{BE72E5C8-4BAD-4CD8-AB80-9C7FFFFC9755}" srcId="{097721DC-9009-4FA2-B23F-043896DB0530}" destId="{7649B8C7-E537-45D8-B9EB-3804912C4AD8}" srcOrd="0" destOrd="0" parTransId="{3B479502-1260-4168-AEA2-E3ED748B2518}" sibTransId="{5DD60DA2-31F2-4B20-B4FF-8C78B6AFD78B}"/>
    <dgm:cxn modelId="{B1C600D9-B581-4C4B-A876-2FCFB5306E18}" type="presOf" srcId="{013FC8B0-5934-473C-B436-E3A50C1DAB66}" destId="{595E2CF4-ED6F-42FC-BF9E-E5C1C437AB36}" srcOrd="0" destOrd="0" presId="urn:microsoft.com/office/officeart/2005/8/layout/default"/>
    <dgm:cxn modelId="{935393E1-5CC4-43E2-8CC5-2CA1BCBCDB50}" srcId="{097721DC-9009-4FA2-B23F-043896DB0530}" destId="{A2DF80A4-AEC1-49DB-904A-251152AC3EFB}" srcOrd="1" destOrd="0" parTransId="{E6D40E91-3FB9-4D95-996A-E508355A45E7}" sibTransId="{9A306DA7-80DA-4141-9E62-EA2E5C46CCB3}"/>
    <dgm:cxn modelId="{E3C09BF2-6017-4D6C-B6ED-8DBFBA5483F2}" type="presOf" srcId="{C6C857E7-1C67-455B-8BA0-EB6FC6D0FFEE}" destId="{E59EE371-F60E-4F2F-9C2F-37C56EDFA4C1}" srcOrd="0" destOrd="0" presId="urn:microsoft.com/office/officeart/2005/8/layout/default"/>
    <dgm:cxn modelId="{59A65EF5-2872-40E2-98E0-319B094C264F}" type="presOf" srcId="{DCEEED4C-ECE1-4025-B8EA-393B1F1CE42A}" destId="{3CE3C043-C086-47D9-ADDF-EE87DBF37E17}" srcOrd="0" destOrd="0" presId="urn:microsoft.com/office/officeart/2005/8/layout/default"/>
    <dgm:cxn modelId="{4B5F9A64-478E-4079-B80A-4E58BC9C30D3}" type="presParOf" srcId="{A9E9FAF0-1837-42B5-BC0E-CD4D699CE747}" destId="{D0B98D14-BF9B-431A-A646-98FF41267A1D}" srcOrd="0" destOrd="0" presId="urn:microsoft.com/office/officeart/2005/8/layout/default"/>
    <dgm:cxn modelId="{13FE4F22-65EB-4365-B134-553CC1CBEAD9}" type="presParOf" srcId="{A9E9FAF0-1837-42B5-BC0E-CD4D699CE747}" destId="{552332CE-7678-47E5-BDCB-F8941CE1F7AD}" srcOrd="1" destOrd="0" presId="urn:microsoft.com/office/officeart/2005/8/layout/default"/>
    <dgm:cxn modelId="{BEEF7ADB-A9C1-4364-8053-89A8ABC3221F}" type="presParOf" srcId="{A9E9FAF0-1837-42B5-BC0E-CD4D699CE747}" destId="{3CC94683-0149-40CE-B80C-A451D3148CDC}" srcOrd="2" destOrd="0" presId="urn:microsoft.com/office/officeart/2005/8/layout/default"/>
    <dgm:cxn modelId="{F0104941-7821-4880-9187-30F65A263EE0}" type="presParOf" srcId="{A9E9FAF0-1837-42B5-BC0E-CD4D699CE747}" destId="{1ED2C5F0-1A31-4DE0-BF23-F1D3F1893C88}" srcOrd="3" destOrd="0" presId="urn:microsoft.com/office/officeart/2005/8/layout/default"/>
    <dgm:cxn modelId="{79A46DBD-B55C-43D7-BC27-6A8B5D2D12EA}" type="presParOf" srcId="{A9E9FAF0-1837-42B5-BC0E-CD4D699CE747}" destId="{595E2CF4-ED6F-42FC-BF9E-E5C1C437AB36}" srcOrd="4" destOrd="0" presId="urn:microsoft.com/office/officeart/2005/8/layout/default"/>
    <dgm:cxn modelId="{F250F7A8-75D6-4DFF-B80F-CA12F5645A47}" type="presParOf" srcId="{A9E9FAF0-1837-42B5-BC0E-CD4D699CE747}" destId="{E7A4E922-D886-4E2B-8F20-E4FBF1411909}" srcOrd="5" destOrd="0" presId="urn:microsoft.com/office/officeart/2005/8/layout/default"/>
    <dgm:cxn modelId="{50F155CD-6C3C-47D0-B75C-47E5C45D6F89}" type="presParOf" srcId="{A9E9FAF0-1837-42B5-BC0E-CD4D699CE747}" destId="{D836E8A2-5DFF-4A81-9E4D-B1D71E193560}" srcOrd="6" destOrd="0" presId="urn:microsoft.com/office/officeart/2005/8/layout/default"/>
    <dgm:cxn modelId="{EE29887A-7DF8-4D7F-B58C-213073084059}" type="presParOf" srcId="{A9E9FAF0-1837-42B5-BC0E-CD4D699CE747}" destId="{F475DD17-1A80-45CE-82E8-9BD545FE6618}" srcOrd="7" destOrd="0" presId="urn:microsoft.com/office/officeart/2005/8/layout/default"/>
    <dgm:cxn modelId="{95E72BE2-B5A8-421B-9911-FFB8A57FF24F}" type="presParOf" srcId="{A9E9FAF0-1837-42B5-BC0E-CD4D699CE747}" destId="{3CE3C043-C086-47D9-ADDF-EE87DBF37E17}" srcOrd="8" destOrd="0" presId="urn:microsoft.com/office/officeart/2005/8/layout/default"/>
    <dgm:cxn modelId="{AF97102F-4C2A-4AD7-84AC-660722D1C2B8}" type="presParOf" srcId="{A9E9FAF0-1837-42B5-BC0E-CD4D699CE747}" destId="{CDD7B558-D291-4B5A-83C7-8B486084CA19}" srcOrd="9" destOrd="0" presId="urn:microsoft.com/office/officeart/2005/8/layout/default"/>
    <dgm:cxn modelId="{53724DB5-1B57-44F0-8086-B9D9D04DF10A}" type="presParOf" srcId="{A9E9FAF0-1837-42B5-BC0E-CD4D699CE747}" destId="{25185C95-DAC9-4214-936D-894286C07672}" srcOrd="10" destOrd="0" presId="urn:microsoft.com/office/officeart/2005/8/layout/default"/>
    <dgm:cxn modelId="{7FE72ED1-1F9C-4C3A-8C67-3DC17F09EBC6}" type="presParOf" srcId="{A9E9FAF0-1837-42B5-BC0E-CD4D699CE747}" destId="{9A03647B-6023-499F-9838-D9554B1B5121}" srcOrd="11" destOrd="0" presId="urn:microsoft.com/office/officeart/2005/8/layout/default"/>
    <dgm:cxn modelId="{FE4C1E36-E676-460E-8F1A-AECD0C78BDEE}" type="presParOf" srcId="{A9E9FAF0-1837-42B5-BC0E-CD4D699CE747}" destId="{E59EE371-F60E-4F2F-9C2F-37C56EDFA4C1}" srcOrd="12" destOrd="0" presId="urn:microsoft.com/office/officeart/2005/8/layout/default"/>
    <dgm:cxn modelId="{BDFA8CCA-A065-4059-B3C9-7CE1AD81AB34}" type="presParOf" srcId="{A9E9FAF0-1837-42B5-BC0E-CD4D699CE747}" destId="{7D4681E1-D424-411D-987C-96F2FDF3477D}" srcOrd="13" destOrd="0" presId="urn:microsoft.com/office/officeart/2005/8/layout/default"/>
    <dgm:cxn modelId="{BA42CFBB-4B3A-4FDF-9088-6DF9CF635A60}" type="presParOf" srcId="{A9E9FAF0-1837-42B5-BC0E-CD4D699CE747}" destId="{20D77D85-5EBD-4BFF-8BFE-DB4AB36A361E}" srcOrd="14" destOrd="0" presId="urn:microsoft.com/office/officeart/2005/8/layout/default"/>
    <dgm:cxn modelId="{70A172B0-396A-4AE9-8D47-C0A1773398E7}" type="presParOf" srcId="{A9E9FAF0-1837-42B5-BC0E-CD4D699CE747}" destId="{8903182E-A138-41D5-AC3A-D8B0C6F4FB8B}" srcOrd="15" destOrd="0" presId="urn:microsoft.com/office/officeart/2005/8/layout/default"/>
    <dgm:cxn modelId="{DED3130B-90CD-46FB-881E-64C97689AFCB}" type="presParOf" srcId="{A9E9FAF0-1837-42B5-BC0E-CD4D699CE747}" destId="{8F04A46A-C717-4C9E-9563-C31EF30C0107}" srcOrd="1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0.xml><?xml version="1.0" encoding="utf-8"?>
<dgm:dataModel xmlns:dgm="http://schemas.openxmlformats.org/drawingml/2006/diagram" xmlns:a="http://schemas.openxmlformats.org/drawingml/2006/main">
  <dgm:ptLst>
    <dgm:pt modelId="{539F032B-2B3E-491E-B696-807D6E33D2E5}" type="doc">
      <dgm:prSet loTypeId="urn:microsoft.com/office/officeart/2005/8/layout/hierarchy2" loCatId="hierarchy" qsTypeId="urn:microsoft.com/office/officeart/2005/8/quickstyle/3d1" qsCatId="3D" csTypeId="urn:microsoft.com/office/officeart/2005/8/colors/accent1_2" csCatId="accent1"/>
      <dgm:spPr/>
      <dgm:t>
        <a:bodyPr/>
        <a:lstStyle/>
        <a:p>
          <a:endParaRPr lang="en-US"/>
        </a:p>
      </dgm:t>
    </dgm:pt>
    <dgm:pt modelId="{9F3D04E3-A6FE-44CA-B066-6D4110BBB5E9}">
      <dgm:prSet/>
      <dgm:spPr/>
      <dgm:t>
        <a:bodyPr/>
        <a:lstStyle/>
        <a:p>
          <a:r>
            <a:rPr lang="en-US" dirty="0"/>
            <a:t>This section guides developers after selecting a </a:t>
          </a:r>
          <a:r>
            <a:rPr lang="en-US" dirty="0" err="1"/>
            <a:t>licence</a:t>
          </a:r>
          <a:endParaRPr lang="en-US" dirty="0"/>
        </a:p>
      </dgm:t>
    </dgm:pt>
    <dgm:pt modelId="{6E15A418-C878-4CA7-9953-1C1A23570DBB}" type="parTrans" cxnId="{1B5C2748-92CC-475C-B541-38B6C2C073EB}">
      <dgm:prSet/>
      <dgm:spPr/>
      <dgm:t>
        <a:bodyPr/>
        <a:lstStyle/>
        <a:p>
          <a:endParaRPr lang="en-US"/>
        </a:p>
      </dgm:t>
    </dgm:pt>
    <dgm:pt modelId="{C7D19F17-7B96-4626-AABC-C7773A0C6108}" type="sibTrans" cxnId="{1B5C2748-92CC-475C-B541-38B6C2C073EB}">
      <dgm:prSet/>
      <dgm:spPr/>
      <dgm:t>
        <a:bodyPr/>
        <a:lstStyle/>
        <a:p>
          <a:endParaRPr lang="en-US"/>
        </a:p>
      </dgm:t>
    </dgm:pt>
    <dgm:pt modelId="{507628D8-479A-4260-9D4B-F4172D07CE8A}">
      <dgm:prSet/>
      <dgm:spPr/>
      <dgm:t>
        <a:bodyPr/>
        <a:lstStyle/>
        <a:p>
          <a:r>
            <a:rPr lang="en-GB" dirty="0"/>
            <a:t>Developers must comply with all requirements (obligations and restrictions) of the chosen licence</a:t>
          </a:r>
          <a:endParaRPr lang="en-US" dirty="0"/>
        </a:p>
      </dgm:t>
    </dgm:pt>
    <dgm:pt modelId="{710BFD35-BF37-4E90-BDE4-0C97007D8187}" type="parTrans" cxnId="{CD3FE3EB-EBBC-46D3-9504-0A40FC0425FC}">
      <dgm:prSet/>
      <dgm:spPr/>
      <dgm:t>
        <a:bodyPr/>
        <a:lstStyle/>
        <a:p>
          <a:endParaRPr lang="en-US"/>
        </a:p>
      </dgm:t>
    </dgm:pt>
    <dgm:pt modelId="{5A49AAA4-B5F8-4651-938C-602AC5598F0B}" type="sibTrans" cxnId="{CD3FE3EB-EBBC-46D3-9504-0A40FC0425FC}">
      <dgm:prSet/>
      <dgm:spPr/>
      <dgm:t>
        <a:bodyPr/>
        <a:lstStyle/>
        <a:p>
          <a:endParaRPr lang="en-US"/>
        </a:p>
      </dgm:t>
    </dgm:pt>
    <dgm:pt modelId="{0C2ADAF3-A91C-4D07-88DB-CA5323317110}">
      <dgm:prSet/>
      <dgm:spPr/>
      <dgm:t>
        <a:bodyPr/>
        <a:lstStyle/>
        <a:p>
          <a:r>
            <a:rPr lang="en-GB"/>
            <a:t>Project artefacts should make it clear which licence is applied and how</a:t>
          </a:r>
          <a:endParaRPr lang="en-US"/>
        </a:p>
      </dgm:t>
    </dgm:pt>
    <dgm:pt modelId="{722B62CB-EA47-4013-AEC3-B97B1F7EBE0A}" type="parTrans" cxnId="{7A92A4F3-1D0F-4192-8A5F-86E98D953722}">
      <dgm:prSet/>
      <dgm:spPr/>
      <dgm:t>
        <a:bodyPr/>
        <a:lstStyle/>
        <a:p>
          <a:endParaRPr lang="en-US"/>
        </a:p>
      </dgm:t>
    </dgm:pt>
    <dgm:pt modelId="{B7E93E80-0CAB-4A9F-B322-003816F9A9D4}" type="sibTrans" cxnId="{7A92A4F3-1D0F-4192-8A5F-86E98D953722}">
      <dgm:prSet/>
      <dgm:spPr/>
      <dgm:t>
        <a:bodyPr/>
        <a:lstStyle/>
        <a:p>
          <a:endParaRPr lang="en-US"/>
        </a:p>
      </dgm:t>
    </dgm:pt>
    <dgm:pt modelId="{ED22BDED-56DF-4CD2-8923-9BAC4A9DB9CA}">
      <dgm:prSet/>
      <dgm:spPr/>
      <dgm:t>
        <a:bodyPr/>
        <a:lstStyle/>
        <a:p>
          <a:r>
            <a:rPr lang="en-GB"/>
            <a:t>The licence must be also clearly stated in the documentation</a:t>
          </a:r>
          <a:endParaRPr lang="en-US"/>
        </a:p>
      </dgm:t>
    </dgm:pt>
    <dgm:pt modelId="{078FA1D1-0675-4211-AC53-65C08C66F4B7}" type="parTrans" cxnId="{FA35B60A-91AD-4244-B48E-F98CC7084CFD}">
      <dgm:prSet/>
      <dgm:spPr/>
      <dgm:t>
        <a:bodyPr/>
        <a:lstStyle/>
        <a:p>
          <a:endParaRPr lang="en-US"/>
        </a:p>
      </dgm:t>
    </dgm:pt>
    <dgm:pt modelId="{793C82C4-CAD1-4DD6-9002-01A25F4C788D}" type="sibTrans" cxnId="{FA35B60A-91AD-4244-B48E-F98CC7084CFD}">
      <dgm:prSet/>
      <dgm:spPr/>
      <dgm:t>
        <a:bodyPr/>
        <a:lstStyle/>
        <a:p>
          <a:endParaRPr lang="en-US"/>
        </a:p>
      </dgm:t>
    </dgm:pt>
    <dgm:pt modelId="{E4EF410B-858F-4DC9-88EC-8CB18967E54F}">
      <dgm:prSet/>
      <dgm:spPr/>
      <dgm:t>
        <a:bodyPr/>
        <a:lstStyle/>
        <a:p>
          <a:r>
            <a:rPr lang="en-GB"/>
            <a:t>This is mandatory unless the software is intended for</a:t>
          </a:r>
          <a:endParaRPr lang="en-US"/>
        </a:p>
      </dgm:t>
    </dgm:pt>
    <dgm:pt modelId="{AE77A353-7577-4701-948C-5E85DF959445}" type="parTrans" cxnId="{F2687A36-531B-49CF-8D6E-65F1482EF578}">
      <dgm:prSet/>
      <dgm:spPr/>
      <dgm:t>
        <a:bodyPr/>
        <a:lstStyle/>
        <a:p>
          <a:endParaRPr lang="en-US"/>
        </a:p>
      </dgm:t>
    </dgm:pt>
    <dgm:pt modelId="{9B1CB00A-0339-4A73-AE98-A1789000927F}" type="sibTrans" cxnId="{F2687A36-531B-49CF-8D6E-65F1482EF578}">
      <dgm:prSet/>
      <dgm:spPr/>
      <dgm:t>
        <a:bodyPr/>
        <a:lstStyle/>
        <a:p>
          <a:endParaRPr lang="en-US"/>
        </a:p>
      </dgm:t>
    </dgm:pt>
    <dgm:pt modelId="{CD605A99-487A-48C6-8829-B02BD7832BDC}">
      <dgm:prSet/>
      <dgm:spPr/>
      <dgm:t>
        <a:bodyPr/>
        <a:lstStyle/>
        <a:p>
          <a:r>
            <a:rPr lang="en-GB"/>
            <a:t>Internal use only</a:t>
          </a:r>
          <a:endParaRPr lang="en-US"/>
        </a:p>
      </dgm:t>
    </dgm:pt>
    <dgm:pt modelId="{23D38F71-ED5A-48ED-AB52-49787DC06A31}" type="parTrans" cxnId="{C25BF114-4677-4264-AAC4-F751C3E08BD9}">
      <dgm:prSet/>
      <dgm:spPr/>
      <dgm:t>
        <a:bodyPr/>
        <a:lstStyle/>
        <a:p>
          <a:endParaRPr lang="en-US"/>
        </a:p>
      </dgm:t>
    </dgm:pt>
    <dgm:pt modelId="{13AF6E12-E5DF-41FE-BAAA-416D564BCDE5}" type="sibTrans" cxnId="{C25BF114-4677-4264-AAC4-F751C3E08BD9}">
      <dgm:prSet/>
      <dgm:spPr/>
      <dgm:t>
        <a:bodyPr/>
        <a:lstStyle/>
        <a:p>
          <a:endParaRPr lang="en-US"/>
        </a:p>
      </dgm:t>
    </dgm:pt>
    <dgm:pt modelId="{F3947F9F-FB2D-4019-A762-5B367B7CA333}">
      <dgm:prSet/>
      <dgm:spPr/>
      <dgm:t>
        <a:bodyPr/>
        <a:lstStyle/>
        <a:p>
          <a:r>
            <a:rPr lang="en-GB"/>
            <a:t>Publicly available service without any AGPL-licensed dependencies</a:t>
          </a:r>
          <a:endParaRPr lang="en-US"/>
        </a:p>
      </dgm:t>
    </dgm:pt>
    <dgm:pt modelId="{5C3E6917-2BE0-49BC-9C26-FCA0E3DF6BAC}" type="parTrans" cxnId="{D0C231E0-6E1A-4A87-ADA8-7CC9EED4AAB0}">
      <dgm:prSet/>
      <dgm:spPr/>
      <dgm:t>
        <a:bodyPr/>
        <a:lstStyle/>
        <a:p>
          <a:endParaRPr lang="en-US"/>
        </a:p>
      </dgm:t>
    </dgm:pt>
    <dgm:pt modelId="{AA6CA5D8-B3CD-4EB3-8DC2-ED736F6B7055}" type="sibTrans" cxnId="{D0C231E0-6E1A-4A87-ADA8-7CC9EED4AAB0}">
      <dgm:prSet/>
      <dgm:spPr/>
      <dgm:t>
        <a:bodyPr/>
        <a:lstStyle/>
        <a:p>
          <a:endParaRPr lang="en-US"/>
        </a:p>
      </dgm:t>
    </dgm:pt>
    <dgm:pt modelId="{8AE24E1C-85FB-48E9-8A96-39CA1D1079DA}" type="pres">
      <dgm:prSet presAssocID="{539F032B-2B3E-491E-B696-807D6E33D2E5}" presName="diagram" presStyleCnt="0">
        <dgm:presLayoutVars>
          <dgm:chPref val="1"/>
          <dgm:dir/>
          <dgm:animOne val="branch"/>
          <dgm:animLvl val="lvl"/>
          <dgm:resizeHandles val="exact"/>
        </dgm:presLayoutVars>
      </dgm:prSet>
      <dgm:spPr/>
    </dgm:pt>
    <dgm:pt modelId="{BB1EA639-F2CC-4231-B476-7B0F6805A973}" type="pres">
      <dgm:prSet presAssocID="{9F3D04E3-A6FE-44CA-B066-6D4110BBB5E9}" presName="root1" presStyleCnt="0"/>
      <dgm:spPr/>
    </dgm:pt>
    <dgm:pt modelId="{8B563918-5F31-40BE-8936-398F470814A9}" type="pres">
      <dgm:prSet presAssocID="{9F3D04E3-A6FE-44CA-B066-6D4110BBB5E9}" presName="LevelOneTextNode" presStyleLbl="node0" presStyleIdx="0" presStyleCnt="4">
        <dgm:presLayoutVars>
          <dgm:chPref val="3"/>
        </dgm:presLayoutVars>
      </dgm:prSet>
      <dgm:spPr/>
    </dgm:pt>
    <dgm:pt modelId="{2AC9C37F-ABD3-4F7F-8A46-AD69491A6CB6}" type="pres">
      <dgm:prSet presAssocID="{9F3D04E3-A6FE-44CA-B066-6D4110BBB5E9}" presName="level2hierChild" presStyleCnt="0"/>
      <dgm:spPr/>
    </dgm:pt>
    <dgm:pt modelId="{64C32A66-8002-4102-869F-8C2EE4B0A5DC}" type="pres">
      <dgm:prSet presAssocID="{507628D8-479A-4260-9D4B-F4172D07CE8A}" presName="root1" presStyleCnt="0"/>
      <dgm:spPr/>
    </dgm:pt>
    <dgm:pt modelId="{C037563B-3E7E-4BFB-A490-9A39ADC4B91C}" type="pres">
      <dgm:prSet presAssocID="{507628D8-479A-4260-9D4B-F4172D07CE8A}" presName="LevelOneTextNode" presStyleLbl="node0" presStyleIdx="1" presStyleCnt="4">
        <dgm:presLayoutVars>
          <dgm:chPref val="3"/>
        </dgm:presLayoutVars>
      </dgm:prSet>
      <dgm:spPr/>
    </dgm:pt>
    <dgm:pt modelId="{0FBBFE50-1C87-43F2-B0BF-6D598D0C72EE}" type="pres">
      <dgm:prSet presAssocID="{507628D8-479A-4260-9D4B-F4172D07CE8A}" presName="level2hierChild" presStyleCnt="0"/>
      <dgm:spPr/>
    </dgm:pt>
    <dgm:pt modelId="{442CE8FA-1F22-47E7-B367-0C8BC94B8CA4}" type="pres">
      <dgm:prSet presAssocID="{0C2ADAF3-A91C-4D07-88DB-CA5323317110}" presName="root1" presStyleCnt="0"/>
      <dgm:spPr/>
    </dgm:pt>
    <dgm:pt modelId="{008C3925-0149-456D-ABEE-C09BA0FF2F4E}" type="pres">
      <dgm:prSet presAssocID="{0C2ADAF3-A91C-4D07-88DB-CA5323317110}" presName="LevelOneTextNode" presStyleLbl="node0" presStyleIdx="2" presStyleCnt="4">
        <dgm:presLayoutVars>
          <dgm:chPref val="3"/>
        </dgm:presLayoutVars>
      </dgm:prSet>
      <dgm:spPr/>
    </dgm:pt>
    <dgm:pt modelId="{A3945A16-7D1E-48D2-A674-17FEDB33A41A}" type="pres">
      <dgm:prSet presAssocID="{0C2ADAF3-A91C-4D07-88DB-CA5323317110}" presName="level2hierChild" presStyleCnt="0"/>
      <dgm:spPr/>
    </dgm:pt>
    <dgm:pt modelId="{A7858B1C-DE4F-4597-B530-38F451BB193E}" type="pres">
      <dgm:prSet presAssocID="{078FA1D1-0675-4211-AC53-65C08C66F4B7}" presName="conn2-1" presStyleLbl="parChTrans1D2" presStyleIdx="0" presStyleCnt="3"/>
      <dgm:spPr/>
    </dgm:pt>
    <dgm:pt modelId="{0071079B-A1F2-4F93-B282-CA4B0B71888C}" type="pres">
      <dgm:prSet presAssocID="{078FA1D1-0675-4211-AC53-65C08C66F4B7}" presName="connTx" presStyleLbl="parChTrans1D2" presStyleIdx="0" presStyleCnt="3"/>
      <dgm:spPr/>
    </dgm:pt>
    <dgm:pt modelId="{8ABA6D4C-5E11-4109-8FB8-6F182EC5255F}" type="pres">
      <dgm:prSet presAssocID="{ED22BDED-56DF-4CD2-8923-9BAC4A9DB9CA}" presName="root2" presStyleCnt="0"/>
      <dgm:spPr/>
    </dgm:pt>
    <dgm:pt modelId="{F65575A7-CAC9-4368-9984-74D8D854AC17}" type="pres">
      <dgm:prSet presAssocID="{ED22BDED-56DF-4CD2-8923-9BAC4A9DB9CA}" presName="LevelTwoTextNode" presStyleLbl="node2" presStyleIdx="0" presStyleCnt="3">
        <dgm:presLayoutVars>
          <dgm:chPref val="3"/>
        </dgm:presLayoutVars>
      </dgm:prSet>
      <dgm:spPr/>
    </dgm:pt>
    <dgm:pt modelId="{092C9107-BA03-4036-9BA4-69269A3F8E33}" type="pres">
      <dgm:prSet presAssocID="{ED22BDED-56DF-4CD2-8923-9BAC4A9DB9CA}" presName="level3hierChild" presStyleCnt="0"/>
      <dgm:spPr/>
    </dgm:pt>
    <dgm:pt modelId="{230C8F96-C766-4409-B725-154C8D97556D}" type="pres">
      <dgm:prSet presAssocID="{E4EF410B-858F-4DC9-88EC-8CB18967E54F}" presName="root1" presStyleCnt="0"/>
      <dgm:spPr/>
    </dgm:pt>
    <dgm:pt modelId="{817303F5-59B5-4B10-A3F3-885466537CFE}" type="pres">
      <dgm:prSet presAssocID="{E4EF410B-858F-4DC9-88EC-8CB18967E54F}" presName="LevelOneTextNode" presStyleLbl="node0" presStyleIdx="3" presStyleCnt="4">
        <dgm:presLayoutVars>
          <dgm:chPref val="3"/>
        </dgm:presLayoutVars>
      </dgm:prSet>
      <dgm:spPr/>
    </dgm:pt>
    <dgm:pt modelId="{E55C50F9-6B3C-4899-A99C-EF286CBBADD4}" type="pres">
      <dgm:prSet presAssocID="{E4EF410B-858F-4DC9-88EC-8CB18967E54F}" presName="level2hierChild" presStyleCnt="0"/>
      <dgm:spPr/>
    </dgm:pt>
    <dgm:pt modelId="{5D76FB11-6A21-44A3-9561-E67D9E9D2861}" type="pres">
      <dgm:prSet presAssocID="{23D38F71-ED5A-48ED-AB52-49787DC06A31}" presName="conn2-1" presStyleLbl="parChTrans1D2" presStyleIdx="1" presStyleCnt="3"/>
      <dgm:spPr/>
    </dgm:pt>
    <dgm:pt modelId="{57295280-6F6A-4052-B718-1AC2EE78BA6E}" type="pres">
      <dgm:prSet presAssocID="{23D38F71-ED5A-48ED-AB52-49787DC06A31}" presName="connTx" presStyleLbl="parChTrans1D2" presStyleIdx="1" presStyleCnt="3"/>
      <dgm:spPr/>
    </dgm:pt>
    <dgm:pt modelId="{5C849EB6-879D-4A01-AB2F-3134F0EA93C0}" type="pres">
      <dgm:prSet presAssocID="{CD605A99-487A-48C6-8829-B02BD7832BDC}" presName="root2" presStyleCnt="0"/>
      <dgm:spPr/>
    </dgm:pt>
    <dgm:pt modelId="{26A8961E-BDB3-424E-B087-31F0EBC45CDF}" type="pres">
      <dgm:prSet presAssocID="{CD605A99-487A-48C6-8829-B02BD7832BDC}" presName="LevelTwoTextNode" presStyleLbl="node2" presStyleIdx="1" presStyleCnt="3">
        <dgm:presLayoutVars>
          <dgm:chPref val="3"/>
        </dgm:presLayoutVars>
      </dgm:prSet>
      <dgm:spPr/>
    </dgm:pt>
    <dgm:pt modelId="{2A0C9391-00D0-4629-AADE-4EF475D133B0}" type="pres">
      <dgm:prSet presAssocID="{CD605A99-487A-48C6-8829-B02BD7832BDC}" presName="level3hierChild" presStyleCnt="0"/>
      <dgm:spPr/>
    </dgm:pt>
    <dgm:pt modelId="{F1AA627E-70A7-4C09-A332-E67E118C819A}" type="pres">
      <dgm:prSet presAssocID="{5C3E6917-2BE0-49BC-9C26-FCA0E3DF6BAC}" presName="conn2-1" presStyleLbl="parChTrans1D2" presStyleIdx="2" presStyleCnt="3"/>
      <dgm:spPr/>
    </dgm:pt>
    <dgm:pt modelId="{E19F2676-D5C8-46F6-9269-22B8FC452BB5}" type="pres">
      <dgm:prSet presAssocID="{5C3E6917-2BE0-49BC-9C26-FCA0E3DF6BAC}" presName="connTx" presStyleLbl="parChTrans1D2" presStyleIdx="2" presStyleCnt="3"/>
      <dgm:spPr/>
    </dgm:pt>
    <dgm:pt modelId="{5B5FB8AA-C9CD-4C90-B994-C261A595E7DF}" type="pres">
      <dgm:prSet presAssocID="{F3947F9F-FB2D-4019-A762-5B367B7CA333}" presName="root2" presStyleCnt="0"/>
      <dgm:spPr/>
    </dgm:pt>
    <dgm:pt modelId="{D3AF7F0B-1982-4587-8905-3E9F489B8753}" type="pres">
      <dgm:prSet presAssocID="{F3947F9F-FB2D-4019-A762-5B367B7CA333}" presName="LevelTwoTextNode" presStyleLbl="node2" presStyleIdx="2" presStyleCnt="3">
        <dgm:presLayoutVars>
          <dgm:chPref val="3"/>
        </dgm:presLayoutVars>
      </dgm:prSet>
      <dgm:spPr/>
    </dgm:pt>
    <dgm:pt modelId="{F639F7A6-3CBB-4970-8F45-1FF5F928F1E4}" type="pres">
      <dgm:prSet presAssocID="{F3947F9F-FB2D-4019-A762-5B367B7CA333}" presName="level3hierChild" presStyleCnt="0"/>
      <dgm:spPr/>
    </dgm:pt>
  </dgm:ptLst>
  <dgm:cxnLst>
    <dgm:cxn modelId="{E0077E07-A627-483D-809B-E323B686AEC6}" type="presOf" srcId="{078FA1D1-0675-4211-AC53-65C08C66F4B7}" destId="{0071079B-A1F2-4F93-B282-CA4B0B71888C}" srcOrd="1" destOrd="0" presId="urn:microsoft.com/office/officeart/2005/8/layout/hierarchy2"/>
    <dgm:cxn modelId="{FA35B60A-91AD-4244-B48E-F98CC7084CFD}" srcId="{0C2ADAF3-A91C-4D07-88DB-CA5323317110}" destId="{ED22BDED-56DF-4CD2-8923-9BAC4A9DB9CA}" srcOrd="0" destOrd="0" parTransId="{078FA1D1-0675-4211-AC53-65C08C66F4B7}" sibTransId="{793C82C4-CAD1-4DD6-9002-01A25F4C788D}"/>
    <dgm:cxn modelId="{48A5B40E-E9DB-438C-88E0-CFE7A470A8BB}" type="presOf" srcId="{CD605A99-487A-48C6-8829-B02BD7832BDC}" destId="{26A8961E-BDB3-424E-B087-31F0EBC45CDF}" srcOrd="0" destOrd="0" presId="urn:microsoft.com/office/officeart/2005/8/layout/hierarchy2"/>
    <dgm:cxn modelId="{F71EA10F-89F3-4B6C-9FE1-B8F0522AB3B7}" type="presOf" srcId="{ED22BDED-56DF-4CD2-8923-9BAC4A9DB9CA}" destId="{F65575A7-CAC9-4368-9984-74D8D854AC17}" srcOrd="0" destOrd="0" presId="urn:microsoft.com/office/officeart/2005/8/layout/hierarchy2"/>
    <dgm:cxn modelId="{C25BF114-4677-4264-AAC4-F751C3E08BD9}" srcId="{E4EF410B-858F-4DC9-88EC-8CB18967E54F}" destId="{CD605A99-487A-48C6-8829-B02BD7832BDC}" srcOrd="0" destOrd="0" parTransId="{23D38F71-ED5A-48ED-AB52-49787DC06A31}" sibTransId="{13AF6E12-E5DF-41FE-BAAA-416D564BCDE5}"/>
    <dgm:cxn modelId="{14A0B024-737E-40EA-9D91-5D23419A9EE0}" type="presOf" srcId="{5C3E6917-2BE0-49BC-9C26-FCA0E3DF6BAC}" destId="{E19F2676-D5C8-46F6-9269-22B8FC452BB5}" srcOrd="1" destOrd="0" presId="urn:microsoft.com/office/officeart/2005/8/layout/hierarchy2"/>
    <dgm:cxn modelId="{723AF132-70B2-4DC1-A8D7-4D2DF2CB0908}" type="presOf" srcId="{0C2ADAF3-A91C-4D07-88DB-CA5323317110}" destId="{008C3925-0149-456D-ABEE-C09BA0FF2F4E}" srcOrd="0" destOrd="0" presId="urn:microsoft.com/office/officeart/2005/8/layout/hierarchy2"/>
    <dgm:cxn modelId="{F2687A36-531B-49CF-8D6E-65F1482EF578}" srcId="{539F032B-2B3E-491E-B696-807D6E33D2E5}" destId="{E4EF410B-858F-4DC9-88EC-8CB18967E54F}" srcOrd="3" destOrd="0" parTransId="{AE77A353-7577-4701-948C-5E85DF959445}" sibTransId="{9B1CB00A-0339-4A73-AE98-A1789000927F}"/>
    <dgm:cxn modelId="{A631515B-842F-4862-A583-81A3BB0101A0}" type="presOf" srcId="{9F3D04E3-A6FE-44CA-B066-6D4110BBB5E9}" destId="{8B563918-5F31-40BE-8936-398F470814A9}" srcOrd="0" destOrd="0" presId="urn:microsoft.com/office/officeart/2005/8/layout/hierarchy2"/>
    <dgm:cxn modelId="{1B5C2748-92CC-475C-B541-38B6C2C073EB}" srcId="{539F032B-2B3E-491E-B696-807D6E33D2E5}" destId="{9F3D04E3-A6FE-44CA-B066-6D4110BBB5E9}" srcOrd="0" destOrd="0" parTransId="{6E15A418-C878-4CA7-9953-1C1A23570DBB}" sibTransId="{C7D19F17-7B96-4626-AABC-C7773A0C6108}"/>
    <dgm:cxn modelId="{1E45BE6A-47CD-4405-BC70-F703E5C4AEA5}" type="presOf" srcId="{23D38F71-ED5A-48ED-AB52-49787DC06A31}" destId="{5D76FB11-6A21-44A3-9561-E67D9E9D2861}" srcOrd="0" destOrd="0" presId="urn:microsoft.com/office/officeart/2005/8/layout/hierarchy2"/>
    <dgm:cxn modelId="{2783E17E-A197-4F15-BDBA-47D59660A3E7}" type="presOf" srcId="{078FA1D1-0675-4211-AC53-65C08C66F4B7}" destId="{A7858B1C-DE4F-4597-B530-38F451BB193E}" srcOrd="0" destOrd="0" presId="urn:microsoft.com/office/officeart/2005/8/layout/hierarchy2"/>
    <dgm:cxn modelId="{3B9AFC85-7AE5-4FEC-9212-C2327BEB1491}" type="presOf" srcId="{507628D8-479A-4260-9D4B-F4172D07CE8A}" destId="{C037563B-3E7E-4BFB-A490-9A39ADC4B91C}" srcOrd="0" destOrd="0" presId="urn:microsoft.com/office/officeart/2005/8/layout/hierarchy2"/>
    <dgm:cxn modelId="{98892E87-6E3F-47EB-847F-8B3C881111EC}" type="presOf" srcId="{5C3E6917-2BE0-49BC-9C26-FCA0E3DF6BAC}" destId="{F1AA627E-70A7-4C09-A332-E67E118C819A}" srcOrd="0" destOrd="0" presId="urn:microsoft.com/office/officeart/2005/8/layout/hierarchy2"/>
    <dgm:cxn modelId="{C8B90E9B-31BA-4036-AC8D-AE6570210672}" type="presOf" srcId="{23D38F71-ED5A-48ED-AB52-49787DC06A31}" destId="{57295280-6F6A-4052-B718-1AC2EE78BA6E}" srcOrd="1" destOrd="0" presId="urn:microsoft.com/office/officeart/2005/8/layout/hierarchy2"/>
    <dgm:cxn modelId="{92160DA1-DCE3-430F-9685-56F9E5F8ACDA}" type="presOf" srcId="{F3947F9F-FB2D-4019-A762-5B367B7CA333}" destId="{D3AF7F0B-1982-4587-8905-3E9F489B8753}" srcOrd="0" destOrd="0" presId="urn:microsoft.com/office/officeart/2005/8/layout/hierarchy2"/>
    <dgm:cxn modelId="{9E037CAF-48F3-4426-9FC4-12EA74E84657}" type="presOf" srcId="{539F032B-2B3E-491E-B696-807D6E33D2E5}" destId="{8AE24E1C-85FB-48E9-8A96-39CA1D1079DA}" srcOrd="0" destOrd="0" presId="urn:microsoft.com/office/officeart/2005/8/layout/hierarchy2"/>
    <dgm:cxn modelId="{D0C231E0-6E1A-4A87-ADA8-7CC9EED4AAB0}" srcId="{E4EF410B-858F-4DC9-88EC-8CB18967E54F}" destId="{F3947F9F-FB2D-4019-A762-5B367B7CA333}" srcOrd="1" destOrd="0" parTransId="{5C3E6917-2BE0-49BC-9C26-FCA0E3DF6BAC}" sibTransId="{AA6CA5D8-B3CD-4EB3-8DC2-ED736F6B7055}"/>
    <dgm:cxn modelId="{CD3FE3EB-EBBC-46D3-9504-0A40FC0425FC}" srcId="{539F032B-2B3E-491E-B696-807D6E33D2E5}" destId="{507628D8-479A-4260-9D4B-F4172D07CE8A}" srcOrd="1" destOrd="0" parTransId="{710BFD35-BF37-4E90-BDE4-0C97007D8187}" sibTransId="{5A49AAA4-B5F8-4651-938C-602AC5598F0B}"/>
    <dgm:cxn modelId="{79ECD4F1-EC76-4002-A5D4-000688EE8C67}" type="presOf" srcId="{E4EF410B-858F-4DC9-88EC-8CB18967E54F}" destId="{817303F5-59B5-4B10-A3F3-885466537CFE}" srcOrd="0" destOrd="0" presId="urn:microsoft.com/office/officeart/2005/8/layout/hierarchy2"/>
    <dgm:cxn modelId="{7A92A4F3-1D0F-4192-8A5F-86E98D953722}" srcId="{539F032B-2B3E-491E-B696-807D6E33D2E5}" destId="{0C2ADAF3-A91C-4D07-88DB-CA5323317110}" srcOrd="2" destOrd="0" parTransId="{722B62CB-EA47-4013-AEC3-B97B1F7EBE0A}" sibTransId="{B7E93E80-0CAB-4A9F-B322-003816F9A9D4}"/>
    <dgm:cxn modelId="{B9666983-00A8-4B63-BCAC-6EF22C9B5198}" type="presParOf" srcId="{8AE24E1C-85FB-48E9-8A96-39CA1D1079DA}" destId="{BB1EA639-F2CC-4231-B476-7B0F6805A973}" srcOrd="0" destOrd="0" presId="urn:microsoft.com/office/officeart/2005/8/layout/hierarchy2"/>
    <dgm:cxn modelId="{3E8CC4E9-A463-408D-8C35-A424BC65D642}" type="presParOf" srcId="{BB1EA639-F2CC-4231-B476-7B0F6805A973}" destId="{8B563918-5F31-40BE-8936-398F470814A9}" srcOrd="0" destOrd="0" presId="urn:microsoft.com/office/officeart/2005/8/layout/hierarchy2"/>
    <dgm:cxn modelId="{313C59CC-8D55-4A4D-957B-C45E74E3FE50}" type="presParOf" srcId="{BB1EA639-F2CC-4231-B476-7B0F6805A973}" destId="{2AC9C37F-ABD3-4F7F-8A46-AD69491A6CB6}" srcOrd="1" destOrd="0" presId="urn:microsoft.com/office/officeart/2005/8/layout/hierarchy2"/>
    <dgm:cxn modelId="{AC346D91-EAC1-49EB-AEA3-0851F2A9C046}" type="presParOf" srcId="{8AE24E1C-85FB-48E9-8A96-39CA1D1079DA}" destId="{64C32A66-8002-4102-869F-8C2EE4B0A5DC}" srcOrd="1" destOrd="0" presId="urn:microsoft.com/office/officeart/2005/8/layout/hierarchy2"/>
    <dgm:cxn modelId="{89A258E2-6940-4B8F-A6A8-9BA3730B5D7E}" type="presParOf" srcId="{64C32A66-8002-4102-869F-8C2EE4B0A5DC}" destId="{C037563B-3E7E-4BFB-A490-9A39ADC4B91C}" srcOrd="0" destOrd="0" presId="urn:microsoft.com/office/officeart/2005/8/layout/hierarchy2"/>
    <dgm:cxn modelId="{1886E7D7-5047-481C-A25E-A3F53C46B4FC}" type="presParOf" srcId="{64C32A66-8002-4102-869F-8C2EE4B0A5DC}" destId="{0FBBFE50-1C87-43F2-B0BF-6D598D0C72EE}" srcOrd="1" destOrd="0" presId="urn:microsoft.com/office/officeart/2005/8/layout/hierarchy2"/>
    <dgm:cxn modelId="{ACC33F8A-EE91-41F8-9843-13611F8F3FD8}" type="presParOf" srcId="{8AE24E1C-85FB-48E9-8A96-39CA1D1079DA}" destId="{442CE8FA-1F22-47E7-B367-0C8BC94B8CA4}" srcOrd="2" destOrd="0" presId="urn:microsoft.com/office/officeart/2005/8/layout/hierarchy2"/>
    <dgm:cxn modelId="{5655EE0E-9120-47E9-87F4-A7FB6EE3945F}" type="presParOf" srcId="{442CE8FA-1F22-47E7-B367-0C8BC94B8CA4}" destId="{008C3925-0149-456D-ABEE-C09BA0FF2F4E}" srcOrd="0" destOrd="0" presId="urn:microsoft.com/office/officeart/2005/8/layout/hierarchy2"/>
    <dgm:cxn modelId="{F91394C4-B820-4629-8FA8-7CB967BA3EC7}" type="presParOf" srcId="{442CE8FA-1F22-47E7-B367-0C8BC94B8CA4}" destId="{A3945A16-7D1E-48D2-A674-17FEDB33A41A}" srcOrd="1" destOrd="0" presId="urn:microsoft.com/office/officeart/2005/8/layout/hierarchy2"/>
    <dgm:cxn modelId="{F9FBE52D-F134-422D-B291-9D1BA82B0931}" type="presParOf" srcId="{A3945A16-7D1E-48D2-A674-17FEDB33A41A}" destId="{A7858B1C-DE4F-4597-B530-38F451BB193E}" srcOrd="0" destOrd="0" presId="urn:microsoft.com/office/officeart/2005/8/layout/hierarchy2"/>
    <dgm:cxn modelId="{C6B35067-0E3D-43A8-AA49-0B6B75A99545}" type="presParOf" srcId="{A7858B1C-DE4F-4597-B530-38F451BB193E}" destId="{0071079B-A1F2-4F93-B282-CA4B0B71888C}" srcOrd="0" destOrd="0" presId="urn:microsoft.com/office/officeart/2005/8/layout/hierarchy2"/>
    <dgm:cxn modelId="{6F2B2463-1C86-4B5E-B981-57DC1060156A}" type="presParOf" srcId="{A3945A16-7D1E-48D2-A674-17FEDB33A41A}" destId="{8ABA6D4C-5E11-4109-8FB8-6F182EC5255F}" srcOrd="1" destOrd="0" presId="urn:microsoft.com/office/officeart/2005/8/layout/hierarchy2"/>
    <dgm:cxn modelId="{815124B7-A8A9-4078-A04D-7384FC447A81}" type="presParOf" srcId="{8ABA6D4C-5E11-4109-8FB8-6F182EC5255F}" destId="{F65575A7-CAC9-4368-9984-74D8D854AC17}" srcOrd="0" destOrd="0" presId="urn:microsoft.com/office/officeart/2005/8/layout/hierarchy2"/>
    <dgm:cxn modelId="{E0721E42-2539-49D1-AFBF-C1CC66C53E06}" type="presParOf" srcId="{8ABA6D4C-5E11-4109-8FB8-6F182EC5255F}" destId="{092C9107-BA03-4036-9BA4-69269A3F8E33}" srcOrd="1" destOrd="0" presId="urn:microsoft.com/office/officeart/2005/8/layout/hierarchy2"/>
    <dgm:cxn modelId="{E685072C-AB3D-41C5-AABC-5B54A42396D9}" type="presParOf" srcId="{8AE24E1C-85FB-48E9-8A96-39CA1D1079DA}" destId="{230C8F96-C766-4409-B725-154C8D97556D}" srcOrd="3" destOrd="0" presId="urn:microsoft.com/office/officeart/2005/8/layout/hierarchy2"/>
    <dgm:cxn modelId="{7FB5C24A-69A8-411A-98A5-71152AE3FFEC}" type="presParOf" srcId="{230C8F96-C766-4409-B725-154C8D97556D}" destId="{817303F5-59B5-4B10-A3F3-885466537CFE}" srcOrd="0" destOrd="0" presId="urn:microsoft.com/office/officeart/2005/8/layout/hierarchy2"/>
    <dgm:cxn modelId="{83DAFF09-9D34-4FBD-B059-51C35400F04A}" type="presParOf" srcId="{230C8F96-C766-4409-B725-154C8D97556D}" destId="{E55C50F9-6B3C-4899-A99C-EF286CBBADD4}" srcOrd="1" destOrd="0" presId="urn:microsoft.com/office/officeart/2005/8/layout/hierarchy2"/>
    <dgm:cxn modelId="{32C947BA-85DD-40E6-AA99-5C917AB3FE25}" type="presParOf" srcId="{E55C50F9-6B3C-4899-A99C-EF286CBBADD4}" destId="{5D76FB11-6A21-44A3-9561-E67D9E9D2861}" srcOrd="0" destOrd="0" presId="urn:microsoft.com/office/officeart/2005/8/layout/hierarchy2"/>
    <dgm:cxn modelId="{33A5DFA5-0895-43EB-BAC5-B223CC0F85B5}" type="presParOf" srcId="{5D76FB11-6A21-44A3-9561-E67D9E9D2861}" destId="{57295280-6F6A-4052-B718-1AC2EE78BA6E}" srcOrd="0" destOrd="0" presId="urn:microsoft.com/office/officeart/2005/8/layout/hierarchy2"/>
    <dgm:cxn modelId="{31E28F08-0042-42C0-8CE8-20ACE0182C77}" type="presParOf" srcId="{E55C50F9-6B3C-4899-A99C-EF286CBBADD4}" destId="{5C849EB6-879D-4A01-AB2F-3134F0EA93C0}" srcOrd="1" destOrd="0" presId="urn:microsoft.com/office/officeart/2005/8/layout/hierarchy2"/>
    <dgm:cxn modelId="{67C55392-D443-4826-A9D1-7E911ABC7781}" type="presParOf" srcId="{5C849EB6-879D-4A01-AB2F-3134F0EA93C0}" destId="{26A8961E-BDB3-424E-B087-31F0EBC45CDF}" srcOrd="0" destOrd="0" presId="urn:microsoft.com/office/officeart/2005/8/layout/hierarchy2"/>
    <dgm:cxn modelId="{1842AECB-19AD-465D-BD08-120E4C13B412}" type="presParOf" srcId="{5C849EB6-879D-4A01-AB2F-3134F0EA93C0}" destId="{2A0C9391-00D0-4629-AADE-4EF475D133B0}" srcOrd="1" destOrd="0" presId="urn:microsoft.com/office/officeart/2005/8/layout/hierarchy2"/>
    <dgm:cxn modelId="{8D5D9F07-382D-4E40-B693-A6655686E5FE}" type="presParOf" srcId="{E55C50F9-6B3C-4899-A99C-EF286CBBADD4}" destId="{F1AA627E-70A7-4C09-A332-E67E118C819A}" srcOrd="2" destOrd="0" presId="urn:microsoft.com/office/officeart/2005/8/layout/hierarchy2"/>
    <dgm:cxn modelId="{0EEED325-A5C6-446A-9102-30418C395BCA}" type="presParOf" srcId="{F1AA627E-70A7-4C09-A332-E67E118C819A}" destId="{E19F2676-D5C8-46F6-9269-22B8FC452BB5}" srcOrd="0" destOrd="0" presId="urn:microsoft.com/office/officeart/2005/8/layout/hierarchy2"/>
    <dgm:cxn modelId="{7C2B607C-86C6-4CDB-AE49-6C1C6F27C2B4}" type="presParOf" srcId="{E55C50F9-6B3C-4899-A99C-EF286CBBADD4}" destId="{5B5FB8AA-C9CD-4C90-B994-C261A595E7DF}" srcOrd="3" destOrd="0" presId="urn:microsoft.com/office/officeart/2005/8/layout/hierarchy2"/>
    <dgm:cxn modelId="{721C83A1-DF02-4EA1-8A5E-8AE0CEB6BA85}" type="presParOf" srcId="{5B5FB8AA-C9CD-4C90-B994-C261A595E7DF}" destId="{D3AF7F0B-1982-4587-8905-3E9F489B8753}" srcOrd="0" destOrd="0" presId="urn:microsoft.com/office/officeart/2005/8/layout/hierarchy2"/>
    <dgm:cxn modelId="{609DA271-4A00-4975-837E-2DE9E61C1FAD}" type="presParOf" srcId="{5B5FB8AA-C9CD-4C90-B994-C261A595E7DF}" destId="{F639F7A6-3CBB-4970-8F45-1FF5F928F1E4}"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3BFBD157-22C6-4A1B-AD31-3757AF4E1616}"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BA713E91-4E6D-442A-BEEC-283587F09F68}">
      <dgm:prSet phldrT="[Text]"/>
      <dgm:spPr/>
      <dgm:t>
        <a:bodyPr/>
        <a:lstStyle/>
        <a:p>
          <a:r>
            <a:rPr lang="en-GB" noProof="0" dirty="0"/>
            <a:t>Provides </a:t>
          </a:r>
          <a:r>
            <a:rPr lang="sr-Latn-ME" noProof="0" dirty="0"/>
            <a:t>a </a:t>
          </a:r>
          <a:r>
            <a:rPr lang="en-GB" noProof="0" dirty="0"/>
            <a:t>project overview and key technical and legal details</a:t>
          </a:r>
          <a:endParaRPr lang="en-US" dirty="0"/>
        </a:p>
      </dgm:t>
    </dgm:pt>
    <dgm:pt modelId="{8BE5BFA7-7729-48D2-8B25-D2CFBDDC5128}" type="parTrans" cxnId="{5C6BF747-11CD-444A-81A6-369636FD10FB}">
      <dgm:prSet/>
      <dgm:spPr/>
      <dgm:t>
        <a:bodyPr/>
        <a:lstStyle/>
        <a:p>
          <a:endParaRPr lang="en-US"/>
        </a:p>
      </dgm:t>
    </dgm:pt>
    <dgm:pt modelId="{E9EB3161-924A-4975-A293-160204F773C6}" type="sibTrans" cxnId="{5C6BF747-11CD-444A-81A6-369636FD10FB}">
      <dgm:prSet/>
      <dgm:spPr/>
      <dgm:t>
        <a:bodyPr/>
        <a:lstStyle/>
        <a:p>
          <a:endParaRPr lang="en-US"/>
        </a:p>
      </dgm:t>
    </dgm:pt>
    <dgm:pt modelId="{71D255B6-FA7E-4A53-938B-614C97F5E8ED}">
      <dgm:prSet/>
      <dgm:spPr/>
      <dgm:t>
        <a:bodyPr/>
        <a:lstStyle/>
        <a:p>
          <a:r>
            <a:rPr lang="en-GB" noProof="0"/>
            <a:t>Purpose and features</a:t>
          </a:r>
          <a:endParaRPr lang="en-GB" noProof="0" dirty="0"/>
        </a:p>
      </dgm:t>
    </dgm:pt>
    <dgm:pt modelId="{A85518BC-5211-4FB3-AD72-AA5C9AB1C86D}" type="parTrans" cxnId="{11122855-3DDB-47A6-9852-5E010998DDB1}">
      <dgm:prSet/>
      <dgm:spPr/>
      <dgm:t>
        <a:bodyPr/>
        <a:lstStyle/>
        <a:p>
          <a:endParaRPr lang="en-US"/>
        </a:p>
      </dgm:t>
    </dgm:pt>
    <dgm:pt modelId="{21283A6E-BDA3-4206-A238-B67ECBFB624F}" type="sibTrans" cxnId="{11122855-3DDB-47A6-9852-5E010998DDB1}">
      <dgm:prSet/>
      <dgm:spPr/>
      <dgm:t>
        <a:bodyPr/>
        <a:lstStyle/>
        <a:p>
          <a:endParaRPr lang="en-US"/>
        </a:p>
      </dgm:t>
    </dgm:pt>
    <dgm:pt modelId="{BF97DE71-C734-4397-8E05-EC2A602DBDFA}">
      <dgm:prSet/>
      <dgm:spPr/>
      <dgm:t>
        <a:bodyPr/>
        <a:lstStyle/>
        <a:p>
          <a:r>
            <a:rPr lang="en-GB" noProof="0"/>
            <a:t>Scope, requirements and supported settings</a:t>
          </a:r>
          <a:endParaRPr lang="en-GB" noProof="0" dirty="0"/>
        </a:p>
      </dgm:t>
    </dgm:pt>
    <dgm:pt modelId="{E58D5034-F2FC-4F8C-81A6-46C3A2A4765B}" type="parTrans" cxnId="{D8B9B675-DBDB-40A4-83E5-D532D0855466}">
      <dgm:prSet/>
      <dgm:spPr/>
      <dgm:t>
        <a:bodyPr/>
        <a:lstStyle/>
        <a:p>
          <a:endParaRPr lang="en-US"/>
        </a:p>
      </dgm:t>
    </dgm:pt>
    <dgm:pt modelId="{8732D968-5EC1-4D2F-8EB1-B242E8A1B6E0}" type="sibTrans" cxnId="{D8B9B675-DBDB-40A4-83E5-D532D0855466}">
      <dgm:prSet/>
      <dgm:spPr/>
      <dgm:t>
        <a:bodyPr/>
        <a:lstStyle/>
        <a:p>
          <a:endParaRPr lang="en-US"/>
        </a:p>
      </dgm:t>
    </dgm:pt>
    <dgm:pt modelId="{7669F13F-0CE8-4C6A-ABC7-DF789076186A}">
      <dgm:prSet/>
      <dgm:spPr/>
      <dgm:t>
        <a:bodyPr/>
        <a:lstStyle/>
        <a:p>
          <a:r>
            <a:rPr lang="en-GB" noProof="0"/>
            <a:t>Installation and configuration</a:t>
          </a:r>
          <a:endParaRPr lang="en-GB" noProof="0" dirty="0"/>
        </a:p>
      </dgm:t>
    </dgm:pt>
    <dgm:pt modelId="{212652BF-4E10-48C1-9577-18E8E04F3AC9}" type="parTrans" cxnId="{7AEC3D95-254A-49CD-BC04-FB0475F45FB9}">
      <dgm:prSet/>
      <dgm:spPr/>
      <dgm:t>
        <a:bodyPr/>
        <a:lstStyle/>
        <a:p>
          <a:endParaRPr lang="en-US"/>
        </a:p>
      </dgm:t>
    </dgm:pt>
    <dgm:pt modelId="{67ECDD0F-0CF0-496C-A62D-75668E9FCDFB}" type="sibTrans" cxnId="{7AEC3D95-254A-49CD-BC04-FB0475F45FB9}">
      <dgm:prSet/>
      <dgm:spPr/>
      <dgm:t>
        <a:bodyPr/>
        <a:lstStyle/>
        <a:p>
          <a:endParaRPr lang="en-US"/>
        </a:p>
      </dgm:t>
    </dgm:pt>
    <dgm:pt modelId="{9385B159-B2D2-4B30-92DA-F95BB25B9218}">
      <dgm:prSet/>
      <dgm:spPr/>
      <dgm:t>
        <a:bodyPr/>
        <a:lstStyle/>
        <a:p>
          <a:r>
            <a:rPr lang="en-GB" noProof="0"/>
            <a:t>Usage</a:t>
          </a:r>
          <a:endParaRPr lang="en-GB" noProof="0" dirty="0"/>
        </a:p>
      </dgm:t>
    </dgm:pt>
    <dgm:pt modelId="{65747433-F628-470D-B6A0-EEDFAA9FE745}" type="parTrans" cxnId="{69128DFB-AD06-49DC-B9C6-14A82533F302}">
      <dgm:prSet/>
      <dgm:spPr/>
      <dgm:t>
        <a:bodyPr/>
        <a:lstStyle/>
        <a:p>
          <a:endParaRPr lang="en-US"/>
        </a:p>
      </dgm:t>
    </dgm:pt>
    <dgm:pt modelId="{ADFAACE3-B47C-4ECB-BD67-45A626FF9639}" type="sibTrans" cxnId="{69128DFB-AD06-49DC-B9C6-14A82533F302}">
      <dgm:prSet/>
      <dgm:spPr/>
      <dgm:t>
        <a:bodyPr/>
        <a:lstStyle/>
        <a:p>
          <a:endParaRPr lang="en-US"/>
        </a:p>
      </dgm:t>
    </dgm:pt>
    <dgm:pt modelId="{7C9B7509-A02B-4BE3-80B5-B12E9A572C7C}">
      <dgm:prSet/>
      <dgm:spPr/>
      <dgm:t>
        <a:bodyPr/>
        <a:lstStyle/>
        <a:p>
          <a:r>
            <a:rPr lang="en-GB" noProof="0"/>
            <a:t>Documentation</a:t>
          </a:r>
          <a:endParaRPr lang="en-GB" noProof="0" dirty="0"/>
        </a:p>
      </dgm:t>
    </dgm:pt>
    <dgm:pt modelId="{F1F93E0D-3D4C-4CC1-8939-030D8BA02F4B}" type="parTrans" cxnId="{CAD57DF1-2139-4842-ADB1-F18CDB1018CE}">
      <dgm:prSet/>
      <dgm:spPr/>
      <dgm:t>
        <a:bodyPr/>
        <a:lstStyle/>
        <a:p>
          <a:endParaRPr lang="en-US"/>
        </a:p>
      </dgm:t>
    </dgm:pt>
    <dgm:pt modelId="{D9260537-658A-43A7-97D7-B9E9D5D0DFBF}" type="sibTrans" cxnId="{CAD57DF1-2139-4842-ADB1-F18CDB1018CE}">
      <dgm:prSet/>
      <dgm:spPr/>
      <dgm:t>
        <a:bodyPr/>
        <a:lstStyle/>
        <a:p>
          <a:endParaRPr lang="en-US"/>
        </a:p>
      </dgm:t>
    </dgm:pt>
    <dgm:pt modelId="{395D6767-1158-44F4-BD9E-C66B1C51DD26}">
      <dgm:prSet/>
      <dgm:spPr/>
      <dgm:t>
        <a:bodyPr/>
        <a:lstStyle/>
        <a:p>
          <a:r>
            <a:rPr lang="en-GB" noProof="0"/>
            <a:t>Roadmap and known issues</a:t>
          </a:r>
          <a:endParaRPr lang="en-GB" noProof="0" dirty="0"/>
        </a:p>
      </dgm:t>
    </dgm:pt>
    <dgm:pt modelId="{F4412BF7-14AD-4D32-AF95-7E30F4371ACC}" type="parTrans" cxnId="{DB356CDB-C211-485D-9586-2CC6360B4E62}">
      <dgm:prSet/>
      <dgm:spPr/>
      <dgm:t>
        <a:bodyPr/>
        <a:lstStyle/>
        <a:p>
          <a:endParaRPr lang="en-US"/>
        </a:p>
      </dgm:t>
    </dgm:pt>
    <dgm:pt modelId="{CACA0EB8-4194-4D24-B57E-CD2669E5B087}" type="sibTrans" cxnId="{DB356CDB-C211-485D-9586-2CC6360B4E62}">
      <dgm:prSet/>
      <dgm:spPr/>
      <dgm:t>
        <a:bodyPr/>
        <a:lstStyle/>
        <a:p>
          <a:endParaRPr lang="en-US"/>
        </a:p>
      </dgm:t>
    </dgm:pt>
    <dgm:pt modelId="{658FE320-7B5E-48BB-B2A4-9A2E4B5CA8CF}">
      <dgm:prSet/>
      <dgm:spPr/>
      <dgm:t>
        <a:bodyPr/>
        <a:lstStyle/>
        <a:p>
          <a:r>
            <a:rPr lang="en-GB" noProof="0"/>
            <a:t>Community contributions</a:t>
          </a:r>
          <a:endParaRPr lang="en-GB" noProof="0" dirty="0"/>
        </a:p>
      </dgm:t>
    </dgm:pt>
    <dgm:pt modelId="{D14E1780-B589-4059-BD90-A123DA7FDCA6}" type="parTrans" cxnId="{67C69F32-F682-4CE7-A19B-87BBF0591BEC}">
      <dgm:prSet/>
      <dgm:spPr/>
      <dgm:t>
        <a:bodyPr/>
        <a:lstStyle/>
        <a:p>
          <a:endParaRPr lang="en-US"/>
        </a:p>
      </dgm:t>
    </dgm:pt>
    <dgm:pt modelId="{45A4A91D-A792-416A-8A6F-EA206728D3DD}" type="sibTrans" cxnId="{67C69F32-F682-4CE7-A19B-87BBF0591BEC}">
      <dgm:prSet/>
      <dgm:spPr/>
      <dgm:t>
        <a:bodyPr/>
        <a:lstStyle/>
        <a:p>
          <a:endParaRPr lang="en-US"/>
        </a:p>
      </dgm:t>
    </dgm:pt>
    <dgm:pt modelId="{0D6DE28F-F6E6-4FA8-9668-918C553340F5}">
      <dgm:prSet/>
      <dgm:spPr/>
      <dgm:t>
        <a:bodyPr/>
        <a:lstStyle/>
        <a:p>
          <a:r>
            <a:rPr lang="en-GB" noProof="0"/>
            <a:t>Funding, acknowledgements, dependencies and tools used</a:t>
          </a:r>
          <a:endParaRPr lang="en-GB" noProof="0" dirty="0"/>
        </a:p>
      </dgm:t>
    </dgm:pt>
    <dgm:pt modelId="{9F1792C2-13F6-4863-B94A-BF716AF2EDDA}" type="parTrans" cxnId="{E849BAF0-5AFE-4650-9401-FEA88FFB106B}">
      <dgm:prSet/>
      <dgm:spPr/>
      <dgm:t>
        <a:bodyPr/>
        <a:lstStyle/>
        <a:p>
          <a:endParaRPr lang="en-US"/>
        </a:p>
      </dgm:t>
    </dgm:pt>
    <dgm:pt modelId="{1C13CD18-5A1E-4844-9DDC-075823AFB309}" type="sibTrans" cxnId="{E849BAF0-5AFE-4650-9401-FEA88FFB106B}">
      <dgm:prSet/>
      <dgm:spPr/>
      <dgm:t>
        <a:bodyPr/>
        <a:lstStyle/>
        <a:p>
          <a:endParaRPr lang="en-US"/>
        </a:p>
      </dgm:t>
    </dgm:pt>
    <dgm:pt modelId="{74F8636B-9B11-42BB-827E-5CA117B40F18}">
      <dgm:prSet/>
      <dgm:spPr/>
      <dgm:t>
        <a:bodyPr/>
        <a:lstStyle/>
        <a:p>
          <a:r>
            <a:rPr lang="en-GB" noProof="0"/>
            <a:t>Licence and copyright</a:t>
          </a:r>
          <a:endParaRPr lang="en-GB" noProof="0" dirty="0"/>
        </a:p>
      </dgm:t>
    </dgm:pt>
    <dgm:pt modelId="{C138635F-FD26-42B1-873C-F4A57F4159F4}" type="parTrans" cxnId="{BAEB678C-3E62-4042-8D81-37FF7BAAC5C1}">
      <dgm:prSet/>
      <dgm:spPr/>
      <dgm:t>
        <a:bodyPr/>
        <a:lstStyle/>
        <a:p>
          <a:endParaRPr lang="en-US"/>
        </a:p>
      </dgm:t>
    </dgm:pt>
    <dgm:pt modelId="{DDAFDCC0-39AE-47D0-9B4A-91C900B6AFD7}" type="sibTrans" cxnId="{BAEB678C-3E62-4042-8D81-37FF7BAAC5C1}">
      <dgm:prSet/>
      <dgm:spPr/>
      <dgm:t>
        <a:bodyPr/>
        <a:lstStyle/>
        <a:p>
          <a:endParaRPr lang="en-US"/>
        </a:p>
      </dgm:t>
    </dgm:pt>
    <dgm:pt modelId="{8244DF35-826F-445C-8D08-05F6B1F38142}">
      <dgm:prSet custT="1"/>
      <dgm:spPr/>
      <dgm:t>
        <a:bodyPr/>
        <a:lstStyle/>
        <a:p>
          <a:r>
            <a:rPr lang="en-GB" sz="2500" kern="1200" noProof="0">
              <a:latin typeface="Calibri" panose="020F0502020204030204"/>
              <a:ea typeface="+mn-ea"/>
              <a:cs typeface="+mn-cs"/>
            </a:rPr>
            <a:t>Keep it as short as possible</a:t>
          </a:r>
          <a:endParaRPr lang="en-GB" sz="2500" kern="1200" noProof="0" dirty="0">
            <a:latin typeface="Calibri" panose="020F0502020204030204"/>
            <a:ea typeface="+mn-ea"/>
            <a:cs typeface="+mn-cs"/>
          </a:endParaRPr>
        </a:p>
      </dgm:t>
    </dgm:pt>
    <dgm:pt modelId="{D854E8D5-FC15-4EFF-B751-258AA79D1EE0}" type="parTrans" cxnId="{BBB2D240-7593-4C3A-9A53-7CC9C649F73C}">
      <dgm:prSet/>
      <dgm:spPr/>
      <dgm:t>
        <a:bodyPr/>
        <a:lstStyle/>
        <a:p>
          <a:endParaRPr lang="en-US"/>
        </a:p>
      </dgm:t>
    </dgm:pt>
    <dgm:pt modelId="{8DAA2780-3BAF-4D72-AB28-D599282E8125}" type="sibTrans" cxnId="{BBB2D240-7593-4C3A-9A53-7CC9C649F73C}">
      <dgm:prSet/>
      <dgm:spPr/>
      <dgm:t>
        <a:bodyPr/>
        <a:lstStyle/>
        <a:p>
          <a:endParaRPr lang="en-US"/>
        </a:p>
      </dgm:t>
    </dgm:pt>
    <dgm:pt modelId="{A4C39158-B73F-4E1D-84FD-6AD6EBF00393}" type="pres">
      <dgm:prSet presAssocID="{3BFBD157-22C6-4A1B-AD31-3757AF4E1616}" presName="linear" presStyleCnt="0">
        <dgm:presLayoutVars>
          <dgm:animLvl val="lvl"/>
          <dgm:resizeHandles val="exact"/>
        </dgm:presLayoutVars>
      </dgm:prSet>
      <dgm:spPr/>
    </dgm:pt>
    <dgm:pt modelId="{AC4033D4-E71A-429F-84E9-A2827FCBE50E}" type="pres">
      <dgm:prSet presAssocID="{BA713E91-4E6D-442A-BEEC-283587F09F68}" presName="parentText" presStyleLbl="node1" presStyleIdx="0" presStyleCnt="2">
        <dgm:presLayoutVars>
          <dgm:chMax val="0"/>
          <dgm:bulletEnabled val="1"/>
        </dgm:presLayoutVars>
      </dgm:prSet>
      <dgm:spPr/>
    </dgm:pt>
    <dgm:pt modelId="{7930E69D-BA19-4A92-A299-9C355341AB77}" type="pres">
      <dgm:prSet presAssocID="{BA713E91-4E6D-442A-BEEC-283587F09F68}" presName="childText" presStyleLbl="revTx" presStyleIdx="0" presStyleCnt="1">
        <dgm:presLayoutVars>
          <dgm:bulletEnabled val="1"/>
        </dgm:presLayoutVars>
      </dgm:prSet>
      <dgm:spPr/>
    </dgm:pt>
    <dgm:pt modelId="{5A6DB55D-A48C-4331-B815-67642A7ADEBA}" type="pres">
      <dgm:prSet presAssocID="{8244DF35-826F-445C-8D08-05F6B1F38142}" presName="parentText" presStyleLbl="node1" presStyleIdx="1" presStyleCnt="2">
        <dgm:presLayoutVars>
          <dgm:chMax val="0"/>
          <dgm:bulletEnabled val="1"/>
        </dgm:presLayoutVars>
      </dgm:prSet>
      <dgm:spPr/>
    </dgm:pt>
  </dgm:ptLst>
  <dgm:cxnLst>
    <dgm:cxn modelId="{67C69F32-F682-4CE7-A19B-87BBF0591BEC}" srcId="{BA713E91-4E6D-442A-BEEC-283587F09F68}" destId="{658FE320-7B5E-48BB-B2A4-9A2E4B5CA8CF}" srcOrd="6" destOrd="0" parTransId="{D14E1780-B589-4059-BD90-A123DA7FDCA6}" sibTransId="{45A4A91D-A792-416A-8A6F-EA206728D3DD}"/>
    <dgm:cxn modelId="{2E291935-8103-4949-AEA6-9221ACA14664}" type="presOf" srcId="{658FE320-7B5E-48BB-B2A4-9A2E4B5CA8CF}" destId="{7930E69D-BA19-4A92-A299-9C355341AB77}" srcOrd="0" destOrd="6" presId="urn:microsoft.com/office/officeart/2005/8/layout/vList2"/>
    <dgm:cxn modelId="{BBB2D240-7593-4C3A-9A53-7CC9C649F73C}" srcId="{3BFBD157-22C6-4A1B-AD31-3757AF4E1616}" destId="{8244DF35-826F-445C-8D08-05F6B1F38142}" srcOrd="1" destOrd="0" parTransId="{D854E8D5-FC15-4EFF-B751-258AA79D1EE0}" sibTransId="{8DAA2780-3BAF-4D72-AB28-D599282E8125}"/>
    <dgm:cxn modelId="{E38FE166-041B-4D13-BCF0-3D481F82EF8E}" type="presOf" srcId="{9385B159-B2D2-4B30-92DA-F95BB25B9218}" destId="{7930E69D-BA19-4A92-A299-9C355341AB77}" srcOrd="0" destOrd="3" presId="urn:microsoft.com/office/officeart/2005/8/layout/vList2"/>
    <dgm:cxn modelId="{5C6BF747-11CD-444A-81A6-369636FD10FB}" srcId="{3BFBD157-22C6-4A1B-AD31-3757AF4E1616}" destId="{BA713E91-4E6D-442A-BEEC-283587F09F68}" srcOrd="0" destOrd="0" parTransId="{8BE5BFA7-7729-48D2-8B25-D2CFBDDC5128}" sibTransId="{E9EB3161-924A-4975-A293-160204F773C6}"/>
    <dgm:cxn modelId="{58D7864F-2E0F-4DC4-BCF6-D1D1C0E0EAB3}" type="presOf" srcId="{BF97DE71-C734-4397-8E05-EC2A602DBDFA}" destId="{7930E69D-BA19-4A92-A299-9C355341AB77}" srcOrd="0" destOrd="1" presId="urn:microsoft.com/office/officeart/2005/8/layout/vList2"/>
    <dgm:cxn modelId="{11122855-3DDB-47A6-9852-5E010998DDB1}" srcId="{BA713E91-4E6D-442A-BEEC-283587F09F68}" destId="{71D255B6-FA7E-4A53-938B-614C97F5E8ED}" srcOrd="0" destOrd="0" parTransId="{A85518BC-5211-4FB3-AD72-AA5C9AB1C86D}" sibTransId="{21283A6E-BDA3-4206-A238-B67ECBFB624F}"/>
    <dgm:cxn modelId="{D8B9B675-DBDB-40A4-83E5-D532D0855466}" srcId="{BA713E91-4E6D-442A-BEEC-283587F09F68}" destId="{BF97DE71-C734-4397-8E05-EC2A602DBDFA}" srcOrd="1" destOrd="0" parTransId="{E58D5034-F2FC-4F8C-81A6-46C3A2A4765B}" sibTransId="{8732D968-5EC1-4D2F-8EB1-B242E8A1B6E0}"/>
    <dgm:cxn modelId="{E245827A-5C7E-4B82-A8E6-AE99F7C5ABD0}" type="presOf" srcId="{7669F13F-0CE8-4C6A-ABC7-DF789076186A}" destId="{7930E69D-BA19-4A92-A299-9C355341AB77}" srcOrd="0" destOrd="2" presId="urn:microsoft.com/office/officeart/2005/8/layout/vList2"/>
    <dgm:cxn modelId="{ACB65B7E-7133-4DD8-85AF-DBBF9BE885EC}" type="presOf" srcId="{3BFBD157-22C6-4A1B-AD31-3757AF4E1616}" destId="{A4C39158-B73F-4E1D-84FD-6AD6EBF00393}" srcOrd="0" destOrd="0" presId="urn:microsoft.com/office/officeart/2005/8/layout/vList2"/>
    <dgm:cxn modelId="{BAEB678C-3E62-4042-8D81-37FF7BAAC5C1}" srcId="{BA713E91-4E6D-442A-BEEC-283587F09F68}" destId="{74F8636B-9B11-42BB-827E-5CA117B40F18}" srcOrd="8" destOrd="0" parTransId="{C138635F-FD26-42B1-873C-F4A57F4159F4}" sibTransId="{DDAFDCC0-39AE-47D0-9B4A-91C900B6AFD7}"/>
    <dgm:cxn modelId="{7AEC3D95-254A-49CD-BC04-FB0475F45FB9}" srcId="{BA713E91-4E6D-442A-BEEC-283587F09F68}" destId="{7669F13F-0CE8-4C6A-ABC7-DF789076186A}" srcOrd="2" destOrd="0" parTransId="{212652BF-4E10-48C1-9577-18E8E04F3AC9}" sibTransId="{67ECDD0F-0CF0-496C-A62D-75668E9FCDFB}"/>
    <dgm:cxn modelId="{AC59749B-0853-478C-9B36-42EA3C9EE13C}" type="presOf" srcId="{BA713E91-4E6D-442A-BEEC-283587F09F68}" destId="{AC4033D4-E71A-429F-84E9-A2827FCBE50E}" srcOrd="0" destOrd="0" presId="urn:microsoft.com/office/officeart/2005/8/layout/vList2"/>
    <dgm:cxn modelId="{7ED273B0-ECB2-4CEA-9783-23AA60338284}" type="presOf" srcId="{71D255B6-FA7E-4A53-938B-614C97F5E8ED}" destId="{7930E69D-BA19-4A92-A299-9C355341AB77}" srcOrd="0" destOrd="0" presId="urn:microsoft.com/office/officeart/2005/8/layout/vList2"/>
    <dgm:cxn modelId="{AF661FC9-F8A1-4B8A-A879-22DECB6F07F5}" type="presOf" srcId="{0D6DE28F-F6E6-4FA8-9668-918C553340F5}" destId="{7930E69D-BA19-4A92-A299-9C355341AB77}" srcOrd="0" destOrd="7" presId="urn:microsoft.com/office/officeart/2005/8/layout/vList2"/>
    <dgm:cxn modelId="{C0D273CC-7B0C-4C0B-987B-0C8F0ACE5560}" type="presOf" srcId="{74F8636B-9B11-42BB-827E-5CA117B40F18}" destId="{7930E69D-BA19-4A92-A299-9C355341AB77}" srcOrd="0" destOrd="8" presId="urn:microsoft.com/office/officeart/2005/8/layout/vList2"/>
    <dgm:cxn modelId="{6B8EBED5-6F48-46ED-8AC9-654E8419B05A}" type="presOf" srcId="{395D6767-1158-44F4-BD9E-C66B1C51DD26}" destId="{7930E69D-BA19-4A92-A299-9C355341AB77}" srcOrd="0" destOrd="5" presId="urn:microsoft.com/office/officeart/2005/8/layout/vList2"/>
    <dgm:cxn modelId="{75F05ADA-9B21-41AF-A459-63ED1C5EAD98}" type="presOf" srcId="{8244DF35-826F-445C-8D08-05F6B1F38142}" destId="{5A6DB55D-A48C-4331-B815-67642A7ADEBA}" srcOrd="0" destOrd="0" presId="urn:microsoft.com/office/officeart/2005/8/layout/vList2"/>
    <dgm:cxn modelId="{DB356CDB-C211-485D-9586-2CC6360B4E62}" srcId="{BA713E91-4E6D-442A-BEEC-283587F09F68}" destId="{395D6767-1158-44F4-BD9E-C66B1C51DD26}" srcOrd="5" destOrd="0" parTransId="{F4412BF7-14AD-4D32-AF95-7E30F4371ACC}" sibTransId="{CACA0EB8-4194-4D24-B57E-CD2669E5B087}"/>
    <dgm:cxn modelId="{667DC5DB-B42E-47E7-8426-17CEB4EB68FF}" type="presOf" srcId="{7C9B7509-A02B-4BE3-80B5-B12E9A572C7C}" destId="{7930E69D-BA19-4A92-A299-9C355341AB77}" srcOrd="0" destOrd="4" presId="urn:microsoft.com/office/officeart/2005/8/layout/vList2"/>
    <dgm:cxn modelId="{E849BAF0-5AFE-4650-9401-FEA88FFB106B}" srcId="{BA713E91-4E6D-442A-BEEC-283587F09F68}" destId="{0D6DE28F-F6E6-4FA8-9668-918C553340F5}" srcOrd="7" destOrd="0" parTransId="{9F1792C2-13F6-4863-B94A-BF716AF2EDDA}" sibTransId="{1C13CD18-5A1E-4844-9DDC-075823AFB309}"/>
    <dgm:cxn modelId="{CAD57DF1-2139-4842-ADB1-F18CDB1018CE}" srcId="{BA713E91-4E6D-442A-BEEC-283587F09F68}" destId="{7C9B7509-A02B-4BE3-80B5-B12E9A572C7C}" srcOrd="4" destOrd="0" parTransId="{F1F93E0D-3D4C-4CC1-8939-030D8BA02F4B}" sibTransId="{D9260537-658A-43A7-97D7-B9E9D5D0DFBF}"/>
    <dgm:cxn modelId="{69128DFB-AD06-49DC-B9C6-14A82533F302}" srcId="{BA713E91-4E6D-442A-BEEC-283587F09F68}" destId="{9385B159-B2D2-4B30-92DA-F95BB25B9218}" srcOrd="3" destOrd="0" parTransId="{65747433-F628-470D-B6A0-EEDFAA9FE745}" sibTransId="{ADFAACE3-B47C-4ECB-BD67-45A626FF9639}"/>
    <dgm:cxn modelId="{C96E872A-9231-4D94-8A61-DF700F653586}" type="presParOf" srcId="{A4C39158-B73F-4E1D-84FD-6AD6EBF00393}" destId="{AC4033D4-E71A-429F-84E9-A2827FCBE50E}" srcOrd="0" destOrd="0" presId="urn:microsoft.com/office/officeart/2005/8/layout/vList2"/>
    <dgm:cxn modelId="{483EC39A-7A13-477A-B8B4-9DB4E4F70685}" type="presParOf" srcId="{A4C39158-B73F-4E1D-84FD-6AD6EBF00393}" destId="{7930E69D-BA19-4A92-A299-9C355341AB77}" srcOrd="1" destOrd="0" presId="urn:microsoft.com/office/officeart/2005/8/layout/vList2"/>
    <dgm:cxn modelId="{82814009-5339-499A-8192-D03D6F213898}" type="presParOf" srcId="{A4C39158-B73F-4E1D-84FD-6AD6EBF00393}" destId="{5A6DB55D-A48C-4331-B815-67642A7ADEB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3BFBD157-22C6-4A1B-AD31-3757AF4E1616}"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BA713E91-4E6D-442A-BEEC-283587F09F68}">
      <dgm:prSet phldrT="[Text]"/>
      <dgm:spPr/>
      <dgm:t>
        <a:bodyPr/>
        <a:lstStyle/>
        <a:p>
          <a:r>
            <a:rPr lang="en-GB" noProof="0"/>
            <a:t>Includes </a:t>
          </a:r>
          <a:r>
            <a:rPr lang="sr-Latn-ME" noProof="0"/>
            <a:t>the </a:t>
          </a:r>
          <a:r>
            <a:rPr lang="en-GB" noProof="0"/>
            <a:t>full licence text, defining terms of use, modification and distribution</a:t>
          </a:r>
          <a:endParaRPr lang="en-US"/>
        </a:p>
      </dgm:t>
    </dgm:pt>
    <dgm:pt modelId="{8BE5BFA7-7729-48D2-8B25-D2CFBDDC5128}" type="parTrans" cxnId="{5C6BF747-11CD-444A-81A6-369636FD10FB}">
      <dgm:prSet/>
      <dgm:spPr/>
      <dgm:t>
        <a:bodyPr/>
        <a:lstStyle/>
        <a:p>
          <a:endParaRPr lang="en-US"/>
        </a:p>
      </dgm:t>
    </dgm:pt>
    <dgm:pt modelId="{E9EB3161-924A-4975-A293-160204F773C6}" type="sibTrans" cxnId="{5C6BF747-11CD-444A-81A6-369636FD10FB}">
      <dgm:prSet/>
      <dgm:spPr/>
      <dgm:t>
        <a:bodyPr/>
        <a:lstStyle/>
        <a:p>
          <a:endParaRPr lang="en-US"/>
        </a:p>
      </dgm:t>
    </dgm:pt>
    <dgm:pt modelId="{46E08836-8D6A-46F1-9488-0DE06C4DB36B}">
      <dgm:prSet/>
      <dgm:spPr/>
      <dgm:t>
        <a:bodyPr/>
        <a:lstStyle/>
        <a:p>
          <a:r>
            <a:rPr lang="en-GB" noProof="0"/>
            <a:t>Copy from the official source</a:t>
          </a:r>
          <a:endParaRPr lang="en-GB" noProof="0" dirty="0"/>
        </a:p>
      </dgm:t>
    </dgm:pt>
    <dgm:pt modelId="{B235C8AB-4D72-4733-9D67-45F243528533}" type="parTrans" cxnId="{877592F0-FCD3-44C4-A217-CECAB629C327}">
      <dgm:prSet/>
      <dgm:spPr/>
      <dgm:t>
        <a:bodyPr/>
        <a:lstStyle/>
        <a:p>
          <a:endParaRPr lang="en-US"/>
        </a:p>
      </dgm:t>
    </dgm:pt>
    <dgm:pt modelId="{1FEAA2F1-F861-453B-A28D-0F03D7162995}" type="sibTrans" cxnId="{877592F0-FCD3-44C4-A217-CECAB629C327}">
      <dgm:prSet/>
      <dgm:spPr/>
      <dgm:t>
        <a:bodyPr/>
        <a:lstStyle/>
        <a:p>
          <a:endParaRPr lang="en-US"/>
        </a:p>
      </dgm:t>
    </dgm:pt>
    <dgm:pt modelId="{AE31C3A9-3884-413A-B89D-7015B12F292A}">
      <dgm:prSet/>
      <dgm:spPr/>
      <dgm:t>
        <a:bodyPr/>
        <a:lstStyle/>
        <a:p>
          <a:r>
            <a:rPr lang="en-GB" noProof="0"/>
            <a:t>Licence text typically explains available licensing options and how they should be declared</a:t>
          </a:r>
          <a:endParaRPr lang="en-GB" noProof="0" dirty="0"/>
        </a:p>
      </dgm:t>
    </dgm:pt>
    <dgm:pt modelId="{0A03B24A-D8FF-4387-B3BD-60FCF5CEBACF}" type="parTrans" cxnId="{D6DE3BD1-3666-4C1C-A799-B37BC9AE58C9}">
      <dgm:prSet/>
      <dgm:spPr/>
      <dgm:t>
        <a:bodyPr/>
        <a:lstStyle/>
        <a:p>
          <a:endParaRPr lang="en-US"/>
        </a:p>
      </dgm:t>
    </dgm:pt>
    <dgm:pt modelId="{87A080FD-5F36-498C-90BA-2A20ECB5F0B5}" type="sibTrans" cxnId="{D6DE3BD1-3666-4C1C-A799-B37BC9AE58C9}">
      <dgm:prSet/>
      <dgm:spPr/>
      <dgm:t>
        <a:bodyPr/>
        <a:lstStyle/>
        <a:p>
          <a:endParaRPr lang="en-US"/>
        </a:p>
      </dgm:t>
    </dgm:pt>
    <dgm:pt modelId="{E0E95C10-1049-4959-8F16-417B53EE1F3C}">
      <dgm:prSet/>
      <dgm:spPr/>
      <dgm:t>
        <a:bodyPr/>
        <a:lstStyle/>
        <a:p>
          <a:r>
            <a:rPr lang="en-GB" noProof="0" dirty="0"/>
            <a:t>Include a statement confirming the licence applied to the project</a:t>
          </a:r>
        </a:p>
      </dgm:t>
    </dgm:pt>
    <dgm:pt modelId="{F80DA9AA-FC3E-4E49-88C5-4EE5AB3855D4}" type="parTrans" cxnId="{48CAE936-B780-4EDC-9DD3-094A17F0EE6B}">
      <dgm:prSet/>
      <dgm:spPr/>
      <dgm:t>
        <a:bodyPr/>
        <a:lstStyle/>
        <a:p>
          <a:endParaRPr lang="en-US"/>
        </a:p>
      </dgm:t>
    </dgm:pt>
    <dgm:pt modelId="{0F48E2D7-EC32-4E5C-9090-C238F7819973}" type="sibTrans" cxnId="{48CAE936-B780-4EDC-9DD3-094A17F0EE6B}">
      <dgm:prSet/>
      <dgm:spPr/>
      <dgm:t>
        <a:bodyPr/>
        <a:lstStyle/>
        <a:p>
          <a:endParaRPr lang="en-US"/>
        </a:p>
      </dgm:t>
    </dgm:pt>
    <dgm:pt modelId="{8AD7DB02-019C-418E-B20F-D6C379D955F1}">
      <dgm:prSet/>
      <dgm:spPr/>
      <dgm:t>
        <a:bodyPr/>
        <a:lstStyle/>
        <a:p>
          <a:r>
            <a:rPr lang="en-GB" noProof="0"/>
            <a:t>README file – indicate “or later” if applicable</a:t>
          </a:r>
          <a:endParaRPr lang="en-GB" noProof="0" dirty="0"/>
        </a:p>
      </dgm:t>
    </dgm:pt>
    <dgm:pt modelId="{6CEE93F0-1AEA-4EEB-B1CD-24BB6CB00BD2}" type="parTrans" cxnId="{83A9824D-0BB3-4D74-A481-39EF9FAB2632}">
      <dgm:prSet/>
      <dgm:spPr/>
      <dgm:t>
        <a:bodyPr/>
        <a:lstStyle/>
        <a:p>
          <a:endParaRPr lang="en-US"/>
        </a:p>
      </dgm:t>
    </dgm:pt>
    <dgm:pt modelId="{2D88BAC4-E7AB-4CA5-A03E-2E92BADFA506}" type="sibTrans" cxnId="{83A9824D-0BB3-4D74-A481-39EF9FAB2632}">
      <dgm:prSet/>
      <dgm:spPr/>
      <dgm:t>
        <a:bodyPr/>
        <a:lstStyle/>
        <a:p>
          <a:endParaRPr lang="en-US"/>
        </a:p>
      </dgm:t>
    </dgm:pt>
    <dgm:pt modelId="{19DB05E8-4A5F-4DB2-87C1-2B6E8020E14F}">
      <dgm:prSet/>
      <dgm:spPr/>
      <dgm:t>
        <a:bodyPr/>
        <a:lstStyle/>
        <a:p>
          <a:r>
            <a:rPr lang="en-GB" noProof="0"/>
            <a:t>NOTICE file – elaborate </a:t>
          </a:r>
          <a:r>
            <a:rPr lang="sr-Latn-ME" noProof="0"/>
            <a:t>on </a:t>
          </a:r>
          <a:r>
            <a:rPr lang="en-GB" noProof="0"/>
            <a:t>all applied licensing options</a:t>
          </a:r>
          <a:endParaRPr lang="en-GB" noProof="0" dirty="0"/>
        </a:p>
      </dgm:t>
    </dgm:pt>
    <dgm:pt modelId="{140E4313-DF73-4B65-A86B-CE8051D65CE2}" type="parTrans" cxnId="{6A8BB0C7-3B46-4DC0-A93F-734ACA6DA290}">
      <dgm:prSet/>
      <dgm:spPr/>
      <dgm:t>
        <a:bodyPr/>
        <a:lstStyle/>
        <a:p>
          <a:endParaRPr lang="en-US"/>
        </a:p>
      </dgm:t>
    </dgm:pt>
    <dgm:pt modelId="{14FCDFC3-90FA-4BD9-9ADE-71818299B78A}" type="sibTrans" cxnId="{6A8BB0C7-3B46-4DC0-A93F-734ACA6DA290}">
      <dgm:prSet/>
      <dgm:spPr/>
      <dgm:t>
        <a:bodyPr/>
        <a:lstStyle/>
        <a:p>
          <a:endParaRPr lang="en-US"/>
        </a:p>
      </dgm:t>
    </dgm:pt>
    <dgm:pt modelId="{4392CC9D-34BA-48CD-A239-0EE125884CEB}">
      <dgm:prSet/>
      <dgm:spPr/>
      <dgm:t>
        <a:bodyPr/>
        <a:lstStyle/>
        <a:p>
          <a:r>
            <a:rPr lang="en-GB" noProof="0" dirty="0"/>
            <a:t>Confirm with the GÉANT IPR Coordinator</a:t>
          </a:r>
        </a:p>
      </dgm:t>
    </dgm:pt>
    <dgm:pt modelId="{FFF5D9F3-D930-4F07-AD1B-63B2495BD4A8}" type="parTrans" cxnId="{88730497-766B-4197-BDD4-A4EA3CA0F4C3}">
      <dgm:prSet/>
      <dgm:spPr/>
      <dgm:t>
        <a:bodyPr/>
        <a:lstStyle/>
        <a:p>
          <a:endParaRPr lang="en-US"/>
        </a:p>
      </dgm:t>
    </dgm:pt>
    <dgm:pt modelId="{707B2F60-F85F-4B9E-86C3-2A4AC8963785}" type="sibTrans" cxnId="{88730497-766B-4197-BDD4-A4EA3CA0F4C3}">
      <dgm:prSet/>
      <dgm:spPr/>
      <dgm:t>
        <a:bodyPr/>
        <a:lstStyle/>
        <a:p>
          <a:endParaRPr lang="en-US"/>
        </a:p>
      </dgm:t>
    </dgm:pt>
    <dgm:pt modelId="{A4C39158-B73F-4E1D-84FD-6AD6EBF00393}" type="pres">
      <dgm:prSet presAssocID="{3BFBD157-22C6-4A1B-AD31-3757AF4E1616}" presName="linear" presStyleCnt="0">
        <dgm:presLayoutVars>
          <dgm:animLvl val="lvl"/>
          <dgm:resizeHandles val="exact"/>
        </dgm:presLayoutVars>
      </dgm:prSet>
      <dgm:spPr/>
    </dgm:pt>
    <dgm:pt modelId="{AC4033D4-E71A-429F-84E9-A2827FCBE50E}" type="pres">
      <dgm:prSet presAssocID="{BA713E91-4E6D-442A-BEEC-283587F09F68}" presName="parentText" presStyleLbl="node1" presStyleIdx="0" presStyleCnt="3">
        <dgm:presLayoutVars>
          <dgm:chMax val="0"/>
          <dgm:bulletEnabled val="1"/>
        </dgm:presLayoutVars>
      </dgm:prSet>
      <dgm:spPr/>
    </dgm:pt>
    <dgm:pt modelId="{BAC351AF-3D78-4954-BC5B-351B92E2A001}" type="pres">
      <dgm:prSet presAssocID="{BA713E91-4E6D-442A-BEEC-283587F09F68}" presName="childText" presStyleLbl="revTx" presStyleIdx="0" presStyleCnt="2">
        <dgm:presLayoutVars>
          <dgm:bulletEnabled val="1"/>
        </dgm:presLayoutVars>
      </dgm:prSet>
      <dgm:spPr/>
    </dgm:pt>
    <dgm:pt modelId="{D754BB44-FB34-4797-BA53-E513BEABB4AD}" type="pres">
      <dgm:prSet presAssocID="{E0E95C10-1049-4959-8F16-417B53EE1F3C}" presName="parentText" presStyleLbl="node1" presStyleIdx="1" presStyleCnt="3">
        <dgm:presLayoutVars>
          <dgm:chMax val="0"/>
          <dgm:bulletEnabled val="1"/>
        </dgm:presLayoutVars>
      </dgm:prSet>
      <dgm:spPr/>
    </dgm:pt>
    <dgm:pt modelId="{F8A53DAF-46C6-4214-8762-172EDC61391A}" type="pres">
      <dgm:prSet presAssocID="{E0E95C10-1049-4959-8F16-417B53EE1F3C}" presName="childText" presStyleLbl="revTx" presStyleIdx="1" presStyleCnt="2">
        <dgm:presLayoutVars>
          <dgm:bulletEnabled val="1"/>
        </dgm:presLayoutVars>
      </dgm:prSet>
      <dgm:spPr/>
    </dgm:pt>
    <dgm:pt modelId="{6A6E098D-75F5-4A4D-BC26-8A070503C844}" type="pres">
      <dgm:prSet presAssocID="{4392CC9D-34BA-48CD-A239-0EE125884CEB}" presName="parentText" presStyleLbl="node1" presStyleIdx="2" presStyleCnt="3">
        <dgm:presLayoutVars>
          <dgm:chMax val="0"/>
          <dgm:bulletEnabled val="1"/>
        </dgm:presLayoutVars>
      </dgm:prSet>
      <dgm:spPr/>
    </dgm:pt>
  </dgm:ptLst>
  <dgm:cxnLst>
    <dgm:cxn modelId="{09E97D0D-9D1D-47C4-8C2F-C81C6BC02C48}" type="presOf" srcId="{46E08836-8D6A-46F1-9488-0DE06C4DB36B}" destId="{BAC351AF-3D78-4954-BC5B-351B92E2A001}" srcOrd="0" destOrd="0" presId="urn:microsoft.com/office/officeart/2005/8/layout/vList2"/>
    <dgm:cxn modelId="{48CAE936-B780-4EDC-9DD3-094A17F0EE6B}" srcId="{3BFBD157-22C6-4A1B-AD31-3757AF4E1616}" destId="{E0E95C10-1049-4959-8F16-417B53EE1F3C}" srcOrd="1" destOrd="0" parTransId="{F80DA9AA-FC3E-4E49-88C5-4EE5AB3855D4}" sibTransId="{0F48E2D7-EC32-4E5C-9090-C238F7819973}"/>
    <dgm:cxn modelId="{5697303B-6F4C-4509-868B-951AA9B51DDC}" type="presOf" srcId="{E0E95C10-1049-4959-8F16-417B53EE1F3C}" destId="{D754BB44-FB34-4797-BA53-E513BEABB4AD}" srcOrd="0" destOrd="0" presId="urn:microsoft.com/office/officeart/2005/8/layout/vList2"/>
    <dgm:cxn modelId="{C9EAA740-5797-4AF7-AEA4-E66B8AA94245}" type="presOf" srcId="{4392CC9D-34BA-48CD-A239-0EE125884CEB}" destId="{6A6E098D-75F5-4A4D-BC26-8A070503C844}" srcOrd="0" destOrd="0" presId="urn:microsoft.com/office/officeart/2005/8/layout/vList2"/>
    <dgm:cxn modelId="{5C6BF747-11CD-444A-81A6-369636FD10FB}" srcId="{3BFBD157-22C6-4A1B-AD31-3757AF4E1616}" destId="{BA713E91-4E6D-442A-BEEC-283587F09F68}" srcOrd="0" destOrd="0" parTransId="{8BE5BFA7-7729-48D2-8B25-D2CFBDDC5128}" sibTransId="{E9EB3161-924A-4975-A293-160204F773C6}"/>
    <dgm:cxn modelId="{83A9824D-0BB3-4D74-A481-39EF9FAB2632}" srcId="{E0E95C10-1049-4959-8F16-417B53EE1F3C}" destId="{8AD7DB02-019C-418E-B20F-D6C379D955F1}" srcOrd="0" destOrd="0" parTransId="{6CEE93F0-1AEA-4EEB-B1CD-24BB6CB00BD2}" sibTransId="{2D88BAC4-E7AB-4CA5-A03E-2E92BADFA506}"/>
    <dgm:cxn modelId="{F38E4C57-E50D-442B-98E8-2AB00454861B}" type="presOf" srcId="{8AD7DB02-019C-418E-B20F-D6C379D955F1}" destId="{F8A53DAF-46C6-4214-8762-172EDC61391A}" srcOrd="0" destOrd="0" presId="urn:microsoft.com/office/officeart/2005/8/layout/vList2"/>
    <dgm:cxn modelId="{ACB65B7E-7133-4DD8-85AF-DBBF9BE885EC}" type="presOf" srcId="{3BFBD157-22C6-4A1B-AD31-3757AF4E1616}" destId="{A4C39158-B73F-4E1D-84FD-6AD6EBF00393}" srcOrd="0" destOrd="0" presId="urn:microsoft.com/office/officeart/2005/8/layout/vList2"/>
    <dgm:cxn modelId="{88730497-766B-4197-BDD4-A4EA3CA0F4C3}" srcId="{3BFBD157-22C6-4A1B-AD31-3757AF4E1616}" destId="{4392CC9D-34BA-48CD-A239-0EE125884CEB}" srcOrd="2" destOrd="0" parTransId="{FFF5D9F3-D930-4F07-AD1B-63B2495BD4A8}" sibTransId="{707B2F60-F85F-4B9E-86C3-2A4AC8963785}"/>
    <dgm:cxn modelId="{AC59749B-0853-478C-9B36-42EA3C9EE13C}" type="presOf" srcId="{BA713E91-4E6D-442A-BEEC-283587F09F68}" destId="{AC4033D4-E71A-429F-84E9-A2827FCBE50E}" srcOrd="0" destOrd="0" presId="urn:microsoft.com/office/officeart/2005/8/layout/vList2"/>
    <dgm:cxn modelId="{E201839C-4BFE-4583-93BD-34068A23B7D0}" type="presOf" srcId="{19DB05E8-4A5F-4DB2-87C1-2B6E8020E14F}" destId="{F8A53DAF-46C6-4214-8762-172EDC61391A}" srcOrd="0" destOrd="1" presId="urn:microsoft.com/office/officeart/2005/8/layout/vList2"/>
    <dgm:cxn modelId="{6A8BB0C7-3B46-4DC0-A93F-734ACA6DA290}" srcId="{E0E95C10-1049-4959-8F16-417B53EE1F3C}" destId="{19DB05E8-4A5F-4DB2-87C1-2B6E8020E14F}" srcOrd="1" destOrd="0" parTransId="{140E4313-DF73-4B65-A86B-CE8051D65CE2}" sibTransId="{14FCDFC3-90FA-4BD9-9ADE-71818299B78A}"/>
    <dgm:cxn modelId="{D6DE3BD1-3666-4C1C-A799-B37BC9AE58C9}" srcId="{BA713E91-4E6D-442A-BEEC-283587F09F68}" destId="{AE31C3A9-3884-413A-B89D-7015B12F292A}" srcOrd="1" destOrd="0" parTransId="{0A03B24A-D8FF-4387-B3BD-60FCF5CEBACF}" sibTransId="{87A080FD-5F36-498C-90BA-2A20ECB5F0B5}"/>
    <dgm:cxn modelId="{877592F0-FCD3-44C4-A217-CECAB629C327}" srcId="{BA713E91-4E6D-442A-BEEC-283587F09F68}" destId="{46E08836-8D6A-46F1-9488-0DE06C4DB36B}" srcOrd="0" destOrd="0" parTransId="{B235C8AB-4D72-4733-9D67-45F243528533}" sibTransId="{1FEAA2F1-F861-453B-A28D-0F03D7162995}"/>
    <dgm:cxn modelId="{2D9E06FD-86C6-44C0-AA84-5B31AEFA1C44}" type="presOf" srcId="{AE31C3A9-3884-413A-B89D-7015B12F292A}" destId="{BAC351AF-3D78-4954-BC5B-351B92E2A001}" srcOrd="0" destOrd="1" presId="urn:microsoft.com/office/officeart/2005/8/layout/vList2"/>
    <dgm:cxn modelId="{C96E872A-9231-4D94-8A61-DF700F653586}" type="presParOf" srcId="{A4C39158-B73F-4E1D-84FD-6AD6EBF00393}" destId="{AC4033D4-E71A-429F-84E9-A2827FCBE50E}" srcOrd="0" destOrd="0" presId="urn:microsoft.com/office/officeart/2005/8/layout/vList2"/>
    <dgm:cxn modelId="{10423C82-CBDD-4A92-A55C-C39A7E1770FE}" type="presParOf" srcId="{A4C39158-B73F-4E1D-84FD-6AD6EBF00393}" destId="{BAC351AF-3D78-4954-BC5B-351B92E2A001}" srcOrd="1" destOrd="0" presId="urn:microsoft.com/office/officeart/2005/8/layout/vList2"/>
    <dgm:cxn modelId="{5F9BE53D-6141-4378-ABCB-4C06D78CB93E}" type="presParOf" srcId="{A4C39158-B73F-4E1D-84FD-6AD6EBF00393}" destId="{D754BB44-FB34-4797-BA53-E513BEABB4AD}" srcOrd="2" destOrd="0" presId="urn:microsoft.com/office/officeart/2005/8/layout/vList2"/>
    <dgm:cxn modelId="{A96E6ED1-0905-4B23-B9FA-3E619F091E6E}" type="presParOf" srcId="{A4C39158-B73F-4E1D-84FD-6AD6EBF00393}" destId="{F8A53DAF-46C6-4214-8762-172EDC61391A}" srcOrd="3" destOrd="0" presId="urn:microsoft.com/office/officeart/2005/8/layout/vList2"/>
    <dgm:cxn modelId="{C579A4D1-57EA-4927-A8C8-D84543929C00}" type="presParOf" srcId="{A4C39158-B73F-4E1D-84FD-6AD6EBF00393}" destId="{6A6E098D-75F5-4A4D-BC26-8A070503C84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D6D4895E-946C-42A4-9AC0-ED4142AA219F}"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7FE29149-7B7D-45E4-AC8D-9D9E89D41BEC}">
      <dgm:prSet phldrT="[Text]"/>
      <dgm:spPr/>
      <dgm:t>
        <a:bodyPr/>
        <a:lstStyle/>
        <a:p>
          <a:r>
            <a:rPr lang="en-GB" noProof="0"/>
            <a:t>Documents copyright ownership and associated project details</a:t>
          </a:r>
          <a:endParaRPr lang="en-US"/>
        </a:p>
      </dgm:t>
    </dgm:pt>
    <dgm:pt modelId="{70F426F6-71F7-4CB4-B3BE-469DEB644349}" type="parTrans" cxnId="{65E1E2A9-F63F-4347-BECA-3DC1B776989E}">
      <dgm:prSet/>
      <dgm:spPr/>
      <dgm:t>
        <a:bodyPr/>
        <a:lstStyle/>
        <a:p>
          <a:endParaRPr lang="en-US"/>
        </a:p>
      </dgm:t>
    </dgm:pt>
    <dgm:pt modelId="{F3AEA828-AEAF-4642-A8F6-BA1923258488}" type="sibTrans" cxnId="{65E1E2A9-F63F-4347-BECA-3DC1B776989E}">
      <dgm:prSet/>
      <dgm:spPr/>
      <dgm:t>
        <a:bodyPr/>
        <a:lstStyle/>
        <a:p>
          <a:endParaRPr lang="en-US"/>
        </a:p>
      </dgm:t>
    </dgm:pt>
    <dgm:pt modelId="{BA036743-0A15-490B-8164-49EC4684BE56}">
      <dgm:prSet/>
      <dgm:spPr/>
      <dgm:t>
        <a:bodyPr/>
        <a:lstStyle/>
        <a:p>
          <a:r>
            <a:rPr lang="en-GB" noProof="0"/>
            <a:t>Expressed through a copyright statement</a:t>
          </a:r>
          <a:endParaRPr lang="en-GB" noProof="0" dirty="0"/>
        </a:p>
      </dgm:t>
    </dgm:pt>
    <dgm:pt modelId="{48820875-3F43-4AF0-9A25-A63649B92E11}" type="parTrans" cxnId="{4F5D7890-E65F-4B70-8CCA-1C03A7FF7005}">
      <dgm:prSet/>
      <dgm:spPr/>
      <dgm:t>
        <a:bodyPr/>
        <a:lstStyle/>
        <a:p>
          <a:endParaRPr lang="en-US"/>
        </a:p>
      </dgm:t>
    </dgm:pt>
    <dgm:pt modelId="{E3893C3C-F178-466B-816F-8704729939DD}" type="sibTrans" cxnId="{4F5D7890-E65F-4B70-8CCA-1C03A7FF7005}">
      <dgm:prSet/>
      <dgm:spPr/>
      <dgm:t>
        <a:bodyPr/>
        <a:lstStyle/>
        <a:p>
          <a:endParaRPr lang="en-US"/>
        </a:p>
      </dgm:t>
    </dgm:pt>
    <dgm:pt modelId="{AEFC97F2-83DC-4162-A093-713D761CB37E}">
      <dgm:prSet/>
      <dgm:spPr/>
      <dgm:t>
        <a:bodyPr/>
        <a:lstStyle/>
        <a:p>
          <a:r>
            <a:rPr lang="en-GB" noProof="0"/>
            <a:t>Copyright statement referencing GÉANT and work years</a:t>
          </a:r>
          <a:endParaRPr lang="en-GB" noProof="0" dirty="0"/>
        </a:p>
      </dgm:t>
    </dgm:pt>
    <dgm:pt modelId="{5A8999A3-EC2E-47D3-B97B-5674CA4194CF}" type="parTrans" cxnId="{B7524CF4-3872-4D40-9E95-08701E6279B2}">
      <dgm:prSet/>
      <dgm:spPr/>
      <dgm:t>
        <a:bodyPr/>
        <a:lstStyle/>
        <a:p>
          <a:endParaRPr lang="en-US"/>
        </a:p>
      </dgm:t>
    </dgm:pt>
    <dgm:pt modelId="{68075169-CD67-4C4A-B299-2BBB9BAC304E}" type="sibTrans" cxnId="{B7524CF4-3872-4D40-9E95-08701E6279B2}">
      <dgm:prSet/>
      <dgm:spPr/>
      <dgm:t>
        <a:bodyPr/>
        <a:lstStyle/>
        <a:p>
          <a:endParaRPr lang="en-US"/>
        </a:p>
      </dgm:t>
    </dgm:pt>
    <dgm:pt modelId="{94BAD8AA-98E9-44A6-9C2A-F1B3E8A886DB}">
      <dgm:prSet/>
      <dgm:spPr/>
      <dgm:t>
        <a:bodyPr/>
        <a:lstStyle/>
        <a:p>
          <a:r>
            <a:rPr lang="en-GB" noProof="0"/>
            <a:t>MIT, BSD and ISC include </a:t>
          </a:r>
          <a:r>
            <a:rPr lang="sr-Latn-ME" noProof="0"/>
            <a:t>a </a:t>
          </a:r>
          <a:r>
            <a:rPr lang="en-GB" noProof="0"/>
            <a:t>one-line copyright statement in LICENSE</a:t>
          </a:r>
          <a:endParaRPr lang="en-GB" noProof="0" dirty="0"/>
        </a:p>
      </dgm:t>
    </dgm:pt>
    <dgm:pt modelId="{52E0435B-122A-4BDC-8225-83926E14657F}" type="parTrans" cxnId="{2813A3A9-3F8A-4C86-9C21-9B334D19C4E6}">
      <dgm:prSet/>
      <dgm:spPr/>
      <dgm:t>
        <a:bodyPr/>
        <a:lstStyle/>
        <a:p>
          <a:endParaRPr lang="en-US"/>
        </a:p>
      </dgm:t>
    </dgm:pt>
    <dgm:pt modelId="{3A34D33E-B70D-4935-B298-82643FDBFEC0}" type="sibTrans" cxnId="{2813A3A9-3F8A-4C86-9C21-9B334D19C4E6}">
      <dgm:prSet/>
      <dgm:spPr/>
      <dgm:t>
        <a:bodyPr/>
        <a:lstStyle/>
        <a:p>
          <a:endParaRPr lang="en-US"/>
        </a:p>
      </dgm:t>
    </dgm:pt>
    <dgm:pt modelId="{3A8DE270-4E8E-43BF-8E13-43F9E43F408C}">
      <dgm:prSet/>
      <dgm:spPr/>
      <dgm:t>
        <a:bodyPr/>
        <a:lstStyle/>
        <a:p>
          <a:r>
            <a:rPr lang="en-GB" noProof="0" dirty="0"/>
            <a:t>A detailed statement and disclaimer are also required</a:t>
          </a:r>
        </a:p>
      </dgm:t>
    </dgm:pt>
    <dgm:pt modelId="{62001D83-DC11-4B08-8EB3-F75073404FCA}" type="parTrans" cxnId="{007533A1-9FF0-4037-8F76-9A1D54DBF304}">
      <dgm:prSet/>
      <dgm:spPr/>
      <dgm:t>
        <a:bodyPr/>
        <a:lstStyle/>
        <a:p>
          <a:endParaRPr lang="en-US"/>
        </a:p>
      </dgm:t>
    </dgm:pt>
    <dgm:pt modelId="{AC5B4447-EF79-47AE-9076-DFF0E7BEA703}" type="sibTrans" cxnId="{007533A1-9FF0-4037-8F76-9A1D54DBF304}">
      <dgm:prSet/>
      <dgm:spPr/>
      <dgm:t>
        <a:bodyPr/>
        <a:lstStyle/>
        <a:p>
          <a:endParaRPr lang="en-US"/>
        </a:p>
      </dgm:t>
    </dgm:pt>
    <dgm:pt modelId="{317478AE-8D44-4C60-B775-4CB68EEC21FD}">
      <dgm:prSet/>
      <dgm:spPr/>
      <dgm:t>
        <a:bodyPr/>
        <a:lstStyle/>
        <a:p>
          <a:r>
            <a:rPr lang="en-GB" noProof="0"/>
            <a:t>Developers must indicate the copyright but are often not familiar with this</a:t>
          </a:r>
          <a:endParaRPr lang="en-GB" noProof="0" dirty="0"/>
        </a:p>
      </dgm:t>
    </dgm:pt>
    <dgm:pt modelId="{AA7CE3BE-0ED8-47DA-B34E-00B43E948BF1}" type="parTrans" cxnId="{8939904D-87FD-4739-90E2-CEE0FCD10061}">
      <dgm:prSet/>
      <dgm:spPr/>
      <dgm:t>
        <a:bodyPr/>
        <a:lstStyle/>
        <a:p>
          <a:endParaRPr lang="en-US"/>
        </a:p>
      </dgm:t>
    </dgm:pt>
    <dgm:pt modelId="{58269A5C-B928-412F-85F8-1546D5AD4E7B}" type="sibTrans" cxnId="{8939904D-87FD-4739-90E2-CEE0FCD10061}">
      <dgm:prSet/>
      <dgm:spPr/>
      <dgm:t>
        <a:bodyPr/>
        <a:lstStyle/>
        <a:p>
          <a:endParaRPr lang="en-US"/>
        </a:p>
      </dgm:t>
    </dgm:pt>
    <dgm:pt modelId="{248AF33D-0B56-4DDA-BFDC-DED125AF8EB0}">
      <dgm:prSet/>
      <dgm:spPr/>
      <dgm:t>
        <a:bodyPr/>
        <a:lstStyle/>
        <a:p>
          <a:r>
            <a:rPr lang="en-GB" noProof="0"/>
            <a:t>Software is protected by copyright law</a:t>
          </a:r>
          <a:endParaRPr lang="en-GB" noProof="0" dirty="0"/>
        </a:p>
      </dgm:t>
    </dgm:pt>
    <dgm:pt modelId="{B7AB7F3A-A29D-453C-B114-80AC7E8BF377}" type="parTrans" cxnId="{A664D067-CDB8-49BA-B8FF-AF51A1EF3340}">
      <dgm:prSet/>
      <dgm:spPr/>
      <dgm:t>
        <a:bodyPr/>
        <a:lstStyle/>
        <a:p>
          <a:endParaRPr lang="en-US"/>
        </a:p>
      </dgm:t>
    </dgm:pt>
    <dgm:pt modelId="{920AA589-34C9-4614-868A-92C067C84967}" type="sibTrans" cxnId="{A664D067-CDB8-49BA-B8FF-AF51A1EF3340}">
      <dgm:prSet/>
      <dgm:spPr/>
      <dgm:t>
        <a:bodyPr/>
        <a:lstStyle/>
        <a:p>
          <a:endParaRPr lang="en-US"/>
        </a:p>
      </dgm:t>
    </dgm:pt>
    <dgm:pt modelId="{AD896942-87C5-4E01-A001-3DFCC09138AE}">
      <dgm:prSet/>
      <dgm:spPr/>
      <dgm:t>
        <a:bodyPr/>
        <a:lstStyle/>
        <a:p>
          <a:r>
            <a:rPr lang="en-GB" noProof="0"/>
            <a:t>Additional statements require IPR Coordinator approval</a:t>
          </a:r>
          <a:endParaRPr lang="en-GB" noProof="0" dirty="0"/>
        </a:p>
      </dgm:t>
    </dgm:pt>
    <dgm:pt modelId="{3EDCF416-A859-4FD4-AF4A-8545E01E8BC7}" type="parTrans" cxnId="{7CE45359-5303-445A-B84C-F87852C71C18}">
      <dgm:prSet/>
      <dgm:spPr/>
      <dgm:t>
        <a:bodyPr/>
        <a:lstStyle/>
        <a:p>
          <a:endParaRPr lang="en-US"/>
        </a:p>
      </dgm:t>
    </dgm:pt>
    <dgm:pt modelId="{73F07CE1-BF40-4AC3-9D84-1791CDF676D4}" type="sibTrans" cxnId="{7CE45359-5303-445A-B84C-F87852C71C18}">
      <dgm:prSet/>
      <dgm:spPr/>
      <dgm:t>
        <a:bodyPr/>
        <a:lstStyle/>
        <a:p>
          <a:endParaRPr lang="en-US"/>
        </a:p>
      </dgm:t>
    </dgm:pt>
    <dgm:pt modelId="{051DB4BD-9EFF-4BEA-B0AB-915555C8A29F}">
      <dgm:prSet/>
      <dgm:spPr/>
      <dgm:t>
        <a:bodyPr/>
        <a:lstStyle/>
        <a:p>
          <a:r>
            <a:rPr lang="en-GB" noProof="0"/>
            <a:t>OSS licences often mandate retaining original copyrights and specific user rights</a:t>
          </a:r>
          <a:endParaRPr lang="en-GB" noProof="0" dirty="0"/>
        </a:p>
      </dgm:t>
    </dgm:pt>
    <dgm:pt modelId="{F6B3EE3B-A2EC-4420-9026-807C2FFE1761}" type="parTrans" cxnId="{E0FCD83D-356A-46A0-96F1-24EF437B8784}">
      <dgm:prSet/>
      <dgm:spPr/>
      <dgm:t>
        <a:bodyPr/>
        <a:lstStyle/>
        <a:p>
          <a:endParaRPr lang="en-US"/>
        </a:p>
      </dgm:t>
    </dgm:pt>
    <dgm:pt modelId="{35D1D96F-048C-4F35-B51D-2497A25E37A2}" type="sibTrans" cxnId="{E0FCD83D-356A-46A0-96F1-24EF437B8784}">
      <dgm:prSet/>
      <dgm:spPr/>
      <dgm:t>
        <a:bodyPr/>
        <a:lstStyle/>
        <a:p>
          <a:endParaRPr lang="en-US"/>
        </a:p>
      </dgm:t>
    </dgm:pt>
    <dgm:pt modelId="{EAC019F9-455E-43D7-B424-80812D422A64}" type="pres">
      <dgm:prSet presAssocID="{D6D4895E-946C-42A4-9AC0-ED4142AA219F}" presName="linear" presStyleCnt="0">
        <dgm:presLayoutVars>
          <dgm:animLvl val="lvl"/>
          <dgm:resizeHandles val="exact"/>
        </dgm:presLayoutVars>
      </dgm:prSet>
      <dgm:spPr/>
    </dgm:pt>
    <dgm:pt modelId="{4BEBF487-5D59-4B01-9FAA-23F088334F12}" type="pres">
      <dgm:prSet presAssocID="{7FE29149-7B7D-45E4-AC8D-9D9E89D41BEC}" presName="parentText" presStyleLbl="node1" presStyleIdx="0" presStyleCnt="2">
        <dgm:presLayoutVars>
          <dgm:chMax val="0"/>
          <dgm:bulletEnabled val="1"/>
        </dgm:presLayoutVars>
      </dgm:prSet>
      <dgm:spPr/>
    </dgm:pt>
    <dgm:pt modelId="{9456544B-BA8D-4B96-8226-E8DC029F7F07}" type="pres">
      <dgm:prSet presAssocID="{7FE29149-7B7D-45E4-AC8D-9D9E89D41BEC}" presName="childText" presStyleLbl="revTx" presStyleIdx="0" presStyleCnt="2">
        <dgm:presLayoutVars>
          <dgm:bulletEnabled val="1"/>
        </dgm:presLayoutVars>
      </dgm:prSet>
      <dgm:spPr/>
    </dgm:pt>
    <dgm:pt modelId="{8BFC2DB0-E2BA-4F96-BF11-49B0B3C2B68F}" type="pres">
      <dgm:prSet presAssocID="{317478AE-8D44-4C60-B775-4CB68EEC21FD}" presName="parentText" presStyleLbl="node1" presStyleIdx="1" presStyleCnt="2">
        <dgm:presLayoutVars>
          <dgm:chMax val="0"/>
          <dgm:bulletEnabled val="1"/>
        </dgm:presLayoutVars>
      </dgm:prSet>
      <dgm:spPr/>
    </dgm:pt>
    <dgm:pt modelId="{3CB7779D-FB20-4F51-9292-99E9B0AF5500}" type="pres">
      <dgm:prSet presAssocID="{317478AE-8D44-4C60-B775-4CB68EEC21FD}" presName="childText" presStyleLbl="revTx" presStyleIdx="1" presStyleCnt="2">
        <dgm:presLayoutVars>
          <dgm:bulletEnabled val="1"/>
        </dgm:presLayoutVars>
      </dgm:prSet>
      <dgm:spPr/>
    </dgm:pt>
  </dgm:ptLst>
  <dgm:cxnLst>
    <dgm:cxn modelId="{41A5541C-49BA-4442-8536-DBB1A7C12CA4}" type="presOf" srcId="{051DB4BD-9EFF-4BEA-B0AB-915555C8A29F}" destId="{3CB7779D-FB20-4F51-9292-99E9B0AF5500}" srcOrd="0" destOrd="2" presId="urn:microsoft.com/office/officeart/2005/8/layout/vList2"/>
    <dgm:cxn modelId="{60AED325-CB07-4E62-9CF8-6286D02B2588}" type="presOf" srcId="{AD896942-87C5-4E01-A001-3DFCC09138AE}" destId="{3CB7779D-FB20-4F51-9292-99E9B0AF5500}" srcOrd="0" destOrd="1" presId="urn:microsoft.com/office/officeart/2005/8/layout/vList2"/>
    <dgm:cxn modelId="{D4695C3D-B347-4C6E-A271-3483B069A333}" type="presOf" srcId="{3A8DE270-4E8E-43BF-8E13-43F9E43F408C}" destId="{9456544B-BA8D-4B96-8226-E8DC029F7F07}" srcOrd="0" destOrd="3" presId="urn:microsoft.com/office/officeart/2005/8/layout/vList2"/>
    <dgm:cxn modelId="{E0FCD83D-356A-46A0-96F1-24EF437B8784}" srcId="{317478AE-8D44-4C60-B775-4CB68EEC21FD}" destId="{051DB4BD-9EFF-4BEA-B0AB-915555C8A29F}" srcOrd="2" destOrd="0" parTransId="{F6B3EE3B-A2EC-4420-9026-807C2FFE1761}" sibTransId="{35D1D96F-048C-4F35-B51D-2497A25E37A2}"/>
    <dgm:cxn modelId="{43505E40-1B6F-4957-A26E-3C2B0487424F}" type="presOf" srcId="{D6D4895E-946C-42A4-9AC0-ED4142AA219F}" destId="{EAC019F9-455E-43D7-B424-80812D422A64}" srcOrd="0" destOrd="0" presId="urn:microsoft.com/office/officeart/2005/8/layout/vList2"/>
    <dgm:cxn modelId="{A664D067-CDB8-49BA-B8FF-AF51A1EF3340}" srcId="{317478AE-8D44-4C60-B775-4CB68EEC21FD}" destId="{248AF33D-0B56-4DDA-BFDC-DED125AF8EB0}" srcOrd="0" destOrd="0" parTransId="{B7AB7F3A-A29D-453C-B114-80AC7E8BF377}" sibTransId="{920AA589-34C9-4614-868A-92C067C84967}"/>
    <dgm:cxn modelId="{27F6B16B-BA2C-444D-8B3D-56C9E74CF12B}" type="presOf" srcId="{AEFC97F2-83DC-4162-A093-713D761CB37E}" destId="{9456544B-BA8D-4B96-8226-E8DC029F7F07}" srcOrd="0" destOrd="1" presId="urn:microsoft.com/office/officeart/2005/8/layout/vList2"/>
    <dgm:cxn modelId="{8939904D-87FD-4739-90E2-CEE0FCD10061}" srcId="{D6D4895E-946C-42A4-9AC0-ED4142AA219F}" destId="{317478AE-8D44-4C60-B775-4CB68EEC21FD}" srcOrd="1" destOrd="0" parTransId="{AA7CE3BE-0ED8-47DA-B34E-00B43E948BF1}" sibTransId="{58269A5C-B928-412F-85F8-1546D5AD4E7B}"/>
    <dgm:cxn modelId="{9FDBDB54-4B7C-4212-A890-9B354F8905C9}" type="presOf" srcId="{BA036743-0A15-490B-8164-49EC4684BE56}" destId="{9456544B-BA8D-4B96-8226-E8DC029F7F07}" srcOrd="0" destOrd="0" presId="urn:microsoft.com/office/officeart/2005/8/layout/vList2"/>
    <dgm:cxn modelId="{7CE45359-5303-445A-B84C-F87852C71C18}" srcId="{317478AE-8D44-4C60-B775-4CB68EEC21FD}" destId="{AD896942-87C5-4E01-A001-3DFCC09138AE}" srcOrd="1" destOrd="0" parTransId="{3EDCF416-A859-4FD4-AF4A-8545E01E8BC7}" sibTransId="{73F07CE1-BF40-4AC3-9D84-1791CDF676D4}"/>
    <dgm:cxn modelId="{4F5D7890-E65F-4B70-8CCA-1C03A7FF7005}" srcId="{7FE29149-7B7D-45E4-AC8D-9D9E89D41BEC}" destId="{BA036743-0A15-490B-8164-49EC4684BE56}" srcOrd="0" destOrd="0" parTransId="{48820875-3F43-4AF0-9A25-A63649B92E11}" sibTransId="{E3893C3C-F178-466B-816F-8704729939DD}"/>
    <dgm:cxn modelId="{007533A1-9FF0-4037-8F76-9A1D54DBF304}" srcId="{7FE29149-7B7D-45E4-AC8D-9D9E89D41BEC}" destId="{3A8DE270-4E8E-43BF-8E13-43F9E43F408C}" srcOrd="3" destOrd="0" parTransId="{62001D83-DC11-4B08-8EB3-F75073404FCA}" sibTransId="{AC5B4447-EF79-47AE-9076-DFF0E7BEA703}"/>
    <dgm:cxn modelId="{2813A3A9-3F8A-4C86-9C21-9B334D19C4E6}" srcId="{7FE29149-7B7D-45E4-AC8D-9D9E89D41BEC}" destId="{94BAD8AA-98E9-44A6-9C2A-F1B3E8A886DB}" srcOrd="2" destOrd="0" parTransId="{52E0435B-122A-4BDC-8225-83926E14657F}" sibTransId="{3A34D33E-B70D-4935-B298-82643FDBFEC0}"/>
    <dgm:cxn modelId="{65E1E2A9-F63F-4347-BECA-3DC1B776989E}" srcId="{D6D4895E-946C-42A4-9AC0-ED4142AA219F}" destId="{7FE29149-7B7D-45E4-AC8D-9D9E89D41BEC}" srcOrd="0" destOrd="0" parTransId="{70F426F6-71F7-4CB4-B3BE-469DEB644349}" sibTransId="{F3AEA828-AEAF-4642-A8F6-BA1923258488}"/>
    <dgm:cxn modelId="{1B4211AA-6EC5-4254-A796-905B9773C2C0}" type="presOf" srcId="{7FE29149-7B7D-45E4-AC8D-9D9E89D41BEC}" destId="{4BEBF487-5D59-4B01-9FAA-23F088334F12}" srcOrd="0" destOrd="0" presId="urn:microsoft.com/office/officeart/2005/8/layout/vList2"/>
    <dgm:cxn modelId="{F0680EBC-DC45-4AFC-BF1C-04C6527AAA4C}" type="presOf" srcId="{248AF33D-0B56-4DDA-BFDC-DED125AF8EB0}" destId="{3CB7779D-FB20-4F51-9292-99E9B0AF5500}" srcOrd="0" destOrd="0" presId="urn:microsoft.com/office/officeart/2005/8/layout/vList2"/>
    <dgm:cxn modelId="{DE5AF9C0-675C-4733-A1DE-0457FFAA0FC9}" type="presOf" srcId="{94BAD8AA-98E9-44A6-9C2A-F1B3E8A886DB}" destId="{9456544B-BA8D-4B96-8226-E8DC029F7F07}" srcOrd="0" destOrd="2" presId="urn:microsoft.com/office/officeart/2005/8/layout/vList2"/>
    <dgm:cxn modelId="{B85663E3-A482-4A2D-81B8-B3AF56B6A3C7}" type="presOf" srcId="{317478AE-8D44-4C60-B775-4CB68EEC21FD}" destId="{8BFC2DB0-E2BA-4F96-BF11-49B0B3C2B68F}" srcOrd="0" destOrd="0" presId="urn:microsoft.com/office/officeart/2005/8/layout/vList2"/>
    <dgm:cxn modelId="{B7524CF4-3872-4D40-9E95-08701E6279B2}" srcId="{7FE29149-7B7D-45E4-AC8D-9D9E89D41BEC}" destId="{AEFC97F2-83DC-4162-A093-713D761CB37E}" srcOrd="1" destOrd="0" parTransId="{5A8999A3-EC2E-47D3-B97B-5674CA4194CF}" sibTransId="{68075169-CD67-4C4A-B299-2BBB9BAC304E}"/>
    <dgm:cxn modelId="{09974564-FCA8-40A3-98CB-C44C5CE68A6E}" type="presParOf" srcId="{EAC019F9-455E-43D7-B424-80812D422A64}" destId="{4BEBF487-5D59-4B01-9FAA-23F088334F12}" srcOrd="0" destOrd="0" presId="urn:microsoft.com/office/officeart/2005/8/layout/vList2"/>
    <dgm:cxn modelId="{9C9E935F-C4D3-4E7A-A1FE-B2E59A171F59}" type="presParOf" srcId="{EAC019F9-455E-43D7-B424-80812D422A64}" destId="{9456544B-BA8D-4B96-8226-E8DC029F7F07}" srcOrd="1" destOrd="0" presId="urn:microsoft.com/office/officeart/2005/8/layout/vList2"/>
    <dgm:cxn modelId="{E8B93E27-BDE3-45DF-9B2D-69E01F1BAE0C}" type="presParOf" srcId="{EAC019F9-455E-43D7-B424-80812D422A64}" destId="{8BFC2DB0-E2BA-4F96-BF11-49B0B3C2B68F}" srcOrd="2" destOrd="0" presId="urn:microsoft.com/office/officeart/2005/8/layout/vList2"/>
    <dgm:cxn modelId="{6B089207-7BE4-4F0A-9AB7-53827818961B}" type="presParOf" srcId="{EAC019F9-455E-43D7-B424-80812D422A64}" destId="{3CB7779D-FB20-4F51-9292-99E9B0AF5500}"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5DF8EE02-6382-4327-AB23-6889E5ED6C95}"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1CFF1184-371F-4AEE-B7EF-BC006B9F0ED6}">
      <dgm:prSet phldrT="[Text]" custT="1"/>
      <dgm:spPr/>
      <dgm:t>
        <a:bodyPr/>
        <a:lstStyle/>
        <a:p>
          <a:r>
            <a:rPr lang="en-GB" sz="2800" noProof="0" dirty="0"/>
            <a:t>Lists contributors and acknowledges individuals or organisations</a:t>
          </a:r>
          <a:endParaRPr lang="en-US" sz="2800" dirty="0"/>
        </a:p>
      </dgm:t>
    </dgm:pt>
    <dgm:pt modelId="{4EEFA194-2441-4700-A0DA-086BA542A197}" type="parTrans" cxnId="{BC83800B-C892-4195-95F0-A61FE830A267}">
      <dgm:prSet/>
      <dgm:spPr/>
      <dgm:t>
        <a:bodyPr/>
        <a:lstStyle/>
        <a:p>
          <a:endParaRPr lang="en-US"/>
        </a:p>
      </dgm:t>
    </dgm:pt>
    <dgm:pt modelId="{BD37AF25-86BE-482E-AD59-7E85FD5C2270}" type="sibTrans" cxnId="{BC83800B-C892-4195-95F0-A61FE830A267}">
      <dgm:prSet/>
      <dgm:spPr/>
      <dgm:t>
        <a:bodyPr/>
        <a:lstStyle/>
        <a:p>
          <a:endParaRPr lang="en-US"/>
        </a:p>
      </dgm:t>
    </dgm:pt>
    <dgm:pt modelId="{3A89FAF1-CB40-4C9D-92D1-6C3E0D1093ED}">
      <dgm:prSet custT="1"/>
      <dgm:spPr/>
      <dgm:t>
        <a:bodyPr/>
        <a:lstStyle/>
        <a:p>
          <a:r>
            <a:rPr lang="en-GB" sz="2200" noProof="0" dirty="0"/>
            <a:t>May be named CONTRIBUTORS</a:t>
          </a:r>
        </a:p>
      </dgm:t>
    </dgm:pt>
    <dgm:pt modelId="{C88AA706-7863-4E86-9856-34081E86D85B}" type="parTrans" cxnId="{46777227-E228-44FC-8D0C-7CF062C4493B}">
      <dgm:prSet/>
      <dgm:spPr/>
      <dgm:t>
        <a:bodyPr/>
        <a:lstStyle/>
        <a:p>
          <a:endParaRPr lang="en-US"/>
        </a:p>
      </dgm:t>
    </dgm:pt>
    <dgm:pt modelId="{65AC3C5D-D4E0-42EB-ADF1-406977215696}" type="sibTrans" cxnId="{46777227-E228-44FC-8D0C-7CF062C4493B}">
      <dgm:prSet/>
      <dgm:spPr/>
      <dgm:t>
        <a:bodyPr/>
        <a:lstStyle/>
        <a:p>
          <a:endParaRPr lang="en-US"/>
        </a:p>
      </dgm:t>
    </dgm:pt>
    <dgm:pt modelId="{A8B2D1C3-5911-40F1-AC5E-A12F1D9E1A7D}">
      <dgm:prSet custT="1"/>
      <dgm:spPr/>
      <dgm:t>
        <a:bodyPr/>
        <a:lstStyle/>
        <a:p>
          <a:r>
            <a:rPr lang="en-GB" sz="2200" noProof="0"/>
            <a:t>Credit all significant contributors, not just developers</a:t>
          </a:r>
          <a:endParaRPr lang="en-GB" sz="2200" noProof="0" dirty="0"/>
        </a:p>
      </dgm:t>
    </dgm:pt>
    <dgm:pt modelId="{6CE4085E-A8FA-473B-9AC2-5B58B6E15059}" type="parTrans" cxnId="{CCC2EE23-FADF-468D-8481-EB41FDA3E46D}">
      <dgm:prSet/>
      <dgm:spPr/>
      <dgm:t>
        <a:bodyPr/>
        <a:lstStyle/>
        <a:p>
          <a:endParaRPr lang="en-US"/>
        </a:p>
      </dgm:t>
    </dgm:pt>
    <dgm:pt modelId="{38CC80D6-EF57-4CA3-9DC8-4FE9E74E0F4D}" type="sibTrans" cxnId="{CCC2EE23-FADF-468D-8481-EB41FDA3E46D}">
      <dgm:prSet/>
      <dgm:spPr/>
      <dgm:t>
        <a:bodyPr/>
        <a:lstStyle/>
        <a:p>
          <a:endParaRPr lang="en-US"/>
        </a:p>
      </dgm:t>
    </dgm:pt>
    <dgm:pt modelId="{7BFC230F-E6AB-4C82-BDEA-00F747D59574}">
      <dgm:prSet custT="1"/>
      <dgm:spPr/>
      <dgm:t>
        <a:bodyPr/>
        <a:lstStyle/>
        <a:p>
          <a:r>
            <a:rPr lang="en-GB" sz="2200" noProof="0" dirty="0"/>
            <a:t>Can refer to GÉANT work packages or tasks</a:t>
          </a:r>
        </a:p>
      </dgm:t>
    </dgm:pt>
    <dgm:pt modelId="{9706E00B-D458-48C2-A0CF-96913C74915A}" type="parTrans" cxnId="{1A00756C-5AD2-4874-AC65-7BA4F413C403}">
      <dgm:prSet/>
      <dgm:spPr/>
      <dgm:t>
        <a:bodyPr/>
        <a:lstStyle/>
        <a:p>
          <a:endParaRPr lang="en-US"/>
        </a:p>
      </dgm:t>
    </dgm:pt>
    <dgm:pt modelId="{62C2A4B2-BB96-4D66-85A2-7E4D928ECCCC}" type="sibTrans" cxnId="{1A00756C-5AD2-4874-AC65-7BA4F413C403}">
      <dgm:prSet/>
      <dgm:spPr/>
      <dgm:t>
        <a:bodyPr/>
        <a:lstStyle/>
        <a:p>
          <a:endParaRPr lang="en-US"/>
        </a:p>
      </dgm:t>
    </dgm:pt>
    <dgm:pt modelId="{A598D3E4-29AC-45AE-896D-20A189842A32}">
      <dgm:prSet custT="1"/>
      <dgm:spPr/>
      <dgm:t>
        <a:bodyPr/>
        <a:lstStyle/>
        <a:p>
          <a:r>
            <a:rPr lang="en-GB" sz="2200" noProof="0"/>
            <a:t>Acknowledge contributions from external teams or individuals</a:t>
          </a:r>
          <a:endParaRPr lang="en-GB" sz="2200" noProof="0" dirty="0"/>
        </a:p>
      </dgm:t>
    </dgm:pt>
    <dgm:pt modelId="{DD82A7B7-DCAC-4C9F-A2FF-71861B910F8D}" type="parTrans" cxnId="{1DD4256B-D85D-4A12-8268-BCBC19AFC87A}">
      <dgm:prSet/>
      <dgm:spPr/>
      <dgm:t>
        <a:bodyPr/>
        <a:lstStyle/>
        <a:p>
          <a:endParaRPr lang="en-US"/>
        </a:p>
      </dgm:t>
    </dgm:pt>
    <dgm:pt modelId="{8EDA3CA9-942B-461A-A8A2-DFCC48DE94D7}" type="sibTrans" cxnId="{1DD4256B-D85D-4A12-8268-BCBC19AFC87A}">
      <dgm:prSet/>
      <dgm:spPr/>
      <dgm:t>
        <a:bodyPr/>
        <a:lstStyle/>
        <a:p>
          <a:endParaRPr lang="en-US"/>
        </a:p>
      </dgm:t>
    </dgm:pt>
    <dgm:pt modelId="{6ED44092-4B86-4B2C-BF0C-27DA5A1D3758}">
      <dgm:prSet custT="1"/>
      <dgm:spPr/>
      <dgm:t>
        <a:bodyPr/>
        <a:lstStyle/>
        <a:p>
          <a:r>
            <a:rPr lang="en-GB" sz="2200" noProof="0"/>
            <a:t>Include funding information</a:t>
          </a:r>
          <a:endParaRPr lang="en-GB" sz="2200" noProof="0" dirty="0"/>
        </a:p>
      </dgm:t>
    </dgm:pt>
    <dgm:pt modelId="{8800776C-B4F3-44C8-886A-2AD6E299866D}" type="parTrans" cxnId="{90F1AED6-D8D6-4E2D-9B7D-523D43EEC5F7}">
      <dgm:prSet/>
      <dgm:spPr/>
      <dgm:t>
        <a:bodyPr/>
        <a:lstStyle/>
        <a:p>
          <a:endParaRPr lang="en-US"/>
        </a:p>
      </dgm:t>
    </dgm:pt>
    <dgm:pt modelId="{23AB4271-6BAD-4305-AAB8-C6FBA9521BE1}" type="sibTrans" cxnId="{90F1AED6-D8D6-4E2D-9B7D-523D43EEC5F7}">
      <dgm:prSet/>
      <dgm:spPr/>
      <dgm:t>
        <a:bodyPr/>
        <a:lstStyle/>
        <a:p>
          <a:endParaRPr lang="en-US"/>
        </a:p>
      </dgm:t>
    </dgm:pt>
    <dgm:pt modelId="{C4D7B7C9-5EFD-4A91-AB55-C14873EC7B42}">
      <dgm:prSet custT="1"/>
      <dgm:spPr/>
      <dgm:t>
        <a:bodyPr/>
        <a:lstStyle/>
        <a:p>
          <a:r>
            <a:rPr lang="en-GB" sz="2200" noProof="0" dirty="0"/>
            <a:t>A</a:t>
          </a:r>
          <a:r>
            <a:rPr lang="sr-Latn-ME" sz="2200" noProof="0" dirty="0"/>
            <a:t>dd </a:t>
          </a:r>
          <a:r>
            <a:rPr lang="en-GB" sz="2200" noProof="0" dirty="0"/>
            <a:t>additional acknowledgements as needed</a:t>
          </a:r>
        </a:p>
      </dgm:t>
    </dgm:pt>
    <dgm:pt modelId="{560F8261-E506-4805-A2BA-1D81A226B225}" type="parTrans" cxnId="{1DA0A123-93C1-444D-B46B-4AA1BF6CEAD9}">
      <dgm:prSet/>
      <dgm:spPr/>
      <dgm:t>
        <a:bodyPr/>
        <a:lstStyle/>
        <a:p>
          <a:endParaRPr lang="en-US"/>
        </a:p>
      </dgm:t>
    </dgm:pt>
    <dgm:pt modelId="{5C5E5765-680C-42C8-B2F9-2718251EB07A}" type="sibTrans" cxnId="{1DA0A123-93C1-444D-B46B-4AA1BF6CEAD9}">
      <dgm:prSet/>
      <dgm:spPr/>
      <dgm:t>
        <a:bodyPr/>
        <a:lstStyle/>
        <a:p>
          <a:endParaRPr lang="en-US"/>
        </a:p>
      </dgm:t>
    </dgm:pt>
    <dgm:pt modelId="{85B5CE60-EE87-4AAB-A101-D30D4E727521}" type="pres">
      <dgm:prSet presAssocID="{5DF8EE02-6382-4327-AB23-6889E5ED6C95}" presName="linear" presStyleCnt="0">
        <dgm:presLayoutVars>
          <dgm:animLvl val="lvl"/>
          <dgm:resizeHandles val="exact"/>
        </dgm:presLayoutVars>
      </dgm:prSet>
      <dgm:spPr/>
    </dgm:pt>
    <dgm:pt modelId="{7959853C-81FC-4773-B1D7-3B0D770E51E5}" type="pres">
      <dgm:prSet presAssocID="{1CFF1184-371F-4AEE-B7EF-BC006B9F0ED6}" presName="parentText" presStyleLbl="node1" presStyleIdx="0" presStyleCnt="1" custScaleY="66564">
        <dgm:presLayoutVars>
          <dgm:chMax val="0"/>
          <dgm:bulletEnabled val="1"/>
        </dgm:presLayoutVars>
      </dgm:prSet>
      <dgm:spPr/>
    </dgm:pt>
    <dgm:pt modelId="{2D617966-9D54-44B0-9F72-F00B5FB4E77E}" type="pres">
      <dgm:prSet presAssocID="{1CFF1184-371F-4AEE-B7EF-BC006B9F0ED6}" presName="childText" presStyleLbl="revTx" presStyleIdx="0" presStyleCnt="1">
        <dgm:presLayoutVars>
          <dgm:bulletEnabled val="1"/>
        </dgm:presLayoutVars>
      </dgm:prSet>
      <dgm:spPr/>
    </dgm:pt>
  </dgm:ptLst>
  <dgm:cxnLst>
    <dgm:cxn modelId="{BC83800B-C892-4195-95F0-A61FE830A267}" srcId="{5DF8EE02-6382-4327-AB23-6889E5ED6C95}" destId="{1CFF1184-371F-4AEE-B7EF-BC006B9F0ED6}" srcOrd="0" destOrd="0" parTransId="{4EEFA194-2441-4700-A0DA-086BA542A197}" sibTransId="{BD37AF25-86BE-482E-AD59-7E85FD5C2270}"/>
    <dgm:cxn modelId="{1DA0A123-93C1-444D-B46B-4AA1BF6CEAD9}" srcId="{1CFF1184-371F-4AEE-B7EF-BC006B9F0ED6}" destId="{C4D7B7C9-5EFD-4A91-AB55-C14873EC7B42}" srcOrd="5" destOrd="0" parTransId="{560F8261-E506-4805-A2BA-1D81A226B225}" sibTransId="{5C5E5765-680C-42C8-B2F9-2718251EB07A}"/>
    <dgm:cxn modelId="{CCC2EE23-FADF-468D-8481-EB41FDA3E46D}" srcId="{1CFF1184-371F-4AEE-B7EF-BC006B9F0ED6}" destId="{A8B2D1C3-5911-40F1-AC5E-A12F1D9E1A7D}" srcOrd="1" destOrd="0" parTransId="{6CE4085E-A8FA-473B-9AC2-5B58B6E15059}" sibTransId="{38CC80D6-EF57-4CA3-9DC8-4FE9E74E0F4D}"/>
    <dgm:cxn modelId="{46777227-E228-44FC-8D0C-7CF062C4493B}" srcId="{1CFF1184-371F-4AEE-B7EF-BC006B9F0ED6}" destId="{3A89FAF1-CB40-4C9D-92D1-6C3E0D1093ED}" srcOrd="0" destOrd="0" parTransId="{C88AA706-7863-4E86-9856-34081E86D85B}" sibTransId="{65AC3C5D-D4E0-42EB-ADF1-406977215696}"/>
    <dgm:cxn modelId="{B7A9172F-4F9A-48CB-8A86-F483F536688C}" type="presOf" srcId="{1CFF1184-371F-4AEE-B7EF-BC006B9F0ED6}" destId="{7959853C-81FC-4773-B1D7-3B0D770E51E5}" srcOrd="0" destOrd="0" presId="urn:microsoft.com/office/officeart/2005/8/layout/vList2"/>
    <dgm:cxn modelId="{F10D2E39-6790-402B-B265-4F34EC6F5096}" type="presOf" srcId="{7BFC230F-E6AB-4C82-BDEA-00F747D59574}" destId="{2D617966-9D54-44B0-9F72-F00B5FB4E77E}" srcOrd="0" destOrd="2" presId="urn:microsoft.com/office/officeart/2005/8/layout/vList2"/>
    <dgm:cxn modelId="{3E96A13C-E56F-41D0-9827-A3E9318F8A06}" type="presOf" srcId="{A598D3E4-29AC-45AE-896D-20A189842A32}" destId="{2D617966-9D54-44B0-9F72-F00B5FB4E77E}" srcOrd="0" destOrd="3" presId="urn:microsoft.com/office/officeart/2005/8/layout/vList2"/>
    <dgm:cxn modelId="{1DD4256B-D85D-4A12-8268-BCBC19AFC87A}" srcId="{1CFF1184-371F-4AEE-B7EF-BC006B9F0ED6}" destId="{A598D3E4-29AC-45AE-896D-20A189842A32}" srcOrd="3" destOrd="0" parTransId="{DD82A7B7-DCAC-4C9F-A2FF-71861B910F8D}" sibTransId="{8EDA3CA9-942B-461A-A8A2-DFCC48DE94D7}"/>
    <dgm:cxn modelId="{1A00756C-5AD2-4874-AC65-7BA4F413C403}" srcId="{1CFF1184-371F-4AEE-B7EF-BC006B9F0ED6}" destId="{7BFC230F-E6AB-4C82-BDEA-00F747D59574}" srcOrd="2" destOrd="0" parTransId="{9706E00B-D458-48C2-A0CF-96913C74915A}" sibTransId="{62C2A4B2-BB96-4D66-85A2-7E4D928ECCCC}"/>
    <dgm:cxn modelId="{65373E70-7045-4514-9AA1-B7BFA783400C}" type="presOf" srcId="{5DF8EE02-6382-4327-AB23-6889E5ED6C95}" destId="{85B5CE60-EE87-4AAB-A101-D30D4E727521}" srcOrd="0" destOrd="0" presId="urn:microsoft.com/office/officeart/2005/8/layout/vList2"/>
    <dgm:cxn modelId="{FC925E9D-F03C-459C-B020-FCE6913336D3}" type="presOf" srcId="{6ED44092-4B86-4B2C-BF0C-27DA5A1D3758}" destId="{2D617966-9D54-44B0-9F72-F00B5FB4E77E}" srcOrd="0" destOrd="4" presId="urn:microsoft.com/office/officeart/2005/8/layout/vList2"/>
    <dgm:cxn modelId="{983E36CB-FE28-4E87-A796-EE91CFDB10DF}" type="presOf" srcId="{C4D7B7C9-5EFD-4A91-AB55-C14873EC7B42}" destId="{2D617966-9D54-44B0-9F72-F00B5FB4E77E}" srcOrd="0" destOrd="5" presId="urn:microsoft.com/office/officeart/2005/8/layout/vList2"/>
    <dgm:cxn modelId="{90F1AED6-D8D6-4E2D-9B7D-523D43EEC5F7}" srcId="{1CFF1184-371F-4AEE-B7EF-BC006B9F0ED6}" destId="{6ED44092-4B86-4B2C-BF0C-27DA5A1D3758}" srcOrd="4" destOrd="0" parTransId="{8800776C-B4F3-44C8-886A-2AD6E299866D}" sibTransId="{23AB4271-6BAD-4305-AAB8-C6FBA9521BE1}"/>
    <dgm:cxn modelId="{D43A48E1-FBDA-43C7-B8D8-303EC7C4B92D}" type="presOf" srcId="{3A89FAF1-CB40-4C9D-92D1-6C3E0D1093ED}" destId="{2D617966-9D54-44B0-9F72-F00B5FB4E77E}" srcOrd="0" destOrd="0" presId="urn:microsoft.com/office/officeart/2005/8/layout/vList2"/>
    <dgm:cxn modelId="{B937C7ED-A0A6-440C-B262-D46C36068AEF}" type="presOf" srcId="{A8B2D1C3-5911-40F1-AC5E-A12F1D9E1A7D}" destId="{2D617966-9D54-44B0-9F72-F00B5FB4E77E}" srcOrd="0" destOrd="1" presId="urn:microsoft.com/office/officeart/2005/8/layout/vList2"/>
    <dgm:cxn modelId="{E69956F5-DA4F-4BBB-895A-D2CE541A346A}" type="presParOf" srcId="{85B5CE60-EE87-4AAB-A101-D30D4E727521}" destId="{7959853C-81FC-4773-B1D7-3B0D770E51E5}" srcOrd="0" destOrd="0" presId="urn:microsoft.com/office/officeart/2005/8/layout/vList2"/>
    <dgm:cxn modelId="{FDD44F55-9B6C-43B3-96C5-8A92803E1B58}" type="presParOf" srcId="{85B5CE60-EE87-4AAB-A101-D30D4E727521}" destId="{2D617966-9D54-44B0-9F72-F00B5FB4E77E}"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4E568263-8077-486D-A8A0-46E856F70559}"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C9CBC0D7-D476-4FDB-97D2-F81DDE57B094}">
      <dgm:prSet phldrT="[Text]" custT="1"/>
      <dgm:spPr/>
      <dgm:t>
        <a:bodyPr/>
        <a:lstStyle/>
        <a:p>
          <a:r>
            <a:rPr lang="en-GB" sz="2800" noProof="0" dirty="0"/>
            <a:t>Documents legal information, credits and attributions for dependencies</a:t>
          </a:r>
          <a:endParaRPr lang="en-US" sz="2800" dirty="0"/>
        </a:p>
      </dgm:t>
    </dgm:pt>
    <dgm:pt modelId="{BCDC9B86-D72B-472F-940B-01062C98B944}" type="parTrans" cxnId="{A14B26FC-24AF-496A-A2B4-B39E3A675D0B}">
      <dgm:prSet/>
      <dgm:spPr/>
      <dgm:t>
        <a:bodyPr/>
        <a:lstStyle/>
        <a:p>
          <a:endParaRPr lang="en-US"/>
        </a:p>
      </dgm:t>
    </dgm:pt>
    <dgm:pt modelId="{80F30AE5-5973-4EFD-BC5C-79CE9ED4E6C1}" type="sibTrans" cxnId="{A14B26FC-24AF-496A-A2B4-B39E3A675D0B}">
      <dgm:prSet/>
      <dgm:spPr/>
      <dgm:t>
        <a:bodyPr/>
        <a:lstStyle/>
        <a:p>
          <a:endParaRPr lang="en-US"/>
        </a:p>
      </dgm:t>
    </dgm:pt>
    <dgm:pt modelId="{B1CFF4C7-735F-419E-B6CA-928A484FFEF4}">
      <dgm:prSet custT="1"/>
      <dgm:spPr/>
      <dgm:t>
        <a:bodyPr/>
        <a:lstStyle/>
        <a:p>
          <a:r>
            <a:rPr lang="en-GB" sz="2200" noProof="0" dirty="0"/>
            <a:t>Required by some licences</a:t>
          </a:r>
        </a:p>
      </dgm:t>
    </dgm:pt>
    <dgm:pt modelId="{7F5E1D2A-3637-45B8-9556-E6C37A5EC81B}" type="parTrans" cxnId="{4C6C5E0E-0E1B-4E4D-8955-3E91A27264C9}">
      <dgm:prSet/>
      <dgm:spPr/>
      <dgm:t>
        <a:bodyPr/>
        <a:lstStyle/>
        <a:p>
          <a:endParaRPr lang="en-US"/>
        </a:p>
      </dgm:t>
    </dgm:pt>
    <dgm:pt modelId="{2371C0B9-FE9B-4CE8-8C7F-9C647AC1202E}" type="sibTrans" cxnId="{4C6C5E0E-0E1B-4E4D-8955-3E91A27264C9}">
      <dgm:prSet/>
      <dgm:spPr/>
      <dgm:t>
        <a:bodyPr/>
        <a:lstStyle/>
        <a:p>
          <a:endParaRPr lang="en-US"/>
        </a:p>
      </dgm:t>
    </dgm:pt>
    <dgm:pt modelId="{D757CB6E-B97D-4F3D-AF4A-ED9FCEE98810}">
      <dgm:prSet custT="1"/>
      <dgm:spPr/>
      <dgm:t>
        <a:bodyPr/>
        <a:lstStyle/>
        <a:p>
          <a:r>
            <a:rPr lang="en-GB" sz="2200" noProof="0" dirty="0"/>
            <a:t>Considered good practice</a:t>
          </a:r>
        </a:p>
      </dgm:t>
    </dgm:pt>
    <dgm:pt modelId="{E64D82D6-7F41-4C58-B341-E796C230E45E}" type="parTrans" cxnId="{D91F4BAB-D898-4EB6-AAEE-750F1CA84DE0}">
      <dgm:prSet/>
      <dgm:spPr/>
      <dgm:t>
        <a:bodyPr/>
        <a:lstStyle/>
        <a:p>
          <a:endParaRPr lang="en-US"/>
        </a:p>
      </dgm:t>
    </dgm:pt>
    <dgm:pt modelId="{95EF4118-1ADA-4617-8C15-E9192646045F}" type="sibTrans" cxnId="{D91F4BAB-D898-4EB6-AAEE-750F1CA84DE0}">
      <dgm:prSet/>
      <dgm:spPr/>
      <dgm:t>
        <a:bodyPr/>
        <a:lstStyle/>
        <a:p>
          <a:endParaRPr lang="en-US"/>
        </a:p>
      </dgm:t>
    </dgm:pt>
    <dgm:pt modelId="{8F76438E-6E25-4EA0-8E00-9B1CAAE23124}">
      <dgm:prSet custT="1"/>
      <dgm:spPr/>
      <dgm:t>
        <a:bodyPr/>
        <a:lstStyle/>
        <a:p>
          <a:r>
            <a:rPr lang="en-GB" sz="2200" noProof="0"/>
            <a:t>Update if already in the project</a:t>
          </a:r>
          <a:endParaRPr lang="en-GB" sz="2200" noProof="0" dirty="0"/>
        </a:p>
      </dgm:t>
    </dgm:pt>
    <dgm:pt modelId="{9B409BAC-43AE-41EB-B17D-2949AFCCA48B}" type="parTrans" cxnId="{DA0FFA56-56EE-421F-A0EC-AE90465CE596}">
      <dgm:prSet/>
      <dgm:spPr/>
      <dgm:t>
        <a:bodyPr/>
        <a:lstStyle/>
        <a:p>
          <a:endParaRPr lang="en-US"/>
        </a:p>
      </dgm:t>
    </dgm:pt>
    <dgm:pt modelId="{64FA15D4-6B07-425B-BC37-54A568A20E59}" type="sibTrans" cxnId="{DA0FFA56-56EE-421F-A0EC-AE90465CE596}">
      <dgm:prSet/>
      <dgm:spPr/>
      <dgm:t>
        <a:bodyPr/>
        <a:lstStyle/>
        <a:p>
          <a:endParaRPr lang="en-US"/>
        </a:p>
      </dgm:t>
    </dgm:pt>
    <dgm:pt modelId="{C4DD5519-7E77-4FF4-AA9C-A22053094C41}">
      <dgm:prSet custT="1"/>
      <dgm:spPr/>
      <dgm:t>
        <a:bodyPr/>
        <a:lstStyle/>
        <a:p>
          <a:r>
            <a:rPr lang="en-GB" sz="2200" noProof="0" dirty="0"/>
            <a:t>Credit libraries, frameworks, tools </a:t>
          </a:r>
          <a:r>
            <a:rPr lang="sr-Latn-ME" sz="2200" noProof="0" dirty="0"/>
            <a:t>or </a:t>
          </a:r>
          <a:r>
            <a:rPr lang="en-GB" sz="2200" noProof="0" dirty="0"/>
            <a:t>any other intellectual property used</a:t>
          </a:r>
        </a:p>
      </dgm:t>
    </dgm:pt>
    <dgm:pt modelId="{857DA0B3-0C2C-4559-97D7-6227529E17C9}" type="parTrans" cxnId="{ACF8C5FD-3802-46E2-9190-05AD340C38A3}">
      <dgm:prSet/>
      <dgm:spPr/>
      <dgm:t>
        <a:bodyPr/>
        <a:lstStyle/>
        <a:p>
          <a:endParaRPr lang="en-US"/>
        </a:p>
      </dgm:t>
    </dgm:pt>
    <dgm:pt modelId="{01E7F306-F0E6-4AF6-87C6-AE4471BE4A88}" type="sibTrans" cxnId="{ACF8C5FD-3802-46E2-9190-05AD340C38A3}">
      <dgm:prSet/>
      <dgm:spPr/>
      <dgm:t>
        <a:bodyPr/>
        <a:lstStyle/>
        <a:p>
          <a:endParaRPr lang="en-US"/>
        </a:p>
      </dgm:t>
    </dgm:pt>
    <dgm:pt modelId="{192CB90F-D5AF-4148-AB25-7C56DA3D36F1}">
      <dgm:prSet custT="1"/>
      <dgm:spPr/>
      <dgm:t>
        <a:bodyPr/>
        <a:lstStyle/>
        <a:p>
          <a:r>
            <a:rPr lang="en-GB" sz="2800" noProof="0" dirty="0"/>
            <a:t>Content and format</a:t>
          </a:r>
        </a:p>
      </dgm:t>
    </dgm:pt>
    <dgm:pt modelId="{DAF847F9-E15B-4C51-82B6-C44BE7020FB8}" type="parTrans" cxnId="{295B5640-B8D4-45DB-A3C3-200EDF2B51E5}">
      <dgm:prSet/>
      <dgm:spPr/>
      <dgm:t>
        <a:bodyPr/>
        <a:lstStyle/>
        <a:p>
          <a:endParaRPr lang="en-US"/>
        </a:p>
      </dgm:t>
    </dgm:pt>
    <dgm:pt modelId="{CAB27B76-83D7-4EE5-B2B6-9F029217F820}" type="sibTrans" cxnId="{295B5640-B8D4-45DB-A3C3-200EDF2B51E5}">
      <dgm:prSet/>
      <dgm:spPr/>
      <dgm:t>
        <a:bodyPr/>
        <a:lstStyle/>
        <a:p>
          <a:endParaRPr lang="en-US"/>
        </a:p>
      </dgm:t>
    </dgm:pt>
    <dgm:pt modelId="{0B6CC276-20AF-4439-8020-EB59A2EECBF0}">
      <dgm:prSet custT="1"/>
      <dgm:spPr/>
      <dgm:t>
        <a:bodyPr/>
        <a:lstStyle/>
        <a:p>
          <a:r>
            <a:rPr lang="en-GB" sz="2200" noProof="0"/>
            <a:t>Chosen licence, with information about licence options, secondary licences, exceptions, additional permissions or disclaimers</a:t>
          </a:r>
          <a:endParaRPr lang="en-GB" sz="2200" noProof="0" dirty="0"/>
        </a:p>
      </dgm:t>
    </dgm:pt>
    <dgm:pt modelId="{5D740CE8-B444-4853-9184-AD950F67F25F}" type="parTrans" cxnId="{B14B0885-6597-4E52-A867-0B403B6A3BF7}">
      <dgm:prSet/>
      <dgm:spPr/>
      <dgm:t>
        <a:bodyPr/>
        <a:lstStyle/>
        <a:p>
          <a:endParaRPr lang="en-US"/>
        </a:p>
      </dgm:t>
    </dgm:pt>
    <dgm:pt modelId="{E2D6FA12-10C5-4DC1-8E18-2CB51C6BB296}" type="sibTrans" cxnId="{B14B0885-6597-4E52-A867-0B403B6A3BF7}">
      <dgm:prSet/>
      <dgm:spPr/>
      <dgm:t>
        <a:bodyPr/>
        <a:lstStyle/>
        <a:p>
          <a:endParaRPr lang="en-US"/>
        </a:p>
      </dgm:t>
    </dgm:pt>
    <dgm:pt modelId="{34C054B6-C16E-44C6-842D-F7E1C0B0F64B}">
      <dgm:prSet custT="1"/>
      <dgm:spPr/>
      <dgm:t>
        <a:bodyPr/>
        <a:lstStyle/>
        <a:p>
          <a:r>
            <a:rPr lang="en-GB" sz="2200" noProof="0" dirty="0"/>
            <a:t>Some licences require preserving content from existing NOTICE or dependencies</a:t>
          </a:r>
        </a:p>
      </dgm:t>
    </dgm:pt>
    <dgm:pt modelId="{856C7FC3-E1B4-4555-AF0F-45A978184C00}" type="parTrans" cxnId="{9CDB4DAC-CD37-40F8-94D3-26CAD7A5F28B}">
      <dgm:prSet/>
      <dgm:spPr/>
      <dgm:t>
        <a:bodyPr/>
        <a:lstStyle/>
        <a:p>
          <a:endParaRPr lang="en-US"/>
        </a:p>
      </dgm:t>
    </dgm:pt>
    <dgm:pt modelId="{4455FA3A-6865-4979-84AB-42C6387B4076}" type="sibTrans" cxnId="{9CDB4DAC-CD37-40F8-94D3-26CAD7A5F28B}">
      <dgm:prSet/>
      <dgm:spPr/>
      <dgm:t>
        <a:bodyPr/>
        <a:lstStyle/>
        <a:p>
          <a:endParaRPr lang="en-US"/>
        </a:p>
      </dgm:t>
    </dgm:pt>
    <dgm:pt modelId="{5E8AAFC0-2AA0-4FE8-AC96-7E75B5F99365}" type="pres">
      <dgm:prSet presAssocID="{4E568263-8077-486D-A8A0-46E856F70559}" presName="linear" presStyleCnt="0">
        <dgm:presLayoutVars>
          <dgm:animLvl val="lvl"/>
          <dgm:resizeHandles val="exact"/>
        </dgm:presLayoutVars>
      </dgm:prSet>
      <dgm:spPr/>
    </dgm:pt>
    <dgm:pt modelId="{A4845463-6EA3-4E7E-AC11-7C139A356775}" type="pres">
      <dgm:prSet presAssocID="{C9CBC0D7-D476-4FDB-97D2-F81DDE57B094}" presName="parentText" presStyleLbl="node1" presStyleIdx="0" presStyleCnt="2" custScaleY="85332">
        <dgm:presLayoutVars>
          <dgm:chMax val="0"/>
          <dgm:bulletEnabled val="1"/>
        </dgm:presLayoutVars>
      </dgm:prSet>
      <dgm:spPr/>
    </dgm:pt>
    <dgm:pt modelId="{558AD6D2-629A-431C-BD39-69F730E22E7D}" type="pres">
      <dgm:prSet presAssocID="{C9CBC0D7-D476-4FDB-97D2-F81DDE57B094}" presName="childText" presStyleLbl="revTx" presStyleIdx="0" presStyleCnt="2">
        <dgm:presLayoutVars>
          <dgm:bulletEnabled val="1"/>
        </dgm:presLayoutVars>
      </dgm:prSet>
      <dgm:spPr/>
    </dgm:pt>
    <dgm:pt modelId="{338D0828-1071-4B20-905C-B0490CB6A2CF}" type="pres">
      <dgm:prSet presAssocID="{192CB90F-D5AF-4148-AB25-7C56DA3D36F1}" presName="parentText" presStyleLbl="node1" presStyleIdx="1" presStyleCnt="2" custScaleY="56800">
        <dgm:presLayoutVars>
          <dgm:chMax val="0"/>
          <dgm:bulletEnabled val="1"/>
        </dgm:presLayoutVars>
      </dgm:prSet>
      <dgm:spPr/>
    </dgm:pt>
    <dgm:pt modelId="{C9925B6B-CD10-445B-B54B-823AA649E47B}" type="pres">
      <dgm:prSet presAssocID="{192CB90F-D5AF-4148-AB25-7C56DA3D36F1}" presName="childText" presStyleLbl="revTx" presStyleIdx="1" presStyleCnt="2">
        <dgm:presLayoutVars>
          <dgm:bulletEnabled val="1"/>
        </dgm:presLayoutVars>
      </dgm:prSet>
      <dgm:spPr/>
    </dgm:pt>
  </dgm:ptLst>
  <dgm:cxnLst>
    <dgm:cxn modelId="{4C6C5E0E-0E1B-4E4D-8955-3E91A27264C9}" srcId="{C9CBC0D7-D476-4FDB-97D2-F81DDE57B094}" destId="{B1CFF4C7-735F-419E-B6CA-928A484FFEF4}" srcOrd="0" destOrd="0" parTransId="{7F5E1D2A-3637-45B8-9556-E6C37A5EC81B}" sibTransId="{2371C0B9-FE9B-4CE8-8C7F-9C647AC1202E}"/>
    <dgm:cxn modelId="{987ADA1C-177A-47B6-80F7-9D442ADC39BD}" type="presOf" srcId="{192CB90F-D5AF-4148-AB25-7C56DA3D36F1}" destId="{338D0828-1071-4B20-905C-B0490CB6A2CF}" srcOrd="0" destOrd="0" presId="urn:microsoft.com/office/officeart/2005/8/layout/vList2"/>
    <dgm:cxn modelId="{5AF72C30-ED9A-41B2-9C81-69322EF5E98F}" type="presOf" srcId="{0B6CC276-20AF-4439-8020-EB59A2EECBF0}" destId="{C9925B6B-CD10-445B-B54B-823AA649E47B}" srcOrd="0" destOrd="0" presId="urn:microsoft.com/office/officeart/2005/8/layout/vList2"/>
    <dgm:cxn modelId="{EE4B8235-1965-4236-9A9E-0488FBBC59F0}" type="presOf" srcId="{4E568263-8077-486D-A8A0-46E856F70559}" destId="{5E8AAFC0-2AA0-4FE8-AC96-7E75B5F99365}" srcOrd="0" destOrd="0" presId="urn:microsoft.com/office/officeart/2005/8/layout/vList2"/>
    <dgm:cxn modelId="{295B5640-B8D4-45DB-A3C3-200EDF2B51E5}" srcId="{4E568263-8077-486D-A8A0-46E856F70559}" destId="{192CB90F-D5AF-4148-AB25-7C56DA3D36F1}" srcOrd="1" destOrd="0" parTransId="{DAF847F9-E15B-4C51-82B6-C44BE7020FB8}" sibTransId="{CAB27B76-83D7-4EE5-B2B6-9F029217F820}"/>
    <dgm:cxn modelId="{DA0FFA56-56EE-421F-A0EC-AE90465CE596}" srcId="{C9CBC0D7-D476-4FDB-97D2-F81DDE57B094}" destId="{8F76438E-6E25-4EA0-8E00-9B1CAAE23124}" srcOrd="2" destOrd="0" parTransId="{9B409BAC-43AE-41EB-B17D-2949AFCCA48B}" sibTransId="{64FA15D4-6B07-425B-BC37-54A568A20E59}"/>
    <dgm:cxn modelId="{89E2FE56-5D0C-4E99-AD90-B12FE6F24401}" type="presOf" srcId="{B1CFF4C7-735F-419E-B6CA-928A484FFEF4}" destId="{558AD6D2-629A-431C-BD39-69F730E22E7D}" srcOrd="0" destOrd="0" presId="urn:microsoft.com/office/officeart/2005/8/layout/vList2"/>
    <dgm:cxn modelId="{B14B0885-6597-4E52-A867-0B403B6A3BF7}" srcId="{192CB90F-D5AF-4148-AB25-7C56DA3D36F1}" destId="{0B6CC276-20AF-4439-8020-EB59A2EECBF0}" srcOrd="0" destOrd="0" parTransId="{5D740CE8-B444-4853-9184-AD950F67F25F}" sibTransId="{E2D6FA12-10C5-4DC1-8E18-2CB51C6BB296}"/>
    <dgm:cxn modelId="{02F1E5A4-6B15-40CF-90E0-1216F2147E79}" type="presOf" srcId="{34C054B6-C16E-44C6-842D-F7E1C0B0F64B}" destId="{C9925B6B-CD10-445B-B54B-823AA649E47B}" srcOrd="0" destOrd="1" presId="urn:microsoft.com/office/officeart/2005/8/layout/vList2"/>
    <dgm:cxn modelId="{D91F4BAB-D898-4EB6-AAEE-750F1CA84DE0}" srcId="{C9CBC0D7-D476-4FDB-97D2-F81DDE57B094}" destId="{D757CB6E-B97D-4F3D-AF4A-ED9FCEE98810}" srcOrd="1" destOrd="0" parTransId="{E64D82D6-7F41-4C58-B341-E796C230E45E}" sibTransId="{95EF4118-1ADA-4617-8C15-E9192646045F}"/>
    <dgm:cxn modelId="{9CDB4DAC-CD37-40F8-94D3-26CAD7A5F28B}" srcId="{192CB90F-D5AF-4148-AB25-7C56DA3D36F1}" destId="{34C054B6-C16E-44C6-842D-F7E1C0B0F64B}" srcOrd="1" destOrd="0" parTransId="{856C7FC3-E1B4-4555-AF0F-45A978184C00}" sibTransId="{4455FA3A-6865-4979-84AB-42C6387B4076}"/>
    <dgm:cxn modelId="{EF428CB1-CE32-4A2F-B1EB-786578C806F5}" type="presOf" srcId="{C9CBC0D7-D476-4FDB-97D2-F81DDE57B094}" destId="{A4845463-6EA3-4E7E-AC11-7C139A356775}" srcOrd="0" destOrd="0" presId="urn:microsoft.com/office/officeart/2005/8/layout/vList2"/>
    <dgm:cxn modelId="{8F7EFEB8-3679-4DA0-9A99-23DFEDF18876}" type="presOf" srcId="{D757CB6E-B97D-4F3D-AF4A-ED9FCEE98810}" destId="{558AD6D2-629A-431C-BD39-69F730E22E7D}" srcOrd="0" destOrd="1" presId="urn:microsoft.com/office/officeart/2005/8/layout/vList2"/>
    <dgm:cxn modelId="{B0BD72CB-144A-45F5-B5A0-47786E2E7E7E}" type="presOf" srcId="{8F76438E-6E25-4EA0-8E00-9B1CAAE23124}" destId="{558AD6D2-629A-431C-BD39-69F730E22E7D}" srcOrd="0" destOrd="2" presId="urn:microsoft.com/office/officeart/2005/8/layout/vList2"/>
    <dgm:cxn modelId="{77B896EC-A3F8-482F-9552-06C00D2DF0C6}" type="presOf" srcId="{C4DD5519-7E77-4FF4-AA9C-A22053094C41}" destId="{558AD6D2-629A-431C-BD39-69F730E22E7D}" srcOrd="0" destOrd="3" presId="urn:microsoft.com/office/officeart/2005/8/layout/vList2"/>
    <dgm:cxn modelId="{A14B26FC-24AF-496A-A2B4-B39E3A675D0B}" srcId="{4E568263-8077-486D-A8A0-46E856F70559}" destId="{C9CBC0D7-D476-4FDB-97D2-F81DDE57B094}" srcOrd="0" destOrd="0" parTransId="{BCDC9B86-D72B-472F-940B-01062C98B944}" sibTransId="{80F30AE5-5973-4EFD-BC5C-79CE9ED4E6C1}"/>
    <dgm:cxn modelId="{ACF8C5FD-3802-46E2-9190-05AD340C38A3}" srcId="{C9CBC0D7-D476-4FDB-97D2-F81DDE57B094}" destId="{C4DD5519-7E77-4FF4-AA9C-A22053094C41}" srcOrd="3" destOrd="0" parTransId="{857DA0B3-0C2C-4559-97D7-6227529E17C9}" sibTransId="{01E7F306-F0E6-4AF6-87C6-AE4471BE4A88}"/>
    <dgm:cxn modelId="{FBF5E9EF-3CD1-4849-A7E5-064E8E6A1924}" type="presParOf" srcId="{5E8AAFC0-2AA0-4FE8-AC96-7E75B5F99365}" destId="{A4845463-6EA3-4E7E-AC11-7C139A356775}" srcOrd="0" destOrd="0" presId="urn:microsoft.com/office/officeart/2005/8/layout/vList2"/>
    <dgm:cxn modelId="{7A3CA183-E4F7-4364-9BC1-1AB2956DA0FE}" type="presParOf" srcId="{5E8AAFC0-2AA0-4FE8-AC96-7E75B5F99365}" destId="{558AD6D2-629A-431C-BD39-69F730E22E7D}" srcOrd="1" destOrd="0" presId="urn:microsoft.com/office/officeart/2005/8/layout/vList2"/>
    <dgm:cxn modelId="{1351137A-FE14-4768-98EC-566CE849B467}" type="presParOf" srcId="{5E8AAFC0-2AA0-4FE8-AC96-7E75B5F99365}" destId="{338D0828-1071-4B20-905C-B0490CB6A2CF}" srcOrd="2" destOrd="0" presId="urn:microsoft.com/office/officeart/2005/8/layout/vList2"/>
    <dgm:cxn modelId="{8AEA174C-A709-4A0B-9E0E-6AB14009CA4F}" type="presParOf" srcId="{5E8AAFC0-2AA0-4FE8-AC96-7E75B5F99365}" destId="{C9925B6B-CD10-445B-B54B-823AA649E47B}"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038D7E4C-F873-4DE8-AC63-9F0B7476F5BB}"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4F72132E-BBBC-4527-B60A-D041A6F3C91C}">
      <dgm:prSet phldrT="[Text]" custT="1"/>
      <dgm:spPr/>
      <dgm:t>
        <a:bodyPr/>
        <a:lstStyle/>
        <a:p>
          <a:r>
            <a:rPr lang="en-GB" sz="2800" noProof="0" dirty="0"/>
            <a:t>High-level history of changes (features, fixes, updates)</a:t>
          </a:r>
          <a:endParaRPr lang="en-US" sz="2800" dirty="0"/>
        </a:p>
      </dgm:t>
    </dgm:pt>
    <dgm:pt modelId="{FA5C2E55-C237-4BFB-BA4D-D34D04AA3D43}" type="parTrans" cxnId="{533C975E-B6D5-4A5B-B00B-308D11507DA9}">
      <dgm:prSet/>
      <dgm:spPr/>
      <dgm:t>
        <a:bodyPr/>
        <a:lstStyle/>
        <a:p>
          <a:endParaRPr lang="en-US"/>
        </a:p>
      </dgm:t>
    </dgm:pt>
    <dgm:pt modelId="{84CC344B-1570-4782-904A-20CB5FF3CE97}" type="sibTrans" cxnId="{533C975E-B6D5-4A5B-B00B-308D11507DA9}">
      <dgm:prSet/>
      <dgm:spPr/>
      <dgm:t>
        <a:bodyPr/>
        <a:lstStyle/>
        <a:p>
          <a:endParaRPr lang="en-US"/>
        </a:p>
      </dgm:t>
    </dgm:pt>
    <dgm:pt modelId="{B344B350-F3BE-497E-98F2-20CCF654C62F}">
      <dgm:prSet custT="1"/>
      <dgm:spPr/>
      <dgm:t>
        <a:bodyPr/>
        <a:lstStyle/>
        <a:p>
          <a:r>
            <a:rPr lang="en-GB" sz="2000" noProof="0" dirty="0"/>
            <a:t>Required by some licences</a:t>
          </a:r>
        </a:p>
      </dgm:t>
    </dgm:pt>
    <dgm:pt modelId="{134B1EA2-C96F-4E5F-AE26-82EF52991F37}" type="parTrans" cxnId="{AD934112-1E86-465E-A618-210DFF5D8C66}">
      <dgm:prSet/>
      <dgm:spPr/>
      <dgm:t>
        <a:bodyPr/>
        <a:lstStyle/>
        <a:p>
          <a:endParaRPr lang="en-US"/>
        </a:p>
      </dgm:t>
    </dgm:pt>
    <dgm:pt modelId="{C92A9EA1-E970-4634-899A-852AAE664ED1}" type="sibTrans" cxnId="{AD934112-1E86-465E-A618-210DFF5D8C66}">
      <dgm:prSet/>
      <dgm:spPr/>
      <dgm:t>
        <a:bodyPr/>
        <a:lstStyle/>
        <a:p>
          <a:endParaRPr lang="en-US"/>
        </a:p>
      </dgm:t>
    </dgm:pt>
    <dgm:pt modelId="{6FE8ED55-2597-483E-89D5-8F7E8066E85F}">
      <dgm:prSet custT="1"/>
      <dgm:spPr/>
      <dgm:t>
        <a:bodyPr/>
        <a:lstStyle/>
        <a:p>
          <a:r>
            <a:rPr lang="en-GB" sz="2000" noProof="0" dirty="0"/>
            <a:t>May also be named CHANGES or HISTORY</a:t>
          </a:r>
        </a:p>
      </dgm:t>
    </dgm:pt>
    <dgm:pt modelId="{F413E0ED-0DC3-446E-9EE3-F517E4512312}" type="parTrans" cxnId="{98B13EBD-39D6-46B5-A4B8-A0B6605A66EE}">
      <dgm:prSet/>
      <dgm:spPr/>
      <dgm:t>
        <a:bodyPr/>
        <a:lstStyle/>
        <a:p>
          <a:endParaRPr lang="en-US"/>
        </a:p>
      </dgm:t>
    </dgm:pt>
    <dgm:pt modelId="{AE7247A5-7E33-46DA-861D-DEC7EBFE5CFC}" type="sibTrans" cxnId="{98B13EBD-39D6-46B5-A4B8-A0B6605A66EE}">
      <dgm:prSet/>
      <dgm:spPr/>
      <dgm:t>
        <a:bodyPr/>
        <a:lstStyle/>
        <a:p>
          <a:endParaRPr lang="en-US"/>
        </a:p>
      </dgm:t>
    </dgm:pt>
    <dgm:pt modelId="{A1D08217-F3B2-4FAC-981B-CB1DE5904C88}">
      <dgm:prSet custT="1"/>
      <dgm:spPr/>
      <dgm:t>
        <a:bodyPr/>
        <a:lstStyle/>
        <a:p>
          <a:r>
            <a:rPr lang="en-GB" sz="2800" noProof="0" dirty="0"/>
            <a:t>Chronological history</a:t>
          </a:r>
        </a:p>
      </dgm:t>
    </dgm:pt>
    <dgm:pt modelId="{AFCE7B09-6A73-4CB1-BE1F-8680DCF28CA5}" type="parTrans" cxnId="{14B1FAB6-B934-4B63-9F17-7C8ABBEFB6D4}">
      <dgm:prSet/>
      <dgm:spPr/>
      <dgm:t>
        <a:bodyPr/>
        <a:lstStyle/>
        <a:p>
          <a:endParaRPr lang="en-US"/>
        </a:p>
      </dgm:t>
    </dgm:pt>
    <dgm:pt modelId="{A667AF46-6201-47A2-8DE8-873165D1DEB9}" type="sibTrans" cxnId="{14B1FAB6-B934-4B63-9F17-7C8ABBEFB6D4}">
      <dgm:prSet/>
      <dgm:spPr/>
      <dgm:t>
        <a:bodyPr/>
        <a:lstStyle/>
        <a:p>
          <a:endParaRPr lang="en-US"/>
        </a:p>
      </dgm:t>
    </dgm:pt>
    <dgm:pt modelId="{9BA9D863-1024-414A-A6C8-4A869ED430C4}">
      <dgm:prSet custT="1"/>
      <dgm:spPr/>
      <dgm:t>
        <a:bodyPr/>
        <a:lstStyle/>
        <a:p>
          <a:r>
            <a:rPr lang="en-GB" sz="2000" noProof="0" dirty="0"/>
            <a:t>The latest changes appear at the top</a:t>
          </a:r>
        </a:p>
      </dgm:t>
    </dgm:pt>
    <dgm:pt modelId="{E1F3882F-5F3A-441A-86E7-E5456C97AB3A}" type="parTrans" cxnId="{EB34CDB3-4AF7-438E-BF7B-702FC958E76D}">
      <dgm:prSet/>
      <dgm:spPr/>
      <dgm:t>
        <a:bodyPr/>
        <a:lstStyle/>
        <a:p>
          <a:endParaRPr lang="en-US"/>
        </a:p>
      </dgm:t>
    </dgm:pt>
    <dgm:pt modelId="{EBA0ECE9-3449-4719-86FF-9C00CEB236CB}" type="sibTrans" cxnId="{EB34CDB3-4AF7-438E-BF7B-702FC958E76D}">
      <dgm:prSet/>
      <dgm:spPr/>
      <dgm:t>
        <a:bodyPr/>
        <a:lstStyle/>
        <a:p>
          <a:endParaRPr lang="en-US"/>
        </a:p>
      </dgm:t>
    </dgm:pt>
    <dgm:pt modelId="{F2096AAD-36A0-4B64-B82A-15F0BA16DC20}">
      <dgm:prSet custT="1"/>
      <dgm:spPr/>
      <dgm:t>
        <a:bodyPr/>
        <a:lstStyle/>
        <a:p>
          <a:r>
            <a:rPr lang="en-GB" sz="2000" noProof="0" dirty="0"/>
            <a:t>New features, significant changes, additions, bug fixes and other modifications</a:t>
          </a:r>
        </a:p>
      </dgm:t>
    </dgm:pt>
    <dgm:pt modelId="{9BA04ABF-F08F-4B33-AB84-A7A18FDC4C22}" type="parTrans" cxnId="{967DC7BE-91D3-42D8-9E0E-9A4B536B2B2E}">
      <dgm:prSet/>
      <dgm:spPr/>
      <dgm:t>
        <a:bodyPr/>
        <a:lstStyle/>
        <a:p>
          <a:endParaRPr lang="en-US"/>
        </a:p>
      </dgm:t>
    </dgm:pt>
    <dgm:pt modelId="{FF8A56B5-393F-480B-BE54-31ADE8B711DF}" type="sibTrans" cxnId="{967DC7BE-91D3-42D8-9E0E-9A4B536B2B2E}">
      <dgm:prSet/>
      <dgm:spPr/>
      <dgm:t>
        <a:bodyPr/>
        <a:lstStyle/>
        <a:p>
          <a:endParaRPr lang="en-US"/>
        </a:p>
      </dgm:t>
    </dgm:pt>
    <dgm:pt modelId="{BF2DFBFC-449A-4386-AEBC-A181A5357193}">
      <dgm:prSet custT="1"/>
      <dgm:spPr/>
      <dgm:t>
        <a:bodyPr/>
        <a:lstStyle/>
        <a:p>
          <a:r>
            <a:rPr lang="en-GB" sz="2000" noProof="0" dirty="0"/>
            <a:t>Each entry corresponds to a release and may contain sub</a:t>
          </a:r>
          <a:r>
            <a:rPr lang="sr-Latn-ME" sz="2000" noProof="0" dirty="0"/>
            <a:t>-</a:t>
          </a:r>
          <a:r>
            <a:rPr lang="en-GB" sz="2000" noProof="0" dirty="0"/>
            <a:t>items</a:t>
          </a:r>
        </a:p>
      </dgm:t>
    </dgm:pt>
    <dgm:pt modelId="{BAB6A9BE-3D9C-4E32-84B6-83B4B93B73A8}" type="parTrans" cxnId="{B264B159-4AF3-41D5-957B-C40B32190445}">
      <dgm:prSet/>
      <dgm:spPr/>
      <dgm:t>
        <a:bodyPr/>
        <a:lstStyle/>
        <a:p>
          <a:endParaRPr lang="en-US"/>
        </a:p>
      </dgm:t>
    </dgm:pt>
    <dgm:pt modelId="{D854BD62-5FD4-4B00-A952-43E0F2A61E55}" type="sibTrans" cxnId="{B264B159-4AF3-41D5-957B-C40B32190445}">
      <dgm:prSet/>
      <dgm:spPr/>
      <dgm:t>
        <a:bodyPr/>
        <a:lstStyle/>
        <a:p>
          <a:endParaRPr lang="en-US"/>
        </a:p>
      </dgm:t>
    </dgm:pt>
    <dgm:pt modelId="{12D9B378-6249-4171-ACD0-A8FA7737B380}">
      <dgm:prSet custT="1"/>
      <dgm:spPr/>
      <dgm:t>
        <a:bodyPr/>
        <a:lstStyle/>
        <a:p>
          <a:r>
            <a:rPr lang="en-GB" sz="2000" noProof="0" dirty="0"/>
            <a:t>Supported by systematic tracking via commit notes and the roadmap</a:t>
          </a:r>
        </a:p>
      </dgm:t>
    </dgm:pt>
    <dgm:pt modelId="{9389D0A1-6D42-4B0B-8BFB-993AC123A585}" type="parTrans" cxnId="{4319DA74-B868-4B41-8AAE-3FC8269E9CCA}">
      <dgm:prSet/>
      <dgm:spPr/>
      <dgm:t>
        <a:bodyPr/>
        <a:lstStyle/>
        <a:p>
          <a:endParaRPr lang="en-US"/>
        </a:p>
      </dgm:t>
    </dgm:pt>
    <dgm:pt modelId="{A2E02B36-689C-4867-8679-D1A5DEB79DBB}" type="sibTrans" cxnId="{4319DA74-B868-4B41-8AAE-3FC8269E9CCA}">
      <dgm:prSet/>
      <dgm:spPr/>
      <dgm:t>
        <a:bodyPr/>
        <a:lstStyle/>
        <a:p>
          <a:endParaRPr lang="en-US"/>
        </a:p>
      </dgm:t>
    </dgm:pt>
    <dgm:pt modelId="{211F06DB-AF1A-4CDB-93B2-35465217166D}">
      <dgm:prSet custT="1"/>
      <dgm:spPr/>
      <dgm:t>
        <a:bodyPr/>
        <a:lstStyle/>
        <a:p>
          <a:r>
            <a:rPr lang="en-GB" sz="2000" noProof="0" dirty="0"/>
            <a:t>Use simple</a:t>
          </a:r>
          <a:r>
            <a:rPr lang="en-GB" sz="2000" baseline="0" noProof="0" dirty="0"/>
            <a:t> v</a:t>
          </a:r>
          <a:r>
            <a:rPr lang="en-GB" sz="2000" noProof="0" dirty="0"/>
            <a:t>ersion numbers</a:t>
          </a:r>
        </a:p>
      </dgm:t>
    </dgm:pt>
    <dgm:pt modelId="{81094D9B-4A8A-46AC-90F1-6CD9BCBAE485}" type="parTrans" cxnId="{B152626B-C587-45D6-935B-5D9175ECEBEE}">
      <dgm:prSet/>
      <dgm:spPr/>
      <dgm:t>
        <a:bodyPr/>
        <a:lstStyle/>
        <a:p>
          <a:endParaRPr lang="en-US"/>
        </a:p>
      </dgm:t>
    </dgm:pt>
    <dgm:pt modelId="{5BAD12AA-8536-4959-B10D-9585A597349F}" type="sibTrans" cxnId="{B152626B-C587-45D6-935B-5D9175ECEBEE}">
      <dgm:prSet/>
      <dgm:spPr/>
      <dgm:t>
        <a:bodyPr/>
        <a:lstStyle/>
        <a:p>
          <a:endParaRPr lang="en-US"/>
        </a:p>
      </dgm:t>
    </dgm:pt>
    <dgm:pt modelId="{3D170E2C-6EE7-41C9-8090-4F3A0C75C331}">
      <dgm:prSet custT="1"/>
      <dgm:spPr/>
      <dgm:t>
        <a:bodyPr/>
        <a:lstStyle/>
        <a:p>
          <a:r>
            <a:rPr lang="en-GB" sz="2000" noProof="0" dirty="0"/>
            <a:t>Considered good practice</a:t>
          </a:r>
        </a:p>
      </dgm:t>
    </dgm:pt>
    <dgm:pt modelId="{C7A9EF64-0A73-49E0-873D-9B17385388FF}" type="parTrans" cxnId="{CE6EFE63-D69C-417D-965A-0D6920787DBF}">
      <dgm:prSet/>
      <dgm:spPr/>
      <dgm:t>
        <a:bodyPr/>
        <a:lstStyle/>
        <a:p>
          <a:endParaRPr lang="en-US"/>
        </a:p>
      </dgm:t>
    </dgm:pt>
    <dgm:pt modelId="{13BF9EDD-7AF4-409A-AFCE-E7FF7E9473D2}" type="sibTrans" cxnId="{CE6EFE63-D69C-417D-965A-0D6920787DBF}">
      <dgm:prSet/>
      <dgm:spPr/>
      <dgm:t>
        <a:bodyPr/>
        <a:lstStyle/>
        <a:p>
          <a:endParaRPr lang="en-US"/>
        </a:p>
      </dgm:t>
    </dgm:pt>
    <dgm:pt modelId="{52EE8FC2-CDE9-4172-AF89-20AB784175F7}" type="pres">
      <dgm:prSet presAssocID="{038D7E4C-F873-4DE8-AC63-9F0B7476F5BB}" presName="linear" presStyleCnt="0">
        <dgm:presLayoutVars>
          <dgm:animLvl val="lvl"/>
          <dgm:resizeHandles val="exact"/>
        </dgm:presLayoutVars>
      </dgm:prSet>
      <dgm:spPr/>
    </dgm:pt>
    <dgm:pt modelId="{CEFA146D-42C4-45FF-B417-4D001A609E5F}" type="pres">
      <dgm:prSet presAssocID="{4F72132E-BBBC-4527-B60A-D041A6F3C91C}" presName="parentText" presStyleLbl="node1" presStyleIdx="0" presStyleCnt="2" custScaleY="73619">
        <dgm:presLayoutVars>
          <dgm:chMax val="0"/>
          <dgm:bulletEnabled val="1"/>
        </dgm:presLayoutVars>
      </dgm:prSet>
      <dgm:spPr/>
    </dgm:pt>
    <dgm:pt modelId="{54E73618-94E2-4750-94F3-364D35AA47FF}" type="pres">
      <dgm:prSet presAssocID="{4F72132E-BBBC-4527-B60A-D041A6F3C91C}" presName="childText" presStyleLbl="revTx" presStyleIdx="0" presStyleCnt="2">
        <dgm:presLayoutVars>
          <dgm:bulletEnabled val="1"/>
        </dgm:presLayoutVars>
      </dgm:prSet>
      <dgm:spPr/>
    </dgm:pt>
    <dgm:pt modelId="{715AC262-42DF-4DC5-8432-C1AED92FEEC8}" type="pres">
      <dgm:prSet presAssocID="{A1D08217-F3B2-4FAC-981B-CB1DE5904C88}" presName="parentText" presStyleLbl="node1" presStyleIdx="1" presStyleCnt="2" custScaleY="73619">
        <dgm:presLayoutVars>
          <dgm:chMax val="0"/>
          <dgm:bulletEnabled val="1"/>
        </dgm:presLayoutVars>
      </dgm:prSet>
      <dgm:spPr/>
    </dgm:pt>
    <dgm:pt modelId="{BC7E4343-0D34-4AF1-9626-4EBCA2C5F7CB}" type="pres">
      <dgm:prSet presAssocID="{A1D08217-F3B2-4FAC-981B-CB1DE5904C88}" presName="childText" presStyleLbl="revTx" presStyleIdx="1" presStyleCnt="2">
        <dgm:presLayoutVars>
          <dgm:bulletEnabled val="1"/>
        </dgm:presLayoutVars>
      </dgm:prSet>
      <dgm:spPr/>
    </dgm:pt>
  </dgm:ptLst>
  <dgm:cxnLst>
    <dgm:cxn modelId="{AD934112-1E86-465E-A618-210DFF5D8C66}" srcId="{4F72132E-BBBC-4527-B60A-D041A6F3C91C}" destId="{B344B350-F3BE-497E-98F2-20CCF654C62F}" srcOrd="0" destOrd="0" parTransId="{134B1EA2-C96F-4E5F-AE26-82EF52991F37}" sibTransId="{C92A9EA1-E970-4634-899A-852AAE664ED1}"/>
    <dgm:cxn modelId="{7A63CB15-F3DA-495A-9F7F-7EB386748E51}" type="presOf" srcId="{12D9B378-6249-4171-ACD0-A8FA7737B380}" destId="{BC7E4343-0D34-4AF1-9626-4EBCA2C5F7CB}" srcOrd="0" destOrd="3" presId="urn:microsoft.com/office/officeart/2005/8/layout/vList2"/>
    <dgm:cxn modelId="{78620926-E2B5-4341-8AB2-056D97F38584}" type="presOf" srcId="{3D170E2C-6EE7-41C9-8090-4F3A0C75C331}" destId="{54E73618-94E2-4750-94F3-364D35AA47FF}" srcOrd="0" destOrd="1" presId="urn:microsoft.com/office/officeart/2005/8/layout/vList2"/>
    <dgm:cxn modelId="{1F917A28-A665-4D54-8DC0-8A49D6A0EBF7}" type="presOf" srcId="{B344B350-F3BE-497E-98F2-20CCF654C62F}" destId="{54E73618-94E2-4750-94F3-364D35AA47FF}" srcOrd="0" destOrd="0" presId="urn:microsoft.com/office/officeart/2005/8/layout/vList2"/>
    <dgm:cxn modelId="{2686FC2E-821A-4BF4-A62F-E6BC5FFCA2CB}" type="presOf" srcId="{F2096AAD-36A0-4B64-B82A-15F0BA16DC20}" destId="{BC7E4343-0D34-4AF1-9626-4EBCA2C5F7CB}" srcOrd="0" destOrd="1" presId="urn:microsoft.com/office/officeart/2005/8/layout/vList2"/>
    <dgm:cxn modelId="{533C975E-B6D5-4A5B-B00B-308D11507DA9}" srcId="{038D7E4C-F873-4DE8-AC63-9F0B7476F5BB}" destId="{4F72132E-BBBC-4527-B60A-D041A6F3C91C}" srcOrd="0" destOrd="0" parTransId="{FA5C2E55-C237-4BFB-BA4D-D34D04AA3D43}" sibTransId="{84CC344B-1570-4782-904A-20CB5FF3CE97}"/>
    <dgm:cxn modelId="{CE6EFE63-D69C-417D-965A-0D6920787DBF}" srcId="{4F72132E-BBBC-4527-B60A-D041A6F3C91C}" destId="{3D170E2C-6EE7-41C9-8090-4F3A0C75C331}" srcOrd="1" destOrd="0" parTransId="{C7A9EF64-0A73-49E0-873D-9B17385388FF}" sibTransId="{13BF9EDD-7AF4-409A-AFCE-E7FF7E9473D2}"/>
    <dgm:cxn modelId="{18F08B4A-F12E-4F7C-806F-91BFB1300B6D}" type="presOf" srcId="{211F06DB-AF1A-4CDB-93B2-35465217166D}" destId="{BC7E4343-0D34-4AF1-9626-4EBCA2C5F7CB}" srcOrd="0" destOrd="4" presId="urn:microsoft.com/office/officeart/2005/8/layout/vList2"/>
    <dgm:cxn modelId="{B152626B-C587-45D6-935B-5D9175ECEBEE}" srcId="{A1D08217-F3B2-4FAC-981B-CB1DE5904C88}" destId="{211F06DB-AF1A-4CDB-93B2-35465217166D}" srcOrd="4" destOrd="0" parTransId="{81094D9B-4A8A-46AC-90F1-6CD9BCBAE485}" sibTransId="{5BAD12AA-8536-4959-B10D-9585A597349F}"/>
    <dgm:cxn modelId="{4319DA74-B868-4B41-8AAE-3FC8269E9CCA}" srcId="{A1D08217-F3B2-4FAC-981B-CB1DE5904C88}" destId="{12D9B378-6249-4171-ACD0-A8FA7737B380}" srcOrd="3" destOrd="0" parTransId="{9389D0A1-6D42-4B0B-8BFB-993AC123A585}" sibTransId="{A2E02B36-689C-4867-8679-D1A5DEB79DBB}"/>
    <dgm:cxn modelId="{B264B159-4AF3-41D5-957B-C40B32190445}" srcId="{A1D08217-F3B2-4FAC-981B-CB1DE5904C88}" destId="{BF2DFBFC-449A-4386-AEBC-A181A5357193}" srcOrd="2" destOrd="0" parTransId="{BAB6A9BE-3D9C-4E32-84B6-83B4B93B73A8}" sibTransId="{D854BD62-5FD4-4B00-A952-43E0F2A61E55}"/>
    <dgm:cxn modelId="{DE6FEF84-B3EC-4D2F-8F39-DB77EE613CE1}" type="presOf" srcId="{4F72132E-BBBC-4527-B60A-D041A6F3C91C}" destId="{CEFA146D-42C4-45FF-B417-4D001A609E5F}" srcOrd="0" destOrd="0" presId="urn:microsoft.com/office/officeart/2005/8/layout/vList2"/>
    <dgm:cxn modelId="{B8BE3387-7D51-441B-949C-880816A41DF6}" type="presOf" srcId="{9BA9D863-1024-414A-A6C8-4A869ED430C4}" destId="{BC7E4343-0D34-4AF1-9626-4EBCA2C5F7CB}" srcOrd="0" destOrd="0" presId="urn:microsoft.com/office/officeart/2005/8/layout/vList2"/>
    <dgm:cxn modelId="{0C6172A2-26EA-4B7F-B5D9-254A984AA597}" type="presOf" srcId="{A1D08217-F3B2-4FAC-981B-CB1DE5904C88}" destId="{715AC262-42DF-4DC5-8432-C1AED92FEEC8}" srcOrd="0" destOrd="0" presId="urn:microsoft.com/office/officeart/2005/8/layout/vList2"/>
    <dgm:cxn modelId="{37EED0A5-6F90-4279-A925-3BEA37A46F43}" type="presOf" srcId="{038D7E4C-F873-4DE8-AC63-9F0B7476F5BB}" destId="{52EE8FC2-CDE9-4172-AF89-20AB784175F7}" srcOrd="0" destOrd="0" presId="urn:microsoft.com/office/officeart/2005/8/layout/vList2"/>
    <dgm:cxn modelId="{EB34CDB3-4AF7-438E-BF7B-702FC958E76D}" srcId="{A1D08217-F3B2-4FAC-981B-CB1DE5904C88}" destId="{9BA9D863-1024-414A-A6C8-4A869ED430C4}" srcOrd="0" destOrd="0" parTransId="{E1F3882F-5F3A-441A-86E7-E5456C97AB3A}" sibTransId="{EBA0ECE9-3449-4719-86FF-9C00CEB236CB}"/>
    <dgm:cxn modelId="{14B1FAB6-B934-4B63-9F17-7C8ABBEFB6D4}" srcId="{038D7E4C-F873-4DE8-AC63-9F0B7476F5BB}" destId="{A1D08217-F3B2-4FAC-981B-CB1DE5904C88}" srcOrd="1" destOrd="0" parTransId="{AFCE7B09-6A73-4CB1-BE1F-8680DCF28CA5}" sibTransId="{A667AF46-6201-47A2-8DE8-873165D1DEB9}"/>
    <dgm:cxn modelId="{98B13EBD-39D6-46B5-A4B8-A0B6605A66EE}" srcId="{4F72132E-BBBC-4527-B60A-D041A6F3C91C}" destId="{6FE8ED55-2597-483E-89D5-8F7E8066E85F}" srcOrd="2" destOrd="0" parTransId="{F413E0ED-0DC3-446E-9EE3-F517E4512312}" sibTransId="{AE7247A5-7E33-46DA-861D-DEC7EBFE5CFC}"/>
    <dgm:cxn modelId="{967DC7BE-91D3-42D8-9E0E-9A4B536B2B2E}" srcId="{A1D08217-F3B2-4FAC-981B-CB1DE5904C88}" destId="{F2096AAD-36A0-4B64-B82A-15F0BA16DC20}" srcOrd="1" destOrd="0" parTransId="{9BA04ABF-F08F-4B33-AB84-A7A18FDC4C22}" sibTransId="{FF8A56B5-393F-480B-BE54-31ADE8B711DF}"/>
    <dgm:cxn modelId="{C13679D8-539F-4F3D-B90E-029FEB609C84}" type="presOf" srcId="{BF2DFBFC-449A-4386-AEBC-A181A5357193}" destId="{BC7E4343-0D34-4AF1-9626-4EBCA2C5F7CB}" srcOrd="0" destOrd="2" presId="urn:microsoft.com/office/officeart/2005/8/layout/vList2"/>
    <dgm:cxn modelId="{79E9BCFE-B063-4751-A384-24694220DAE9}" type="presOf" srcId="{6FE8ED55-2597-483E-89D5-8F7E8066E85F}" destId="{54E73618-94E2-4750-94F3-364D35AA47FF}" srcOrd="0" destOrd="2" presId="urn:microsoft.com/office/officeart/2005/8/layout/vList2"/>
    <dgm:cxn modelId="{223BCC1D-ABBB-4A2F-821A-7E190BFEFF29}" type="presParOf" srcId="{52EE8FC2-CDE9-4172-AF89-20AB784175F7}" destId="{CEFA146D-42C4-45FF-B417-4D001A609E5F}" srcOrd="0" destOrd="0" presId="urn:microsoft.com/office/officeart/2005/8/layout/vList2"/>
    <dgm:cxn modelId="{4408C016-F103-4B33-BA08-52546D782927}" type="presParOf" srcId="{52EE8FC2-CDE9-4172-AF89-20AB784175F7}" destId="{54E73618-94E2-4750-94F3-364D35AA47FF}" srcOrd="1" destOrd="0" presId="urn:microsoft.com/office/officeart/2005/8/layout/vList2"/>
    <dgm:cxn modelId="{564DE2B8-954B-45CB-858C-1A7AD53D9C5B}" type="presParOf" srcId="{52EE8FC2-CDE9-4172-AF89-20AB784175F7}" destId="{715AC262-42DF-4DC5-8432-C1AED92FEEC8}" srcOrd="2" destOrd="0" presId="urn:microsoft.com/office/officeart/2005/8/layout/vList2"/>
    <dgm:cxn modelId="{FD077DDF-B57E-47C9-B918-0A5C9446D818}" type="presParOf" srcId="{52EE8FC2-CDE9-4172-AF89-20AB784175F7}" destId="{BC7E4343-0D34-4AF1-9626-4EBCA2C5F7CB}"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0C5EA5F5-2C05-4F9B-9B7A-2EFA24EFEE31}" type="doc">
      <dgm:prSet loTypeId="urn:microsoft.com/office/officeart/2005/8/layout/hList1" loCatId="list" qsTypeId="urn:microsoft.com/office/officeart/2005/8/quickstyle/3d1" qsCatId="3D" csTypeId="urn:microsoft.com/office/officeart/2005/8/colors/accent1_2" csCatId="accent1" phldr="1"/>
      <dgm:spPr/>
      <dgm:t>
        <a:bodyPr/>
        <a:lstStyle/>
        <a:p>
          <a:endParaRPr lang="en-US"/>
        </a:p>
      </dgm:t>
    </dgm:pt>
    <dgm:pt modelId="{B64C5898-6958-4BE2-BB60-C898F834804C}">
      <dgm:prSet phldrT="[Text]"/>
      <dgm:spPr/>
      <dgm:t>
        <a:bodyPr/>
        <a:lstStyle/>
        <a:p>
          <a:r>
            <a:rPr lang="en-GB" b="1" noProof="0" dirty="0"/>
            <a:t>README (Mandatory)</a:t>
          </a:r>
          <a:endParaRPr lang="en-US" b="1" dirty="0"/>
        </a:p>
      </dgm:t>
    </dgm:pt>
    <dgm:pt modelId="{40560F43-6003-4D5C-BECB-C6FAF7A5A47D}" type="parTrans" cxnId="{588FD51C-D5E0-472A-A698-F557F0DAE74C}">
      <dgm:prSet/>
      <dgm:spPr/>
      <dgm:t>
        <a:bodyPr/>
        <a:lstStyle/>
        <a:p>
          <a:endParaRPr lang="en-US"/>
        </a:p>
      </dgm:t>
    </dgm:pt>
    <dgm:pt modelId="{6585A89A-A503-4C43-B5AA-0D796D244D92}" type="sibTrans" cxnId="{588FD51C-D5E0-472A-A698-F557F0DAE74C}">
      <dgm:prSet/>
      <dgm:spPr/>
      <dgm:t>
        <a:bodyPr/>
        <a:lstStyle/>
        <a:p>
          <a:endParaRPr lang="en-US"/>
        </a:p>
      </dgm:t>
    </dgm:pt>
    <dgm:pt modelId="{2B5D15BD-DC36-48AD-9430-6D0A33CE7AE3}">
      <dgm:prSet phldrT="[Text]"/>
      <dgm:spPr/>
      <dgm:t>
        <a:bodyPr/>
        <a:lstStyle/>
        <a:p>
          <a:r>
            <a:rPr lang="en-GB" b="1" noProof="0" dirty="0"/>
            <a:t>AUTHORS (Optional)</a:t>
          </a:r>
          <a:endParaRPr lang="en-US" b="1" dirty="0"/>
        </a:p>
      </dgm:t>
    </dgm:pt>
    <dgm:pt modelId="{E0656BD6-8BA7-466B-9104-6CBCF983A803}" type="parTrans" cxnId="{ACE15D26-EC27-46D7-89AB-17E4BE43A10E}">
      <dgm:prSet/>
      <dgm:spPr/>
      <dgm:t>
        <a:bodyPr/>
        <a:lstStyle/>
        <a:p>
          <a:endParaRPr lang="en-US"/>
        </a:p>
      </dgm:t>
    </dgm:pt>
    <dgm:pt modelId="{78F535EE-0B8A-45E7-9702-50F5E0704059}" type="sibTrans" cxnId="{ACE15D26-EC27-46D7-89AB-17E4BE43A10E}">
      <dgm:prSet/>
      <dgm:spPr/>
      <dgm:t>
        <a:bodyPr/>
        <a:lstStyle/>
        <a:p>
          <a:endParaRPr lang="en-US"/>
        </a:p>
      </dgm:t>
    </dgm:pt>
    <dgm:pt modelId="{1A9D3A27-1E87-4C9B-BA15-C5BF70030DA5}">
      <dgm:prSet/>
      <dgm:spPr/>
      <dgm:t>
        <a:bodyPr/>
        <a:lstStyle/>
        <a:p>
          <a:r>
            <a:rPr lang="en-GB" noProof="0"/>
            <a:t>Software name</a:t>
          </a:r>
          <a:endParaRPr lang="en-GB" noProof="0" dirty="0"/>
        </a:p>
      </dgm:t>
    </dgm:pt>
    <dgm:pt modelId="{A32EC0DA-7E48-4FA9-BB00-A12511FAD6BA}" type="parTrans" cxnId="{433DD539-DDE2-458B-A39F-DDC793FEE51B}">
      <dgm:prSet/>
      <dgm:spPr/>
      <dgm:t>
        <a:bodyPr/>
        <a:lstStyle/>
        <a:p>
          <a:endParaRPr lang="en-US"/>
        </a:p>
      </dgm:t>
    </dgm:pt>
    <dgm:pt modelId="{85A26AAA-3918-43E6-B1E1-FF4A9ACDBFAE}" type="sibTrans" cxnId="{433DD539-DDE2-458B-A39F-DDC793FEE51B}">
      <dgm:prSet/>
      <dgm:spPr/>
      <dgm:t>
        <a:bodyPr/>
        <a:lstStyle/>
        <a:p>
          <a:endParaRPr lang="en-US"/>
        </a:p>
      </dgm:t>
    </dgm:pt>
    <dgm:pt modelId="{5036D7A4-5B8A-4BD1-AB9F-218139A9ADD8}">
      <dgm:prSet/>
      <dgm:spPr/>
      <dgm:t>
        <a:bodyPr/>
        <a:lstStyle/>
        <a:p>
          <a:r>
            <a:rPr lang="sr-Latn-ME" noProof="0"/>
            <a:t>O</a:t>
          </a:r>
          <a:r>
            <a:rPr lang="en-GB" noProof="0"/>
            <a:t>ptional key attributes and badges</a:t>
          </a:r>
          <a:endParaRPr lang="en-GB" noProof="0" dirty="0"/>
        </a:p>
      </dgm:t>
    </dgm:pt>
    <dgm:pt modelId="{E7B28248-C0E2-4874-A989-564FF22AB28B}" type="parTrans" cxnId="{F9A98EEE-44EE-4E69-AE96-17BF8EA982E0}">
      <dgm:prSet/>
      <dgm:spPr/>
      <dgm:t>
        <a:bodyPr/>
        <a:lstStyle/>
        <a:p>
          <a:endParaRPr lang="en-US"/>
        </a:p>
      </dgm:t>
    </dgm:pt>
    <dgm:pt modelId="{42854F75-6E02-4689-9BE2-C3185C6B3FDF}" type="sibTrans" cxnId="{F9A98EEE-44EE-4E69-AE96-17BF8EA982E0}">
      <dgm:prSet/>
      <dgm:spPr/>
      <dgm:t>
        <a:bodyPr/>
        <a:lstStyle/>
        <a:p>
          <a:endParaRPr lang="en-US"/>
        </a:p>
      </dgm:t>
    </dgm:pt>
    <dgm:pt modelId="{DC41D283-6ADA-4093-B5A7-658540F26000}">
      <dgm:prSet/>
      <dgm:spPr/>
      <dgm:t>
        <a:bodyPr/>
        <a:lstStyle/>
        <a:p>
          <a:r>
            <a:rPr lang="sr-Latn-ME" noProof="0"/>
            <a:t>Sections with </a:t>
          </a:r>
          <a:r>
            <a:rPr lang="en-GB" noProof="0"/>
            <a:t>subtitles</a:t>
          </a:r>
          <a:endParaRPr lang="en-GB" noProof="0" dirty="0"/>
        </a:p>
      </dgm:t>
    </dgm:pt>
    <dgm:pt modelId="{7DE073E1-AC42-4EE9-A48A-8A01BA092CAA}" type="parTrans" cxnId="{7E8A6B24-81B3-42FF-99CA-B7F215B12FB5}">
      <dgm:prSet/>
      <dgm:spPr/>
      <dgm:t>
        <a:bodyPr/>
        <a:lstStyle/>
        <a:p>
          <a:endParaRPr lang="en-US"/>
        </a:p>
      </dgm:t>
    </dgm:pt>
    <dgm:pt modelId="{F0E952F3-2B6E-4512-9659-D5BAFA0ECE0F}" type="sibTrans" cxnId="{7E8A6B24-81B3-42FF-99CA-B7F215B12FB5}">
      <dgm:prSet/>
      <dgm:spPr/>
      <dgm:t>
        <a:bodyPr/>
        <a:lstStyle/>
        <a:p>
          <a:endParaRPr lang="en-US"/>
        </a:p>
      </dgm:t>
    </dgm:pt>
    <dgm:pt modelId="{6825744F-ACAF-4498-8550-B7B58E2A5D09}">
      <dgm:prSet/>
      <dgm:spPr/>
      <dgm:t>
        <a:bodyPr/>
        <a:lstStyle/>
        <a:p>
          <a:r>
            <a:rPr lang="en-GB" noProof="0" dirty="0"/>
            <a:t>Purpose, context and prerequisites</a:t>
          </a:r>
        </a:p>
      </dgm:t>
    </dgm:pt>
    <dgm:pt modelId="{CFBB6E89-AFC4-4666-9220-91AC9AF075DF}" type="parTrans" cxnId="{D9A9C0E5-B31B-4125-84AB-C4C2F9200563}">
      <dgm:prSet/>
      <dgm:spPr/>
      <dgm:t>
        <a:bodyPr/>
        <a:lstStyle/>
        <a:p>
          <a:endParaRPr lang="en-US"/>
        </a:p>
      </dgm:t>
    </dgm:pt>
    <dgm:pt modelId="{4395B32F-003F-4C73-A950-91813C809810}" type="sibTrans" cxnId="{D9A9C0E5-B31B-4125-84AB-C4C2F9200563}">
      <dgm:prSet/>
      <dgm:spPr/>
      <dgm:t>
        <a:bodyPr/>
        <a:lstStyle/>
        <a:p>
          <a:endParaRPr lang="en-US"/>
        </a:p>
      </dgm:t>
    </dgm:pt>
    <dgm:pt modelId="{3AA19169-70E7-4106-8AC9-6772DF77D3FD}">
      <dgm:prSet/>
      <dgm:spPr/>
      <dgm:t>
        <a:bodyPr/>
        <a:lstStyle/>
        <a:p>
          <a:r>
            <a:rPr lang="en-GB" noProof="0" dirty="0"/>
            <a:t>Brief</a:t>
          </a:r>
          <a:r>
            <a:rPr lang="sr-Latn-ME" noProof="0" dirty="0"/>
            <a:t> </a:t>
          </a:r>
          <a:r>
            <a:rPr lang="en-GB" noProof="0" dirty="0"/>
            <a:t>installation, configuration and usage</a:t>
          </a:r>
        </a:p>
      </dgm:t>
    </dgm:pt>
    <dgm:pt modelId="{87BA48A4-41CC-4B71-B8F2-B2535038D5DD}" type="parTrans" cxnId="{ED6EA09D-BFF0-4359-9688-3B85A308C8AF}">
      <dgm:prSet/>
      <dgm:spPr/>
      <dgm:t>
        <a:bodyPr/>
        <a:lstStyle/>
        <a:p>
          <a:endParaRPr lang="en-US"/>
        </a:p>
      </dgm:t>
    </dgm:pt>
    <dgm:pt modelId="{09582ED3-7E10-4829-B22A-94474514B108}" type="sibTrans" cxnId="{ED6EA09D-BFF0-4359-9688-3B85A308C8AF}">
      <dgm:prSet/>
      <dgm:spPr/>
      <dgm:t>
        <a:bodyPr/>
        <a:lstStyle/>
        <a:p>
          <a:endParaRPr lang="en-US"/>
        </a:p>
      </dgm:t>
    </dgm:pt>
    <dgm:pt modelId="{BDBAF24D-5D67-44F2-A28C-CA75BBF33CEE}">
      <dgm:prSet/>
      <dgm:spPr/>
      <dgm:t>
        <a:bodyPr/>
        <a:lstStyle/>
        <a:p>
          <a:r>
            <a:rPr lang="en-GB" noProof="0"/>
            <a:t>Credit GÉANT and relevant parties</a:t>
          </a:r>
          <a:endParaRPr lang="en-GB" noProof="0" dirty="0"/>
        </a:p>
      </dgm:t>
    </dgm:pt>
    <dgm:pt modelId="{2C548BB5-EEF3-460F-9553-02739B52D658}" type="parTrans" cxnId="{050C5E33-2D28-4A4C-B37A-F1A6DC15921C}">
      <dgm:prSet/>
      <dgm:spPr/>
      <dgm:t>
        <a:bodyPr/>
        <a:lstStyle/>
        <a:p>
          <a:endParaRPr lang="en-US"/>
        </a:p>
      </dgm:t>
    </dgm:pt>
    <dgm:pt modelId="{A331C08B-EE59-4CFA-B7E8-CA9B0B8CCAE6}" type="sibTrans" cxnId="{050C5E33-2D28-4A4C-B37A-F1A6DC15921C}">
      <dgm:prSet/>
      <dgm:spPr/>
      <dgm:t>
        <a:bodyPr/>
        <a:lstStyle/>
        <a:p>
          <a:endParaRPr lang="en-US"/>
        </a:p>
      </dgm:t>
    </dgm:pt>
    <dgm:pt modelId="{FB27AA92-7087-4606-A6C3-7DC97E352B5D}">
      <dgm:prSet/>
      <dgm:spPr/>
      <dgm:t>
        <a:bodyPr/>
        <a:lstStyle/>
        <a:p>
          <a:r>
            <a:rPr lang="en-GB" noProof="0" dirty="0"/>
            <a:t>Include the EU logo</a:t>
          </a:r>
        </a:p>
      </dgm:t>
    </dgm:pt>
    <dgm:pt modelId="{1A8994ED-04A6-4C9C-9389-8BEBC3B3F49C}" type="parTrans" cxnId="{125EABC0-A2F5-4AC0-A841-1F7A832A5239}">
      <dgm:prSet/>
      <dgm:spPr/>
      <dgm:t>
        <a:bodyPr/>
        <a:lstStyle/>
        <a:p>
          <a:endParaRPr lang="en-US"/>
        </a:p>
      </dgm:t>
    </dgm:pt>
    <dgm:pt modelId="{3D104E0B-AB1A-49E3-A122-C18EFEBCADA2}" type="sibTrans" cxnId="{125EABC0-A2F5-4AC0-A841-1F7A832A5239}">
      <dgm:prSet/>
      <dgm:spPr/>
      <dgm:t>
        <a:bodyPr/>
        <a:lstStyle/>
        <a:p>
          <a:endParaRPr lang="en-US"/>
        </a:p>
      </dgm:t>
    </dgm:pt>
    <dgm:pt modelId="{E9B60BF7-9FA7-43A0-99CB-5B9214CF7724}">
      <dgm:prSet/>
      <dgm:spPr/>
      <dgm:t>
        <a:bodyPr/>
        <a:lstStyle/>
        <a:p>
          <a:r>
            <a:rPr lang="en-GB" noProof="0" dirty="0"/>
            <a:t>Simple copyright statement</a:t>
          </a:r>
        </a:p>
      </dgm:t>
    </dgm:pt>
    <dgm:pt modelId="{F3E56CED-A323-4767-995D-4DA99691E623}" type="parTrans" cxnId="{89BC443C-6793-471F-AA6E-D453CBB6E12D}">
      <dgm:prSet/>
      <dgm:spPr/>
      <dgm:t>
        <a:bodyPr/>
        <a:lstStyle/>
        <a:p>
          <a:endParaRPr lang="en-US"/>
        </a:p>
      </dgm:t>
    </dgm:pt>
    <dgm:pt modelId="{00147341-8D4F-460B-A0F4-E02CC98B9CB4}" type="sibTrans" cxnId="{89BC443C-6793-471F-AA6E-D453CBB6E12D}">
      <dgm:prSet/>
      <dgm:spPr/>
      <dgm:t>
        <a:bodyPr/>
        <a:lstStyle/>
        <a:p>
          <a:endParaRPr lang="en-US"/>
        </a:p>
      </dgm:t>
    </dgm:pt>
    <dgm:pt modelId="{F72BFD80-6838-43BB-B276-0D49D417BAE8}">
      <dgm:prSet/>
      <dgm:spPr/>
      <dgm:t>
        <a:bodyPr/>
        <a:lstStyle/>
        <a:p>
          <a:r>
            <a:rPr lang="sr-Latn-ME" noProof="0"/>
            <a:t>L</a:t>
          </a:r>
          <a:r>
            <a:rPr lang="en-GB" noProof="0"/>
            <a:t>icence and options like “or later”</a:t>
          </a:r>
          <a:endParaRPr lang="en-GB" noProof="0" dirty="0"/>
        </a:p>
      </dgm:t>
    </dgm:pt>
    <dgm:pt modelId="{1640DDDD-265B-44C8-9F65-5C2F396D30FD}" type="parTrans" cxnId="{90481BDF-038B-404B-8735-041FC7356002}">
      <dgm:prSet/>
      <dgm:spPr/>
      <dgm:t>
        <a:bodyPr/>
        <a:lstStyle/>
        <a:p>
          <a:endParaRPr lang="en-US"/>
        </a:p>
      </dgm:t>
    </dgm:pt>
    <dgm:pt modelId="{BE25D2B5-BAD5-472A-A4F4-FE48711BEFDA}" type="sibTrans" cxnId="{90481BDF-038B-404B-8735-041FC7356002}">
      <dgm:prSet/>
      <dgm:spPr/>
      <dgm:t>
        <a:bodyPr/>
        <a:lstStyle/>
        <a:p>
          <a:endParaRPr lang="en-US"/>
        </a:p>
      </dgm:t>
    </dgm:pt>
    <dgm:pt modelId="{4B8A2EC3-DD85-429F-8065-CAE0CBB6655F}">
      <dgm:prSet/>
      <dgm:spPr/>
      <dgm:t>
        <a:bodyPr/>
        <a:lstStyle/>
        <a:p>
          <a:r>
            <a:rPr lang="en-GB" noProof="0" dirty="0"/>
            <a:t>Keep </a:t>
          </a:r>
          <a:r>
            <a:rPr lang="sr-Latn-ME" noProof="0" dirty="0" err="1"/>
            <a:t>ir</a:t>
          </a:r>
          <a:r>
            <a:rPr lang="sr-Latn-ME" noProof="0" dirty="0"/>
            <a:t> </a:t>
          </a:r>
          <a:r>
            <a:rPr lang="en-GB" noProof="0" dirty="0"/>
            <a:t>concise</a:t>
          </a:r>
        </a:p>
      </dgm:t>
    </dgm:pt>
    <dgm:pt modelId="{924C0C8D-0948-4E9B-89E1-6F423E402A3F}" type="parTrans" cxnId="{AED3623C-91EB-40A1-A02A-438B98E0D424}">
      <dgm:prSet/>
      <dgm:spPr/>
      <dgm:t>
        <a:bodyPr/>
        <a:lstStyle/>
        <a:p>
          <a:endParaRPr lang="en-US"/>
        </a:p>
      </dgm:t>
    </dgm:pt>
    <dgm:pt modelId="{4426E602-6CEF-45CA-9566-881F93CACACA}" type="sibTrans" cxnId="{AED3623C-91EB-40A1-A02A-438B98E0D424}">
      <dgm:prSet/>
      <dgm:spPr/>
      <dgm:t>
        <a:bodyPr/>
        <a:lstStyle/>
        <a:p>
          <a:endParaRPr lang="en-US"/>
        </a:p>
      </dgm:t>
    </dgm:pt>
    <dgm:pt modelId="{BD135114-0CDE-4593-B9F4-CC6082AE1C32}">
      <dgm:prSet/>
      <dgm:spPr/>
      <dgm:t>
        <a:bodyPr/>
        <a:lstStyle/>
        <a:p>
          <a:r>
            <a:rPr lang="en-GB" b="1" noProof="0" dirty="0"/>
            <a:t>LICENSE (Mandatory)</a:t>
          </a:r>
        </a:p>
      </dgm:t>
    </dgm:pt>
    <dgm:pt modelId="{1F9838D7-D594-4589-A162-9EE2F14F7581}" type="parTrans" cxnId="{5E57C5F9-9F48-4587-B60D-AF430D4CDCAE}">
      <dgm:prSet/>
      <dgm:spPr/>
      <dgm:t>
        <a:bodyPr/>
        <a:lstStyle/>
        <a:p>
          <a:endParaRPr lang="en-US"/>
        </a:p>
      </dgm:t>
    </dgm:pt>
    <dgm:pt modelId="{8B97FB34-6E6D-4910-9ACE-CACAB2091250}" type="sibTrans" cxnId="{5E57C5F9-9F48-4587-B60D-AF430D4CDCAE}">
      <dgm:prSet/>
      <dgm:spPr/>
      <dgm:t>
        <a:bodyPr/>
        <a:lstStyle/>
        <a:p>
          <a:endParaRPr lang="en-US"/>
        </a:p>
      </dgm:t>
    </dgm:pt>
    <dgm:pt modelId="{425113FC-E7F0-4EC5-9C1E-56B3468AC559}">
      <dgm:prSet/>
      <dgm:spPr/>
      <dgm:t>
        <a:bodyPr/>
        <a:lstStyle/>
        <a:p>
          <a:r>
            <a:rPr lang="en-GB" noProof="0" dirty="0"/>
            <a:t>Confirm with the IPR Coordinator</a:t>
          </a:r>
        </a:p>
      </dgm:t>
    </dgm:pt>
    <dgm:pt modelId="{5F06E1EF-D914-4FA4-9232-65AB5D5601EF}" type="parTrans" cxnId="{CD55943C-2FB4-43F6-972C-CFC27B00A45D}">
      <dgm:prSet/>
      <dgm:spPr/>
      <dgm:t>
        <a:bodyPr/>
        <a:lstStyle/>
        <a:p>
          <a:endParaRPr lang="en-US"/>
        </a:p>
      </dgm:t>
    </dgm:pt>
    <dgm:pt modelId="{75867315-3018-431C-B345-2A6B929D0F67}" type="sibTrans" cxnId="{CD55943C-2FB4-43F6-972C-CFC27B00A45D}">
      <dgm:prSet/>
      <dgm:spPr/>
      <dgm:t>
        <a:bodyPr/>
        <a:lstStyle/>
        <a:p>
          <a:endParaRPr lang="en-US"/>
        </a:p>
      </dgm:t>
    </dgm:pt>
    <dgm:pt modelId="{6B364C0F-C783-47FC-9D15-7D35526E1D0E}">
      <dgm:prSet/>
      <dgm:spPr/>
      <dgm:t>
        <a:bodyPr/>
        <a:lstStyle/>
        <a:p>
          <a:r>
            <a:rPr lang="en-GB" noProof="0" dirty="0"/>
            <a:t>Use the official licence text</a:t>
          </a:r>
        </a:p>
      </dgm:t>
    </dgm:pt>
    <dgm:pt modelId="{259D571A-9E00-4F05-B6F5-EA31CABB8DFC}" type="parTrans" cxnId="{27BEBEB2-E247-49EB-957A-6C91302A8673}">
      <dgm:prSet/>
      <dgm:spPr/>
      <dgm:t>
        <a:bodyPr/>
        <a:lstStyle/>
        <a:p>
          <a:endParaRPr lang="en-US"/>
        </a:p>
      </dgm:t>
    </dgm:pt>
    <dgm:pt modelId="{D1AE5A16-8736-4378-B2CB-D8A51EF105DB}" type="sibTrans" cxnId="{27BEBEB2-E247-49EB-957A-6C91302A8673}">
      <dgm:prSet/>
      <dgm:spPr/>
      <dgm:t>
        <a:bodyPr/>
        <a:lstStyle/>
        <a:p>
          <a:endParaRPr lang="en-US"/>
        </a:p>
      </dgm:t>
    </dgm:pt>
    <dgm:pt modelId="{C7CBAC0E-1713-420E-8745-9957CF9737EE}">
      <dgm:prSet/>
      <dgm:spPr/>
      <dgm:t>
        <a:bodyPr/>
        <a:lstStyle/>
        <a:p>
          <a:r>
            <a:rPr lang="en-GB" b="1" noProof="0" dirty="0"/>
            <a:t>COPYRIGHT (Mandatory)</a:t>
          </a:r>
        </a:p>
      </dgm:t>
    </dgm:pt>
    <dgm:pt modelId="{784F05BF-A553-41E9-8963-1019CDFDF85F}" type="parTrans" cxnId="{20F408CC-C04E-4AE6-BE5B-5A4E03FFE951}">
      <dgm:prSet/>
      <dgm:spPr/>
      <dgm:t>
        <a:bodyPr/>
        <a:lstStyle/>
        <a:p>
          <a:endParaRPr lang="en-US"/>
        </a:p>
      </dgm:t>
    </dgm:pt>
    <dgm:pt modelId="{E1EAF3E7-3543-40BD-827E-B44B08F7104E}" type="sibTrans" cxnId="{20F408CC-C04E-4AE6-BE5B-5A4E03FFE951}">
      <dgm:prSet/>
      <dgm:spPr/>
      <dgm:t>
        <a:bodyPr/>
        <a:lstStyle/>
        <a:p>
          <a:endParaRPr lang="en-US"/>
        </a:p>
      </dgm:t>
    </dgm:pt>
    <dgm:pt modelId="{3F6B76A3-E59B-45DB-BD49-418E8503A16D}">
      <dgm:prSet/>
      <dgm:spPr/>
      <dgm:t>
        <a:bodyPr/>
        <a:lstStyle/>
        <a:p>
          <a:r>
            <a:rPr lang="en-GB" noProof="0" dirty="0"/>
            <a:t>Verify with the IPR Coordinator</a:t>
          </a:r>
        </a:p>
      </dgm:t>
    </dgm:pt>
    <dgm:pt modelId="{32B89D98-6C50-4DA2-9CD7-E1B1BAC28722}" type="parTrans" cxnId="{E4A91B16-E472-4A6B-948A-63D81DC70B70}">
      <dgm:prSet/>
      <dgm:spPr/>
      <dgm:t>
        <a:bodyPr/>
        <a:lstStyle/>
        <a:p>
          <a:endParaRPr lang="en-US"/>
        </a:p>
      </dgm:t>
    </dgm:pt>
    <dgm:pt modelId="{C2B2A630-754B-4ACA-B226-7145D5692376}" type="sibTrans" cxnId="{E4A91B16-E472-4A6B-948A-63D81DC70B70}">
      <dgm:prSet/>
      <dgm:spPr/>
      <dgm:t>
        <a:bodyPr/>
        <a:lstStyle/>
        <a:p>
          <a:endParaRPr lang="en-US"/>
        </a:p>
      </dgm:t>
    </dgm:pt>
    <dgm:pt modelId="{3A3FCE7E-6124-4CC1-9DB3-4C6210E35178}">
      <dgm:prSet/>
      <dgm:spPr/>
      <dgm:t>
        <a:bodyPr/>
        <a:lstStyle/>
        <a:p>
          <a:r>
            <a:rPr lang="en-GB" noProof="0" dirty="0"/>
            <a:t>Include the EU logo and required text</a:t>
          </a:r>
        </a:p>
      </dgm:t>
    </dgm:pt>
    <dgm:pt modelId="{19349A0F-2D24-4952-9314-263436CE1831}" type="parTrans" cxnId="{66030FA3-F58C-4DEB-B2FC-450CB806187F}">
      <dgm:prSet/>
      <dgm:spPr/>
      <dgm:t>
        <a:bodyPr/>
        <a:lstStyle/>
        <a:p>
          <a:endParaRPr lang="en-US"/>
        </a:p>
      </dgm:t>
    </dgm:pt>
    <dgm:pt modelId="{EB6C1599-5871-44B3-B629-F9A53BA76357}" type="sibTrans" cxnId="{66030FA3-F58C-4DEB-B2FC-450CB806187F}">
      <dgm:prSet/>
      <dgm:spPr/>
      <dgm:t>
        <a:bodyPr/>
        <a:lstStyle/>
        <a:p>
          <a:endParaRPr lang="en-US"/>
        </a:p>
      </dgm:t>
    </dgm:pt>
    <dgm:pt modelId="{2C2029E0-E360-4015-A660-CB433930D24E}">
      <dgm:prSet/>
      <dgm:spPr/>
      <dgm:t>
        <a:bodyPr/>
        <a:lstStyle/>
        <a:p>
          <a:r>
            <a:rPr lang="en-GB" noProof="0" dirty="0"/>
            <a:t>List contributors with contact details</a:t>
          </a:r>
        </a:p>
      </dgm:t>
    </dgm:pt>
    <dgm:pt modelId="{8913F9CA-CDBD-4FF4-BBE0-AAF7CBD14052}" type="parTrans" cxnId="{23811D22-3492-4810-A1F3-38DDB097F79F}">
      <dgm:prSet/>
      <dgm:spPr/>
      <dgm:t>
        <a:bodyPr/>
        <a:lstStyle/>
        <a:p>
          <a:endParaRPr lang="en-US"/>
        </a:p>
      </dgm:t>
    </dgm:pt>
    <dgm:pt modelId="{E74D693D-AB01-4175-BA00-E1345F2790A6}" type="sibTrans" cxnId="{23811D22-3492-4810-A1F3-38DDB097F79F}">
      <dgm:prSet/>
      <dgm:spPr/>
      <dgm:t>
        <a:bodyPr/>
        <a:lstStyle/>
        <a:p>
          <a:endParaRPr lang="en-US"/>
        </a:p>
      </dgm:t>
    </dgm:pt>
    <dgm:pt modelId="{A05DCAA3-E623-4731-AD79-193E5AD1B9E3}">
      <dgm:prSet/>
      <dgm:spPr/>
      <dgm:t>
        <a:bodyPr/>
        <a:lstStyle/>
        <a:p>
          <a:r>
            <a:rPr lang="en-GB" noProof="0" dirty="0"/>
            <a:t>May credit project phases or tasks</a:t>
          </a:r>
        </a:p>
      </dgm:t>
    </dgm:pt>
    <dgm:pt modelId="{0BE7DB9F-1C97-4FE1-96CA-47D44FCE5703}" type="parTrans" cxnId="{B4285B5F-4CED-4804-9527-A6F873535314}">
      <dgm:prSet/>
      <dgm:spPr/>
      <dgm:t>
        <a:bodyPr/>
        <a:lstStyle/>
        <a:p>
          <a:endParaRPr lang="en-US"/>
        </a:p>
      </dgm:t>
    </dgm:pt>
    <dgm:pt modelId="{CF4B5C6A-5728-45EE-97D9-9DACCFBA81E4}" type="sibTrans" cxnId="{B4285B5F-4CED-4804-9527-A6F873535314}">
      <dgm:prSet/>
      <dgm:spPr/>
      <dgm:t>
        <a:bodyPr/>
        <a:lstStyle/>
        <a:p>
          <a:endParaRPr lang="en-US"/>
        </a:p>
      </dgm:t>
    </dgm:pt>
    <dgm:pt modelId="{E4A57CD2-9550-4918-91D2-83C446F5493D}">
      <dgm:prSet/>
      <dgm:spPr/>
      <dgm:t>
        <a:bodyPr/>
        <a:lstStyle/>
        <a:p>
          <a:r>
            <a:rPr lang="en-GB" b="1" noProof="0" dirty="0"/>
            <a:t>NOTICE (Optional)</a:t>
          </a:r>
        </a:p>
      </dgm:t>
    </dgm:pt>
    <dgm:pt modelId="{74AAB4B5-9547-47C5-9AE8-088375DA7739}" type="parTrans" cxnId="{831B7E0B-6BE2-4FD2-B95F-247274AB95C3}">
      <dgm:prSet/>
      <dgm:spPr/>
      <dgm:t>
        <a:bodyPr/>
        <a:lstStyle/>
        <a:p>
          <a:endParaRPr lang="en-US"/>
        </a:p>
      </dgm:t>
    </dgm:pt>
    <dgm:pt modelId="{C7617F9D-0C15-4DF0-AED1-489F1E835449}" type="sibTrans" cxnId="{831B7E0B-6BE2-4FD2-B95F-247274AB95C3}">
      <dgm:prSet/>
      <dgm:spPr/>
      <dgm:t>
        <a:bodyPr/>
        <a:lstStyle/>
        <a:p>
          <a:endParaRPr lang="en-US"/>
        </a:p>
      </dgm:t>
    </dgm:pt>
    <dgm:pt modelId="{F010E454-2813-497B-AE96-06B605C8B896}">
      <dgm:prSet/>
      <dgm:spPr/>
      <dgm:t>
        <a:bodyPr/>
        <a:lstStyle/>
        <a:p>
          <a:r>
            <a:rPr lang="en-GB" noProof="0" dirty="0"/>
            <a:t>Not necessary if </a:t>
          </a:r>
          <a:r>
            <a:rPr lang="sr-Latn-ME" noProof="0" dirty="0" err="1"/>
            <a:t>all</a:t>
          </a:r>
          <a:r>
            <a:rPr lang="sr-Latn-ME" noProof="0" dirty="0"/>
            <a:t> </a:t>
          </a:r>
          <a:r>
            <a:rPr lang="en-GB" noProof="0" dirty="0"/>
            <a:t>information is in the README</a:t>
          </a:r>
        </a:p>
      </dgm:t>
    </dgm:pt>
    <dgm:pt modelId="{69F3D6A5-98C3-4036-822F-5E24E6087B9C}" type="parTrans" cxnId="{19893DC3-3DC9-4AA2-8C3E-08EA8C608183}">
      <dgm:prSet/>
      <dgm:spPr/>
      <dgm:t>
        <a:bodyPr/>
        <a:lstStyle/>
        <a:p>
          <a:endParaRPr lang="en-US"/>
        </a:p>
      </dgm:t>
    </dgm:pt>
    <dgm:pt modelId="{38486DB5-73E3-4D3B-8852-D0BEB2DB399F}" type="sibTrans" cxnId="{19893DC3-3DC9-4AA2-8C3E-08EA8C608183}">
      <dgm:prSet/>
      <dgm:spPr/>
      <dgm:t>
        <a:bodyPr/>
        <a:lstStyle/>
        <a:p>
          <a:endParaRPr lang="en-US"/>
        </a:p>
      </dgm:t>
    </dgm:pt>
    <dgm:pt modelId="{E85B5400-954F-40FC-ADC5-BF6AB489E1E7}">
      <dgm:prSet/>
      <dgm:spPr/>
      <dgm:t>
        <a:bodyPr/>
        <a:lstStyle/>
        <a:p>
          <a:r>
            <a:rPr lang="en-GB" noProof="0" dirty="0"/>
            <a:t>Acknowledge third-party components</a:t>
          </a:r>
          <a:r>
            <a:rPr lang="sr-Latn-ME" noProof="0" dirty="0"/>
            <a:t> </a:t>
          </a:r>
          <a:r>
            <a:rPr lang="sr-Latn-ME" noProof="0" dirty="0" err="1"/>
            <a:t>with</a:t>
          </a:r>
          <a:r>
            <a:rPr lang="en-GB" noProof="0" dirty="0"/>
            <a:t> licences, URLs and copyrights</a:t>
          </a:r>
        </a:p>
      </dgm:t>
    </dgm:pt>
    <dgm:pt modelId="{9F2B7FEC-F3F5-4F45-AC55-C987B94C2E06}" type="parTrans" cxnId="{5C814384-5C6D-4369-88B9-CD41D45BE13A}">
      <dgm:prSet/>
      <dgm:spPr/>
      <dgm:t>
        <a:bodyPr/>
        <a:lstStyle/>
        <a:p>
          <a:endParaRPr lang="en-US"/>
        </a:p>
      </dgm:t>
    </dgm:pt>
    <dgm:pt modelId="{436C3E0F-595A-4278-97FF-1CDEBB78E5DD}" type="sibTrans" cxnId="{5C814384-5C6D-4369-88B9-CD41D45BE13A}">
      <dgm:prSet/>
      <dgm:spPr/>
      <dgm:t>
        <a:bodyPr/>
        <a:lstStyle/>
        <a:p>
          <a:endParaRPr lang="en-US"/>
        </a:p>
      </dgm:t>
    </dgm:pt>
    <dgm:pt modelId="{66FB553F-B0E1-48AF-8F03-38276C223A91}">
      <dgm:prSet/>
      <dgm:spPr/>
      <dgm:t>
        <a:bodyPr/>
        <a:lstStyle/>
        <a:p>
          <a:r>
            <a:rPr lang="en-GB" noProof="0"/>
            <a:t>Optionally mention tools used</a:t>
          </a:r>
          <a:endParaRPr lang="en-GB" noProof="0" dirty="0"/>
        </a:p>
      </dgm:t>
    </dgm:pt>
    <dgm:pt modelId="{9729F1C6-8288-4433-A98B-71DEF5AD07CC}" type="parTrans" cxnId="{E7D7A388-9CDE-4652-A4D0-91FE6BDE26E9}">
      <dgm:prSet/>
      <dgm:spPr/>
      <dgm:t>
        <a:bodyPr/>
        <a:lstStyle/>
        <a:p>
          <a:endParaRPr lang="en-US"/>
        </a:p>
      </dgm:t>
    </dgm:pt>
    <dgm:pt modelId="{060E9340-6B2D-436D-980E-D741AD768D88}" type="sibTrans" cxnId="{E7D7A388-9CDE-4652-A4D0-91FE6BDE26E9}">
      <dgm:prSet/>
      <dgm:spPr/>
      <dgm:t>
        <a:bodyPr/>
        <a:lstStyle/>
        <a:p>
          <a:endParaRPr lang="en-US"/>
        </a:p>
      </dgm:t>
    </dgm:pt>
    <dgm:pt modelId="{8AFCDCE9-6891-4960-A8A4-011C8A4278A1}">
      <dgm:prSet/>
      <dgm:spPr/>
      <dgm:t>
        <a:bodyPr/>
        <a:lstStyle/>
        <a:p>
          <a:r>
            <a:rPr lang="en-GB" noProof="0" dirty="0"/>
            <a:t>Include required notices for components, if applicable</a:t>
          </a:r>
        </a:p>
      </dgm:t>
    </dgm:pt>
    <dgm:pt modelId="{5C5628E1-1998-4C94-AC6F-24FDDB26BD2C}" type="parTrans" cxnId="{443D08BE-4A14-47BA-8D33-27CEF84D6328}">
      <dgm:prSet/>
      <dgm:spPr/>
      <dgm:t>
        <a:bodyPr/>
        <a:lstStyle/>
        <a:p>
          <a:endParaRPr lang="en-US"/>
        </a:p>
      </dgm:t>
    </dgm:pt>
    <dgm:pt modelId="{C2B544C8-A0E9-45C6-A441-2506177B7CA8}" type="sibTrans" cxnId="{443D08BE-4A14-47BA-8D33-27CEF84D6328}">
      <dgm:prSet/>
      <dgm:spPr/>
      <dgm:t>
        <a:bodyPr/>
        <a:lstStyle/>
        <a:p>
          <a:endParaRPr lang="en-US"/>
        </a:p>
      </dgm:t>
    </dgm:pt>
    <dgm:pt modelId="{BF8E06A0-9C36-414E-8DF3-3756FDF8C1FE}">
      <dgm:prSet/>
      <dgm:spPr/>
      <dgm:t>
        <a:bodyPr/>
        <a:lstStyle/>
        <a:p>
          <a:r>
            <a:rPr lang="en-GB" b="1" noProof="0" dirty="0"/>
            <a:t>CHANGELOG (Recommended)</a:t>
          </a:r>
        </a:p>
      </dgm:t>
    </dgm:pt>
    <dgm:pt modelId="{1B338EB8-A4BF-47A7-AA51-C36F9B21AB7B}" type="parTrans" cxnId="{6739A149-252F-4B20-9FA9-AECDAD2B24B8}">
      <dgm:prSet/>
      <dgm:spPr/>
      <dgm:t>
        <a:bodyPr/>
        <a:lstStyle/>
        <a:p>
          <a:endParaRPr lang="en-US"/>
        </a:p>
      </dgm:t>
    </dgm:pt>
    <dgm:pt modelId="{37C7644E-1971-4CEF-B0B5-35D9FA41599B}" type="sibTrans" cxnId="{6739A149-252F-4B20-9FA9-AECDAD2B24B8}">
      <dgm:prSet/>
      <dgm:spPr/>
      <dgm:t>
        <a:bodyPr/>
        <a:lstStyle/>
        <a:p>
          <a:endParaRPr lang="en-US"/>
        </a:p>
      </dgm:t>
    </dgm:pt>
    <dgm:pt modelId="{F47CB9A6-3870-44E0-8CF9-3BDA4E0DC44E}">
      <dgm:prSet/>
      <dgm:spPr/>
      <dgm:t>
        <a:bodyPr/>
        <a:lstStyle/>
        <a:p>
          <a:r>
            <a:rPr lang="en-GB" noProof="0" dirty="0"/>
            <a:t>Required for many licences</a:t>
          </a:r>
        </a:p>
      </dgm:t>
    </dgm:pt>
    <dgm:pt modelId="{A475C786-5BEE-4D9A-B944-E0B6220ED50D}" type="parTrans" cxnId="{840B22E3-9DBA-4774-A88A-C929D3B9501E}">
      <dgm:prSet/>
      <dgm:spPr/>
      <dgm:t>
        <a:bodyPr/>
        <a:lstStyle/>
        <a:p>
          <a:endParaRPr lang="en-US"/>
        </a:p>
      </dgm:t>
    </dgm:pt>
    <dgm:pt modelId="{C266B28E-9A9E-4DCF-9893-8BE976159F86}" type="sibTrans" cxnId="{840B22E3-9DBA-4774-A88A-C929D3B9501E}">
      <dgm:prSet/>
      <dgm:spPr/>
      <dgm:t>
        <a:bodyPr/>
        <a:lstStyle/>
        <a:p>
          <a:endParaRPr lang="en-US"/>
        </a:p>
      </dgm:t>
    </dgm:pt>
    <dgm:pt modelId="{3B1FDC09-9914-4B50-8D8C-AEB1768A6779}">
      <dgm:prSet/>
      <dgm:spPr/>
      <dgm:t>
        <a:bodyPr/>
        <a:lstStyle/>
        <a:p>
          <a:r>
            <a:rPr lang="en-GB" noProof="0" dirty="0"/>
            <a:t>Provide a high-level change history</a:t>
          </a:r>
        </a:p>
      </dgm:t>
    </dgm:pt>
    <dgm:pt modelId="{918097ED-9DEB-4A2F-83A4-BF06C056590A}" type="parTrans" cxnId="{6DDE78BA-F56D-4A6E-8BFD-8E8A7D8AF757}">
      <dgm:prSet/>
      <dgm:spPr/>
      <dgm:t>
        <a:bodyPr/>
        <a:lstStyle/>
        <a:p>
          <a:endParaRPr lang="en-US"/>
        </a:p>
      </dgm:t>
    </dgm:pt>
    <dgm:pt modelId="{61D9D0DB-C8DC-4D50-8FD2-76C6557B7D46}" type="sibTrans" cxnId="{6DDE78BA-F56D-4A6E-8BFD-8E8A7D8AF757}">
      <dgm:prSet/>
      <dgm:spPr/>
      <dgm:t>
        <a:bodyPr/>
        <a:lstStyle/>
        <a:p>
          <a:endParaRPr lang="en-US"/>
        </a:p>
      </dgm:t>
    </dgm:pt>
    <dgm:pt modelId="{59494CF5-6B0A-4D93-83D6-4B5762C044F6}">
      <dgm:prSet/>
      <dgm:spPr/>
      <dgm:t>
        <a:bodyPr/>
        <a:lstStyle/>
        <a:p>
          <a:r>
            <a:rPr lang="en-GB" noProof="0"/>
            <a:t>Use a standard format</a:t>
          </a:r>
          <a:endParaRPr lang="en-GB" noProof="0" dirty="0"/>
        </a:p>
      </dgm:t>
    </dgm:pt>
    <dgm:pt modelId="{1E7189FE-674F-47C7-AF40-FFA08C2EA379}" type="parTrans" cxnId="{6C5C9B77-738A-404B-8448-A884E05CF30B}">
      <dgm:prSet/>
      <dgm:spPr/>
      <dgm:t>
        <a:bodyPr/>
        <a:lstStyle/>
        <a:p>
          <a:endParaRPr lang="en-US"/>
        </a:p>
      </dgm:t>
    </dgm:pt>
    <dgm:pt modelId="{B68F5CBB-CA16-4259-9785-A2476A20B2BF}" type="sibTrans" cxnId="{6C5C9B77-738A-404B-8448-A884E05CF30B}">
      <dgm:prSet/>
      <dgm:spPr/>
      <dgm:t>
        <a:bodyPr/>
        <a:lstStyle/>
        <a:p>
          <a:endParaRPr lang="en-US"/>
        </a:p>
      </dgm:t>
    </dgm:pt>
    <dgm:pt modelId="{490AA565-F809-4218-8E37-EA5B8BC31B60}">
      <dgm:prSet/>
      <dgm:spPr/>
      <dgm:t>
        <a:bodyPr/>
        <a:lstStyle/>
        <a:p>
          <a:r>
            <a:rPr lang="en-GB" noProof="0" dirty="0"/>
            <a:t>“Initial public (or production) release” at the bottom</a:t>
          </a:r>
        </a:p>
      </dgm:t>
    </dgm:pt>
    <dgm:pt modelId="{AC07B252-F66F-41A0-9160-03561F092F3B}" type="parTrans" cxnId="{D46FB8B5-E8E8-48E3-8F45-1EF26E96B888}">
      <dgm:prSet/>
      <dgm:spPr/>
      <dgm:t>
        <a:bodyPr/>
        <a:lstStyle/>
        <a:p>
          <a:endParaRPr lang="en-US"/>
        </a:p>
      </dgm:t>
    </dgm:pt>
    <dgm:pt modelId="{D1D5FDF6-9704-45A3-A0EF-BBD06FBFF208}" type="sibTrans" cxnId="{D46FB8B5-E8E8-48E3-8F45-1EF26E96B888}">
      <dgm:prSet/>
      <dgm:spPr/>
      <dgm:t>
        <a:bodyPr/>
        <a:lstStyle/>
        <a:p>
          <a:endParaRPr lang="en-US"/>
        </a:p>
      </dgm:t>
    </dgm:pt>
    <dgm:pt modelId="{822A3691-5566-42B3-9775-97F661A0BAE0}" type="pres">
      <dgm:prSet presAssocID="{0C5EA5F5-2C05-4F9B-9B7A-2EFA24EFEE31}" presName="Name0" presStyleCnt="0">
        <dgm:presLayoutVars>
          <dgm:dir/>
          <dgm:animLvl val="lvl"/>
          <dgm:resizeHandles val="exact"/>
        </dgm:presLayoutVars>
      </dgm:prSet>
      <dgm:spPr/>
    </dgm:pt>
    <dgm:pt modelId="{CD0385C3-B99D-4D90-A048-9B78115B6720}" type="pres">
      <dgm:prSet presAssocID="{B64C5898-6958-4BE2-BB60-C898F834804C}" presName="composite" presStyleCnt="0"/>
      <dgm:spPr/>
    </dgm:pt>
    <dgm:pt modelId="{774E3FA4-5926-4D24-8B6D-74C3D1740055}" type="pres">
      <dgm:prSet presAssocID="{B64C5898-6958-4BE2-BB60-C898F834804C}" presName="parTx" presStyleLbl="alignNode1" presStyleIdx="0" presStyleCnt="6">
        <dgm:presLayoutVars>
          <dgm:chMax val="0"/>
          <dgm:chPref val="0"/>
          <dgm:bulletEnabled val="1"/>
        </dgm:presLayoutVars>
      </dgm:prSet>
      <dgm:spPr/>
    </dgm:pt>
    <dgm:pt modelId="{D8899131-0DC8-43C3-A433-AA62A5A8E558}" type="pres">
      <dgm:prSet presAssocID="{B64C5898-6958-4BE2-BB60-C898F834804C}" presName="desTx" presStyleLbl="alignAccFollowNode1" presStyleIdx="0" presStyleCnt="6">
        <dgm:presLayoutVars>
          <dgm:bulletEnabled val="1"/>
        </dgm:presLayoutVars>
      </dgm:prSet>
      <dgm:spPr/>
    </dgm:pt>
    <dgm:pt modelId="{05DB1A83-4EA0-44AE-BE45-0BBF4A02BDFC}" type="pres">
      <dgm:prSet presAssocID="{6585A89A-A503-4C43-B5AA-0D796D244D92}" presName="space" presStyleCnt="0"/>
      <dgm:spPr/>
    </dgm:pt>
    <dgm:pt modelId="{064C1ED7-DB8A-4290-B405-989A47A30D89}" type="pres">
      <dgm:prSet presAssocID="{BD135114-0CDE-4593-B9F4-CC6082AE1C32}" presName="composite" presStyleCnt="0"/>
      <dgm:spPr/>
    </dgm:pt>
    <dgm:pt modelId="{AD479FB6-75AE-4A14-AB09-CEA6A32C0E71}" type="pres">
      <dgm:prSet presAssocID="{BD135114-0CDE-4593-B9F4-CC6082AE1C32}" presName="parTx" presStyleLbl="alignNode1" presStyleIdx="1" presStyleCnt="6">
        <dgm:presLayoutVars>
          <dgm:chMax val="0"/>
          <dgm:chPref val="0"/>
          <dgm:bulletEnabled val="1"/>
        </dgm:presLayoutVars>
      </dgm:prSet>
      <dgm:spPr/>
    </dgm:pt>
    <dgm:pt modelId="{55C5E21A-FB70-4F18-B1AF-CBDC7A4D501F}" type="pres">
      <dgm:prSet presAssocID="{BD135114-0CDE-4593-B9F4-CC6082AE1C32}" presName="desTx" presStyleLbl="alignAccFollowNode1" presStyleIdx="1" presStyleCnt="6">
        <dgm:presLayoutVars>
          <dgm:bulletEnabled val="1"/>
        </dgm:presLayoutVars>
      </dgm:prSet>
      <dgm:spPr/>
    </dgm:pt>
    <dgm:pt modelId="{5F62C7A2-F06B-48E1-8A32-56B82BBE0595}" type="pres">
      <dgm:prSet presAssocID="{8B97FB34-6E6D-4910-9ACE-CACAB2091250}" presName="space" presStyleCnt="0"/>
      <dgm:spPr/>
    </dgm:pt>
    <dgm:pt modelId="{0DCDE35C-520E-4870-A92B-55B8A96F1806}" type="pres">
      <dgm:prSet presAssocID="{C7CBAC0E-1713-420E-8745-9957CF9737EE}" presName="composite" presStyleCnt="0"/>
      <dgm:spPr/>
    </dgm:pt>
    <dgm:pt modelId="{65DA3C12-447B-442E-A2D2-E519495CC002}" type="pres">
      <dgm:prSet presAssocID="{C7CBAC0E-1713-420E-8745-9957CF9737EE}" presName="parTx" presStyleLbl="alignNode1" presStyleIdx="2" presStyleCnt="6">
        <dgm:presLayoutVars>
          <dgm:chMax val="0"/>
          <dgm:chPref val="0"/>
          <dgm:bulletEnabled val="1"/>
        </dgm:presLayoutVars>
      </dgm:prSet>
      <dgm:spPr/>
    </dgm:pt>
    <dgm:pt modelId="{9C55E9BC-0D21-428E-86FD-1B6CD0E235F5}" type="pres">
      <dgm:prSet presAssocID="{C7CBAC0E-1713-420E-8745-9957CF9737EE}" presName="desTx" presStyleLbl="alignAccFollowNode1" presStyleIdx="2" presStyleCnt="6">
        <dgm:presLayoutVars>
          <dgm:bulletEnabled val="1"/>
        </dgm:presLayoutVars>
      </dgm:prSet>
      <dgm:spPr/>
    </dgm:pt>
    <dgm:pt modelId="{FB9A3918-8595-4C2D-AECA-5145DB34FA58}" type="pres">
      <dgm:prSet presAssocID="{E1EAF3E7-3543-40BD-827E-B44B08F7104E}" presName="space" presStyleCnt="0"/>
      <dgm:spPr/>
    </dgm:pt>
    <dgm:pt modelId="{ABC9C03F-ADB3-46D9-B8B9-1B7FDDC20218}" type="pres">
      <dgm:prSet presAssocID="{2B5D15BD-DC36-48AD-9430-6D0A33CE7AE3}" presName="composite" presStyleCnt="0"/>
      <dgm:spPr/>
    </dgm:pt>
    <dgm:pt modelId="{B2973077-3D80-4135-9B0D-55AC17BB741B}" type="pres">
      <dgm:prSet presAssocID="{2B5D15BD-DC36-48AD-9430-6D0A33CE7AE3}" presName="parTx" presStyleLbl="alignNode1" presStyleIdx="3" presStyleCnt="6">
        <dgm:presLayoutVars>
          <dgm:chMax val="0"/>
          <dgm:chPref val="0"/>
          <dgm:bulletEnabled val="1"/>
        </dgm:presLayoutVars>
      </dgm:prSet>
      <dgm:spPr/>
    </dgm:pt>
    <dgm:pt modelId="{2B327B02-3422-487F-AD83-68124077A91C}" type="pres">
      <dgm:prSet presAssocID="{2B5D15BD-DC36-48AD-9430-6D0A33CE7AE3}" presName="desTx" presStyleLbl="alignAccFollowNode1" presStyleIdx="3" presStyleCnt="6">
        <dgm:presLayoutVars>
          <dgm:bulletEnabled val="1"/>
        </dgm:presLayoutVars>
      </dgm:prSet>
      <dgm:spPr/>
    </dgm:pt>
    <dgm:pt modelId="{430CEF92-4062-4A1E-B2C8-2C3BAC5CFD9F}" type="pres">
      <dgm:prSet presAssocID="{78F535EE-0B8A-45E7-9702-50F5E0704059}" presName="space" presStyleCnt="0"/>
      <dgm:spPr/>
    </dgm:pt>
    <dgm:pt modelId="{3DA7D3F3-291B-4AF5-BA4F-4848AF7210F0}" type="pres">
      <dgm:prSet presAssocID="{E4A57CD2-9550-4918-91D2-83C446F5493D}" presName="composite" presStyleCnt="0"/>
      <dgm:spPr/>
    </dgm:pt>
    <dgm:pt modelId="{226DC8B9-4479-45B7-AD04-2D6F608EDBF9}" type="pres">
      <dgm:prSet presAssocID="{E4A57CD2-9550-4918-91D2-83C446F5493D}" presName="parTx" presStyleLbl="alignNode1" presStyleIdx="4" presStyleCnt="6">
        <dgm:presLayoutVars>
          <dgm:chMax val="0"/>
          <dgm:chPref val="0"/>
          <dgm:bulletEnabled val="1"/>
        </dgm:presLayoutVars>
      </dgm:prSet>
      <dgm:spPr/>
    </dgm:pt>
    <dgm:pt modelId="{A6AEC982-AC7D-4977-B106-D6B5F187E49E}" type="pres">
      <dgm:prSet presAssocID="{E4A57CD2-9550-4918-91D2-83C446F5493D}" presName="desTx" presStyleLbl="alignAccFollowNode1" presStyleIdx="4" presStyleCnt="6">
        <dgm:presLayoutVars>
          <dgm:bulletEnabled val="1"/>
        </dgm:presLayoutVars>
      </dgm:prSet>
      <dgm:spPr/>
    </dgm:pt>
    <dgm:pt modelId="{CB4EACF3-00B0-4EB3-B7ED-DF377DFC8BB7}" type="pres">
      <dgm:prSet presAssocID="{C7617F9D-0C15-4DF0-AED1-489F1E835449}" presName="space" presStyleCnt="0"/>
      <dgm:spPr/>
    </dgm:pt>
    <dgm:pt modelId="{D73E1192-BC7F-4375-AEE2-ACABFA6ADA96}" type="pres">
      <dgm:prSet presAssocID="{BF8E06A0-9C36-414E-8DF3-3756FDF8C1FE}" presName="composite" presStyleCnt="0"/>
      <dgm:spPr/>
    </dgm:pt>
    <dgm:pt modelId="{0D8C2130-0FAC-4F09-AE27-FB8EC4E246D6}" type="pres">
      <dgm:prSet presAssocID="{BF8E06A0-9C36-414E-8DF3-3756FDF8C1FE}" presName="parTx" presStyleLbl="alignNode1" presStyleIdx="5" presStyleCnt="6">
        <dgm:presLayoutVars>
          <dgm:chMax val="0"/>
          <dgm:chPref val="0"/>
          <dgm:bulletEnabled val="1"/>
        </dgm:presLayoutVars>
      </dgm:prSet>
      <dgm:spPr/>
    </dgm:pt>
    <dgm:pt modelId="{2BD1C9E5-D689-4683-84E5-94337C5FE228}" type="pres">
      <dgm:prSet presAssocID="{BF8E06A0-9C36-414E-8DF3-3756FDF8C1FE}" presName="desTx" presStyleLbl="alignAccFollowNode1" presStyleIdx="5" presStyleCnt="6">
        <dgm:presLayoutVars>
          <dgm:bulletEnabled val="1"/>
        </dgm:presLayoutVars>
      </dgm:prSet>
      <dgm:spPr/>
    </dgm:pt>
  </dgm:ptLst>
  <dgm:cxnLst>
    <dgm:cxn modelId="{0CDF3502-0FCE-4333-9E24-FBB18D05CB19}" type="presOf" srcId="{E4A57CD2-9550-4918-91D2-83C446F5493D}" destId="{226DC8B9-4479-45B7-AD04-2D6F608EDBF9}" srcOrd="0" destOrd="0" presId="urn:microsoft.com/office/officeart/2005/8/layout/hList1"/>
    <dgm:cxn modelId="{5A5BB204-91A8-4641-8C31-084ED128E381}" type="presOf" srcId="{A05DCAA3-E623-4731-AD79-193E5AD1B9E3}" destId="{2B327B02-3422-487F-AD83-68124077A91C}" srcOrd="0" destOrd="1" presId="urn:microsoft.com/office/officeart/2005/8/layout/hList1"/>
    <dgm:cxn modelId="{3281C005-460D-4242-B6F4-A8C6ECFFC0B2}" type="presOf" srcId="{BD135114-0CDE-4593-B9F4-CC6082AE1C32}" destId="{AD479FB6-75AE-4A14-AB09-CEA6A32C0E71}" srcOrd="0" destOrd="0" presId="urn:microsoft.com/office/officeart/2005/8/layout/hList1"/>
    <dgm:cxn modelId="{7AF23309-8B22-4E47-9575-DB06ACB79927}" type="presOf" srcId="{490AA565-F809-4218-8E37-EA5B8BC31B60}" destId="{2BD1C9E5-D689-4683-84E5-94337C5FE228}" srcOrd="0" destOrd="3" presId="urn:microsoft.com/office/officeart/2005/8/layout/hList1"/>
    <dgm:cxn modelId="{831B7E0B-6BE2-4FD2-B95F-247274AB95C3}" srcId="{0C5EA5F5-2C05-4F9B-9B7A-2EFA24EFEE31}" destId="{E4A57CD2-9550-4918-91D2-83C446F5493D}" srcOrd="4" destOrd="0" parTransId="{74AAB4B5-9547-47C5-9AE8-088375DA7739}" sibTransId="{C7617F9D-0C15-4DF0-AED1-489F1E835449}"/>
    <dgm:cxn modelId="{30ADEE13-8197-4307-BFAE-559BED4CB865}" type="presOf" srcId="{F72BFD80-6838-43BB-B276-0D49D417BAE8}" destId="{D8899131-0DC8-43C3-A433-AA62A5A8E558}" srcOrd="0" destOrd="8" presId="urn:microsoft.com/office/officeart/2005/8/layout/hList1"/>
    <dgm:cxn modelId="{E4A91B16-E472-4A6B-948A-63D81DC70B70}" srcId="{C7CBAC0E-1713-420E-8745-9957CF9737EE}" destId="{3F6B76A3-E59B-45DB-BD49-418E8503A16D}" srcOrd="0" destOrd="0" parTransId="{32B89D98-6C50-4DA2-9CD7-E1B1BAC28722}" sibTransId="{C2B2A630-754B-4ACA-B226-7145D5692376}"/>
    <dgm:cxn modelId="{588FD51C-D5E0-472A-A698-F557F0DAE74C}" srcId="{0C5EA5F5-2C05-4F9B-9B7A-2EFA24EFEE31}" destId="{B64C5898-6958-4BE2-BB60-C898F834804C}" srcOrd="0" destOrd="0" parTransId="{40560F43-6003-4D5C-BECB-C6FAF7A5A47D}" sibTransId="{6585A89A-A503-4C43-B5AA-0D796D244D92}"/>
    <dgm:cxn modelId="{23811D22-3492-4810-A1F3-38DDB097F79F}" srcId="{2B5D15BD-DC36-48AD-9430-6D0A33CE7AE3}" destId="{2C2029E0-E360-4015-A660-CB433930D24E}" srcOrd="0" destOrd="0" parTransId="{8913F9CA-CDBD-4FF4-BBE0-AAF7CBD14052}" sibTransId="{E74D693D-AB01-4175-BA00-E1345F2790A6}"/>
    <dgm:cxn modelId="{6C827D22-D409-4D3A-9C49-0931A2C216DD}" type="presOf" srcId="{6825744F-ACAF-4498-8550-B7B58E2A5D09}" destId="{D8899131-0DC8-43C3-A433-AA62A5A8E558}" srcOrd="0" destOrd="3" presId="urn:microsoft.com/office/officeart/2005/8/layout/hList1"/>
    <dgm:cxn modelId="{7E8A6B24-81B3-42FF-99CA-B7F215B12FB5}" srcId="{B64C5898-6958-4BE2-BB60-C898F834804C}" destId="{DC41D283-6ADA-4093-B5A7-658540F26000}" srcOrd="2" destOrd="0" parTransId="{7DE073E1-AC42-4EE9-A48A-8A01BA092CAA}" sibTransId="{F0E952F3-2B6E-4512-9659-D5BAFA0ECE0F}"/>
    <dgm:cxn modelId="{ACE15D26-EC27-46D7-89AB-17E4BE43A10E}" srcId="{0C5EA5F5-2C05-4F9B-9B7A-2EFA24EFEE31}" destId="{2B5D15BD-DC36-48AD-9430-6D0A33CE7AE3}" srcOrd="3" destOrd="0" parTransId="{E0656BD6-8BA7-466B-9104-6CBCF983A803}" sibTransId="{78F535EE-0B8A-45E7-9702-50F5E0704059}"/>
    <dgm:cxn modelId="{684B4C26-F652-404B-BCE8-E6FFCC14C882}" type="presOf" srcId="{5036D7A4-5B8A-4BD1-AB9F-218139A9ADD8}" destId="{D8899131-0DC8-43C3-A433-AA62A5A8E558}" srcOrd="0" destOrd="1" presId="urn:microsoft.com/office/officeart/2005/8/layout/hList1"/>
    <dgm:cxn modelId="{D0FDCC28-7120-4C14-9848-1F1729ED72B3}" type="presOf" srcId="{BDBAF24D-5D67-44F2-A28C-CA75BBF33CEE}" destId="{D8899131-0DC8-43C3-A433-AA62A5A8E558}" srcOrd="0" destOrd="5" presId="urn:microsoft.com/office/officeart/2005/8/layout/hList1"/>
    <dgm:cxn modelId="{DA6F2F2B-06B3-4795-8468-81DCDE8AEE9F}" type="presOf" srcId="{0C5EA5F5-2C05-4F9B-9B7A-2EFA24EFEE31}" destId="{822A3691-5566-42B3-9775-97F661A0BAE0}" srcOrd="0" destOrd="0" presId="urn:microsoft.com/office/officeart/2005/8/layout/hList1"/>
    <dgm:cxn modelId="{050C5E33-2D28-4A4C-B37A-F1A6DC15921C}" srcId="{B64C5898-6958-4BE2-BB60-C898F834804C}" destId="{BDBAF24D-5D67-44F2-A28C-CA75BBF33CEE}" srcOrd="5" destOrd="0" parTransId="{2C548BB5-EEF3-460F-9553-02739B52D658}" sibTransId="{A331C08B-EE59-4CFA-B7E8-CA9B0B8CCAE6}"/>
    <dgm:cxn modelId="{433DD539-DDE2-458B-A39F-DDC793FEE51B}" srcId="{B64C5898-6958-4BE2-BB60-C898F834804C}" destId="{1A9D3A27-1E87-4C9B-BA15-C5BF70030DA5}" srcOrd="0" destOrd="0" parTransId="{A32EC0DA-7E48-4FA9-BB00-A12511FAD6BA}" sibTransId="{85A26AAA-3918-43E6-B1E1-FF4A9ACDBFAE}"/>
    <dgm:cxn modelId="{AED3623C-91EB-40A1-A02A-438B98E0D424}" srcId="{B64C5898-6958-4BE2-BB60-C898F834804C}" destId="{4B8A2EC3-DD85-429F-8065-CAE0CBB6655F}" srcOrd="9" destOrd="0" parTransId="{924C0C8D-0948-4E9B-89E1-6F423E402A3F}" sibTransId="{4426E602-6CEF-45CA-9566-881F93CACACA}"/>
    <dgm:cxn modelId="{89BC443C-6793-471F-AA6E-D453CBB6E12D}" srcId="{B64C5898-6958-4BE2-BB60-C898F834804C}" destId="{E9B60BF7-9FA7-43A0-99CB-5B9214CF7724}" srcOrd="7" destOrd="0" parTransId="{F3E56CED-A323-4767-995D-4DA99691E623}" sibTransId="{00147341-8D4F-460B-A0F4-E02CC98B9CB4}"/>
    <dgm:cxn modelId="{CD55943C-2FB4-43F6-972C-CFC27B00A45D}" srcId="{BD135114-0CDE-4593-B9F4-CC6082AE1C32}" destId="{425113FC-E7F0-4EC5-9C1E-56B3468AC559}" srcOrd="0" destOrd="0" parTransId="{5F06E1EF-D914-4FA4-9232-65AB5D5601EF}" sibTransId="{75867315-3018-431C-B345-2A6B929D0F67}"/>
    <dgm:cxn modelId="{B4285B5F-4CED-4804-9527-A6F873535314}" srcId="{2B5D15BD-DC36-48AD-9430-6D0A33CE7AE3}" destId="{A05DCAA3-E623-4731-AD79-193E5AD1B9E3}" srcOrd="1" destOrd="0" parTransId="{0BE7DB9F-1C97-4FE1-96CA-47D44FCE5703}" sibTransId="{CF4B5C6A-5728-45EE-97D9-9DACCFBA81E4}"/>
    <dgm:cxn modelId="{6739A149-252F-4B20-9FA9-AECDAD2B24B8}" srcId="{0C5EA5F5-2C05-4F9B-9B7A-2EFA24EFEE31}" destId="{BF8E06A0-9C36-414E-8DF3-3756FDF8C1FE}" srcOrd="5" destOrd="0" parTransId="{1B338EB8-A4BF-47A7-AA51-C36F9B21AB7B}" sibTransId="{37C7644E-1971-4CEF-B0B5-35D9FA41599B}"/>
    <dgm:cxn modelId="{C21D334A-88D3-4762-98A8-F55F89159D60}" type="presOf" srcId="{2B5D15BD-DC36-48AD-9430-6D0A33CE7AE3}" destId="{B2973077-3D80-4135-9B0D-55AC17BB741B}" srcOrd="0" destOrd="0" presId="urn:microsoft.com/office/officeart/2005/8/layout/hList1"/>
    <dgm:cxn modelId="{1F6A3C4C-7BFD-4A2D-A59F-356E1F01629A}" type="presOf" srcId="{F47CB9A6-3870-44E0-8CF9-3BDA4E0DC44E}" destId="{2BD1C9E5-D689-4683-84E5-94337C5FE228}" srcOrd="0" destOrd="0" presId="urn:microsoft.com/office/officeart/2005/8/layout/hList1"/>
    <dgm:cxn modelId="{315BBE6F-CFFE-498C-B98C-BB9FE9612DA6}" type="presOf" srcId="{8AFCDCE9-6891-4960-A8A4-011C8A4278A1}" destId="{A6AEC982-AC7D-4977-B106-D6B5F187E49E}" srcOrd="0" destOrd="3" presId="urn:microsoft.com/office/officeart/2005/8/layout/hList1"/>
    <dgm:cxn modelId="{C2282051-B429-41AF-832C-CB4573B84408}" type="presOf" srcId="{FB27AA92-7087-4606-A6C3-7DC97E352B5D}" destId="{D8899131-0DC8-43C3-A433-AA62A5A8E558}" srcOrd="0" destOrd="6" presId="urn:microsoft.com/office/officeart/2005/8/layout/hList1"/>
    <dgm:cxn modelId="{50EA9553-CF20-48E0-86FD-5E9A3C9DDE16}" type="presOf" srcId="{1A9D3A27-1E87-4C9B-BA15-C5BF70030DA5}" destId="{D8899131-0DC8-43C3-A433-AA62A5A8E558}" srcOrd="0" destOrd="0" presId="urn:microsoft.com/office/officeart/2005/8/layout/hList1"/>
    <dgm:cxn modelId="{6C5C9B77-738A-404B-8448-A884E05CF30B}" srcId="{BF8E06A0-9C36-414E-8DF3-3756FDF8C1FE}" destId="{59494CF5-6B0A-4D93-83D6-4B5762C044F6}" srcOrd="2" destOrd="0" parTransId="{1E7189FE-674F-47C7-AF40-FFA08C2EA379}" sibTransId="{B68F5CBB-CA16-4259-9785-A2476A20B2BF}"/>
    <dgm:cxn modelId="{CA2BDA59-BD50-492B-A91B-A8F196CCD5BF}" type="presOf" srcId="{BF8E06A0-9C36-414E-8DF3-3756FDF8C1FE}" destId="{0D8C2130-0FAC-4F09-AE27-FB8EC4E246D6}" srcOrd="0" destOrd="0" presId="urn:microsoft.com/office/officeart/2005/8/layout/hList1"/>
    <dgm:cxn modelId="{5C814384-5C6D-4369-88B9-CD41D45BE13A}" srcId="{E4A57CD2-9550-4918-91D2-83C446F5493D}" destId="{E85B5400-954F-40FC-ADC5-BF6AB489E1E7}" srcOrd="1" destOrd="0" parTransId="{9F2B7FEC-F3F5-4F45-AC55-C987B94C2E06}" sibTransId="{436C3E0F-595A-4278-97FF-1CDEBB78E5DD}"/>
    <dgm:cxn modelId="{E7D7A388-9CDE-4652-A4D0-91FE6BDE26E9}" srcId="{E4A57CD2-9550-4918-91D2-83C446F5493D}" destId="{66FB553F-B0E1-48AF-8F03-38276C223A91}" srcOrd="2" destOrd="0" parTransId="{9729F1C6-8288-4433-A98B-71DEF5AD07CC}" sibTransId="{060E9340-6B2D-436D-980E-D741AD768D88}"/>
    <dgm:cxn modelId="{D83A138A-5DD8-40E8-801F-3F2ED2BDD2E5}" type="presOf" srcId="{3AA19169-70E7-4106-8AC9-6772DF77D3FD}" destId="{D8899131-0DC8-43C3-A433-AA62A5A8E558}" srcOrd="0" destOrd="4" presId="urn:microsoft.com/office/officeart/2005/8/layout/hList1"/>
    <dgm:cxn modelId="{A6D14E8E-F5D6-4E6A-8132-22A578D99A32}" type="presOf" srcId="{425113FC-E7F0-4EC5-9C1E-56B3468AC559}" destId="{55C5E21A-FB70-4F18-B1AF-CBDC7A4D501F}" srcOrd="0" destOrd="0" presId="urn:microsoft.com/office/officeart/2005/8/layout/hList1"/>
    <dgm:cxn modelId="{104F139B-902E-4E8C-8455-FD11387FD1C5}" type="presOf" srcId="{3B1FDC09-9914-4B50-8D8C-AEB1768A6779}" destId="{2BD1C9E5-D689-4683-84E5-94337C5FE228}" srcOrd="0" destOrd="1" presId="urn:microsoft.com/office/officeart/2005/8/layout/hList1"/>
    <dgm:cxn modelId="{99C03F9D-7D0A-49CA-B130-17F540E9B77D}" type="presOf" srcId="{59494CF5-6B0A-4D93-83D6-4B5762C044F6}" destId="{2BD1C9E5-D689-4683-84E5-94337C5FE228}" srcOrd="0" destOrd="2" presId="urn:microsoft.com/office/officeart/2005/8/layout/hList1"/>
    <dgm:cxn modelId="{ED6EA09D-BFF0-4359-9688-3B85A308C8AF}" srcId="{B64C5898-6958-4BE2-BB60-C898F834804C}" destId="{3AA19169-70E7-4106-8AC9-6772DF77D3FD}" srcOrd="4" destOrd="0" parTransId="{87BA48A4-41CC-4B71-B8F2-B2535038D5DD}" sibTransId="{09582ED3-7E10-4829-B22A-94474514B108}"/>
    <dgm:cxn modelId="{F042EB9D-F0A9-44C3-8A26-6ACD59171C5B}" type="presOf" srcId="{E9B60BF7-9FA7-43A0-99CB-5B9214CF7724}" destId="{D8899131-0DC8-43C3-A433-AA62A5A8E558}" srcOrd="0" destOrd="7" presId="urn:microsoft.com/office/officeart/2005/8/layout/hList1"/>
    <dgm:cxn modelId="{66030FA3-F58C-4DEB-B2FC-450CB806187F}" srcId="{C7CBAC0E-1713-420E-8745-9957CF9737EE}" destId="{3A3FCE7E-6124-4CC1-9DB3-4C6210E35178}" srcOrd="1" destOrd="0" parTransId="{19349A0F-2D24-4952-9314-263436CE1831}" sibTransId="{EB6C1599-5871-44B3-B629-F9A53BA76357}"/>
    <dgm:cxn modelId="{83C731B0-2701-49EA-A489-43D7DD92971F}" type="presOf" srcId="{6B364C0F-C783-47FC-9D15-7D35526E1D0E}" destId="{55C5E21A-FB70-4F18-B1AF-CBDC7A4D501F}" srcOrd="0" destOrd="1" presId="urn:microsoft.com/office/officeart/2005/8/layout/hList1"/>
    <dgm:cxn modelId="{2BA137B1-71C1-4903-8424-BE0FC7F1167B}" type="presOf" srcId="{DC41D283-6ADA-4093-B5A7-658540F26000}" destId="{D8899131-0DC8-43C3-A433-AA62A5A8E558}" srcOrd="0" destOrd="2" presId="urn:microsoft.com/office/officeart/2005/8/layout/hList1"/>
    <dgm:cxn modelId="{27BEBEB2-E247-49EB-957A-6C91302A8673}" srcId="{BD135114-0CDE-4593-B9F4-CC6082AE1C32}" destId="{6B364C0F-C783-47FC-9D15-7D35526E1D0E}" srcOrd="1" destOrd="0" parTransId="{259D571A-9E00-4F05-B6F5-EA31CABB8DFC}" sibTransId="{D1AE5A16-8736-4378-B2CB-D8A51EF105DB}"/>
    <dgm:cxn modelId="{D46222B3-3658-414E-98BF-F3D18B47432D}" type="presOf" srcId="{3F6B76A3-E59B-45DB-BD49-418E8503A16D}" destId="{9C55E9BC-0D21-428E-86FD-1B6CD0E235F5}" srcOrd="0" destOrd="0" presId="urn:microsoft.com/office/officeart/2005/8/layout/hList1"/>
    <dgm:cxn modelId="{D46FB8B5-E8E8-48E3-8F45-1EF26E96B888}" srcId="{BF8E06A0-9C36-414E-8DF3-3756FDF8C1FE}" destId="{490AA565-F809-4218-8E37-EA5B8BC31B60}" srcOrd="3" destOrd="0" parTransId="{AC07B252-F66F-41A0-9160-03561F092F3B}" sibTransId="{D1D5FDF6-9704-45A3-A0EF-BBD06FBFF208}"/>
    <dgm:cxn modelId="{6DDE78BA-F56D-4A6E-8BFD-8E8A7D8AF757}" srcId="{BF8E06A0-9C36-414E-8DF3-3756FDF8C1FE}" destId="{3B1FDC09-9914-4B50-8D8C-AEB1768A6779}" srcOrd="1" destOrd="0" parTransId="{918097ED-9DEB-4A2F-83A4-BF06C056590A}" sibTransId="{61D9D0DB-C8DC-4D50-8FD2-76C6557B7D46}"/>
    <dgm:cxn modelId="{443D08BE-4A14-47BA-8D33-27CEF84D6328}" srcId="{E4A57CD2-9550-4918-91D2-83C446F5493D}" destId="{8AFCDCE9-6891-4960-A8A4-011C8A4278A1}" srcOrd="3" destOrd="0" parTransId="{5C5628E1-1998-4C94-AC6F-24FDDB26BD2C}" sibTransId="{C2B544C8-A0E9-45C6-A441-2506177B7CA8}"/>
    <dgm:cxn modelId="{125EABC0-A2F5-4AC0-A841-1F7A832A5239}" srcId="{B64C5898-6958-4BE2-BB60-C898F834804C}" destId="{FB27AA92-7087-4606-A6C3-7DC97E352B5D}" srcOrd="6" destOrd="0" parTransId="{1A8994ED-04A6-4C9C-9389-8BEBC3B3F49C}" sibTransId="{3D104E0B-AB1A-49E3-A122-C18EFEBCADA2}"/>
    <dgm:cxn modelId="{19893DC3-3DC9-4AA2-8C3E-08EA8C608183}" srcId="{E4A57CD2-9550-4918-91D2-83C446F5493D}" destId="{F010E454-2813-497B-AE96-06B605C8B896}" srcOrd="0" destOrd="0" parTransId="{69F3D6A5-98C3-4036-822F-5E24E6087B9C}" sibTransId="{38486DB5-73E3-4D3B-8852-D0BEB2DB399F}"/>
    <dgm:cxn modelId="{92F9F5C9-05F8-44B9-BC33-91DADDDA7714}" type="presOf" srcId="{3A3FCE7E-6124-4CC1-9DB3-4C6210E35178}" destId="{9C55E9BC-0D21-428E-86FD-1B6CD0E235F5}" srcOrd="0" destOrd="1" presId="urn:microsoft.com/office/officeart/2005/8/layout/hList1"/>
    <dgm:cxn modelId="{20F408CC-C04E-4AE6-BE5B-5A4E03FFE951}" srcId="{0C5EA5F5-2C05-4F9B-9B7A-2EFA24EFEE31}" destId="{C7CBAC0E-1713-420E-8745-9957CF9737EE}" srcOrd="2" destOrd="0" parTransId="{784F05BF-A553-41E9-8963-1019CDFDF85F}" sibTransId="{E1EAF3E7-3543-40BD-827E-B44B08F7104E}"/>
    <dgm:cxn modelId="{C731B8D5-06CC-40A0-8A4B-4768C93BAAB0}" type="presOf" srcId="{B64C5898-6958-4BE2-BB60-C898F834804C}" destId="{774E3FA4-5926-4D24-8B6D-74C3D1740055}" srcOrd="0" destOrd="0" presId="urn:microsoft.com/office/officeart/2005/8/layout/hList1"/>
    <dgm:cxn modelId="{C618F5DC-1FA7-4F6E-B78F-2E1AF7152528}" type="presOf" srcId="{4B8A2EC3-DD85-429F-8065-CAE0CBB6655F}" destId="{D8899131-0DC8-43C3-A433-AA62A5A8E558}" srcOrd="0" destOrd="9" presId="urn:microsoft.com/office/officeart/2005/8/layout/hList1"/>
    <dgm:cxn modelId="{90481BDF-038B-404B-8735-041FC7356002}" srcId="{B64C5898-6958-4BE2-BB60-C898F834804C}" destId="{F72BFD80-6838-43BB-B276-0D49D417BAE8}" srcOrd="8" destOrd="0" parTransId="{1640DDDD-265B-44C8-9F65-5C2F396D30FD}" sibTransId="{BE25D2B5-BAD5-472A-A4F4-FE48711BEFDA}"/>
    <dgm:cxn modelId="{840B22E3-9DBA-4774-A88A-C929D3B9501E}" srcId="{BF8E06A0-9C36-414E-8DF3-3756FDF8C1FE}" destId="{F47CB9A6-3870-44E0-8CF9-3BDA4E0DC44E}" srcOrd="0" destOrd="0" parTransId="{A475C786-5BEE-4D9A-B944-E0B6220ED50D}" sibTransId="{C266B28E-9A9E-4DCF-9893-8BE976159F86}"/>
    <dgm:cxn modelId="{D9A9C0E5-B31B-4125-84AB-C4C2F9200563}" srcId="{B64C5898-6958-4BE2-BB60-C898F834804C}" destId="{6825744F-ACAF-4498-8550-B7B58E2A5D09}" srcOrd="3" destOrd="0" parTransId="{CFBB6E89-AFC4-4666-9220-91AC9AF075DF}" sibTransId="{4395B32F-003F-4C73-A950-91813C809810}"/>
    <dgm:cxn modelId="{CE7708E8-8254-4EC5-8483-A107FC3187FE}" type="presOf" srcId="{2C2029E0-E360-4015-A660-CB433930D24E}" destId="{2B327B02-3422-487F-AD83-68124077A91C}" srcOrd="0" destOrd="0" presId="urn:microsoft.com/office/officeart/2005/8/layout/hList1"/>
    <dgm:cxn modelId="{F9A98EEE-44EE-4E69-AE96-17BF8EA982E0}" srcId="{B64C5898-6958-4BE2-BB60-C898F834804C}" destId="{5036D7A4-5B8A-4BD1-AB9F-218139A9ADD8}" srcOrd="1" destOrd="0" parTransId="{E7B28248-C0E2-4874-A989-564FF22AB28B}" sibTransId="{42854F75-6E02-4689-9BE2-C3185C6B3FDF}"/>
    <dgm:cxn modelId="{7877F5F2-4D34-4BB5-8197-8BA61B9B8CC7}" type="presOf" srcId="{66FB553F-B0E1-48AF-8F03-38276C223A91}" destId="{A6AEC982-AC7D-4977-B106-D6B5F187E49E}" srcOrd="0" destOrd="2" presId="urn:microsoft.com/office/officeart/2005/8/layout/hList1"/>
    <dgm:cxn modelId="{5E57C5F9-9F48-4587-B60D-AF430D4CDCAE}" srcId="{0C5EA5F5-2C05-4F9B-9B7A-2EFA24EFEE31}" destId="{BD135114-0CDE-4593-B9F4-CC6082AE1C32}" srcOrd="1" destOrd="0" parTransId="{1F9838D7-D594-4589-A162-9EE2F14F7581}" sibTransId="{8B97FB34-6E6D-4910-9ACE-CACAB2091250}"/>
    <dgm:cxn modelId="{D59F88FA-346E-4EB6-9C4B-82264506A255}" type="presOf" srcId="{E85B5400-954F-40FC-ADC5-BF6AB489E1E7}" destId="{A6AEC982-AC7D-4977-B106-D6B5F187E49E}" srcOrd="0" destOrd="1" presId="urn:microsoft.com/office/officeart/2005/8/layout/hList1"/>
    <dgm:cxn modelId="{C23F5CFB-415B-496C-961B-764B4C527495}" type="presOf" srcId="{F010E454-2813-497B-AE96-06B605C8B896}" destId="{A6AEC982-AC7D-4977-B106-D6B5F187E49E}" srcOrd="0" destOrd="0" presId="urn:microsoft.com/office/officeart/2005/8/layout/hList1"/>
    <dgm:cxn modelId="{444156FE-D5E2-4CD9-B402-7FDFB076BC5A}" type="presOf" srcId="{C7CBAC0E-1713-420E-8745-9957CF9737EE}" destId="{65DA3C12-447B-442E-A2D2-E519495CC002}" srcOrd="0" destOrd="0" presId="urn:microsoft.com/office/officeart/2005/8/layout/hList1"/>
    <dgm:cxn modelId="{E396231D-E6EC-4CDA-846A-84D02BE0C30B}" type="presParOf" srcId="{822A3691-5566-42B3-9775-97F661A0BAE0}" destId="{CD0385C3-B99D-4D90-A048-9B78115B6720}" srcOrd="0" destOrd="0" presId="urn:microsoft.com/office/officeart/2005/8/layout/hList1"/>
    <dgm:cxn modelId="{5886792C-B855-4850-808A-E7BAEEB6CD8C}" type="presParOf" srcId="{CD0385C3-B99D-4D90-A048-9B78115B6720}" destId="{774E3FA4-5926-4D24-8B6D-74C3D1740055}" srcOrd="0" destOrd="0" presId="urn:microsoft.com/office/officeart/2005/8/layout/hList1"/>
    <dgm:cxn modelId="{0B0C6380-09C5-49DA-ACF5-EAD64F3E8C39}" type="presParOf" srcId="{CD0385C3-B99D-4D90-A048-9B78115B6720}" destId="{D8899131-0DC8-43C3-A433-AA62A5A8E558}" srcOrd="1" destOrd="0" presId="urn:microsoft.com/office/officeart/2005/8/layout/hList1"/>
    <dgm:cxn modelId="{8BE91D54-04C1-4DCF-A980-37A6DE73756A}" type="presParOf" srcId="{822A3691-5566-42B3-9775-97F661A0BAE0}" destId="{05DB1A83-4EA0-44AE-BE45-0BBF4A02BDFC}" srcOrd="1" destOrd="0" presId="urn:microsoft.com/office/officeart/2005/8/layout/hList1"/>
    <dgm:cxn modelId="{CBC33055-E854-4732-8BF7-10E2DFA41CAF}" type="presParOf" srcId="{822A3691-5566-42B3-9775-97F661A0BAE0}" destId="{064C1ED7-DB8A-4290-B405-989A47A30D89}" srcOrd="2" destOrd="0" presId="urn:microsoft.com/office/officeart/2005/8/layout/hList1"/>
    <dgm:cxn modelId="{F79C67F2-C301-4F5C-A895-66E08033353C}" type="presParOf" srcId="{064C1ED7-DB8A-4290-B405-989A47A30D89}" destId="{AD479FB6-75AE-4A14-AB09-CEA6A32C0E71}" srcOrd="0" destOrd="0" presId="urn:microsoft.com/office/officeart/2005/8/layout/hList1"/>
    <dgm:cxn modelId="{0EA85D78-B8F7-49C0-822C-074C2B236456}" type="presParOf" srcId="{064C1ED7-DB8A-4290-B405-989A47A30D89}" destId="{55C5E21A-FB70-4F18-B1AF-CBDC7A4D501F}" srcOrd="1" destOrd="0" presId="urn:microsoft.com/office/officeart/2005/8/layout/hList1"/>
    <dgm:cxn modelId="{32AA11AB-04B3-4684-81AC-FF17455E086B}" type="presParOf" srcId="{822A3691-5566-42B3-9775-97F661A0BAE0}" destId="{5F62C7A2-F06B-48E1-8A32-56B82BBE0595}" srcOrd="3" destOrd="0" presId="urn:microsoft.com/office/officeart/2005/8/layout/hList1"/>
    <dgm:cxn modelId="{5CE996DF-9EA0-4261-921C-1240052CCF36}" type="presParOf" srcId="{822A3691-5566-42B3-9775-97F661A0BAE0}" destId="{0DCDE35C-520E-4870-A92B-55B8A96F1806}" srcOrd="4" destOrd="0" presId="urn:microsoft.com/office/officeart/2005/8/layout/hList1"/>
    <dgm:cxn modelId="{12C0AC4C-2700-4000-8488-269201D5030C}" type="presParOf" srcId="{0DCDE35C-520E-4870-A92B-55B8A96F1806}" destId="{65DA3C12-447B-442E-A2D2-E519495CC002}" srcOrd="0" destOrd="0" presId="urn:microsoft.com/office/officeart/2005/8/layout/hList1"/>
    <dgm:cxn modelId="{C5B1E2B4-DBCC-4BB8-BABC-F7857B095192}" type="presParOf" srcId="{0DCDE35C-520E-4870-A92B-55B8A96F1806}" destId="{9C55E9BC-0D21-428E-86FD-1B6CD0E235F5}" srcOrd="1" destOrd="0" presId="urn:microsoft.com/office/officeart/2005/8/layout/hList1"/>
    <dgm:cxn modelId="{CADA196E-2C7A-40D1-B0F7-C773AFF5F952}" type="presParOf" srcId="{822A3691-5566-42B3-9775-97F661A0BAE0}" destId="{FB9A3918-8595-4C2D-AECA-5145DB34FA58}" srcOrd="5" destOrd="0" presId="urn:microsoft.com/office/officeart/2005/8/layout/hList1"/>
    <dgm:cxn modelId="{9F518C1D-DBF8-4F77-BB9C-F004170967AA}" type="presParOf" srcId="{822A3691-5566-42B3-9775-97F661A0BAE0}" destId="{ABC9C03F-ADB3-46D9-B8B9-1B7FDDC20218}" srcOrd="6" destOrd="0" presId="urn:microsoft.com/office/officeart/2005/8/layout/hList1"/>
    <dgm:cxn modelId="{5926B51E-F069-449B-8ED0-E895405D4695}" type="presParOf" srcId="{ABC9C03F-ADB3-46D9-B8B9-1B7FDDC20218}" destId="{B2973077-3D80-4135-9B0D-55AC17BB741B}" srcOrd="0" destOrd="0" presId="urn:microsoft.com/office/officeart/2005/8/layout/hList1"/>
    <dgm:cxn modelId="{231DAA28-47D6-4C22-B6F7-C21CA7D7E749}" type="presParOf" srcId="{ABC9C03F-ADB3-46D9-B8B9-1B7FDDC20218}" destId="{2B327B02-3422-487F-AD83-68124077A91C}" srcOrd="1" destOrd="0" presId="urn:microsoft.com/office/officeart/2005/8/layout/hList1"/>
    <dgm:cxn modelId="{A30713E7-5BBF-4A6C-AE78-0E94D79F30A7}" type="presParOf" srcId="{822A3691-5566-42B3-9775-97F661A0BAE0}" destId="{430CEF92-4062-4A1E-B2C8-2C3BAC5CFD9F}" srcOrd="7" destOrd="0" presId="urn:microsoft.com/office/officeart/2005/8/layout/hList1"/>
    <dgm:cxn modelId="{C1D8A28A-4421-465C-B645-8DECD668F46B}" type="presParOf" srcId="{822A3691-5566-42B3-9775-97F661A0BAE0}" destId="{3DA7D3F3-291B-4AF5-BA4F-4848AF7210F0}" srcOrd="8" destOrd="0" presId="urn:microsoft.com/office/officeart/2005/8/layout/hList1"/>
    <dgm:cxn modelId="{0E6A74C6-D691-47A5-A78E-1565E96F2B89}" type="presParOf" srcId="{3DA7D3F3-291B-4AF5-BA4F-4848AF7210F0}" destId="{226DC8B9-4479-45B7-AD04-2D6F608EDBF9}" srcOrd="0" destOrd="0" presId="urn:microsoft.com/office/officeart/2005/8/layout/hList1"/>
    <dgm:cxn modelId="{E42333CD-60EC-488D-BF90-B4E823FBF260}" type="presParOf" srcId="{3DA7D3F3-291B-4AF5-BA4F-4848AF7210F0}" destId="{A6AEC982-AC7D-4977-B106-D6B5F187E49E}" srcOrd="1" destOrd="0" presId="urn:microsoft.com/office/officeart/2005/8/layout/hList1"/>
    <dgm:cxn modelId="{3A42B46E-1840-4637-A8EF-5FFCFBBE98CD}" type="presParOf" srcId="{822A3691-5566-42B3-9775-97F661A0BAE0}" destId="{CB4EACF3-00B0-4EB3-B7ED-DF377DFC8BB7}" srcOrd="9" destOrd="0" presId="urn:microsoft.com/office/officeart/2005/8/layout/hList1"/>
    <dgm:cxn modelId="{7742528A-05A9-4E72-B286-8FFC39584712}" type="presParOf" srcId="{822A3691-5566-42B3-9775-97F661A0BAE0}" destId="{D73E1192-BC7F-4375-AEE2-ACABFA6ADA96}" srcOrd="10" destOrd="0" presId="urn:microsoft.com/office/officeart/2005/8/layout/hList1"/>
    <dgm:cxn modelId="{63D1D124-FD3A-4CEB-AC77-0B122BABBF6F}" type="presParOf" srcId="{D73E1192-BC7F-4375-AEE2-ACABFA6ADA96}" destId="{0D8C2130-0FAC-4F09-AE27-FB8EC4E246D6}" srcOrd="0" destOrd="0" presId="urn:microsoft.com/office/officeart/2005/8/layout/hList1"/>
    <dgm:cxn modelId="{B5239539-E6FC-42E2-8409-746A50B9EA9C}" type="presParOf" srcId="{D73E1192-BC7F-4375-AEE2-ACABFA6ADA96}" destId="{2BD1C9E5-D689-4683-84E5-94337C5FE22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7EBF1A5-77B4-4349-BDD0-B0889C2CD51A}" type="doc">
      <dgm:prSet loTypeId="urn:microsoft.com/office/officeart/2005/8/layout/chevron2" loCatId="list" qsTypeId="urn:microsoft.com/office/officeart/2005/8/quickstyle/simple1" qsCatId="simple" csTypeId="urn:microsoft.com/office/officeart/2005/8/colors/accent1_5" csCatId="accent1" phldr="1"/>
      <dgm:spPr/>
      <dgm:t>
        <a:bodyPr/>
        <a:lstStyle/>
        <a:p>
          <a:endParaRPr lang="en-US"/>
        </a:p>
      </dgm:t>
    </dgm:pt>
    <dgm:pt modelId="{56F64839-A76A-4826-B68F-44339BB706DA}">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Classification of Open Source Licences</a:t>
          </a:r>
          <a:endParaRPr lang="en-US" sz="2000" kern="1200" dirty="0">
            <a:solidFill>
              <a:prstClr val="white"/>
            </a:solidFill>
            <a:latin typeface="Calibri" panose="020F0502020204030204"/>
            <a:ea typeface="+mn-ea"/>
            <a:cs typeface="+mn-cs"/>
          </a:endParaRPr>
        </a:p>
      </dgm:t>
    </dgm:pt>
    <dgm:pt modelId="{070CA948-FD0F-422A-B579-24FC3DCC60EA}" type="parTrans" cxnId="{5A35C684-BF2C-482D-8FD4-E3B61CF2F08E}">
      <dgm:prSet/>
      <dgm:spPr/>
      <dgm:t>
        <a:bodyPr/>
        <a:lstStyle/>
        <a:p>
          <a:endParaRPr lang="en-US"/>
        </a:p>
      </dgm:t>
    </dgm:pt>
    <dgm:pt modelId="{DBA6345D-116B-4BD3-9DBE-29F8A991690D}" type="sibTrans" cxnId="{5A35C684-BF2C-482D-8FD4-E3B61CF2F08E}">
      <dgm:prSet/>
      <dgm:spPr/>
      <dgm:t>
        <a:bodyPr/>
        <a:lstStyle/>
        <a:p>
          <a:endParaRPr lang="en-US"/>
        </a:p>
      </dgm:t>
    </dgm:pt>
    <dgm:pt modelId="{1462C991-5CD8-456F-8260-6E37B67F178E}">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US" sz="2000" kern="1200" noProof="0" dirty="0">
              <a:solidFill>
                <a:prstClr val="white"/>
              </a:solidFill>
              <a:latin typeface="Calibri" panose="020F0502020204030204"/>
              <a:ea typeface="+mn-ea"/>
              <a:cs typeface="+mn-cs"/>
            </a:rPr>
            <a:t>Compatibility of </a:t>
          </a:r>
          <a:r>
            <a:rPr lang="en-US" sz="2000" kern="1200" noProof="0" dirty="0" err="1">
              <a:solidFill>
                <a:prstClr val="white"/>
              </a:solidFill>
              <a:latin typeface="Calibri" panose="020F0502020204030204"/>
              <a:ea typeface="+mn-ea"/>
              <a:cs typeface="+mn-cs"/>
            </a:rPr>
            <a:t>Licences</a:t>
          </a:r>
          <a:r>
            <a:rPr lang="en-US" sz="2000" kern="1200" noProof="0" dirty="0">
              <a:solidFill>
                <a:prstClr val="white"/>
              </a:solidFill>
              <a:latin typeface="Calibri" panose="020F0502020204030204"/>
              <a:ea typeface="+mn-ea"/>
              <a:cs typeface="+mn-cs"/>
            </a:rPr>
            <a:t> Frequently Used in GÉANT</a:t>
          </a:r>
        </a:p>
      </dgm:t>
    </dgm:pt>
    <dgm:pt modelId="{178CE3B4-04D9-43C0-A546-7AC849FBABB6}" type="parTrans" cxnId="{74D141B0-BDE6-4B5C-AF6C-F89BBBD9363E}">
      <dgm:prSet/>
      <dgm:spPr/>
      <dgm:t>
        <a:bodyPr/>
        <a:lstStyle/>
        <a:p>
          <a:endParaRPr lang="en-US"/>
        </a:p>
      </dgm:t>
    </dgm:pt>
    <dgm:pt modelId="{0498DF06-E69B-4B87-9F7A-D59DAA3E6CA9}" type="sibTrans" cxnId="{74D141B0-BDE6-4B5C-AF6C-F89BBBD9363E}">
      <dgm:prSet/>
      <dgm:spPr/>
      <dgm:t>
        <a:bodyPr/>
        <a:lstStyle/>
        <a:p>
          <a:endParaRPr lang="en-US"/>
        </a:p>
      </dgm:t>
    </dgm:pt>
    <dgm:pt modelId="{C9F741BA-292F-4F54-8857-7DC00B450ED3}">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Relationships Between Licences</a:t>
          </a:r>
        </a:p>
      </dgm:t>
    </dgm:pt>
    <dgm:pt modelId="{F1D90C10-026D-4EC1-B6FF-E0D805149B66}" type="parTrans" cxnId="{C2ACEFC1-CCB6-4D8C-9DCC-6DF6D4678899}">
      <dgm:prSet/>
      <dgm:spPr/>
      <dgm:t>
        <a:bodyPr/>
        <a:lstStyle/>
        <a:p>
          <a:endParaRPr lang="en-US"/>
        </a:p>
      </dgm:t>
    </dgm:pt>
    <dgm:pt modelId="{3575F093-F7FE-4E03-96C3-F63A094CB288}" type="sibTrans" cxnId="{C2ACEFC1-CCB6-4D8C-9DCC-6DF6D4678899}">
      <dgm:prSet/>
      <dgm:spPr/>
      <dgm:t>
        <a:bodyPr/>
        <a:lstStyle/>
        <a:p>
          <a:endParaRPr lang="en-US"/>
        </a:p>
      </dgm:t>
    </dgm:pt>
    <dgm:pt modelId="{E5144ED3-1C4C-4C86-88D4-AD242873AD4F}">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Project Licence Options</a:t>
          </a:r>
        </a:p>
      </dgm:t>
    </dgm:pt>
    <dgm:pt modelId="{57C6A6E0-1DDD-40AB-B0FC-42A433C3E153}" type="parTrans" cxnId="{77E7A9DC-B4FF-4E0A-8C3F-BB4F70260FF1}">
      <dgm:prSet/>
      <dgm:spPr/>
      <dgm:t>
        <a:bodyPr/>
        <a:lstStyle/>
        <a:p>
          <a:endParaRPr lang="en-US"/>
        </a:p>
      </dgm:t>
    </dgm:pt>
    <dgm:pt modelId="{B58F1754-0DFD-4C5E-A308-4833FB1911A6}" type="sibTrans" cxnId="{77E7A9DC-B4FF-4E0A-8C3F-BB4F70260FF1}">
      <dgm:prSet/>
      <dgm:spPr/>
      <dgm:t>
        <a:bodyPr/>
        <a:lstStyle/>
        <a:p>
          <a:endParaRPr lang="en-US"/>
        </a:p>
      </dgm:t>
    </dgm:pt>
    <dgm:pt modelId="{DFBDA738-9A01-42A2-BCAD-815D4B20AB7C}">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US" sz="2000" kern="1200" noProof="0" dirty="0">
              <a:solidFill>
                <a:prstClr val="white"/>
              </a:solidFill>
              <a:latin typeface="Calibri" panose="020F0502020204030204"/>
              <a:ea typeface="+mn-ea"/>
              <a:cs typeface="+mn-cs"/>
            </a:rPr>
            <a:t>Common Rules and Requirements</a:t>
          </a:r>
          <a:endParaRPr lang="en-GB" sz="2000" kern="1200" noProof="0" dirty="0">
            <a:solidFill>
              <a:prstClr val="white"/>
            </a:solidFill>
            <a:latin typeface="Calibri" panose="020F0502020204030204"/>
            <a:ea typeface="+mn-ea"/>
            <a:cs typeface="+mn-cs"/>
          </a:endParaRPr>
        </a:p>
      </dgm:t>
    </dgm:pt>
    <dgm:pt modelId="{BF12D0FE-42B5-4A8D-A790-3AA6D152293E}" type="parTrans" cxnId="{27AC598A-4238-41AC-8698-053863338AC7}">
      <dgm:prSet/>
      <dgm:spPr/>
      <dgm:t>
        <a:bodyPr/>
        <a:lstStyle/>
        <a:p>
          <a:endParaRPr lang="en-US"/>
        </a:p>
      </dgm:t>
    </dgm:pt>
    <dgm:pt modelId="{C7D4B7D4-E111-47E3-84AA-346C86431A0D}" type="sibTrans" cxnId="{27AC598A-4238-41AC-8698-053863338AC7}">
      <dgm:prSet/>
      <dgm:spPr/>
      <dgm:t>
        <a:bodyPr/>
        <a:lstStyle/>
        <a:p>
          <a:endParaRPr lang="en-US"/>
        </a:p>
      </dgm:t>
    </dgm:pt>
    <dgm:pt modelId="{16DEAE51-2E23-4B8F-91A4-0E072DFD7CC8}">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US" sz="2000" kern="1200" noProof="0" dirty="0">
              <a:solidFill>
                <a:prstClr val="white"/>
              </a:solidFill>
              <a:latin typeface="Calibri" panose="020F0502020204030204"/>
              <a:ea typeface="+mn-ea"/>
              <a:cs typeface="+mn-cs"/>
            </a:rPr>
            <a:t>Open Source </a:t>
          </a:r>
          <a:r>
            <a:rPr lang="en-US" sz="2000" kern="1200" noProof="0" dirty="0" err="1">
              <a:solidFill>
                <a:prstClr val="white"/>
              </a:solidFill>
              <a:latin typeface="Calibri" panose="020F0502020204030204"/>
              <a:ea typeface="+mn-ea"/>
              <a:cs typeface="+mn-cs"/>
            </a:rPr>
            <a:t>Licences</a:t>
          </a:r>
          <a:r>
            <a:rPr lang="en-US" sz="2000" kern="1200" noProof="0" dirty="0">
              <a:solidFill>
                <a:prstClr val="white"/>
              </a:solidFill>
              <a:latin typeface="Calibri" panose="020F0502020204030204"/>
              <a:ea typeface="+mn-ea"/>
              <a:cs typeface="+mn-cs"/>
            </a:rPr>
            <a:t> Used in GÉANT</a:t>
          </a:r>
          <a:endParaRPr lang="en-GB" sz="2000" kern="1200" noProof="0" dirty="0">
            <a:solidFill>
              <a:prstClr val="white"/>
            </a:solidFill>
            <a:latin typeface="Calibri" panose="020F0502020204030204"/>
            <a:ea typeface="+mn-ea"/>
            <a:cs typeface="+mn-cs"/>
          </a:endParaRPr>
        </a:p>
      </dgm:t>
    </dgm:pt>
    <dgm:pt modelId="{0CC4A4B9-AA2F-46DD-A139-42DBB697E778}" type="parTrans" cxnId="{31CF6E0E-B66F-46A4-B045-9B4C8B10DCF9}">
      <dgm:prSet/>
      <dgm:spPr/>
      <dgm:t>
        <a:bodyPr/>
        <a:lstStyle/>
        <a:p>
          <a:endParaRPr lang="en-US"/>
        </a:p>
      </dgm:t>
    </dgm:pt>
    <dgm:pt modelId="{6CC31E02-8240-4B98-8B58-FC3397FC9980}" type="sibTrans" cxnId="{31CF6E0E-B66F-46A4-B045-9B4C8B10DCF9}">
      <dgm:prSet/>
      <dgm:spPr/>
      <dgm:t>
        <a:bodyPr/>
        <a:lstStyle/>
        <a:p>
          <a:endParaRPr lang="en-US"/>
        </a:p>
      </dgm:t>
    </dgm:pt>
    <dgm:pt modelId="{E7E54D49-E96A-45F0-9046-79E55792DE17}">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Licence Cheat Sheet</a:t>
          </a:r>
        </a:p>
      </dgm:t>
    </dgm:pt>
    <dgm:pt modelId="{896F8C7F-211B-4718-98C5-3595013FD3E1}" type="parTrans" cxnId="{0312AB37-E68F-4E38-9B6E-397B38B24119}">
      <dgm:prSet/>
      <dgm:spPr/>
      <dgm:t>
        <a:bodyPr/>
        <a:lstStyle/>
        <a:p>
          <a:endParaRPr lang="en-US"/>
        </a:p>
      </dgm:t>
    </dgm:pt>
    <dgm:pt modelId="{BC45643F-3412-4F63-9242-17B1729A8DE8}" type="sibTrans" cxnId="{0312AB37-E68F-4E38-9B6E-397B38B24119}">
      <dgm:prSet/>
      <dgm:spPr/>
      <dgm:t>
        <a:bodyPr/>
        <a:lstStyle/>
        <a:p>
          <a:endParaRPr lang="en-US"/>
        </a:p>
      </dgm:t>
    </dgm:pt>
    <dgm:pt modelId="{E589F872-F5DC-412D-A6E5-79B291705C21}">
      <dgm:prSet/>
      <dgm:spPr>
        <a:ln>
          <a:solidFill>
            <a:schemeClr val="accent1"/>
          </a:solidFill>
        </a:ln>
      </dgm:spPr>
      <dgm:t>
        <a:bodyPr/>
        <a:lstStyle/>
        <a:p>
          <a:endParaRPr lang="en-US" dirty="0"/>
        </a:p>
      </dgm:t>
    </dgm:pt>
    <dgm:pt modelId="{B311B4DC-A5A8-4918-96AD-4EE9569CB0FD}" type="parTrans" cxnId="{FC3DC288-F81E-4543-AFD2-627F198686AA}">
      <dgm:prSet/>
      <dgm:spPr/>
      <dgm:t>
        <a:bodyPr/>
        <a:lstStyle/>
        <a:p>
          <a:endParaRPr lang="en-US"/>
        </a:p>
      </dgm:t>
    </dgm:pt>
    <dgm:pt modelId="{CCB64D07-01BF-4F86-A8DD-1557AB2F715D}" type="sibTrans" cxnId="{FC3DC288-F81E-4543-AFD2-627F198686AA}">
      <dgm:prSet/>
      <dgm:spPr/>
      <dgm:t>
        <a:bodyPr/>
        <a:lstStyle/>
        <a:p>
          <a:endParaRPr lang="en-US"/>
        </a:p>
      </dgm:t>
    </dgm:pt>
    <dgm:pt modelId="{0BD3BAA4-F552-4F2E-9FD6-8037663F5D53}">
      <dgm:prSet/>
      <dgm:spPr/>
      <dgm:t>
        <a:bodyPr/>
        <a:lstStyle/>
        <a:p>
          <a:endParaRPr lang="en-US" noProof="0" dirty="0"/>
        </a:p>
      </dgm:t>
    </dgm:pt>
    <dgm:pt modelId="{25AB3150-E8E9-4810-ACE7-1FC00E331D26}" type="parTrans" cxnId="{0E5093FA-F227-4552-9464-7C01063C1E6D}">
      <dgm:prSet/>
      <dgm:spPr/>
      <dgm:t>
        <a:bodyPr/>
        <a:lstStyle/>
        <a:p>
          <a:endParaRPr lang="en-US"/>
        </a:p>
      </dgm:t>
    </dgm:pt>
    <dgm:pt modelId="{D40CEE73-4625-4270-A715-4B08ED58B8CA}" type="sibTrans" cxnId="{0E5093FA-F227-4552-9464-7C01063C1E6D}">
      <dgm:prSet/>
      <dgm:spPr/>
      <dgm:t>
        <a:bodyPr/>
        <a:lstStyle/>
        <a:p>
          <a:endParaRPr lang="en-US"/>
        </a:p>
      </dgm:t>
    </dgm:pt>
    <dgm:pt modelId="{E07964D3-7433-4644-A375-831F07285315}">
      <dgm:prSet/>
      <dgm:spPr/>
      <dgm:t>
        <a:bodyPr/>
        <a:lstStyle/>
        <a:p>
          <a:endParaRPr lang="en-GB" noProof="0" dirty="0"/>
        </a:p>
      </dgm:t>
    </dgm:pt>
    <dgm:pt modelId="{714F9B5D-7625-4E07-B0E9-FC8BE569CB83}" type="parTrans" cxnId="{63AF1D3B-9ADE-406C-9E77-5A0D1CF188AF}">
      <dgm:prSet/>
      <dgm:spPr/>
      <dgm:t>
        <a:bodyPr/>
        <a:lstStyle/>
        <a:p>
          <a:endParaRPr lang="en-US"/>
        </a:p>
      </dgm:t>
    </dgm:pt>
    <dgm:pt modelId="{D31432F6-35D9-4F95-BD3E-142BEB1610A9}" type="sibTrans" cxnId="{63AF1D3B-9ADE-406C-9E77-5A0D1CF188AF}">
      <dgm:prSet/>
      <dgm:spPr/>
      <dgm:t>
        <a:bodyPr/>
        <a:lstStyle/>
        <a:p>
          <a:endParaRPr lang="en-US"/>
        </a:p>
      </dgm:t>
    </dgm:pt>
    <dgm:pt modelId="{1434B623-65F5-4B80-B9A9-8297E63F6172}">
      <dgm:prSet/>
      <dgm:spPr/>
      <dgm:t>
        <a:bodyPr/>
        <a:lstStyle/>
        <a:p>
          <a:endParaRPr lang="en-GB" noProof="0" dirty="0"/>
        </a:p>
      </dgm:t>
    </dgm:pt>
    <dgm:pt modelId="{08B6E633-E8D2-4B97-AEF1-DB5B8CC17157}" type="parTrans" cxnId="{19B7CEDB-6C8B-462C-BDB8-EC3E3889DB76}">
      <dgm:prSet/>
      <dgm:spPr/>
      <dgm:t>
        <a:bodyPr/>
        <a:lstStyle/>
        <a:p>
          <a:endParaRPr lang="en-US"/>
        </a:p>
      </dgm:t>
    </dgm:pt>
    <dgm:pt modelId="{0C5C240A-0784-4685-9B76-D73A8A3E9F1F}" type="sibTrans" cxnId="{19B7CEDB-6C8B-462C-BDB8-EC3E3889DB76}">
      <dgm:prSet/>
      <dgm:spPr/>
      <dgm:t>
        <a:bodyPr/>
        <a:lstStyle/>
        <a:p>
          <a:endParaRPr lang="en-US"/>
        </a:p>
      </dgm:t>
    </dgm:pt>
    <dgm:pt modelId="{8BB1496C-FC79-4459-B012-C0D83F0B19B5}">
      <dgm:prSet/>
      <dgm:spPr/>
      <dgm:t>
        <a:bodyPr/>
        <a:lstStyle/>
        <a:p>
          <a:endParaRPr lang="en-GB" noProof="0" dirty="0"/>
        </a:p>
      </dgm:t>
    </dgm:pt>
    <dgm:pt modelId="{F44A411C-96BE-4E82-A5F5-6B3C9FA79BED}" type="parTrans" cxnId="{64DAD6E8-39DD-4C32-A437-C0992A714DC3}">
      <dgm:prSet/>
      <dgm:spPr/>
      <dgm:t>
        <a:bodyPr/>
        <a:lstStyle/>
        <a:p>
          <a:endParaRPr lang="en-US"/>
        </a:p>
      </dgm:t>
    </dgm:pt>
    <dgm:pt modelId="{6FB6FFB7-8093-4AD1-BCE2-5AF6A5DA1C50}" type="sibTrans" cxnId="{64DAD6E8-39DD-4C32-A437-C0992A714DC3}">
      <dgm:prSet/>
      <dgm:spPr/>
      <dgm:t>
        <a:bodyPr/>
        <a:lstStyle/>
        <a:p>
          <a:endParaRPr lang="en-US"/>
        </a:p>
      </dgm:t>
    </dgm:pt>
    <dgm:pt modelId="{7E0C8DE8-30DD-4106-96A3-450EDA0D02BD}">
      <dgm:prSet/>
      <dgm:spPr/>
      <dgm:t>
        <a:bodyPr/>
        <a:lstStyle/>
        <a:p>
          <a:endParaRPr lang="en-GB" noProof="0" dirty="0"/>
        </a:p>
      </dgm:t>
    </dgm:pt>
    <dgm:pt modelId="{81E4AF92-43C0-400F-8939-7036481D3D8D}" type="parTrans" cxnId="{1C4D6E1F-5A80-4D86-BAF1-7CAFF865631C}">
      <dgm:prSet/>
      <dgm:spPr/>
      <dgm:t>
        <a:bodyPr/>
        <a:lstStyle/>
        <a:p>
          <a:endParaRPr lang="en-US"/>
        </a:p>
      </dgm:t>
    </dgm:pt>
    <dgm:pt modelId="{D4D1DBEB-5AD4-4D9F-B8C1-19BE6FAEF6B1}" type="sibTrans" cxnId="{1C4D6E1F-5A80-4D86-BAF1-7CAFF865631C}">
      <dgm:prSet/>
      <dgm:spPr/>
      <dgm:t>
        <a:bodyPr/>
        <a:lstStyle/>
        <a:p>
          <a:endParaRPr lang="en-US"/>
        </a:p>
      </dgm:t>
    </dgm:pt>
    <dgm:pt modelId="{18E1C040-DAD9-47C1-AAB4-CABD809FEAD9}">
      <dgm:prSet/>
      <dgm:spPr/>
      <dgm:t>
        <a:bodyPr/>
        <a:lstStyle/>
        <a:p>
          <a:endParaRPr lang="en-GB" noProof="0" dirty="0"/>
        </a:p>
      </dgm:t>
    </dgm:pt>
    <dgm:pt modelId="{A9E0A1D1-CED9-4105-92BD-B48A9C462E84}" type="parTrans" cxnId="{98CAB5F5-430A-41C2-90C2-CDDA42D79CDA}">
      <dgm:prSet/>
      <dgm:spPr/>
      <dgm:t>
        <a:bodyPr/>
        <a:lstStyle/>
        <a:p>
          <a:endParaRPr lang="en-US"/>
        </a:p>
      </dgm:t>
    </dgm:pt>
    <dgm:pt modelId="{AA110B14-E5D1-47C9-AD38-E106834CD56B}" type="sibTrans" cxnId="{98CAB5F5-430A-41C2-90C2-CDDA42D79CDA}">
      <dgm:prSet/>
      <dgm:spPr/>
      <dgm:t>
        <a:bodyPr/>
        <a:lstStyle/>
        <a:p>
          <a:endParaRPr lang="en-US"/>
        </a:p>
      </dgm:t>
    </dgm:pt>
    <dgm:pt modelId="{FC2B74EF-8427-431A-ABF1-1F9A6B48F2C3}">
      <dgm:prSet/>
      <dgm:spPr/>
      <dgm:t>
        <a:bodyPr/>
        <a:lstStyle/>
        <a:p>
          <a:endParaRPr lang="en-GB" noProof="0" dirty="0"/>
        </a:p>
      </dgm:t>
    </dgm:pt>
    <dgm:pt modelId="{B2C7FDF6-96FF-4B89-BC0E-3B86BB834E2C}" type="parTrans" cxnId="{E6F3341E-3F6B-405B-8A6A-5CEBCC7D923A}">
      <dgm:prSet/>
      <dgm:spPr/>
      <dgm:t>
        <a:bodyPr/>
        <a:lstStyle/>
        <a:p>
          <a:endParaRPr lang="en-US"/>
        </a:p>
      </dgm:t>
    </dgm:pt>
    <dgm:pt modelId="{79C90158-8A3D-4A3C-88CA-FBC7EBEE6BF0}" type="sibTrans" cxnId="{E6F3341E-3F6B-405B-8A6A-5CEBCC7D923A}">
      <dgm:prSet/>
      <dgm:spPr/>
      <dgm:t>
        <a:bodyPr/>
        <a:lstStyle/>
        <a:p>
          <a:endParaRPr lang="en-US"/>
        </a:p>
      </dgm:t>
    </dgm:pt>
    <dgm:pt modelId="{CBBD2398-35E5-4E8F-9630-F078674ED33C}">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a:buNone/>
          </a:pPr>
          <a:r>
            <a:rPr lang="en-GB" sz="2000" kern="1200" noProof="0" dirty="0">
              <a:solidFill>
                <a:prstClr val="white"/>
              </a:solidFill>
              <a:latin typeface="Calibri" panose="020F0502020204030204"/>
              <a:ea typeface="+mn-ea"/>
              <a:cs typeface="+mn-cs"/>
            </a:rPr>
            <a:t>Common Terms</a:t>
          </a:r>
        </a:p>
      </dgm:t>
    </dgm:pt>
    <dgm:pt modelId="{8B160C1B-5235-4BC6-8C26-ED055F4557EC}" type="parTrans" cxnId="{EDBDF19F-E06A-4E59-8CA3-4E9E29D0B5DF}">
      <dgm:prSet/>
      <dgm:spPr/>
      <dgm:t>
        <a:bodyPr/>
        <a:lstStyle/>
        <a:p>
          <a:endParaRPr lang="en-US"/>
        </a:p>
      </dgm:t>
    </dgm:pt>
    <dgm:pt modelId="{34CBDDD1-ACEA-4444-B414-3A43E82B74DB}" type="sibTrans" cxnId="{EDBDF19F-E06A-4E59-8CA3-4E9E29D0B5DF}">
      <dgm:prSet/>
      <dgm:spPr/>
      <dgm:t>
        <a:bodyPr/>
        <a:lstStyle/>
        <a:p>
          <a:endParaRPr lang="en-US"/>
        </a:p>
      </dgm:t>
    </dgm:pt>
    <dgm:pt modelId="{BC980FEB-B4F5-41E6-8928-F4AB94356A76}">
      <dgm:prSet/>
      <dgm:spPr/>
      <dgm:t>
        <a:bodyPr/>
        <a:lstStyle/>
        <a:p>
          <a:endParaRPr lang="en-GB" noProof="0" dirty="0"/>
        </a:p>
      </dgm:t>
    </dgm:pt>
    <dgm:pt modelId="{A85DE99A-0AC7-4259-B1E0-D10FFC2B8331}" type="parTrans" cxnId="{71C9CDAA-E143-4812-8461-1C0B6E66F255}">
      <dgm:prSet/>
      <dgm:spPr/>
      <dgm:t>
        <a:bodyPr/>
        <a:lstStyle/>
        <a:p>
          <a:endParaRPr lang="en-US"/>
        </a:p>
      </dgm:t>
    </dgm:pt>
    <dgm:pt modelId="{E1E1093F-1092-419D-8188-3C9B6827EB50}" type="sibTrans" cxnId="{71C9CDAA-E143-4812-8461-1C0B6E66F255}">
      <dgm:prSet/>
      <dgm:spPr/>
      <dgm:t>
        <a:bodyPr/>
        <a:lstStyle/>
        <a:p>
          <a:endParaRPr lang="en-US"/>
        </a:p>
      </dgm:t>
    </dgm:pt>
    <dgm:pt modelId="{3BCC4E6C-B0DF-4B25-882D-CB9183DFE55A}">
      <dgm:prSet custT="1"/>
      <dgm:spPr>
        <a:solidFill>
          <a:srgbClr val="5B9BD5">
            <a:alpha val="90000"/>
          </a:srgbClr>
        </a:solidFill>
        <a:ln w="12700" cap="flat" cmpd="sng" algn="ctr">
          <a:solidFill>
            <a:prstClr val="white"/>
          </a:solidFill>
          <a:prstDash val="solid"/>
          <a:miter lim="800000"/>
        </a:ln>
        <a:effectLst/>
      </dgm:spPr>
      <dgm:t>
        <a:bodyPr spcFirstLastPara="0" vert="horz" wrap="square" lIns="142240" tIns="12700" rIns="12700" bIns="12700" numCol="1" spcCol="1270" anchor="ctr" anchorCtr="0"/>
        <a:lstStyle/>
        <a:p>
          <a:pPr>
            <a:buNone/>
          </a:pPr>
          <a:r>
            <a:rPr lang="en-US" sz="2000" kern="1200" noProof="0" dirty="0">
              <a:solidFill>
                <a:prstClr val="white"/>
              </a:solidFill>
              <a:latin typeface="Calibri" panose="020F0502020204030204"/>
              <a:ea typeface="+mn-ea"/>
              <a:cs typeface="+mn-cs"/>
            </a:rPr>
            <a:t>12 Most Frequent </a:t>
          </a:r>
          <a:r>
            <a:rPr lang="en-US" sz="2000" kern="1200" noProof="0" dirty="0" err="1">
              <a:solidFill>
                <a:prstClr val="white"/>
              </a:solidFill>
              <a:latin typeface="Calibri" panose="020F0502020204030204"/>
              <a:ea typeface="+mn-ea"/>
              <a:cs typeface="+mn-cs"/>
            </a:rPr>
            <a:t>Licences</a:t>
          </a:r>
          <a:endParaRPr lang="en-GB" sz="2000" kern="1200" noProof="0" dirty="0">
            <a:solidFill>
              <a:prstClr val="white"/>
            </a:solidFill>
            <a:latin typeface="Calibri" panose="020F0502020204030204"/>
            <a:ea typeface="+mn-ea"/>
            <a:cs typeface="+mn-cs"/>
          </a:endParaRPr>
        </a:p>
      </dgm:t>
    </dgm:pt>
    <dgm:pt modelId="{3125DE0B-FB2B-401C-8165-DAEE57DE3485}" type="sibTrans" cxnId="{39C7FBBA-7F3E-4C00-AAAD-204CD69C2BDF}">
      <dgm:prSet/>
      <dgm:spPr/>
      <dgm:t>
        <a:bodyPr/>
        <a:lstStyle/>
        <a:p>
          <a:endParaRPr lang="en-US"/>
        </a:p>
      </dgm:t>
    </dgm:pt>
    <dgm:pt modelId="{68BD1A82-F891-4559-A558-B0DAD75AECE9}" type="parTrans" cxnId="{39C7FBBA-7F3E-4C00-AAAD-204CD69C2BDF}">
      <dgm:prSet/>
      <dgm:spPr/>
      <dgm:t>
        <a:bodyPr/>
        <a:lstStyle/>
        <a:p>
          <a:endParaRPr lang="en-US"/>
        </a:p>
      </dgm:t>
    </dgm:pt>
    <dgm:pt modelId="{D02B4622-549E-4E0B-8A49-6229A14007E2}" type="pres">
      <dgm:prSet presAssocID="{77EBF1A5-77B4-4349-BDD0-B0889C2CD51A}" presName="linearFlow" presStyleCnt="0">
        <dgm:presLayoutVars>
          <dgm:dir/>
          <dgm:animLvl val="lvl"/>
          <dgm:resizeHandles val="exact"/>
        </dgm:presLayoutVars>
      </dgm:prSet>
      <dgm:spPr/>
    </dgm:pt>
    <dgm:pt modelId="{8B87B133-63A7-4A7C-871B-BF51ED26CE05}" type="pres">
      <dgm:prSet presAssocID="{E589F872-F5DC-412D-A6E5-79B291705C21}" presName="composite" presStyleCnt="0"/>
      <dgm:spPr/>
    </dgm:pt>
    <dgm:pt modelId="{319FE0C7-20F0-41A1-A05D-ADD04AB31BCD}" type="pres">
      <dgm:prSet presAssocID="{E589F872-F5DC-412D-A6E5-79B291705C21}" presName="parentText" presStyleLbl="alignNode1" presStyleIdx="0" presStyleCnt="9">
        <dgm:presLayoutVars>
          <dgm:chMax val="1"/>
          <dgm:bulletEnabled val="1"/>
        </dgm:presLayoutVars>
      </dgm:prSet>
      <dgm:spPr/>
    </dgm:pt>
    <dgm:pt modelId="{A235A292-BF65-4353-8526-305F09E51A8F}" type="pres">
      <dgm:prSet presAssocID="{E589F872-F5DC-412D-A6E5-79B291705C21}" presName="descendantText" presStyleLbl="alignAcc1" presStyleIdx="0" presStyleCnt="9">
        <dgm:presLayoutVars>
          <dgm:bulletEnabled val="1"/>
        </dgm:presLayoutVars>
      </dgm:prSet>
      <dgm:spPr>
        <a:xfrm rot="5400000">
          <a:off x="5271371" y="-4891234"/>
          <a:ext cx="352855" cy="10135601"/>
        </a:xfrm>
        <a:prstGeom prst="round2SameRect">
          <a:avLst/>
        </a:prstGeom>
      </dgm:spPr>
    </dgm:pt>
    <dgm:pt modelId="{993B33CF-E4B4-4C21-AA31-03FC57F45B46}" type="pres">
      <dgm:prSet presAssocID="{CCB64D07-01BF-4F86-A8DD-1557AB2F715D}" presName="sp" presStyleCnt="0"/>
      <dgm:spPr/>
    </dgm:pt>
    <dgm:pt modelId="{C32F97A2-7EC1-437F-99EE-F4CB8826147D}" type="pres">
      <dgm:prSet presAssocID="{0BD3BAA4-F552-4F2E-9FD6-8037663F5D53}" presName="composite" presStyleCnt="0"/>
      <dgm:spPr/>
    </dgm:pt>
    <dgm:pt modelId="{AF589F76-83B7-489E-9C41-37B0A09F6C9E}" type="pres">
      <dgm:prSet presAssocID="{0BD3BAA4-F552-4F2E-9FD6-8037663F5D53}" presName="parentText" presStyleLbl="alignNode1" presStyleIdx="1" presStyleCnt="9">
        <dgm:presLayoutVars>
          <dgm:chMax val="1"/>
          <dgm:bulletEnabled val="1"/>
        </dgm:presLayoutVars>
      </dgm:prSet>
      <dgm:spPr/>
    </dgm:pt>
    <dgm:pt modelId="{4E47FF0A-8797-4843-98EA-844601E611CE}" type="pres">
      <dgm:prSet presAssocID="{0BD3BAA4-F552-4F2E-9FD6-8037663F5D53}" presName="descendantText" presStyleLbl="alignAcc1" presStyleIdx="1" presStyleCnt="9">
        <dgm:presLayoutVars>
          <dgm:bulletEnabled val="1"/>
        </dgm:presLayoutVars>
      </dgm:prSet>
      <dgm:spPr>
        <a:xfrm rot="5400000">
          <a:off x="5271371" y="-4415208"/>
          <a:ext cx="352855" cy="10135601"/>
        </a:xfrm>
        <a:prstGeom prst="round2SameRect">
          <a:avLst/>
        </a:prstGeom>
      </dgm:spPr>
    </dgm:pt>
    <dgm:pt modelId="{204A8651-9EC6-475D-BC26-813FD688FC42}" type="pres">
      <dgm:prSet presAssocID="{D40CEE73-4625-4270-A715-4B08ED58B8CA}" presName="sp" presStyleCnt="0"/>
      <dgm:spPr/>
    </dgm:pt>
    <dgm:pt modelId="{4D795BC4-7856-4636-867D-BAC542971554}" type="pres">
      <dgm:prSet presAssocID="{E07964D3-7433-4644-A375-831F07285315}" presName="composite" presStyleCnt="0"/>
      <dgm:spPr/>
    </dgm:pt>
    <dgm:pt modelId="{1448EA01-FDB7-4711-8FB5-F0B088C88539}" type="pres">
      <dgm:prSet presAssocID="{E07964D3-7433-4644-A375-831F07285315}" presName="parentText" presStyleLbl="alignNode1" presStyleIdx="2" presStyleCnt="9">
        <dgm:presLayoutVars>
          <dgm:chMax val="1"/>
          <dgm:bulletEnabled val="1"/>
        </dgm:presLayoutVars>
      </dgm:prSet>
      <dgm:spPr/>
    </dgm:pt>
    <dgm:pt modelId="{F16CB16D-CFF9-49FE-8C32-3EDBBFDCFEA6}" type="pres">
      <dgm:prSet presAssocID="{E07964D3-7433-4644-A375-831F07285315}" presName="descendantText" presStyleLbl="alignAcc1" presStyleIdx="2" presStyleCnt="9">
        <dgm:presLayoutVars>
          <dgm:bulletEnabled val="1"/>
        </dgm:presLayoutVars>
      </dgm:prSet>
      <dgm:spPr>
        <a:xfrm rot="5400000">
          <a:off x="5271371" y="-3939182"/>
          <a:ext cx="352855" cy="10135601"/>
        </a:xfrm>
        <a:prstGeom prst="round2SameRect">
          <a:avLst/>
        </a:prstGeom>
      </dgm:spPr>
    </dgm:pt>
    <dgm:pt modelId="{A4B44725-771D-41E0-B6B2-7E2070A542CB}" type="pres">
      <dgm:prSet presAssocID="{D31432F6-35D9-4F95-BD3E-142BEB1610A9}" presName="sp" presStyleCnt="0"/>
      <dgm:spPr/>
    </dgm:pt>
    <dgm:pt modelId="{6932E8B1-20E9-41F7-BA93-B556983C310E}" type="pres">
      <dgm:prSet presAssocID="{1434B623-65F5-4B80-B9A9-8297E63F6172}" presName="composite" presStyleCnt="0"/>
      <dgm:spPr/>
    </dgm:pt>
    <dgm:pt modelId="{529E9A33-6D7D-40CF-8BDF-BA044F0B28C0}" type="pres">
      <dgm:prSet presAssocID="{1434B623-65F5-4B80-B9A9-8297E63F6172}" presName="parentText" presStyleLbl="alignNode1" presStyleIdx="3" presStyleCnt="9">
        <dgm:presLayoutVars>
          <dgm:chMax val="1"/>
          <dgm:bulletEnabled val="1"/>
        </dgm:presLayoutVars>
      </dgm:prSet>
      <dgm:spPr/>
    </dgm:pt>
    <dgm:pt modelId="{1B2BECF9-B0E2-40BD-A23B-5FD1AB32B9E1}" type="pres">
      <dgm:prSet presAssocID="{1434B623-65F5-4B80-B9A9-8297E63F6172}" presName="descendantText" presStyleLbl="alignAcc1" presStyleIdx="3" presStyleCnt="9">
        <dgm:presLayoutVars>
          <dgm:bulletEnabled val="1"/>
        </dgm:presLayoutVars>
      </dgm:prSet>
      <dgm:spPr>
        <a:xfrm rot="5400000">
          <a:off x="5271371" y="-3463157"/>
          <a:ext cx="352855" cy="10135601"/>
        </a:xfrm>
        <a:prstGeom prst="round2SameRect">
          <a:avLst/>
        </a:prstGeom>
      </dgm:spPr>
    </dgm:pt>
    <dgm:pt modelId="{5B79D6BB-B76A-4304-AC46-336F42ACC7CE}" type="pres">
      <dgm:prSet presAssocID="{0C5C240A-0784-4685-9B76-D73A8A3E9F1F}" presName="sp" presStyleCnt="0"/>
      <dgm:spPr/>
    </dgm:pt>
    <dgm:pt modelId="{804F0E66-0372-4C9D-AF15-8F75580B1996}" type="pres">
      <dgm:prSet presAssocID="{8BB1496C-FC79-4459-B012-C0D83F0B19B5}" presName="composite" presStyleCnt="0"/>
      <dgm:spPr/>
    </dgm:pt>
    <dgm:pt modelId="{C4B64745-A16F-453F-81C7-BFEC7B897EA6}" type="pres">
      <dgm:prSet presAssocID="{8BB1496C-FC79-4459-B012-C0D83F0B19B5}" presName="parentText" presStyleLbl="alignNode1" presStyleIdx="4" presStyleCnt="9">
        <dgm:presLayoutVars>
          <dgm:chMax val="1"/>
          <dgm:bulletEnabled val="1"/>
        </dgm:presLayoutVars>
      </dgm:prSet>
      <dgm:spPr/>
    </dgm:pt>
    <dgm:pt modelId="{DC9DDD68-C10D-4981-A42A-A7F5223127AD}" type="pres">
      <dgm:prSet presAssocID="{8BB1496C-FC79-4459-B012-C0D83F0B19B5}" presName="descendantText" presStyleLbl="alignAcc1" presStyleIdx="4" presStyleCnt="9">
        <dgm:presLayoutVars>
          <dgm:bulletEnabled val="1"/>
        </dgm:presLayoutVars>
      </dgm:prSet>
      <dgm:spPr>
        <a:xfrm rot="5400000">
          <a:off x="5271371" y="-2987131"/>
          <a:ext cx="352855" cy="10135601"/>
        </a:xfrm>
        <a:prstGeom prst="round2SameRect">
          <a:avLst/>
        </a:prstGeom>
      </dgm:spPr>
    </dgm:pt>
    <dgm:pt modelId="{1741A32A-8177-40AC-806D-A447BC0A1380}" type="pres">
      <dgm:prSet presAssocID="{6FB6FFB7-8093-4AD1-BCE2-5AF6A5DA1C50}" presName="sp" presStyleCnt="0"/>
      <dgm:spPr/>
    </dgm:pt>
    <dgm:pt modelId="{F7428F24-5B6F-411A-9DC2-28C4E4F88A41}" type="pres">
      <dgm:prSet presAssocID="{7E0C8DE8-30DD-4106-96A3-450EDA0D02BD}" presName="composite" presStyleCnt="0"/>
      <dgm:spPr/>
    </dgm:pt>
    <dgm:pt modelId="{E3011997-2BB6-4226-BF7F-48A7CF274315}" type="pres">
      <dgm:prSet presAssocID="{7E0C8DE8-30DD-4106-96A3-450EDA0D02BD}" presName="parentText" presStyleLbl="alignNode1" presStyleIdx="5" presStyleCnt="9">
        <dgm:presLayoutVars>
          <dgm:chMax val="1"/>
          <dgm:bulletEnabled val="1"/>
        </dgm:presLayoutVars>
      </dgm:prSet>
      <dgm:spPr/>
    </dgm:pt>
    <dgm:pt modelId="{FB9C8204-747B-4DE8-BCEE-24A4E9DEF1A8}" type="pres">
      <dgm:prSet presAssocID="{7E0C8DE8-30DD-4106-96A3-450EDA0D02BD}" presName="descendantText" presStyleLbl="alignAcc1" presStyleIdx="5" presStyleCnt="9">
        <dgm:presLayoutVars>
          <dgm:bulletEnabled val="1"/>
        </dgm:presLayoutVars>
      </dgm:prSet>
      <dgm:spPr>
        <a:xfrm rot="5400000">
          <a:off x="5271371" y="-2511105"/>
          <a:ext cx="352855" cy="10135601"/>
        </a:xfrm>
        <a:prstGeom prst="round2SameRect">
          <a:avLst/>
        </a:prstGeom>
      </dgm:spPr>
    </dgm:pt>
    <dgm:pt modelId="{78FDB640-BAE5-4504-AE3C-9D5252309E70}" type="pres">
      <dgm:prSet presAssocID="{D4D1DBEB-5AD4-4D9F-B8C1-19BE6FAEF6B1}" presName="sp" presStyleCnt="0"/>
      <dgm:spPr/>
    </dgm:pt>
    <dgm:pt modelId="{D053FBE6-8A89-4967-875B-367EE9A325CA}" type="pres">
      <dgm:prSet presAssocID="{18E1C040-DAD9-47C1-AAB4-CABD809FEAD9}" presName="composite" presStyleCnt="0"/>
      <dgm:spPr/>
    </dgm:pt>
    <dgm:pt modelId="{7AB13F0B-E183-4A43-B0FA-7B4CB14F14FA}" type="pres">
      <dgm:prSet presAssocID="{18E1C040-DAD9-47C1-AAB4-CABD809FEAD9}" presName="parentText" presStyleLbl="alignNode1" presStyleIdx="6" presStyleCnt="9">
        <dgm:presLayoutVars>
          <dgm:chMax val="1"/>
          <dgm:bulletEnabled val="1"/>
        </dgm:presLayoutVars>
      </dgm:prSet>
      <dgm:spPr/>
    </dgm:pt>
    <dgm:pt modelId="{1370AC4D-292B-4F44-A320-FC8FA9A5E702}" type="pres">
      <dgm:prSet presAssocID="{18E1C040-DAD9-47C1-AAB4-CABD809FEAD9}" presName="descendantText" presStyleLbl="alignAcc1" presStyleIdx="6" presStyleCnt="9" custLinFactNeighborX="885">
        <dgm:presLayoutVars>
          <dgm:bulletEnabled val="1"/>
        </dgm:presLayoutVars>
      </dgm:prSet>
      <dgm:spPr>
        <a:xfrm rot="5400000">
          <a:off x="5271371" y="-2035080"/>
          <a:ext cx="352855" cy="10135601"/>
        </a:xfrm>
        <a:prstGeom prst="round2SameRect">
          <a:avLst/>
        </a:prstGeom>
      </dgm:spPr>
    </dgm:pt>
    <dgm:pt modelId="{B6620CDF-2D73-4DD5-81CB-DBA8224097D3}" type="pres">
      <dgm:prSet presAssocID="{AA110B14-E5D1-47C9-AD38-E106834CD56B}" presName="sp" presStyleCnt="0"/>
      <dgm:spPr/>
    </dgm:pt>
    <dgm:pt modelId="{620A2AA3-5799-4C41-AD68-F0F8A4418370}" type="pres">
      <dgm:prSet presAssocID="{FC2B74EF-8427-431A-ABF1-1F9A6B48F2C3}" presName="composite" presStyleCnt="0"/>
      <dgm:spPr/>
    </dgm:pt>
    <dgm:pt modelId="{BA34499F-3264-42F9-918A-29D91326B4BF}" type="pres">
      <dgm:prSet presAssocID="{FC2B74EF-8427-431A-ABF1-1F9A6B48F2C3}" presName="parentText" presStyleLbl="alignNode1" presStyleIdx="7" presStyleCnt="9">
        <dgm:presLayoutVars>
          <dgm:chMax val="1"/>
          <dgm:bulletEnabled val="1"/>
        </dgm:presLayoutVars>
      </dgm:prSet>
      <dgm:spPr/>
    </dgm:pt>
    <dgm:pt modelId="{C8DE9E58-FF7C-4AA7-AAAD-904F29042243}" type="pres">
      <dgm:prSet presAssocID="{FC2B74EF-8427-431A-ABF1-1F9A6B48F2C3}" presName="descendantText" presStyleLbl="alignAcc1" presStyleIdx="7" presStyleCnt="9">
        <dgm:presLayoutVars>
          <dgm:bulletEnabled val="1"/>
        </dgm:presLayoutVars>
      </dgm:prSet>
      <dgm:spPr>
        <a:prstGeom prst="round2SameRect">
          <a:avLst/>
        </a:prstGeom>
      </dgm:spPr>
    </dgm:pt>
    <dgm:pt modelId="{E414D7A7-9DE9-46EE-8D78-8C3B9D194933}" type="pres">
      <dgm:prSet presAssocID="{79C90158-8A3D-4A3C-88CA-FBC7EBEE6BF0}" presName="sp" presStyleCnt="0"/>
      <dgm:spPr/>
    </dgm:pt>
    <dgm:pt modelId="{0F34C628-FF7C-4772-B119-53FD50C88417}" type="pres">
      <dgm:prSet presAssocID="{BC980FEB-B4F5-41E6-8928-F4AB94356A76}" presName="composite" presStyleCnt="0"/>
      <dgm:spPr/>
    </dgm:pt>
    <dgm:pt modelId="{8E18EDC7-9AFB-4980-9005-B25BFDEF102D}" type="pres">
      <dgm:prSet presAssocID="{BC980FEB-B4F5-41E6-8928-F4AB94356A76}" presName="parentText" presStyleLbl="alignNode1" presStyleIdx="8" presStyleCnt="9">
        <dgm:presLayoutVars>
          <dgm:chMax val="1"/>
          <dgm:bulletEnabled val="1"/>
        </dgm:presLayoutVars>
      </dgm:prSet>
      <dgm:spPr/>
    </dgm:pt>
    <dgm:pt modelId="{2BF71BCD-0621-4686-920C-0D8713D77A56}" type="pres">
      <dgm:prSet presAssocID="{BC980FEB-B4F5-41E6-8928-F4AB94356A76}" presName="descendantText" presStyleLbl="alignAcc1" presStyleIdx="8" presStyleCnt="9">
        <dgm:presLayoutVars>
          <dgm:bulletEnabled val="1"/>
        </dgm:presLayoutVars>
      </dgm:prSet>
      <dgm:spPr/>
    </dgm:pt>
  </dgm:ptLst>
  <dgm:cxnLst>
    <dgm:cxn modelId="{31CF6E0E-B66F-46A4-B045-9B4C8B10DCF9}" srcId="{7E0C8DE8-30DD-4106-96A3-450EDA0D02BD}" destId="{16DEAE51-2E23-4B8F-91A4-0E072DFD7CC8}" srcOrd="0" destOrd="0" parTransId="{0CC4A4B9-AA2F-46DD-A139-42DBB697E778}" sibTransId="{6CC31E02-8240-4B98-8B58-FC3397FC9980}"/>
    <dgm:cxn modelId="{F60D151B-DA2B-4A51-855C-6DD2770BFDE5}" type="presOf" srcId="{1434B623-65F5-4B80-B9A9-8297E63F6172}" destId="{529E9A33-6D7D-40CF-8BDF-BA044F0B28C0}" srcOrd="0" destOrd="0" presId="urn:microsoft.com/office/officeart/2005/8/layout/chevron2"/>
    <dgm:cxn modelId="{E6F3341E-3F6B-405B-8A6A-5CEBCC7D923A}" srcId="{77EBF1A5-77B4-4349-BDD0-B0889C2CD51A}" destId="{FC2B74EF-8427-431A-ABF1-1F9A6B48F2C3}" srcOrd="7" destOrd="0" parTransId="{B2C7FDF6-96FF-4B89-BC0E-3B86BB834E2C}" sibTransId="{79C90158-8A3D-4A3C-88CA-FBC7EBEE6BF0}"/>
    <dgm:cxn modelId="{1C4D6E1F-5A80-4D86-BAF1-7CAFF865631C}" srcId="{77EBF1A5-77B4-4349-BDD0-B0889C2CD51A}" destId="{7E0C8DE8-30DD-4106-96A3-450EDA0D02BD}" srcOrd="5" destOrd="0" parTransId="{81E4AF92-43C0-400F-8939-7036481D3D8D}" sibTransId="{D4D1DBEB-5AD4-4D9F-B8C1-19BE6FAEF6B1}"/>
    <dgm:cxn modelId="{CFBAE52B-BBFD-43BB-9D89-625B38CCCF6E}" type="presOf" srcId="{3BCC4E6C-B0DF-4B25-882D-CB9183DFE55A}" destId="{1370AC4D-292B-4F44-A320-FC8FA9A5E702}" srcOrd="0" destOrd="0" presId="urn:microsoft.com/office/officeart/2005/8/layout/chevron2"/>
    <dgm:cxn modelId="{26675A2C-481E-47A6-BF38-4394BEF4541D}" type="presOf" srcId="{E5144ED3-1C4C-4C86-88D4-AD242873AD4F}" destId="{1B2BECF9-B0E2-40BD-A23B-5FD1AB32B9E1}" srcOrd="0" destOrd="0" presId="urn:microsoft.com/office/officeart/2005/8/layout/chevron2"/>
    <dgm:cxn modelId="{3F632535-9FC0-49BC-8DB5-E63E2801F8E5}" type="presOf" srcId="{DFBDA738-9A01-42A2-BCAD-815D4B20AB7C}" destId="{DC9DDD68-C10D-4981-A42A-A7F5223127AD}" srcOrd="0" destOrd="0" presId="urn:microsoft.com/office/officeart/2005/8/layout/chevron2"/>
    <dgm:cxn modelId="{0312AB37-E68F-4E38-9B6E-397B38B24119}" srcId="{BC980FEB-B4F5-41E6-8928-F4AB94356A76}" destId="{E7E54D49-E96A-45F0-9046-79E55792DE17}" srcOrd="0" destOrd="0" parTransId="{896F8C7F-211B-4718-98C5-3595013FD3E1}" sibTransId="{BC45643F-3412-4F63-9242-17B1729A8DE8}"/>
    <dgm:cxn modelId="{63AF1D3B-9ADE-406C-9E77-5A0D1CF188AF}" srcId="{77EBF1A5-77B4-4349-BDD0-B0889C2CD51A}" destId="{E07964D3-7433-4644-A375-831F07285315}" srcOrd="2" destOrd="0" parTransId="{714F9B5D-7625-4E07-B0E9-FC8BE569CB83}" sibTransId="{D31432F6-35D9-4F95-BD3E-142BEB1610A9}"/>
    <dgm:cxn modelId="{BAAE6064-6CDC-4A43-BAAD-D449117AE990}" type="presOf" srcId="{77EBF1A5-77B4-4349-BDD0-B0889C2CD51A}" destId="{D02B4622-549E-4E0B-8A49-6229A14007E2}" srcOrd="0" destOrd="0" presId="urn:microsoft.com/office/officeart/2005/8/layout/chevron2"/>
    <dgm:cxn modelId="{802D2A72-8D52-440A-917E-FD6D7ACA90DD}" type="presOf" srcId="{CBBD2398-35E5-4E8F-9630-F078674ED33C}" destId="{C8DE9E58-FF7C-4AA7-AAAD-904F29042243}" srcOrd="0" destOrd="0" presId="urn:microsoft.com/office/officeart/2005/8/layout/chevron2"/>
    <dgm:cxn modelId="{28F81677-2AB6-4740-B1C4-5CFDE03058AA}" type="presOf" srcId="{E07964D3-7433-4644-A375-831F07285315}" destId="{1448EA01-FDB7-4711-8FB5-F0B088C88539}" srcOrd="0" destOrd="0" presId="urn:microsoft.com/office/officeart/2005/8/layout/chevron2"/>
    <dgm:cxn modelId="{84DA707F-9603-426C-92F8-C381F8626AD9}" type="presOf" srcId="{16DEAE51-2E23-4B8F-91A4-0E072DFD7CC8}" destId="{FB9C8204-747B-4DE8-BCEE-24A4E9DEF1A8}" srcOrd="0" destOrd="0" presId="urn:microsoft.com/office/officeart/2005/8/layout/chevron2"/>
    <dgm:cxn modelId="{5A35C684-BF2C-482D-8FD4-E3B61CF2F08E}" srcId="{E589F872-F5DC-412D-A6E5-79B291705C21}" destId="{56F64839-A76A-4826-B68F-44339BB706DA}" srcOrd="0" destOrd="0" parTransId="{070CA948-FD0F-422A-B579-24FC3DCC60EA}" sibTransId="{DBA6345D-116B-4BD3-9DBE-29F8A991690D}"/>
    <dgm:cxn modelId="{FC3DC288-F81E-4543-AFD2-627F198686AA}" srcId="{77EBF1A5-77B4-4349-BDD0-B0889C2CD51A}" destId="{E589F872-F5DC-412D-A6E5-79B291705C21}" srcOrd="0" destOrd="0" parTransId="{B311B4DC-A5A8-4918-96AD-4EE9569CB0FD}" sibTransId="{CCB64D07-01BF-4F86-A8DD-1557AB2F715D}"/>
    <dgm:cxn modelId="{3449478A-2525-4C82-840B-DDF027881DCF}" type="presOf" srcId="{C9F741BA-292F-4F54-8857-7DC00B450ED3}" destId="{F16CB16D-CFF9-49FE-8C32-3EDBBFDCFEA6}" srcOrd="0" destOrd="0" presId="urn:microsoft.com/office/officeart/2005/8/layout/chevron2"/>
    <dgm:cxn modelId="{27AC598A-4238-41AC-8698-053863338AC7}" srcId="{8BB1496C-FC79-4459-B012-C0D83F0B19B5}" destId="{DFBDA738-9A01-42A2-BCAD-815D4B20AB7C}" srcOrd="0" destOrd="0" parTransId="{BF12D0FE-42B5-4A8D-A790-3AA6D152293E}" sibTransId="{C7D4B7D4-E111-47E3-84AA-346C86431A0D}"/>
    <dgm:cxn modelId="{EB16938A-5E0A-48AA-803B-9588B1DD694D}" type="presOf" srcId="{1462C991-5CD8-456F-8260-6E37B67F178E}" destId="{4E47FF0A-8797-4843-98EA-844601E611CE}" srcOrd="0" destOrd="0" presId="urn:microsoft.com/office/officeart/2005/8/layout/chevron2"/>
    <dgm:cxn modelId="{7A1BE98C-681E-4095-9FF8-A6E5DFA928DC}" type="presOf" srcId="{7E0C8DE8-30DD-4106-96A3-450EDA0D02BD}" destId="{E3011997-2BB6-4226-BF7F-48A7CF274315}" srcOrd="0" destOrd="0" presId="urn:microsoft.com/office/officeart/2005/8/layout/chevron2"/>
    <dgm:cxn modelId="{B31FF98C-6AC3-48C7-8D2A-E8293FDAFE6D}" type="presOf" srcId="{56F64839-A76A-4826-B68F-44339BB706DA}" destId="{A235A292-BF65-4353-8526-305F09E51A8F}" srcOrd="0" destOrd="0" presId="urn:microsoft.com/office/officeart/2005/8/layout/chevron2"/>
    <dgm:cxn modelId="{2C45C895-9330-49DD-9D66-01778F8E10F5}" type="presOf" srcId="{E589F872-F5DC-412D-A6E5-79B291705C21}" destId="{319FE0C7-20F0-41A1-A05D-ADD04AB31BCD}" srcOrd="0" destOrd="0" presId="urn:microsoft.com/office/officeart/2005/8/layout/chevron2"/>
    <dgm:cxn modelId="{EDBDF19F-E06A-4E59-8CA3-4E9E29D0B5DF}" srcId="{FC2B74EF-8427-431A-ABF1-1F9A6B48F2C3}" destId="{CBBD2398-35E5-4E8F-9630-F078674ED33C}" srcOrd="0" destOrd="0" parTransId="{8B160C1B-5235-4BC6-8C26-ED055F4557EC}" sibTransId="{34CBDDD1-ACEA-4444-B414-3A43E82B74DB}"/>
    <dgm:cxn modelId="{A46BC0A1-1ABE-47D8-A0DF-492E62FA3F8C}" type="presOf" srcId="{0BD3BAA4-F552-4F2E-9FD6-8037663F5D53}" destId="{AF589F76-83B7-489E-9C41-37B0A09F6C9E}" srcOrd="0" destOrd="0" presId="urn:microsoft.com/office/officeart/2005/8/layout/chevron2"/>
    <dgm:cxn modelId="{6D71ADA7-A54C-4F02-AED0-BC55E7D23116}" type="presOf" srcId="{8BB1496C-FC79-4459-B012-C0D83F0B19B5}" destId="{C4B64745-A16F-453F-81C7-BFEC7B897EA6}" srcOrd="0" destOrd="0" presId="urn:microsoft.com/office/officeart/2005/8/layout/chevron2"/>
    <dgm:cxn modelId="{0A60EBA7-8110-4E40-877B-DA5C88EA9A63}" type="presOf" srcId="{E7E54D49-E96A-45F0-9046-79E55792DE17}" destId="{2BF71BCD-0621-4686-920C-0D8713D77A56}" srcOrd="0" destOrd="0" presId="urn:microsoft.com/office/officeart/2005/8/layout/chevron2"/>
    <dgm:cxn modelId="{71C9CDAA-E143-4812-8461-1C0B6E66F255}" srcId="{77EBF1A5-77B4-4349-BDD0-B0889C2CD51A}" destId="{BC980FEB-B4F5-41E6-8928-F4AB94356A76}" srcOrd="8" destOrd="0" parTransId="{A85DE99A-0AC7-4259-B1E0-D10FFC2B8331}" sibTransId="{E1E1093F-1092-419D-8188-3C9B6827EB50}"/>
    <dgm:cxn modelId="{74D141B0-BDE6-4B5C-AF6C-F89BBBD9363E}" srcId="{0BD3BAA4-F552-4F2E-9FD6-8037663F5D53}" destId="{1462C991-5CD8-456F-8260-6E37B67F178E}" srcOrd="0" destOrd="0" parTransId="{178CE3B4-04D9-43C0-A546-7AC849FBABB6}" sibTransId="{0498DF06-E69B-4B87-9F7A-D59DAA3E6CA9}"/>
    <dgm:cxn modelId="{EA3CE0B4-3B39-485A-AE2B-D4D63BD8EBD6}" type="presOf" srcId="{FC2B74EF-8427-431A-ABF1-1F9A6B48F2C3}" destId="{BA34499F-3264-42F9-918A-29D91326B4BF}" srcOrd="0" destOrd="0" presId="urn:microsoft.com/office/officeart/2005/8/layout/chevron2"/>
    <dgm:cxn modelId="{39C7FBBA-7F3E-4C00-AAAD-204CD69C2BDF}" srcId="{18E1C040-DAD9-47C1-AAB4-CABD809FEAD9}" destId="{3BCC4E6C-B0DF-4B25-882D-CB9183DFE55A}" srcOrd="0" destOrd="0" parTransId="{68BD1A82-F891-4559-A558-B0DAD75AECE9}" sibTransId="{3125DE0B-FB2B-401C-8165-DAEE57DE3485}"/>
    <dgm:cxn modelId="{4B670DBD-F9B3-420A-9E78-B6434F925E67}" type="presOf" srcId="{18E1C040-DAD9-47C1-AAB4-CABD809FEAD9}" destId="{7AB13F0B-E183-4A43-B0FA-7B4CB14F14FA}" srcOrd="0" destOrd="0" presId="urn:microsoft.com/office/officeart/2005/8/layout/chevron2"/>
    <dgm:cxn modelId="{C2ACEFC1-CCB6-4D8C-9DCC-6DF6D4678899}" srcId="{E07964D3-7433-4644-A375-831F07285315}" destId="{C9F741BA-292F-4F54-8857-7DC00B450ED3}" srcOrd="0" destOrd="0" parTransId="{F1D90C10-026D-4EC1-B6FF-E0D805149B66}" sibTransId="{3575F093-F7FE-4E03-96C3-F63A094CB288}"/>
    <dgm:cxn modelId="{19B7CEDB-6C8B-462C-BDB8-EC3E3889DB76}" srcId="{77EBF1A5-77B4-4349-BDD0-B0889C2CD51A}" destId="{1434B623-65F5-4B80-B9A9-8297E63F6172}" srcOrd="3" destOrd="0" parTransId="{08B6E633-E8D2-4B97-AEF1-DB5B8CC17157}" sibTransId="{0C5C240A-0784-4685-9B76-D73A8A3E9F1F}"/>
    <dgm:cxn modelId="{77E7A9DC-B4FF-4E0A-8C3F-BB4F70260FF1}" srcId="{1434B623-65F5-4B80-B9A9-8297E63F6172}" destId="{E5144ED3-1C4C-4C86-88D4-AD242873AD4F}" srcOrd="0" destOrd="0" parTransId="{57C6A6E0-1DDD-40AB-B0FC-42A433C3E153}" sibTransId="{B58F1754-0DFD-4C5E-A308-4833FB1911A6}"/>
    <dgm:cxn modelId="{64DAD6E8-39DD-4C32-A437-C0992A714DC3}" srcId="{77EBF1A5-77B4-4349-BDD0-B0889C2CD51A}" destId="{8BB1496C-FC79-4459-B012-C0D83F0B19B5}" srcOrd="4" destOrd="0" parTransId="{F44A411C-96BE-4E82-A5F5-6B3C9FA79BED}" sibTransId="{6FB6FFB7-8093-4AD1-BCE2-5AF6A5DA1C50}"/>
    <dgm:cxn modelId="{C7229EF1-774F-4DCC-846C-42FCD236D6FB}" type="presOf" srcId="{BC980FEB-B4F5-41E6-8928-F4AB94356A76}" destId="{8E18EDC7-9AFB-4980-9005-B25BFDEF102D}" srcOrd="0" destOrd="0" presId="urn:microsoft.com/office/officeart/2005/8/layout/chevron2"/>
    <dgm:cxn modelId="{98CAB5F5-430A-41C2-90C2-CDDA42D79CDA}" srcId="{77EBF1A5-77B4-4349-BDD0-B0889C2CD51A}" destId="{18E1C040-DAD9-47C1-AAB4-CABD809FEAD9}" srcOrd="6" destOrd="0" parTransId="{A9E0A1D1-CED9-4105-92BD-B48A9C462E84}" sibTransId="{AA110B14-E5D1-47C9-AD38-E106834CD56B}"/>
    <dgm:cxn modelId="{0E5093FA-F227-4552-9464-7C01063C1E6D}" srcId="{77EBF1A5-77B4-4349-BDD0-B0889C2CD51A}" destId="{0BD3BAA4-F552-4F2E-9FD6-8037663F5D53}" srcOrd="1" destOrd="0" parTransId="{25AB3150-E8E9-4810-ACE7-1FC00E331D26}" sibTransId="{D40CEE73-4625-4270-A715-4B08ED58B8CA}"/>
    <dgm:cxn modelId="{3227D006-C7BD-47A6-B36D-C8CC23340554}" type="presParOf" srcId="{D02B4622-549E-4E0B-8A49-6229A14007E2}" destId="{8B87B133-63A7-4A7C-871B-BF51ED26CE05}" srcOrd="0" destOrd="0" presId="urn:microsoft.com/office/officeart/2005/8/layout/chevron2"/>
    <dgm:cxn modelId="{25A8E621-CAF2-489F-B325-D7D653380199}" type="presParOf" srcId="{8B87B133-63A7-4A7C-871B-BF51ED26CE05}" destId="{319FE0C7-20F0-41A1-A05D-ADD04AB31BCD}" srcOrd="0" destOrd="0" presId="urn:microsoft.com/office/officeart/2005/8/layout/chevron2"/>
    <dgm:cxn modelId="{9A80F824-785D-4697-9BCF-13C3C1BA8FDF}" type="presParOf" srcId="{8B87B133-63A7-4A7C-871B-BF51ED26CE05}" destId="{A235A292-BF65-4353-8526-305F09E51A8F}" srcOrd="1" destOrd="0" presId="urn:microsoft.com/office/officeart/2005/8/layout/chevron2"/>
    <dgm:cxn modelId="{8604A995-1FAD-4D10-B9ED-D1A33D7801C9}" type="presParOf" srcId="{D02B4622-549E-4E0B-8A49-6229A14007E2}" destId="{993B33CF-E4B4-4C21-AA31-03FC57F45B46}" srcOrd="1" destOrd="0" presId="urn:microsoft.com/office/officeart/2005/8/layout/chevron2"/>
    <dgm:cxn modelId="{C4EE3571-349E-4FEA-90B1-F01B1941DFE7}" type="presParOf" srcId="{D02B4622-549E-4E0B-8A49-6229A14007E2}" destId="{C32F97A2-7EC1-437F-99EE-F4CB8826147D}" srcOrd="2" destOrd="0" presId="urn:microsoft.com/office/officeart/2005/8/layout/chevron2"/>
    <dgm:cxn modelId="{265BF0CB-73AC-4E1E-93C4-7C94FF606E0F}" type="presParOf" srcId="{C32F97A2-7EC1-437F-99EE-F4CB8826147D}" destId="{AF589F76-83B7-489E-9C41-37B0A09F6C9E}" srcOrd="0" destOrd="0" presId="urn:microsoft.com/office/officeart/2005/8/layout/chevron2"/>
    <dgm:cxn modelId="{0BA74192-E52B-445E-A09B-60433987E7E2}" type="presParOf" srcId="{C32F97A2-7EC1-437F-99EE-F4CB8826147D}" destId="{4E47FF0A-8797-4843-98EA-844601E611CE}" srcOrd="1" destOrd="0" presId="urn:microsoft.com/office/officeart/2005/8/layout/chevron2"/>
    <dgm:cxn modelId="{8B3B9DA4-96BA-4491-A699-231FFF6E8529}" type="presParOf" srcId="{D02B4622-549E-4E0B-8A49-6229A14007E2}" destId="{204A8651-9EC6-475D-BC26-813FD688FC42}" srcOrd="3" destOrd="0" presId="urn:microsoft.com/office/officeart/2005/8/layout/chevron2"/>
    <dgm:cxn modelId="{74615AF1-D644-425C-97CC-C55FA18E3BF4}" type="presParOf" srcId="{D02B4622-549E-4E0B-8A49-6229A14007E2}" destId="{4D795BC4-7856-4636-867D-BAC542971554}" srcOrd="4" destOrd="0" presId="urn:microsoft.com/office/officeart/2005/8/layout/chevron2"/>
    <dgm:cxn modelId="{6B449D71-DB70-446D-9E90-93E63F9ECEF0}" type="presParOf" srcId="{4D795BC4-7856-4636-867D-BAC542971554}" destId="{1448EA01-FDB7-4711-8FB5-F0B088C88539}" srcOrd="0" destOrd="0" presId="urn:microsoft.com/office/officeart/2005/8/layout/chevron2"/>
    <dgm:cxn modelId="{DB465637-C72A-4F07-A81F-1432B40A6AB4}" type="presParOf" srcId="{4D795BC4-7856-4636-867D-BAC542971554}" destId="{F16CB16D-CFF9-49FE-8C32-3EDBBFDCFEA6}" srcOrd="1" destOrd="0" presId="urn:microsoft.com/office/officeart/2005/8/layout/chevron2"/>
    <dgm:cxn modelId="{6E2FE654-D5C9-45F9-83E3-C9CC84A3A937}" type="presParOf" srcId="{D02B4622-549E-4E0B-8A49-6229A14007E2}" destId="{A4B44725-771D-41E0-B6B2-7E2070A542CB}" srcOrd="5" destOrd="0" presId="urn:microsoft.com/office/officeart/2005/8/layout/chevron2"/>
    <dgm:cxn modelId="{1A0363F5-E280-4C64-AD63-F71C5C3F9468}" type="presParOf" srcId="{D02B4622-549E-4E0B-8A49-6229A14007E2}" destId="{6932E8B1-20E9-41F7-BA93-B556983C310E}" srcOrd="6" destOrd="0" presId="urn:microsoft.com/office/officeart/2005/8/layout/chevron2"/>
    <dgm:cxn modelId="{D3E0B1F2-E156-4C5B-92D2-EE32F49296A9}" type="presParOf" srcId="{6932E8B1-20E9-41F7-BA93-B556983C310E}" destId="{529E9A33-6D7D-40CF-8BDF-BA044F0B28C0}" srcOrd="0" destOrd="0" presId="urn:microsoft.com/office/officeart/2005/8/layout/chevron2"/>
    <dgm:cxn modelId="{BAB4765D-3020-4855-BA10-1FA92864C206}" type="presParOf" srcId="{6932E8B1-20E9-41F7-BA93-B556983C310E}" destId="{1B2BECF9-B0E2-40BD-A23B-5FD1AB32B9E1}" srcOrd="1" destOrd="0" presId="urn:microsoft.com/office/officeart/2005/8/layout/chevron2"/>
    <dgm:cxn modelId="{2224E2FC-1229-4D95-9DD2-8D8FC236520B}" type="presParOf" srcId="{D02B4622-549E-4E0B-8A49-6229A14007E2}" destId="{5B79D6BB-B76A-4304-AC46-336F42ACC7CE}" srcOrd="7" destOrd="0" presId="urn:microsoft.com/office/officeart/2005/8/layout/chevron2"/>
    <dgm:cxn modelId="{6EE58565-8B72-493F-9054-3204FB445DCD}" type="presParOf" srcId="{D02B4622-549E-4E0B-8A49-6229A14007E2}" destId="{804F0E66-0372-4C9D-AF15-8F75580B1996}" srcOrd="8" destOrd="0" presId="urn:microsoft.com/office/officeart/2005/8/layout/chevron2"/>
    <dgm:cxn modelId="{5C3CD85A-7D36-4297-87F9-8EC8271655A4}" type="presParOf" srcId="{804F0E66-0372-4C9D-AF15-8F75580B1996}" destId="{C4B64745-A16F-453F-81C7-BFEC7B897EA6}" srcOrd="0" destOrd="0" presId="urn:microsoft.com/office/officeart/2005/8/layout/chevron2"/>
    <dgm:cxn modelId="{C2A1EED0-5C98-406B-9B6C-D0B3F152A505}" type="presParOf" srcId="{804F0E66-0372-4C9D-AF15-8F75580B1996}" destId="{DC9DDD68-C10D-4981-A42A-A7F5223127AD}" srcOrd="1" destOrd="0" presId="urn:microsoft.com/office/officeart/2005/8/layout/chevron2"/>
    <dgm:cxn modelId="{B10E808B-C182-4141-B906-04DF787AAA10}" type="presParOf" srcId="{D02B4622-549E-4E0B-8A49-6229A14007E2}" destId="{1741A32A-8177-40AC-806D-A447BC0A1380}" srcOrd="9" destOrd="0" presId="urn:microsoft.com/office/officeart/2005/8/layout/chevron2"/>
    <dgm:cxn modelId="{B8EF424D-35EB-401A-91AA-C388CE72CC19}" type="presParOf" srcId="{D02B4622-549E-4E0B-8A49-6229A14007E2}" destId="{F7428F24-5B6F-411A-9DC2-28C4E4F88A41}" srcOrd="10" destOrd="0" presId="urn:microsoft.com/office/officeart/2005/8/layout/chevron2"/>
    <dgm:cxn modelId="{AB61C868-B21A-4A85-A790-70FB0E5ED9BC}" type="presParOf" srcId="{F7428F24-5B6F-411A-9DC2-28C4E4F88A41}" destId="{E3011997-2BB6-4226-BF7F-48A7CF274315}" srcOrd="0" destOrd="0" presId="urn:microsoft.com/office/officeart/2005/8/layout/chevron2"/>
    <dgm:cxn modelId="{6E399AE7-AD32-48A3-B38C-C69EC3C459AD}" type="presParOf" srcId="{F7428F24-5B6F-411A-9DC2-28C4E4F88A41}" destId="{FB9C8204-747B-4DE8-BCEE-24A4E9DEF1A8}" srcOrd="1" destOrd="0" presId="urn:microsoft.com/office/officeart/2005/8/layout/chevron2"/>
    <dgm:cxn modelId="{529AC2A2-4056-4DB1-BB61-809C7BD8AC49}" type="presParOf" srcId="{D02B4622-549E-4E0B-8A49-6229A14007E2}" destId="{78FDB640-BAE5-4504-AE3C-9D5252309E70}" srcOrd="11" destOrd="0" presId="urn:microsoft.com/office/officeart/2005/8/layout/chevron2"/>
    <dgm:cxn modelId="{298A28B0-3D72-494C-B580-943F709E62E2}" type="presParOf" srcId="{D02B4622-549E-4E0B-8A49-6229A14007E2}" destId="{D053FBE6-8A89-4967-875B-367EE9A325CA}" srcOrd="12" destOrd="0" presId="urn:microsoft.com/office/officeart/2005/8/layout/chevron2"/>
    <dgm:cxn modelId="{78036164-9A1D-42F4-B463-BCEB085244AA}" type="presParOf" srcId="{D053FBE6-8A89-4967-875B-367EE9A325CA}" destId="{7AB13F0B-E183-4A43-B0FA-7B4CB14F14FA}" srcOrd="0" destOrd="0" presId="urn:microsoft.com/office/officeart/2005/8/layout/chevron2"/>
    <dgm:cxn modelId="{DE3AF326-4D51-42CD-B917-00E2516A14AA}" type="presParOf" srcId="{D053FBE6-8A89-4967-875B-367EE9A325CA}" destId="{1370AC4D-292B-4F44-A320-FC8FA9A5E702}" srcOrd="1" destOrd="0" presId="urn:microsoft.com/office/officeart/2005/8/layout/chevron2"/>
    <dgm:cxn modelId="{F81BE806-7BCA-4C6D-97C6-B0BA796296D1}" type="presParOf" srcId="{D02B4622-549E-4E0B-8A49-6229A14007E2}" destId="{B6620CDF-2D73-4DD5-81CB-DBA8224097D3}" srcOrd="13" destOrd="0" presId="urn:microsoft.com/office/officeart/2005/8/layout/chevron2"/>
    <dgm:cxn modelId="{BFCB7DC9-843C-47A1-B432-7566AE1103DC}" type="presParOf" srcId="{D02B4622-549E-4E0B-8A49-6229A14007E2}" destId="{620A2AA3-5799-4C41-AD68-F0F8A4418370}" srcOrd="14" destOrd="0" presId="urn:microsoft.com/office/officeart/2005/8/layout/chevron2"/>
    <dgm:cxn modelId="{DDB4CE6F-BF02-4A38-8217-F9312D1D5A71}" type="presParOf" srcId="{620A2AA3-5799-4C41-AD68-F0F8A4418370}" destId="{BA34499F-3264-42F9-918A-29D91326B4BF}" srcOrd="0" destOrd="0" presId="urn:microsoft.com/office/officeart/2005/8/layout/chevron2"/>
    <dgm:cxn modelId="{07AA6B4D-B4A6-48AF-B46B-44870BF80D19}" type="presParOf" srcId="{620A2AA3-5799-4C41-AD68-F0F8A4418370}" destId="{C8DE9E58-FF7C-4AA7-AAAD-904F29042243}" srcOrd="1" destOrd="0" presId="urn:microsoft.com/office/officeart/2005/8/layout/chevron2"/>
    <dgm:cxn modelId="{DE8ECBE8-ABF8-428C-B020-A782B76E76F9}" type="presParOf" srcId="{D02B4622-549E-4E0B-8A49-6229A14007E2}" destId="{E414D7A7-9DE9-46EE-8D78-8C3B9D194933}" srcOrd="15" destOrd="0" presId="urn:microsoft.com/office/officeart/2005/8/layout/chevron2"/>
    <dgm:cxn modelId="{A85A040C-A3E7-4252-8690-B0C81B3B38F9}" type="presParOf" srcId="{D02B4622-549E-4E0B-8A49-6229A14007E2}" destId="{0F34C628-FF7C-4772-B119-53FD50C88417}" srcOrd="16" destOrd="0" presId="urn:microsoft.com/office/officeart/2005/8/layout/chevron2"/>
    <dgm:cxn modelId="{BDD78E8A-8E78-491E-A5E4-1C5430F3B497}" type="presParOf" srcId="{0F34C628-FF7C-4772-B119-53FD50C88417}" destId="{8E18EDC7-9AFB-4980-9005-B25BFDEF102D}" srcOrd="0" destOrd="0" presId="urn:microsoft.com/office/officeart/2005/8/layout/chevron2"/>
    <dgm:cxn modelId="{C1AAAD94-6CC7-46AD-8039-990A96B6B07C}" type="presParOf" srcId="{0F34C628-FF7C-4772-B119-53FD50C88417}" destId="{2BF71BCD-0621-4686-920C-0D8713D77A5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E0083B-3A7D-4D8E-AE97-3A5AC43C229D}"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05FA99B5-886C-476A-A426-ECEBE6DA648B}">
      <dgm:prSet phldrT="[Text]"/>
      <dgm:spPr/>
      <dgm:t>
        <a:bodyPr/>
        <a:lstStyle/>
        <a:p>
          <a:r>
            <a:rPr lang="en-GB" noProof="0"/>
            <a:t>Permitting later licence versions</a:t>
          </a:r>
          <a:endParaRPr lang="en-US" b="0"/>
        </a:p>
      </dgm:t>
    </dgm:pt>
    <dgm:pt modelId="{3647B606-D98A-4992-84FB-CE2C2515776F}" type="parTrans" cxnId="{6BB88F8D-3578-444E-BBF6-338ED1526784}">
      <dgm:prSet/>
      <dgm:spPr/>
      <dgm:t>
        <a:bodyPr/>
        <a:lstStyle/>
        <a:p>
          <a:endParaRPr lang="en-US"/>
        </a:p>
      </dgm:t>
    </dgm:pt>
    <dgm:pt modelId="{1398D6FC-46DF-49B6-BA58-9280DFE8EC61}" type="sibTrans" cxnId="{6BB88F8D-3578-444E-BBF6-338ED1526784}">
      <dgm:prSet/>
      <dgm:spPr/>
      <dgm:t>
        <a:bodyPr/>
        <a:lstStyle/>
        <a:p>
          <a:endParaRPr lang="en-US"/>
        </a:p>
      </dgm:t>
    </dgm:pt>
    <dgm:pt modelId="{05DCF382-F39D-497E-B941-8F1A5DD6DBE9}">
      <dgm:prSet custT="1"/>
      <dgm:spPr/>
      <dgm:t>
        <a:bodyPr/>
        <a:lstStyle/>
        <a:p>
          <a:r>
            <a:rPr lang="sr-Latn-ME" sz="1400" noProof="0" dirty="0" err="1"/>
            <a:t>Basically</a:t>
          </a:r>
          <a:r>
            <a:rPr lang="sr-Latn-ME" sz="1400" noProof="0" dirty="0"/>
            <a:t>, a </a:t>
          </a:r>
          <a:r>
            <a:rPr lang="en-GB" sz="1400" noProof="0" dirty="0"/>
            <a:t>licence-endorsed open-ended </a:t>
          </a:r>
          <a:r>
            <a:rPr lang="en-GB" sz="1400" noProof="0" dirty="0" err="1"/>
            <a:t>multilicensing</a:t>
          </a:r>
          <a:endParaRPr lang="en-GB" sz="1400" noProof="0" dirty="0"/>
        </a:p>
      </dgm:t>
    </dgm:pt>
    <dgm:pt modelId="{70FE32BD-9674-453D-9C29-3BA8F74D8039}" type="parTrans" cxnId="{B16CBFD5-C322-4742-8396-28D8189A5E48}">
      <dgm:prSet/>
      <dgm:spPr/>
      <dgm:t>
        <a:bodyPr/>
        <a:lstStyle/>
        <a:p>
          <a:endParaRPr lang="en-US"/>
        </a:p>
      </dgm:t>
    </dgm:pt>
    <dgm:pt modelId="{489B9017-A162-41BB-AA3D-14252A6FCB81}" type="sibTrans" cxnId="{B16CBFD5-C322-4742-8396-28D8189A5E48}">
      <dgm:prSet/>
      <dgm:spPr/>
      <dgm:t>
        <a:bodyPr/>
        <a:lstStyle/>
        <a:p>
          <a:endParaRPr lang="en-US"/>
        </a:p>
      </dgm:t>
    </dgm:pt>
    <dgm:pt modelId="{1A938823-F391-4B5F-B167-6981F5167E52}">
      <dgm:prSet custT="1"/>
      <dgm:spPr/>
      <dgm:t>
        <a:bodyPr/>
        <a:lstStyle/>
        <a:p>
          <a:r>
            <a:rPr lang="sr-Latn-ME" sz="1400" noProof="0" dirty="0"/>
            <a:t>A</a:t>
          </a:r>
          <a:r>
            <a:rPr lang="en-GB" sz="1400" noProof="0" dirty="0" err="1"/>
            <a:t>llow</a:t>
          </a:r>
          <a:r>
            <a:rPr lang="sr-Latn-ME" sz="1400" noProof="0" dirty="0"/>
            <a:t>s</a:t>
          </a:r>
          <a:r>
            <a:rPr lang="en-GB" sz="1400" noProof="0" dirty="0"/>
            <a:t> compatibility with future licence versions</a:t>
          </a:r>
          <a:endParaRPr lang="en-GB" sz="1400" b="0" noProof="0" dirty="0"/>
        </a:p>
      </dgm:t>
    </dgm:pt>
    <dgm:pt modelId="{5379402D-5569-4743-831F-6E49E46AA0F5}" type="parTrans" cxnId="{A4070308-74C9-4D45-9CDB-FC62BF76652A}">
      <dgm:prSet/>
      <dgm:spPr/>
      <dgm:t>
        <a:bodyPr/>
        <a:lstStyle/>
        <a:p>
          <a:endParaRPr lang="en-US"/>
        </a:p>
      </dgm:t>
    </dgm:pt>
    <dgm:pt modelId="{EF5168F2-C2D1-479D-AAD2-81AC8759EEE9}" type="sibTrans" cxnId="{A4070308-74C9-4D45-9CDB-FC62BF76652A}">
      <dgm:prSet/>
      <dgm:spPr/>
      <dgm:t>
        <a:bodyPr/>
        <a:lstStyle/>
        <a:p>
          <a:endParaRPr lang="en-US"/>
        </a:p>
      </dgm:t>
    </dgm:pt>
    <dgm:pt modelId="{B324869E-6DCE-45C4-BFA3-A3915DC0F951}">
      <dgm:prSet custT="1"/>
      <dgm:spPr/>
      <dgm:t>
        <a:bodyPr/>
        <a:lstStyle/>
        <a:p>
          <a:r>
            <a:rPr lang="sr-Latn-ME" sz="1400" b="0" noProof="0" dirty="0" err="1"/>
            <a:t>Common</a:t>
          </a:r>
          <a:r>
            <a:rPr lang="en-GB" sz="1400" b="0" noProof="0" dirty="0"/>
            <a:t> in GPL licences</a:t>
          </a:r>
        </a:p>
      </dgm:t>
    </dgm:pt>
    <dgm:pt modelId="{B588DC10-615B-49CC-92BD-8642DA9F0DC5}" type="parTrans" cxnId="{63DED6B3-B4EA-4104-A12A-3FCEBA1E2C8B}">
      <dgm:prSet/>
      <dgm:spPr/>
      <dgm:t>
        <a:bodyPr/>
        <a:lstStyle/>
        <a:p>
          <a:endParaRPr lang="en-US"/>
        </a:p>
      </dgm:t>
    </dgm:pt>
    <dgm:pt modelId="{12E4E234-F432-44E6-980D-16140E05771D}" type="sibTrans" cxnId="{63DED6B3-B4EA-4104-A12A-3FCEBA1E2C8B}">
      <dgm:prSet/>
      <dgm:spPr/>
      <dgm:t>
        <a:bodyPr/>
        <a:lstStyle/>
        <a:p>
          <a:endParaRPr lang="en-US"/>
        </a:p>
      </dgm:t>
    </dgm:pt>
    <dgm:pt modelId="{50DE45A6-0323-4FBA-84AA-4DB6842A27B3}">
      <dgm:prSet/>
      <dgm:spPr/>
      <dgm:t>
        <a:bodyPr/>
        <a:lstStyle/>
        <a:p>
          <a:r>
            <a:rPr lang="en-GB" b="0" noProof="0" dirty="0"/>
            <a:t>Relicensing under a different licence</a:t>
          </a:r>
        </a:p>
      </dgm:t>
    </dgm:pt>
    <dgm:pt modelId="{60858B4F-9403-4652-9133-A046D3D46A15}" type="parTrans" cxnId="{CC81F29E-91EC-4DEE-B39A-71BDA6AD6D44}">
      <dgm:prSet/>
      <dgm:spPr/>
      <dgm:t>
        <a:bodyPr/>
        <a:lstStyle/>
        <a:p>
          <a:endParaRPr lang="en-US"/>
        </a:p>
      </dgm:t>
    </dgm:pt>
    <dgm:pt modelId="{2373D1B1-B223-4EC6-B0C2-C1B1322E265B}" type="sibTrans" cxnId="{CC81F29E-91EC-4DEE-B39A-71BDA6AD6D44}">
      <dgm:prSet/>
      <dgm:spPr/>
      <dgm:t>
        <a:bodyPr/>
        <a:lstStyle/>
        <a:p>
          <a:endParaRPr lang="en-US"/>
        </a:p>
      </dgm:t>
    </dgm:pt>
    <dgm:pt modelId="{9B929CBD-7AD3-4DEC-911B-7E63B1627F27}">
      <dgm:prSet custT="1"/>
      <dgm:spPr/>
      <dgm:t>
        <a:bodyPr/>
        <a:lstStyle/>
        <a:p>
          <a:r>
            <a:rPr lang="en-US" sz="1400" b="0" noProof="0" dirty="0"/>
            <a:t>Enables relicensing under a secondary </a:t>
          </a:r>
          <a:r>
            <a:rPr lang="en-US" sz="1400" b="0" noProof="0" dirty="0" err="1"/>
            <a:t>licence</a:t>
          </a:r>
          <a:r>
            <a:rPr lang="en-US" sz="1400" b="0" noProof="0" dirty="0"/>
            <a:t> endorsed by the original or chosen by the licensor and agreed upon by all contributors</a:t>
          </a:r>
          <a:endParaRPr lang="en-GB" sz="1400" b="0" noProof="0" dirty="0"/>
        </a:p>
      </dgm:t>
    </dgm:pt>
    <dgm:pt modelId="{DF507740-A3A3-4B63-834C-B8C44B31ABF6}" type="parTrans" cxnId="{0CC90E81-DB4A-4274-8D29-C64F4529A761}">
      <dgm:prSet/>
      <dgm:spPr/>
      <dgm:t>
        <a:bodyPr/>
        <a:lstStyle/>
        <a:p>
          <a:endParaRPr lang="en-US"/>
        </a:p>
      </dgm:t>
    </dgm:pt>
    <dgm:pt modelId="{851CE33C-40B1-4A41-A5A6-C4ED9023F0CD}" type="sibTrans" cxnId="{0CC90E81-DB4A-4274-8D29-C64F4529A761}">
      <dgm:prSet/>
      <dgm:spPr/>
      <dgm:t>
        <a:bodyPr/>
        <a:lstStyle/>
        <a:p>
          <a:endParaRPr lang="en-US"/>
        </a:p>
      </dgm:t>
    </dgm:pt>
    <dgm:pt modelId="{7E54630A-91BA-41AB-A064-BB58888374B2}">
      <dgm:prSet custT="1"/>
      <dgm:spPr/>
      <dgm:t>
        <a:bodyPr/>
        <a:lstStyle/>
        <a:p>
          <a:r>
            <a:rPr lang="sr-Latn-ME" sz="1400" b="0" noProof="0" dirty="0" err="1"/>
            <a:t>Found</a:t>
          </a:r>
          <a:r>
            <a:rPr lang="en-GB" sz="1400" b="0" noProof="0" dirty="0"/>
            <a:t> </a:t>
          </a:r>
          <a:r>
            <a:rPr lang="en-GB" sz="1400" noProof="0" dirty="0"/>
            <a:t>in licences like EPL and MPL</a:t>
          </a:r>
          <a:endParaRPr lang="en-GB" sz="1400" b="0" noProof="0" dirty="0"/>
        </a:p>
      </dgm:t>
    </dgm:pt>
    <dgm:pt modelId="{74592864-84B3-4E14-8F5E-4A9766C7FA5D}" type="parTrans" cxnId="{E942BE0A-24C9-4A4B-9704-C9ECBE3037A2}">
      <dgm:prSet/>
      <dgm:spPr/>
      <dgm:t>
        <a:bodyPr/>
        <a:lstStyle/>
        <a:p>
          <a:endParaRPr lang="en-US"/>
        </a:p>
      </dgm:t>
    </dgm:pt>
    <dgm:pt modelId="{915C0876-5B87-4D19-8F92-17BAD66D587F}" type="sibTrans" cxnId="{E942BE0A-24C9-4A4B-9704-C9ECBE3037A2}">
      <dgm:prSet/>
      <dgm:spPr/>
      <dgm:t>
        <a:bodyPr/>
        <a:lstStyle/>
        <a:p>
          <a:endParaRPr lang="en-US"/>
        </a:p>
      </dgm:t>
    </dgm:pt>
    <dgm:pt modelId="{BD670595-217B-4521-B4FD-5189A01C4594}">
      <dgm:prSet/>
      <dgm:spPr/>
      <dgm:t>
        <a:bodyPr/>
        <a:lstStyle/>
        <a:p>
          <a:r>
            <a:rPr lang="en-GB" b="0" noProof="0"/>
            <a:t>Extending rights beyond standard terms</a:t>
          </a:r>
          <a:endParaRPr lang="en-GB" b="0" noProof="0" dirty="0"/>
        </a:p>
      </dgm:t>
    </dgm:pt>
    <dgm:pt modelId="{C8193E63-B981-4A24-9E7C-02C86EC421D7}" type="parTrans" cxnId="{F09363E6-78FB-4240-B971-CC3C039F7FD0}">
      <dgm:prSet/>
      <dgm:spPr/>
      <dgm:t>
        <a:bodyPr/>
        <a:lstStyle/>
        <a:p>
          <a:endParaRPr lang="en-US"/>
        </a:p>
      </dgm:t>
    </dgm:pt>
    <dgm:pt modelId="{6A47AE72-CCF3-4E8B-9AEE-13B038429F4A}" type="sibTrans" cxnId="{F09363E6-78FB-4240-B971-CC3C039F7FD0}">
      <dgm:prSet/>
      <dgm:spPr/>
      <dgm:t>
        <a:bodyPr/>
        <a:lstStyle/>
        <a:p>
          <a:endParaRPr lang="en-US"/>
        </a:p>
      </dgm:t>
    </dgm:pt>
    <dgm:pt modelId="{9F089AA3-744A-4FAE-95FC-7CE021CFAF8A}">
      <dgm:prSet custT="1"/>
      <dgm:spPr/>
      <dgm:t>
        <a:bodyPr/>
        <a:lstStyle/>
        <a:p>
          <a:r>
            <a:rPr lang="sr-Latn-ME" sz="1400" noProof="0" dirty="0" err="1"/>
            <a:t>Permit</a:t>
          </a:r>
          <a:r>
            <a:rPr lang="en-GB" sz="1400" noProof="0" dirty="0"/>
            <a:t>s commercial use without open sourcing modifications, provides patent grant</a:t>
          </a:r>
          <a:r>
            <a:rPr lang="sr-Latn-ME" sz="1400" noProof="0" dirty="0"/>
            <a:t>s</a:t>
          </a:r>
          <a:r>
            <a:rPr lang="en-GB" sz="1400" noProof="0" dirty="0"/>
            <a:t> or </a:t>
          </a:r>
          <a:r>
            <a:rPr lang="sr-Latn-ME" sz="1400" noProof="0" dirty="0" err="1"/>
            <a:t>allows</a:t>
          </a:r>
          <a:r>
            <a:rPr lang="sr-Latn-ME" sz="1400" noProof="0" dirty="0"/>
            <a:t> </a:t>
          </a:r>
          <a:r>
            <a:rPr lang="en-GB" sz="1400" dirty="0"/>
            <a:t>proprietary versions distribution</a:t>
          </a:r>
          <a:endParaRPr lang="en-GB" sz="1400" b="0" noProof="0" dirty="0"/>
        </a:p>
      </dgm:t>
    </dgm:pt>
    <dgm:pt modelId="{4548FE1E-D5EA-48BF-B24D-373C5F1D8A9B}" type="parTrans" cxnId="{B7B365AA-FEE4-4F53-8E93-9176EAE96AEE}">
      <dgm:prSet/>
      <dgm:spPr/>
      <dgm:t>
        <a:bodyPr/>
        <a:lstStyle/>
        <a:p>
          <a:endParaRPr lang="en-US"/>
        </a:p>
      </dgm:t>
    </dgm:pt>
    <dgm:pt modelId="{8B6D8912-8736-4C97-881E-D40E7E3F9ED6}" type="sibTrans" cxnId="{B7B365AA-FEE4-4F53-8E93-9176EAE96AEE}">
      <dgm:prSet/>
      <dgm:spPr/>
      <dgm:t>
        <a:bodyPr/>
        <a:lstStyle/>
        <a:p>
          <a:endParaRPr lang="en-US"/>
        </a:p>
      </dgm:t>
    </dgm:pt>
    <dgm:pt modelId="{8116DC2F-6E60-4E8D-BC43-7C76A681D4B3}">
      <dgm:prSet custT="1"/>
      <dgm:spPr/>
      <dgm:t>
        <a:bodyPr/>
        <a:lstStyle/>
        <a:p>
          <a:r>
            <a:rPr lang="en-GB" sz="1400" b="0" noProof="0" dirty="0"/>
            <a:t>Often found in Apache licences</a:t>
          </a:r>
        </a:p>
      </dgm:t>
    </dgm:pt>
    <dgm:pt modelId="{B7EB2E06-7FB2-4F73-9746-3181E83B0131}" type="parTrans" cxnId="{66BD26A1-4172-451E-AF9E-67B2BADD21E8}">
      <dgm:prSet/>
      <dgm:spPr/>
      <dgm:t>
        <a:bodyPr/>
        <a:lstStyle/>
        <a:p>
          <a:endParaRPr lang="en-US"/>
        </a:p>
      </dgm:t>
    </dgm:pt>
    <dgm:pt modelId="{14BACC19-9BB5-432D-B6C1-F48A418A5CFC}" type="sibTrans" cxnId="{66BD26A1-4172-451E-AF9E-67B2BADD21E8}">
      <dgm:prSet/>
      <dgm:spPr/>
      <dgm:t>
        <a:bodyPr/>
        <a:lstStyle/>
        <a:p>
          <a:endParaRPr lang="en-US"/>
        </a:p>
      </dgm:t>
    </dgm:pt>
    <dgm:pt modelId="{3A4FB5A5-1562-4FC8-8DA4-1E50D6DC23D4}">
      <dgm:prSet/>
      <dgm:spPr/>
      <dgm:t>
        <a:bodyPr/>
        <a:lstStyle/>
        <a:p>
          <a:r>
            <a:rPr lang="en-GB" b="0" noProof="0"/>
            <a:t>Placing limitations on certain uses or modifications</a:t>
          </a:r>
          <a:endParaRPr lang="en-GB" b="0" noProof="0" dirty="0"/>
        </a:p>
      </dgm:t>
    </dgm:pt>
    <dgm:pt modelId="{8B74DA75-A3FF-422A-AD97-4EC70529169C}" type="parTrans" cxnId="{9E7428F3-454B-42AC-8D47-1C1C9B9FAD4E}">
      <dgm:prSet/>
      <dgm:spPr/>
      <dgm:t>
        <a:bodyPr/>
        <a:lstStyle/>
        <a:p>
          <a:endParaRPr lang="en-US"/>
        </a:p>
      </dgm:t>
    </dgm:pt>
    <dgm:pt modelId="{9BC8E97D-72A4-4485-88B8-FC9A8A6706E1}" type="sibTrans" cxnId="{9E7428F3-454B-42AC-8D47-1C1C9B9FAD4E}">
      <dgm:prSet/>
      <dgm:spPr/>
      <dgm:t>
        <a:bodyPr/>
        <a:lstStyle/>
        <a:p>
          <a:endParaRPr lang="en-US"/>
        </a:p>
      </dgm:t>
    </dgm:pt>
    <dgm:pt modelId="{69C609EA-64D4-4415-89A5-4DFA57F75FA0}">
      <dgm:prSet custT="1"/>
      <dgm:spPr/>
      <dgm:t>
        <a:bodyPr/>
        <a:lstStyle/>
        <a:p>
          <a:r>
            <a:rPr lang="en-GB" sz="1400" noProof="0" dirty="0"/>
            <a:t>Some licences allow the addition of specific conditions</a:t>
          </a:r>
          <a:endParaRPr lang="en-GB" sz="1400" b="0" noProof="0" dirty="0"/>
        </a:p>
      </dgm:t>
    </dgm:pt>
    <dgm:pt modelId="{C1C0900A-E18C-4B8C-A9D0-5CBC9B9D89EC}" type="parTrans" cxnId="{5CB54BB3-7D02-4F13-85A4-2973FC9296A3}">
      <dgm:prSet/>
      <dgm:spPr/>
      <dgm:t>
        <a:bodyPr/>
        <a:lstStyle/>
        <a:p>
          <a:endParaRPr lang="en-US"/>
        </a:p>
      </dgm:t>
    </dgm:pt>
    <dgm:pt modelId="{059460E3-F66C-4A47-8D96-ADA821227D1A}" type="sibTrans" cxnId="{5CB54BB3-7D02-4F13-85A4-2973FC9296A3}">
      <dgm:prSet/>
      <dgm:spPr/>
      <dgm:t>
        <a:bodyPr/>
        <a:lstStyle/>
        <a:p>
          <a:endParaRPr lang="en-US"/>
        </a:p>
      </dgm:t>
    </dgm:pt>
    <dgm:pt modelId="{588DF240-4248-42E1-AC46-3D12E0531E96}">
      <dgm:prSet custT="1"/>
      <dgm:spPr/>
      <dgm:t>
        <a:bodyPr/>
        <a:lstStyle/>
        <a:p>
          <a:r>
            <a:rPr lang="en-GB" sz="1400" b="0" noProof="0" dirty="0"/>
            <a:t>Apache 2.0 permits adding such conditions</a:t>
          </a:r>
        </a:p>
      </dgm:t>
    </dgm:pt>
    <dgm:pt modelId="{B1BBC974-E480-4D2B-8274-2E458BD1E17E}" type="parTrans" cxnId="{D249B36A-BF0C-4E09-8033-0F08CA6BF280}">
      <dgm:prSet/>
      <dgm:spPr/>
      <dgm:t>
        <a:bodyPr/>
        <a:lstStyle/>
        <a:p>
          <a:endParaRPr lang="en-US"/>
        </a:p>
      </dgm:t>
    </dgm:pt>
    <dgm:pt modelId="{3D3FDEF8-9C49-43F7-A34B-94272D66713E}" type="sibTrans" cxnId="{D249B36A-BF0C-4E09-8033-0F08CA6BF280}">
      <dgm:prSet/>
      <dgm:spPr/>
      <dgm:t>
        <a:bodyPr/>
        <a:lstStyle/>
        <a:p>
          <a:endParaRPr lang="en-US"/>
        </a:p>
      </dgm:t>
    </dgm:pt>
    <dgm:pt modelId="{E83DF317-609D-41F1-B3AC-D3DA90BC019E}">
      <dgm:prSet/>
      <dgm:spPr/>
      <dgm:t>
        <a:bodyPr/>
        <a:lstStyle/>
        <a:p>
          <a:r>
            <a:rPr lang="en-GB" b="0" noProof="0"/>
            <a:t>Choosing jurisdiction</a:t>
          </a:r>
          <a:endParaRPr lang="en-GB" b="0" noProof="0" dirty="0"/>
        </a:p>
      </dgm:t>
    </dgm:pt>
    <dgm:pt modelId="{58126DAB-8E24-4034-8F1C-19D6C4459147}" type="parTrans" cxnId="{08EDF576-40CB-4132-B543-FE3CDCDF034E}">
      <dgm:prSet/>
      <dgm:spPr/>
      <dgm:t>
        <a:bodyPr/>
        <a:lstStyle/>
        <a:p>
          <a:endParaRPr lang="en-US"/>
        </a:p>
      </dgm:t>
    </dgm:pt>
    <dgm:pt modelId="{5D2373F4-C0AD-4A69-9388-754D1877D23D}" type="sibTrans" cxnId="{08EDF576-40CB-4132-B543-FE3CDCDF034E}">
      <dgm:prSet/>
      <dgm:spPr/>
      <dgm:t>
        <a:bodyPr/>
        <a:lstStyle/>
        <a:p>
          <a:endParaRPr lang="en-US"/>
        </a:p>
      </dgm:t>
    </dgm:pt>
    <dgm:pt modelId="{43BAA01E-93CB-428C-B6A9-DCEFED506072}">
      <dgm:prSet custT="1"/>
      <dgm:spPr/>
      <dgm:t>
        <a:bodyPr/>
        <a:lstStyle/>
        <a:p>
          <a:r>
            <a:rPr lang="en-GB" sz="1400" noProof="0" dirty="0"/>
            <a:t>Licensor</a:t>
          </a:r>
          <a:r>
            <a:rPr lang="sr-Latn-ME" sz="1400" noProof="0" dirty="0"/>
            <a:t>s</a:t>
          </a:r>
          <a:r>
            <a:rPr lang="en-GB" sz="1400" noProof="0" dirty="0"/>
            <a:t> can </a:t>
          </a:r>
          <a:r>
            <a:rPr lang="en-GB" sz="1400" dirty="0"/>
            <a:t>choose govern</a:t>
          </a:r>
          <a:r>
            <a:rPr lang="sr-Latn-ME" sz="1400" dirty="0" err="1"/>
            <a:t>ing</a:t>
          </a:r>
          <a:r>
            <a:rPr lang="sr-Latn-ME" sz="1400" dirty="0"/>
            <a:t> </a:t>
          </a:r>
          <a:r>
            <a:rPr lang="en-GB" sz="1400" dirty="0"/>
            <a:t>jurisdiction</a:t>
          </a:r>
          <a:endParaRPr lang="en-GB" sz="1400" b="0" noProof="0" dirty="0"/>
        </a:p>
      </dgm:t>
    </dgm:pt>
    <dgm:pt modelId="{5F38E6A3-20EA-4805-B9E8-8AA692C05A5E}" type="parTrans" cxnId="{3D3BA9AF-6757-451C-B9EB-757BDB240D5D}">
      <dgm:prSet/>
      <dgm:spPr/>
      <dgm:t>
        <a:bodyPr/>
        <a:lstStyle/>
        <a:p>
          <a:endParaRPr lang="en-US"/>
        </a:p>
      </dgm:t>
    </dgm:pt>
    <dgm:pt modelId="{61AAC327-FFFA-4538-BA8D-AF7B11080E62}" type="sibTrans" cxnId="{3D3BA9AF-6757-451C-B9EB-757BDB240D5D}">
      <dgm:prSet/>
      <dgm:spPr/>
      <dgm:t>
        <a:bodyPr/>
        <a:lstStyle/>
        <a:p>
          <a:endParaRPr lang="en-US"/>
        </a:p>
      </dgm:t>
    </dgm:pt>
    <dgm:pt modelId="{DF0E21B3-A0DE-4F84-B9B0-8D38F4F839E9}">
      <dgm:prSet custT="1"/>
      <dgm:spPr/>
      <dgm:t>
        <a:bodyPr/>
        <a:lstStyle/>
        <a:p>
          <a:r>
            <a:rPr lang="en-GB" sz="1400" b="0" noProof="0" dirty="0"/>
            <a:t>EUPL licence</a:t>
          </a:r>
          <a:r>
            <a:rPr lang="sr-Latn-ME" sz="1400" b="0" noProof="0" dirty="0"/>
            <a:t>: </a:t>
          </a:r>
          <a:r>
            <a:rPr lang="en-US" sz="1400" dirty="0"/>
            <a:t>litigations are subject to the jurisdiction of the licensor’s location</a:t>
          </a:r>
          <a:endParaRPr lang="en-GB" sz="1400" noProof="0" dirty="0"/>
        </a:p>
      </dgm:t>
    </dgm:pt>
    <dgm:pt modelId="{B7A22926-950A-485E-8071-01B85EA283DD}" type="parTrans" cxnId="{7E133B14-FCE7-4582-AAB9-5E1FFA57AF65}">
      <dgm:prSet/>
      <dgm:spPr/>
      <dgm:t>
        <a:bodyPr/>
        <a:lstStyle/>
        <a:p>
          <a:endParaRPr lang="en-US"/>
        </a:p>
      </dgm:t>
    </dgm:pt>
    <dgm:pt modelId="{CF62E2A1-80F7-4994-956C-7E6691E2E21D}" type="sibTrans" cxnId="{7E133B14-FCE7-4582-AAB9-5E1FFA57AF65}">
      <dgm:prSet/>
      <dgm:spPr/>
      <dgm:t>
        <a:bodyPr/>
        <a:lstStyle/>
        <a:p>
          <a:endParaRPr lang="en-US"/>
        </a:p>
      </dgm:t>
    </dgm:pt>
    <dgm:pt modelId="{87473BC0-4711-4C7D-8FF3-0505E5FAAA48}" type="pres">
      <dgm:prSet presAssocID="{81E0083B-3A7D-4D8E-AE97-3A5AC43C229D}" presName="linear" presStyleCnt="0">
        <dgm:presLayoutVars>
          <dgm:animLvl val="lvl"/>
          <dgm:resizeHandles val="exact"/>
        </dgm:presLayoutVars>
      </dgm:prSet>
      <dgm:spPr/>
    </dgm:pt>
    <dgm:pt modelId="{BF599291-965D-405E-8E94-BE65461EF7C1}" type="pres">
      <dgm:prSet presAssocID="{05FA99B5-886C-476A-A426-ECEBE6DA648B}" presName="parentText" presStyleLbl="node1" presStyleIdx="0" presStyleCnt="5">
        <dgm:presLayoutVars>
          <dgm:chMax val="0"/>
          <dgm:bulletEnabled val="1"/>
        </dgm:presLayoutVars>
      </dgm:prSet>
      <dgm:spPr/>
    </dgm:pt>
    <dgm:pt modelId="{6060E1B4-E300-4B50-B599-8D4513FC1628}" type="pres">
      <dgm:prSet presAssocID="{05FA99B5-886C-476A-A426-ECEBE6DA648B}" presName="childText" presStyleLbl="revTx" presStyleIdx="0" presStyleCnt="5">
        <dgm:presLayoutVars>
          <dgm:bulletEnabled val="1"/>
        </dgm:presLayoutVars>
      </dgm:prSet>
      <dgm:spPr/>
    </dgm:pt>
    <dgm:pt modelId="{AAC949CB-DF4C-494D-B713-81C5C1CDAAA2}" type="pres">
      <dgm:prSet presAssocID="{50DE45A6-0323-4FBA-84AA-4DB6842A27B3}" presName="parentText" presStyleLbl="node1" presStyleIdx="1" presStyleCnt="5">
        <dgm:presLayoutVars>
          <dgm:chMax val="0"/>
          <dgm:bulletEnabled val="1"/>
        </dgm:presLayoutVars>
      </dgm:prSet>
      <dgm:spPr/>
    </dgm:pt>
    <dgm:pt modelId="{7B68211E-7311-4BD2-AB66-B03073CB4FA1}" type="pres">
      <dgm:prSet presAssocID="{50DE45A6-0323-4FBA-84AA-4DB6842A27B3}" presName="childText" presStyleLbl="revTx" presStyleIdx="1" presStyleCnt="5">
        <dgm:presLayoutVars>
          <dgm:bulletEnabled val="1"/>
        </dgm:presLayoutVars>
      </dgm:prSet>
      <dgm:spPr/>
    </dgm:pt>
    <dgm:pt modelId="{DCDF482A-1974-4B6D-AC95-80C5C8D61976}" type="pres">
      <dgm:prSet presAssocID="{BD670595-217B-4521-B4FD-5189A01C4594}" presName="parentText" presStyleLbl="node1" presStyleIdx="2" presStyleCnt="5">
        <dgm:presLayoutVars>
          <dgm:chMax val="0"/>
          <dgm:bulletEnabled val="1"/>
        </dgm:presLayoutVars>
      </dgm:prSet>
      <dgm:spPr/>
    </dgm:pt>
    <dgm:pt modelId="{8AA7327F-CBE4-481D-8B2C-72505A7709E3}" type="pres">
      <dgm:prSet presAssocID="{BD670595-217B-4521-B4FD-5189A01C4594}" presName="childText" presStyleLbl="revTx" presStyleIdx="2" presStyleCnt="5">
        <dgm:presLayoutVars>
          <dgm:bulletEnabled val="1"/>
        </dgm:presLayoutVars>
      </dgm:prSet>
      <dgm:spPr/>
    </dgm:pt>
    <dgm:pt modelId="{F9A2B47B-BA69-4691-9388-711F4CD6FEA7}" type="pres">
      <dgm:prSet presAssocID="{3A4FB5A5-1562-4FC8-8DA4-1E50D6DC23D4}" presName="parentText" presStyleLbl="node1" presStyleIdx="3" presStyleCnt="5">
        <dgm:presLayoutVars>
          <dgm:chMax val="0"/>
          <dgm:bulletEnabled val="1"/>
        </dgm:presLayoutVars>
      </dgm:prSet>
      <dgm:spPr/>
    </dgm:pt>
    <dgm:pt modelId="{E82F79FC-B682-4A73-BFFA-DF7FC4E1A34D}" type="pres">
      <dgm:prSet presAssocID="{3A4FB5A5-1562-4FC8-8DA4-1E50D6DC23D4}" presName="childText" presStyleLbl="revTx" presStyleIdx="3" presStyleCnt="5">
        <dgm:presLayoutVars>
          <dgm:bulletEnabled val="1"/>
        </dgm:presLayoutVars>
      </dgm:prSet>
      <dgm:spPr/>
    </dgm:pt>
    <dgm:pt modelId="{EF7515D2-46A5-4D46-B628-2F86FC80685E}" type="pres">
      <dgm:prSet presAssocID="{E83DF317-609D-41F1-B3AC-D3DA90BC019E}" presName="parentText" presStyleLbl="node1" presStyleIdx="4" presStyleCnt="5">
        <dgm:presLayoutVars>
          <dgm:chMax val="0"/>
          <dgm:bulletEnabled val="1"/>
        </dgm:presLayoutVars>
      </dgm:prSet>
      <dgm:spPr/>
    </dgm:pt>
    <dgm:pt modelId="{4B2D65E0-F83A-4593-8B78-B919403B09C2}" type="pres">
      <dgm:prSet presAssocID="{E83DF317-609D-41F1-B3AC-D3DA90BC019E}" presName="childText" presStyleLbl="revTx" presStyleIdx="4" presStyleCnt="5">
        <dgm:presLayoutVars>
          <dgm:bulletEnabled val="1"/>
        </dgm:presLayoutVars>
      </dgm:prSet>
      <dgm:spPr/>
    </dgm:pt>
  </dgm:ptLst>
  <dgm:cxnLst>
    <dgm:cxn modelId="{7B5F8901-5413-4441-A0AF-9B32B2689AC4}" type="presOf" srcId="{05DCF382-F39D-497E-B941-8F1A5DD6DBE9}" destId="{6060E1B4-E300-4B50-B599-8D4513FC1628}" srcOrd="0" destOrd="0" presId="urn:microsoft.com/office/officeart/2005/8/layout/vList2"/>
    <dgm:cxn modelId="{A4070308-74C9-4D45-9CDB-FC62BF76652A}" srcId="{05FA99B5-886C-476A-A426-ECEBE6DA648B}" destId="{1A938823-F391-4B5F-B167-6981F5167E52}" srcOrd="1" destOrd="0" parTransId="{5379402D-5569-4743-831F-6E49E46AA0F5}" sibTransId="{EF5168F2-C2D1-479D-AAD2-81AC8759EEE9}"/>
    <dgm:cxn modelId="{E942BE0A-24C9-4A4B-9704-C9ECBE3037A2}" srcId="{50DE45A6-0323-4FBA-84AA-4DB6842A27B3}" destId="{7E54630A-91BA-41AB-A064-BB58888374B2}" srcOrd="1" destOrd="0" parTransId="{74592864-84B3-4E14-8F5E-4A9766C7FA5D}" sibTransId="{915C0876-5B87-4D19-8F92-17BAD66D587F}"/>
    <dgm:cxn modelId="{7E133B14-FCE7-4582-AAB9-5E1FFA57AF65}" srcId="{E83DF317-609D-41F1-B3AC-D3DA90BC019E}" destId="{DF0E21B3-A0DE-4F84-B9B0-8D38F4F839E9}" srcOrd="1" destOrd="0" parTransId="{B7A22926-950A-485E-8071-01B85EA283DD}" sibTransId="{CF62E2A1-80F7-4994-956C-7E6691E2E21D}"/>
    <dgm:cxn modelId="{0BFF1718-E25A-4F48-A417-2114490261FA}" type="presOf" srcId="{05FA99B5-886C-476A-A426-ECEBE6DA648B}" destId="{BF599291-965D-405E-8E94-BE65461EF7C1}" srcOrd="0" destOrd="0" presId="urn:microsoft.com/office/officeart/2005/8/layout/vList2"/>
    <dgm:cxn modelId="{BD0D6F2A-FA45-4FF2-9F50-B7EFF784C7F1}" type="presOf" srcId="{3A4FB5A5-1562-4FC8-8DA4-1E50D6DC23D4}" destId="{F9A2B47B-BA69-4691-9388-711F4CD6FEA7}" srcOrd="0" destOrd="0" presId="urn:microsoft.com/office/officeart/2005/8/layout/vList2"/>
    <dgm:cxn modelId="{04C0E62A-960D-4E73-AF42-F8296D0A5875}" type="presOf" srcId="{BD670595-217B-4521-B4FD-5189A01C4594}" destId="{DCDF482A-1974-4B6D-AC95-80C5C8D61976}" srcOrd="0" destOrd="0" presId="urn:microsoft.com/office/officeart/2005/8/layout/vList2"/>
    <dgm:cxn modelId="{D8CEF62A-8DC0-4A5D-8CC2-71E400582280}" type="presOf" srcId="{81E0083B-3A7D-4D8E-AE97-3A5AC43C229D}" destId="{87473BC0-4711-4C7D-8FF3-0505E5FAAA48}" srcOrd="0" destOrd="0" presId="urn:microsoft.com/office/officeart/2005/8/layout/vList2"/>
    <dgm:cxn modelId="{B8BAE82C-5536-4726-A6EF-EF1F21143A49}" type="presOf" srcId="{E83DF317-609D-41F1-B3AC-D3DA90BC019E}" destId="{EF7515D2-46A5-4D46-B628-2F86FC80685E}" srcOrd="0" destOrd="0" presId="urn:microsoft.com/office/officeart/2005/8/layout/vList2"/>
    <dgm:cxn modelId="{FE3B6834-FB92-46DC-9431-1174DBE1D888}" type="presOf" srcId="{7E54630A-91BA-41AB-A064-BB58888374B2}" destId="{7B68211E-7311-4BD2-AB66-B03073CB4FA1}" srcOrd="0" destOrd="1" presId="urn:microsoft.com/office/officeart/2005/8/layout/vList2"/>
    <dgm:cxn modelId="{78397437-971E-4039-A326-25A3798AF43F}" type="presOf" srcId="{9B929CBD-7AD3-4DEC-911B-7E63B1627F27}" destId="{7B68211E-7311-4BD2-AB66-B03073CB4FA1}" srcOrd="0" destOrd="0" presId="urn:microsoft.com/office/officeart/2005/8/layout/vList2"/>
    <dgm:cxn modelId="{D249B36A-BF0C-4E09-8033-0F08CA6BF280}" srcId="{3A4FB5A5-1562-4FC8-8DA4-1E50D6DC23D4}" destId="{588DF240-4248-42E1-AC46-3D12E0531E96}" srcOrd="1" destOrd="0" parTransId="{B1BBC974-E480-4D2B-8274-2E458BD1E17E}" sibTransId="{3D3FDEF8-9C49-43F7-A34B-94272D66713E}"/>
    <dgm:cxn modelId="{09CAD173-DA43-47A9-B3E0-18CD0E309789}" type="presOf" srcId="{8116DC2F-6E60-4E8D-BC43-7C76A681D4B3}" destId="{8AA7327F-CBE4-481D-8B2C-72505A7709E3}" srcOrd="0" destOrd="1" presId="urn:microsoft.com/office/officeart/2005/8/layout/vList2"/>
    <dgm:cxn modelId="{CFF92E54-9AB0-4745-8D47-C8290F931B1F}" type="presOf" srcId="{DF0E21B3-A0DE-4F84-B9B0-8D38F4F839E9}" destId="{4B2D65E0-F83A-4593-8B78-B919403B09C2}" srcOrd="0" destOrd="1" presId="urn:microsoft.com/office/officeart/2005/8/layout/vList2"/>
    <dgm:cxn modelId="{D3518576-B3A0-4AE2-BBC4-1E04E124D1E8}" type="presOf" srcId="{1A938823-F391-4B5F-B167-6981F5167E52}" destId="{6060E1B4-E300-4B50-B599-8D4513FC1628}" srcOrd="0" destOrd="1" presId="urn:microsoft.com/office/officeart/2005/8/layout/vList2"/>
    <dgm:cxn modelId="{08EDF576-40CB-4132-B543-FE3CDCDF034E}" srcId="{81E0083B-3A7D-4D8E-AE97-3A5AC43C229D}" destId="{E83DF317-609D-41F1-B3AC-D3DA90BC019E}" srcOrd="4" destOrd="0" parTransId="{58126DAB-8E24-4034-8F1C-19D6C4459147}" sibTransId="{5D2373F4-C0AD-4A69-9388-754D1877D23D}"/>
    <dgm:cxn modelId="{0583817C-B5B5-489C-8309-3CD62D739102}" type="presOf" srcId="{50DE45A6-0323-4FBA-84AA-4DB6842A27B3}" destId="{AAC949CB-DF4C-494D-B713-81C5C1CDAAA2}" srcOrd="0" destOrd="0" presId="urn:microsoft.com/office/officeart/2005/8/layout/vList2"/>
    <dgm:cxn modelId="{0CC90E81-DB4A-4274-8D29-C64F4529A761}" srcId="{50DE45A6-0323-4FBA-84AA-4DB6842A27B3}" destId="{9B929CBD-7AD3-4DEC-911B-7E63B1627F27}" srcOrd="0" destOrd="0" parTransId="{DF507740-A3A3-4B63-834C-B8C44B31ABF6}" sibTransId="{851CE33C-40B1-4A41-A5A6-C4ED9023F0CD}"/>
    <dgm:cxn modelId="{6BB88F8D-3578-444E-BBF6-338ED1526784}" srcId="{81E0083B-3A7D-4D8E-AE97-3A5AC43C229D}" destId="{05FA99B5-886C-476A-A426-ECEBE6DA648B}" srcOrd="0" destOrd="0" parTransId="{3647B606-D98A-4992-84FB-CE2C2515776F}" sibTransId="{1398D6FC-46DF-49B6-BA58-9280DFE8EC61}"/>
    <dgm:cxn modelId="{CC81F29E-91EC-4DEE-B39A-71BDA6AD6D44}" srcId="{81E0083B-3A7D-4D8E-AE97-3A5AC43C229D}" destId="{50DE45A6-0323-4FBA-84AA-4DB6842A27B3}" srcOrd="1" destOrd="0" parTransId="{60858B4F-9403-4652-9133-A046D3D46A15}" sibTransId="{2373D1B1-B223-4EC6-B0C2-C1B1322E265B}"/>
    <dgm:cxn modelId="{66BD26A1-4172-451E-AF9E-67B2BADD21E8}" srcId="{BD670595-217B-4521-B4FD-5189A01C4594}" destId="{8116DC2F-6E60-4E8D-BC43-7C76A681D4B3}" srcOrd="1" destOrd="0" parTransId="{B7EB2E06-7FB2-4F73-9746-3181E83B0131}" sibTransId="{14BACC19-9BB5-432D-B6C1-F48A418A5CFC}"/>
    <dgm:cxn modelId="{B7B365AA-FEE4-4F53-8E93-9176EAE96AEE}" srcId="{BD670595-217B-4521-B4FD-5189A01C4594}" destId="{9F089AA3-744A-4FAE-95FC-7CE021CFAF8A}" srcOrd="0" destOrd="0" parTransId="{4548FE1E-D5EA-48BF-B24D-373C5F1D8A9B}" sibTransId="{8B6D8912-8736-4C97-881E-D40E7E3F9ED6}"/>
    <dgm:cxn modelId="{3D3BA9AF-6757-451C-B9EB-757BDB240D5D}" srcId="{E83DF317-609D-41F1-B3AC-D3DA90BC019E}" destId="{43BAA01E-93CB-428C-B6A9-DCEFED506072}" srcOrd="0" destOrd="0" parTransId="{5F38E6A3-20EA-4805-B9E8-8AA692C05A5E}" sibTransId="{61AAC327-FFFA-4538-BA8D-AF7B11080E62}"/>
    <dgm:cxn modelId="{DCB86CB1-74FE-458F-8500-8544D9BB1099}" type="presOf" srcId="{588DF240-4248-42E1-AC46-3D12E0531E96}" destId="{E82F79FC-B682-4A73-BFFA-DF7FC4E1A34D}" srcOrd="0" destOrd="1" presId="urn:microsoft.com/office/officeart/2005/8/layout/vList2"/>
    <dgm:cxn modelId="{5CB54BB3-7D02-4F13-85A4-2973FC9296A3}" srcId="{3A4FB5A5-1562-4FC8-8DA4-1E50D6DC23D4}" destId="{69C609EA-64D4-4415-89A5-4DFA57F75FA0}" srcOrd="0" destOrd="0" parTransId="{C1C0900A-E18C-4B8C-A9D0-5CBC9B9D89EC}" sibTransId="{059460E3-F66C-4A47-8D96-ADA821227D1A}"/>
    <dgm:cxn modelId="{63DED6B3-B4EA-4104-A12A-3FCEBA1E2C8B}" srcId="{05FA99B5-886C-476A-A426-ECEBE6DA648B}" destId="{B324869E-6DCE-45C4-BFA3-A3915DC0F951}" srcOrd="2" destOrd="0" parTransId="{B588DC10-615B-49CC-92BD-8642DA9F0DC5}" sibTransId="{12E4E234-F432-44E6-980D-16140E05771D}"/>
    <dgm:cxn modelId="{7C4D3DBA-78ED-4483-830C-F73876E26A0A}" type="presOf" srcId="{9F089AA3-744A-4FAE-95FC-7CE021CFAF8A}" destId="{8AA7327F-CBE4-481D-8B2C-72505A7709E3}" srcOrd="0" destOrd="0" presId="urn:microsoft.com/office/officeart/2005/8/layout/vList2"/>
    <dgm:cxn modelId="{774CE2C8-897E-41A9-874E-F69F6DE2EDA1}" type="presOf" srcId="{69C609EA-64D4-4415-89A5-4DFA57F75FA0}" destId="{E82F79FC-B682-4A73-BFFA-DF7FC4E1A34D}" srcOrd="0" destOrd="0" presId="urn:microsoft.com/office/officeart/2005/8/layout/vList2"/>
    <dgm:cxn modelId="{B16CBFD5-C322-4742-8396-28D8189A5E48}" srcId="{05FA99B5-886C-476A-A426-ECEBE6DA648B}" destId="{05DCF382-F39D-497E-B941-8F1A5DD6DBE9}" srcOrd="0" destOrd="0" parTransId="{70FE32BD-9674-453D-9C29-3BA8F74D8039}" sibTransId="{489B9017-A162-41BB-AA3D-14252A6FCB81}"/>
    <dgm:cxn modelId="{1E0E4EDF-9C26-4EAB-85DD-9617DD778069}" type="presOf" srcId="{B324869E-6DCE-45C4-BFA3-A3915DC0F951}" destId="{6060E1B4-E300-4B50-B599-8D4513FC1628}" srcOrd="0" destOrd="2" presId="urn:microsoft.com/office/officeart/2005/8/layout/vList2"/>
    <dgm:cxn modelId="{F09363E6-78FB-4240-B971-CC3C039F7FD0}" srcId="{81E0083B-3A7D-4D8E-AE97-3A5AC43C229D}" destId="{BD670595-217B-4521-B4FD-5189A01C4594}" srcOrd="2" destOrd="0" parTransId="{C8193E63-B981-4A24-9E7C-02C86EC421D7}" sibTransId="{6A47AE72-CCF3-4E8B-9AEE-13B038429F4A}"/>
    <dgm:cxn modelId="{66B445E8-AC39-452C-AB53-E5E703BB9E20}" type="presOf" srcId="{43BAA01E-93CB-428C-B6A9-DCEFED506072}" destId="{4B2D65E0-F83A-4593-8B78-B919403B09C2}" srcOrd="0" destOrd="0" presId="urn:microsoft.com/office/officeart/2005/8/layout/vList2"/>
    <dgm:cxn modelId="{9E7428F3-454B-42AC-8D47-1C1C9B9FAD4E}" srcId="{81E0083B-3A7D-4D8E-AE97-3A5AC43C229D}" destId="{3A4FB5A5-1562-4FC8-8DA4-1E50D6DC23D4}" srcOrd="3" destOrd="0" parTransId="{8B74DA75-A3FF-422A-AD97-4EC70529169C}" sibTransId="{9BC8E97D-72A4-4485-88B8-FC9A8A6706E1}"/>
    <dgm:cxn modelId="{64893DE4-D87C-49D1-A13E-033EA7CD8E29}" type="presParOf" srcId="{87473BC0-4711-4C7D-8FF3-0505E5FAAA48}" destId="{BF599291-965D-405E-8E94-BE65461EF7C1}" srcOrd="0" destOrd="0" presId="urn:microsoft.com/office/officeart/2005/8/layout/vList2"/>
    <dgm:cxn modelId="{0E56481F-B712-437A-AD82-DEC1AF4FC505}" type="presParOf" srcId="{87473BC0-4711-4C7D-8FF3-0505E5FAAA48}" destId="{6060E1B4-E300-4B50-B599-8D4513FC1628}" srcOrd="1" destOrd="0" presId="urn:microsoft.com/office/officeart/2005/8/layout/vList2"/>
    <dgm:cxn modelId="{4150B9D0-E301-451A-985C-1A261CE4047E}" type="presParOf" srcId="{87473BC0-4711-4C7D-8FF3-0505E5FAAA48}" destId="{AAC949CB-DF4C-494D-B713-81C5C1CDAAA2}" srcOrd="2" destOrd="0" presId="urn:microsoft.com/office/officeart/2005/8/layout/vList2"/>
    <dgm:cxn modelId="{53A09167-4547-43A2-8DC5-4CF71B461183}" type="presParOf" srcId="{87473BC0-4711-4C7D-8FF3-0505E5FAAA48}" destId="{7B68211E-7311-4BD2-AB66-B03073CB4FA1}" srcOrd="3" destOrd="0" presId="urn:microsoft.com/office/officeart/2005/8/layout/vList2"/>
    <dgm:cxn modelId="{BBCE736B-1878-406C-875B-6E6A6C583365}" type="presParOf" srcId="{87473BC0-4711-4C7D-8FF3-0505E5FAAA48}" destId="{DCDF482A-1974-4B6D-AC95-80C5C8D61976}" srcOrd="4" destOrd="0" presId="urn:microsoft.com/office/officeart/2005/8/layout/vList2"/>
    <dgm:cxn modelId="{8A240BB9-EB22-45FA-B088-5E1242230D6C}" type="presParOf" srcId="{87473BC0-4711-4C7D-8FF3-0505E5FAAA48}" destId="{8AA7327F-CBE4-481D-8B2C-72505A7709E3}" srcOrd="5" destOrd="0" presId="urn:microsoft.com/office/officeart/2005/8/layout/vList2"/>
    <dgm:cxn modelId="{43FF01E0-235D-4862-A4A8-A78D61E4D1DA}" type="presParOf" srcId="{87473BC0-4711-4C7D-8FF3-0505E5FAAA48}" destId="{F9A2B47B-BA69-4691-9388-711F4CD6FEA7}" srcOrd="6" destOrd="0" presId="urn:microsoft.com/office/officeart/2005/8/layout/vList2"/>
    <dgm:cxn modelId="{58838F49-BBFE-49F3-9244-53EE2BB4688E}" type="presParOf" srcId="{87473BC0-4711-4C7D-8FF3-0505E5FAAA48}" destId="{E82F79FC-B682-4A73-BFFA-DF7FC4E1A34D}" srcOrd="7" destOrd="0" presId="urn:microsoft.com/office/officeart/2005/8/layout/vList2"/>
    <dgm:cxn modelId="{A223C339-A3A1-481F-81A1-B0DB40B4A35E}" type="presParOf" srcId="{87473BC0-4711-4C7D-8FF3-0505E5FAAA48}" destId="{EF7515D2-46A5-4D46-B628-2F86FC80685E}" srcOrd="8" destOrd="0" presId="urn:microsoft.com/office/officeart/2005/8/layout/vList2"/>
    <dgm:cxn modelId="{69F2D100-94A1-46AF-8F0E-1ABF50FAA0DE}" type="presParOf" srcId="{87473BC0-4711-4C7D-8FF3-0505E5FAAA48}" destId="{4B2D65E0-F83A-4593-8B78-B919403B09C2}" srcOrd="9"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C5EA5F5-2C05-4F9B-9B7A-2EFA24EFEE3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B64C5898-6958-4BE2-BB60-C898F834804C}">
      <dgm:prSet phldrT="[Text]"/>
      <dgm:spPr>
        <a:solidFill>
          <a:srgbClr val="6BA644"/>
        </a:solidFill>
        <a:scene3d>
          <a:camera prst="orthographicFront"/>
          <a:lightRig rig="threePt" dir="t"/>
        </a:scene3d>
        <a:sp3d>
          <a:bevelT/>
        </a:sp3d>
      </dgm:spPr>
      <dgm:t>
        <a:bodyPr/>
        <a:lstStyle/>
        <a:p>
          <a:r>
            <a:rPr lang="en-US" b="1" dirty="0"/>
            <a:t>Low Risk</a:t>
          </a:r>
        </a:p>
      </dgm:t>
    </dgm:pt>
    <dgm:pt modelId="{40560F43-6003-4D5C-BECB-C6FAF7A5A47D}" type="parTrans" cxnId="{588FD51C-D5E0-472A-A698-F557F0DAE74C}">
      <dgm:prSet/>
      <dgm:spPr/>
      <dgm:t>
        <a:bodyPr/>
        <a:lstStyle/>
        <a:p>
          <a:endParaRPr lang="en-US"/>
        </a:p>
      </dgm:t>
    </dgm:pt>
    <dgm:pt modelId="{6585A89A-A503-4C43-B5AA-0D796D244D92}" type="sibTrans" cxnId="{588FD51C-D5E0-472A-A698-F557F0DAE74C}">
      <dgm:prSet/>
      <dgm:spPr/>
      <dgm:t>
        <a:bodyPr/>
        <a:lstStyle/>
        <a:p>
          <a:endParaRPr lang="en-US"/>
        </a:p>
      </dgm:t>
    </dgm:pt>
    <dgm:pt modelId="{FF2C93BE-36BB-434B-B0A9-3D1E7233E81B}">
      <dgm:prSet phldrT="[Text]"/>
      <dgm:spPr>
        <a:solidFill>
          <a:srgbClr val="FFC000"/>
        </a:solidFill>
        <a:scene3d>
          <a:camera prst="orthographicFront"/>
          <a:lightRig rig="threePt" dir="t"/>
        </a:scene3d>
        <a:sp3d>
          <a:bevelT/>
        </a:sp3d>
      </dgm:spPr>
      <dgm:t>
        <a:bodyPr/>
        <a:lstStyle/>
        <a:p>
          <a:pPr>
            <a:buFont typeface="Symbol" panose="05050102010706020507" pitchFamily="18" charset="2"/>
            <a:buChar char=""/>
          </a:pPr>
          <a:r>
            <a:rPr lang="en-GB" b="1" dirty="0">
              <a:solidFill>
                <a:schemeClr val="accent1">
                  <a:lumMod val="75000"/>
                </a:schemeClr>
              </a:solidFill>
            </a:rPr>
            <a:t>Medium Risk</a:t>
          </a:r>
          <a:endParaRPr lang="en-US" b="1" dirty="0">
            <a:solidFill>
              <a:schemeClr val="accent1">
                <a:lumMod val="75000"/>
              </a:schemeClr>
            </a:solidFill>
          </a:endParaRPr>
        </a:p>
      </dgm:t>
    </dgm:pt>
    <dgm:pt modelId="{BAD65CDE-8D9F-47B7-8378-D2A7DE52DAE5}" type="parTrans" cxnId="{8DF844D1-7088-40A5-A0B3-CBF58AF3CB53}">
      <dgm:prSet/>
      <dgm:spPr/>
      <dgm:t>
        <a:bodyPr/>
        <a:lstStyle/>
        <a:p>
          <a:endParaRPr lang="en-US"/>
        </a:p>
      </dgm:t>
    </dgm:pt>
    <dgm:pt modelId="{EF07B7EB-8463-4F4F-BB2B-65CA8D0D77A8}" type="sibTrans" cxnId="{8DF844D1-7088-40A5-A0B3-CBF58AF3CB53}">
      <dgm:prSet/>
      <dgm:spPr/>
      <dgm:t>
        <a:bodyPr/>
        <a:lstStyle/>
        <a:p>
          <a:endParaRPr lang="en-US"/>
        </a:p>
      </dgm:t>
    </dgm:pt>
    <dgm:pt modelId="{6A6EB8B9-9E0B-4BBC-AAF2-44007D5F88B3}">
      <dgm:prSet phldrT="[Text]"/>
      <dgm:spPr>
        <a:solidFill>
          <a:srgbClr val="FF0000"/>
        </a:solidFill>
        <a:scene3d>
          <a:camera prst="orthographicFront"/>
          <a:lightRig rig="threePt" dir="t"/>
        </a:scene3d>
        <a:sp3d>
          <a:bevelT/>
        </a:sp3d>
      </dgm:spPr>
      <dgm:t>
        <a:bodyPr/>
        <a:lstStyle/>
        <a:p>
          <a:pPr>
            <a:buFont typeface="Symbol" panose="05050102010706020507" pitchFamily="18" charset="2"/>
            <a:buChar char=""/>
          </a:pPr>
          <a:r>
            <a:rPr lang="en-GB" b="1" dirty="0"/>
            <a:t>High Risk</a:t>
          </a:r>
          <a:endParaRPr lang="en-US" b="1" dirty="0"/>
        </a:p>
      </dgm:t>
    </dgm:pt>
    <dgm:pt modelId="{6736577B-2369-4378-B998-4E15A6CE98B3}" type="parTrans" cxnId="{24873FF6-7AC9-4AF1-A66B-C54D44D6DE97}">
      <dgm:prSet/>
      <dgm:spPr/>
      <dgm:t>
        <a:bodyPr/>
        <a:lstStyle/>
        <a:p>
          <a:endParaRPr lang="en-US"/>
        </a:p>
      </dgm:t>
    </dgm:pt>
    <dgm:pt modelId="{78979A26-71A0-4634-ACC6-8C97A42EBE18}" type="sibTrans" cxnId="{24873FF6-7AC9-4AF1-A66B-C54D44D6DE97}">
      <dgm:prSet/>
      <dgm:spPr/>
      <dgm:t>
        <a:bodyPr/>
        <a:lstStyle/>
        <a:p>
          <a:endParaRPr lang="en-US"/>
        </a:p>
      </dgm:t>
    </dgm:pt>
    <dgm:pt modelId="{43B23C4B-C340-4924-A474-16E51D1609C4}">
      <dgm:prSet phldrT="[Text]"/>
      <dgm:spPr>
        <a:solidFill>
          <a:schemeClr val="accent6">
            <a:lumMod val="40000"/>
            <a:lumOff val="60000"/>
            <a:alpha val="90000"/>
          </a:schemeClr>
        </a:solidFill>
        <a:scene3d>
          <a:camera prst="orthographicFront"/>
          <a:lightRig rig="threePt" dir="t"/>
        </a:scene3d>
        <a:sp3d>
          <a:bevelT/>
        </a:sp3d>
      </dgm:spPr>
      <dgm:t>
        <a:bodyPr/>
        <a:lstStyle/>
        <a:p>
          <a:r>
            <a:rPr lang="en-US"/>
            <a:t>Apache-2.0</a:t>
          </a:r>
        </a:p>
      </dgm:t>
    </dgm:pt>
    <dgm:pt modelId="{9D0AF451-BA3E-4523-A9B6-45A2FD4FA8C2}" type="parTrans" cxnId="{CF026C04-15AA-4548-95FF-0BF2F159FB8B}">
      <dgm:prSet/>
      <dgm:spPr/>
      <dgm:t>
        <a:bodyPr/>
        <a:lstStyle/>
        <a:p>
          <a:endParaRPr lang="en-US"/>
        </a:p>
      </dgm:t>
    </dgm:pt>
    <dgm:pt modelId="{76461031-3B09-40D1-A6DF-BA9A147D24B3}" type="sibTrans" cxnId="{CF026C04-15AA-4548-95FF-0BF2F159FB8B}">
      <dgm:prSet/>
      <dgm:spPr/>
      <dgm:t>
        <a:bodyPr/>
        <a:lstStyle/>
        <a:p>
          <a:endParaRPr lang="en-US"/>
        </a:p>
      </dgm:t>
    </dgm:pt>
    <dgm:pt modelId="{0E13D5A6-3ED1-4594-87AE-493563256983}">
      <dgm:prSet/>
      <dgm:spPr>
        <a:solidFill>
          <a:schemeClr val="accent6">
            <a:lumMod val="40000"/>
            <a:lumOff val="60000"/>
            <a:alpha val="90000"/>
          </a:schemeClr>
        </a:solidFill>
        <a:scene3d>
          <a:camera prst="orthographicFront"/>
          <a:lightRig rig="threePt" dir="t"/>
        </a:scene3d>
        <a:sp3d>
          <a:bevelT/>
        </a:sp3d>
      </dgm:spPr>
      <dgm:t>
        <a:bodyPr/>
        <a:lstStyle/>
        <a:p>
          <a:r>
            <a:rPr lang="en-US"/>
            <a:t>Bouncy Castle License</a:t>
          </a:r>
        </a:p>
      </dgm:t>
    </dgm:pt>
    <dgm:pt modelId="{4A695F8C-17EC-45C2-85ED-7C68558CD2BA}" type="parTrans" cxnId="{F08CDEF6-C8ED-4AD4-B87A-229C0DAD92AB}">
      <dgm:prSet/>
      <dgm:spPr/>
      <dgm:t>
        <a:bodyPr/>
        <a:lstStyle/>
        <a:p>
          <a:endParaRPr lang="en-US"/>
        </a:p>
      </dgm:t>
    </dgm:pt>
    <dgm:pt modelId="{7AD285DE-D950-4ECF-AFD5-CE5F700F55FE}" type="sibTrans" cxnId="{F08CDEF6-C8ED-4AD4-B87A-229C0DAD92AB}">
      <dgm:prSet/>
      <dgm:spPr/>
      <dgm:t>
        <a:bodyPr/>
        <a:lstStyle/>
        <a:p>
          <a:endParaRPr lang="en-US"/>
        </a:p>
      </dgm:t>
    </dgm:pt>
    <dgm:pt modelId="{CF6ED321-D097-493B-80EF-2E6C30BA4955}">
      <dgm:prSet/>
      <dgm:spPr>
        <a:solidFill>
          <a:schemeClr val="accent6">
            <a:lumMod val="40000"/>
            <a:lumOff val="60000"/>
            <a:alpha val="90000"/>
          </a:schemeClr>
        </a:solidFill>
        <a:scene3d>
          <a:camera prst="orthographicFront"/>
          <a:lightRig rig="threePt" dir="t"/>
        </a:scene3d>
        <a:sp3d>
          <a:bevelT/>
        </a:sp3d>
      </dgm:spPr>
      <dgm:t>
        <a:bodyPr/>
        <a:lstStyle/>
        <a:p>
          <a:r>
            <a:rPr lang="en-US" dirty="0"/>
            <a:t>BSD 2-Clause</a:t>
          </a:r>
        </a:p>
      </dgm:t>
    </dgm:pt>
    <dgm:pt modelId="{26F248BC-3C98-40BB-9105-4424AF44072F}" type="parTrans" cxnId="{16AD18CF-F090-4286-9EFA-847673D558EF}">
      <dgm:prSet/>
      <dgm:spPr/>
      <dgm:t>
        <a:bodyPr/>
        <a:lstStyle/>
        <a:p>
          <a:endParaRPr lang="en-US"/>
        </a:p>
      </dgm:t>
    </dgm:pt>
    <dgm:pt modelId="{C9082D09-3E64-435F-9EE5-0E542D816028}" type="sibTrans" cxnId="{16AD18CF-F090-4286-9EFA-847673D558EF}">
      <dgm:prSet/>
      <dgm:spPr/>
      <dgm:t>
        <a:bodyPr/>
        <a:lstStyle/>
        <a:p>
          <a:endParaRPr lang="en-US"/>
        </a:p>
      </dgm:t>
    </dgm:pt>
    <dgm:pt modelId="{352865E7-48BF-47E7-97F3-A06E689F605A}">
      <dgm:prSet/>
      <dgm:spPr>
        <a:solidFill>
          <a:schemeClr val="accent6">
            <a:lumMod val="40000"/>
            <a:lumOff val="60000"/>
            <a:alpha val="90000"/>
          </a:schemeClr>
        </a:solidFill>
        <a:scene3d>
          <a:camera prst="orthographicFront"/>
          <a:lightRig rig="threePt" dir="t"/>
        </a:scene3d>
        <a:sp3d>
          <a:bevelT/>
        </a:sp3d>
      </dgm:spPr>
      <dgm:t>
        <a:bodyPr/>
        <a:lstStyle/>
        <a:p>
          <a:r>
            <a:rPr lang="en-US"/>
            <a:t>BSD-3-Clause</a:t>
          </a:r>
        </a:p>
      </dgm:t>
    </dgm:pt>
    <dgm:pt modelId="{4DF7D7A7-4E10-401A-8478-BE54AD0D8901}" type="parTrans" cxnId="{341DF453-6B3F-4E61-8960-6C73B7CA539E}">
      <dgm:prSet/>
      <dgm:spPr/>
      <dgm:t>
        <a:bodyPr/>
        <a:lstStyle/>
        <a:p>
          <a:endParaRPr lang="en-US"/>
        </a:p>
      </dgm:t>
    </dgm:pt>
    <dgm:pt modelId="{BA9DAA98-A4E7-481F-96B5-F27A2E800D4C}" type="sibTrans" cxnId="{341DF453-6B3F-4E61-8960-6C73B7CA539E}">
      <dgm:prSet/>
      <dgm:spPr/>
      <dgm:t>
        <a:bodyPr/>
        <a:lstStyle/>
        <a:p>
          <a:endParaRPr lang="en-US"/>
        </a:p>
      </dgm:t>
    </dgm:pt>
    <dgm:pt modelId="{EE778B17-58EA-450F-8F29-3BDA843404D0}">
      <dgm:prSet/>
      <dgm:spPr>
        <a:solidFill>
          <a:schemeClr val="accent6">
            <a:lumMod val="40000"/>
            <a:lumOff val="60000"/>
            <a:alpha val="90000"/>
          </a:schemeClr>
        </a:solidFill>
        <a:scene3d>
          <a:camera prst="orthographicFront"/>
          <a:lightRig rig="threePt" dir="t"/>
        </a:scene3d>
        <a:sp3d>
          <a:bevelT/>
        </a:sp3d>
      </dgm:spPr>
      <dgm:t>
        <a:bodyPr/>
        <a:lstStyle/>
        <a:p>
          <a:r>
            <a:rPr lang="en-US"/>
            <a:t>BSD-4-Clause</a:t>
          </a:r>
        </a:p>
      </dgm:t>
    </dgm:pt>
    <dgm:pt modelId="{7ADB33B0-DA16-4C5B-820E-FADE51C2AEE0}" type="parTrans" cxnId="{48C844E5-14BC-443C-B542-D8B8CC717211}">
      <dgm:prSet/>
      <dgm:spPr/>
      <dgm:t>
        <a:bodyPr/>
        <a:lstStyle/>
        <a:p>
          <a:endParaRPr lang="en-US"/>
        </a:p>
      </dgm:t>
    </dgm:pt>
    <dgm:pt modelId="{06D8B313-74DA-454D-A87C-38A25FB2EC3F}" type="sibTrans" cxnId="{48C844E5-14BC-443C-B542-D8B8CC717211}">
      <dgm:prSet/>
      <dgm:spPr/>
      <dgm:t>
        <a:bodyPr/>
        <a:lstStyle/>
        <a:p>
          <a:endParaRPr lang="en-US"/>
        </a:p>
      </dgm:t>
    </dgm:pt>
    <dgm:pt modelId="{1852729B-455A-4B06-AF99-50C48B2AF863}">
      <dgm:prSet/>
      <dgm:spPr>
        <a:solidFill>
          <a:schemeClr val="accent6">
            <a:lumMod val="40000"/>
            <a:lumOff val="60000"/>
            <a:alpha val="90000"/>
          </a:schemeClr>
        </a:solidFill>
        <a:scene3d>
          <a:camera prst="orthographicFront"/>
          <a:lightRig rig="threePt" dir="t"/>
        </a:scene3d>
        <a:sp3d>
          <a:bevelT/>
        </a:sp3d>
      </dgm:spPr>
      <dgm:t>
        <a:bodyPr/>
        <a:lstStyle/>
        <a:p>
          <a:r>
            <a:rPr lang="en-US"/>
            <a:t>BSL-1.0</a:t>
          </a:r>
        </a:p>
      </dgm:t>
    </dgm:pt>
    <dgm:pt modelId="{3F6569D9-549D-4246-AF5E-FE622F1A29A8}" type="parTrans" cxnId="{1836CDFE-9285-499A-BC9F-2521E01C148E}">
      <dgm:prSet/>
      <dgm:spPr/>
      <dgm:t>
        <a:bodyPr/>
        <a:lstStyle/>
        <a:p>
          <a:endParaRPr lang="en-US"/>
        </a:p>
      </dgm:t>
    </dgm:pt>
    <dgm:pt modelId="{D029FF32-15CB-456A-AA78-A5950832E522}" type="sibTrans" cxnId="{1836CDFE-9285-499A-BC9F-2521E01C148E}">
      <dgm:prSet/>
      <dgm:spPr/>
      <dgm:t>
        <a:bodyPr/>
        <a:lstStyle/>
        <a:p>
          <a:endParaRPr lang="en-US"/>
        </a:p>
      </dgm:t>
    </dgm:pt>
    <dgm:pt modelId="{EF7C7DD2-A6B1-4BCF-8EC3-2E6B65EAB099}">
      <dgm:prSet/>
      <dgm:spPr>
        <a:solidFill>
          <a:schemeClr val="accent6">
            <a:lumMod val="40000"/>
            <a:lumOff val="60000"/>
            <a:alpha val="90000"/>
          </a:schemeClr>
        </a:solidFill>
        <a:scene3d>
          <a:camera prst="orthographicFront"/>
          <a:lightRig rig="threePt" dir="t"/>
        </a:scene3d>
        <a:sp3d>
          <a:bevelT/>
        </a:sp3d>
      </dgm:spPr>
      <dgm:t>
        <a:bodyPr/>
        <a:lstStyle/>
        <a:p>
          <a:r>
            <a:rPr lang="en-US"/>
            <a:t>CC0-1.0 / WTFPL / Unlicense</a:t>
          </a:r>
        </a:p>
      </dgm:t>
    </dgm:pt>
    <dgm:pt modelId="{5F0C4C8C-18D9-4861-B460-6FB1D5C06D92}" type="parTrans" cxnId="{8440036A-48A2-4C58-89EC-7A5C7E1F7D7D}">
      <dgm:prSet/>
      <dgm:spPr/>
      <dgm:t>
        <a:bodyPr/>
        <a:lstStyle/>
        <a:p>
          <a:endParaRPr lang="en-US"/>
        </a:p>
      </dgm:t>
    </dgm:pt>
    <dgm:pt modelId="{D6FD3AF4-AE92-4A77-AAFC-845180833D2C}" type="sibTrans" cxnId="{8440036A-48A2-4C58-89EC-7A5C7E1F7D7D}">
      <dgm:prSet/>
      <dgm:spPr/>
      <dgm:t>
        <a:bodyPr/>
        <a:lstStyle/>
        <a:p>
          <a:endParaRPr lang="en-US"/>
        </a:p>
      </dgm:t>
    </dgm:pt>
    <dgm:pt modelId="{D381C0A4-F619-4269-83C2-DDA5BD6D917C}">
      <dgm:prSet/>
      <dgm:spPr>
        <a:solidFill>
          <a:schemeClr val="accent6">
            <a:lumMod val="40000"/>
            <a:lumOff val="60000"/>
            <a:alpha val="90000"/>
          </a:schemeClr>
        </a:solidFill>
        <a:scene3d>
          <a:camera prst="orthographicFront"/>
          <a:lightRig rig="threePt" dir="t"/>
        </a:scene3d>
        <a:sp3d>
          <a:bevelT/>
        </a:sp3d>
      </dgm:spPr>
      <dgm:t>
        <a:bodyPr/>
        <a:lstStyle/>
        <a:p>
          <a:r>
            <a:rPr lang="en-US"/>
            <a:t>CC-BY-4.0</a:t>
          </a:r>
        </a:p>
      </dgm:t>
    </dgm:pt>
    <dgm:pt modelId="{43781BDC-746D-4812-BA2E-720384531D45}" type="parTrans" cxnId="{B64885F7-33DD-4947-8D74-8865647D19AA}">
      <dgm:prSet/>
      <dgm:spPr/>
      <dgm:t>
        <a:bodyPr/>
        <a:lstStyle/>
        <a:p>
          <a:endParaRPr lang="en-US"/>
        </a:p>
      </dgm:t>
    </dgm:pt>
    <dgm:pt modelId="{C006E30C-0CAF-4D52-AD8A-1C44BEEAF838}" type="sibTrans" cxnId="{B64885F7-33DD-4947-8D74-8865647D19AA}">
      <dgm:prSet/>
      <dgm:spPr/>
      <dgm:t>
        <a:bodyPr/>
        <a:lstStyle/>
        <a:p>
          <a:endParaRPr lang="en-US"/>
        </a:p>
      </dgm:t>
    </dgm:pt>
    <dgm:pt modelId="{F883DD26-7952-405A-8D3D-DCEE409614D6}">
      <dgm:prSet/>
      <dgm:spPr>
        <a:solidFill>
          <a:schemeClr val="accent6">
            <a:lumMod val="40000"/>
            <a:lumOff val="60000"/>
            <a:alpha val="90000"/>
          </a:schemeClr>
        </a:solidFill>
        <a:scene3d>
          <a:camera prst="orthographicFront"/>
          <a:lightRig rig="threePt" dir="t"/>
        </a:scene3d>
        <a:sp3d>
          <a:bevelT/>
        </a:sp3d>
      </dgm:spPr>
      <dgm:t>
        <a:bodyPr/>
        <a:lstStyle/>
        <a:p>
          <a:r>
            <a:rPr lang="en-US"/>
            <a:t>CC-BY-SA-4.0</a:t>
          </a:r>
        </a:p>
      </dgm:t>
    </dgm:pt>
    <dgm:pt modelId="{D1D34667-037E-4CB3-B155-3E871751E2CE}" type="parTrans" cxnId="{12191631-5B04-4C43-94FD-32F50B0491CF}">
      <dgm:prSet/>
      <dgm:spPr/>
      <dgm:t>
        <a:bodyPr/>
        <a:lstStyle/>
        <a:p>
          <a:endParaRPr lang="en-US"/>
        </a:p>
      </dgm:t>
    </dgm:pt>
    <dgm:pt modelId="{20410456-67BC-46F4-9AED-81A14008E984}" type="sibTrans" cxnId="{12191631-5B04-4C43-94FD-32F50B0491CF}">
      <dgm:prSet/>
      <dgm:spPr/>
      <dgm:t>
        <a:bodyPr/>
        <a:lstStyle/>
        <a:p>
          <a:endParaRPr lang="en-US"/>
        </a:p>
      </dgm:t>
    </dgm:pt>
    <dgm:pt modelId="{00B83B25-63F4-4CDC-8599-2184B2CF01ED}">
      <dgm:prSet/>
      <dgm:spPr>
        <a:solidFill>
          <a:schemeClr val="accent6">
            <a:lumMod val="40000"/>
            <a:lumOff val="60000"/>
            <a:alpha val="90000"/>
          </a:schemeClr>
        </a:solidFill>
        <a:scene3d>
          <a:camera prst="orthographicFront"/>
          <a:lightRig rig="threePt" dir="t"/>
        </a:scene3d>
        <a:sp3d>
          <a:bevelT/>
        </a:sp3d>
      </dgm:spPr>
      <dgm:t>
        <a:bodyPr/>
        <a:lstStyle/>
        <a:p>
          <a:r>
            <a:rPr lang="en-US"/>
            <a:t>CDDL-1.0</a:t>
          </a:r>
        </a:p>
      </dgm:t>
    </dgm:pt>
    <dgm:pt modelId="{B77B1FDB-630C-489B-8D5B-3FC1A21310EC}" type="parTrans" cxnId="{79519259-EB77-4D26-8EE5-831A2FE3FFE6}">
      <dgm:prSet/>
      <dgm:spPr/>
      <dgm:t>
        <a:bodyPr/>
        <a:lstStyle/>
        <a:p>
          <a:endParaRPr lang="en-US"/>
        </a:p>
      </dgm:t>
    </dgm:pt>
    <dgm:pt modelId="{24EE8D4E-3217-45A0-A603-9ACF2A4775CD}" type="sibTrans" cxnId="{79519259-EB77-4D26-8EE5-831A2FE3FFE6}">
      <dgm:prSet/>
      <dgm:spPr/>
      <dgm:t>
        <a:bodyPr/>
        <a:lstStyle/>
        <a:p>
          <a:endParaRPr lang="en-US"/>
        </a:p>
      </dgm:t>
    </dgm:pt>
    <dgm:pt modelId="{3AC1EE28-8EF0-41B9-BA7F-34BE4D646FA9}">
      <dgm:prSet/>
      <dgm:spPr>
        <a:solidFill>
          <a:schemeClr val="accent6">
            <a:lumMod val="40000"/>
            <a:lumOff val="60000"/>
            <a:alpha val="90000"/>
          </a:schemeClr>
        </a:solidFill>
        <a:scene3d>
          <a:camera prst="orthographicFront"/>
          <a:lightRig rig="threePt" dir="t"/>
        </a:scene3d>
        <a:sp3d>
          <a:bevelT/>
        </a:sp3d>
      </dgm:spPr>
      <dgm:t>
        <a:bodyPr/>
        <a:lstStyle/>
        <a:p>
          <a:r>
            <a:rPr lang="en-US"/>
            <a:t>CDDL-1.1</a:t>
          </a:r>
        </a:p>
      </dgm:t>
    </dgm:pt>
    <dgm:pt modelId="{DD4DC74F-D154-4B40-BB61-BA20D816BA57}" type="parTrans" cxnId="{6AF00224-192E-4B4F-B9F3-11B70E56B998}">
      <dgm:prSet/>
      <dgm:spPr/>
      <dgm:t>
        <a:bodyPr/>
        <a:lstStyle/>
        <a:p>
          <a:endParaRPr lang="en-US"/>
        </a:p>
      </dgm:t>
    </dgm:pt>
    <dgm:pt modelId="{4CCA49BD-B759-44C9-A7C4-F0734B7FDDB3}" type="sibTrans" cxnId="{6AF00224-192E-4B4F-B9F3-11B70E56B998}">
      <dgm:prSet/>
      <dgm:spPr/>
      <dgm:t>
        <a:bodyPr/>
        <a:lstStyle/>
        <a:p>
          <a:endParaRPr lang="en-US"/>
        </a:p>
      </dgm:t>
    </dgm:pt>
    <dgm:pt modelId="{D9C0BA60-1B9B-4157-96F4-82859D3D970A}">
      <dgm:prSet/>
      <dgm:spPr>
        <a:solidFill>
          <a:schemeClr val="accent6">
            <a:lumMod val="40000"/>
            <a:lumOff val="60000"/>
            <a:alpha val="90000"/>
          </a:schemeClr>
        </a:solidFill>
        <a:scene3d>
          <a:camera prst="orthographicFront"/>
          <a:lightRig rig="threePt" dir="t"/>
        </a:scene3d>
        <a:sp3d>
          <a:bevelT/>
        </a:sp3d>
      </dgm:spPr>
      <dgm:t>
        <a:bodyPr/>
        <a:lstStyle/>
        <a:p>
          <a:r>
            <a:rPr lang="en-US"/>
            <a:t>Golang BSD + Patents</a:t>
          </a:r>
        </a:p>
      </dgm:t>
    </dgm:pt>
    <dgm:pt modelId="{65B22A45-25D1-470C-9D01-0D1057A49B57}" type="parTrans" cxnId="{D9A56DE7-32E5-4C35-8DF0-E5671FBA0468}">
      <dgm:prSet/>
      <dgm:spPr/>
      <dgm:t>
        <a:bodyPr/>
        <a:lstStyle/>
        <a:p>
          <a:endParaRPr lang="en-US"/>
        </a:p>
      </dgm:t>
    </dgm:pt>
    <dgm:pt modelId="{797B011E-B7D4-40BF-923F-B4607357C20F}" type="sibTrans" cxnId="{D9A56DE7-32E5-4C35-8DF0-E5671FBA0468}">
      <dgm:prSet/>
      <dgm:spPr/>
      <dgm:t>
        <a:bodyPr/>
        <a:lstStyle/>
        <a:p>
          <a:endParaRPr lang="en-US"/>
        </a:p>
      </dgm:t>
    </dgm:pt>
    <dgm:pt modelId="{33D4671B-692C-46BE-A6D5-FB3CCE1A1F5E}">
      <dgm:prSet/>
      <dgm:spPr>
        <a:solidFill>
          <a:schemeClr val="accent6">
            <a:lumMod val="40000"/>
            <a:lumOff val="60000"/>
            <a:alpha val="90000"/>
          </a:schemeClr>
        </a:solidFill>
        <a:scene3d>
          <a:camera prst="orthographicFront"/>
          <a:lightRig rig="threePt" dir="t"/>
        </a:scene3d>
        <a:sp3d>
          <a:bevelT/>
        </a:sp3d>
      </dgm:spPr>
      <dgm:t>
        <a:bodyPr/>
        <a:lstStyle/>
        <a:p>
          <a:r>
            <a:rPr lang="en-US"/>
            <a:t>ISC / 0BSD</a:t>
          </a:r>
        </a:p>
      </dgm:t>
    </dgm:pt>
    <dgm:pt modelId="{CA792E0A-0935-484E-A523-A1339DA12415}" type="parTrans" cxnId="{45A2CD07-A6E3-4599-9C5B-0E1BF3DE9CE4}">
      <dgm:prSet/>
      <dgm:spPr/>
      <dgm:t>
        <a:bodyPr/>
        <a:lstStyle/>
        <a:p>
          <a:endParaRPr lang="en-US"/>
        </a:p>
      </dgm:t>
    </dgm:pt>
    <dgm:pt modelId="{3E1B56F1-E33C-48B8-8046-DD97D6A23936}" type="sibTrans" cxnId="{45A2CD07-A6E3-4599-9C5B-0E1BF3DE9CE4}">
      <dgm:prSet/>
      <dgm:spPr/>
      <dgm:t>
        <a:bodyPr/>
        <a:lstStyle/>
        <a:p>
          <a:endParaRPr lang="en-US"/>
        </a:p>
      </dgm:t>
    </dgm:pt>
    <dgm:pt modelId="{15281EDD-8A4A-45FE-979A-30DF65668712}">
      <dgm:prSet/>
      <dgm:spPr>
        <a:solidFill>
          <a:schemeClr val="accent6">
            <a:lumMod val="40000"/>
            <a:lumOff val="60000"/>
            <a:alpha val="90000"/>
          </a:schemeClr>
        </a:solidFill>
        <a:scene3d>
          <a:camera prst="orthographicFront"/>
          <a:lightRig rig="threePt" dir="t"/>
        </a:scene3d>
        <a:sp3d>
          <a:bevelT/>
        </a:sp3d>
      </dgm:spPr>
      <dgm:t>
        <a:bodyPr/>
        <a:lstStyle/>
        <a:p>
          <a:r>
            <a:rPr lang="en-US"/>
            <a:t>MIT / X11</a:t>
          </a:r>
        </a:p>
      </dgm:t>
    </dgm:pt>
    <dgm:pt modelId="{F6828C8C-A805-4662-9C5E-3C0DEC4C5295}" type="parTrans" cxnId="{A2C45C9C-D412-4329-8490-F96FB13B535F}">
      <dgm:prSet/>
      <dgm:spPr/>
      <dgm:t>
        <a:bodyPr/>
        <a:lstStyle/>
        <a:p>
          <a:endParaRPr lang="en-US"/>
        </a:p>
      </dgm:t>
    </dgm:pt>
    <dgm:pt modelId="{D79F86A6-011E-4EE0-8462-2A1E92DE9462}" type="sibTrans" cxnId="{A2C45C9C-D412-4329-8490-F96FB13B535F}">
      <dgm:prSet/>
      <dgm:spPr/>
      <dgm:t>
        <a:bodyPr/>
        <a:lstStyle/>
        <a:p>
          <a:endParaRPr lang="en-US"/>
        </a:p>
      </dgm:t>
    </dgm:pt>
    <dgm:pt modelId="{7CE0815E-EA29-4D9F-9CF5-689036147E37}">
      <dgm:prSet/>
      <dgm:spPr>
        <a:solidFill>
          <a:schemeClr val="accent6">
            <a:lumMod val="40000"/>
            <a:lumOff val="60000"/>
            <a:alpha val="90000"/>
          </a:schemeClr>
        </a:solidFill>
        <a:scene3d>
          <a:camera prst="orthographicFront"/>
          <a:lightRig rig="threePt" dir="t"/>
        </a:scene3d>
        <a:sp3d>
          <a:bevelT/>
        </a:sp3d>
      </dgm:spPr>
      <dgm:t>
        <a:bodyPr/>
        <a:lstStyle/>
        <a:p>
          <a:r>
            <a:rPr lang="en-US"/>
            <a:t>NUnit</a:t>
          </a:r>
        </a:p>
      </dgm:t>
    </dgm:pt>
    <dgm:pt modelId="{3BDDC26C-CD1B-491F-8705-D65DECD82064}" type="parTrans" cxnId="{CA891EE7-1CC8-4A7C-8972-C58BCAE72F67}">
      <dgm:prSet/>
      <dgm:spPr/>
      <dgm:t>
        <a:bodyPr/>
        <a:lstStyle/>
        <a:p>
          <a:endParaRPr lang="en-US"/>
        </a:p>
      </dgm:t>
    </dgm:pt>
    <dgm:pt modelId="{56B7EA37-7652-4DE3-A84E-9C53CB4E8AEF}" type="sibTrans" cxnId="{CA891EE7-1CC8-4A7C-8972-C58BCAE72F67}">
      <dgm:prSet/>
      <dgm:spPr/>
      <dgm:t>
        <a:bodyPr/>
        <a:lstStyle/>
        <a:p>
          <a:endParaRPr lang="en-US"/>
        </a:p>
      </dgm:t>
    </dgm:pt>
    <dgm:pt modelId="{071E58BC-757C-4E35-B168-DCD1E49E301A}">
      <dgm:prSet/>
      <dgm:spPr>
        <a:solidFill>
          <a:schemeClr val="accent6">
            <a:lumMod val="40000"/>
            <a:lumOff val="60000"/>
            <a:alpha val="90000"/>
          </a:schemeClr>
        </a:solidFill>
        <a:scene3d>
          <a:camera prst="orthographicFront"/>
          <a:lightRig rig="threePt" dir="t"/>
        </a:scene3d>
        <a:sp3d>
          <a:bevelT/>
        </a:sp3d>
      </dgm:spPr>
      <dgm:t>
        <a:bodyPr/>
        <a:lstStyle/>
        <a:p>
          <a:r>
            <a:rPr lang="en-US"/>
            <a:t>OpenSSL</a:t>
          </a:r>
        </a:p>
      </dgm:t>
    </dgm:pt>
    <dgm:pt modelId="{7658B915-5F80-4294-AE52-2E460779393C}" type="parTrans" cxnId="{9CB537D6-2E68-4EE5-94EC-13592B9C1C03}">
      <dgm:prSet/>
      <dgm:spPr/>
      <dgm:t>
        <a:bodyPr/>
        <a:lstStyle/>
        <a:p>
          <a:endParaRPr lang="en-US"/>
        </a:p>
      </dgm:t>
    </dgm:pt>
    <dgm:pt modelId="{31FFE6C0-9289-491D-9C51-359B575B34AD}" type="sibTrans" cxnId="{9CB537D6-2E68-4EE5-94EC-13592B9C1C03}">
      <dgm:prSet/>
      <dgm:spPr/>
      <dgm:t>
        <a:bodyPr/>
        <a:lstStyle/>
        <a:p>
          <a:endParaRPr lang="en-US"/>
        </a:p>
      </dgm:t>
    </dgm:pt>
    <dgm:pt modelId="{A4310485-6F48-4516-ADAD-E5ECB6CA25F7}">
      <dgm:prSet/>
      <dgm:spPr>
        <a:solidFill>
          <a:schemeClr val="accent6">
            <a:lumMod val="40000"/>
            <a:lumOff val="60000"/>
            <a:alpha val="90000"/>
          </a:schemeClr>
        </a:solidFill>
        <a:scene3d>
          <a:camera prst="orthographicFront"/>
          <a:lightRig rig="threePt" dir="t"/>
        </a:scene3d>
        <a:sp3d>
          <a:bevelT/>
        </a:sp3d>
      </dgm:spPr>
      <dgm:t>
        <a:bodyPr/>
        <a:lstStyle/>
        <a:p>
          <a:r>
            <a:rPr lang="en-US"/>
            <a:t>Public Domain</a:t>
          </a:r>
        </a:p>
      </dgm:t>
    </dgm:pt>
    <dgm:pt modelId="{9496F9D4-6F28-4535-BA9B-CF9EC58999F1}" type="parTrans" cxnId="{C3E0D96A-37D6-43FD-BAE3-F7E997600548}">
      <dgm:prSet/>
      <dgm:spPr/>
      <dgm:t>
        <a:bodyPr/>
        <a:lstStyle/>
        <a:p>
          <a:endParaRPr lang="en-US"/>
        </a:p>
      </dgm:t>
    </dgm:pt>
    <dgm:pt modelId="{27D0C92B-EAF4-4872-BE78-E27202B2DFDA}" type="sibTrans" cxnId="{C3E0D96A-37D6-43FD-BAE3-F7E997600548}">
      <dgm:prSet/>
      <dgm:spPr/>
      <dgm:t>
        <a:bodyPr/>
        <a:lstStyle/>
        <a:p>
          <a:endParaRPr lang="en-US"/>
        </a:p>
      </dgm:t>
    </dgm:pt>
    <dgm:pt modelId="{024E51A1-C4F6-40AD-BB78-CFAF34843556}">
      <dgm:prSet/>
      <dgm:spPr>
        <a:solidFill>
          <a:schemeClr val="accent6">
            <a:lumMod val="40000"/>
            <a:lumOff val="60000"/>
            <a:alpha val="90000"/>
          </a:schemeClr>
        </a:solidFill>
        <a:scene3d>
          <a:camera prst="orthographicFront"/>
          <a:lightRig rig="threePt" dir="t"/>
        </a:scene3d>
        <a:sp3d>
          <a:bevelT/>
        </a:sp3d>
      </dgm:spPr>
      <dgm:t>
        <a:bodyPr/>
        <a:lstStyle/>
        <a:p>
          <a:r>
            <a:rPr lang="en-US"/>
            <a:t>Python-2.0</a:t>
          </a:r>
        </a:p>
      </dgm:t>
    </dgm:pt>
    <dgm:pt modelId="{68CB0681-0C5D-4775-B862-06BED9D4DD3E}" type="parTrans" cxnId="{C28D2FF6-D5C7-4A8D-A818-404E7648C4EA}">
      <dgm:prSet/>
      <dgm:spPr/>
      <dgm:t>
        <a:bodyPr/>
        <a:lstStyle/>
        <a:p>
          <a:endParaRPr lang="en-US"/>
        </a:p>
      </dgm:t>
    </dgm:pt>
    <dgm:pt modelId="{1419CB65-72DE-42D1-9061-C5A0213E971C}" type="sibTrans" cxnId="{C28D2FF6-D5C7-4A8D-A818-404E7648C4EA}">
      <dgm:prSet/>
      <dgm:spPr/>
      <dgm:t>
        <a:bodyPr/>
        <a:lstStyle/>
        <a:p>
          <a:endParaRPr lang="en-US"/>
        </a:p>
      </dgm:t>
    </dgm:pt>
    <dgm:pt modelId="{2F1F8C71-D8F0-407A-86DC-4205E9C76601}">
      <dgm:prSet/>
      <dgm:spPr>
        <a:solidFill>
          <a:schemeClr val="accent6">
            <a:lumMod val="40000"/>
            <a:lumOff val="60000"/>
            <a:alpha val="90000"/>
          </a:schemeClr>
        </a:solidFill>
        <a:scene3d>
          <a:camera prst="orthographicFront"/>
          <a:lightRig rig="threePt" dir="t"/>
        </a:scene3d>
        <a:sp3d>
          <a:bevelT/>
        </a:sp3d>
      </dgm:spPr>
      <dgm:t>
        <a:bodyPr/>
        <a:lstStyle/>
        <a:p>
          <a:r>
            <a:rPr lang="en-US"/>
            <a:t>Zlib</a:t>
          </a:r>
        </a:p>
      </dgm:t>
    </dgm:pt>
    <dgm:pt modelId="{8E6AB19D-5E0C-4A8D-B353-DD5A7C22FAB2}" type="parTrans" cxnId="{572F9B74-7012-4F95-99A7-8CBA73491F51}">
      <dgm:prSet/>
      <dgm:spPr/>
      <dgm:t>
        <a:bodyPr/>
        <a:lstStyle/>
        <a:p>
          <a:endParaRPr lang="en-US"/>
        </a:p>
      </dgm:t>
    </dgm:pt>
    <dgm:pt modelId="{7A5641A8-C0EF-49A0-9D15-34B449E427CD}" type="sibTrans" cxnId="{572F9B74-7012-4F95-99A7-8CBA73491F51}">
      <dgm:prSet/>
      <dgm:spPr/>
      <dgm:t>
        <a:bodyPr/>
        <a:lstStyle/>
        <a:p>
          <a:endParaRPr lang="en-US"/>
        </a:p>
      </dgm:t>
    </dgm:pt>
    <dgm:pt modelId="{2B1E919F-C91A-478D-B0DE-EB05989DD142}">
      <dgm:prSet phldrT="[Text]"/>
      <dgm:spPr>
        <a:solidFill>
          <a:schemeClr val="accent4">
            <a:lumMod val="20000"/>
            <a:lumOff val="8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Artistic-1.0</a:t>
          </a:r>
        </a:p>
      </dgm:t>
    </dgm:pt>
    <dgm:pt modelId="{13520476-CC11-484A-8558-C7535E087F8F}" type="parTrans" cxnId="{7EA37726-176A-4B00-BDEB-1081C25E72F3}">
      <dgm:prSet/>
      <dgm:spPr/>
      <dgm:t>
        <a:bodyPr/>
        <a:lstStyle/>
        <a:p>
          <a:endParaRPr lang="en-US"/>
        </a:p>
      </dgm:t>
    </dgm:pt>
    <dgm:pt modelId="{C65367D7-5BF0-4DE7-A42E-6B9856744A28}" type="sibTrans" cxnId="{7EA37726-176A-4B00-BDEB-1081C25E72F3}">
      <dgm:prSet/>
      <dgm:spPr/>
      <dgm:t>
        <a:bodyPr/>
        <a:lstStyle/>
        <a:p>
          <a:endParaRPr lang="en-US"/>
        </a:p>
      </dgm:t>
    </dgm:pt>
    <dgm:pt modelId="{369DD1E5-5318-4CAF-A48B-7F08DE00AD02}">
      <dgm:prSet/>
      <dgm:spPr>
        <a:solidFill>
          <a:schemeClr val="accent4">
            <a:lumMod val="20000"/>
            <a:lumOff val="8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Artistic-2.0</a:t>
          </a:r>
        </a:p>
      </dgm:t>
    </dgm:pt>
    <dgm:pt modelId="{AB3DB7E2-57EE-4FD4-84C9-D150D77F7C36}" type="parTrans" cxnId="{4CA91A51-2F74-4D06-B4FF-CCF3941B6DDA}">
      <dgm:prSet/>
      <dgm:spPr/>
      <dgm:t>
        <a:bodyPr/>
        <a:lstStyle/>
        <a:p>
          <a:endParaRPr lang="en-US"/>
        </a:p>
      </dgm:t>
    </dgm:pt>
    <dgm:pt modelId="{5A61BC72-8CB3-40DA-A5E6-2A418A95AEFB}" type="sibTrans" cxnId="{4CA91A51-2F74-4D06-B4FF-CCF3941B6DDA}">
      <dgm:prSet/>
      <dgm:spPr/>
      <dgm:t>
        <a:bodyPr/>
        <a:lstStyle/>
        <a:p>
          <a:endParaRPr lang="en-US"/>
        </a:p>
      </dgm:t>
    </dgm:pt>
    <dgm:pt modelId="{2322C9CE-BB83-4308-897F-C3D72EDBC98B}">
      <dgm:prSet/>
      <dgm:spPr>
        <a:solidFill>
          <a:schemeClr val="accent4">
            <a:lumMod val="20000"/>
            <a:lumOff val="8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EPL-1.0</a:t>
          </a:r>
        </a:p>
      </dgm:t>
    </dgm:pt>
    <dgm:pt modelId="{C2EC3293-D394-4DD3-AF1C-B741FD0B4AB4}" type="parTrans" cxnId="{1C6EF098-CB0C-4E7F-9CCD-55928D933B28}">
      <dgm:prSet/>
      <dgm:spPr/>
      <dgm:t>
        <a:bodyPr/>
        <a:lstStyle/>
        <a:p>
          <a:endParaRPr lang="en-US"/>
        </a:p>
      </dgm:t>
    </dgm:pt>
    <dgm:pt modelId="{59954425-6DD3-4ABD-82CB-846523F045A4}" type="sibTrans" cxnId="{1C6EF098-CB0C-4E7F-9CCD-55928D933B28}">
      <dgm:prSet/>
      <dgm:spPr/>
      <dgm:t>
        <a:bodyPr/>
        <a:lstStyle/>
        <a:p>
          <a:endParaRPr lang="en-US"/>
        </a:p>
      </dgm:t>
    </dgm:pt>
    <dgm:pt modelId="{DD5A52F8-2248-42A3-BEFB-FC776B07E158}">
      <dgm:prSet/>
      <dgm:spPr>
        <a:solidFill>
          <a:schemeClr val="accent4">
            <a:lumMod val="20000"/>
            <a:lumOff val="8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EPL-2.0</a:t>
          </a:r>
        </a:p>
      </dgm:t>
    </dgm:pt>
    <dgm:pt modelId="{16EDF266-A985-4AC1-868D-C0854BD50FD3}" type="parTrans" cxnId="{BE934532-3C03-4D2E-B9B7-004384CBC3E3}">
      <dgm:prSet/>
      <dgm:spPr/>
      <dgm:t>
        <a:bodyPr/>
        <a:lstStyle/>
        <a:p>
          <a:endParaRPr lang="en-US"/>
        </a:p>
      </dgm:t>
    </dgm:pt>
    <dgm:pt modelId="{E79DEA78-80E1-4B21-AFE4-004CB2A9B667}" type="sibTrans" cxnId="{BE934532-3C03-4D2E-B9B7-004384CBC3E3}">
      <dgm:prSet/>
      <dgm:spPr/>
      <dgm:t>
        <a:bodyPr/>
        <a:lstStyle/>
        <a:p>
          <a:endParaRPr lang="en-US"/>
        </a:p>
      </dgm:t>
    </dgm:pt>
    <dgm:pt modelId="{7E9544EA-7C8F-4AA8-8812-14A10FFAE9AF}">
      <dgm:prSet/>
      <dgm:spPr>
        <a:solidFill>
          <a:schemeClr val="accent4">
            <a:lumMod val="20000"/>
            <a:lumOff val="8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EUPL-1.2</a:t>
          </a:r>
        </a:p>
      </dgm:t>
    </dgm:pt>
    <dgm:pt modelId="{D71D3973-0DD0-4C67-A31C-1279A06C37C8}" type="parTrans" cxnId="{89384365-0BB0-4DB2-8F72-0AF17668FF3B}">
      <dgm:prSet/>
      <dgm:spPr/>
      <dgm:t>
        <a:bodyPr/>
        <a:lstStyle/>
        <a:p>
          <a:endParaRPr lang="en-US"/>
        </a:p>
      </dgm:t>
    </dgm:pt>
    <dgm:pt modelId="{AEF68641-4D3C-4299-BDCA-B877706771BE}" type="sibTrans" cxnId="{89384365-0BB0-4DB2-8F72-0AF17668FF3B}">
      <dgm:prSet/>
      <dgm:spPr/>
      <dgm:t>
        <a:bodyPr/>
        <a:lstStyle/>
        <a:p>
          <a:endParaRPr lang="en-US"/>
        </a:p>
      </dgm:t>
    </dgm:pt>
    <dgm:pt modelId="{9E989746-7ABD-441A-B6FC-B2E76E4C1CEC}">
      <dgm:prSet/>
      <dgm:spPr>
        <a:solidFill>
          <a:schemeClr val="accent4">
            <a:lumMod val="20000"/>
            <a:lumOff val="8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GPL-2.0-with-classpath-exception</a:t>
          </a:r>
        </a:p>
      </dgm:t>
    </dgm:pt>
    <dgm:pt modelId="{7C165D64-8EAE-42F3-9FD3-DF2631DDC09B}" type="parTrans" cxnId="{676E2E1B-9DDD-48DE-ACEA-DF549A11CAA0}">
      <dgm:prSet/>
      <dgm:spPr/>
      <dgm:t>
        <a:bodyPr/>
        <a:lstStyle/>
        <a:p>
          <a:endParaRPr lang="en-US"/>
        </a:p>
      </dgm:t>
    </dgm:pt>
    <dgm:pt modelId="{2B9F1204-523E-4055-8630-8AE89686116C}" type="sibTrans" cxnId="{676E2E1B-9DDD-48DE-ACEA-DF549A11CAA0}">
      <dgm:prSet/>
      <dgm:spPr/>
      <dgm:t>
        <a:bodyPr/>
        <a:lstStyle/>
        <a:p>
          <a:endParaRPr lang="en-US"/>
        </a:p>
      </dgm:t>
    </dgm:pt>
    <dgm:pt modelId="{A764F2CE-AB0D-48C9-9911-5A230E988105}">
      <dgm:prSet/>
      <dgm:spPr>
        <a:solidFill>
          <a:schemeClr val="accent4">
            <a:lumMod val="20000"/>
            <a:lumOff val="8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LGPL-2.0</a:t>
          </a:r>
        </a:p>
      </dgm:t>
    </dgm:pt>
    <dgm:pt modelId="{F503970F-EE1D-4D07-B4CE-3794114E59EC}" type="parTrans" cxnId="{A45742D4-4C47-4748-9A80-07544332F76C}">
      <dgm:prSet/>
      <dgm:spPr/>
      <dgm:t>
        <a:bodyPr/>
        <a:lstStyle/>
        <a:p>
          <a:endParaRPr lang="en-US"/>
        </a:p>
      </dgm:t>
    </dgm:pt>
    <dgm:pt modelId="{136B533F-FDAD-47BA-A783-5AAED74F300A}" type="sibTrans" cxnId="{A45742D4-4C47-4748-9A80-07544332F76C}">
      <dgm:prSet/>
      <dgm:spPr/>
      <dgm:t>
        <a:bodyPr/>
        <a:lstStyle/>
        <a:p>
          <a:endParaRPr lang="en-US"/>
        </a:p>
      </dgm:t>
    </dgm:pt>
    <dgm:pt modelId="{29AD9164-6B25-487F-AAA8-48B6E0492E7F}">
      <dgm:prSet/>
      <dgm:spPr>
        <a:solidFill>
          <a:schemeClr val="accent4">
            <a:lumMod val="20000"/>
            <a:lumOff val="8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LGPL-2.1</a:t>
          </a:r>
        </a:p>
      </dgm:t>
    </dgm:pt>
    <dgm:pt modelId="{7098B0A4-7BE2-4DBA-AB66-9A7672CF1DD5}" type="parTrans" cxnId="{F5A6649A-DE1D-42D5-AC66-61B1CE9A003E}">
      <dgm:prSet/>
      <dgm:spPr/>
      <dgm:t>
        <a:bodyPr/>
        <a:lstStyle/>
        <a:p>
          <a:endParaRPr lang="en-US"/>
        </a:p>
      </dgm:t>
    </dgm:pt>
    <dgm:pt modelId="{E4A13F4E-F069-4BEB-BD30-BEF1B3FE9010}" type="sibTrans" cxnId="{F5A6649A-DE1D-42D5-AC66-61B1CE9A003E}">
      <dgm:prSet/>
      <dgm:spPr/>
      <dgm:t>
        <a:bodyPr/>
        <a:lstStyle/>
        <a:p>
          <a:endParaRPr lang="en-US"/>
        </a:p>
      </dgm:t>
    </dgm:pt>
    <dgm:pt modelId="{A89C9078-4462-4AAC-8071-0AE747EDE964}">
      <dgm:prSet/>
      <dgm:spPr>
        <a:solidFill>
          <a:schemeClr val="accent4">
            <a:lumMod val="20000"/>
            <a:lumOff val="8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LGPL-3.0</a:t>
          </a:r>
        </a:p>
      </dgm:t>
    </dgm:pt>
    <dgm:pt modelId="{7FB8460D-D689-40D8-A467-23E535CE3685}" type="parTrans" cxnId="{AB761597-FAE7-43C1-88EA-694B13B553CB}">
      <dgm:prSet/>
      <dgm:spPr/>
      <dgm:t>
        <a:bodyPr/>
        <a:lstStyle/>
        <a:p>
          <a:endParaRPr lang="en-US"/>
        </a:p>
      </dgm:t>
    </dgm:pt>
    <dgm:pt modelId="{C9BFD94B-9729-41F4-B6CC-83A3869CA331}" type="sibTrans" cxnId="{AB761597-FAE7-43C1-88EA-694B13B553CB}">
      <dgm:prSet/>
      <dgm:spPr/>
      <dgm:t>
        <a:bodyPr/>
        <a:lstStyle/>
        <a:p>
          <a:endParaRPr lang="en-US"/>
        </a:p>
      </dgm:t>
    </dgm:pt>
    <dgm:pt modelId="{3A0F0BBE-87F9-4C96-870E-6549D961D3EF}">
      <dgm:prSet/>
      <dgm:spPr>
        <a:solidFill>
          <a:schemeClr val="accent4">
            <a:lumMod val="20000"/>
            <a:lumOff val="8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MPL-1.1</a:t>
          </a:r>
        </a:p>
      </dgm:t>
    </dgm:pt>
    <dgm:pt modelId="{0D19F618-D857-4D6C-BAC0-E75B4168EBDD}" type="parTrans" cxnId="{DE99355F-A60D-4B69-BD69-659824EEAC6D}">
      <dgm:prSet/>
      <dgm:spPr/>
      <dgm:t>
        <a:bodyPr/>
        <a:lstStyle/>
        <a:p>
          <a:endParaRPr lang="en-US"/>
        </a:p>
      </dgm:t>
    </dgm:pt>
    <dgm:pt modelId="{DDC50791-B532-4B5E-9354-9D05AAE129D9}" type="sibTrans" cxnId="{DE99355F-A60D-4B69-BD69-659824EEAC6D}">
      <dgm:prSet/>
      <dgm:spPr/>
      <dgm:t>
        <a:bodyPr/>
        <a:lstStyle/>
        <a:p>
          <a:endParaRPr lang="en-US"/>
        </a:p>
      </dgm:t>
    </dgm:pt>
    <dgm:pt modelId="{4CFCC22E-9BE9-4D0F-9DD8-F5CDF087704C}">
      <dgm:prSet/>
      <dgm:spPr>
        <a:solidFill>
          <a:schemeClr val="accent4">
            <a:lumMod val="20000"/>
            <a:lumOff val="8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MPL-2.0</a:t>
          </a:r>
        </a:p>
      </dgm:t>
    </dgm:pt>
    <dgm:pt modelId="{CB5F277F-D890-47BF-81AA-556EAC4FE828}" type="parTrans" cxnId="{2F460153-979F-4681-9D37-DB287EB00CB4}">
      <dgm:prSet/>
      <dgm:spPr/>
      <dgm:t>
        <a:bodyPr/>
        <a:lstStyle/>
        <a:p>
          <a:endParaRPr lang="en-US"/>
        </a:p>
      </dgm:t>
    </dgm:pt>
    <dgm:pt modelId="{D272C722-4EE0-41C5-9558-8F966F26536B}" type="sibTrans" cxnId="{2F460153-979F-4681-9D37-DB287EB00CB4}">
      <dgm:prSet/>
      <dgm:spPr/>
      <dgm:t>
        <a:bodyPr/>
        <a:lstStyle/>
        <a:p>
          <a:endParaRPr lang="en-US"/>
        </a:p>
      </dgm:t>
    </dgm:pt>
    <dgm:pt modelId="{98CB952E-E7F0-4F5C-B58B-34F7F60DCE7F}">
      <dgm:prSet phldrT="[Text]"/>
      <dgm:spPr>
        <a:solidFill>
          <a:schemeClr val="accent2">
            <a:lumMod val="40000"/>
            <a:lumOff val="6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AGPL-3.0</a:t>
          </a:r>
        </a:p>
      </dgm:t>
    </dgm:pt>
    <dgm:pt modelId="{9A3541EF-281A-462B-A875-5D8B8741652F}" type="parTrans" cxnId="{0A991BA1-5DAA-4653-B70D-316BCD522DBE}">
      <dgm:prSet/>
      <dgm:spPr/>
      <dgm:t>
        <a:bodyPr/>
        <a:lstStyle/>
        <a:p>
          <a:endParaRPr lang="en-US"/>
        </a:p>
      </dgm:t>
    </dgm:pt>
    <dgm:pt modelId="{2A91FBA5-BA32-4D70-9AE1-04BC1B05D0C6}" type="sibTrans" cxnId="{0A991BA1-5DAA-4653-B70D-316BCD522DBE}">
      <dgm:prSet/>
      <dgm:spPr/>
      <dgm:t>
        <a:bodyPr/>
        <a:lstStyle/>
        <a:p>
          <a:endParaRPr lang="en-US"/>
        </a:p>
      </dgm:t>
    </dgm:pt>
    <dgm:pt modelId="{9D82D402-43F5-44DE-91FA-3D273C11A860}">
      <dgm:prSet/>
      <dgm:spPr>
        <a:solidFill>
          <a:schemeClr val="accent2">
            <a:lumMod val="40000"/>
            <a:lumOff val="6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GPL-1.0</a:t>
          </a:r>
        </a:p>
      </dgm:t>
    </dgm:pt>
    <dgm:pt modelId="{2A9C5D25-F70C-4D70-98A7-CAF304A0B270}" type="parTrans" cxnId="{80FA46FB-D9FD-4162-A57A-5DC7C100F631}">
      <dgm:prSet/>
      <dgm:spPr/>
      <dgm:t>
        <a:bodyPr/>
        <a:lstStyle/>
        <a:p>
          <a:endParaRPr lang="en-US"/>
        </a:p>
      </dgm:t>
    </dgm:pt>
    <dgm:pt modelId="{6BB4DEB9-C7F0-49E1-A844-4FAD2E88CD85}" type="sibTrans" cxnId="{80FA46FB-D9FD-4162-A57A-5DC7C100F631}">
      <dgm:prSet/>
      <dgm:spPr/>
      <dgm:t>
        <a:bodyPr/>
        <a:lstStyle/>
        <a:p>
          <a:endParaRPr lang="en-US"/>
        </a:p>
      </dgm:t>
    </dgm:pt>
    <dgm:pt modelId="{E499DFD6-2422-40CE-BCEC-D37B1B66254C}">
      <dgm:prSet/>
      <dgm:spPr>
        <a:solidFill>
          <a:schemeClr val="accent2">
            <a:lumMod val="40000"/>
            <a:lumOff val="6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GPL-2.0</a:t>
          </a:r>
        </a:p>
      </dgm:t>
    </dgm:pt>
    <dgm:pt modelId="{ED366693-21F2-43DA-B22D-C91537EE7332}" type="parTrans" cxnId="{44767CF4-D515-4B34-8C98-2845FCC59611}">
      <dgm:prSet/>
      <dgm:spPr/>
      <dgm:t>
        <a:bodyPr/>
        <a:lstStyle/>
        <a:p>
          <a:endParaRPr lang="en-US"/>
        </a:p>
      </dgm:t>
    </dgm:pt>
    <dgm:pt modelId="{CB675E94-6333-4B0C-98B7-F4C1CB7306EE}" type="sibTrans" cxnId="{44767CF4-D515-4B34-8C98-2845FCC59611}">
      <dgm:prSet/>
      <dgm:spPr/>
      <dgm:t>
        <a:bodyPr/>
        <a:lstStyle/>
        <a:p>
          <a:endParaRPr lang="en-US"/>
        </a:p>
      </dgm:t>
    </dgm:pt>
    <dgm:pt modelId="{3580811D-EEC9-49BA-8B69-D093FDB8546F}">
      <dgm:prSet/>
      <dgm:spPr>
        <a:solidFill>
          <a:schemeClr val="accent2">
            <a:lumMod val="40000"/>
            <a:lumOff val="60000"/>
            <a:alpha val="90000"/>
          </a:schemeClr>
        </a:solidFill>
        <a:scene3d>
          <a:camera prst="orthographicFront"/>
          <a:lightRig rig="threePt" dir="t"/>
        </a:scene3d>
        <a:sp3d>
          <a:bevelT/>
        </a:sp3d>
      </dgm:spPr>
      <dgm:t>
        <a:bodyPr/>
        <a:lstStyle/>
        <a:p>
          <a:pPr>
            <a:buFont typeface="Symbol" panose="05050102010706020507" pitchFamily="18" charset="2"/>
            <a:buChar char=""/>
          </a:pPr>
          <a:r>
            <a:rPr lang="en-US"/>
            <a:t>GPL-3.0</a:t>
          </a:r>
        </a:p>
      </dgm:t>
    </dgm:pt>
    <dgm:pt modelId="{5085F60C-2676-4318-9099-4CFDE7940F7A}" type="parTrans" cxnId="{4A94B919-FB37-45F1-8407-3AFD1645CF95}">
      <dgm:prSet/>
      <dgm:spPr/>
      <dgm:t>
        <a:bodyPr/>
        <a:lstStyle/>
        <a:p>
          <a:endParaRPr lang="en-US"/>
        </a:p>
      </dgm:t>
    </dgm:pt>
    <dgm:pt modelId="{AEA98290-C25F-4AB8-92D4-4D0EED1DD0AD}" type="sibTrans" cxnId="{4A94B919-FB37-45F1-8407-3AFD1645CF95}">
      <dgm:prSet/>
      <dgm:spPr/>
      <dgm:t>
        <a:bodyPr/>
        <a:lstStyle/>
        <a:p>
          <a:endParaRPr lang="en-US"/>
        </a:p>
      </dgm:t>
    </dgm:pt>
    <dgm:pt modelId="{822A3691-5566-42B3-9775-97F661A0BAE0}" type="pres">
      <dgm:prSet presAssocID="{0C5EA5F5-2C05-4F9B-9B7A-2EFA24EFEE31}" presName="Name0" presStyleCnt="0">
        <dgm:presLayoutVars>
          <dgm:dir/>
          <dgm:animLvl val="lvl"/>
          <dgm:resizeHandles val="exact"/>
        </dgm:presLayoutVars>
      </dgm:prSet>
      <dgm:spPr/>
    </dgm:pt>
    <dgm:pt modelId="{CD0385C3-B99D-4D90-A048-9B78115B6720}" type="pres">
      <dgm:prSet presAssocID="{B64C5898-6958-4BE2-BB60-C898F834804C}" presName="composite" presStyleCnt="0"/>
      <dgm:spPr>
        <a:scene3d>
          <a:camera prst="orthographicFront"/>
          <a:lightRig rig="threePt" dir="t"/>
        </a:scene3d>
        <a:sp3d>
          <a:bevelT/>
        </a:sp3d>
      </dgm:spPr>
    </dgm:pt>
    <dgm:pt modelId="{774E3FA4-5926-4D24-8B6D-74C3D1740055}" type="pres">
      <dgm:prSet presAssocID="{B64C5898-6958-4BE2-BB60-C898F834804C}" presName="parTx" presStyleLbl="alignNode1" presStyleIdx="0" presStyleCnt="3">
        <dgm:presLayoutVars>
          <dgm:chMax val="0"/>
          <dgm:chPref val="0"/>
          <dgm:bulletEnabled val="1"/>
        </dgm:presLayoutVars>
      </dgm:prSet>
      <dgm:spPr/>
    </dgm:pt>
    <dgm:pt modelId="{D8899131-0DC8-43C3-A433-AA62A5A8E558}" type="pres">
      <dgm:prSet presAssocID="{B64C5898-6958-4BE2-BB60-C898F834804C}" presName="desTx" presStyleLbl="alignAccFollowNode1" presStyleIdx="0" presStyleCnt="3">
        <dgm:presLayoutVars>
          <dgm:bulletEnabled val="1"/>
        </dgm:presLayoutVars>
      </dgm:prSet>
      <dgm:spPr/>
    </dgm:pt>
    <dgm:pt modelId="{05DB1A83-4EA0-44AE-BE45-0BBF4A02BDFC}" type="pres">
      <dgm:prSet presAssocID="{6585A89A-A503-4C43-B5AA-0D796D244D92}" presName="space" presStyleCnt="0"/>
      <dgm:spPr>
        <a:scene3d>
          <a:camera prst="orthographicFront"/>
          <a:lightRig rig="threePt" dir="t"/>
        </a:scene3d>
        <a:sp3d>
          <a:bevelT/>
        </a:sp3d>
      </dgm:spPr>
    </dgm:pt>
    <dgm:pt modelId="{FB9D137E-C8D1-46AE-8F6E-9991F92A22D9}" type="pres">
      <dgm:prSet presAssocID="{FF2C93BE-36BB-434B-B0A9-3D1E7233E81B}" presName="composite" presStyleCnt="0"/>
      <dgm:spPr>
        <a:scene3d>
          <a:camera prst="orthographicFront"/>
          <a:lightRig rig="threePt" dir="t"/>
        </a:scene3d>
        <a:sp3d>
          <a:bevelT/>
        </a:sp3d>
      </dgm:spPr>
    </dgm:pt>
    <dgm:pt modelId="{23F156C8-0004-4767-BC1C-D0895C0A301D}" type="pres">
      <dgm:prSet presAssocID="{FF2C93BE-36BB-434B-B0A9-3D1E7233E81B}" presName="parTx" presStyleLbl="alignNode1" presStyleIdx="1" presStyleCnt="3">
        <dgm:presLayoutVars>
          <dgm:chMax val="0"/>
          <dgm:chPref val="0"/>
          <dgm:bulletEnabled val="1"/>
        </dgm:presLayoutVars>
      </dgm:prSet>
      <dgm:spPr/>
    </dgm:pt>
    <dgm:pt modelId="{6E86FF55-A9B2-4305-BF27-C0BCDBADB411}" type="pres">
      <dgm:prSet presAssocID="{FF2C93BE-36BB-434B-B0A9-3D1E7233E81B}" presName="desTx" presStyleLbl="alignAccFollowNode1" presStyleIdx="1" presStyleCnt="3">
        <dgm:presLayoutVars>
          <dgm:bulletEnabled val="1"/>
        </dgm:presLayoutVars>
      </dgm:prSet>
      <dgm:spPr/>
    </dgm:pt>
    <dgm:pt modelId="{DD142651-2A9B-4E14-A1B4-21B02F20A34A}" type="pres">
      <dgm:prSet presAssocID="{EF07B7EB-8463-4F4F-BB2B-65CA8D0D77A8}" presName="space" presStyleCnt="0"/>
      <dgm:spPr>
        <a:scene3d>
          <a:camera prst="orthographicFront"/>
          <a:lightRig rig="threePt" dir="t"/>
        </a:scene3d>
        <a:sp3d>
          <a:bevelT/>
        </a:sp3d>
      </dgm:spPr>
    </dgm:pt>
    <dgm:pt modelId="{F533F43B-4967-49FA-9E4A-4CF666DB65F4}" type="pres">
      <dgm:prSet presAssocID="{6A6EB8B9-9E0B-4BBC-AAF2-44007D5F88B3}" presName="composite" presStyleCnt="0"/>
      <dgm:spPr>
        <a:scene3d>
          <a:camera prst="orthographicFront"/>
          <a:lightRig rig="threePt" dir="t"/>
        </a:scene3d>
        <a:sp3d>
          <a:bevelT/>
        </a:sp3d>
      </dgm:spPr>
    </dgm:pt>
    <dgm:pt modelId="{05C75001-82D7-4AA4-88BA-08A9A949E2B1}" type="pres">
      <dgm:prSet presAssocID="{6A6EB8B9-9E0B-4BBC-AAF2-44007D5F88B3}" presName="parTx" presStyleLbl="alignNode1" presStyleIdx="2" presStyleCnt="3">
        <dgm:presLayoutVars>
          <dgm:chMax val="0"/>
          <dgm:chPref val="0"/>
          <dgm:bulletEnabled val="1"/>
        </dgm:presLayoutVars>
      </dgm:prSet>
      <dgm:spPr/>
    </dgm:pt>
    <dgm:pt modelId="{9324602A-E1B8-410C-A420-414780D94D03}" type="pres">
      <dgm:prSet presAssocID="{6A6EB8B9-9E0B-4BBC-AAF2-44007D5F88B3}" presName="desTx" presStyleLbl="alignAccFollowNode1" presStyleIdx="2" presStyleCnt="3">
        <dgm:presLayoutVars>
          <dgm:bulletEnabled val="1"/>
        </dgm:presLayoutVars>
      </dgm:prSet>
      <dgm:spPr/>
    </dgm:pt>
  </dgm:ptLst>
  <dgm:cxnLst>
    <dgm:cxn modelId="{1462C603-2514-41CA-AFD8-D9D4F57F2FCE}" type="presOf" srcId="{A4310485-6F48-4516-ADAD-E5ECB6CA25F7}" destId="{D8899131-0DC8-43C3-A433-AA62A5A8E558}" srcOrd="0" destOrd="16" presId="urn:microsoft.com/office/officeart/2005/8/layout/hList1"/>
    <dgm:cxn modelId="{CF026C04-15AA-4548-95FF-0BF2F159FB8B}" srcId="{B64C5898-6958-4BE2-BB60-C898F834804C}" destId="{43B23C4B-C340-4924-A474-16E51D1609C4}" srcOrd="0" destOrd="0" parTransId="{9D0AF451-BA3E-4523-A9B6-45A2FD4FA8C2}" sibTransId="{76461031-3B09-40D1-A6DF-BA9A147D24B3}"/>
    <dgm:cxn modelId="{45A2CD07-A6E3-4599-9C5B-0E1BF3DE9CE4}" srcId="{B64C5898-6958-4BE2-BB60-C898F834804C}" destId="{33D4671B-692C-46BE-A6D5-FB3CCE1A1F5E}" srcOrd="12" destOrd="0" parTransId="{CA792E0A-0935-484E-A523-A1339DA12415}" sibTransId="{3E1B56F1-E33C-48B8-8046-DD97D6A23936}"/>
    <dgm:cxn modelId="{D46FE809-C01A-4330-9E66-9DE7D5B61D2D}" type="presOf" srcId="{E499DFD6-2422-40CE-BCEC-D37B1B66254C}" destId="{9324602A-E1B8-410C-A420-414780D94D03}" srcOrd="0" destOrd="2" presId="urn:microsoft.com/office/officeart/2005/8/layout/hList1"/>
    <dgm:cxn modelId="{CCECF70C-1EF6-4590-97AC-6C6FD68383C3}" type="presOf" srcId="{071E58BC-757C-4E35-B168-DCD1E49E301A}" destId="{D8899131-0DC8-43C3-A433-AA62A5A8E558}" srcOrd="0" destOrd="15" presId="urn:microsoft.com/office/officeart/2005/8/layout/hList1"/>
    <dgm:cxn modelId="{D92E590D-5C46-4EDF-AE55-9C6E5D62EA8C}" type="presOf" srcId="{43B23C4B-C340-4924-A474-16E51D1609C4}" destId="{D8899131-0DC8-43C3-A433-AA62A5A8E558}" srcOrd="0" destOrd="0" presId="urn:microsoft.com/office/officeart/2005/8/layout/hList1"/>
    <dgm:cxn modelId="{CC6D6210-5895-4138-96F9-59737B22AA57}" type="presOf" srcId="{EF7C7DD2-A6B1-4BCF-8EC3-2E6B65EAB099}" destId="{D8899131-0DC8-43C3-A433-AA62A5A8E558}" srcOrd="0" destOrd="6" presId="urn:microsoft.com/office/officeart/2005/8/layout/hList1"/>
    <dgm:cxn modelId="{4A94B919-FB37-45F1-8407-3AFD1645CF95}" srcId="{6A6EB8B9-9E0B-4BBC-AAF2-44007D5F88B3}" destId="{3580811D-EEC9-49BA-8B69-D093FDB8546F}" srcOrd="3" destOrd="0" parTransId="{5085F60C-2676-4318-9099-4CFDE7940F7A}" sibTransId="{AEA98290-C25F-4AB8-92D4-4D0EED1DD0AD}"/>
    <dgm:cxn modelId="{676E2E1B-9DDD-48DE-ACEA-DF549A11CAA0}" srcId="{FF2C93BE-36BB-434B-B0A9-3D1E7233E81B}" destId="{9E989746-7ABD-441A-B6FC-B2E76E4C1CEC}" srcOrd="5" destOrd="0" parTransId="{7C165D64-8EAE-42F3-9FD3-DF2631DDC09B}" sibTransId="{2B9F1204-523E-4055-8630-8AE89686116C}"/>
    <dgm:cxn modelId="{588FD51C-D5E0-472A-A698-F557F0DAE74C}" srcId="{0C5EA5F5-2C05-4F9B-9B7A-2EFA24EFEE31}" destId="{B64C5898-6958-4BE2-BB60-C898F834804C}" srcOrd="0" destOrd="0" parTransId="{40560F43-6003-4D5C-BECB-C6FAF7A5A47D}" sibTransId="{6585A89A-A503-4C43-B5AA-0D796D244D92}"/>
    <dgm:cxn modelId="{23CB0C1D-3128-4DEC-AF03-9A8C25C8D3CB}" type="presOf" srcId="{A89C9078-4462-4AAC-8071-0AE747EDE964}" destId="{6E86FF55-A9B2-4305-BF27-C0BCDBADB411}" srcOrd="0" destOrd="8" presId="urn:microsoft.com/office/officeart/2005/8/layout/hList1"/>
    <dgm:cxn modelId="{902F701D-4484-40DB-9BEC-8896E4B6E6D5}" type="presOf" srcId="{4CFCC22E-9BE9-4D0F-9DD8-F5CDF087704C}" destId="{6E86FF55-A9B2-4305-BF27-C0BCDBADB411}" srcOrd="0" destOrd="10" presId="urn:microsoft.com/office/officeart/2005/8/layout/hList1"/>
    <dgm:cxn modelId="{4728E81E-B410-4DE4-9B9C-768E287E1DF3}" type="presOf" srcId="{1852729B-455A-4B06-AF99-50C48B2AF863}" destId="{D8899131-0DC8-43C3-A433-AA62A5A8E558}" srcOrd="0" destOrd="5" presId="urn:microsoft.com/office/officeart/2005/8/layout/hList1"/>
    <dgm:cxn modelId="{6AF00224-192E-4B4F-B9F3-11B70E56B998}" srcId="{B64C5898-6958-4BE2-BB60-C898F834804C}" destId="{3AC1EE28-8EF0-41B9-BA7F-34BE4D646FA9}" srcOrd="10" destOrd="0" parTransId="{DD4DC74F-D154-4B40-BB61-BA20D816BA57}" sibTransId="{4CCA49BD-B759-44C9-A7C4-F0734B7FDDB3}"/>
    <dgm:cxn modelId="{DB343925-EE26-40E7-A14D-7F83A8273E7E}" type="presOf" srcId="{7E9544EA-7C8F-4AA8-8812-14A10FFAE9AF}" destId="{6E86FF55-A9B2-4305-BF27-C0BCDBADB411}" srcOrd="0" destOrd="4" presId="urn:microsoft.com/office/officeart/2005/8/layout/hList1"/>
    <dgm:cxn modelId="{7EA37726-176A-4B00-BDEB-1081C25E72F3}" srcId="{FF2C93BE-36BB-434B-B0A9-3D1E7233E81B}" destId="{2B1E919F-C91A-478D-B0DE-EB05989DD142}" srcOrd="0" destOrd="0" parTransId="{13520476-CC11-484A-8558-C7535E087F8F}" sibTransId="{C65367D7-5BF0-4DE7-A42E-6B9856744A28}"/>
    <dgm:cxn modelId="{DA6F2F2B-06B3-4795-8468-81DCDE8AEE9F}" type="presOf" srcId="{0C5EA5F5-2C05-4F9B-9B7A-2EFA24EFEE31}" destId="{822A3691-5566-42B3-9775-97F661A0BAE0}" srcOrd="0" destOrd="0" presId="urn:microsoft.com/office/officeart/2005/8/layout/hList1"/>
    <dgm:cxn modelId="{12191631-5B04-4C43-94FD-32F50B0491CF}" srcId="{B64C5898-6958-4BE2-BB60-C898F834804C}" destId="{F883DD26-7952-405A-8D3D-DCEE409614D6}" srcOrd="8" destOrd="0" parTransId="{D1D34667-037E-4CB3-B155-3E871751E2CE}" sibTransId="{20410456-67BC-46F4-9AED-81A14008E984}"/>
    <dgm:cxn modelId="{BE934532-3C03-4D2E-B9B7-004384CBC3E3}" srcId="{FF2C93BE-36BB-434B-B0A9-3D1E7233E81B}" destId="{DD5A52F8-2248-42A3-BEFB-FC776B07E158}" srcOrd="3" destOrd="0" parTransId="{16EDF266-A985-4AC1-868D-C0854BD50FD3}" sibTransId="{E79DEA78-80E1-4B21-AFE4-004CB2A9B667}"/>
    <dgm:cxn modelId="{0A70EF34-4707-4467-9C42-26A9105C234C}" type="presOf" srcId="{15281EDD-8A4A-45FE-979A-30DF65668712}" destId="{D8899131-0DC8-43C3-A433-AA62A5A8E558}" srcOrd="0" destOrd="13" presId="urn:microsoft.com/office/officeart/2005/8/layout/hList1"/>
    <dgm:cxn modelId="{BC593D38-FC35-472F-8C93-96E9C7E18AD6}" type="presOf" srcId="{29AD9164-6B25-487F-AAA8-48B6E0492E7F}" destId="{6E86FF55-A9B2-4305-BF27-C0BCDBADB411}" srcOrd="0" destOrd="7" presId="urn:microsoft.com/office/officeart/2005/8/layout/hList1"/>
    <dgm:cxn modelId="{DE99355F-A60D-4B69-BD69-659824EEAC6D}" srcId="{FF2C93BE-36BB-434B-B0A9-3D1E7233E81B}" destId="{3A0F0BBE-87F9-4C96-870E-6549D961D3EF}" srcOrd="9" destOrd="0" parTransId="{0D19F618-D857-4D6C-BAC0-E75B4168EBDD}" sibTransId="{DDC50791-B532-4B5E-9354-9D05AAE129D9}"/>
    <dgm:cxn modelId="{AD193962-A2AC-4100-85D1-05CE7B6F6F77}" type="presOf" srcId="{2322C9CE-BB83-4308-897F-C3D72EDBC98B}" destId="{6E86FF55-A9B2-4305-BF27-C0BCDBADB411}" srcOrd="0" destOrd="2" presId="urn:microsoft.com/office/officeart/2005/8/layout/hList1"/>
    <dgm:cxn modelId="{89384365-0BB0-4DB2-8F72-0AF17668FF3B}" srcId="{FF2C93BE-36BB-434B-B0A9-3D1E7233E81B}" destId="{7E9544EA-7C8F-4AA8-8812-14A10FFAE9AF}" srcOrd="4" destOrd="0" parTransId="{D71D3973-0DD0-4C67-A31C-1279A06C37C8}" sibTransId="{AEF68641-4D3C-4299-BDCA-B877706771BE}"/>
    <dgm:cxn modelId="{8440036A-48A2-4C58-89EC-7A5C7E1F7D7D}" srcId="{B64C5898-6958-4BE2-BB60-C898F834804C}" destId="{EF7C7DD2-A6B1-4BCF-8EC3-2E6B65EAB099}" srcOrd="6" destOrd="0" parTransId="{5F0C4C8C-18D9-4861-B460-6FB1D5C06D92}" sibTransId="{D6FD3AF4-AE92-4A77-AAFC-845180833D2C}"/>
    <dgm:cxn modelId="{C3E0D96A-37D6-43FD-BAE3-F7E997600548}" srcId="{B64C5898-6958-4BE2-BB60-C898F834804C}" destId="{A4310485-6F48-4516-ADAD-E5ECB6CA25F7}" srcOrd="16" destOrd="0" parTransId="{9496F9D4-6F28-4535-BA9B-CF9EC58999F1}" sibTransId="{27D0C92B-EAF4-4872-BE78-E27202B2DFDA}"/>
    <dgm:cxn modelId="{4CA91A51-2F74-4D06-B4FF-CCF3941B6DDA}" srcId="{FF2C93BE-36BB-434B-B0A9-3D1E7233E81B}" destId="{369DD1E5-5318-4CAF-A48B-7F08DE00AD02}" srcOrd="1" destOrd="0" parTransId="{AB3DB7E2-57EE-4FD4-84C9-D150D77F7C36}" sibTransId="{5A61BC72-8CB3-40DA-A5E6-2A418A95AEFB}"/>
    <dgm:cxn modelId="{2F460153-979F-4681-9D37-DB287EB00CB4}" srcId="{FF2C93BE-36BB-434B-B0A9-3D1E7233E81B}" destId="{4CFCC22E-9BE9-4D0F-9DD8-F5CDF087704C}" srcOrd="10" destOrd="0" parTransId="{CB5F277F-D890-47BF-81AA-556EAC4FE828}" sibTransId="{D272C722-4EE0-41C5-9558-8F966F26536B}"/>
    <dgm:cxn modelId="{341DF453-6B3F-4E61-8960-6C73B7CA539E}" srcId="{B64C5898-6958-4BE2-BB60-C898F834804C}" destId="{352865E7-48BF-47E7-97F3-A06E689F605A}" srcOrd="3" destOrd="0" parTransId="{4DF7D7A7-4E10-401A-8478-BE54AD0D8901}" sibTransId="{BA9DAA98-A4E7-481F-96B5-F27A2E800D4C}"/>
    <dgm:cxn modelId="{572F9B74-7012-4F95-99A7-8CBA73491F51}" srcId="{B64C5898-6958-4BE2-BB60-C898F834804C}" destId="{2F1F8C71-D8F0-407A-86DC-4205E9C76601}" srcOrd="18" destOrd="0" parTransId="{8E6AB19D-5E0C-4A8D-B353-DD5A7C22FAB2}" sibTransId="{7A5641A8-C0EF-49A0-9D15-34B449E427CD}"/>
    <dgm:cxn modelId="{1FCE0755-3C66-4B8F-8F5A-961913420EC8}" type="presOf" srcId="{A764F2CE-AB0D-48C9-9911-5A230E988105}" destId="{6E86FF55-A9B2-4305-BF27-C0BCDBADB411}" srcOrd="0" destOrd="6" presId="urn:microsoft.com/office/officeart/2005/8/layout/hList1"/>
    <dgm:cxn modelId="{6BEC5477-1DC6-44BA-A0CD-2DBE49991563}" type="presOf" srcId="{3A0F0BBE-87F9-4C96-870E-6549D961D3EF}" destId="{6E86FF55-A9B2-4305-BF27-C0BCDBADB411}" srcOrd="0" destOrd="9" presId="urn:microsoft.com/office/officeart/2005/8/layout/hList1"/>
    <dgm:cxn modelId="{3FE13179-E8E5-4245-9834-DEA6AAA0946A}" type="presOf" srcId="{F883DD26-7952-405A-8D3D-DCEE409614D6}" destId="{D8899131-0DC8-43C3-A433-AA62A5A8E558}" srcOrd="0" destOrd="8" presId="urn:microsoft.com/office/officeart/2005/8/layout/hList1"/>
    <dgm:cxn modelId="{79519259-EB77-4D26-8EE5-831A2FE3FFE6}" srcId="{B64C5898-6958-4BE2-BB60-C898F834804C}" destId="{00B83B25-63F4-4CDC-8599-2184B2CF01ED}" srcOrd="9" destOrd="0" parTransId="{B77B1FDB-630C-489B-8D5B-3FC1A21310EC}" sibTransId="{24EE8D4E-3217-45A0-A603-9ACF2A4775CD}"/>
    <dgm:cxn modelId="{A95E3C81-D788-444E-91C4-741E28C7A403}" type="presOf" srcId="{D9C0BA60-1B9B-4157-96F4-82859D3D970A}" destId="{D8899131-0DC8-43C3-A433-AA62A5A8E558}" srcOrd="0" destOrd="11" presId="urn:microsoft.com/office/officeart/2005/8/layout/hList1"/>
    <dgm:cxn modelId="{423D8A8B-CA12-4F58-9DA5-AC1772416B54}" type="presOf" srcId="{6A6EB8B9-9E0B-4BBC-AAF2-44007D5F88B3}" destId="{05C75001-82D7-4AA4-88BA-08A9A949E2B1}" srcOrd="0" destOrd="0" presId="urn:microsoft.com/office/officeart/2005/8/layout/hList1"/>
    <dgm:cxn modelId="{21A3E78D-0E50-4703-AB03-1F8BDADE23E1}" type="presOf" srcId="{D381C0A4-F619-4269-83C2-DDA5BD6D917C}" destId="{D8899131-0DC8-43C3-A433-AA62A5A8E558}" srcOrd="0" destOrd="7" presId="urn:microsoft.com/office/officeart/2005/8/layout/hList1"/>
    <dgm:cxn modelId="{E57DCA8F-AE0C-46B1-A121-10E9117A6508}" type="presOf" srcId="{024E51A1-C4F6-40AD-BB78-CFAF34843556}" destId="{D8899131-0DC8-43C3-A433-AA62A5A8E558}" srcOrd="0" destOrd="17" presId="urn:microsoft.com/office/officeart/2005/8/layout/hList1"/>
    <dgm:cxn modelId="{C3C31791-F2E0-496C-A84E-808FD38C677B}" type="presOf" srcId="{DD5A52F8-2248-42A3-BEFB-FC776B07E158}" destId="{6E86FF55-A9B2-4305-BF27-C0BCDBADB411}" srcOrd="0" destOrd="3" presId="urn:microsoft.com/office/officeart/2005/8/layout/hList1"/>
    <dgm:cxn modelId="{B3BC0692-F15A-43BF-819E-B48BF560C50F}" type="presOf" srcId="{369DD1E5-5318-4CAF-A48B-7F08DE00AD02}" destId="{6E86FF55-A9B2-4305-BF27-C0BCDBADB411}" srcOrd="0" destOrd="1" presId="urn:microsoft.com/office/officeart/2005/8/layout/hList1"/>
    <dgm:cxn modelId="{7F61F892-181B-4569-A54D-B17F94AE5F87}" type="presOf" srcId="{9D82D402-43F5-44DE-91FA-3D273C11A860}" destId="{9324602A-E1B8-410C-A420-414780D94D03}" srcOrd="0" destOrd="1" presId="urn:microsoft.com/office/officeart/2005/8/layout/hList1"/>
    <dgm:cxn modelId="{AB761597-FAE7-43C1-88EA-694B13B553CB}" srcId="{FF2C93BE-36BB-434B-B0A9-3D1E7233E81B}" destId="{A89C9078-4462-4AAC-8071-0AE747EDE964}" srcOrd="8" destOrd="0" parTransId="{7FB8460D-D689-40D8-A467-23E535CE3685}" sibTransId="{C9BFD94B-9729-41F4-B6CC-83A3869CA331}"/>
    <dgm:cxn modelId="{4DD8C497-FF27-4784-BA1F-3251D063CEE8}" type="presOf" srcId="{EE778B17-58EA-450F-8F29-3BDA843404D0}" destId="{D8899131-0DC8-43C3-A433-AA62A5A8E558}" srcOrd="0" destOrd="4" presId="urn:microsoft.com/office/officeart/2005/8/layout/hList1"/>
    <dgm:cxn modelId="{1C6EF098-CB0C-4E7F-9CCD-55928D933B28}" srcId="{FF2C93BE-36BB-434B-B0A9-3D1E7233E81B}" destId="{2322C9CE-BB83-4308-897F-C3D72EDBC98B}" srcOrd="2" destOrd="0" parTransId="{C2EC3293-D394-4DD3-AF1C-B741FD0B4AB4}" sibTransId="{59954425-6DD3-4ABD-82CB-846523F045A4}"/>
    <dgm:cxn modelId="{F5A6649A-DE1D-42D5-AC66-61B1CE9A003E}" srcId="{FF2C93BE-36BB-434B-B0A9-3D1E7233E81B}" destId="{29AD9164-6B25-487F-AAA8-48B6E0492E7F}" srcOrd="7" destOrd="0" parTransId="{7098B0A4-7BE2-4DBA-AB66-9A7672CF1DD5}" sibTransId="{E4A13F4E-F069-4BEB-BD30-BEF1B3FE9010}"/>
    <dgm:cxn modelId="{A2C45C9C-D412-4329-8490-F96FB13B535F}" srcId="{B64C5898-6958-4BE2-BB60-C898F834804C}" destId="{15281EDD-8A4A-45FE-979A-30DF65668712}" srcOrd="13" destOrd="0" parTransId="{F6828C8C-A805-4662-9C5E-3C0DEC4C5295}" sibTransId="{D79F86A6-011E-4EE0-8462-2A1E92DE9462}"/>
    <dgm:cxn modelId="{07F83E9E-C5F9-45BE-AE1D-5D0C948CECC4}" type="presOf" srcId="{CF6ED321-D097-493B-80EF-2E6C30BA4955}" destId="{D8899131-0DC8-43C3-A433-AA62A5A8E558}" srcOrd="0" destOrd="2" presId="urn:microsoft.com/office/officeart/2005/8/layout/hList1"/>
    <dgm:cxn modelId="{0A991BA1-5DAA-4653-B70D-316BCD522DBE}" srcId="{6A6EB8B9-9E0B-4BBC-AAF2-44007D5F88B3}" destId="{98CB952E-E7F0-4F5C-B58B-34F7F60DCE7F}" srcOrd="0" destOrd="0" parTransId="{9A3541EF-281A-462B-A875-5D8B8741652F}" sibTransId="{2A91FBA5-BA32-4D70-9AE1-04BC1B05D0C6}"/>
    <dgm:cxn modelId="{F67D55A6-C0E2-49CB-A1FD-4A6687BDAD52}" type="presOf" srcId="{3AC1EE28-8EF0-41B9-BA7F-34BE4D646FA9}" destId="{D8899131-0DC8-43C3-A433-AA62A5A8E558}" srcOrd="0" destOrd="10" presId="urn:microsoft.com/office/officeart/2005/8/layout/hList1"/>
    <dgm:cxn modelId="{10E4A9A6-8940-4ACB-AFDA-7CFAAAC9D30C}" type="presOf" srcId="{3580811D-EEC9-49BA-8B69-D093FDB8546F}" destId="{9324602A-E1B8-410C-A420-414780D94D03}" srcOrd="0" destOrd="3" presId="urn:microsoft.com/office/officeart/2005/8/layout/hList1"/>
    <dgm:cxn modelId="{98226DAA-E887-40A8-8F05-BC9DCA15FBC4}" type="presOf" srcId="{FF2C93BE-36BB-434B-B0A9-3D1E7233E81B}" destId="{23F156C8-0004-4767-BC1C-D0895C0A301D}" srcOrd="0" destOrd="0" presId="urn:microsoft.com/office/officeart/2005/8/layout/hList1"/>
    <dgm:cxn modelId="{281ABCB7-2160-4D81-9A54-10E9C0B3A0C3}" type="presOf" srcId="{33D4671B-692C-46BE-A6D5-FB3CCE1A1F5E}" destId="{D8899131-0DC8-43C3-A433-AA62A5A8E558}" srcOrd="0" destOrd="12" presId="urn:microsoft.com/office/officeart/2005/8/layout/hList1"/>
    <dgm:cxn modelId="{141E0FC1-CB91-4877-958E-556EA4FE4CC0}" type="presOf" srcId="{9E989746-7ABD-441A-B6FC-B2E76E4C1CEC}" destId="{6E86FF55-A9B2-4305-BF27-C0BCDBADB411}" srcOrd="0" destOrd="5" presId="urn:microsoft.com/office/officeart/2005/8/layout/hList1"/>
    <dgm:cxn modelId="{16AD18CF-F090-4286-9EFA-847673D558EF}" srcId="{B64C5898-6958-4BE2-BB60-C898F834804C}" destId="{CF6ED321-D097-493B-80EF-2E6C30BA4955}" srcOrd="2" destOrd="0" parTransId="{26F248BC-3C98-40BB-9105-4424AF44072F}" sibTransId="{C9082D09-3E64-435F-9EE5-0E542D816028}"/>
    <dgm:cxn modelId="{5C7ECFD0-DCA5-49ED-8B46-9115B4CE04D0}" type="presOf" srcId="{98CB952E-E7F0-4F5C-B58B-34F7F60DCE7F}" destId="{9324602A-E1B8-410C-A420-414780D94D03}" srcOrd="0" destOrd="0" presId="urn:microsoft.com/office/officeart/2005/8/layout/hList1"/>
    <dgm:cxn modelId="{8DF844D1-7088-40A5-A0B3-CBF58AF3CB53}" srcId="{0C5EA5F5-2C05-4F9B-9B7A-2EFA24EFEE31}" destId="{FF2C93BE-36BB-434B-B0A9-3D1E7233E81B}" srcOrd="1" destOrd="0" parTransId="{BAD65CDE-8D9F-47B7-8378-D2A7DE52DAE5}" sibTransId="{EF07B7EB-8463-4F4F-BB2B-65CA8D0D77A8}"/>
    <dgm:cxn modelId="{A45742D4-4C47-4748-9A80-07544332F76C}" srcId="{FF2C93BE-36BB-434B-B0A9-3D1E7233E81B}" destId="{A764F2CE-AB0D-48C9-9911-5A230E988105}" srcOrd="6" destOrd="0" parTransId="{F503970F-EE1D-4D07-B4CE-3794114E59EC}" sibTransId="{136B533F-FDAD-47BA-A783-5AAED74F300A}"/>
    <dgm:cxn modelId="{C731B8D5-06CC-40A0-8A4B-4768C93BAAB0}" type="presOf" srcId="{B64C5898-6958-4BE2-BB60-C898F834804C}" destId="{774E3FA4-5926-4D24-8B6D-74C3D1740055}" srcOrd="0" destOrd="0" presId="urn:microsoft.com/office/officeart/2005/8/layout/hList1"/>
    <dgm:cxn modelId="{9CB537D6-2E68-4EE5-94EC-13592B9C1C03}" srcId="{B64C5898-6958-4BE2-BB60-C898F834804C}" destId="{071E58BC-757C-4E35-B168-DCD1E49E301A}" srcOrd="15" destOrd="0" parTransId="{7658B915-5F80-4294-AE52-2E460779393C}" sibTransId="{31FFE6C0-9289-491D-9C51-359B575B34AD}"/>
    <dgm:cxn modelId="{A373D6D8-7F92-4F9E-A9B2-9082FEC70AEB}" type="presOf" srcId="{352865E7-48BF-47E7-97F3-A06E689F605A}" destId="{D8899131-0DC8-43C3-A433-AA62A5A8E558}" srcOrd="0" destOrd="3" presId="urn:microsoft.com/office/officeart/2005/8/layout/hList1"/>
    <dgm:cxn modelId="{3003B1DA-2396-40EE-A55C-D91FBAE9B01D}" type="presOf" srcId="{2B1E919F-C91A-478D-B0DE-EB05989DD142}" destId="{6E86FF55-A9B2-4305-BF27-C0BCDBADB411}" srcOrd="0" destOrd="0" presId="urn:microsoft.com/office/officeart/2005/8/layout/hList1"/>
    <dgm:cxn modelId="{95FED0DC-5C3A-4EEC-B070-61A113F9FF49}" type="presOf" srcId="{00B83B25-63F4-4CDC-8599-2184B2CF01ED}" destId="{D8899131-0DC8-43C3-A433-AA62A5A8E558}" srcOrd="0" destOrd="9" presId="urn:microsoft.com/office/officeart/2005/8/layout/hList1"/>
    <dgm:cxn modelId="{48C844E5-14BC-443C-B542-D8B8CC717211}" srcId="{B64C5898-6958-4BE2-BB60-C898F834804C}" destId="{EE778B17-58EA-450F-8F29-3BDA843404D0}" srcOrd="4" destOrd="0" parTransId="{7ADB33B0-DA16-4C5B-820E-FADE51C2AEE0}" sibTransId="{06D8B313-74DA-454D-A87C-38A25FB2EC3F}"/>
    <dgm:cxn modelId="{CA891EE7-1CC8-4A7C-8972-C58BCAE72F67}" srcId="{B64C5898-6958-4BE2-BB60-C898F834804C}" destId="{7CE0815E-EA29-4D9F-9CF5-689036147E37}" srcOrd="14" destOrd="0" parTransId="{3BDDC26C-CD1B-491F-8705-D65DECD82064}" sibTransId="{56B7EA37-7652-4DE3-A84E-9C53CB4E8AEF}"/>
    <dgm:cxn modelId="{D9A56DE7-32E5-4C35-8DF0-E5671FBA0468}" srcId="{B64C5898-6958-4BE2-BB60-C898F834804C}" destId="{D9C0BA60-1B9B-4157-96F4-82859D3D970A}" srcOrd="11" destOrd="0" parTransId="{65B22A45-25D1-470C-9D01-0D1057A49B57}" sibTransId="{797B011E-B7D4-40BF-923F-B4607357C20F}"/>
    <dgm:cxn modelId="{62EA87E9-DEA2-4BBF-9783-BA2EA70197CA}" type="presOf" srcId="{2F1F8C71-D8F0-407A-86DC-4205E9C76601}" destId="{D8899131-0DC8-43C3-A433-AA62A5A8E558}" srcOrd="0" destOrd="18" presId="urn:microsoft.com/office/officeart/2005/8/layout/hList1"/>
    <dgm:cxn modelId="{7C9D85EC-29C0-49BF-A2A6-124209290931}" type="presOf" srcId="{7CE0815E-EA29-4D9F-9CF5-689036147E37}" destId="{D8899131-0DC8-43C3-A433-AA62A5A8E558}" srcOrd="0" destOrd="14" presId="urn:microsoft.com/office/officeart/2005/8/layout/hList1"/>
    <dgm:cxn modelId="{B19C90F1-933C-4D31-A936-DB892C247377}" type="presOf" srcId="{0E13D5A6-3ED1-4594-87AE-493563256983}" destId="{D8899131-0DC8-43C3-A433-AA62A5A8E558}" srcOrd="0" destOrd="1" presId="urn:microsoft.com/office/officeart/2005/8/layout/hList1"/>
    <dgm:cxn modelId="{44767CF4-D515-4B34-8C98-2845FCC59611}" srcId="{6A6EB8B9-9E0B-4BBC-AAF2-44007D5F88B3}" destId="{E499DFD6-2422-40CE-BCEC-D37B1B66254C}" srcOrd="2" destOrd="0" parTransId="{ED366693-21F2-43DA-B22D-C91537EE7332}" sibTransId="{CB675E94-6333-4B0C-98B7-F4C1CB7306EE}"/>
    <dgm:cxn modelId="{C28D2FF6-D5C7-4A8D-A818-404E7648C4EA}" srcId="{B64C5898-6958-4BE2-BB60-C898F834804C}" destId="{024E51A1-C4F6-40AD-BB78-CFAF34843556}" srcOrd="17" destOrd="0" parTransId="{68CB0681-0C5D-4775-B862-06BED9D4DD3E}" sibTransId="{1419CB65-72DE-42D1-9061-C5A0213E971C}"/>
    <dgm:cxn modelId="{24873FF6-7AC9-4AF1-A66B-C54D44D6DE97}" srcId="{0C5EA5F5-2C05-4F9B-9B7A-2EFA24EFEE31}" destId="{6A6EB8B9-9E0B-4BBC-AAF2-44007D5F88B3}" srcOrd="2" destOrd="0" parTransId="{6736577B-2369-4378-B998-4E15A6CE98B3}" sibTransId="{78979A26-71A0-4634-ACC6-8C97A42EBE18}"/>
    <dgm:cxn modelId="{F08CDEF6-C8ED-4AD4-B87A-229C0DAD92AB}" srcId="{B64C5898-6958-4BE2-BB60-C898F834804C}" destId="{0E13D5A6-3ED1-4594-87AE-493563256983}" srcOrd="1" destOrd="0" parTransId="{4A695F8C-17EC-45C2-85ED-7C68558CD2BA}" sibTransId="{7AD285DE-D950-4ECF-AFD5-CE5F700F55FE}"/>
    <dgm:cxn modelId="{B64885F7-33DD-4947-8D74-8865647D19AA}" srcId="{B64C5898-6958-4BE2-BB60-C898F834804C}" destId="{D381C0A4-F619-4269-83C2-DDA5BD6D917C}" srcOrd="7" destOrd="0" parTransId="{43781BDC-746D-4812-BA2E-720384531D45}" sibTransId="{C006E30C-0CAF-4D52-AD8A-1C44BEEAF838}"/>
    <dgm:cxn modelId="{80FA46FB-D9FD-4162-A57A-5DC7C100F631}" srcId="{6A6EB8B9-9E0B-4BBC-AAF2-44007D5F88B3}" destId="{9D82D402-43F5-44DE-91FA-3D273C11A860}" srcOrd="1" destOrd="0" parTransId="{2A9C5D25-F70C-4D70-98A7-CAF304A0B270}" sibTransId="{6BB4DEB9-C7F0-49E1-A844-4FAD2E88CD85}"/>
    <dgm:cxn modelId="{1836CDFE-9285-499A-BC9F-2521E01C148E}" srcId="{B64C5898-6958-4BE2-BB60-C898F834804C}" destId="{1852729B-455A-4B06-AF99-50C48B2AF863}" srcOrd="5" destOrd="0" parTransId="{3F6569D9-549D-4246-AF5E-FE622F1A29A8}" sibTransId="{D029FF32-15CB-456A-AA78-A5950832E522}"/>
    <dgm:cxn modelId="{E396231D-E6EC-4CDA-846A-84D02BE0C30B}" type="presParOf" srcId="{822A3691-5566-42B3-9775-97F661A0BAE0}" destId="{CD0385C3-B99D-4D90-A048-9B78115B6720}" srcOrd="0" destOrd="0" presId="urn:microsoft.com/office/officeart/2005/8/layout/hList1"/>
    <dgm:cxn modelId="{5886792C-B855-4850-808A-E7BAEEB6CD8C}" type="presParOf" srcId="{CD0385C3-B99D-4D90-A048-9B78115B6720}" destId="{774E3FA4-5926-4D24-8B6D-74C3D1740055}" srcOrd="0" destOrd="0" presId="urn:microsoft.com/office/officeart/2005/8/layout/hList1"/>
    <dgm:cxn modelId="{0B0C6380-09C5-49DA-ACF5-EAD64F3E8C39}" type="presParOf" srcId="{CD0385C3-B99D-4D90-A048-9B78115B6720}" destId="{D8899131-0DC8-43C3-A433-AA62A5A8E558}" srcOrd="1" destOrd="0" presId="urn:microsoft.com/office/officeart/2005/8/layout/hList1"/>
    <dgm:cxn modelId="{8BE91D54-04C1-4DCF-A980-37A6DE73756A}" type="presParOf" srcId="{822A3691-5566-42B3-9775-97F661A0BAE0}" destId="{05DB1A83-4EA0-44AE-BE45-0BBF4A02BDFC}" srcOrd="1" destOrd="0" presId="urn:microsoft.com/office/officeart/2005/8/layout/hList1"/>
    <dgm:cxn modelId="{17F505CC-E175-4DFE-9D87-1FFCEA5F68C3}" type="presParOf" srcId="{822A3691-5566-42B3-9775-97F661A0BAE0}" destId="{FB9D137E-C8D1-46AE-8F6E-9991F92A22D9}" srcOrd="2" destOrd="0" presId="urn:microsoft.com/office/officeart/2005/8/layout/hList1"/>
    <dgm:cxn modelId="{CCC7DC11-DA07-476A-A7AD-B2775E48EE07}" type="presParOf" srcId="{FB9D137E-C8D1-46AE-8F6E-9991F92A22D9}" destId="{23F156C8-0004-4767-BC1C-D0895C0A301D}" srcOrd="0" destOrd="0" presId="urn:microsoft.com/office/officeart/2005/8/layout/hList1"/>
    <dgm:cxn modelId="{6B69C317-3CCB-4994-93F2-D5CA5E55B08E}" type="presParOf" srcId="{FB9D137E-C8D1-46AE-8F6E-9991F92A22D9}" destId="{6E86FF55-A9B2-4305-BF27-C0BCDBADB411}" srcOrd="1" destOrd="0" presId="urn:microsoft.com/office/officeart/2005/8/layout/hList1"/>
    <dgm:cxn modelId="{EA872369-20FA-4F4E-B5CF-4EA821A32C29}" type="presParOf" srcId="{822A3691-5566-42B3-9775-97F661A0BAE0}" destId="{DD142651-2A9B-4E14-A1B4-21B02F20A34A}" srcOrd="3" destOrd="0" presId="urn:microsoft.com/office/officeart/2005/8/layout/hList1"/>
    <dgm:cxn modelId="{503C8500-5F79-4CDA-93B7-ADB58B4256AE}" type="presParOf" srcId="{822A3691-5566-42B3-9775-97F661A0BAE0}" destId="{F533F43B-4967-49FA-9E4A-4CF666DB65F4}" srcOrd="4" destOrd="0" presId="urn:microsoft.com/office/officeart/2005/8/layout/hList1"/>
    <dgm:cxn modelId="{343F0709-0060-4847-9613-F252093E2224}" type="presParOf" srcId="{F533F43B-4967-49FA-9E4A-4CF666DB65F4}" destId="{05C75001-82D7-4AA4-88BA-08A9A949E2B1}" srcOrd="0" destOrd="0" presId="urn:microsoft.com/office/officeart/2005/8/layout/hList1"/>
    <dgm:cxn modelId="{A1023635-B799-4362-AADD-F1B666E959C3}" type="presParOf" srcId="{F533F43B-4967-49FA-9E4A-4CF666DB65F4}" destId="{9324602A-E1B8-410C-A420-414780D94D0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1A8F502-C29B-4EC1-925A-C78C7B073149}" type="doc">
      <dgm:prSet loTypeId="urn:microsoft.com/office/officeart/2005/8/layout/vList2" loCatId="list" qsTypeId="urn:microsoft.com/office/officeart/2005/8/quickstyle/3d1" qsCatId="3D" csTypeId="urn:microsoft.com/office/officeart/2005/8/colors/accent6_3" csCatId="accent6" phldr="1"/>
      <dgm:spPr/>
      <dgm:t>
        <a:bodyPr/>
        <a:lstStyle/>
        <a:p>
          <a:endParaRPr lang="en-US"/>
        </a:p>
      </dgm:t>
    </dgm:pt>
    <dgm:pt modelId="{2820D735-70B5-497B-B347-9F58292CE7BF}">
      <dgm:prSet/>
      <dgm:spPr/>
      <dgm:t>
        <a:bodyPr/>
        <a:lstStyle/>
        <a:p>
          <a:r>
            <a:rPr lang="en-GB"/>
            <a:t>Permissive, simple, widely used, compatible with other permissive licences</a:t>
          </a:r>
          <a:endParaRPr lang="en-US"/>
        </a:p>
      </dgm:t>
    </dgm:pt>
    <dgm:pt modelId="{8FA79E81-5ADF-4348-BFF9-3D518FB72E7B}" type="parTrans" cxnId="{5CDE6105-C2DD-42E9-A935-39B1E2377385}">
      <dgm:prSet/>
      <dgm:spPr/>
      <dgm:t>
        <a:bodyPr/>
        <a:lstStyle/>
        <a:p>
          <a:endParaRPr lang="en-US"/>
        </a:p>
      </dgm:t>
    </dgm:pt>
    <dgm:pt modelId="{ED1A9CE7-2341-451B-AB34-F5931E0D58FA}" type="sibTrans" cxnId="{5CDE6105-C2DD-42E9-A935-39B1E2377385}">
      <dgm:prSet/>
      <dgm:spPr/>
      <dgm:t>
        <a:bodyPr/>
        <a:lstStyle/>
        <a:p>
          <a:endParaRPr lang="en-US"/>
        </a:p>
      </dgm:t>
    </dgm:pt>
    <dgm:pt modelId="{9932A7FA-CF47-47E9-A9AA-0846E1D5CD60}">
      <dgm:prSet/>
      <dgm:spPr/>
      <dgm:t>
        <a:bodyPr/>
        <a:lstStyle/>
        <a:p>
          <a:r>
            <a:rPr lang="en-GB"/>
            <a:t>Requirements</a:t>
          </a:r>
          <a:endParaRPr lang="en-US"/>
        </a:p>
      </dgm:t>
    </dgm:pt>
    <dgm:pt modelId="{2D47F904-C423-4D42-9DB4-818816616D79}" type="parTrans" cxnId="{36497D59-A429-4252-A09B-397D1C24E0B1}">
      <dgm:prSet/>
      <dgm:spPr/>
      <dgm:t>
        <a:bodyPr/>
        <a:lstStyle/>
        <a:p>
          <a:endParaRPr lang="en-US"/>
        </a:p>
      </dgm:t>
    </dgm:pt>
    <dgm:pt modelId="{1BE34130-0408-4C83-A0EB-BEAEEA20C84D}" type="sibTrans" cxnId="{36497D59-A429-4252-A09B-397D1C24E0B1}">
      <dgm:prSet/>
      <dgm:spPr/>
      <dgm:t>
        <a:bodyPr/>
        <a:lstStyle/>
        <a:p>
          <a:endParaRPr lang="en-US"/>
        </a:p>
      </dgm:t>
    </dgm:pt>
    <dgm:pt modelId="{5AC56D5A-D411-40F8-B994-7803B1AE0F4A}">
      <dgm:prSet/>
      <dgm:spPr/>
      <dgm:t>
        <a:bodyPr/>
        <a:lstStyle/>
        <a:p>
          <a:r>
            <a:rPr lang="en-GB"/>
            <a:t>Include the original copyright notice in the licence text</a:t>
          </a:r>
          <a:endParaRPr lang="en-US"/>
        </a:p>
      </dgm:t>
    </dgm:pt>
    <dgm:pt modelId="{04F0AD40-3522-4FE9-BFCA-86926405F3EE}" type="parTrans" cxnId="{E04A2E67-AB6F-43F8-B2FA-A95DD3F3056D}">
      <dgm:prSet/>
      <dgm:spPr/>
      <dgm:t>
        <a:bodyPr/>
        <a:lstStyle/>
        <a:p>
          <a:endParaRPr lang="en-US"/>
        </a:p>
      </dgm:t>
    </dgm:pt>
    <dgm:pt modelId="{B0A13145-AD6F-4761-988B-E29A62B41CE3}" type="sibTrans" cxnId="{E04A2E67-AB6F-43F8-B2FA-A95DD3F3056D}">
      <dgm:prSet/>
      <dgm:spPr/>
      <dgm:t>
        <a:bodyPr/>
        <a:lstStyle/>
        <a:p>
          <a:endParaRPr lang="en-US"/>
        </a:p>
      </dgm:t>
    </dgm:pt>
    <dgm:pt modelId="{1E2B6BFE-95DD-4ACA-98C9-2BEFB0635D0E}">
      <dgm:prSet/>
      <dgm:spPr/>
      <dgm:t>
        <a:bodyPr/>
        <a:lstStyle/>
        <a:p>
          <a:r>
            <a:rPr lang="en-GB" dirty="0"/>
            <a:t>Add the licence text to the source code (e.g., in LICENSE)</a:t>
          </a:r>
          <a:endParaRPr lang="en-US" dirty="0"/>
        </a:p>
      </dgm:t>
    </dgm:pt>
    <dgm:pt modelId="{DC188171-CC87-4F29-AE85-8CC38D36B5D2}" type="parTrans" cxnId="{AA623160-F07A-481D-B854-61F40356E097}">
      <dgm:prSet/>
      <dgm:spPr/>
      <dgm:t>
        <a:bodyPr/>
        <a:lstStyle/>
        <a:p>
          <a:endParaRPr lang="en-US"/>
        </a:p>
      </dgm:t>
    </dgm:pt>
    <dgm:pt modelId="{312546DF-B61B-4650-8454-AFECECF835B9}" type="sibTrans" cxnId="{AA623160-F07A-481D-B854-61F40356E097}">
      <dgm:prSet/>
      <dgm:spPr/>
      <dgm:t>
        <a:bodyPr/>
        <a:lstStyle/>
        <a:p>
          <a:endParaRPr lang="en-US"/>
        </a:p>
      </dgm:t>
    </dgm:pt>
    <dgm:pt modelId="{BB042A0F-7ECE-49FC-AA98-CCB11AAAEEEA}">
      <dgm:prSet/>
      <dgm:spPr/>
      <dgm:t>
        <a:bodyPr/>
        <a:lstStyle/>
        <a:p>
          <a:r>
            <a:rPr lang="en-GB"/>
            <a:t>Change notices are not required</a:t>
          </a:r>
          <a:endParaRPr lang="en-US"/>
        </a:p>
      </dgm:t>
    </dgm:pt>
    <dgm:pt modelId="{BDC34701-7945-4675-B4AC-D3528E3745F5}" type="parTrans" cxnId="{459B1F22-91A4-440F-A8BE-9BCD9D2BB19D}">
      <dgm:prSet/>
      <dgm:spPr/>
      <dgm:t>
        <a:bodyPr/>
        <a:lstStyle/>
        <a:p>
          <a:endParaRPr lang="en-US"/>
        </a:p>
      </dgm:t>
    </dgm:pt>
    <dgm:pt modelId="{93D807D4-BA66-42C8-95B8-8905980DF9E0}" type="sibTrans" cxnId="{459B1F22-91A4-440F-A8BE-9BCD9D2BB19D}">
      <dgm:prSet/>
      <dgm:spPr/>
      <dgm:t>
        <a:bodyPr/>
        <a:lstStyle/>
        <a:p>
          <a:endParaRPr lang="en-US"/>
        </a:p>
      </dgm:t>
    </dgm:pt>
    <dgm:pt modelId="{A21CB910-85C8-470D-ADA2-DDBEE60ACFF1}">
      <dgm:prSet/>
      <dgm:spPr/>
      <dgm:t>
        <a:bodyPr/>
        <a:lstStyle/>
        <a:p>
          <a:r>
            <a:rPr lang="en-GB"/>
            <a:t>No obligation to disclose source code</a:t>
          </a:r>
          <a:endParaRPr lang="en-US"/>
        </a:p>
      </dgm:t>
    </dgm:pt>
    <dgm:pt modelId="{8418CD6B-AF30-4356-AF73-737C0DA42F2A}" type="parTrans" cxnId="{CCFBEDD3-91DD-4235-8300-7E99FBAE5CAA}">
      <dgm:prSet/>
      <dgm:spPr/>
      <dgm:t>
        <a:bodyPr/>
        <a:lstStyle/>
        <a:p>
          <a:endParaRPr lang="en-US"/>
        </a:p>
      </dgm:t>
    </dgm:pt>
    <dgm:pt modelId="{AF77CCF4-A792-4E7D-8D42-A0D67360CA3C}" type="sibTrans" cxnId="{CCFBEDD3-91DD-4235-8300-7E99FBAE5CAA}">
      <dgm:prSet/>
      <dgm:spPr/>
      <dgm:t>
        <a:bodyPr/>
        <a:lstStyle/>
        <a:p>
          <a:endParaRPr lang="en-US"/>
        </a:p>
      </dgm:t>
    </dgm:pt>
    <dgm:pt modelId="{2EAA1839-6051-40A0-A964-2E53A032ABBF}">
      <dgm:prSet/>
      <dgm:spPr/>
      <dgm:t>
        <a:bodyPr/>
        <a:lstStyle/>
        <a:p>
          <a:r>
            <a:rPr lang="en-GB"/>
            <a:t>Sublicensing is allowed</a:t>
          </a:r>
          <a:endParaRPr lang="en-US"/>
        </a:p>
      </dgm:t>
    </dgm:pt>
    <dgm:pt modelId="{F8C7F35B-BE98-4803-9FB7-2257069E0FD3}" type="parTrans" cxnId="{D4AABD8E-280C-43DA-9270-32AA7A2822BB}">
      <dgm:prSet/>
      <dgm:spPr/>
      <dgm:t>
        <a:bodyPr/>
        <a:lstStyle/>
        <a:p>
          <a:endParaRPr lang="en-US"/>
        </a:p>
      </dgm:t>
    </dgm:pt>
    <dgm:pt modelId="{A1761236-B337-40D0-89CD-C8ABF5271DC8}" type="sibTrans" cxnId="{D4AABD8E-280C-43DA-9270-32AA7A2822BB}">
      <dgm:prSet/>
      <dgm:spPr/>
      <dgm:t>
        <a:bodyPr/>
        <a:lstStyle/>
        <a:p>
          <a:endParaRPr lang="en-US"/>
        </a:p>
      </dgm:t>
    </dgm:pt>
    <dgm:pt modelId="{DB33EC1E-CFF3-4FF9-A381-964836F23636}">
      <dgm:prSet/>
      <dgm:spPr/>
      <dgm:t>
        <a:bodyPr/>
        <a:lstStyle/>
        <a:p>
          <a:r>
            <a:rPr lang="en-GB"/>
            <a:t>Compatibility, linking and mixing</a:t>
          </a:r>
          <a:endParaRPr lang="en-US"/>
        </a:p>
      </dgm:t>
    </dgm:pt>
    <dgm:pt modelId="{09E9BA9B-B4E4-4FD2-9161-C4EB62B8B242}" type="parTrans" cxnId="{9E4CC0EB-71B5-4B76-8143-534671911021}">
      <dgm:prSet/>
      <dgm:spPr/>
      <dgm:t>
        <a:bodyPr/>
        <a:lstStyle/>
        <a:p>
          <a:endParaRPr lang="en-US"/>
        </a:p>
      </dgm:t>
    </dgm:pt>
    <dgm:pt modelId="{E794E01E-3716-4AC1-9C58-2C02689A0CA4}" type="sibTrans" cxnId="{9E4CC0EB-71B5-4B76-8143-534671911021}">
      <dgm:prSet/>
      <dgm:spPr/>
      <dgm:t>
        <a:bodyPr/>
        <a:lstStyle/>
        <a:p>
          <a:endParaRPr lang="en-US"/>
        </a:p>
      </dgm:t>
    </dgm:pt>
    <dgm:pt modelId="{A1C9D801-6E10-4430-8865-78380F57E014}">
      <dgm:prSet/>
      <dgm:spPr/>
      <dgm:t>
        <a:bodyPr/>
        <a:lstStyle/>
        <a:p>
          <a:r>
            <a:rPr lang="en-GB"/>
            <a:t>Linking-permissive</a:t>
          </a:r>
          <a:endParaRPr lang="en-US"/>
        </a:p>
      </dgm:t>
    </dgm:pt>
    <dgm:pt modelId="{B0C40489-32BE-437A-A8A4-01BBD17CF5E0}" type="parTrans" cxnId="{67DE9794-64B5-41E4-8A0B-1843B50290E8}">
      <dgm:prSet/>
      <dgm:spPr/>
      <dgm:t>
        <a:bodyPr/>
        <a:lstStyle/>
        <a:p>
          <a:endParaRPr lang="en-US"/>
        </a:p>
      </dgm:t>
    </dgm:pt>
    <dgm:pt modelId="{DF757125-7DC8-452F-9794-D0F7582FABFD}" type="sibTrans" cxnId="{67DE9794-64B5-41E4-8A0B-1843B50290E8}">
      <dgm:prSet/>
      <dgm:spPr/>
      <dgm:t>
        <a:bodyPr/>
        <a:lstStyle/>
        <a:p>
          <a:endParaRPr lang="en-US"/>
        </a:p>
      </dgm:t>
    </dgm:pt>
    <dgm:pt modelId="{54F07C7B-ADDC-4EE7-A073-816C5866490E}">
      <dgm:prSet/>
      <dgm:spPr/>
      <dgm:t>
        <a:bodyPr/>
        <a:lstStyle/>
        <a:p>
          <a:r>
            <a:rPr lang="en-GB"/>
            <a:t>Can be freely combined with 2-Clause BSD, ISC or MIT code and published under them</a:t>
          </a:r>
          <a:endParaRPr lang="en-US"/>
        </a:p>
      </dgm:t>
    </dgm:pt>
    <dgm:pt modelId="{E9A9E5BD-A0CC-41FE-95DA-66A5D78F3534}" type="parTrans" cxnId="{2F51D822-7C02-4B7D-9268-F707F3A3A19B}">
      <dgm:prSet/>
      <dgm:spPr/>
      <dgm:t>
        <a:bodyPr/>
        <a:lstStyle/>
        <a:p>
          <a:endParaRPr lang="en-US"/>
        </a:p>
      </dgm:t>
    </dgm:pt>
    <dgm:pt modelId="{91237579-95AC-4141-B4FC-1EC32DBD0EDD}" type="sibTrans" cxnId="{2F51D822-7C02-4B7D-9268-F707F3A3A19B}">
      <dgm:prSet/>
      <dgm:spPr/>
      <dgm:t>
        <a:bodyPr/>
        <a:lstStyle/>
        <a:p>
          <a:endParaRPr lang="en-US"/>
        </a:p>
      </dgm:t>
    </dgm:pt>
    <dgm:pt modelId="{FCA76C10-714B-4D0A-AB8C-EA4BD60D84D3}">
      <dgm:prSet/>
      <dgm:spPr/>
      <dgm:t>
        <a:bodyPr/>
        <a:lstStyle/>
        <a:p>
          <a:r>
            <a:rPr lang="en-GB"/>
            <a:t>Two-way compatible with BSD 3-Clause, MPL and Apache 2.0</a:t>
          </a:r>
          <a:endParaRPr lang="en-US"/>
        </a:p>
      </dgm:t>
    </dgm:pt>
    <dgm:pt modelId="{C63E11E6-673A-46CF-9DC1-950E7C4463AC}" type="parTrans" cxnId="{315CC1EA-09A3-4013-851A-74F176E74F04}">
      <dgm:prSet/>
      <dgm:spPr/>
      <dgm:t>
        <a:bodyPr/>
        <a:lstStyle/>
        <a:p>
          <a:endParaRPr lang="en-US"/>
        </a:p>
      </dgm:t>
    </dgm:pt>
    <dgm:pt modelId="{969A925C-042E-423B-9F81-1D8CB9C80433}" type="sibTrans" cxnId="{315CC1EA-09A3-4013-851A-74F176E74F04}">
      <dgm:prSet/>
      <dgm:spPr/>
      <dgm:t>
        <a:bodyPr/>
        <a:lstStyle/>
        <a:p>
          <a:endParaRPr lang="en-US"/>
        </a:p>
      </dgm:t>
    </dgm:pt>
    <dgm:pt modelId="{C698F946-67D4-4759-8483-97DAD7A566EF}">
      <dgm:prSet/>
      <dgm:spPr/>
      <dgm:t>
        <a:bodyPr/>
        <a:lstStyle/>
        <a:p>
          <a:r>
            <a:rPr lang="en-GB"/>
            <a:t>Code can be used in GPL, LGPL and CDDL projects</a:t>
          </a:r>
          <a:endParaRPr lang="en-US"/>
        </a:p>
      </dgm:t>
    </dgm:pt>
    <dgm:pt modelId="{6D3F4AA0-27C1-4FD1-AAE8-CE5D8F71A79D}" type="parTrans" cxnId="{71C558C2-1CD0-45BD-8D5C-F43C7580E953}">
      <dgm:prSet/>
      <dgm:spPr/>
      <dgm:t>
        <a:bodyPr/>
        <a:lstStyle/>
        <a:p>
          <a:endParaRPr lang="en-US"/>
        </a:p>
      </dgm:t>
    </dgm:pt>
    <dgm:pt modelId="{ED601E2C-3664-48E6-84BA-C81017BB97E4}" type="sibTrans" cxnId="{71C558C2-1CD0-45BD-8D5C-F43C7580E953}">
      <dgm:prSet/>
      <dgm:spPr/>
      <dgm:t>
        <a:bodyPr/>
        <a:lstStyle/>
        <a:p>
          <a:endParaRPr lang="en-US"/>
        </a:p>
      </dgm:t>
    </dgm:pt>
    <dgm:pt modelId="{5B24169E-B592-428E-94D3-9884636FB8AA}">
      <dgm:prSet/>
      <dgm:spPr/>
      <dgm:t>
        <a:bodyPr/>
        <a:lstStyle/>
        <a:p>
          <a:r>
            <a:rPr lang="en-GB" dirty="0"/>
            <a:t>Patent grant: Not mentioned (implicit permission due to “without restriction” is unclear and debated in the US)</a:t>
          </a:r>
          <a:endParaRPr lang="en-US" dirty="0"/>
        </a:p>
      </dgm:t>
    </dgm:pt>
    <dgm:pt modelId="{D0B7CA30-4355-4205-8AE8-5B03B4ADD21B}" type="parTrans" cxnId="{876877E9-7CC1-423E-A974-0F8F2CA03345}">
      <dgm:prSet/>
      <dgm:spPr/>
      <dgm:t>
        <a:bodyPr/>
        <a:lstStyle/>
        <a:p>
          <a:endParaRPr lang="en-US"/>
        </a:p>
      </dgm:t>
    </dgm:pt>
    <dgm:pt modelId="{F3C78876-5A6D-4E46-BBB7-6C0D1FA74D2B}" type="sibTrans" cxnId="{876877E9-7CC1-423E-A974-0F8F2CA03345}">
      <dgm:prSet/>
      <dgm:spPr/>
      <dgm:t>
        <a:bodyPr/>
        <a:lstStyle/>
        <a:p>
          <a:endParaRPr lang="en-US"/>
        </a:p>
      </dgm:t>
    </dgm:pt>
    <dgm:pt modelId="{222AF196-5C7B-4009-ABF7-8DA654C4D153}">
      <dgm:prSet/>
      <dgm:spPr/>
      <dgm:t>
        <a:bodyPr/>
        <a:lstStyle/>
        <a:p>
          <a:r>
            <a:rPr lang="en-GB"/>
            <a:t>Trademark use: Not mentioned; X11 requires written consent for use of the X Consortium name</a:t>
          </a:r>
          <a:endParaRPr lang="en-US"/>
        </a:p>
      </dgm:t>
    </dgm:pt>
    <dgm:pt modelId="{4949347F-744B-4A3C-83B3-E0913067B67C}" type="parTrans" cxnId="{EB2DFA5B-0F84-49D0-8F20-90082C04D1BB}">
      <dgm:prSet/>
      <dgm:spPr/>
      <dgm:t>
        <a:bodyPr/>
        <a:lstStyle/>
        <a:p>
          <a:endParaRPr lang="en-US"/>
        </a:p>
      </dgm:t>
    </dgm:pt>
    <dgm:pt modelId="{CBD6DA0D-D74E-43E6-AC5E-49D879C3434A}" type="sibTrans" cxnId="{EB2DFA5B-0F84-49D0-8F20-90082C04D1BB}">
      <dgm:prSet/>
      <dgm:spPr/>
      <dgm:t>
        <a:bodyPr/>
        <a:lstStyle/>
        <a:p>
          <a:endParaRPr lang="en-US"/>
        </a:p>
      </dgm:t>
    </dgm:pt>
    <dgm:pt modelId="{C116C4AD-37F0-4CFE-BEBD-96E9D5F56D29}" type="pres">
      <dgm:prSet presAssocID="{C1A8F502-C29B-4EC1-925A-C78C7B073149}" presName="linear" presStyleCnt="0">
        <dgm:presLayoutVars>
          <dgm:animLvl val="lvl"/>
          <dgm:resizeHandles val="exact"/>
        </dgm:presLayoutVars>
      </dgm:prSet>
      <dgm:spPr/>
    </dgm:pt>
    <dgm:pt modelId="{19AF5F8C-2DFC-4800-828B-4B3FACCF8EE6}" type="pres">
      <dgm:prSet presAssocID="{2820D735-70B5-497B-B347-9F58292CE7BF}" presName="parentText" presStyleLbl="node1" presStyleIdx="0" presStyleCnt="5">
        <dgm:presLayoutVars>
          <dgm:chMax val="0"/>
          <dgm:bulletEnabled val="1"/>
        </dgm:presLayoutVars>
      </dgm:prSet>
      <dgm:spPr/>
    </dgm:pt>
    <dgm:pt modelId="{3A1C4070-B289-41D9-AD60-4BB758428B2E}" type="pres">
      <dgm:prSet presAssocID="{ED1A9CE7-2341-451B-AB34-F5931E0D58FA}" presName="spacer" presStyleCnt="0"/>
      <dgm:spPr/>
    </dgm:pt>
    <dgm:pt modelId="{84790B1E-CBC2-4F09-9EAF-A36F95561A0C}" type="pres">
      <dgm:prSet presAssocID="{9932A7FA-CF47-47E9-A9AA-0846E1D5CD60}" presName="parentText" presStyleLbl="node1" presStyleIdx="1" presStyleCnt="5">
        <dgm:presLayoutVars>
          <dgm:chMax val="0"/>
          <dgm:bulletEnabled val="1"/>
        </dgm:presLayoutVars>
      </dgm:prSet>
      <dgm:spPr/>
    </dgm:pt>
    <dgm:pt modelId="{248289F8-5A4D-4146-A321-953948021B95}" type="pres">
      <dgm:prSet presAssocID="{9932A7FA-CF47-47E9-A9AA-0846E1D5CD60}" presName="childText" presStyleLbl="revTx" presStyleIdx="0" presStyleCnt="2">
        <dgm:presLayoutVars>
          <dgm:bulletEnabled val="1"/>
        </dgm:presLayoutVars>
      </dgm:prSet>
      <dgm:spPr/>
    </dgm:pt>
    <dgm:pt modelId="{C4C15C00-D358-4DD2-A682-5BB7A3A90DDA}" type="pres">
      <dgm:prSet presAssocID="{DB33EC1E-CFF3-4FF9-A381-964836F23636}" presName="parentText" presStyleLbl="node1" presStyleIdx="2" presStyleCnt="5">
        <dgm:presLayoutVars>
          <dgm:chMax val="0"/>
          <dgm:bulletEnabled val="1"/>
        </dgm:presLayoutVars>
      </dgm:prSet>
      <dgm:spPr/>
    </dgm:pt>
    <dgm:pt modelId="{1A54DE5C-F6A8-4902-9683-0401B5967CE2}" type="pres">
      <dgm:prSet presAssocID="{DB33EC1E-CFF3-4FF9-A381-964836F23636}" presName="childText" presStyleLbl="revTx" presStyleIdx="1" presStyleCnt="2">
        <dgm:presLayoutVars>
          <dgm:bulletEnabled val="1"/>
        </dgm:presLayoutVars>
      </dgm:prSet>
      <dgm:spPr/>
    </dgm:pt>
    <dgm:pt modelId="{42485D80-6D6A-4A27-971A-F35949DA1E36}" type="pres">
      <dgm:prSet presAssocID="{5B24169E-B592-428E-94D3-9884636FB8AA}" presName="parentText" presStyleLbl="node1" presStyleIdx="3" presStyleCnt="5">
        <dgm:presLayoutVars>
          <dgm:chMax val="0"/>
          <dgm:bulletEnabled val="1"/>
        </dgm:presLayoutVars>
      </dgm:prSet>
      <dgm:spPr/>
    </dgm:pt>
    <dgm:pt modelId="{497E0A61-C737-47E3-87F7-D63BC4F3DA92}" type="pres">
      <dgm:prSet presAssocID="{F3C78876-5A6D-4E46-BBB7-6C0D1FA74D2B}" presName="spacer" presStyleCnt="0"/>
      <dgm:spPr/>
    </dgm:pt>
    <dgm:pt modelId="{F8022B05-AE46-4507-AC20-569A126C08CD}" type="pres">
      <dgm:prSet presAssocID="{222AF196-5C7B-4009-ABF7-8DA654C4D153}" presName="parentText" presStyleLbl="node1" presStyleIdx="4" presStyleCnt="5">
        <dgm:presLayoutVars>
          <dgm:chMax val="0"/>
          <dgm:bulletEnabled val="1"/>
        </dgm:presLayoutVars>
      </dgm:prSet>
      <dgm:spPr/>
    </dgm:pt>
  </dgm:ptLst>
  <dgm:cxnLst>
    <dgm:cxn modelId="{5CDE6105-C2DD-42E9-A935-39B1E2377385}" srcId="{C1A8F502-C29B-4EC1-925A-C78C7B073149}" destId="{2820D735-70B5-497B-B347-9F58292CE7BF}" srcOrd="0" destOrd="0" parTransId="{8FA79E81-5ADF-4348-BFF9-3D518FB72E7B}" sibTransId="{ED1A9CE7-2341-451B-AB34-F5931E0D58FA}"/>
    <dgm:cxn modelId="{459B1F22-91A4-440F-A8BE-9BCD9D2BB19D}" srcId="{9932A7FA-CF47-47E9-A9AA-0846E1D5CD60}" destId="{BB042A0F-7ECE-49FC-AA98-CCB11AAAEEEA}" srcOrd="2" destOrd="0" parTransId="{BDC34701-7945-4675-B4AC-D3528E3745F5}" sibTransId="{93D807D4-BA66-42C8-95B8-8905980DF9E0}"/>
    <dgm:cxn modelId="{2F51D822-7C02-4B7D-9268-F707F3A3A19B}" srcId="{DB33EC1E-CFF3-4FF9-A381-964836F23636}" destId="{54F07C7B-ADDC-4EE7-A073-816C5866490E}" srcOrd="1" destOrd="0" parTransId="{E9A9E5BD-A0CC-41FE-95DA-66A5D78F3534}" sibTransId="{91237579-95AC-4141-B4FC-1EC32DBD0EDD}"/>
    <dgm:cxn modelId="{D230882A-8A91-45AC-B4E4-EEDBF6D4C323}" type="presOf" srcId="{C698F946-67D4-4759-8483-97DAD7A566EF}" destId="{1A54DE5C-F6A8-4902-9683-0401B5967CE2}" srcOrd="0" destOrd="3" presId="urn:microsoft.com/office/officeart/2005/8/layout/vList2"/>
    <dgm:cxn modelId="{8813002F-C1FE-44A5-93B2-848671F05320}" type="presOf" srcId="{9932A7FA-CF47-47E9-A9AA-0846E1D5CD60}" destId="{84790B1E-CBC2-4F09-9EAF-A36F95561A0C}" srcOrd="0" destOrd="0" presId="urn:microsoft.com/office/officeart/2005/8/layout/vList2"/>
    <dgm:cxn modelId="{F8CDAA33-C6B8-48E9-88AD-CD7691870474}" type="presOf" srcId="{5AC56D5A-D411-40F8-B994-7803B1AE0F4A}" destId="{248289F8-5A4D-4146-A321-953948021B95}" srcOrd="0" destOrd="0" presId="urn:microsoft.com/office/officeart/2005/8/layout/vList2"/>
    <dgm:cxn modelId="{EB2DFA5B-0F84-49D0-8F20-90082C04D1BB}" srcId="{C1A8F502-C29B-4EC1-925A-C78C7B073149}" destId="{222AF196-5C7B-4009-ABF7-8DA654C4D153}" srcOrd="4" destOrd="0" parTransId="{4949347F-744B-4A3C-83B3-E0913067B67C}" sibTransId="{CBD6DA0D-D74E-43E6-AC5E-49D879C3434A}"/>
    <dgm:cxn modelId="{AA623160-F07A-481D-B854-61F40356E097}" srcId="{9932A7FA-CF47-47E9-A9AA-0846E1D5CD60}" destId="{1E2B6BFE-95DD-4ACA-98C9-2BEFB0635D0E}" srcOrd="1" destOrd="0" parTransId="{DC188171-CC87-4F29-AE85-8CC38D36B5D2}" sibTransId="{312546DF-B61B-4650-8454-AFECECF835B9}"/>
    <dgm:cxn modelId="{1118E360-E9CE-4CD5-A4AB-F236FE185C20}" type="presOf" srcId="{1E2B6BFE-95DD-4ACA-98C9-2BEFB0635D0E}" destId="{248289F8-5A4D-4146-A321-953948021B95}" srcOrd="0" destOrd="1" presId="urn:microsoft.com/office/officeart/2005/8/layout/vList2"/>
    <dgm:cxn modelId="{E04A2E67-AB6F-43F8-B2FA-A95DD3F3056D}" srcId="{9932A7FA-CF47-47E9-A9AA-0846E1D5CD60}" destId="{5AC56D5A-D411-40F8-B994-7803B1AE0F4A}" srcOrd="0" destOrd="0" parTransId="{04F0AD40-3522-4FE9-BFCA-86926405F3EE}" sibTransId="{B0A13145-AD6F-4761-988B-E29A62B41CE3}"/>
    <dgm:cxn modelId="{F7EE0749-E7B9-4E3B-BD15-5AE4FE062030}" type="presOf" srcId="{5B24169E-B592-428E-94D3-9884636FB8AA}" destId="{42485D80-6D6A-4A27-971A-F35949DA1E36}" srcOrd="0" destOrd="0" presId="urn:microsoft.com/office/officeart/2005/8/layout/vList2"/>
    <dgm:cxn modelId="{E6A8514A-E341-4972-8017-6C1235C6812F}" type="presOf" srcId="{FCA76C10-714B-4D0A-AB8C-EA4BD60D84D3}" destId="{1A54DE5C-F6A8-4902-9683-0401B5967CE2}" srcOrd="0" destOrd="2" presId="urn:microsoft.com/office/officeart/2005/8/layout/vList2"/>
    <dgm:cxn modelId="{BB7C9D72-2FDF-40C8-88F7-541BAE4DC4FA}" type="presOf" srcId="{2820D735-70B5-497B-B347-9F58292CE7BF}" destId="{19AF5F8C-2DFC-4800-828B-4B3FACCF8EE6}" srcOrd="0" destOrd="0" presId="urn:microsoft.com/office/officeart/2005/8/layout/vList2"/>
    <dgm:cxn modelId="{36497D59-A429-4252-A09B-397D1C24E0B1}" srcId="{C1A8F502-C29B-4EC1-925A-C78C7B073149}" destId="{9932A7FA-CF47-47E9-A9AA-0846E1D5CD60}" srcOrd="1" destOrd="0" parTransId="{2D47F904-C423-4D42-9DB4-818816616D79}" sibTransId="{1BE34130-0408-4C83-A0EB-BEAEEA20C84D}"/>
    <dgm:cxn modelId="{A36EBC8E-ACC3-4C8D-A26E-D3834EC5244C}" type="presOf" srcId="{54F07C7B-ADDC-4EE7-A073-816C5866490E}" destId="{1A54DE5C-F6A8-4902-9683-0401B5967CE2}" srcOrd="0" destOrd="1" presId="urn:microsoft.com/office/officeart/2005/8/layout/vList2"/>
    <dgm:cxn modelId="{D4AABD8E-280C-43DA-9270-32AA7A2822BB}" srcId="{9932A7FA-CF47-47E9-A9AA-0846E1D5CD60}" destId="{2EAA1839-6051-40A0-A964-2E53A032ABBF}" srcOrd="4" destOrd="0" parTransId="{F8C7F35B-BE98-4803-9FB7-2257069E0FD3}" sibTransId="{A1761236-B337-40D0-89CD-C8ABF5271DC8}"/>
    <dgm:cxn modelId="{67DE9794-64B5-41E4-8A0B-1843B50290E8}" srcId="{DB33EC1E-CFF3-4FF9-A381-964836F23636}" destId="{A1C9D801-6E10-4430-8865-78380F57E014}" srcOrd="0" destOrd="0" parTransId="{B0C40489-32BE-437A-A8A4-01BBD17CF5E0}" sibTransId="{DF757125-7DC8-452F-9794-D0F7582FABFD}"/>
    <dgm:cxn modelId="{F622E898-F8DA-41D5-A267-19759F5454DF}" type="presOf" srcId="{DB33EC1E-CFF3-4FF9-A381-964836F23636}" destId="{C4C15C00-D358-4DD2-A682-5BB7A3A90DDA}" srcOrd="0" destOrd="0" presId="urn:microsoft.com/office/officeart/2005/8/layout/vList2"/>
    <dgm:cxn modelId="{D13DABB7-405F-4F47-A2D2-4FE1F50CE5BB}" type="presOf" srcId="{A21CB910-85C8-470D-ADA2-DDBEE60ACFF1}" destId="{248289F8-5A4D-4146-A321-953948021B95}" srcOrd="0" destOrd="3" presId="urn:microsoft.com/office/officeart/2005/8/layout/vList2"/>
    <dgm:cxn modelId="{24AE0DBE-61A2-44A6-9B6F-CF597C59F5BB}" type="presOf" srcId="{A1C9D801-6E10-4430-8865-78380F57E014}" destId="{1A54DE5C-F6A8-4902-9683-0401B5967CE2}" srcOrd="0" destOrd="0" presId="urn:microsoft.com/office/officeart/2005/8/layout/vList2"/>
    <dgm:cxn modelId="{71C558C2-1CD0-45BD-8D5C-F43C7580E953}" srcId="{DB33EC1E-CFF3-4FF9-A381-964836F23636}" destId="{C698F946-67D4-4759-8483-97DAD7A566EF}" srcOrd="3" destOrd="0" parTransId="{6D3F4AA0-27C1-4FD1-AAE8-CE5D8F71A79D}" sibTransId="{ED601E2C-3664-48E6-84BA-C81017BB97E4}"/>
    <dgm:cxn modelId="{4F34E6C2-0CED-4414-880F-7D617B4CC648}" type="presOf" srcId="{222AF196-5C7B-4009-ABF7-8DA654C4D153}" destId="{F8022B05-AE46-4507-AC20-569A126C08CD}" srcOrd="0" destOrd="0" presId="urn:microsoft.com/office/officeart/2005/8/layout/vList2"/>
    <dgm:cxn modelId="{861C9BD3-9C67-437E-A7FC-8D513F2A0D3B}" type="presOf" srcId="{2EAA1839-6051-40A0-A964-2E53A032ABBF}" destId="{248289F8-5A4D-4146-A321-953948021B95}" srcOrd="0" destOrd="4" presId="urn:microsoft.com/office/officeart/2005/8/layout/vList2"/>
    <dgm:cxn modelId="{CCFBEDD3-91DD-4235-8300-7E99FBAE5CAA}" srcId="{9932A7FA-CF47-47E9-A9AA-0846E1D5CD60}" destId="{A21CB910-85C8-470D-ADA2-DDBEE60ACFF1}" srcOrd="3" destOrd="0" parTransId="{8418CD6B-AF30-4356-AF73-737C0DA42F2A}" sibTransId="{AF77CCF4-A792-4E7D-8D42-A0D67360CA3C}"/>
    <dgm:cxn modelId="{8864D0D6-129B-44A0-9923-CF0655FEC284}" type="presOf" srcId="{C1A8F502-C29B-4EC1-925A-C78C7B073149}" destId="{C116C4AD-37F0-4CFE-BEBD-96E9D5F56D29}" srcOrd="0" destOrd="0" presId="urn:microsoft.com/office/officeart/2005/8/layout/vList2"/>
    <dgm:cxn modelId="{3852F8DD-F158-42F7-BC38-8E7D060CFDE4}" type="presOf" srcId="{BB042A0F-7ECE-49FC-AA98-CCB11AAAEEEA}" destId="{248289F8-5A4D-4146-A321-953948021B95}" srcOrd="0" destOrd="2" presId="urn:microsoft.com/office/officeart/2005/8/layout/vList2"/>
    <dgm:cxn modelId="{876877E9-7CC1-423E-A974-0F8F2CA03345}" srcId="{C1A8F502-C29B-4EC1-925A-C78C7B073149}" destId="{5B24169E-B592-428E-94D3-9884636FB8AA}" srcOrd="3" destOrd="0" parTransId="{D0B7CA30-4355-4205-8AE8-5B03B4ADD21B}" sibTransId="{F3C78876-5A6D-4E46-BBB7-6C0D1FA74D2B}"/>
    <dgm:cxn modelId="{315CC1EA-09A3-4013-851A-74F176E74F04}" srcId="{DB33EC1E-CFF3-4FF9-A381-964836F23636}" destId="{FCA76C10-714B-4D0A-AB8C-EA4BD60D84D3}" srcOrd="2" destOrd="0" parTransId="{C63E11E6-673A-46CF-9DC1-950E7C4463AC}" sibTransId="{969A925C-042E-423B-9F81-1D8CB9C80433}"/>
    <dgm:cxn modelId="{9E4CC0EB-71B5-4B76-8143-534671911021}" srcId="{C1A8F502-C29B-4EC1-925A-C78C7B073149}" destId="{DB33EC1E-CFF3-4FF9-A381-964836F23636}" srcOrd="2" destOrd="0" parTransId="{09E9BA9B-B4E4-4FD2-9161-C4EB62B8B242}" sibTransId="{E794E01E-3716-4AC1-9C58-2C02689A0CA4}"/>
    <dgm:cxn modelId="{AE0645CA-AF07-4403-B628-0C52B7DAC02B}" type="presParOf" srcId="{C116C4AD-37F0-4CFE-BEBD-96E9D5F56D29}" destId="{19AF5F8C-2DFC-4800-828B-4B3FACCF8EE6}" srcOrd="0" destOrd="0" presId="urn:microsoft.com/office/officeart/2005/8/layout/vList2"/>
    <dgm:cxn modelId="{931ACD79-7C35-46C2-BFB9-3E4A63C67BF1}" type="presParOf" srcId="{C116C4AD-37F0-4CFE-BEBD-96E9D5F56D29}" destId="{3A1C4070-B289-41D9-AD60-4BB758428B2E}" srcOrd="1" destOrd="0" presId="urn:microsoft.com/office/officeart/2005/8/layout/vList2"/>
    <dgm:cxn modelId="{20060177-8BBA-4BE5-8292-65A2E53B65EE}" type="presParOf" srcId="{C116C4AD-37F0-4CFE-BEBD-96E9D5F56D29}" destId="{84790B1E-CBC2-4F09-9EAF-A36F95561A0C}" srcOrd="2" destOrd="0" presId="urn:microsoft.com/office/officeart/2005/8/layout/vList2"/>
    <dgm:cxn modelId="{B08CAC07-ACB9-47DD-A276-1091FFB0B096}" type="presParOf" srcId="{C116C4AD-37F0-4CFE-BEBD-96E9D5F56D29}" destId="{248289F8-5A4D-4146-A321-953948021B95}" srcOrd="3" destOrd="0" presId="urn:microsoft.com/office/officeart/2005/8/layout/vList2"/>
    <dgm:cxn modelId="{4ABDDB7F-D267-436E-8014-89D0F78BD596}" type="presParOf" srcId="{C116C4AD-37F0-4CFE-BEBD-96E9D5F56D29}" destId="{C4C15C00-D358-4DD2-A682-5BB7A3A90DDA}" srcOrd="4" destOrd="0" presId="urn:microsoft.com/office/officeart/2005/8/layout/vList2"/>
    <dgm:cxn modelId="{717C388F-AE22-4F77-9077-74B2E7D3392E}" type="presParOf" srcId="{C116C4AD-37F0-4CFE-BEBD-96E9D5F56D29}" destId="{1A54DE5C-F6A8-4902-9683-0401B5967CE2}" srcOrd="5" destOrd="0" presId="urn:microsoft.com/office/officeart/2005/8/layout/vList2"/>
    <dgm:cxn modelId="{C383C0A9-A685-43ED-9F86-36F11FFE1D3D}" type="presParOf" srcId="{C116C4AD-37F0-4CFE-BEBD-96E9D5F56D29}" destId="{42485D80-6D6A-4A27-971A-F35949DA1E36}" srcOrd="6" destOrd="0" presId="urn:microsoft.com/office/officeart/2005/8/layout/vList2"/>
    <dgm:cxn modelId="{EB746E11-79FD-4FFC-9E57-1140AF73F36B}" type="presParOf" srcId="{C116C4AD-37F0-4CFE-BEBD-96E9D5F56D29}" destId="{497E0A61-C737-47E3-87F7-D63BC4F3DA92}" srcOrd="7" destOrd="0" presId="urn:microsoft.com/office/officeart/2005/8/layout/vList2"/>
    <dgm:cxn modelId="{EAC6567E-9328-4144-B7CF-9FA7B94AB621}" type="presParOf" srcId="{C116C4AD-37F0-4CFE-BEBD-96E9D5F56D29}" destId="{F8022B05-AE46-4507-AC20-569A126C08CD}"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900204A-6E2D-4E37-A753-2968D63C1DF1}" type="doc">
      <dgm:prSet loTypeId="urn:microsoft.com/office/officeart/2005/8/layout/vList2" loCatId="list" qsTypeId="urn:microsoft.com/office/officeart/2005/8/quickstyle/3d1" qsCatId="3D" csTypeId="urn:microsoft.com/office/officeart/2005/8/colors/accent6_3" csCatId="accent6" phldr="1"/>
      <dgm:spPr/>
      <dgm:t>
        <a:bodyPr/>
        <a:lstStyle/>
        <a:p>
          <a:endParaRPr lang="en-US"/>
        </a:p>
      </dgm:t>
    </dgm:pt>
    <dgm:pt modelId="{19CACCE4-D980-4079-AC7F-FCA9BE560BE4}">
      <dgm:prSet/>
      <dgm:spPr/>
      <dgm:t>
        <a:bodyPr/>
        <a:lstStyle/>
        <a:p>
          <a:r>
            <a:rPr lang="en-GB" dirty="0"/>
            <a:t>Permissive, widely used, compatible with many open-source licences, grants patent rights</a:t>
          </a:r>
          <a:endParaRPr lang="en-US" dirty="0"/>
        </a:p>
      </dgm:t>
    </dgm:pt>
    <dgm:pt modelId="{400D221E-4723-48CE-ABF2-0EA5323308EC}" type="parTrans" cxnId="{5CF45B2F-EF0D-4609-91F0-89DF0ADC092F}">
      <dgm:prSet/>
      <dgm:spPr/>
      <dgm:t>
        <a:bodyPr/>
        <a:lstStyle/>
        <a:p>
          <a:endParaRPr lang="en-US"/>
        </a:p>
      </dgm:t>
    </dgm:pt>
    <dgm:pt modelId="{D214409F-FAD1-4B13-AA67-09F0A80E211C}" type="sibTrans" cxnId="{5CF45B2F-EF0D-4609-91F0-89DF0ADC092F}">
      <dgm:prSet/>
      <dgm:spPr/>
      <dgm:t>
        <a:bodyPr/>
        <a:lstStyle/>
        <a:p>
          <a:endParaRPr lang="en-US"/>
        </a:p>
      </dgm:t>
    </dgm:pt>
    <dgm:pt modelId="{54E5625B-4885-40D2-B675-DB1D2B35732D}">
      <dgm:prSet/>
      <dgm:spPr/>
      <dgm:t>
        <a:bodyPr/>
        <a:lstStyle/>
        <a:p>
          <a:r>
            <a:rPr lang="en-GB"/>
            <a:t>Requirements</a:t>
          </a:r>
          <a:endParaRPr lang="en-US"/>
        </a:p>
      </dgm:t>
    </dgm:pt>
    <dgm:pt modelId="{1AB04571-D03D-490A-8ACE-1266A9D24C3D}" type="parTrans" cxnId="{55C75D89-1B10-44B8-B944-C7C47F4AF6A6}">
      <dgm:prSet/>
      <dgm:spPr/>
      <dgm:t>
        <a:bodyPr/>
        <a:lstStyle/>
        <a:p>
          <a:endParaRPr lang="en-US"/>
        </a:p>
      </dgm:t>
    </dgm:pt>
    <dgm:pt modelId="{5665EC62-CF1C-4FD9-BF2B-55E9C2EC688F}" type="sibTrans" cxnId="{55C75D89-1B10-44B8-B944-C7C47F4AF6A6}">
      <dgm:prSet/>
      <dgm:spPr/>
      <dgm:t>
        <a:bodyPr/>
        <a:lstStyle/>
        <a:p>
          <a:endParaRPr lang="en-US"/>
        </a:p>
      </dgm:t>
    </dgm:pt>
    <dgm:pt modelId="{62D4CEC5-F950-4BAA-B39E-F11A3F666971}">
      <dgm:prSet/>
      <dgm:spPr/>
      <dgm:t>
        <a:bodyPr/>
        <a:lstStyle/>
        <a:p>
          <a:r>
            <a:rPr lang="en-GB"/>
            <a:t>Include the original copyright notice in a separate file</a:t>
          </a:r>
          <a:endParaRPr lang="en-US"/>
        </a:p>
      </dgm:t>
    </dgm:pt>
    <dgm:pt modelId="{34C773A3-C69E-4365-9A24-ADDE8A261A18}" type="parTrans" cxnId="{4F4F75E2-BA4C-491B-B3E4-68A6EC90BDDB}">
      <dgm:prSet/>
      <dgm:spPr/>
      <dgm:t>
        <a:bodyPr/>
        <a:lstStyle/>
        <a:p>
          <a:endParaRPr lang="en-US"/>
        </a:p>
      </dgm:t>
    </dgm:pt>
    <dgm:pt modelId="{B0960002-D062-4448-ABA8-AF92B69EF121}" type="sibTrans" cxnId="{4F4F75E2-BA4C-491B-B3E4-68A6EC90BDDB}">
      <dgm:prSet/>
      <dgm:spPr/>
      <dgm:t>
        <a:bodyPr/>
        <a:lstStyle/>
        <a:p>
          <a:endParaRPr lang="en-US"/>
        </a:p>
      </dgm:t>
    </dgm:pt>
    <dgm:pt modelId="{30F32A48-C0CA-4BAA-A6E1-F0E16CCB95AA}">
      <dgm:prSet/>
      <dgm:spPr/>
      <dgm:t>
        <a:bodyPr/>
        <a:lstStyle/>
        <a:p>
          <a:r>
            <a:rPr lang="en-GB" dirty="0"/>
            <a:t>Copy and update the original NOTICE file with attribution notes (if present)</a:t>
          </a:r>
          <a:endParaRPr lang="en-US" dirty="0"/>
        </a:p>
      </dgm:t>
    </dgm:pt>
    <dgm:pt modelId="{7F6F931C-B189-4009-82F4-7C0F4E6456C5}" type="parTrans" cxnId="{4AD81386-A893-4848-BF22-BF47FFCC01B2}">
      <dgm:prSet/>
      <dgm:spPr/>
      <dgm:t>
        <a:bodyPr/>
        <a:lstStyle/>
        <a:p>
          <a:endParaRPr lang="en-US"/>
        </a:p>
      </dgm:t>
    </dgm:pt>
    <dgm:pt modelId="{9908EA45-0EB1-4194-A280-F5185820DCDA}" type="sibTrans" cxnId="{4AD81386-A893-4848-BF22-BF47FFCC01B2}">
      <dgm:prSet/>
      <dgm:spPr/>
      <dgm:t>
        <a:bodyPr/>
        <a:lstStyle/>
        <a:p>
          <a:endParaRPr lang="en-US"/>
        </a:p>
      </dgm:t>
    </dgm:pt>
    <dgm:pt modelId="{7C778897-9A9C-4F55-A8B4-6026A20E69A5}">
      <dgm:prSet/>
      <dgm:spPr/>
      <dgm:t>
        <a:bodyPr/>
        <a:lstStyle/>
        <a:p>
          <a:r>
            <a:rPr lang="en-GB" dirty="0"/>
            <a:t>Include a notice of significant changes in modified files</a:t>
          </a:r>
          <a:endParaRPr lang="en-US" dirty="0"/>
        </a:p>
      </dgm:t>
    </dgm:pt>
    <dgm:pt modelId="{DA4D132E-101C-4379-BC4A-CEDC04367E0D}" type="parTrans" cxnId="{11A66FD4-790D-44D9-9E19-4008E6705879}">
      <dgm:prSet/>
      <dgm:spPr/>
      <dgm:t>
        <a:bodyPr/>
        <a:lstStyle/>
        <a:p>
          <a:endParaRPr lang="en-US"/>
        </a:p>
      </dgm:t>
    </dgm:pt>
    <dgm:pt modelId="{BF8F0643-6290-4986-A20A-204A6FA4A3B4}" type="sibTrans" cxnId="{11A66FD4-790D-44D9-9E19-4008E6705879}">
      <dgm:prSet/>
      <dgm:spPr/>
      <dgm:t>
        <a:bodyPr/>
        <a:lstStyle/>
        <a:p>
          <a:endParaRPr lang="en-US"/>
        </a:p>
      </dgm:t>
    </dgm:pt>
    <dgm:pt modelId="{A0F2D597-FE1A-4E9F-85D2-9E8242B2D0EF}">
      <dgm:prSet/>
      <dgm:spPr/>
      <dgm:t>
        <a:bodyPr/>
        <a:lstStyle/>
        <a:p>
          <a:r>
            <a:rPr lang="en-GB" dirty="0"/>
            <a:t>No obligation to disclose source code unless distributing derivative works</a:t>
          </a:r>
          <a:endParaRPr lang="en-US" dirty="0"/>
        </a:p>
      </dgm:t>
    </dgm:pt>
    <dgm:pt modelId="{8D024FDF-0414-4C4D-8265-92529807CD87}" type="parTrans" cxnId="{BDAA95C2-46D1-4380-9D36-9D3EB31D13E0}">
      <dgm:prSet/>
      <dgm:spPr/>
      <dgm:t>
        <a:bodyPr/>
        <a:lstStyle/>
        <a:p>
          <a:endParaRPr lang="en-US"/>
        </a:p>
      </dgm:t>
    </dgm:pt>
    <dgm:pt modelId="{8A65BC01-F667-4ADF-8511-4C7FBDAA108D}" type="sibTrans" cxnId="{BDAA95C2-46D1-4380-9D36-9D3EB31D13E0}">
      <dgm:prSet/>
      <dgm:spPr/>
      <dgm:t>
        <a:bodyPr/>
        <a:lstStyle/>
        <a:p>
          <a:endParaRPr lang="en-US"/>
        </a:p>
      </dgm:t>
    </dgm:pt>
    <dgm:pt modelId="{16E2C088-CA3D-4598-96DF-03B4F17A1CC5}">
      <dgm:prSet/>
      <dgm:spPr/>
      <dgm:t>
        <a:bodyPr/>
        <a:lstStyle/>
        <a:p>
          <a:r>
            <a:rPr lang="en-GB"/>
            <a:t>Sublicensing is permitted</a:t>
          </a:r>
          <a:endParaRPr lang="en-US"/>
        </a:p>
      </dgm:t>
    </dgm:pt>
    <dgm:pt modelId="{174DAADC-66E8-448E-A526-335A0C6CE2C8}" type="parTrans" cxnId="{18AB9632-D390-4E46-907D-EB6496B189CB}">
      <dgm:prSet/>
      <dgm:spPr/>
      <dgm:t>
        <a:bodyPr/>
        <a:lstStyle/>
        <a:p>
          <a:endParaRPr lang="en-US"/>
        </a:p>
      </dgm:t>
    </dgm:pt>
    <dgm:pt modelId="{92C2CEF7-00B6-425F-9035-B3ED53523F86}" type="sibTrans" cxnId="{18AB9632-D390-4E46-907D-EB6496B189CB}">
      <dgm:prSet/>
      <dgm:spPr/>
      <dgm:t>
        <a:bodyPr/>
        <a:lstStyle/>
        <a:p>
          <a:endParaRPr lang="en-US"/>
        </a:p>
      </dgm:t>
    </dgm:pt>
    <dgm:pt modelId="{EA55986A-199C-4976-96FD-343544B21E17}">
      <dgm:prSet/>
      <dgm:spPr/>
      <dgm:t>
        <a:bodyPr/>
        <a:lstStyle/>
        <a:p>
          <a:r>
            <a:rPr lang="en-GB"/>
            <a:t>Compatibility, linking, and mixing</a:t>
          </a:r>
          <a:endParaRPr lang="en-US"/>
        </a:p>
      </dgm:t>
    </dgm:pt>
    <dgm:pt modelId="{36CBCAB7-01C3-4880-AA66-FB9029676AEB}" type="parTrans" cxnId="{43172544-78F9-433B-842B-1569EF06C8ED}">
      <dgm:prSet/>
      <dgm:spPr/>
      <dgm:t>
        <a:bodyPr/>
        <a:lstStyle/>
        <a:p>
          <a:endParaRPr lang="en-US"/>
        </a:p>
      </dgm:t>
    </dgm:pt>
    <dgm:pt modelId="{15AEE595-5FF7-47D0-890B-9085D372878E}" type="sibTrans" cxnId="{43172544-78F9-433B-842B-1569EF06C8ED}">
      <dgm:prSet/>
      <dgm:spPr/>
      <dgm:t>
        <a:bodyPr/>
        <a:lstStyle/>
        <a:p>
          <a:endParaRPr lang="en-US"/>
        </a:p>
      </dgm:t>
    </dgm:pt>
    <dgm:pt modelId="{447BE407-633D-4BF4-9CCB-C4CA938D3D97}">
      <dgm:prSet/>
      <dgm:spPr/>
      <dgm:t>
        <a:bodyPr/>
        <a:lstStyle/>
        <a:p>
          <a:r>
            <a:rPr lang="en-GB" dirty="0"/>
            <a:t>Linking-permissive</a:t>
          </a:r>
          <a:endParaRPr lang="en-US" dirty="0"/>
        </a:p>
      </dgm:t>
    </dgm:pt>
    <dgm:pt modelId="{F61CC65D-CDDF-4DDB-A1F3-45451F0AAA03}" type="parTrans" cxnId="{D9E1772E-BDDD-4C88-8391-EA11B718969F}">
      <dgm:prSet/>
      <dgm:spPr/>
      <dgm:t>
        <a:bodyPr/>
        <a:lstStyle/>
        <a:p>
          <a:endParaRPr lang="en-US"/>
        </a:p>
      </dgm:t>
    </dgm:pt>
    <dgm:pt modelId="{4A972649-2D1E-496E-AA75-AD7808BFB5B9}" type="sibTrans" cxnId="{D9E1772E-BDDD-4C88-8391-EA11B718969F}">
      <dgm:prSet/>
      <dgm:spPr/>
      <dgm:t>
        <a:bodyPr/>
        <a:lstStyle/>
        <a:p>
          <a:endParaRPr lang="en-US"/>
        </a:p>
      </dgm:t>
    </dgm:pt>
    <dgm:pt modelId="{C2A2A806-5E5D-4688-9DC6-B222F11CC1FF}">
      <dgm:prSet/>
      <dgm:spPr/>
      <dgm:t>
        <a:bodyPr/>
        <a:lstStyle/>
        <a:p>
          <a:r>
            <a:rPr lang="en-GB" dirty="0"/>
            <a:t>Two-way compatible with MIT, BSD (2- and 3-Clause), and MPL 2.0</a:t>
          </a:r>
          <a:endParaRPr lang="en-US" dirty="0"/>
        </a:p>
      </dgm:t>
    </dgm:pt>
    <dgm:pt modelId="{6E236047-5B92-4CE2-BCF8-840A51D92D3E}" type="parTrans" cxnId="{1F9C6B91-4820-40D4-9C9E-4D397AF72897}">
      <dgm:prSet/>
      <dgm:spPr/>
      <dgm:t>
        <a:bodyPr/>
        <a:lstStyle/>
        <a:p>
          <a:endParaRPr lang="en-US"/>
        </a:p>
      </dgm:t>
    </dgm:pt>
    <dgm:pt modelId="{EB8C234C-A829-4B46-BDD6-6C4E635E791D}" type="sibTrans" cxnId="{1F9C6B91-4820-40D4-9C9E-4D397AF72897}">
      <dgm:prSet/>
      <dgm:spPr/>
      <dgm:t>
        <a:bodyPr/>
        <a:lstStyle/>
        <a:p>
          <a:endParaRPr lang="en-US"/>
        </a:p>
      </dgm:t>
    </dgm:pt>
    <dgm:pt modelId="{30EE3CD8-03C9-44DA-9C04-A6C9B2D87E65}">
      <dgm:prSet/>
      <dgm:spPr/>
      <dgm:t>
        <a:bodyPr/>
        <a:lstStyle/>
        <a:p>
          <a:r>
            <a:rPr lang="en-GB"/>
            <a:t>Subsumed by GPL 3.0, LGPL 3.0, and CDDL</a:t>
          </a:r>
          <a:endParaRPr lang="en-US"/>
        </a:p>
      </dgm:t>
    </dgm:pt>
    <dgm:pt modelId="{8E583CAF-B461-4774-8725-0146C3F5082D}" type="parTrans" cxnId="{BB5B33BB-0758-4096-B543-1D675BE4DDE4}">
      <dgm:prSet/>
      <dgm:spPr/>
      <dgm:t>
        <a:bodyPr/>
        <a:lstStyle/>
        <a:p>
          <a:endParaRPr lang="en-US"/>
        </a:p>
      </dgm:t>
    </dgm:pt>
    <dgm:pt modelId="{2CA0A9B9-1E73-4037-955D-B41BFC48B982}" type="sibTrans" cxnId="{BB5B33BB-0758-4096-B543-1D675BE4DDE4}">
      <dgm:prSet/>
      <dgm:spPr/>
      <dgm:t>
        <a:bodyPr/>
        <a:lstStyle/>
        <a:p>
          <a:endParaRPr lang="en-US"/>
        </a:p>
      </dgm:t>
    </dgm:pt>
    <dgm:pt modelId="{166A328F-BCC7-401C-91B8-F511804A1DCE}">
      <dgm:prSet/>
      <dgm:spPr/>
      <dgm:t>
        <a:bodyPr/>
        <a:lstStyle/>
        <a:p>
          <a:r>
            <a:rPr lang="en-GB" dirty="0"/>
            <a:t>Patent rights: Explicit with defensive termination</a:t>
          </a:r>
          <a:endParaRPr lang="en-US" dirty="0"/>
        </a:p>
      </dgm:t>
    </dgm:pt>
    <dgm:pt modelId="{0EDE2669-40E4-4499-A875-FB6F62824146}" type="parTrans" cxnId="{A0E382D7-7AF2-4B19-805F-7BA790B8C6BA}">
      <dgm:prSet/>
      <dgm:spPr/>
      <dgm:t>
        <a:bodyPr/>
        <a:lstStyle/>
        <a:p>
          <a:endParaRPr lang="en-US"/>
        </a:p>
      </dgm:t>
    </dgm:pt>
    <dgm:pt modelId="{6F73C284-E56E-4103-BE66-4AA6C68F9871}" type="sibTrans" cxnId="{A0E382D7-7AF2-4B19-805F-7BA790B8C6BA}">
      <dgm:prSet/>
      <dgm:spPr/>
      <dgm:t>
        <a:bodyPr/>
        <a:lstStyle/>
        <a:p>
          <a:endParaRPr lang="en-US"/>
        </a:p>
      </dgm:t>
    </dgm:pt>
    <dgm:pt modelId="{08ECAA39-F1DB-4AE7-B3F1-9DC09F347A63}">
      <dgm:prSet/>
      <dgm:spPr/>
      <dgm:t>
        <a:bodyPr/>
        <a:lstStyle/>
        <a:p>
          <a:r>
            <a:rPr lang="en-GB" dirty="0"/>
            <a:t>Trademark use</a:t>
          </a:r>
          <a:endParaRPr lang="en-US" dirty="0"/>
        </a:p>
      </dgm:t>
    </dgm:pt>
    <dgm:pt modelId="{11B64A42-93C6-4CF8-A877-4D3982AA0BD3}" type="parTrans" cxnId="{18D336BC-CF90-442A-A1A9-2213AE46EC24}">
      <dgm:prSet/>
      <dgm:spPr/>
      <dgm:t>
        <a:bodyPr/>
        <a:lstStyle/>
        <a:p>
          <a:endParaRPr lang="en-US"/>
        </a:p>
      </dgm:t>
    </dgm:pt>
    <dgm:pt modelId="{CF8ABA96-281B-449D-93DC-3CD5B43D1F56}" type="sibTrans" cxnId="{18D336BC-CF90-442A-A1A9-2213AE46EC24}">
      <dgm:prSet/>
      <dgm:spPr/>
      <dgm:t>
        <a:bodyPr/>
        <a:lstStyle/>
        <a:p>
          <a:endParaRPr lang="en-US"/>
        </a:p>
      </dgm:t>
    </dgm:pt>
    <dgm:pt modelId="{28E437AD-C08F-4681-A62B-56B9B5E04D74}">
      <dgm:prSet/>
      <dgm:spPr/>
      <dgm:t>
        <a:bodyPr/>
        <a:lstStyle/>
        <a:p>
          <a:r>
            <a:rPr lang="en-GB" dirty="0"/>
            <a:t>Explicit prohibition on using trademarks to promote derived products without permission; must preserve all trademark notices</a:t>
          </a:r>
          <a:endParaRPr lang="en-US" dirty="0"/>
        </a:p>
      </dgm:t>
    </dgm:pt>
    <dgm:pt modelId="{123441A5-97CA-470F-A7C6-48B54565E86C}" type="sibTrans" cxnId="{1075B32E-7191-4B1F-B891-7A620537112A}">
      <dgm:prSet/>
      <dgm:spPr/>
      <dgm:t>
        <a:bodyPr/>
        <a:lstStyle/>
        <a:p>
          <a:endParaRPr lang="en-US"/>
        </a:p>
      </dgm:t>
    </dgm:pt>
    <dgm:pt modelId="{332878AC-515E-4B5C-B21D-760E5EC78860}" type="parTrans" cxnId="{1075B32E-7191-4B1F-B891-7A620537112A}">
      <dgm:prSet/>
      <dgm:spPr/>
      <dgm:t>
        <a:bodyPr/>
        <a:lstStyle/>
        <a:p>
          <a:endParaRPr lang="en-US"/>
        </a:p>
      </dgm:t>
    </dgm:pt>
    <dgm:pt modelId="{E72B06CF-9FA6-469E-B468-62D53704CFF3}" type="pres">
      <dgm:prSet presAssocID="{D900204A-6E2D-4E37-A753-2968D63C1DF1}" presName="linear" presStyleCnt="0">
        <dgm:presLayoutVars>
          <dgm:animLvl val="lvl"/>
          <dgm:resizeHandles val="exact"/>
        </dgm:presLayoutVars>
      </dgm:prSet>
      <dgm:spPr/>
    </dgm:pt>
    <dgm:pt modelId="{4EB476D8-6A69-4FB8-8073-A23CA70B880E}" type="pres">
      <dgm:prSet presAssocID="{19CACCE4-D980-4079-AC7F-FCA9BE560BE4}" presName="parentText" presStyleLbl="node1" presStyleIdx="0" presStyleCnt="5">
        <dgm:presLayoutVars>
          <dgm:chMax val="0"/>
          <dgm:bulletEnabled val="1"/>
        </dgm:presLayoutVars>
      </dgm:prSet>
      <dgm:spPr/>
    </dgm:pt>
    <dgm:pt modelId="{209CC23E-A85A-4564-B41B-BE7F665604A0}" type="pres">
      <dgm:prSet presAssocID="{D214409F-FAD1-4B13-AA67-09F0A80E211C}" presName="spacer" presStyleCnt="0"/>
      <dgm:spPr/>
    </dgm:pt>
    <dgm:pt modelId="{D6A14306-07ED-4337-829C-350E46B2596C}" type="pres">
      <dgm:prSet presAssocID="{54E5625B-4885-40D2-B675-DB1D2B35732D}" presName="parentText" presStyleLbl="node1" presStyleIdx="1" presStyleCnt="5">
        <dgm:presLayoutVars>
          <dgm:chMax val="0"/>
          <dgm:bulletEnabled val="1"/>
        </dgm:presLayoutVars>
      </dgm:prSet>
      <dgm:spPr/>
    </dgm:pt>
    <dgm:pt modelId="{F8ECCA68-97A4-4FE3-AD28-F2D79B5C93E5}" type="pres">
      <dgm:prSet presAssocID="{54E5625B-4885-40D2-B675-DB1D2B35732D}" presName="childText" presStyleLbl="revTx" presStyleIdx="0" presStyleCnt="3">
        <dgm:presLayoutVars>
          <dgm:bulletEnabled val="1"/>
        </dgm:presLayoutVars>
      </dgm:prSet>
      <dgm:spPr/>
    </dgm:pt>
    <dgm:pt modelId="{303DED3F-68A6-4280-8DE6-450C8E6F09EC}" type="pres">
      <dgm:prSet presAssocID="{EA55986A-199C-4976-96FD-343544B21E17}" presName="parentText" presStyleLbl="node1" presStyleIdx="2" presStyleCnt="5">
        <dgm:presLayoutVars>
          <dgm:chMax val="0"/>
          <dgm:bulletEnabled val="1"/>
        </dgm:presLayoutVars>
      </dgm:prSet>
      <dgm:spPr/>
    </dgm:pt>
    <dgm:pt modelId="{9B0C8700-F8CE-44BF-BE32-C452ABB5CD93}" type="pres">
      <dgm:prSet presAssocID="{EA55986A-199C-4976-96FD-343544B21E17}" presName="childText" presStyleLbl="revTx" presStyleIdx="1" presStyleCnt="3">
        <dgm:presLayoutVars>
          <dgm:bulletEnabled val="1"/>
        </dgm:presLayoutVars>
      </dgm:prSet>
      <dgm:spPr/>
    </dgm:pt>
    <dgm:pt modelId="{22163D72-32D1-4178-AF52-FC93992771A6}" type="pres">
      <dgm:prSet presAssocID="{166A328F-BCC7-401C-91B8-F511804A1DCE}" presName="parentText" presStyleLbl="node1" presStyleIdx="3" presStyleCnt="5">
        <dgm:presLayoutVars>
          <dgm:chMax val="0"/>
          <dgm:bulletEnabled val="1"/>
        </dgm:presLayoutVars>
      </dgm:prSet>
      <dgm:spPr/>
    </dgm:pt>
    <dgm:pt modelId="{DF0AC2E8-76DA-48F8-9B0E-2DEE16F6FE38}" type="pres">
      <dgm:prSet presAssocID="{6F73C284-E56E-4103-BE66-4AA6C68F9871}" presName="spacer" presStyleCnt="0"/>
      <dgm:spPr/>
    </dgm:pt>
    <dgm:pt modelId="{1D2C1BEF-6E4A-4514-B631-DE10183C1D04}" type="pres">
      <dgm:prSet presAssocID="{08ECAA39-F1DB-4AE7-B3F1-9DC09F347A63}" presName="parentText" presStyleLbl="node1" presStyleIdx="4" presStyleCnt="5">
        <dgm:presLayoutVars>
          <dgm:chMax val="0"/>
          <dgm:bulletEnabled val="1"/>
        </dgm:presLayoutVars>
      </dgm:prSet>
      <dgm:spPr/>
    </dgm:pt>
    <dgm:pt modelId="{D83F93F2-8599-4468-8FCD-21BE5FFECBDB}" type="pres">
      <dgm:prSet presAssocID="{08ECAA39-F1DB-4AE7-B3F1-9DC09F347A63}" presName="childText" presStyleLbl="revTx" presStyleIdx="2" presStyleCnt="3">
        <dgm:presLayoutVars>
          <dgm:bulletEnabled val="1"/>
        </dgm:presLayoutVars>
      </dgm:prSet>
      <dgm:spPr/>
    </dgm:pt>
  </dgm:ptLst>
  <dgm:cxnLst>
    <dgm:cxn modelId="{2FF23808-5A8B-4A56-9EFC-2E496F58FCB2}" type="presOf" srcId="{08ECAA39-F1DB-4AE7-B3F1-9DC09F347A63}" destId="{1D2C1BEF-6E4A-4514-B631-DE10183C1D04}" srcOrd="0" destOrd="0" presId="urn:microsoft.com/office/officeart/2005/8/layout/vList2"/>
    <dgm:cxn modelId="{D9E1772E-BDDD-4C88-8391-EA11B718969F}" srcId="{EA55986A-199C-4976-96FD-343544B21E17}" destId="{447BE407-633D-4BF4-9CCB-C4CA938D3D97}" srcOrd="0" destOrd="0" parTransId="{F61CC65D-CDDF-4DDB-A1F3-45451F0AAA03}" sibTransId="{4A972649-2D1E-496E-AA75-AD7808BFB5B9}"/>
    <dgm:cxn modelId="{1075B32E-7191-4B1F-B891-7A620537112A}" srcId="{08ECAA39-F1DB-4AE7-B3F1-9DC09F347A63}" destId="{28E437AD-C08F-4681-A62B-56B9B5E04D74}" srcOrd="0" destOrd="0" parTransId="{332878AC-515E-4B5C-B21D-760E5EC78860}" sibTransId="{123441A5-97CA-470F-A7C6-48B54565E86C}"/>
    <dgm:cxn modelId="{5CF45B2F-EF0D-4609-91F0-89DF0ADC092F}" srcId="{D900204A-6E2D-4E37-A753-2968D63C1DF1}" destId="{19CACCE4-D980-4079-AC7F-FCA9BE560BE4}" srcOrd="0" destOrd="0" parTransId="{400D221E-4723-48CE-ABF2-0EA5323308EC}" sibTransId="{D214409F-FAD1-4B13-AA67-09F0A80E211C}"/>
    <dgm:cxn modelId="{FD947431-0E86-458E-9A3B-F1D4AF7B3F0B}" type="presOf" srcId="{C2A2A806-5E5D-4688-9DC6-B222F11CC1FF}" destId="{9B0C8700-F8CE-44BF-BE32-C452ABB5CD93}" srcOrd="0" destOrd="1" presId="urn:microsoft.com/office/officeart/2005/8/layout/vList2"/>
    <dgm:cxn modelId="{18AB9632-D390-4E46-907D-EB6496B189CB}" srcId="{54E5625B-4885-40D2-B675-DB1D2B35732D}" destId="{16E2C088-CA3D-4598-96DF-03B4F17A1CC5}" srcOrd="4" destOrd="0" parTransId="{174DAADC-66E8-448E-A526-335A0C6CE2C8}" sibTransId="{92C2CEF7-00B6-425F-9035-B3ED53523F86}"/>
    <dgm:cxn modelId="{568C9F5E-6FFC-4364-BC13-81B2CB6F11DA}" type="presOf" srcId="{19CACCE4-D980-4079-AC7F-FCA9BE560BE4}" destId="{4EB476D8-6A69-4FB8-8073-A23CA70B880E}" srcOrd="0" destOrd="0" presId="urn:microsoft.com/office/officeart/2005/8/layout/vList2"/>
    <dgm:cxn modelId="{43172544-78F9-433B-842B-1569EF06C8ED}" srcId="{D900204A-6E2D-4E37-A753-2968D63C1DF1}" destId="{EA55986A-199C-4976-96FD-343544B21E17}" srcOrd="2" destOrd="0" parTransId="{36CBCAB7-01C3-4880-AA66-FB9029676AEB}" sibTransId="{15AEE595-5FF7-47D0-890B-9085D372878E}"/>
    <dgm:cxn modelId="{8CCBDF6C-BCE6-4782-962B-DC3F6CFD441F}" type="presOf" srcId="{447BE407-633D-4BF4-9CCB-C4CA938D3D97}" destId="{9B0C8700-F8CE-44BF-BE32-C452ABB5CD93}" srcOrd="0" destOrd="0" presId="urn:microsoft.com/office/officeart/2005/8/layout/vList2"/>
    <dgm:cxn modelId="{7F9F3371-A4B9-45B8-86A7-78FC88B1A8B3}" type="presOf" srcId="{D900204A-6E2D-4E37-A753-2968D63C1DF1}" destId="{E72B06CF-9FA6-469E-B468-62D53704CFF3}" srcOrd="0" destOrd="0" presId="urn:microsoft.com/office/officeart/2005/8/layout/vList2"/>
    <dgm:cxn modelId="{D4281873-335D-4663-B650-8C08F3C39AF8}" type="presOf" srcId="{A0F2D597-FE1A-4E9F-85D2-9E8242B2D0EF}" destId="{F8ECCA68-97A4-4FE3-AD28-F2D79B5C93E5}" srcOrd="0" destOrd="3" presId="urn:microsoft.com/office/officeart/2005/8/layout/vList2"/>
    <dgm:cxn modelId="{3D658057-DAB4-4BE2-923C-4D0A8507AFBE}" type="presOf" srcId="{62D4CEC5-F950-4BAA-B39E-F11A3F666971}" destId="{F8ECCA68-97A4-4FE3-AD28-F2D79B5C93E5}" srcOrd="0" destOrd="0" presId="urn:microsoft.com/office/officeart/2005/8/layout/vList2"/>
    <dgm:cxn modelId="{42347B7E-6FFB-474B-B564-7BFB05575F16}" type="presOf" srcId="{28E437AD-C08F-4681-A62B-56B9B5E04D74}" destId="{D83F93F2-8599-4468-8FCD-21BE5FFECBDB}" srcOrd="0" destOrd="0" presId="urn:microsoft.com/office/officeart/2005/8/layout/vList2"/>
    <dgm:cxn modelId="{FF4AEE85-77B5-4FD2-B35E-B16090C2ADA5}" type="presOf" srcId="{30EE3CD8-03C9-44DA-9C04-A6C9B2D87E65}" destId="{9B0C8700-F8CE-44BF-BE32-C452ABB5CD93}" srcOrd="0" destOrd="2" presId="urn:microsoft.com/office/officeart/2005/8/layout/vList2"/>
    <dgm:cxn modelId="{4AD81386-A893-4848-BF22-BF47FFCC01B2}" srcId="{54E5625B-4885-40D2-B675-DB1D2B35732D}" destId="{30F32A48-C0CA-4BAA-A6E1-F0E16CCB95AA}" srcOrd="1" destOrd="0" parTransId="{7F6F931C-B189-4009-82F4-7C0F4E6456C5}" sibTransId="{9908EA45-0EB1-4194-A280-F5185820DCDA}"/>
    <dgm:cxn modelId="{55C75D89-1B10-44B8-B944-C7C47F4AF6A6}" srcId="{D900204A-6E2D-4E37-A753-2968D63C1DF1}" destId="{54E5625B-4885-40D2-B675-DB1D2B35732D}" srcOrd="1" destOrd="0" parTransId="{1AB04571-D03D-490A-8ACE-1266A9D24C3D}" sibTransId="{5665EC62-CF1C-4FD9-BF2B-55E9C2EC688F}"/>
    <dgm:cxn modelId="{1F9C6B91-4820-40D4-9C9E-4D397AF72897}" srcId="{EA55986A-199C-4976-96FD-343544B21E17}" destId="{C2A2A806-5E5D-4688-9DC6-B222F11CC1FF}" srcOrd="1" destOrd="0" parTransId="{6E236047-5B92-4CE2-BCF8-840A51D92D3E}" sibTransId="{EB8C234C-A829-4B46-BDD6-6C4E635E791D}"/>
    <dgm:cxn modelId="{BB5B33BB-0758-4096-B543-1D675BE4DDE4}" srcId="{EA55986A-199C-4976-96FD-343544B21E17}" destId="{30EE3CD8-03C9-44DA-9C04-A6C9B2D87E65}" srcOrd="2" destOrd="0" parTransId="{8E583CAF-B461-4774-8725-0146C3F5082D}" sibTransId="{2CA0A9B9-1E73-4037-955D-B41BFC48B982}"/>
    <dgm:cxn modelId="{18D336BC-CF90-442A-A1A9-2213AE46EC24}" srcId="{D900204A-6E2D-4E37-A753-2968D63C1DF1}" destId="{08ECAA39-F1DB-4AE7-B3F1-9DC09F347A63}" srcOrd="4" destOrd="0" parTransId="{11B64A42-93C6-4CF8-A877-4D3982AA0BD3}" sibTransId="{CF8ABA96-281B-449D-93DC-3CD5B43D1F56}"/>
    <dgm:cxn modelId="{BDAA95C2-46D1-4380-9D36-9D3EB31D13E0}" srcId="{54E5625B-4885-40D2-B675-DB1D2B35732D}" destId="{A0F2D597-FE1A-4E9F-85D2-9E8242B2D0EF}" srcOrd="3" destOrd="0" parTransId="{8D024FDF-0414-4C4D-8265-92529807CD87}" sibTransId="{8A65BC01-F667-4ADF-8511-4C7FBDAA108D}"/>
    <dgm:cxn modelId="{1965E8C3-A3A8-40D4-8D5B-89FFA13A8B65}" type="presOf" srcId="{7C778897-9A9C-4F55-A8B4-6026A20E69A5}" destId="{F8ECCA68-97A4-4FE3-AD28-F2D79B5C93E5}" srcOrd="0" destOrd="2" presId="urn:microsoft.com/office/officeart/2005/8/layout/vList2"/>
    <dgm:cxn modelId="{B2CC43CC-4446-456B-9468-0C7053A71AFE}" type="presOf" srcId="{54E5625B-4885-40D2-B675-DB1D2B35732D}" destId="{D6A14306-07ED-4337-829C-350E46B2596C}" srcOrd="0" destOrd="0" presId="urn:microsoft.com/office/officeart/2005/8/layout/vList2"/>
    <dgm:cxn modelId="{11A66FD4-790D-44D9-9E19-4008E6705879}" srcId="{54E5625B-4885-40D2-B675-DB1D2B35732D}" destId="{7C778897-9A9C-4F55-A8B4-6026A20E69A5}" srcOrd="2" destOrd="0" parTransId="{DA4D132E-101C-4379-BC4A-CEDC04367E0D}" sibTransId="{BF8F0643-6290-4986-A20A-204A6FA4A3B4}"/>
    <dgm:cxn modelId="{A0E382D7-7AF2-4B19-805F-7BA790B8C6BA}" srcId="{D900204A-6E2D-4E37-A753-2968D63C1DF1}" destId="{166A328F-BCC7-401C-91B8-F511804A1DCE}" srcOrd="3" destOrd="0" parTransId="{0EDE2669-40E4-4499-A875-FB6F62824146}" sibTransId="{6F73C284-E56E-4103-BE66-4AA6C68F9871}"/>
    <dgm:cxn modelId="{F79F0FE0-A11D-4CFD-BA2E-4433A5FCFF2A}" type="presOf" srcId="{30F32A48-C0CA-4BAA-A6E1-F0E16CCB95AA}" destId="{F8ECCA68-97A4-4FE3-AD28-F2D79B5C93E5}" srcOrd="0" destOrd="1" presId="urn:microsoft.com/office/officeart/2005/8/layout/vList2"/>
    <dgm:cxn modelId="{CF3C6FE2-66A7-41D2-9822-7020F44A93FC}" type="presOf" srcId="{EA55986A-199C-4976-96FD-343544B21E17}" destId="{303DED3F-68A6-4280-8DE6-450C8E6F09EC}" srcOrd="0" destOrd="0" presId="urn:microsoft.com/office/officeart/2005/8/layout/vList2"/>
    <dgm:cxn modelId="{4F4F75E2-BA4C-491B-B3E4-68A6EC90BDDB}" srcId="{54E5625B-4885-40D2-B675-DB1D2B35732D}" destId="{62D4CEC5-F950-4BAA-B39E-F11A3F666971}" srcOrd="0" destOrd="0" parTransId="{34C773A3-C69E-4365-9A24-ADDE8A261A18}" sibTransId="{B0960002-D062-4448-ABA8-AF92B69EF121}"/>
    <dgm:cxn modelId="{E6C361E8-A1B3-436D-89DF-89F91867F639}" type="presOf" srcId="{16E2C088-CA3D-4598-96DF-03B4F17A1CC5}" destId="{F8ECCA68-97A4-4FE3-AD28-F2D79B5C93E5}" srcOrd="0" destOrd="4" presId="urn:microsoft.com/office/officeart/2005/8/layout/vList2"/>
    <dgm:cxn modelId="{156A01F0-BEE0-4EDB-93F8-9E2CC375230A}" type="presOf" srcId="{166A328F-BCC7-401C-91B8-F511804A1DCE}" destId="{22163D72-32D1-4178-AF52-FC93992771A6}" srcOrd="0" destOrd="0" presId="urn:microsoft.com/office/officeart/2005/8/layout/vList2"/>
    <dgm:cxn modelId="{573A8314-FB69-4916-8F9B-1EA28439DA85}" type="presParOf" srcId="{E72B06CF-9FA6-469E-B468-62D53704CFF3}" destId="{4EB476D8-6A69-4FB8-8073-A23CA70B880E}" srcOrd="0" destOrd="0" presId="urn:microsoft.com/office/officeart/2005/8/layout/vList2"/>
    <dgm:cxn modelId="{F85BBBDE-F3AA-4A62-99A3-5DAF2521E229}" type="presParOf" srcId="{E72B06CF-9FA6-469E-B468-62D53704CFF3}" destId="{209CC23E-A85A-4564-B41B-BE7F665604A0}" srcOrd="1" destOrd="0" presId="urn:microsoft.com/office/officeart/2005/8/layout/vList2"/>
    <dgm:cxn modelId="{304171E0-E3C6-45A2-AEDE-7B7492FFCE84}" type="presParOf" srcId="{E72B06CF-9FA6-469E-B468-62D53704CFF3}" destId="{D6A14306-07ED-4337-829C-350E46B2596C}" srcOrd="2" destOrd="0" presId="urn:microsoft.com/office/officeart/2005/8/layout/vList2"/>
    <dgm:cxn modelId="{B1F23095-20B8-4D86-8DF4-C003EB737FAF}" type="presParOf" srcId="{E72B06CF-9FA6-469E-B468-62D53704CFF3}" destId="{F8ECCA68-97A4-4FE3-AD28-F2D79B5C93E5}" srcOrd="3" destOrd="0" presId="urn:microsoft.com/office/officeart/2005/8/layout/vList2"/>
    <dgm:cxn modelId="{7C017B92-E427-45D1-BE6B-0DC0DC6A95CC}" type="presParOf" srcId="{E72B06CF-9FA6-469E-B468-62D53704CFF3}" destId="{303DED3F-68A6-4280-8DE6-450C8E6F09EC}" srcOrd="4" destOrd="0" presId="urn:microsoft.com/office/officeart/2005/8/layout/vList2"/>
    <dgm:cxn modelId="{D5D07C46-B081-447E-A713-537227F40F7B}" type="presParOf" srcId="{E72B06CF-9FA6-469E-B468-62D53704CFF3}" destId="{9B0C8700-F8CE-44BF-BE32-C452ABB5CD93}" srcOrd="5" destOrd="0" presId="urn:microsoft.com/office/officeart/2005/8/layout/vList2"/>
    <dgm:cxn modelId="{ADAFE586-48FD-4DF2-88B4-680C9D6B2C3A}" type="presParOf" srcId="{E72B06CF-9FA6-469E-B468-62D53704CFF3}" destId="{22163D72-32D1-4178-AF52-FC93992771A6}" srcOrd="6" destOrd="0" presId="urn:microsoft.com/office/officeart/2005/8/layout/vList2"/>
    <dgm:cxn modelId="{91D4C911-F291-4B34-A565-FE3F7ED6701D}" type="presParOf" srcId="{E72B06CF-9FA6-469E-B468-62D53704CFF3}" destId="{DF0AC2E8-76DA-48F8-9B0E-2DEE16F6FE38}" srcOrd="7" destOrd="0" presId="urn:microsoft.com/office/officeart/2005/8/layout/vList2"/>
    <dgm:cxn modelId="{E1B24A13-4905-4236-BC6A-551D5922B0B9}" type="presParOf" srcId="{E72B06CF-9FA6-469E-B468-62D53704CFF3}" destId="{1D2C1BEF-6E4A-4514-B631-DE10183C1D04}" srcOrd="8" destOrd="0" presId="urn:microsoft.com/office/officeart/2005/8/layout/vList2"/>
    <dgm:cxn modelId="{EFDBB97D-1C09-4E1E-B15D-16677E381203}" type="presParOf" srcId="{E72B06CF-9FA6-469E-B468-62D53704CFF3}" destId="{D83F93F2-8599-4468-8FCD-21BE5FFECBDB}" srcOrd="9"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465A2D6-740A-4821-9961-3F123CF525EA}"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lang="en-US"/>
        </a:p>
      </dgm:t>
    </dgm:pt>
    <dgm:pt modelId="{E183EB01-F5DE-4E53-AF12-6097814963A8}">
      <dgm:prSet/>
      <dgm:spPr>
        <a:scene3d>
          <a:camera prst="orthographicFront"/>
          <a:lightRig rig="threePt" dir="t"/>
        </a:scene3d>
        <a:sp3d>
          <a:bevelT/>
        </a:sp3d>
      </dgm:spPr>
      <dgm:t>
        <a:bodyPr/>
        <a:lstStyle/>
        <a:p>
          <a:r>
            <a:rPr lang="en-GB" dirty="0"/>
            <a:t>Permissive, simple, widely used, with minimal restrictions on redistribution</a:t>
          </a:r>
          <a:endParaRPr lang="en-US" dirty="0"/>
        </a:p>
      </dgm:t>
    </dgm:pt>
    <dgm:pt modelId="{0B106D56-6D29-4B46-8E0C-396DA26AF0E1}" type="parTrans" cxnId="{58DA7626-B96B-4B64-9317-D216264DEDE1}">
      <dgm:prSet/>
      <dgm:spPr/>
      <dgm:t>
        <a:bodyPr/>
        <a:lstStyle/>
        <a:p>
          <a:endParaRPr lang="en-US"/>
        </a:p>
      </dgm:t>
    </dgm:pt>
    <dgm:pt modelId="{831FBE1C-BB57-46F3-BAAE-6E4ACBD98C3D}" type="sibTrans" cxnId="{58DA7626-B96B-4B64-9317-D216264DEDE1}">
      <dgm:prSet/>
      <dgm:spPr/>
      <dgm:t>
        <a:bodyPr/>
        <a:lstStyle/>
        <a:p>
          <a:endParaRPr lang="en-US"/>
        </a:p>
      </dgm:t>
    </dgm:pt>
    <dgm:pt modelId="{895ED536-E64B-4738-9D63-F18695606911}">
      <dgm:prSet/>
      <dgm:spPr>
        <a:scene3d>
          <a:camera prst="orthographicFront"/>
          <a:lightRig rig="threePt" dir="t"/>
        </a:scene3d>
        <a:sp3d>
          <a:bevelT/>
        </a:sp3d>
      </dgm:spPr>
      <dgm:t>
        <a:bodyPr/>
        <a:lstStyle/>
        <a:p>
          <a:r>
            <a:rPr lang="en-GB"/>
            <a:t>The BSD 2-Clause is the simplest BSD licence and the most compatible with other licences</a:t>
          </a:r>
          <a:endParaRPr lang="en-US"/>
        </a:p>
      </dgm:t>
    </dgm:pt>
    <dgm:pt modelId="{7410AD0D-68A2-46C2-B9E0-9709AA475CFB}" type="parTrans" cxnId="{274734DD-FE50-4C8E-BD5D-91214E845297}">
      <dgm:prSet/>
      <dgm:spPr/>
      <dgm:t>
        <a:bodyPr/>
        <a:lstStyle/>
        <a:p>
          <a:endParaRPr lang="en-US"/>
        </a:p>
      </dgm:t>
    </dgm:pt>
    <dgm:pt modelId="{0AA657EB-48B1-43A2-A1BC-5680598AEAEC}" type="sibTrans" cxnId="{274734DD-FE50-4C8E-BD5D-91214E845297}">
      <dgm:prSet/>
      <dgm:spPr/>
      <dgm:t>
        <a:bodyPr/>
        <a:lstStyle/>
        <a:p>
          <a:endParaRPr lang="en-US"/>
        </a:p>
      </dgm:t>
    </dgm:pt>
    <dgm:pt modelId="{EFB2C64E-7F90-4BDF-89E8-AB73AF68FE7B}">
      <dgm:prSet/>
      <dgm:spPr>
        <a:scene3d>
          <a:camera prst="orthographicFront"/>
          <a:lightRig rig="threePt" dir="t"/>
        </a:scene3d>
        <a:sp3d>
          <a:bevelT/>
        </a:sp3d>
      </dgm:spPr>
      <dgm:t>
        <a:bodyPr/>
        <a:lstStyle/>
        <a:p>
          <a:r>
            <a:rPr lang="en-GB"/>
            <a:t>Requirements</a:t>
          </a:r>
          <a:endParaRPr lang="en-US"/>
        </a:p>
      </dgm:t>
    </dgm:pt>
    <dgm:pt modelId="{384A9BD2-C663-4BED-824B-B68CC0DCBAE9}" type="parTrans" cxnId="{378B98DE-8EE1-4BC8-A85C-9468C07B4E77}">
      <dgm:prSet/>
      <dgm:spPr/>
      <dgm:t>
        <a:bodyPr/>
        <a:lstStyle/>
        <a:p>
          <a:endParaRPr lang="en-US"/>
        </a:p>
      </dgm:t>
    </dgm:pt>
    <dgm:pt modelId="{37E9B865-9D0B-4557-AAA3-72C18E8359E5}" type="sibTrans" cxnId="{378B98DE-8EE1-4BC8-A85C-9468C07B4E77}">
      <dgm:prSet/>
      <dgm:spPr/>
      <dgm:t>
        <a:bodyPr/>
        <a:lstStyle/>
        <a:p>
          <a:endParaRPr lang="en-US"/>
        </a:p>
      </dgm:t>
    </dgm:pt>
    <dgm:pt modelId="{CAA738FE-D9BE-42C2-834D-48215A7F9348}">
      <dgm:prSet/>
      <dgm:spPr>
        <a:scene3d>
          <a:camera prst="orthographicFront"/>
          <a:lightRig rig="threePt" dir="t"/>
        </a:scene3d>
        <a:sp3d>
          <a:bevelT/>
        </a:sp3d>
      </dgm:spPr>
      <dgm:t>
        <a:bodyPr/>
        <a:lstStyle/>
        <a:p>
          <a:r>
            <a:rPr lang="en-GB"/>
            <a:t>Include the original copyright notice in the licence text</a:t>
          </a:r>
          <a:endParaRPr lang="en-US"/>
        </a:p>
      </dgm:t>
    </dgm:pt>
    <dgm:pt modelId="{B47A6AD8-5E28-4FC4-95A8-6A8A81C2447F}" type="parTrans" cxnId="{5A6F83A5-51BA-4D5B-95E9-38375872414E}">
      <dgm:prSet/>
      <dgm:spPr/>
      <dgm:t>
        <a:bodyPr/>
        <a:lstStyle/>
        <a:p>
          <a:endParaRPr lang="en-US"/>
        </a:p>
      </dgm:t>
    </dgm:pt>
    <dgm:pt modelId="{4F8C2519-18AB-4974-B3E6-01B9663EBAD5}" type="sibTrans" cxnId="{5A6F83A5-51BA-4D5B-95E9-38375872414E}">
      <dgm:prSet/>
      <dgm:spPr/>
      <dgm:t>
        <a:bodyPr/>
        <a:lstStyle/>
        <a:p>
          <a:endParaRPr lang="en-US"/>
        </a:p>
      </dgm:t>
    </dgm:pt>
    <dgm:pt modelId="{4E7127A2-B51E-40F0-B2EE-28815DFF3544}">
      <dgm:prSet/>
      <dgm:spPr>
        <a:scene3d>
          <a:camera prst="orthographicFront"/>
          <a:lightRig rig="threePt" dir="t"/>
        </a:scene3d>
        <a:sp3d>
          <a:bevelT/>
        </a:sp3d>
      </dgm:spPr>
      <dgm:t>
        <a:bodyPr/>
        <a:lstStyle/>
        <a:p>
          <a:r>
            <a:rPr lang="en-GB" dirty="0"/>
            <a:t>No obligation to include a notice of significant changes</a:t>
          </a:r>
          <a:endParaRPr lang="en-US" dirty="0"/>
        </a:p>
      </dgm:t>
    </dgm:pt>
    <dgm:pt modelId="{E947FECF-E59B-4453-9751-6321D37723ED}" type="parTrans" cxnId="{4272AB00-9E06-4327-9118-A3A125D70FD1}">
      <dgm:prSet/>
      <dgm:spPr/>
      <dgm:t>
        <a:bodyPr/>
        <a:lstStyle/>
        <a:p>
          <a:endParaRPr lang="en-US"/>
        </a:p>
      </dgm:t>
    </dgm:pt>
    <dgm:pt modelId="{E43FFF5B-314E-4029-82B8-689725B9C0C4}" type="sibTrans" cxnId="{4272AB00-9E06-4327-9118-A3A125D70FD1}">
      <dgm:prSet/>
      <dgm:spPr/>
      <dgm:t>
        <a:bodyPr/>
        <a:lstStyle/>
        <a:p>
          <a:endParaRPr lang="en-US"/>
        </a:p>
      </dgm:t>
    </dgm:pt>
    <dgm:pt modelId="{0CB8D58B-E94D-436B-AA68-3271426E9CF2}">
      <dgm:prSet/>
      <dgm:spPr>
        <a:scene3d>
          <a:camera prst="orthographicFront"/>
          <a:lightRig rig="threePt" dir="t"/>
        </a:scene3d>
        <a:sp3d>
          <a:bevelT/>
        </a:sp3d>
      </dgm:spPr>
      <dgm:t>
        <a:bodyPr/>
        <a:lstStyle/>
        <a:p>
          <a:r>
            <a:rPr lang="en-GB"/>
            <a:t>No obligation to disclose affected source code</a:t>
          </a:r>
          <a:endParaRPr lang="en-US"/>
        </a:p>
      </dgm:t>
    </dgm:pt>
    <dgm:pt modelId="{69932DCA-2A4F-4546-BAD3-F41DB45F1628}" type="parTrans" cxnId="{3897A38E-0F8D-4E98-9C27-B29F88731D83}">
      <dgm:prSet/>
      <dgm:spPr/>
      <dgm:t>
        <a:bodyPr/>
        <a:lstStyle/>
        <a:p>
          <a:endParaRPr lang="en-US"/>
        </a:p>
      </dgm:t>
    </dgm:pt>
    <dgm:pt modelId="{D0FF77A4-D40B-43BF-BCB3-5C0951AC6DB7}" type="sibTrans" cxnId="{3897A38E-0F8D-4E98-9C27-B29F88731D83}">
      <dgm:prSet/>
      <dgm:spPr/>
      <dgm:t>
        <a:bodyPr/>
        <a:lstStyle/>
        <a:p>
          <a:endParaRPr lang="en-US"/>
        </a:p>
      </dgm:t>
    </dgm:pt>
    <dgm:pt modelId="{1A5A6D86-6E17-4B36-A147-E0A8ADC8C8C6}">
      <dgm:prSet/>
      <dgm:spPr>
        <a:scene3d>
          <a:camera prst="orthographicFront"/>
          <a:lightRig rig="threePt" dir="t"/>
        </a:scene3d>
        <a:sp3d>
          <a:bevelT/>
        </a:sp3d>
      </dgm:spPr>
      <dgm:t>
        <a:bodyPr/>
        <a:lstStyle/>
        <a:p>
          <a:r>
            <a:rPr lang="en-GB"/>
            <a:t>Sublicensing is permitted</a:t>
          </a:r>
          <a:endParaRPr lang="en-US"/>
        </a:p>
      </dgm:t>
    </dgm:pt>
    <dgm:pt modelId="{AF37053A-BD6E-4F21-89C9-258B7389F0A6}" type="parTrans" cxnId="{947AFBB3-C26E-49C1-A4C0-3BA3C91B5B3E}">
      <dgm:prSet/>
      <dgm:spPr/>
      <dgm:t>
        <a:bodyPr/>
        <a:lstStyle/>
        <a:p>
          <a:endParaRPr lang="en-US"/>
        </a:p>
      </dgm:t>
    </dgm:pt>
    <dgm:pt modelId="{B9C0AF96-1EE2-4338-862F-DAB1ADD574BB}" type="sibTrans" cxnId="{947AFBB3-C26E-49C1-A4C0-3BA3C91B5B3E}">
      <dgm:prSet/>
      <dgm:spPr/>
      <dgm:t>
        <a:bodyPr/>
        <a:lstStyle/>
        <a:p>
          <a:endParaRPr lang="en-US"/>
        </a:p>
      </dgm:t>
    </dgm:pt>
    <dgm:pt modelId="{901E63F6-D5EC-4FC6-AE5E-67B6161908E0}">
      <dgm:prSet/>
      <dgm:spPr>
        <a:scene3d>
          <a:camera prst="orthographicFront"/>
          <a:lightRig rig="threePt" dir="t"/>
        </a:scene3d>
        <a:sp3d>
          <a:bevelT/>
        </a:sp3d>
      </dgm:spPr>
      <dgm:t>
        <a:bodyPr/>
        <a:lstStyle/>
        <a:p>
          <a:r>
            <a:rPr lang="en-GB"/>
            <a:t>BSD 3-Clause: Use of the author’s name to endorse/promote derived products requires written permission</a:t>
          </a:r>
          <a:endParaRPr lang="en-US"/>
        </a:p>
      </dgm:t>
    </dgm:pt>
    <dgm:pt modelId="{DF120C85-F5D8-4AF0-831F-F4EB0949E272}" type="parTrans" cxnId="{E6142AE0-35F8-41B7-ACC0-4A0E0590473B}">
      <dgm:prSet/>
      <dgm:spPr/>
      <dgm:t>
        <a:bodyPr/>
        <a:lstStyle/>
        <a:p>
          <a:endParaRPr lang="en-US"/>
        </a:p>
      </dgm:t>
    </dgm:pt>
    <dgm:pt modelId="{19C4FD52-89EF-4400-8688-374F81E83C51}" type="sibTrans" cxnId="{E6142AE0-35F8-41B7-ACC0-4A0E0590473B}">
      <dgm:prSet/>
      <dgm:spPr/>
      <dgm:t>
        <a:bodyPr/>
        <a:lstStyle/>
        <a:p>
          <a:endParaRPr lang="en-US"/>
        </a:p>
      </dgm:t>
    </dgm:pt>
    <dgm:pt modelId="{E53D8E91-C9B3-46A9-AF94-D769D4008C9A}">
      <dgm:prSet/>
      <dgm:spPr>
        <a:scene3d>
          <a:camera prst="orthographicFront"/>
          <a:lightRig rig="threePt" dir="t"/>
        </a:scene3d>
        <a:sp3d>
          <a:bevelT/>
        </a:sp3d>
      </dgm:spPr>
      <dgm:t>
        <a:bodyPr/>
        <a:lstStyle/>
        <a:p>
          <a:r>
            <a:rPr lang="en-GB"/>
            <a:t>Compatibility, linking and mixing</a:t>
          </a:r>
          <a:endParaRPr lang="en-US"/>
        </a:p>
      </dgm:t>
    </dgm:pt>
    <dgm:pt modelId="{AD4C8ED8-C0A2-4972-8134-3154B94B3410}" type="parTrans" cxnId="{22FE56BC-83A3-48F3-9786-96C503737FB0}">
      <dgm:prSet/>
      <dgm:spPr/>
      <dgm:t>
        <a:bodyPr/>
        <a:lstStyle/>
        <a:p>
          <a:endParaRPr lang="en-US"/>
        </a:p>
      </dgm:t>
    </dgm:pt>
    <dgm:pt modelId="{81BEC60F-B9E8-4053-B49F-9494714CB7C5}" type="sibTrans" cxnId="{22FE56BC-83A3-48F3-9786-96C503737FB0}">
      <dgm:prSet/>
      <dgm:spPr/>
      <dgm:t>
        <a:bodyPr/>
        <a:lstStyle/>
        <a:p>
          <a:endParaRPr lang="en-US"/>
        </a:p>
      </dgm:t>
    </dgm:pt>
    <dgm:pt modelId="{3B51E20E-B54A-4E91-87CF-43DEEAEDF853}">
      <dgm:prSet/>
      <dgm:spPr>
        <a:scene3d>
          <a:camera prst="orthographicFront"/>
          <a:lightRig rig="threePt" dir="t"/>
        </a:scene3d>
        <a:sp3d>
          <a:bevelT/>
        </a:sp3d>
      </dgm:spPr>
      <dgm:t>
        <a:bodyPr/>
        <a:lstStyle/>
        <a:p>
          <a:r>
            <a:rPr lang="en-GB"/>
            <a:t>Linking-permissive</a:t>
          </a:r>
          <a:endParaRPr lang="en-US"/>
        </a:p>
      </dgm:t>
    </dgm:pt>
    <dgm:pt modelId="{98B055F3-2923-4C65-9045-FEDD5EAB4F3A}" type="parTrans" cxnId="{270910C6-1974-4B06-AC41-83D4C2CFF5E2}">
      <dgm:prSet/>
      <dgm:spPr/>
      <dgm:t>
        <a:bodyPr/>
        <a:lstStyle/>
        <a:p>
          <a:endParaRPr lang="en-US"/>
        </a:p>
      </dgm:t>
    </dgm:pt>
    <dgm:pt modelId="{4E7939F1-E953-4DDE-B0BD-74A202FE4110}" type="sibTrans" cxnId="{270910C6-1974-4B06-AC41-83D4C2CFF5E2}">
      <dgm:prSet/>
      <dgm:spPr/>
      <dgm:t>
        <a:bodyPr/>
        <a:lstStyle/>
        <a:p>
          <a:endParaRPr lang="en-US"/>
        </a:p>
      </dgm:t>
    </dgm:pt>
    <dgm:pt modelId="{D3A0F6F1-A765-44A9-89EF-A9C85EC8E300}">
      <dgm:prSet/>
      <dgm:spPr>
        <a:scene3d>
          <a:camera prst="orthographicFront"/>
          <a:lightRig rig="threePt" dir="t"/>
        </a:scene3d>
        <a:sp3d>
          <a:bevelT/>
        </a:sp3d>
      </dgm:spPr>
      <dgm:t>
        <a:bodyPr/>
        <a:lstStyle/>
        <a:p>
          <a:r>
            <a:rPr lang="en-GB" dirty="0"/>
            <a:t>Subsumed by the entire GPL family (including LGPL and AGPL)</a:t>
          </a:r>
          <a:endParaRPr lang="en-US" dirty="0"/>
        </a:p>
      </dgm:t>
    </dgm:pt>
    <dgm:pt modelId="{41160FC5-3D84-4A50-89B8-A79A07B74C70}" type="parTrans" cxnId="{8E6C305A-6E38-43F3-9783-E0540FBE834A}">
      <dgm:prSet/>
      <dgm:spPr/>
      <dgm:t>
        <a:bodyPr/>
        <a:lstStyle/>
        <a:p>
          <a:endParaRPr lang="en-US"/>
        </a:p>
      </dgm:t>
    </dgm:pt>
    <dgm:pt modelId="{24385825-66F3-4F62-8FE5-A39C1E94A25C}" type="sibTrans" cxnId="{8E6C305A-6E38-43F3-9783-E0540FBE834A}">
      <dgm:prSet/>
      <dgm:spPr/>
      <dgm:t>
        <a:bodyPr/>
        <a:lstStyle/>
        <a:p>
          <a:endParaRPr lang="en-US"/>
        </a:p>
      </dgm:t>
    </dgm:pt>
    <dgm:pt modelId="{1E14B87D-8E53-40EA-85B8-7BCF55F61A11}">
      <dgm:prSet/>
      <dgm:spPr>
        <a:scene3d>
          <a:camera prst="orthographicFront"/>
          <a:lightRig rig="threePt" dir="t"/>
        </a:scene3d>
        <a:sp3d>
          <a:bevelT/>
        </a:sp3d>
      </dgm:spPr>
      <dgm:t>
        <a:bodyPr/>
        <a:lstStyle/>
        <a:p>
          <a:r>
            <a:rPr lang="en-GB"/>
            <a:t>Interchangeable with MIT and ISC</a:t>
          </a:r>
          <a:endParaRPr lang="en-US"/>
        </a:p>
      </dgm:t>
    </dgm:pt>
    <dgm:pt modelId="{91EFF0CB-15BA-45D0-AA66-FABFC91CCC3D}" type="parTrans" cxnId="{3FF4B6BF-52CC-4FB5-B2F2-F557C8E3B9C2}">
      <dgm:prSet/>
      <dgm:spPr/>
      <dgm:t>
        <a:bodyPr/>
        <a:lstStyle/>
        <a:p>
          <a:endParaRPr lang="en-US"/>
        </a:p>
      </dgm:t>
    </dgm:pt>
    <dgm:pt modelId="{747386DB-46E8-4FC0-86FB-595D70BE5604}" type="sibTrans" cxnId="{3FF4B6BF-52CC-4FB5-B2F2-F557C8E3B9C2}">
      <dgm:prSet/>
      <dgm:spPr/>
      <dgm:t>
        <a:bodyPr/>
        <a:lstStyle/>
        <a:p>
          <a:endParaRPr lang="en-US"/>
        </a:p>
      </dgm:t>
    </dgm:pt>
    <dgm:pt modelId="{5E976C54-1A62-4AC5-923C-BA609753A967}">
      <dgm:prSet/>
      <dgm:spPr>
        <a:scene3d>
          <a:camera prst="orthographicFront"/>
          <a:lightRig rig="threePt" dir="t"/>
        </a:scene3d>
        <a:sp3d>
          <a:bevelT/>
        </a:sp3d>
      </dgm:spPr>
      <dgm:t>
        <a:bodyPr/>
        <a:lstStyle/>
        <a:p>
          <a:r>
            <a:rPr lang="en-GB"/>
            <a:t>Two-way compatible with MPL and Apache 2.0</a:t>
          </a:r>
          <a:endParaRPr lang="en-US"/>
        </a:p>
      </dgm:t>
    </dgm:pt>
    <dgm:pt modelId="{49A89696-9D06-4A83-B2EA-5AA418ED44D6}" type="parTrans" cxnId="{1E3866F8-8B57-4915-BAAE-D10D7EC6961B}">
      <dgm:prSet/>
      <dgm:spPr/>
      <dgm:t>
        <a:bodyPr/>
        <a:lstStyle/>
        <a:p>
          <a:endParaRPr lang="en-US"/>
        </a:p>
      </dgm:t>
    </dgm:pt>
    <dgm:pt modelId="{2A42674F-E710-404B-996A-63EB1FEA9BB4}" type="sibTrans" cxnId="{1E3866F8-8B57-4915-BAAE-D10D7EC6961B}">
      <dgm:prSet/>
      <dgm:spPr/>
      <dgm:t>
        <a:bodyPr/>
        <a:lstStyle/>
        <a:p>
          <a:endParaRPr lang="en-US"/>
        </a:p>
      </dgm:t>
    </dgm:pt>
    <dgm:pt modelId="{FE24BBE5-C9FA-438F-9FF8-C61C6C22B5E1}">
      <dgm:prSet/>
      <dgm:spPr>
        <a:scene3d>
          <a:camera prst="orthographicFront"/>
          <a:lightRig rig="threePt" dir="t"/>
        </a:scene3d>
        <a:sp3d>
          <a:bevelT/>
        </a:sp3d>
      </dgm:spPr>
      <dgm:t>
        <a:bodyPr/>
        <a:lstStyle/>
        <a:p>
          <a:r>
            <a:rPr lang="en-GB"/>
            <a:t>The BSD 2-Clause is subsumed by BSD 3-Clause and 4-Clause; BSD 3-Clause is subsumed by 4-Clause</a:t>
          </a:r>
          <a:endParaRPr lang="en-US"/>
        </a:p>
      </dgm:t>
    </dgm:pt>
    <dgm:pt modelId="{C0695770-8807-4449-AD1F-9C248AF87858}" type="parTrans" cxnId="{7B48D659-88E0-4AB2-B237-A8F49D315B71}">
      <dgm:prSet/>
      <dgm:spPr/>
      <dgm:t>
        <a:bodyPr/>
        <a:lstStyle/>
        <a:p>
          <a:endParaRPr lang="en-US"/>
        </a:p>
      </dgm:t>
    </dgm:pt>
    <dgm:pt modelId="{875A8A4C-865D-414B-94B8-93CE9817728F}" type="sibTrans" cxnId="{7B48D659-88E0-4AB2-B237-A8F49D315B71}">
      <dgm:prSet/>
      <dgm:spPr/>
      <dgm:t>
        <a:bodyPr/>
        <a:lstStyle/>
        <a:p>
          <a:endParaRPr lang="en-US"/>
        </a:p>
      </dgm:t>
    </dgm:pt>
    <dgm:pt modelId="{B7D15F3E-4846-49A1-9311-13070ECDF0CF}">
      <dgm:prSet/>
      <dgm:spPr>
        <a:scene3d>
          <a:camera prst="orthographicFront"/>
          <a:lightRig rig="threePt" dir="t"/>
        </a:scene3d>
        <a:sp3d>
          <a:bevelT/>
        </a:sp3d>
      </dgm:spPr>
      <dgm:t>
        <a:bodyPr/>
        <a:lstStyle/>
        <a:p>
          <a:r>
            <a:rPr lang="en-GB"/>
            <a:t>Patent rights: Not mentioned</a:t>
          </a:r>
          <a:endParaRPr lang="en-US"/>
        </a:p>
      </dgm:t>
    </dgm:pt>
    <dgm:pt modelId="{1DDD8D26-6D34-422C-A5FC-7556C0B79DD2}" type="parTrans" cxnId="{2695DAD7-AB9D-4441-BF4B-5696FB8F0DA3}">
      <dgm:prSet/>
      <dgm:spPr/>
      <dgm:t>
        <a:bodyPr/>
        <a:lstStyle/>
        <a:p>
          <a:endParaRPr lang="en-US"/>
        </a:p>
      </dgm:t>
    </dgm:pt>
    <dgm:pt modelId="{DAA4F758-0497-46D4-ACFD-B466405255D6}" type="sibTrans" cxnId="{2695DAD7-AB9D-4441-BF4B-5696FB8F0DA3}">
      <dgm:prSet/>
      <dgm:spPr/>
      <dgm:t>
        <a:bodyPr/>
        <a:lstStyle/>
        <a:p>
          <a:endParaRPr lang="en-US"/>
        </a:p>
      </dgm:t>
    </dgm:pt>
    <dgm:pt modelId="{2097FA15-9689-4983-AECD-CC82A54B9E7B}">
      <dgm:prSet/>
      <dgm:spPr>
        <a:scene3d>
          <a:camera prst="orthographicFront"/>
          <a:lightRig rig="threePt" dir="t"/>
        </a:scene3d>
        <a:sp3d>
          <a:bevelT/>
        </a:sp3d>
      </dgm:spPr>
      <dgm:t>
        <a:bodyPr/>
        <a:lstStyle/>
        <a:p>
          <a:r>
            <a:rPr lang="en-GB"/>
            <a:t>Trademark use</a:t>
          </a:r>
          <a:endParaRPr lang="en-US"/>
        </a:p>
      </dgm:t>
    </dgm:pt>
    <dgm:pt modelId="{69786091-7F60-432E-AE46-8DBE47FA6E95}" type="parTrans" cxnId="{BD1F90B5-B812-44C2-ABB2-745C34371B85}">
      <dgm:prSet/>
      <dgm:spPr/>
      <dgm:t>
        <a:bodyPr/>
        <a:lstStyle/>
        <a:p>
          <a:endParaRPr lang="en-US"/>
        </a:p>
      </dgm:t>
    </dgm:pt>
    <dgm:pt modelId="{CA93685F-E483-4535-AB54-A94AD97D8C77}" type="sibTrans" cxnId="{BD1F90B5-B812-44C2-ABB2-745C34371B85}">
      <dgm:prSet/>
      <dgm:spPr/>
      <dgm:t>
        <a:bodyPr/>
        <a:lstStyle/>
        <a:p>
          <a:endParaRPr lang="en-US"/>
        </a:p>
      </dgm:t>
    </dgm:pt>
    <dgm:pt modelId="{E3D71EB0-C332-4133-9541-7505F18D35CC}">
      <dgm:prSet/>
      <dgm:spPr>
        <a:scene3d>
          <a:camera prst="orthographicFront"/>
          <a:lightRig rig="threePt" dir="t"/>
        </a:scene3d>
        <a:sp3d>
          <a:bevelT/>
        </a:sp3d>
      </dgm:spPr>
      <dgm:t>
        <a:bodyPr/>
        <a:lstStyle/>
        <a:p>
          <a:r>
            <a:rPr lang="en-GB"/>
            <a:t>BSD 2-Clause: Not mentioned</a:t>
          </a:r>
          <a:endParaRPr lang="en-US"/>
        </a:p>
      </dgm:t>
    </dgm:pt>
    <dgm:pt modelId="{684A06B2-964F-48C2-8C0C-1B1C2E46072E}" type="parTrans" cxnId="{37E58845-7944-490B-9A9E-17EC57A429B8}">
      <dgm:prSet/>
      <dgm:spPr/>
      <dgm:t>
        <a:bodyPr/>
        <a:lstStyle/>
        <a:p>
          <a:endParaRPr lang="en-US"/>
        </a:p>
      </dgm:t>
    </dgm:pt>
    <dgm:pt modelId="{C8CE0C07-A9A4-4B1C-AB77-47FD0C3BBAE0}" type="sibTrans" cxnId="{37E58845-7944-490B-9A9E-17EC57A429B8}">
      <dgm:prSet/>
      <dgm:spPr/>
      <dgm:t>
        <a:bodyPr/>
        <a:lstStyle/>
        <a:p>
          <a:endParaRPr lang="en-US"/>
        </a:p>
      </dgm:t>
    </dgm:pt>
    <dgm:pt modelId="{17EED714-9A30-4A51-A123-D4F39E932841}">
      <dgm:prSet/>
      <dgm:spPr>
        <a:scene3d>
          <a:camera prst="orthographicFront"/>
          <a:lightRig rig="threePt" dir="t"/>
        </a:scene3d>
        <a:sp3d>
          <a:bevelT/>
        </a:sp3d>
      </dgm:spPr>
      <dgm:t>
        <a:bodyPr/>
        <a:lstStyle/>
        <a:p>
          <a:r>
            <a:rPr lang="en-GB"/>
            <a:t>BSD 3-Clause: The name of the project or contributors may not be used without written permission</a:t>
          </a:r>
          <a:endParaRPr lang="en-US"/>
        </a:p>
      </dgm:t>
    </dgm:pt>
    <dgm:pt modelId="{C827D367-222B-4996-B18E-8DF520BF0F55}" type="parTrans" cxnId="{3CFCA6AF-A13F-4664-B96C-BBE4A4EC4934}">
      <dgm:prSet/>
      <dgm:spPr/>
      <dgm:t>
        <a:bodyPr/>
        <a:lstStyle/>
        <a:p>
          <a:endParaRPr lang="en-US"/>
        </a:p>
      </dgm:t>
    </dgm:pt>
    <dgm:pt modelId="{8040FE2F-A682-4B09-94D8-7231C2BFA17B}" type="sibTrans" cxnId="{3CFCA6AF-A13F-4664-B96C-BBE4A4EC4934}">
      <dgm:prSet/>
      <dgm:spPr/>
      <dgm:t>
        <a:bodyPr/>
        <a:lstStyle/>
        <a:p>
          <a:endParaRPr lang="en-US"/>
        </a:p>
      </dgm:t>
    </dgm:pt>
    <dgm:pt modelId="{DFB5A322-4754-40F9-B4A2-53A2436B0031}" type="pres">
      <dgm:prSet presAssocID="{6465A2D6-740A-4821-9961-3F123CF525EA}" presName="linear" presStyleCnt="0">
        <dgm:presLayoutVars>
          <dgm:animLvl val="lvl"/>
          <dgm:resizeHandles val="exact"/>
        </dgm:presLayoutVars>
      </dgm:prSet>
      <dgm:spPr/>
    </dgm:pt>
    <dgm:pt modelId="{384A767B-8D0B-4513-BE5B-0173CDD46710}" type="pres">
      <dgm:prSet presAssocID="{E183EB01-F5DE-4E53-AF12-6097814963A8}" presName="parentText" presStyleLbl="node1" presStyleIdx="0" presStyleCnt="5">
        <dgm:presLayoutVars>
          <dgm:chMax val="0"/>
          <dgm:bulletEnabled val="1"/>
        </dgm:presLayoutVars>
      </dgm:prSet>
      <dgm:spPr/>
    </dgm:pt>
    <dgm:pt modelId="{EE5316AF-5A58-4AFA-AA33-7A7F82790A98}" type="pres">
      <dgm:prSet presAssocID="{E183EB01-F5DE-4E53-AF12-6097814963A8}" presName="childText" presStyleLbl="revTx" presStyleIdx="0" presStyleCnt="4">
        <dgm:presLayoutVars>
          <dgm:bulletEnabled val="1"/>
        </dgm:presLayoutVars>
      </dgm:prSet>
      <dgm:spPr/>
    </dgm:pt>
    <dgm:pt modelId="{5EFD78EA-F4C4-4BC9-B7E2-15682E636B13}" type="pres">
      <dgm:prSet presAssocID="{EFB2C64E-7F90-4BDF-89E8-AB73AF68FE7B}" presName="parentText" presStyleLbl="node1" presStyleIdx="1" presStyleCnt="5">
        <dgm:presLayoutVars>
          <dgm:chMax val="0"/>
          <dgm:bulletEnabled val="1"/>
        </dgm:presLayoutVars>
      </dgm:prSet>
      <dgm:spPr/>
    </dgm:pt>
    <dgm:pt modelId="{447BDD56-96E0-470F-8322-2BC792B45BC9}" type="pres">
      <dgm:prSet presAssocID="{EFB2C64E-7F90-4BDF-89E8-AB73AF68FE7B}" presName="childText" presStyleLbl="revTx" presStyleIdx="1" presStyleCnt="4">
        <dgm:presLayoutVars>
          <dgm:bulletEnabled val="1"/>
        </dgm:presLayoutVars>
      </dgm:prSet>
      <dgm:spPr/>
    </dgm:pt>
    <dgm:pt modelId="{BB2F57A6-9E54-4C07-9386-5073C1BF99A7}" type="pres">
      <dgm:prSet presAssocID="{E53D8E91-C9B3-46A9-AF94-D769D4008C9A}" presName="parentText" presStyleLbl="node1" presStyleIdx="2" presStyleCnt="5">
        <dgm:presLayoutVars>
          <dgm:chMax val="0"/>
          <dgm:bulletEnabled val="1"/>
        </dgm:presLayoutVars>
      </dgm:prSet>
      <dgm:spPr/>
    </dgm:pt>
    <dgm:pt modelId="{CD183AEC-4896-48E0-99C8-D4D8FE9AA55A}" type="pres">
      <dgm:prSet presAssocID="{E53D8E91-C9B3-46A9-AF94-D769D4008C9A}" presName="childText" presStyleLbl="revTx" presStyleIdx="2" presStyleCnt="4">
        <dgm:presLayoutVars>
          <dgm:bulletEnabled val="1"/>
        </dgm:presLayoutVars>
      </dgm:prSet>
      <dgm:spPr/>
    </dgm:pt>
    <dgm:pt modelId="{0EC314D0-4A84-422A-BB11-E9CBBD936D9F}" type="pres">
      <dgm:prSet presAssocID="{B7D15F3E-4846-49A1-9311-13070ECDF0CF}" presName="parentText" presStyleLbl="node1" presStyleIdx="3" presStyleCnt="5">
        <dgm:presLayoutVars>
          <dgm:chMax val="0"/>
          <dgm:bulletEnabled val="1"/>
        </dgm:presLayoutVars>
      </dgm:prSet>
      <dgm:spPr/>
    </dgm:pt>
    <dgm:pt modelId="{BA9B64EB-6C72-46F1-925F-422432BEE2E3}" type="pres">
      <dgm:prSet presAssocID="{DAA4F758-0497-46D4-ACFD-B466405255D6}" presName="spacer" presStyleCnt="0"/>
      <dgm:spPr>
        <a:scene3d>
          <a:camera prst="orthographicFront"/>
          <a:lightRig rig="threePt" dir="t"/>
        </a:scene3d>
        <a:sp3d>
          <a:bevelT/>
        </a:sp3d>
      </dgm:spPr>
    </dgm:pt>
    <dgm:pt modelId="{322E1AD8-41D4-4D59-ABF5-C6604DC67F36}" type="pres">
      <dgm:prSet presAssocID="{2097FA15-9689-4983-AECD-CC82A54B9E7B}" presName="parentText" presStyleLbl="node1" presStyleIdx="4" presStyleCnt="5">
        <dgm:presLayoutVars>
          <dgm:chMax val="0"/>
          <dgm:bulletEnabled val="1"/>
        </dgm:presLayoutVars>
      </dgm:prSet>
      <dgm:spPr/>
    </dgm:pt>
    <dgm:pt modelId="{2201C749-83A8-4B4A-860B-542A9B43CC58}" type="pres">
      <dgm:prSet presAssocID="{2097FA15-9689-4983-AECD-CC82A54B9E7B}" presName="childText" presStyleLbl="revTx" presStyleIdx="3" presStyleCnt="4">
        <dgm:presLayoutVars>
          <dgm:bulletEnabled val="1"/>
        </dgm:presLayoutVars>
      </dgm:prSet>
      <dgm:spPr/>
    </dgm:pt>
  </dgm:ptLst>
  <dgm:cxnLst>
    <dgm:cxn modelId="{4272AB00-9E06-4327-9118-A3A125D70FD1}" srcId="{EFB2C64E-7F90-4BDF-89E8-AB73AF68FE7B}" destId="{4E7127A2-B51E-40F0-B2EE-28815DFF3544}" srcOrd="1" destOrd="0" parTransId="{E947FECF-E59B-4453-9751-6321D37723ED}" sibTransId="{E43FFF5B-314E-4029-82B8-689725B9C0C4}"/>
    <dgm:cxn modelId="{AF267408-B626-4C55-BC06-E2CB7DF55697}" type="presOf" srcId="{1E14B87D-8E53-40EA-85B8-7BCF55F61A11}" destId="{CD183AEC-4896-48E0-99C8-D4D8FE9AA55A}" srcOrd="0" destOrd="2" presId="urn:microsoft.com/office/officeart/2005/8/layout/vList2"/>
    <dgm:cxn modelId="{58DA7626-B96B-4B64-9317-D216264DEDE1}" srcId="{6465A2D6-740A-4821-9961-3F123CF525EA}" destId="{E183EB01-F5DE-4E53-AF12-6097814963A8}" srcOrd="0" destOrd="0" parTransId="{0B106D56-6D29-4B46-8E0C-396DA26AF0E1}" sibTransId="{831FBE1C-BB57-46F3-BAAE-6E4ACBD98C3D}"/>
    <dgm:cxn modelId="{CC890B2A-BCD5-45B5-9888-1E5B144A218C}" type="presOf" srcId="{B7D15F3E-4846-49A1-9311-13070ECDF0CF}" destId="{0EC314D0-4A84-422A-BB11-E9CBBD936D9F}" srcOrd="0" destOrd="0" presId="urn:microsoft.com/office/officeart/2005/8/layout/vList2"/>
    <dgm:cxn modelId="{81D6D33B-7FA9-4C5B-9801-3B9A793E5EC1}" type="presOf" srcId="{2097FA15-9689-4983-AECD-CC82A54B9E7B}" destId="{322E1AD8-41D4-4D59-ABF5-C6604DC67F36}" srcOrd="0" destOrd="0" presId="urn:microsoft.com/office/officeart/2005/8/layout/vList2"/>
    <dgm:cxn modelId="{08759B3E-B02E-4DA6-BABA-1A1F3DDA5749}" type="presOf" srcId="{17EED714-9A30-4A51-A123-D4F39E932841}" destId="{2201C749-83A8-4B4A-860B-542A9B43CC58}" srcOrd="0" destOrd="1" presId="urn:microsoft.com/office/officeart/2005/8/layout/vList2"/>
    <dgm:cxn modelId="{5888B13F-4437-41B5-BD41-632AA1F00A83}" type="presOf" srcId="{5E976C54-1A62-4AC5-923C-BA609753A967}" destId="{CD183AEC-4896-48E0-99C8-D4D8FE9AA55A}" srcOrd="0" destOrd="3" presId="urn:microsoft.com/office/officeart/2005/8/layout/vList2"/>
    <dgm:cxn modelId="{37E58845-7944-490B-9A9E-17EC57A429B8}" srcId="{2097FA15-9689-4983-AECD-CC82A54B9E7B}" destId="{E3D71EB0-C332-4133-9541-7505F18D35CC}" srcOrd="0" destOrd="0" parTransId="{684A06B2-964F-48C2-8C0C-1B1C2E46072E}" sibTransId="{C8CE0C07-A9A4-4B1C-AB77-47FD0C3BBAE0}"/>
    <dgm:cxn modelId="{E40A5146-E9E0-4D1E-94F5-3380CCFE0605}" type="presOf" srcId="{CAA738FE-D9BE-42C2-834D-48215A7F9348}" destId="{447BDD56-96E0-470F-8322-2BC792B45BC9}" srcOrd="0" destOrd="0" presId="urn:microsoft.com/office/officeart/2005/8/layout/vList2"/>
    <dgm:cxn modelId="{AEDF696E-C3A7-4945-A454-2393FC8FFD2C}" type="presOf" srcId="{0CB8D58B-E94D-436B-AA68-3271426E9CF2}" destId="{447BDD56-96E0-470F-8322-2BC792B45BC9}" srcOrd="0" destOrd="2" presId="urn:microsoft.com/office/officeart/2005/8/layout/vList2"/>
    <dgm:cxn modelId="{3BB6A054-B7BB-4CEA-9AEF-FA108906B2A4}" type="presOf" srcId="{895ED536-E64B-4738-9D63-F18695606911}" destId="{EE5316AF-5A58-4AFA-AA33-7A7F82790A98}" srcOrd="0" destOrd="0" presId="urn:microsoft.com/office/officeart/2005/8/layout/vList2"/>
    <dgm:cxn modelId="{44C3F177-EC2A-4A2B-85C6-52AB5BC5B584}" type="presOf" srcId="{D3A0F6F1-A765-44A9-89EF-A9C85EC8E300}" destId="{CD183AEC-4896-48E0-99C8-D4D8FE9AA55A}" srcOrd="0" destOrd="1" presId="urn:microsoft.com/office/officeart/2005/8/layout/vList2"/>
    <dgm:cxn modelId="{7B48D659-88E0-4AB2-B237-A8F49D315B71}" srcId="{E53D8E91-C9B3-46A9-AF94-D769D4008C9A}" destId="{FE24BBE5-C9FA-438F-9FF8-C61C6C22B5E1}" srcOrd="4" destOrd="0" parTransId="{C0695770-8807-4449-AD1F-9C248AF87858}" sibTransId="{875A8A4C-865D-414B-94B8-93CE9817728F}"/>
    <dgm:cxn modelId="{8E6C305A-6E38-43F3-9783-E0540FBE834A}" srcId="{E53D8E91-C9B3-46A9-AF94-D769D4008C9A}" destId="{D3A0F6F1-A765-44A9-89EF-A9C85EC8E300}" srcOrd="1" destOrd="0" parTransId="{41160FC5-3D84-4A50-89B8-A79A07B74C70}" sibTransId="{24385825-66F3-4F62-8FE5-A39C1E94A25C}"/>
    <dgm:cxn modelId="{224CF67A-CDAA-49F0-9B5F-5EE9CABF7ABD}" type="presOf" srcId="{E53D8E91-C9B3-46A9-AF94-D769D4008C9A}" destId="{BB2F57A6-9E54-4C07-9386-5073C1BF99A7}" srcOrd="0" destOrd="0" presId="urn:microsoft.com/office/officeart/2005/8/layout/vList2"/>
    <dgm:cxn modelId="{D28A6384-B1CE-487A-A4A5-3BFBF21B148C}" type="presOf" srcId="{3B51E20E-B54A-4E91-87CF-43DEEAEDF853}" destId="{CD183AEC-4896-48E0-99C8-D4D8FE9AA55A}" srcOrd="0" destOrd="0" presId="urn:microsoft.com/office/officeart/2005/8/layout/vList2"/>
    <dgm:cxn modelId="{90298285-682C-4236-8CA9-D54BF26560C2}" type="presOf" srcId="{1A5A6D86-6E17-4B36-A147-E0A8ADC8C8C6}" destId="{447BDD56-96E0-470F-8322-2BC792B45BC9}" srcOrd="0" destOrd="3" presId="urn:microsoft.com/office/officeart/2005/8/layout/vList2"/>
    <dgm:cxn modelId="{B86D5486-41AF-48BB-9C1B-3C9CDF035D24}" type="presOf" srcId="{E183EB01-F5DE-4E53-AF12-6097814963A8}" destId="{384A767B-8D0B-4513-BE5B-0173CDD46710}" srcOrd="0" destOrd="0" presId="urn:microsoft.com/office/officeart/2005/8/layout/vList2"/>
    <dgm:cxn modelId="{7CEC1188-38C3-4378-AE62-FC00C95C8226}" type="presOf" srcId="{4E7127A2-B51E-40F0-B2EE-28815DFF3544}" destId="{447BDD56-96E0-470F-8322-2BC792B45BC9}" srcOrd="0" destOrd="1" presId="urn:microsoft.com/office/officeart/2005/8/layout/vList2"/>
    <dgm:cxn modelId="{3897A38E-0F8D-4E98-9C27-B29F88731D83}" srcId="{EFB2C64E-7F90-4BDF-89E8-AB73AF68FE7B}" destId="{0CB8D58B-E94D-436B-AA68-3271426E9CF2}" srcOrd="2" destOrd="0" parTransId="{69932DCA-2A4F-4546-BAD3-F41DB45F1628}" sibTransId="{D0FF77A4-D40B-43BF-BCB3-5C0951AC6DB7}"/>
    <dgm:cxn modelId="{5A6F83A5-51BA-4D5B-95E9-38375872414E}" srcId="{EFB2C64E-7F90-4BDF-89E8-AB73AF68FE7B}" destId="{CAA738FE-D9BE-42C2-834D-48215A7F9348}" srcOrd="0" destOrd="0" parTransId="{B47A6AD8-5E28-4FC4-95A8-6A8A81C2447F}" sibTransId="{4F8C2519-18AB-4974-B3E6-01B9663EBAD5}"/>
    <dgm:cxn modelId="{7BF8B4AA-A0E1-4E1B-86E9-66801941874E}" type="presOf" srcId="{FE24BBE5-C9FA-438F-9FF8-C61C6C22B5E1}" destId="{CD183AEC-4896-48E0-99C8-D4D8FE9AA55A}" srcOrd="0" destOrd="4" presId="urn:microsoft.com/office/officeart/2005/8/layout/vList2"/>
    <dgm:cxn modelId="{3CFCA6AF-A13F-4664-B96C-BBE4A4EC4934}" srcId="{2097FA15-9689-4983-AECD-CC82A54B9E7B}" destId="{17EED714-9A30-4A51-A123-D4F39E932841}" srcOrd="1" destOrd="0" parTransId="{C827D367-222B-4996-B18E-8DF520BF0F55}" sibTransId="{8040FE2F-A682-4B09-94D8-7231C2BFA17B}"/>
    <dgm:cxn modelId="{74A569B3-1523-47F8-9742-0BF53376C836}" type="presOf" srcId="{6465A2D6-740A-4821-9961-3F123CF525EA}" destId="{DFB5A322-4754-40F9-B4A2-53A2436B0031}" srcOrd="0" destOrd="0" presId="urn:microsoft.com/office/officeart/2005/8/layout/vList2"/>
    <dgm:cxn modelId="{947AFBB3-C26E-49C1-A4C0-3BA3C91B5B3E}" srcId="{EFB2C64E-7F90-4BDF-89E8-AB73AF68FE7B}" destId="{1A5A6D86-6E17-4B36-A147-E0A8ADC8C8C6}" srcOrd="3" destOrd="0" parTransId="{AF37053A-BD6E-4F21-89C9-258B7389F0A6}" sibTransId="{B9C0AF96-1EE2-4338-862F-DAB1ADD574BB}"/>
    <dgm:cxn modelId="{BD1F90B5-B812-44C2-ABB2-745C34371B85}" srcId="{6465A2D6-740A-4821-9961-3F123CF525EA}" destId="{2097FA15-9689-4983-AECD-CC82A54B9E7B}" srcOrd="4" destOrd="0" parTransId="{69786091-7F60-432E-AE46-8DBE47FA6E95}" sibTransId="{CA93685F-E483-4535-AB54-A94AD97D8C77}"/>
    <dgm:cxn modelId="{E9C8F0B9-5D69-4350-BCBA-54E5625527B5}" type="presOf" srcId="{E3D71EB0-C332-4133-9541-7505F18D35CC}" destId="{2201C749-83A8-4B4A-860B-542A9B43CC58}" srcOrd="0" destOrd="0" presId="urn:microsoft.com/office/officeart/2005/8/layout/vList2"/>
    <dgm:cxn modelId="{22FE56BC-83A3-48F3-9786-96C503737FB0}" srcId="{6465A2D6-740A-4821-9961-3F123CF525EA}" destId="{E53D8E91-C9B3-46A9-AF94-D769D4008C9A}" srcOrd="2" destOrd="0" parTransId="{AD4C8ED8-C0A2-4972-8134-3154B94B3410}" sibTransId="{81BEC60F-B9E8-4053-B49F-9494714CB7C5}"/>
    <dgm:cxn modelId="{3FF4B6BF-52CC-4FB5-B2F2-F557C8E3B9C2}" srcId="{E53D8E91-C9B3-46A9-AF94-D769D4008C9A}" destId="{1E14B87D-8E53-40EA-85B8-7BCF55F61A11}" srcOrd="2" destOrd="0" parTransId="{91EFF0CB-15BA-45D0-AA66-FABFC91CCC3D}" sibTransId="{747386DB-46E8-4FC0-86FB-595D70BE5604}"/>
    <dgm:cxn modelId="{270910C6-1974-4B06-AC41-83D4C2CFF5E2}" srcId="{E53D8E91-C9B3-46A9-AF94-D769D4008C9A}" destId="{3B51E20E-B54A-4E91-87CF-43DEEAEDF853}" srcOrd="0" destOrd="0" parTransId="{98B055F3-2923-4C65-9045-FEDD5EAB4F3A}" sibTransId="{4E7939F1-E953-4DDE-B0BD-74A202FE4110}"/>
    <dgm:cxn modelId="{A5FF2FD0-2210-4BAA-BFCF-CDE70C14FBF3}" type="presOf" srcId="{EFB2C64E-7F90-4BDF-89E8-AB73AF68FE7B}" destId="{5EFD78EA-F4C4-4BC9-B7E2-15682E636B13}" srcOrd="0" destOrd="0" presId="urn:microsoft.com/office/officeart/2005/8/layout/vList2"/>
    <dgm:cxn modelId="{2695DAD7-AB9D-4441-BF4B-5696FB8F0DA3}" srcId="{6465A2D6-740A-4821-9961-3F123CF525EA}" destId="{B7D15F3E-4846-49A1-9311-13070ECDF0CF}" srcOrd="3" destOrd="0" parTransId="{1DDD8D26-6D34-422C-A5FC-7556C0B79DD2}" sibTransId="{DAA4F758-0497-46D4-ACFD-B466405255D6}"/>
    <dgm:cxn modelId="{274734DD-FE50-4C8E-BD5D-91214E845297}" srcId="{E183EB01-F5DE-4E53-AF12-6097814963A8}" destId="{895ED536-E64B-4738-9D63-F18695606911}" srcOrd="0" destOrd="0" parTransId="{7410AD0D-68A2-46C2-B9E0-9709AA475CFB}" sibTransId="{0AA657EB-48B1-43A2-A1BC-5680598AEAEC}"/>
    <dgm:cxn modelId="{378B98DE-8EE1-4BC8-A85C-9468C07B4E77}" srcId="{6465A2D6-740A-4821-9961-3F123CF525EA}" destId="{EFB2C64E-7F90-4BDF-89E8-AB73AF68FE7B}" srcOrd="1" destOrd="0" parTransId="{384A9BD2-C663-4BED-824B-B68CC0DCBAE9}" sibTransId="{37E9B865-9D0B-4557-AAA3-72C18E8359E5}"/>
    <dgm:cxn modelId="{E6142AE0-35F8-41B7-ACC0-4A0E0590473B}" srcId="{EFB2C64E-7F90-4BDF-89E8-AB73AF68FE7B}" destId="{901E63F6-D5EC-4FC6-AE5E-67B6161908E0}" srcOrd="4" destOrd="0" parTransId="{DF120C85-F5D8-4AF0-831F-F4EB0949E272}" sibTransId="{19C4FD52-89EF-4400-8688-374F81E83C51}"/>
    <dgm:cxn modelId="{426782EC-090F-44CD-86A1-B03B230E383A}" type="presOf" srcId="{901E63F6-D5EC-4FC6-AE5E-67B6161908E0}" destId="{447BDD56-96E0-470F-8322-2BC792B45BC9}" srcOrd="0" destOrd="4" presId="urn:microsoft.com/office/officeart/2005/8/layout/vList2"/>
    <dgm:cxn modelId="{1E3866F8-8B57-4915-BAAE-D10D7EC6961B}" srcId="{E53D8E91-C9B3-46A9-AF94-D769D4008C9A}" destId="{5E976C54-1A62-4AC5-923C-BA609753A967}" srcOrd="3" destOrd="0" parTransId="{49A89696-9D06-4A83-B2EA-5AA418ED44D6}" sibTransId="{2A42674F-E710-404B-996A-63EB1FEA9BB4}"/>
    <dgm:cxn modelId="{251BA18E-5F73-4C95-BCA4-C43A90E2CBDB}" type="presParOf" srcId="{DFB5A322-4754-40F9-B4A2-53A2436B0031}" destId="{384A767B-8D0B-4513-BE5B-0173CDD46710}" srcOrd="0" destOrd="0" presId="urn:microsoft.com/office/officeart/2005/8/layout/vList2"/>
    <dgm:cxn modelId="{493D101B-93BF-491E-968D-1BFC199BCC0D}" type="presParOf" srcId="{DFB5A322-4754-40F9-B4A2-53A2436B0031}" destId="{EE5316AF-5A58-4AFA-AA33-7A7F82790A98}" srcOrd="1" destOrd="0" presId="urn:microsoft.com/office/officeart/2005/8/layout/vList2"/>
    <dgm:cxn modelId="{C121C150-D09F-4A1C-AF1A-428FBB1D5D5E}" type="presParOf" srcId="{DFB5A322-4754-40F9-B4A2-53A2436B0031}" destId="{5EFD78EA-F4C4-4BC9-B7E2-15682E636B13}" srcOrd="2" destOrd="0" presId="urn:microsoft.com/office/officeart/2005/8/layout/vList2"/>
    <dgm:cxn modelId="{68E377AB-8421-4293-952A-716090B3DB96}" type="presParOf" srcId="{DFB5A322-4754-40F9-B4A2-53A2436B0031}" destId="{447BDD56-96E0-470F-8322-2BC792B45BC9}" srcOrd="3" destOrd="0" presId="urn:microsoft.com/office/officeart/2005/8/layout/vList2"/>
    <dgm:cxn modelId="{40A7EAB6-8FEE-425B-B043-32581303C834}" type="presParOf" srcId="{DFB5A322-4754-40F9-B4A2-53A2436B0031}" destId="{BB2F57A6-9E54-4C07-9386-5073C1BF99A7}" srcOrd="4" destOrd="0" presId="urn:microsoft.com/office/officeart/2005/8/layout/vList2"/>
    <dgm:cxn modelId="{D7B84547-3BEB-486F-B081-C6124C7A31C4}" type="presParOf" srcId="{DFB5A322-4754-40F9-B4A2-53A2436B0031}" destId="{CD183AEC-4896-48E0-99C8-D4D8FE9AA55A}" srcOrd="5" destOrd="0" presId="urn:microsoft.com/office/officeart/2005/8/layout/vList2"/>
    <dgm:cxn modelId="{53F3768C-EE28-4A73-ADCC-05A14CF4D3E4}" type="presParOf" srcId="{DFB5A322-4754-40F9-B4A2-53A2436B0031}" destId="{0EC314D0-4A84-422A-BB11-E9CBBD936D9F}" srcOrd="6" destOrd="0" presId="urn:microsoft.com/office/officeart/2005/8/layout/vList2"/>
    <dgm:cxn modelId="{181D3202-5F15-410E-BDC2-DAE1FD7A8857}" type="presParOf" srcId="{DFB5A322-4754-40F9-B4A2-53A2436B0031}" destId="{BA9B64EB-6C72-46F1-925F-422432BEE2E3}" srcOrd="7" destOrd="0" presId="urn:microsoft.com/office/officeart/2005/8/layout/vList2"/>
    <dgm:cxn modelId="{4593BA0F-799A-48A5-9FB8-84C500BC50F7}" type="presParOf" srcId="{DFB5A322-4754-40F9-B4A2-53A2436B0031}" destId="{322E1AD8-41D4-4D59-ABF5-C6604DC67F36}" srcOrd="8" destOrd="0" presId="urn:microsoft.com/office/officeart/2005/8/layout/vList2"/>
    <dgm:cxn modelId="{82DF5FE3-77FE-485E-9B8E-58BF32CAE12F}" type="presParOf" srcId="{DFB5A322-4754-40F9-B4A2-53A2436B0031}" destId="{2201C749-83A8-4B4A-860B-542A9B43CC58}"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6E8FFD-9249-4B13-8CBC-7E0B1A32E7B2}">
      <dsp:nvSpPr>
        <dsp:cNvPr id="0" name=""/>
        <dsp:cNvSpPr/>
      </dsp:nvSpPr>
      <dsp:spPr>
        <a:xfrm rot="5400000">
          <a:off x="-104215" y="104784"/>
          <a:ext cx="694769" cy="486338"/>
        </a:xfrm>
        <a:prstGeom prst="chevron">
          <a:avLst/>
        </a:prstGeom>
        <a:solidFill>
          <a:schemeClr val="accent1">
            <a:alpha val="90000"/>
            <a:hueOff val="0"/>
            <a:satOff val="0"/>
            <a:lumOff val="0"/>
            <a:alphaOff val="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5400000">
        <a:off x="1" y="243737"/>
        <a:ext cx="486338" cy="208431"/>
      </dsp:txXfrm>
    </dsp:sp>
    <dsp:sp modelId="{41F6EDA0-23A9-4158-83F2-3FA0EB4FC1F0}">
      <dsp:nvSpPr>
        <dsp:cNvPr id="0" name=""/>
        <dsp:cNvSpPr/>
      </dsp:nvSpPr>
      <dsp:spPr>
        <a:xfrm rot="5400000">
          <a:off x="5275169" y="-4788261"/>
          <a:ext cx="451600" cy="10029261"/>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None/>
          </a:pPr>
          <a:r>
            <a:rPr lang="en-GB" sz="2600" kern="1200" dirty="0">
              <a:solidFill>
                <a:schemeClr val="bg1"/>
              </a:solidFill>
            </a:rPr>
            <a:t>Open Source Software (OSS) and licensing</a:t>
          </a:r>
          <a:endParaRPr lang="en-US" sz="2600" kern="1200" dirty="0">
            <a:solidFill>
              <a:schemeClr val="bg1"/>
            </a:solidFill>
          </a:endParaRPr>
        </a:p>
      </dsp:txBody>
      <dsp:txXfrm rot="-5400000">
        <a:off x="486339" y="22614"/>
        <a:ext cx="10007216" cy="407510"/>
      </dsp:txXfrm>
    </dsp:sp>
    <dsp:sp modelId="{A879C7F5-1C1A-4383-A2BE-B3C5892E9038}">
      <dsp:nvSpPr>
        <dsp:cNvPr id="0" name=""/>
        <dsp:cNvSpPr/>
      </dsp:nvSpPr>
      <dsp:spPr>
        <a:xfrm rot="5400000">
          <a:off x="-104215" y="714023"/>
          <a:ext cx="694769" cy="486338"/>
        </a:xfrm>
        <a:prstGeom prst="chevron">
          <a:avLst/>
        </a:prstGeom>
        <a:solidFill>
          <a:schemeClr val="accent1">
            <a:alpha val="90000"/>
            <a:hueOff val="0"/>
            <a:satOff val="0"/>
            <a:lumOff val="0"/>
            <a:alphaOff val="-6667"/>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5400000">
        <a:off x="1" y="852976"/>
        <a:ext cx="486338" cy="208431"/>
      </dsp:txXfrm>
    </dsp:sp>
    <dsp:sp modelId="{276C80D1-B8E6-4E09-9480-77C058FE506C}">
      <dsp:nvSpPr>
        <dsp:cNvPr id="0" name=""/>
        <dsp:cNvSpPr/>
      </dsp:nvSpPr>
      <dsp:spPr>
        <a:xfrm rot="5400000">
          <a:off x="5275169" y="-4179023"/>
          <a:ext cx="451600" cy="10029261"/>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None/>
          </a:pPr>
          <a:r>
            <a:rPr lang="en-GB" sz="2600" kern="1200">
              <a:solidFill>
                <a:schemeClr val="bg1"/>
              </a:solidFill>
            </a:rPr>
            <a:t>OSS conditions</a:t>
          </a:r>
          <a:endParaRPr lang="en-US" sz="2600" kern="1200">
            <a:solidFill>
              <a:schemeClr val="bg1"/>
            </a:solidFill>
          </a:endParaRPr>
        </a:p>
      </dsp:txBody>
      <dsp:txXfrm rot="-5400000">
        <a:off x="486339" y="631852"/>
        <a:ext cx="10007216" cy="407510"/>
      </dsp:txXfrm>
    </dsp:sp>
    <dsp:sp modelId="{F5B6561E-AEFF-4719-A997-9AA422508506}">
      <dsp:nvSpPr>
        <dsp:cNvPr id="0" name=""/>
        <dsp:cNvSpPr/>
      </dsp:nvSpPr>
      <dsp:spPr>
        <a:xfrm rot="5400000">
          <a:off x="-104215" y="1323261"/>
          <a:ext cx="694769" cy="486338"/>
        </a:xfrm>
        <a:prstGeom prst="chevron">
          <a:avLst/>
        </a:prstGeom>
        <a:solidFill>
          <a:schemeClr val="accent1">
            <a:alpha val="90000"/>
            <a:hueOff val="0"/>
            <a:satOff val="0"/>
            <a:lumOff val="0"/>
            <a:alphaOff val="-13333"/>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5400000">
        <a:off x="1" y="1462214"/>
        <a:ext cx="486338" cy="208431"/>
      </dsp:txXfrm>
    </dsp:sp>
    <dsp:sp modelId="{BBAA70DE-9CA8-498F-9AC6-D060C633ACDE}">
      <dsp:nvSpPr>
        <dsp:cNvPr id="0" name=""/>
        <dsp:cNvSpPr/>
      </dsp:nvSpPr>
      <dsp:spPr>
        <a:xfrm rot="5400000">
          <a:off x="5275169" y="-3569784"/>
          <a:ext cx="451600" cy="10029261"/>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None/>
          </a:pPr>
          <a:r>
            <a:rPr lang="en-GB" sz="2600" kern="1200" dirty="0">
              <a:solidFill>
                <a:schemeClr val="bg1"/>
              </a:solidFill>
            </a:rPr>
            <a:t>Compatibility of licences commonly used in GÉANT</a:t>
          </a:r>
          <a:endParaRPr lang="en-US" sz="2600" kern="1200" dirty="0">
            <a:solidFill>
              <a:schemeClr val="bg1"/>
            </a:solidFill>
          </a:endParaRPr>
        </a:p>
      </dsp:txBody>
      <dsp:txXfrm rot="-5400000">
        <a:off x="486339" y="1241091"/>
        <a:ext cx="10007216" cy="407510"/>
      </dsp:txXfrm>
    </dsp:sp>
    <dsp:sp modelId="{B708868B-BF04-43AD-9477-D2A69B296AC2}">
      <dsp:nvSpPr>
        <dsp:cNvPr id="0" name=""/>
        <dsp:cNvSpPr/>
      </dsp:nvSpPr>
      <dsp:spPr>
        <a:xfrm rot="5400000">
          <a:off x="-104215" y="1932499"/>
          <a:ext cx="694769" cy="486338"/>
        </a:xfrm>
        <a:prstGeom prst="chevron">
          <a:avLst/>
        </a:prstGeom>
        <a:solidFill>
          <a:schemeClr val="accent1">
            <a:alpha val="90000"/>
            <a:hueOff val="0"/>
            <a:satOff val="0"/>
            <a:lumOff val="0"/>
            <a:alphaOff val="-2000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5400000">
        <a:off x="1" y="2071452"/>
        <a:ext cx="486338" cy="208431"/>
      </dsp:txXfrm>
    </dsp:sp>
    <dsp:sp modelId="{748E931B-C4C0-4561-9364-2B3587D865EF}">
      <dsp:nvSpPr>
        <dsp:cNvPr id="0" name=""/>
        <dsp:cNvSpPr/>
      </dsp:nvSpPr>
      <dsp:spPr>
        <a:xfrm rot="5400000">
          <a:off x="5275169" y="-2960546"/>
          <a:ext cx="451600" cy="10029261"/>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None/>
          </a:pPr>
          <a:r>
            <a:rPr lang="en-GB" sz="2600" kern="1200" dirty="0">
              <a:solidFill>
                <a:schemeClr val="bg1"/>
              </a:solidFill>
            </a:rPr>
            <a:t>GÉANT Intellectual Property Rights (IPR) Policy</a:t>
          </a:r>
          <a:endParaRPr lang="en-US" sz="2600" kern="1200" dirty="0">
            <a:solidFill>
              <a:schemeClr val="bg1"/>
            </a:solidFill>
          </a:endParaRPr>
        </a:p>
      </dsp:txBody>
      <dsp:txXfrm rot="-5400000">
        <a:off x="486339" y="1850329"/>
        <a:ext cx="10007216" cy="407510"/>
      </dsp:txXfrm>
    </dsp:sp>
    <dsp:sp modelId="{D4C44654-CFE7-415F-A69C-B468239ADC41}">
      <dsp:nvSpPr>
        <dsp:cNvPr id="0" name=""/>
        <dsp:cNvSpPr/>
      </dsp:nvSpPr>
      <dsp:spPr>
        <a:xfrm rot="5400000">
          <a:off x="-104215" y="2541738"/>
          <a:ext cx="694769" cy="486338"/>
        </a:xfrm>
        <a:prstGeom prst="chevron">
          <a:avLst/>
        </a:prstGeom>
        <a:solidFill>
          <a:schemeClr val="accent1">
            <a:alpha val="90000"/>
            <a:hueOff val="0"/>
            <a:satOff val="0"/>
            <a:lumOff val="0"/>
            <a:alphaOff val="-26667"/>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5400000">
        <a:off x="1" y="2680691"/>
        <a:ext cx="486338" cy="208431"/>
      </dsp:txXfrm>
    </dsp:sp>
    <dsp:sp modelId="{8882C951-256F-4D55-8F2D-1C73D38E44DD}">
      <dsp:nvSpPr>
        <dsp:cNvPr id="0" name=""/>
        <dsp:cNvSpPr/>
      </dsp:nvSpPr>
      <dsp:spPr>
        <a:xfrm rot="5400000">
          <a:off x="5275169" y="-2351308"/>
          <a:ext cx="451600" cy="10029261"/>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None/>
          </a:pPr>
          <a:r>
            <a:rPr lang="en-GB" sz="2600" kern="1200">
              <a:solidFill>
                <a:schemeClr val="bg1"/>
              </a:solidFill>
            </a:rPr>
            <a:t>Licence governance in GÉANT</a:t>
          </a:r>
          <a:endParaRPr lang="en-US" sz="2600" kern="1200">
            <a:solidFill>
              <a:schemeClr val="bg1"/>
            </a:solidFill>
          </a:endParaRPr>
        </a:p>
      </dsp:txBody>
      <dsp:txXfrm rot="-5400000">
        <a:off x="486339" y="2459567"/>
        <a:ext cx="10007216" cy="407510"/>
      </dsp:txXfrm>
    </dsp:sp>
    <dsp:sp modelId="{B09AC553-4F7B-4D9D-836F-754A86CC796F}">
      <dsp:nvSpPr>
        <dsp:cNvPr id="0" name=""/>
        <dsp:cNvSpPr/>
      </dsp:nvSpPr>
      <dsp:spPr>
        <a:xfrm rot="5400000">
          <a:off x="-104215" y="3150976"/>
          <a:ext cx="694769" cy="486338"/>
        </a:xfrm>
        <a:prstGeom prst="chevron">
          <a:avLst/>
        </a:prstGeom>
        <a:solidFill>
          <a:schemeClr val="accent1">
            <a:alpha val="90000"/>
            <a:hueOff val="0"/>
            <a:satOff val="0"/>
            <a:lumOff val="0"/>
            <a:alphaOff val="-33333"/>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5400000">
        <a:off x="1" y="3289929"/>
        <a:ext cx="486338" cy="208431"/>
      </dsp:txXfrm>
    </dsp:sp>
    <dsp:sp modelId="{1145A131-A730-4669-9749-99B3D247E531}">
      <dsp:nvSpPr>
        <dsp:cNvPr id="0" name=""/>
        <dsp:cNvSpPr/>
      </dsp:nvSpPr>
      <dsp:spPr>
        <a:xfrm rot="5400000">
          <a:off x="5275169" y="-1742069"/>
          <a:ext cx="451600" cy="10029261"/>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None/>
          </a:pPr>
          <a:r>
            <a:rPr lang="en-GB" sz="2600" kern="1200" dirty="0">
              <a:solidFill>
                <a:schemeClr val="bg1"/>
              </a:solidFill>
            </a:rPr>
            <a:t>Software Composition Analysis (SCA) service and Mend SCA tool</a:t>
          </a:r>
          <a:endParaRPr lang="en-US" sz="2600" kern="1200" dirty="0">
            <a:solidFill>
              <a:schemeClr val="bg1"/>
            </a:solidFill>
          </a:endParaRPr>
        </a:p>
      </dsp:txBody>
      <dsp:txXfrm rot="-5400000">
        <a:off x="486339" y="3068806"/>
        <a:ext cx="10007216" cy="407510"/>
      </dsp:txXfrm>
    </dsp:sp>
    <dsp:sp modelId="{5142A26F-2AD6-4C3E-BC55-B4DE76B19CEA}">
      <dsp:nvSpPr>
        <dsp:cNvPr id="0" name=""/>
        <dsp:cNvSpPr/>
      </dsp:nvSpPr>
      <dsp:spPr>
        <a:xfrm rot="5400000">
          <a:off x="-104215" y="3760214"/>
          <a:ext cx="694769" cy="486338"/>
        </a:xfrm>
        <a:prstGeom prst="chevron">
          <a:avLst/>
        </a:prstGeom>
        <a:solidFill>
          <a:schemeClr val="accent1">
            <a:alpha val="90000"/>
            <a:hueOff val="0"/>
            <a:satOff val="0"/>
            <a:lumOff val="0"/>
            <a:alphaOff val="-4000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5400000">
        <a:off x="1" y="3899167"/>
        <a:ext cx="486338" cy="208431"/>
      </dsp:txXfrm>
    </dsp:sp>
    <dsp:sp modelId="{63C847A3-F162-4265-B542-69389E0C1CE3}">
      <dsp:nvSpPr>
        <dsp:cNvPr id="0" name=""/>
        <dsp:cNvSpPr/>
      </dsp:nvSpPr>
      <dsp:spPr>
        <a:xfrm rot="5400000">
          <a:off x="5275169" y="-1132831"/>
          <a:ext cx="451600" cy="10029261"/>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None/>
          </a:pPr>
          <a:r>
            <a:rPr lang="en-GB" sz="2600" kern="1200" dirty="0">
              <a:solidFill>
                <a:schemeClr val="bg1"/>
              </a:solidFill>
            </a:rPr>
            <a:t>Software Licence Analysis (SLA)</a:t>
          </a:r>
          <a:endParaRPr lang="en-US" sz="2600" kern="1200" dirty="0">
            <a:solidFill>
              <a:schemeClr val="bg1"/>
            </a:solidFill>
          </a:endParaRPr>
        </a:p>
      </dsp:txBody>
      <dsp:txXfrm rot="-5400000">
        <a:off x="486339" y="3678044"/>
        <a:ext cx="10007216" cy="40751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FA26C1-AF29-4E99-8DCB-CC1CAF48FA7F}">
      <dsp:nvSpPr>
        <dsp:cNvPr id="0" name=""/>
        <dsp:cNvSpPr/>
      </dsp:nvSpPr>
      <dsp:spPr>
        <a:xfrm>
          <a:off x="0" y="10817"/>
          <a:ext cx="11160000" cy="431730"/>
        </a:xfrm>
        <a:prstGeom prst="roundRect">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t>Permissive, but the most restrictive BSD licence and less common</a:t>
          </a:r>
          <a:endParaRPr lang="en-US" sz="1800" kern="1200"/>
        </a:p>
      </dsp:txBody>
      <dsp:txXfrm>
        <a:off x="21075" y="31892"/>
        <a:ext cx="11117850" cy="389580"/>
      </dsp:txXfrm>
    </dsp:sp>
    <dsp:sp modelId="{43BE65BD-D930-4E4D-B9C7-301D09F84E64}">
      <dsp:nvSpPr>
        <dsp:cNvPr id="0" name=""/>
        <dsp:cNvSpPr/>
      </dsp:nvSpPr>
      <dsp:spPr>
        <a:xfrm>
          <a:off x="0" y="494387"/>
          <a:ext cx="11160000" cy="431730"/>
        </a:xfrm>
        <a:prstGeom prst="roundRect">
          <a:avLst/>
        </a:prstGeom>
        <a:gradFill rotWithShape="0">
          <a:gsLst>
            <a:gs pos="0">
              <a:schemeClr val="accent6">
                <a:shade val="80000"/>
                <a:hueOff val="80320"/>
                <a:satOff val="-3227"/>
                <a:lumOff val="6907"/>
                <a:alphaOff val="0"/>
                <a:satMod val="103000"/>
                <a:lumMod val="102000"/>
                <a:tint val="94000"/>
              </a:schemeClr>
            </a:gs>
            <a:gs pos="50000">
              <a:schemeClr val="accent6">
                <a:shade val="80000"/>
                <a:hueOff val="80320"/>
                <a:satOff val="-3227"/>
                <a:lumOff val="6907"/>
                <a:alphaOff val="0"/>
                <a:satMod val="110000"/>
                <a:lumMod val="100000"/>
                <a:shade val="100000"/>
              </a:schemeClr>
            </a:gs>
            <a:gs pos="100000">
              <a:schemeClr val="accent6">
                <a:shade val="80000"/>
                <a:hueOff val="80320"/>
                <a:satOff val="-3227"/>
                <a:lumOff val="690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t>Requirements</a:t>
          </a:r>
          <a:endParaRPr lang="en-US" sz="1800" kern="1200"/>
        </a:p>
      </dsp:txBody>
      <dsp:txXfrm>
        <a:off x="21075" y="515462"/>
        <a:ext cx="11117850" cy="389580"/>
      </dsp:txXfrm>
    </dsp:sp>
    <dsp:sp modelId="{A889399E-7F7B-4570-9994-445C74C7F3AC}">
      <dsp:nvSpPr>
        <dsp:cNvPr id="0" name=""/>
        <dsp:cNvSpPr/>
      </dsp:nvSpPr>
      <dsp:spPr>
        <a:xfrm>
          <a:off x="0" y="926117"/>
          <a:ext cx="11160000" cy="145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kern="1200"/>
            <a:t>Include the original copyright notice in the licence text</a:t>
          </a:r>
          <a:endParaRPr lang="en-US" sz="1400" kern="1200"/>
        </a:p>
        <a:p>
          <a:pPr marL="114300" lvl="1" indent="-114300" algn="l" defTabSz="622300">
            <a:lnSpc>
              <a:spcPct val="90000"/>
            </a:lnSpc>
            <a:spcBef>
              <a:spcPct val="0"/>
            </a:spcBef>
            <a:spcAft>
              <a:spcPct val="20000"/>
            </a:spcAft>
            <a:buChar char="•"/>
          </a:pPr>
          <a:r>
            <a:rPr lang="en-GB" sz="1400" kern="1200"/>
            <a:t>Include an acknowledgment statement</a:t>
          </a:r>
          <a:endParaRPr lang="en-US" sz="1400" kern="1200"/>
        </a:p>
        <a:p>
          <a:pPr marL="114300" lvl="1" indent="-114300" algn="l" defTabSz="622300">
            <a:lnSpc>
              <a:spcPct val="90000"/>
            </a:lnSpc>
            <a:spcBef>
              <a:spcPct val="0"/>
            </a:spcBef>
            <a:spcAft>
              <a:spcPct val="20000"/>
            </a:spcAft>
            <a:buChar char="•"/>
          </a:pPr>
          <a:r>
            <a:rPr lang="en-GB" sz="1400" kern="1200"/>
            <a:t>No obligation to include a notice of significant changes</a:t>
          </a:r>
          <a:endParaRPr lang="en-US" sz="1400" kern="1200"/>
        </a:p>
        <a:p>
          <a:pPr marL="114300" lvl="1" indent="-114300" algn="l" defTabSz="622300">
            <a:lnSpc>
              <a:spcPct val="90000"/>
            </a:lnSpc>
            <a:spcBef>
              <a:spcPct val="0"/>
            </a:spcBef>
            <a:spcAft>
              <a:spcPct val="20000"/>
            </a:spcAft>
            <a:buChar char="•"/>
          </a:pPr>
          <a:r>
            <a:rPr lang="en-GB" sz="1400" kern="1200" dirty="0"/>
            <a:t>No obligation to disclose affected source code</a:t>
          </a:r>
          <a:endParaRPr lang="en-US" sz="1400" kern="1200" dirty="0"/>
        </a:p>
        <a:p>
          <a:pPr marL="114300" lvl="1" indent="-114300" algn="l" defTabSz="622300">
            <a:lnSpc>
              <a:spcPct val="90000"/>
            </a:lnSpc>
            <a:spcBef>
              <a:spcPct val="0"/>
            </a:spcBef>
            <a:spcAft>
              <a:spcPct val="20000"/>
            </a:spcAft>
            <a:buChar char="•"/>
          </a:pPr>
          <a:r>
            <a:rPr lang="en-GB" sz="1400" kern="1200"/>
            <a:t>Sublicensing is permitted</a:t>
          </a:r>
          <a:endParaRPr lang="en-US" sz="1400" kern="1200"/>
        </a:p>
        <a:p>
          <a:pPr marL="114300" lvl="1" indent="-114300" algn="l" defTabSz="622300">
            <a:lnSpc>
              <a:spcPct val="90000"/>
            </a:lnSpc>
            <a:spcBef>
              <a:spcPct val="0"/>
            </a:spcBef>
            <a:spcAft>
              <a:spcPct val="20000"/>
            </a:spcAft>
            <a:buChar char="•"/>
          </a:pPr>
          <a:r>
            <a:rPr lang="en-GB" sz="1400" kern="1200"/>
            <a:t>Use of authors’, contributors’ or copyright holders’ names for derived products requires written permission</a:t>
          </a:r>
          <a:endParaRPr lang="en-US" sz="1400" kern="1200"/>
        </a:p>
      </dsp:txBody>
      <dsp:txXfrm>
        <a:off x="0" y="926117"/>
        <a:ext cx="11160000" cy="1453140"/>
      </dsp:txXfrm>
    </dsp:sp>
    <dsp:sp modelId="{ECA1BE82-8CE6-4D6F-9DEE-3473B7B97534}">
      <dsp:nvSpPr>
        <dsp:cNvPr id="0" name=""/>
        <dsp:cNvSpPr/>
      </dsp:nvSpPr>
      <dsp:spPr>
        <a:xfrm>
          <a:off x="0" y="2379257"/>
          <a:ext cx="11160000" cy="431730"/>
        </a:xfrm>
        <a:prstGeom prst="roundRect">
          <a:avLst/>
        </a:prstGeom>
        <a:gradFill rotWithShape="0">
          <a:gsLst>
            <a:gs pos="0">
              <a:schemeClr val="accent6">
                <a:shade val="80000"/>
                <a:hueOff val="160640"/>
                <a:satOff val="-6455"/>
                <a:lumOff val="13814"/>
                <a:alphaOff val="0"/>
                <a:satMod val="103000"/>
                <a:lumMod val="102000"/>
                <a:tint val="94000"/>
              </a:schemeClr>
            </a:gs>
            <a:gs pos="50000">
              <a:schemeClr val="accent6">
                <a:shade val="80000"/>
                <a:hueOff val="160640"/>
                <a:satOff val="-6455"/>
                <a:lumOff val="13814"/>
                <a:alphaOff val="0"/>
                <a:satMod val="110000"/>
                <a:lumMod val="100000"/>
                <a:shade val="100000"/>
              </a:schemeClr>
            </a:gs>
            <a:gs pos="100000">
              <a:schemeClr val="accent6">
                <a:shade val="80000"/>
                <a:hueOff val="160640"/>
                <a:satOff val="-6455"/>
                <a:lumOff val="1381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t>Compatibility, linking and mixing</a:t>
          </a:r>
          <a:endParaRPr lang="en-US" sz="1800" kern="1200"/>
        </a:p>
      </dsp:txBody>
      <dsp:txXfrm>
        <a:off x="21075" y="2400332"/>
        <a:ext cx="11117850" cy="389580"/>
      </dsp:txXfrm>
    </dsp:sp>
    <dsp:sp modelId="{C768E368-159B-43E3-AB7D-1201EAB80452}">
      <dsp:nvSpPr>
        <dsp:cNvPr id="0" name=""/>
        <dsp:cNvSpPr/>
      </dsp:nvSpPr>
      <dsp:spPr>
        <a:xfrm>
          <a:off x="0" y="2810987"/>
          <a:ext cx="11160000" cy="11550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kern="1200"/>
            <a:t>Not compatible with GPL; issues may arise when combined with other copyleft licences</a:t>
          </a:r>
          <a:endParaRPr lang="en-US" sz="1400" kern="1200"/>
        </a:p>
        <a:p>
          <a:pPr marL="114300" lvl="1" indent="-114300" algn="l" defTabSz="622300">
            <a:lnSpc>
              <a:spcPct val="90000"/>
            </a:lnSpc>
            <a:spcBef>
              <a:spcPct val="0"/>
            </a:spcBef>
            <a:spcAft>
              <a:spcPct val="20000"/>
            </a:spcAft>
            <a:buChar char="•"/>
          </a:pPr>
          <a:r>
            <a:rPr lang="en-GB" sz="1400" kern="1200" dirty="0"/>
            <a:t>Advertising clause: all advertising materials must display: "This product includes software developed by ..." listing all contributors (even for a single component under BSD 4-Clause)</a:t>
          </a:r>
          <a:endParaRPr lang="en-US" sz="1400" kern="1200" dirty="0"/>
        </a:p>
        <a:p>
          <a:pPr marL="228600" lvl="2" indent="-114300" algn="l" defTabSz="622300">
            <a:lnSpc>
              <a:spcPct val="90000"/>
            </a:lnSpc>
            <a:spcBef>
              <a:spcPct val="0"/>
            </a:spcBef>
            <a:spcAft>
              <a:spcPct val="20000"/>
            </a:spcAft>
            <a:buChar char="•"/>
          </a:pPr>
          <a:r>
            <a:rPr lang="en-GB" sz="1400" kern="1200" dirty="0"/>
            <a:t>Not compatible with licences prohibiting such a requirement</a:t>
          </a:r>
          <a:endParaRPr lang="en-US" sz="1400" kern="1200" dirty="0"/>
        </a:p>
        <a:p>
          <a:pPr marL="114300" lvl="1" indent="-114300" algn="l" defTabSz="622300">
            <a:lnSpc>
              <a:spcPct val="90000"/>
            </a:lnSpc>
            <a:spcBef>
              <a:spcPct val="0"/>
            </a:spcBef>
            <a:spcAft>
              <a:spcPct val="20000"/>
            </a:spcAft>
            <a:buChar char="•"/>
          </a:pPr>
          <a:r>
            <a:rPr lang="en-GB" sz="1400" kern="1200" dirty="0"/>
            <a:t>Subsumes other BSD licences</a:t>
          </a:r>
          <a:endParaRPr lang="en-US" sz="1400" kern="1200" dirty="0"/>
        </a:p>
      </dsp:txBody>
      <dsp:txXfrm>
        <a:off x="0" y="2810987"/>
        <a:ext cx="11160000" cy="1155060"/>
      </dsp:txXfrm>
    </dsp:sp>
    <dsp:sp modelId="{40254D92-CED1-444B-8905-51F6AD955808}">
      <dsp:nvSpPr>
        <dsp:cNvPr id="0" name=""/>
        <dsp:cNvSpPr/>
      </dsp:nvSpPr>
      <dsp:spPr>
        <a:xfrm>
          <a:off x="0" y="3966047"/>
          <a:ext cx="11160000" cy="431730"/>
        </a:xfrm>
        <a:prstGeom prst="roundRect">
          <a:avLst/>
        </a:prstGeom>
        <a:gradFill rotWithShape="0">
          <a:gsLst>
            <a:gs pos="0">
              <a:schemeClr val="accent6">
                <a:shade val="80000"/>
                <a:hueOff val="240960"/>
                <a:satOff val="-9682"/>
                <a:lumOff val="20721"/>
                <a:alphaOff val="0"/>
                <a:satMod val="103000"/>
                <a:lumMod val="102000"/>
                <a:tint val="94000"/>
              </a:schemeClr>
            </a:gs>
            <a:gs pos="50000">
              <a:schemeClr val="accent6">
                <a:shade val="80000"/>
                <a:hueOff val="240960"/>
                <a:satOff val="-9682"/>
                <a:lumOff val="20721"/>
                <a:alphaOff val="0"/>
                <a:satMod val="110000"/>
                <a:lumMod val="100000"/>
                <a:shade val="100000"/>
              </a:schemeClr>
            </a:gs>
            <a:gs pos="100000">
              <a:schemeClr val="accent6">
                <a:shade val="80000"/>
                <a:hueOff val="240960"/>
                <a:satOff val="-9682"/>
                <a:lumOff val="2072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t>Patent rights: Not mentioned</a:t>
          </a:r>
          <a:endParaRPr lang="en-US" sz="1800" kern="1200"/>
        </a:p>
      </dsp:txBody>
      <dsp:txXfrm>
        <a:off x="21075" y="3987122"/>
        <a:ext cx="11117850" cy="389580"/>
      </dsp:txXfrm>
    </dsp:sp>
    <dsp:sp modelId="{784E424B-36F1-473A-8D0C-FDD22D3A4F1A}">
      <dsp:nvSpPr>
        <dsp:cNvPr id="0" name=""/>
        <dsp:cNvSpPr/>
      </dsp:nvSpPr>
      <dsp:spPr>
        <a:xfrm>
          <a:off x="0" y="4449617"/>
          <a:ext cx="11160000" cy="431730"/>
        </a:xfrm>
        <a:prstGeom prst="roundRect">
          <a:avLst/>
        </a:prstGeom>
        <a:gradFill rotWithShape="0">
          <a:gsLst>
            <a:gs pos="0">
              <a:schemeClr val="accent6">
                <a:shade val="80000"/>
                <a:hueOff val="321280"/>
                <a:satOff val="-12909"/>
                <a:lumOff val="27628"/>
                <a:alphaOff val="0"/>
                <a:satMod val="103000"/>
                <a:lumMod val="102000"/>
                <a:tint val="94000"/>
              </a:schemeClr>
            </a:gs>
            <a:gs pos="50000">
              <a:schemeClr val="accent6">
                <a:shade val="80000"/>
                <a:hueOff val="321280"/>
                <a:satOff val="-12909"/>
                <a:lumOff val="27628"/>
                <a:alphaOff val="0"/>
                <a:satMod val="110000"/>
                <a:lumMod val="100000"/>
                <a:shade val="100000"/>
              </a:schemeClr>
            </a:gs>
            <a:gs pos="100000">
              <a:schemeClr val="accent6">
                <a:shade val="80000"/>
                <a:hueOff val="321280"/>
                <a:satOff val="-12909"/>
                <a:lumOff val="2762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t>Trademark use: Requires written permission plus advertising clause</a:t>
          </a:r>
          <a:endParaRPr lang="en-US" sz="1800" kern="1200"/>
        </a:p>
      </dsp:txBody>
      <dsp:txXfrm>
        <a:off x="21075" y="4470692"/>
        <a:ext cx="11117850" cy="38958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38F80B-E5C9-459B-B8B8-12197B2B93BA}">
      <dsp:nvSpPr>
        <dsp:cNvPr id="0" name=""/>
        <dsp:cNvSpPr/>
      </dsp:nvSpPr>
      <dsp:spPr>
        <a:xfrm>
          <a:off x="0" y="86344"/>
          <a:ext cx="11160000" cy="407745"/>
        </a:xfrm>
        <a:prstGeom prst="roundRect">
          <a:avLst/>
        </a:prstGeom>
        <a:solidFill>
          <a:schemeClr val="accent6">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Permissive, simple and short with minimal requirements</a:t>
          </a:r>
          <a:endParaRPr lang="en-US" sz="1700" kern="1200"/>
        </a:p>
      </dsp:txBody>
      <dsp:txXfrm>
        <a:off x="19904" y="106248"/>
        <a:ext cx="11120192" cy="367937"/>
      </dsp:txXfrm>
    </dsp:sp>
    <dsp:sp modelId="{B2424B19-1022-44C7-B80C-6FA83E7F6814}">
      <dsp:nvSpPr>
        <dsp:cNvPr id="0" name=""/>
        <dsp:cNvSpPr/>
      </dsp:nvSpPr>
      <dsp:spPr>
        <a:xfrm>
          <a:off x="0" y="494089"/>
          <a:ext cx="11160000" cy="448672"/>
        </a:xfrm>
        <a:prstGeom prst="rect">
          <a:avLst/>
        </a:prstGeom>
        <a:noFill/>
        <a:ln>
          <a:noFill/>
        </a:ln>
        <a:effectLst/>
        <a:scene3d>
          <a:camera prst="orthographicFront"/>
          <a:lightRig rig="threePt" dir="t"/>
        </a:scene3d>
        <a:sp3d>
          <a:bevelT/>
        </a:sp3d>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a:t>ISC: a “stripped-down” version of the MIT and BSD 2-Clause</a:t>
          </a:r>
          <a:endParaRPr lang="en-US" sz="1300" kern="1200"/>
        </a:p>
        <a:p>
          <a:pPr marL="114300" lvl="1" indent="-114300" algn="l" defTabSz="577850">
            <a:lnSpc>
              <a:spcPct val="90000"/>
            </a:lnSpc>
            <a:spcBef>
              <a:spcPct val="0"/>
            </a:spcBef>
            <a:spcAft>
              <a:spcPct val="20000"/>
            </a:spcAft>
            <a:buChar char="•"/>
          </a:pPr>
          <a:r>
            <a:rPr lang="en-GB" sz="1300" kern="1200"/>
            <a:t>0BSD: a simplified version of the ISC, removes the requirement to include a copyright notice</a:t>
          </a:r>
          <a:endParaRPr lang="en-US" sz="1300" kern="1200"/>
        </a:p>
      </dsp:txBody>
      <dsp:txXfrm>
        <a:off x="0" y="494089"/>
        <a:ext cx="11160000" cy="448672"/>
      </dsp:txXfrm>
    </dsp:sp>
    <dsp:sp modelId="{A8E2E2B0-21BD-4663-9C77-BFD15E801700}">
      <dsp:nvSpPr>
        <dsp:cNvPr id="0" name=""/>
        <dsp:cNvSpPr/>
      </dsp:nvSpPr>
      <dsp:spPr>
        <a:xfrm>
          <a:off x="0" y="942762"/>
          <a:ext cx="11160000" cy="407745"/>
        </a:xfrm>
        <a:prstGeom prst="roundRect">
          <a:avLst/>
        </a:prstGeom>
        <a:solidFill>
          <a:schemeClr val="accent6">
            <a:shade val="80000"/>
            <a:hueOff val="80320"/>
            <a:satOff val="-3227"/>
            <a:lumOff val="6907"/>
            <a:alphaOff val="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Requirements</a:t>
          </a:r>
          <a:endParaRPr lang="en-US" sz="1700" kern="1200"/>
        </a:p>
      </dsp:txBody>
      <dsp:txXfrm>
        <a:off x="19904" y="962666"/>
        <a:ext cx="11120192" cy="367937"/>
      </dsp:txXfrm>
    </dsp:sp>
    <dsp:sp modelId="{6824BBA0-C702-463F-A57A-319B1AEF3FC2}">
      <dsp:nvSpPr>
        <dsp:cNvPr id="0" name=""/>
        <dsp:cNvSpPr/>
      </dsp:nvSpPr>
      <dsp:spPr>
        <a:xfrm>
          <a:off x="0" y="1350507"/>
          <a:ext cx="11160000" cy="897345"/>
        </a:xfrm>
        <a:prstGeom prst="rect">
          <a:avLst/>
        </a:prstGeom>
        <a:noFill/>
        <a:ln>
          <a:noFill/>
        </a:ln>
        <a:effectLst/>
        <a:scene3d>
          <a:camera prst="orthographicFront"/>
          <a:lightRig rig="threePt" dir="t"/>
        </a:scene3d>
        <a:sp3d>
          <a:bevelT/>
        </a:sp3d>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dirty="0"/>
            <a:t>Include the original copyright notice in the licence text (not for 0BSD)</a:t>
          </a:r>
          <a:endParaRPr lang="en-US" sz="1300" kern="1200" dirty="0"/>
        </a:p>
        <a:p>
          <a:pPr marL="114300" lvl="1" indent="-114300" algn="l" defTabSz="577850">
            <a:lnSpc>
              <a:spcPct val="90000"/>
            </a:lnSpc>
            <a:spcBef>
              <a:spcPct val="0"/>
            </a:spcBef>
            <a:spcAft>
              <a:spcPct val="20000"/>
            </a:spcAft>
            <a:buChar char="•"/>
          </a:pPr>
          <a:r>
            <a:rPr lang="en-GB" sz="1300" kern="1200"/>
            <a:t>No obligation to include a notice of significant changes</a:t>
          </a:r>
          <a:endParaRPr lang="en-US" sz="1300" kern="1200"/>
        </a:p>
        <a:p>
          <a:pPr marL="114300" lvl="1" indent="-114300" algn="l" defTabSz="577850">
            <a:lnSpc>
              <a:spcPct val="90000"/>
            </a:lnSpc>
            <a:spcBef>
              <a:spcPct val="0"/>
            </a:spcBef>
            <a:spcAft>
              <a:spcPct val="20000"/>
            </a:spcAft>
            <a:buChar char="•"/>
          </a:pPr>
          <a:r>
            <a:rPr lang="en-GB" sz="1300" kern="1200"/>
            <a:t>No obligation to disclose affected source code</a:t>
          </a:r>
          <a:endParaRPr lang="en-US" sz="1300" kern="1200"/>
        </a:p>
        <a:p>
          <a:pPr marL="114300" lvl="1" indent="-114300" algn="l" defTabSz="577850">
            <a:lnSpc>
              <a:spcPct val="90000"/>
            </a:lnSpc>
            <a:spcBef>
              <a:spcPct val="0"/>
            </a:spcBef>
            <a:spcAft>
              <a:spcPct val="20000"/>
            </a:spcAft>
            <a:buChar char="•"/>
          </a:pPr>
          <a:r>
            <a:rPr lang="en-GB" sz="1300" kern="1200"/>
            <a:t>Sublicensing is permitted</a:t>
          </a:r>
          <a:endParaRPr lang="en-US" sz="1300" kern="1200"/>
        </a:p>
      </dsp:txBody>
      <dsp:txXfrm>
        <a:off x="0" y="1350507"/>
        <a:ext cx="11160000" cy="897345"/>
      </dsp:txXfrm>
    </dsp:sp>
    <dsp:sp modelId="{5991D9B9-2234-444C-9D9F-B0D5AECAFF4C}">
      <dsp:nvSpPr>
        <dsp:cNvPr id="0" name=""/>
        <dsp:cNvSpPr/>
      </dsp:nvSpPr>
      <dsp:spPr>
        <a:xfrm>
          <a:off x="0" y="2247852"/>
          <a:ext cx="11160000" cy="407745"/>
        </a:xfrm>
        <a:prstGeom prst="roundRect">
          <a:avLst/>
        </a:prstGeom>
        <a:solidFill>
          <a:schemeClr val="accent6">
            <a:shade val="80000"/>
            <a:hueOff val="160640"/>
            <a:satOff val="-6455"/>
            <a:lumOff val="13814"/>
            <a:alphaOff val="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dirty="0"/>
            <a:t>Compatibility, linking and mixing</a:t>
          </a:r>
          <a:endParaRPr lang="en-US" sz="1700" kern="1200" dirty="0"/>
        </a:p>
      </dsp:txBody>
      <dsp:txXfrm>
        <a:off x="19904" y="2267756"/>
        <a:ext cx="11120192" cy="367937"/>
      </dsp:txXfrm>
    </dsp:sp>
    <dsp:sp modelId="{88D54445-D3FB-4E63-A9AD-0DA5CF205299}">
      <dsp:nvSpPr>
        <dsp:cNvPr id="0" name=""/>
        <dsp:cNvSpPr/>
      </dsp:nvSpPr>
      <dsp:spPr>
        <a:xfrm>
          <a:off x="0" y="2655597"/>
          <a:ext cx="11160000" cy="897345"/>
        </a:xfrm>
        <a:prstGeom prst="rect">
          <a:avLst/>
        </a:prstGeom>
        <a:noFill/>
        <a:ln>
          <a:noFill/>
        </a:ln>
        <a:effectLst/>
        <a:scene3d>
          <a:camera prst="orthographicFront"/>
          <a:lightRig rig="threePt" dir="t"/>
        </a:scene3d>
        <a:sp3d>
          <a:bevelT/>
        </a:sp3d>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a:t>Linking-permissive</a:t>
          </a:r>
          <a:endParaRPr lang="en-US" sz="1300" kern="1200"/>
        </a:p>
        <a:p>
          <a:pPr marL="114300" lvl="1" indent="-114300" algn="l" defTabSz="577850">
            <a:lnSpc>
              <a:spcPct val="90000"/>
            </a:lnSpc>
            <a:spcBef>
              <a:spcPct val="0"/>
            </a:spcBef>
            <a:spcAft>
              <a:spcPct val="20000"/>
            </a:spcAft>
            <a:buChar char="•"/>
          </a:pPr>
          <a:r>
            <a:rPr lang="en-GB" sz="1300" kern="1200"/>
            <a:t>Interchangeable with permissive licences like MIT and BSD 2-Clause</a:t>
          </a:r>
          <a:endParaRPr lang="en-US" sz="1300" kern="1200"/>
        </a:p>
        <a:p>
          <a:pPr marL="114300" lvl="1" indent="-114300" algn="l" defTabSz="577850">
            <a:lnSpc>
              <a:spcPct val="90000"/>
            </a:lnSpc>
            <a:spcBef>
              <a:spcPct val="0"/>
            </a:spcBef>
            <a:spcAft>
              <a:spcPct val="20000"/>
            </a:spcAft>
            <a:buChar char="•"/>
          </a:pPr>
          <a:r>
            <a:rPr lang="en-GB" sz="1300" kern="1200"/>
            <a:t>Two-way compatible with BSD 3-Clause</a:t>
          </a:r>
          <a:endParaRPr lang="en-US" sz="1300" kern="1200"/>
        </a:p>
        <a:p>
          <a:pPr marL="114300" lvl="1" indent="-114300" algn="l" defTabSz="577850">
            <a:lnSpc>
              <a:spcPct val="90000"/>
            </a:lnSpc>
            <a:spcBef>
              <a:spcPct val="0"/>
            </a:spcBef>
            <a:spcAft>
              <a:spcPct val="20000"/>
            </a:spcAft>
            <a:buChar char="•"/>
          </a:pPr>
          <a:r>
            <a:rPr lang="en-GB" sz="1300" kern="1200"/>
            <a:t>Code can be included in projects under GPL, LGPL, MPL, Apache 2.0 and CDDL</a:t>
          </a:r>
          <a:endParaRPr lang="en-US" sz="1300" kern="1200"/>
        </a:p>
      </dsp:txBody>
      <dsp:txXfrm>
        <a:off x="0" y="2655597"/>
        <a:ext cx="11160000" cy="897345"/>
      </dsp:txXfrm>
    </dsp:sp>
    <dsp:sp modelId="{B143FC84-BD81-4877-A0B2-85004D205B2F}">
      <dsp:nvSpPr>
        <dsp:cNvPr id="0" name=""/>
        <dsp:cNvSpPr/>
      </dsp:nvSpPr>
      <dsp:spPr>
        <a:xfrm>
          <a:off x="0" y="3552942"/>
          <a:ext cx="11160000" cy="407745"/>
        </a:xfrm>
        <a:prstGeom prst="roundRect">
          <a:avLst/>
        </a:prstGeom>
        <a:solidFill>
          <a:schemeClr val="accent6">
            <a:shade val="80000"/>
            <a:hueOff val="240960"/>
            <a:satOff val="-9682"/>
            <a:lumOff val="20721"/>
            <a:alphaOff val="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Patent rights: Not mentioned</a:t>
          </a:r>
          <a:endParaRPr lang="en-US" sz="1700" kern="1200"/>
        </a:p>
      </dsp:txBody>
      <dsp:txXfrm>
        <a:off x="19904" y="3572846"/>
        <a:ext cx="11120192" cy="367937"/>
      </dsp:txXfrm>
    </dsp:sp>
    <dsp:sp modelId="{C9D18DA5-477F-48E7-A9ED-599758D6781D}">
      <dsp:nvSpPr>
        <dsp:cNvPr id="0" name=""/>
        <dsp:cNvSpPr/>
      </dsp:nvSpPr>
      <dsp:spPr>
        <a:xfrm>
          <a:off x="0" y="4009647"/>
          <a:ext cx="11160000" cy="407745"/>
        </a:xfrm>
        <a:prstGeom prst="roundRect">
          <a:avLst/>
        </a:prstGeom>
        <a:solidFill>
          <a:schemeClr val="accent6">
            <a:shade val="80000"/>
            <a:hueOff val="321280"/>
            <a:satOff val="-12909"/>
            <a:lumOff val="27628"/>
            <a:alphaOff val="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Trademark use: Not mentioned</a:t>
          </a:r>
          <a:endParaRPr lang="en-US" sz="1700" kern="1200"/>
        </a:p>
      </dsp:txBody>
      <dsp:txXfrm>
        <a:off x="19904" y="4029551"/>
        <a:ext cx="11120192" cy="36793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1984C1-EB16-43A4-9EF0-D9EDB56FE984}">
      <dsp:nvSpPr>
        <dsp:cNvPr id="0" name=""/>
        <dsp:cNvSpPr/>
      </dsp:nvSpPr>
      <dsp:spPr>
        <a:xfrm>
          <a:off x="0" y="254063"/>
          <a:ext cx="11160000" cy="407745"/>
        </a:xfrm>
        <a:prstGeom prst="roundRect">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dirty="0"/>
            <a:t>Public domain dedication and  its substitute licence</a:t>
          </a:r>
          <a:endParaRPr lang="en-US" sz="1700" kern="1200" dirty="0"/>
        </a:p>
      </dsp:txBody>
      <dsp:txXfrm>
        <a:off x="19904" y="273967"/>
        <a:ext cx="11120192" cy="367937"/>
      </dsp:txXfrm>
    </dsp:sp>
    <dsp:sp modelId="{AB681E18-1A78-4ED2-89F4-57E7D95D9FD3}">
      <dsp:nvSpPr>
        <dsp:cNvPr id="0" name=""/>
        <dsp:cNvSpPr/>
      </dsp:nvSpPr>
      <dsp:spPr>
        <a:xfrm>
          <a:off x="0" y="661808"/>
          <a:ext cx="11160000" cy="448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dirty="0"/>
            <a:t>Public domain is a dedication, not a licence; there are no restrictions</a:t>
          </a:r>
          <a:endParaRPr lang="en-US" sz="1300" kern="1200" dirty="0"/>
        </a:p>
        <a:p>
          <a:pPr marL="114300" lvl="1" indent="-114300" algn="l" defTabSz="577850">
            <a:lnSpc>
              <a:spcPct val="90000"/>
            </a:lnSpc>
            <a:spcBef>
              <a:spcPct val="0"/>
            </a:spcBef>
            <a:spcAft>
              <a:spcPct val="20000"/>
            </a:spcAft>
            <a:buChar char="•"/>
          </a:pPr>
          <a:r>
            <a:rPr lang="en-GB" sz="1300" kern="1200" dirty="0"/>
            <a:t>CC0-1.0, WTFPL and </a:t>
          </a:r>
          <a:r>
            <a:rPr lang="en-GB" sz="1300" kern="1200" dirty="0" err="1"/>
            <a:t>Unlicense</a:t>
          </a:r>
          <a:r>
            <a:rPr lang="en-GB" sz="1300" kern="1200" dirty="0"/>
            <a:t> effectively dedicate a work to the public domain to the extent permitted by law; used when a licence is legally required</a:t>
          </a:r>
          <a:endParaRPr lang="en-US" sz="1300" kern="1200" dirty="0"/>
        </a:p>
      </dsp:txBody>
      <dsp:txXfrm>
        <a:off x="0" y="661808"/>
        <a:ext cx="11160000" cy="448672"/>
      </dsp:txXfrm>
    </dsp:sp>
    <dsp:sp modelId="{785277BD-A30F-4ED3-B824-007842B054B5}">
      <dsp:nvSpPr>
        <dsp:cNvPr id="0" name=""/>
        <dsp:cNvSpPr/>
      </dsp:nvSpPr>
      <dsp:spPr>
        <a:xfrm>
          <a:off x="0" y="1110480"/>
          <a:ext cx="11160000" cy="407745"/>
        </a:xfrm>
        <a:prstGeom prst="roundRect">
          <a:avLst/>
        </a:prstGeom>
        <a:gradFill rotWithShape="0">
          <a:gsLst>
            <a:gs pos="0">
              <a:schemeClr val="accent6">
                <a:shade val="80000"/>
                <a:hueOff val="80320"/>
                <a:satOff val="-3227"/>
                <a:lumOff val="6907"/>
                <a:alphaOff val="0"/>
                <a:satMod val="103000"/>
                <a:lumMod val="102000"/>
                <a:tint val="94000"/>
              </a:schemeClr>
            </a:gs>
            <a:gs pos="50000">
              <a:schemeClr val="accent6">
                <a:shade val="80000"/>
                <a:hueOff val="80320"/>
                <a:satOff val="-3227"/>
                <a:lumOff val="6907"/>
                <a:alphaOff val="0"/>
                <a:satMod val="110000"/>
                <a:lumMod val="100000"/>
                <a:shade val="100000"/>
              </a:schemeClr>
            </a:gs>
            <a:gs pos="100000">
              <a:schemeClr val="accent6">
                <a:shade val="80000"/>
                <a:hueOff val="80320"/>
                <a:satOff val="-3227"/>
                <a:lumOff val="690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Requirements</a:t>
          </a:r>
          <a:endParaRPr lang="en-US" sz="1700" kern="1200"/>
        </a:p>
      </dsp:txBody>
      <dsp:txXfrm>
        <a:off x="19904" y="1130384"/>
        <a:ext cx="11120192" cy="367937"/>
      </dsp:txXfrm>
    </dsp:sp>
    <dsp:sp modelId="{86447319-5B6C-4346-9264-956A142CE511}">
      <dsp:nvSpPr>
        <dsp:cNvPr id="0" name=""/>
        <dsp:cNvSpPr/>
      </dsp:nvSpPr>
      <dsp:spPr>
        <a:xfrm>
          <a:off x="0" y="1518225"/>
          <a:ext cx="11160000" cy="897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dirty="0"/>
            <a:t>No copyright notice or licence text is required (CC0 suggests attribution)</a:t>
          </a:r>
          <a:endParaRPr lang="en-US" sz="1300" kern="1200" dirty="0"/>
        </a:p>
        <a:p>
          <a:pPr marL="114300" lvl="1" indent="-114300" algn="l" defTabSz="577850">
            <a:lnSpc>
              <a:spcPct val="90000"/>
            </a:lnSpc>
            <a:spcBef>
              <a:spcPct val="0"/>
            </a:spcBef>
            <a:spcAft>
              <a:spcPct val="20000"/>
            </a:spcAft>
            <a:buChar char="•"/>
          </a:pPr>
          <a:r>
            <a:rPr lang="en-GB" sz="1300" kern="1200"/>
            <a:t>No obligation to include a notice of significant changes</a:t>
          </a:r>
          <a:endParaRPr lang="en-US" sz="1300" kern="1200"/>
        </a:p>
        <a:p>
          <a:pPr marL="114300" lvl="1" indent="-114300" algn="l" defTabSz="577850">
            <a:lnSpc>
              <a:spcPct val="90000"/>
            </a:lnSpc>
            <a:spcBef>
              <a:spcPct val="0"/>
            </a:spcBef>
            <a:spcAft>
              <a:spcPct val="20000"/>
            </a:spcAft>
            <a:buChar char="•"/>
          </a:pPr>
          <a:r>
            <a:rPr lang="en-GB" sz="1300" kern="1200"/>
            <a:t>No obligation to disclose modified source code</a:t>
          </a:r>
          <a:endParaRPr lang="en-US" sz="1300" kern="1200"/>
        </a:p>
        <a:p>
          <a:pPr marL="114300" lvl="1" indent="-114300" algn="l" defTabSz="577850">
            <a:lnSpc>
              <a:spcPct val="90000"/>
            </a:lnSpc>
            <a:spcBef>
              <a:spcPct val="0"/>
            </a:spcBef>
            <a:spcAft>
              <a:spcPct val="20000"/>
            </a:spcAft>
            <a:buChar char="•"/>
          </a:pPr>
          <a:r>
            <a:rPr lang="en-GB" sz="1300" kern="1200"/>
            <a:t>Sublicensing is permitted</a:t>
          </a:r>
          <a:endParaRPr lang="en-US" sz="1300" kern="1200"/>
        </a:p>
      </dsp:txBody>
      <dsp:txXfrm>
        <a:off x="0" y="1518225"/>
        <a:ext cx="11160000" cy="897345"/>
      </dsp:txXfrm>
    </dsp:sp>
    <dsp:sp modelId="{1D15A82F-351F-4DE1-81F5-D19B126E98EA}">
      <dsp:nvSpPr>
        <dsp:cNvPr id="0" name=""/>
        <dsp:cNvSpPr/>
      </dsp:nvSpPr>
      <dsp:spPr>
        <a:xfrm>
          <a:off x="0" y="2415570"/>
          <a:ext cx="11160000" cy="407745"/>
        </a:xfrm>
        <a:prstGeom prst="roundRect">
          <a:avLst/>
        </a:prstGeom>
        <a:gradFill rotWithShape="0">
          <a:gsLst>
            <a:gs pos="0">
              <a:schemeClr val="accent6">
                <a:shade val="80000"/>
                <a:hueOff val="160640"/>
                <a:satOff val="-6455"/>
                <a:lumOff val="13814"/>
                <a:alphaOff val="0"/>
                <a:satMod val="103000"/>
                <a:lumMod val="102000"/>
                <a:tint val="94000"/>
              </a:schemeClr>
            </a:gs>
            <a:gs pos="50000">
              <a:schemeClr val="accent6">
                <a:shade val="80000"/>
                <a:hueOff val="160640"/>
                <a:satOff val="-6455"/>
                <a:lumOff val="13814"/>
                <a:alphaOff val="0"/>
                <a:satMod val="110000"/>
                <a:lumMod val="100000"/>
                <a:shade val="100000"/>
              </a:schemeClr>
            </a:gs>
            <a:gs pos="100000">
              <a:schemeClr val="accent6">
                <a:shade val="80000"/>
                <a:hueOff val="160640"/>
                <a:satOff val="-6455"/>
                <a:lumOff val="1381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Compatibility, linking and mixing</a:t>
          </a:r>
          <a:endParaRPr lang="en-US" sz="1700" kern="1200"/>
        </a:p>
      </dsp:txBody>
      <dsp:txXfrm>
        <a:off x="19904" y="2435474"/>
        <a:ext cx="11120192" cy="367937"/>
      </dsp:txXfrm>
    </dsp:sp>
    <dsp:sp modelId="{11C3E011-21DC-417B-93A0-70DE43A8D11E}">
      <dsp:nvSpPr>
        <dsp:cNvPr id="0" name=""/>
        <dsp:cNvSpPr/>
      </dsp:nvSpPr>
      <dsp:spPr>
        <a:xfrm>
          <a:off x="0" y="2823316"/>
          <a:ext cx="11160000" cy="448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a:t>Linking-permissive</a:t>
          </a:r>
          <a:endParaRPr lang="en-US" sz="1300" kern="1200"/>
        </a:p>
        <a:p>
          <a:pPr marL="114300" lvl="1" indent="-114300" algn="l" defTabSz="577850">
            <a:lnSpc>
              <a:spcPct val="90000"/>
            </a:lnSpc>
            <a:spcBef>
              <a:spcPct val="0"/>
            </a:spcBef>
            <a:spcAft>
              <a:spcPct val="20000"/>
            </a:spcAft>
            <a:buChar char="•"/>
          </a:pPr>
          <a:r>
            <a:rPr lang="en-GB" sz="1300" kern="1200"/>
            <a:t>Can be subsumed by all licences and works</a:t>
          </a:r>
          <a:endParaRPr lang="en-US" sz="1300" kern="1200"/>
        </a:p>
      </dsp:txBody>
      <dsp:txXfrm>
        <a:off x="0" y="2823316"/>
        <a:ext cx="11160000" cy="448672"/>
      </dsp:txXfrm>
    </dsp:sp>
    <dsp:sp modelId="{F83B4E84-49E4-49BB-A84F-136718B1418D}">
      <dsp:nvSpPr>
        <dsp:cNvPr id="0" name=""/>
        <dsp:cNvSpPr/>
      </dsp:nvSpPr>
      <dsp:spPr>
        <a:xfrm>
          <a:off x="0" y="3271988"/>
          <a:ext cx="11160000" cy="407745"/>
        </a:xfrm>
        <a:prstGeom prst="roundRect">
          <a:avLst/>
        </a:prstGeom>
        <a:gradFill rotWithShape="0">
          <a:gsLst>
            <a:gs pos="0">
              <a:schemeClr val="accent6">
                <a:shade val="80000"/>
                <a:hueOff val="240960"/>
                <a:satOff val="-9682"/>
                <a:lumOff val="20721"/>
                <a:alphaOff val="0"/>
                <a:satMod val="103000"/>
                <a:lumMod val="102000"/>
                <a:tint val="94000"/>
              </a:schemeClr>
            </a:gs>
            <a:gs pos="50000">
              <a:schemeClr val="accent6">
                <a:shade val="80000"/>
                <a:hueOff val="240960"/>
                <a:satOff val="-9682"/>
                <a:lumOff val="20721"/>
                <a:alphaOff val="0"/>
                <a:satMod val="110000"/>
                <a:lumMod val="100000"/>
                <a:shade val="100000"/>
              </a:schemeClr>
            </a:gs>
            <a:gs pos="100000">
              <a:schemeClr val="accent6">
                <a:shade val="80000"/>
                <a:hueOff val="240960"/>
                <a:satOff val="-9682"/>
                <a:lumOff val="2072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Patent rights </a:t>
          </a:r>
          <a:endParaRPr lang="en-US" sz="1700" kern="1200"/>
        </a:p>
      </dsp:txBody>
      <dsp:txXfrm>
        <a:off x="19904" y="3291892"/>
        <a:ext cx="11120192" cy="367937"/>
      </dsp:txXfrm>
    </dsp:sp>
    <dsp:sp modelId="{5474357F-6BBA-4CC7-BF76-363F68A84820}">
      <dsp:nvSpPr>
        <dsp:cNvPr id="0" name=""/>
        <dsp:cNvSpPr/>
      </dsp:nvSpPr>
      <dsp:spPr>
        <a:xfrm>
          <a:off x="0" y="3679733"/>
          <a:ext cx="11160000" cy="6686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a:t>Not mentioned</a:t>
          </a:r>
          <a:endParaRPr lang="en-US" sz="1300" kern="1200"/>
        </a:p>
        <a:p>
          <a:pPr marL="114300" lvl="1" indent="-114300" algn="l" defTabSz="577850">
            <a:lnSpc>
              <a:spcPct val="90000"/>
            </a:lnSpc>
            <a:spcBef>
              <a:spcPct val="0"/>
            </a:spcBef>
            <a:spcAft>
              <a:spcPct val="20000"/>
            </a:spcAft>
            <a:buChar char="•"/>
          </a:pPr>
          <a:r>
            <a:rPr lang="en-GB" sz="1300" kern="1200"/>
            <a:t>For PD vary by jurisdiction </a:t>
          </a:r>
          <a:endParaRPr lang="en-US" sz="1300" kern="1200"/>
        </a:p>
        <a:p>
          <a:pPr marL="114300" lvl="1" indent="-114300" algn="l" defTabSz="577850">
            <a:lnSpc>
              <a:spcPct val="90000"/>
            </a:lnSpc>
            <a:spcBef>
              <a:spcPct val="0"/>
            </a:spcBef>
            <a:spcAft>
              <a:spcPct val="20000"/>
            </a:spcAft>
            <a:buChar char="•"/>
          </a:pPr>
          <a:r>
            <a:rPr lang="en-GB" sz="1300" kern="1200" dirty="0"/>
            <a:t>CC0: Explicit waiver (patent owners retain their rights, users should obtain patent licenses), rights vary by jurisdiction </a:t>
          </a:r>
          <a:endParaRPr lang="en-US" sz="1300" kern="1200" dirty="0"/>
        </a:p>
      </dsp:txBody>
      <dsp:txXfrm>
        <a:off x="0" y="3679733"/>
        <a:ext cx="11160000" cy="668609"/>
      </dsp:txXfrm>
    </dsp:sp>
    <dsp:sp modelId="{48F547B2-7DEC-4AF0-B84B-4614668FD6E1}">
      <dsp:nvSpPr>
        <dsp:cNvPr id="0" name=""/>
        <dsp:cNvSpPr/>
      </dsp:nvSpPr>
      <dsp:spPr>
        <a:xfrm>
          <a:off x="0" y="4348343"/>
          <a:ext cx="11160000" cy="407745"/>
        </a:xfrm>
        <a:prstGeom prst="roundRect">
          <a:avLst/>
        </a:prstGeom>
        <a:gradFill rotWithShape="0">
          <a:gsLst>
            <a:gs pos="0">
              <a:schemeClr val="accent6">
                <a:shade val="80000"/>
                <a:hueOff val="321280"/>
                <a:satOff val="-12909"/>
                <a:lumOff val="27628"/>
                <a:alphaOff val="0"/>
                <a:satMod val="103000"/>
                <a:lumMod val="102000"/>
                <a:tint val="94000"/>
              </a:schemeClr>
            </a:gs>
            <a:gs pos="50000">
              <a:schemeClr val="accent6">
                <a:shade val="80000"/>
                <a:hueOff val="321280"/>
                <a:satOff val="-12909"/>
                <a:lumOff val="27628"/>
                <a:alphaOff val="0"/>
                <a:satMod val="110000"/>
                <a:lumMod val="100000"/>
                <a:shade val="100000"/>
              </a:schemeClr>
            </a:gs>
            <a:gs pos="100000">
              <a:schemeClr val="accent6">
                <a:shade val="80000"/>
                <a:hueOff val="321280"/>
                <a:satOff val="-12909"/>
                <a:lumOff val="2762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Trademark use: Not mentioned, for PD varies by jurisdiction</a:t>
          </a:r>
          <a:endParaRPr lang="en-US" sz="1700" kern="1200"/>
        </a:p>
      </dsp:txBody>
      <dsp:txXfrm>
        <a:off x="19904" y="4368247"/>
        <a:ext cx="11120192" cy="36793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0BD401-1205-4C92-BE31-3370278341AB}">
      <dsp:nvSpPr>
        <dsp:cNvPr id="0" name=""/>
        <dsp:cNvSpPr/>
      </dsp:nvSpPr>
      <dsp:spPr>
        <a:xfrm>
          <a:off x="0" y="42536"/>
          <a:ext cx="11160000" cy="407745"/>
        </a:xfrm>
        <a:prstGeom prst="roundRect">
          <a:avLst/>
        </a:prstGeom>
        <a:gradFill rotWithShape="0">
          <a:gsLst>
            <a:gs pos="0">
              <a:schemeClr val="accent4">
                <a:shade val="50000"/>
                <a:hueOff val="0"/>
                <a:satOff val="0"/>
                <a:lumOff val="0"/>
                <a:alphaOff val="0"/>
                <a:satMod val="103000"/>
                <a:lumMod val="102000"/>
                <a:tint val="94000"/>
              </a:schemeClr>
            </a:gs>
            <a:gs pos="50000">
              <a:schemeClr val="accent4">
                <a:shade val="50000"/>
                <a:hueOff val="0"/>
                <a:satOff val="0"/>
                <a:lumOff val="0"/>
                <a:alphaOff val="0"/>
                <a:satMod val="110000"/>
                <a:lumMod val="100000"/>
                <a:shade val="100000"/>
              </a:schemeClr>
            </a:gs>
            <a:gs pos="100000">
              <a:schemeClr val="accent4">
                <a:shade val="5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dirty="0"/>
            <a:t>Weak copyleft, allow linking with modules under licences not considered free by the FSF</a:t>
          </a:r>
          <a:endParaRPr lang="en-US" sz="1700" kern="1200" dirty="0"/>
        </a:p>
      </dsp:txBody>
      <dsp:txXfrm>
        <a:off x="19904" y="62440"/>
        <a:ext cx="11120192" cy="367937"/>
      </dsp:txXfrm>
    </dsp:sp>
    <dsp:sp modelId="{12294B9E-8E5E-449E-B5CE-6107C6FFF946}">
      <dsp:nvSpPr>
        <dsp:cNvPr id="0" name=""/>
        <dsp:cNvSpPr/>
      </dsp:nvSpPr>
      <dsp:spPr>
        <a:xfrm>
          <a:off x="0" y="450281"/>
          <a:ext cx="11160000" cy="281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dirty="0"/>
            <a:t>LGPL 3.0 prohibits practices that restrict installing or running modified versions</a:t>
          </a:r>
          <a:endParaRPr lang="en-US" sz="1300" kern="1200" dirty="0"/>
        </a:p>
      </dsp:txBody>
      <dsp:txXfrm>
        <a:off x="0" y="450281"/>
        <a:ext cx="11160000" cy="281520"/>
      </dsp:txXfrm>
    </dsp:sp>
    <dsp:sp modelId="{DC9A49ED-F1BF-4EAC-89BE-EE74BD56069C}">
      <dsp:nvSpPr>
        <dsp:cNvPr id="0" name=""/>
        <dsp:cNvSpPr/>
      </dsp:nvSpPr>
      <dsp:spPr>
        <a:xfrm>
          <a:off x="0" y="731801"/>
          <a:ext cx="11160000" cy="407745"/>
        </a:xfrm>
        <a:prstGeom prst="roundRect">
          <a:avLst/>
        </a:prstGeom>
        <a:gradFill rotWithShape="0">
          <a:gsLst>
            <a:gs pos="0">
              <a:schemeClr val="accent4">
                <a:shade val="50000"/>
                <a:hueOff val="-237682"/>
                <a:satOff val="0"/>
                <a:lumOff val="19321"/>
                <a:alphaOff val="0"/>
                <a:satMod val="103000"/>
                <a:lumMod val="102000"/>
                <a:tint val="94000"/>
              </a:schemeClr>
            </a:gs>
            <a:gs pos="50000">
              <a:schemeClr val="accent4">
                <a:shade val="50000"/>
                <a:hueOff val="-237682"/>
                <a:satOff val="0"/>
                <a:lumOff val="19321"/>
                <a:alphaOff val="0"/>
                <a:satMod val="110000"/>
                <a:lumMod val="100000"/>
                <a:shade val="100000"/>
              </a:schemeClr>
            </a:gs>
            <a:gs pos="100000">
              <a:schemeClr val="accent4">
                <a:shade val="50000"/>
                <a:hueOff val="-237682"/>
                <a:satOff val="0"/>
                <a:lumOff val="1932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Requirements</a:t>
          </a:r>
          <a:endParaRPr lang="en-US" sz="1700" kern="1200"/>
        </a:p>
      </dsp:txBody>
      <dsp:txXfrm>
        <a:off x="19904" y="751705"/>
        <a:ext cx="11120192" cy="367937"/>
      </dsp:txXfrm>
    </dsp:sp>
    <dsp:sp modelId="{5AB88542-2C7F-4691-825C-C601DABC18B0}">
      <dsp:nvSpPr>
        <dsp:cNvPr id="0" name=""/>
        <dsp:cNvSpPr/>
      </dsp:nvSpPr>
      <dsp:spPr>
        <a:xfrm>
          <a:off x="0" y="1139546"/>
          <a:ext cx="11160000" cy="1126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a:t>Include the original copyright notice and licence text</a:t>
          </a:r>
          <a:endParaRPr lang="en-US" sz="1300" kern="1200"/>
        </a:p>
        <a:p>
          <a:pPr marL="114300" lvl="1" indent="-114300" algn="l" defTabSz="577850">
            <a:lnSpc>
              <a:spcPct val="90000"/>
            </a:lnSpc>
            <a:spcBef>
              <a:spcPct val="0"/>
            </a:spcBef>
            <a:spcAft>
              <a:spcPct val="20000"/>
            </a:spcAft>
            <a:buChar char="•"/>
          </a:pPr>
          <a:r>
            <a:rPr lang="en-GB" sz="1300" kern="1200"/>
            <a:t>Include notices of significant changes with dates</a:t>
          </a:r>
          <a:endParaRPr lang="en-US" sz="1300" kern="1200"/>
        </a:p>
        <a:p>
          <a:pPr marL="114300" lvl="1" indent="-114300" algn="l" defTabSz="577850">
            <a:lnSpc>
              <a:spcPct val="90000"/>
            </a:lnSpc>
            <a:spcBef>
              <a:spcPct val="0"/>
            </a:spcBef>
            <a:spcAft>
              <a:spcPct val="20000"/>
            </a:spcAft>
            <a:buChar char="•"/>
          </a:pPr>
          <a:r>
            <a:rPr lang="en-GB" sz="1300" kern="1200" dirty="0"/>
            <a:t>Disclose affected source code when distributing the work</a:t>
          </a:r>
          <a:endParaRPr lang="en-US" sz="1300" kern="1200" dirty="0"/>
        </a:p>
        <a:p>
          <a:pPr marL="114300" lvl="1" indent="-114300" algn="l" defTabSz="577850">
            <a:lnSpc>
              <a:spcPct val="90000"/>
            </a:lnSpc>
            <a:spcBef>
              <a:spcPct val="0"/>
            </a:spcBef>
            <a:spcAft>
              <a:spcPct val="20000"/>
            </a:spcAft>
            <a:buChar char="•"/>
          </a:pPr>
          <a:r>
            <a:rPr lang="en-GB" sz="1300" kern="1200"/>
            <a:t>No sublicensing is allowed</a:t>
          </a:r>
          <a:endParaRPr lang="en-US" sz="1300" kern="1200"/>
        </a:p>
        <a:p>
          <a:pPr marL="114300" lvl="1" indent="-114300" algn="l" defTabSz="577850">
            <a:lnSpc>
              <a:spcPct val="90000"/>
            </a:lnSpc>
            <a:spcBef>
              <a:spcPct val="0"/>
            </a:spcBef>
            <a:spcAft>
              <a:spcPct val="20000"/>
            </a:spcAft>
            <a:buChar char="•"/>
          </a:pPr>
          <a:r>
            <a:rPr lang="en-GB" sz="1300" kern="1200"/>
            <a:t>Modifications to the licensed library must be released under the same licence; the rest of the application can use any licence</a:t>
          </a:r>
          <a:endParaRPr lang="en-US" sz="1300" kern="1200"/>
        </a:p>
      </dsp:txBody>
      <dsp:txXfrm>
        <a:off x="0" y="1139546"/>
        <a:ext cx="11160000" cy="1126080"/>
      </dsp:txXfrm>
    </dsp:sp>
    <dsp:sp modelId="{EFEA31BD-587D-4F82-806F-BE85CB877983}">
      <dsp:nvSpPr>
        <dsp:cNvPr id="0" name=""/>
        <dsp:cNvSpPr/>
      </dsp:nvSpPr>
      <dsp:spPr>
        <a:xfrm>
          <a:off x="0" y="2265626"/>
          <a:ext cx="11160000" cy="407745"/>
        </a:xfrm>
        <a:prstGeom prst="roundRect">
          <a:avLst/>
        </a:prstGeom>
        <a:gradFill rotWithShape="0">
          <a:gsLst>
            <a:gs pos="0">
              <a:schemeClr val="accent4">
                <a:shade val="50000"/>
                <a:hueOff val="-475363"/>
                <a:satOff val="0"/>
                <a:lumOff val="38642"/>
                <a:alphaOff val="0"/>
                <a:satMod val="103000"/>
                <a:lumMod val="102000"/>
                <a:tint val="94000"/>
              </a:schemeClr>
            </a:gs>
            <a:gs pos="50000">
              <a:schemeClr val="accent4">
                <a:shade val="50000"/>
                <a:hueOff val="-475363"/>
                <a:satOff val="0"/>
                <a:lumOff val="38642"/>
                <a:alphaOff val="0"/>
                <a:satMod val="110000"/>
                <a:lumMod val="100000"/>
                <a:shade val="100000"/>
              </a:schemeClr>
            </a:gs>
            <a:gs pos="100000">
              <a:schemeClr val="accent4">
                <a:shade val="50000"/>
                <a:hueOff val="-475363"/>
                <a:satOff val="0"/>
                <a:lumOff val="3864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Compatibility, linking and mixing</a:t>
          </a:r>
          <a:endParaRPr lang="en-US" sz="1700" kern="1200"/>
        </a:p>
      </dsp:txBody>
      <dsp:txXfrm>
        <a:off x="19904" y="2285530"/>
        <a:ext cx="11120192" cy="367937"/>
      </dsp:txXfrm>
    </dsp:sp>
    <dsp:sp modelId="{5C641F81-CC09-4F41-A7DA-8E1459CE82D2}">
      <dsp:nvSpPr>
        <dsp:cNvPr id="0" name=""/>
        <dsp:cNvSpPr/>
      </dsp:nvSpPr>
      <dsp:spPr>
        <a:xfrm>
          <a:off x="0" y="2673371"/>
          <a:ext cx="11160000" cy="897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dirty="0"/>
            <a:t>Permits dynamic linking with code under MIT, BSD (2- and 3-Clause), Apache 2.0 and MPL</a:t>
          </a:r>
          <a:endParaRPr lang="en-US" sz="1300" kern="1200" dirty="0"/>
        </a:p>
        <a:p>
          <a:pPr marL="114300" lvl="1" indent="-114300" algn="l" defTabSz="577850">
            <a:lnSpc>
              <a:spcPct val="90000"/>
            </a:lnSpc>
            <a:spcBef>
              <a:spcPct val="0"/>
            </a:spcBef>
            <a:spcAft>
              <a:spcPct val="20000"/>
            </a:spcAft>
            <a:buChar char="•"/>
          </a:pPr>
          <a:r>
            <a:rPr lang="en-GB" sz="1300" kern="1200" dirty="0"/>
            <a:t>Derivative works of LGPL 2.1 code must be licensed under the same version (or, if allowed by the licensor, a later version of LGPL) or GPL 2.0 or later</a:t>
          </a:r>
          <a:endParaRPr lang="en-US" sz="1300" kern="1200" dirty="0"/>
        </a:p>
        <a:p>
          <a:pPr marL="114300" lvl="1" indent="-114300" algn="l" defTabSz="577850">
            <a:lnSpc>
              <a:spcPct val="90000"/>
            </a:lnSpc>
            <a:spcBef>
              <a:spcPct val="0"/>
            </a:spcBef>
            <a:spcAft>
              <a:spcPct val="20000"/>
            </a:spcAft>
            <a:buChar char="•"/>
          </a:pPr>
          <a:r>
            <a:rPr lang="en-GB" sz="1300" kern="1200"/>
            <a:t>Derivative works of LGPL 3.0 code must use LGPL 3.0 or GPL 3.0 or later</a:t>
          </a:r>
          <a:endParaRPr lang="en-US" sz="1300" kern="1200"/>
        </a:p>
        <a:p>
          <a:pPr marL="114300" lvl="1" indent="-114300" algn="l" defTabSz="577850">
            <a:lnSpc>
              <a:spcPct val="90000"/>
            </a:lnSpc>
            <a:spcBef>
              <a:spcPct val="0"/>
            </a:spcBef>
            <a:spcAft>
              <a:spcPct val="20000"/>
            </a:spcAft>
            <a:buChar char="•"/>
          </a:pPr>
          <a:r>
            <a:rPr lang="en-GB" sz="1300" kern="1200"/>
            <a:t>Explicit two-way compatibility with EUPL 1.2</a:t>
          </a:r>
          <a:endParaRPr lang="en-US" sz="1300" kern="1200"/>
        </a:p>
      </dsp:txBody>
      <dsp:txXfrm>
        <a:off x="0" y="2673371"/>
        <a:ext cx="11160000" cy="897345"/>
      </dsp:txXfrm>
    </dsp:sp>
    <dsp:sp modelId="{114EC9F1-297F-4747-AFAB-FA421CDF34A7}">
      <dsp:nvSpPr>
        <dsp:cNvPr id="0" name=""/>
        <dsp:cNvSpPr/>
      </dsp:nvSpPr>
      <dsp:spPr>
        <a:xfrm>
          <a:off x="0" y="3570716"/>
          <a:ext cx="11160000" cy="407745"/>
        </a:xfrm>
        <a:prstGeom prst="roundRect">
          <a:avLst/>
        </a:prstGeom>
        <a:gradFill rotWithShape="0">
          <a:gsLst>
            <a:gs pos="0">
              <a:schemeClr val="accent4">
                <a:shade val="50000"/>
                <a:hueOff val="-475363"/>
                <a:satOff val="0"/>
                <a:lumOff val="38642"/>
                <a:alphaOff val="0"/>
                <a:satMod val="103000"/>
                <a:lumMod val="102000"/>
                <a:tint val="94000"/>
              </a:schemeClr>
            </a:gs>
            <a:gs pos="50000">
              <a:schemeClr val="accent4">
                <a:shade val="50000"/>
                <a:hueOff val="-475363"/>
                <a:satOff val="0"/>
                <a:lumOff val="38642"/>
                <a:alphaOff val="0"/>
                <a:satMod val="110000"/>
                <a:lumMod val="100000"/>
                <a:shade val="100000"/>
              </a:schemeClr>
            </a:gs>
            <a:gs pos="100000">
              <a:schemeClr val="accent4">
                <a:shade val="50000"/>
                <a:hueOff val="-475363"/>
                <a:satOff val="0"/>
                <a:lumOff val="3864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Patent rights</a:t>
          </a:r>
          <a:endParaRPr lang="en-US" sz="1700" kern="1200"/>
        </a:p>
      </dsp:txBody>
      <dsp:txXfrm>
        <a:off x="19904" y="3590620"/>
        <a:ext cx="11120192" cy="367937"/>
      </dsp:txXfrm>
    </dsp:sp>
    <dsp:sp modelId="{49752E43-FDF6-48D8-99C4-76683B3A56D5}">
      <dsp:nvSpPr>
        <dsp:cNvPr id="0" name=""/>
        <dsp:cNvSpPr/>
      </dsp:nvSpPr>
      <dsp:spPr>
        <a:xfrm>
          <a:off x="0" y="3978461"/>
          <a:ext cx="11160000" cy="448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a:t>LGPL 2.1: Not mentioned</a:t>
          </a:r>
          <a:endParaRPr lang="en-US" sz="1300" kern="1200"/>
        </a:p>
        <a:p>
          <a:pPr marL="114300" lvl="1" indent="-114300" algn="l" defTabSz="577850">
            <a:lnSpc>
              <a:spcPct val="90000"/>
            </a:lnSpc>
            <a:spcBef>
              <a:spcPct val="0"/>
            </a:spcBef>
            <a:spcAft>
              <a:spcPct val="20000"/>
            </a:spcAft>
            <a:buChar char="•"/>
          </a:pPr>
          <a:r>
            <a:rPr lang="en-GB" sz="1300" kern="1200" dirty="0"/>
            <a:t>LGPL 3.0: Explicitly granted (as in GPL 3.0)</a:t>
          </a:r>
          <a:endParaRPr lang="en-US" sz="1300" kern="1200" dirty="0"/>
        </a:p>
      </dsp:txBody>
      <dsp:txXfrm>
        <a:off x="0" y="3978461"/>
        <a:ext cx="11160000" cy="448672"/>
      </dsp:txXfrm>
    </dsp:sp>
    <dsp:sp modelId="{73730397-8927-4CEE-817D-5E5A0A7BDAE7}">
      <dsp:nvSpPr>
        <dsp:cNvPr id="0" name=""/>
        <dsp:cNvSpPr/>
      </dsp:nvSpPr>
      <dsp:spPr>
        <a:xfrm>
          <a:off x="0" y="4427134"/>
          <a:ext cx="11160000" cy="407745"/>
        </a:xfrm>
        <a:prstGeom prst="roundRect">
          <a:avLst/>
        </a:prstGeom>
        <a:gradFill rotWithShape="0">
          <a:gsLst>
            <a:gs pos="0">
              <a:schemeClr val="accent4">
                <a:shade val="50000"/>
                <a:hueOff val="-237682"/>
                <a:satOff val="0"/>
                <a:lumOff val="19321"/>
                <a:alphaOff val="0"/>
                <a:satMod val="103000"/>
                <a:lumMod val="102000"/>
                <a:tint val="94000"/>
              </a:schemeClr>
            </a:gs>
            <a:gs pos="50000">
              <a:schemeClr val="accent4">
                <a:shade val="50000"/>
                <a:hueOff val="-237682"/>
                <a:satOff val="0"/>
                <a:lumOff val="19321"/>
                <a:alphaOff val="0"/>
                <a:satMod val="110000"/>
                <a:lumMod val="100000"/>
                <a:shade val="100000"/>
              </a:schemeClr>
            </a:gs>
            <a:gs pos="100000">
              <a:schemeClr val="accent4">
                <a:shade val="50000"/>
                <a:hueOff val="-237682"/>
                <a:satOff val="0"/>
                <a:lumOff val="1932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Trademark use: Not mentioned</a:t>
          </a:r>
          <a:endParaRPr lang="en-US" sz="1700" kern="1200"/>
        </a:p>
      </dsp:txBody>
      <dsp:txXfrm>
        <a:off x="19904" y="4447038"/>
        <a:ext cx="11120192" cy="36793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45A5E6-D145-449B-BE0C-0620D43DAEEB}">
      <dsp:nvSpPr>
        <dsp:cNvPr id="0" name=""/>
        <dsp:cNvSpPr/>
      </dsp:nvSpPr>
      <dsp:spPr>
        <a:xfrm>
          <a:off x="0" y="283338"/>
          <a:ext cx="11160000" cy="407745"/>
        </a:xfrm>
        <a:prstGeom prst="roundRect">
          <a:avLst/>
        </a:prstGeom>
        <a:gradFill rotWithShape="0">
          <a:gsLst>
            <a:gs pos="0">
              <a:schemeClr val="accent4">
                <a:shade val="50000"/>
                <a:hueOff val="0"/>
                <a:satOff val="0"/>
                <a:lumOff val="0"/>
                <a:alphaOff val="0"/>
                <a:satMod val="103000"/>
                <a:lumMod val="102000"/>
                <a:tint val="94000"/>
              </a:schemeClr>
            </a:gs>
            <a:gs pos="50000">
              <a:schemeClr val="accent4">
                <a:shade val="50000"/>
                <a:hueOff val="0"/>
                <a:satOff val="0"/>
                <a:lumOff val="0"/>
                <a:alphaOff val="0"/>
                <a:satMod val="110000"/>
                <a:lumMod val="100000"/>
                <a:shade val="100000"/>
              </a:schemeClr>
            </a:gs>
            <a:gs pos="100000">
              <a:schemeClr val="accent4">
                <a:shade val="5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dirty="0"/>
            <a:t>Strong copyleft, </a:t>
          </a:r>
          <a:r>
            <a:rPr lang="en-GB" sz="1700" kern="1200" dirty="0" err="1"/>
            <a:t>Classpath</a:t>
          </a:r>
          <a:r>
            <a:rPr lang="en-GB" sz="1700" kern="1200" dirty="0"/>
            <a:t> exception allows libraries to be linked without enforcing GPL on the entire work; mainly for Java</a:t>
          </a:r>
          <a:endParaRPr lang="en-US" sz="1700" kern="1200" dirty="0"/>
        </a:p>
      </dsp:txBody>
      <dsp:txXfrm>
        <a:off x="19904" y="303242"/>
        <a:ext cx="11120192" cy="367937"/>
      </dsp:txXfrm>
    </dsp:sp>
    <dsp:sp modelId="{0707C591-BCAD-4FEF-982B-1879D562298F}">
      <dsp:nvSpPr>
        <dsp:cNvPr id="0" name=""/>
        <dsp:cNvSpPr/>
      </dsp:nvSpPr>
      <dsp:spPr>
        <a:xfrm>
          <a:off x="0" y="691083"/>
          <a:ext cx="11160000" cy="4134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a:t>The copyright holder can customize the exception in license notice to by listing applicable libraries, defining particular circumstances or use cases, constraining types of linking, or specifying excluded components or situations</a:t>
          </a:r>
          <a:endParaRPr lang="en-US" sz="1300" kern="1200"/>
        </a:p>
      </dsp:txBody>
      <dsp:txXfrm>
        <a:off x="0" y="691083"/>
        <a:ext cx="11160000" cy="413482"/>
      </dsp:txXfrm>
    </dsp:sp>
    <dsp:sp modelId="{25ADDFBD-0E6A-42D9-B2BF-0DE4C9F2EC88}">
      <dsp:nvSpPr>
        <dsp:cNvPr id="0" name=""/>
        <dsp:cNvSpPr/>
      </dsp:nvSpPr>
      <dsp:spPr>
        <a:xfrm>
          <a:off x="0" y="1104565"/>
          <a:ext cx="11160000" cy="407745"/>
        </a:xfrm>
        <a:prstGeom prst="roundRect">
          <a:avLst/>
        </a:prstGeom>
        <a:gradFill rotWithShape="0">
          <a:gsLst>
            <a:gs pos="0">
              <a:schemeClr val="accent4">
                <a:shade val="50000"/>
                <a:hueOff val="-237682"/>
                <a:satOff val="0"/>
                <a:lumOff val="19321"/>
                <a:alphaOff val="0"/>
                <a:satMod val="103000"/>
                <a:lumMod val="102000"/>
                <a:tint val="94000"/>
              </a:schemeClr>
            </a:gs>
            <a:gs pos="50000">
              <a:schemeClr val="accent4">
                <a:shade val="50000"/>
                <a:hueOff val="-237682"/>
                <a:satOff val="0"/>
                <a:lumOff val="19321"/>
                <a:alphaOff val="0"/>
                <a:satMod val="110000"/>
                <a:lumMod val="100000"/>
                <a:shade val="100000"/>
              </a:schemeClr>
            </a:gs>
            <a:gs pos="100000">
              <a:schemeClr val="accent4">
                <a:shade val="50000"/>
                <a:hueOff val="-237682"/>
                <a:satOff val="0"/>
                <a:lumOff val="1932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Requirements</a:t>
          </a:r>
          <a:endParaRPr lang="en-US" sz="1700" kern="1200"/>
        </a:p>
      </dsp:txBody>
      <dsp:txXfrm>
        <a:off x="19904" y="1124469"/>
        <a:ext cx="11120192" cy="367937"/>
      </dsp:txXfrm>
    </dsp:sp>
    <dsp:sp modelId="{AE178713-B0F0-4876-9492-382E2943D5B2}">
      <dsp:nvSpPr>
        <dsp:cNvPr id="0" name=""/>
        <dsp:cNvSpPr/>
      </dsp:nvSpPr>
      <dsp:spPr>
        <a:xfrm>
          <a:off x="0" y="1512310"/>
          <a:ext cx="11160000" cy="1126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a:t>Include the original copyright notice and licence text</a:t>
          </a:r>
          <a:endParaRPr lang="en-US" sz="1300" kern="1200"/>
        </a:p>
        <a:p>
          <a:pPr marL="114300" lvl="1" indent="-114300" algn="l" defTabSz="577850">
            <a:lnSpc>
              <a:spcPct val="90000"/>
            </a:lnSpc>
            <a:spcBef>
              <a:spcPct val="0"/>
            </a:spcBef>
            <a:spcAft>
              <a:spcPct val="20000"/>
            </a:spcAft>
            <a:buChar char="•"/>
          </a:pPr>
          <a:r>
            <a:rPr lang="en-GB" sz="1300" kern="1200"/>
            <a:t>Include notices of significant changes with dates</a:t>
          </a:r>
          <a:endParaRPr lang="en-US" sz="1300" kern="1200"/>
        </a:p>
        <a:p>
          <a:pPr marL="114300" lvl="1" indent="-114300" algn="l" defTabSz="577850">
            <a:lnSpc>
              <a:spcPct val="90000"/>
            </a:lnSpc>
            <a:spcBef>
              <a:spcPct val="0"/>
            </a:spcBef>
            <a:spcAft>
              <a:spcPct val="20000"/>
            </a:spcAft>
            <a:buChar char="•"/>
          </a:pPr>
          <a:r>
            <a:rPr lang="en-GB" sz="1300" kern="1200"/>
            <a:t>Disclose the affected source code when distributing the work</a:t>
          </a:r>
          <a:endParaRPr lang="en-US" sz="1300" kern="1200"/>
        </a:p>
        <a:p>
          <a:pPr marL="114300" lvl="1" indent="-114300" algn="l" defTabSz="577850">
            <a:lnSpc>
              <a:spcPct val="90000"/>
            </a:lnSpc>
            <a:spcBef>
              <a:spcPct val="0"/>
            </a:spcBef>
            <a:spcAft>
              <a:spcPct val="20000"/>
            </a:spcAft>
            <a:buChar char="•"/>
          </a:pPr>
          <a:r>
            <a:rPr lang="en-GB" sz="1300" kern="1200" dirty="0"/>
            <a:t>No sublicensing allowed</a:t>
          </a:r>
          <a:endParaRPr lang="en-US" sz="1300" kern="1200" dirty="0"/>
        </a:p>
        <a:p>
          <a:pPr marL="114300" lvl="1" indent="-114300" algn="l" defTabSz="577850">
            <a:lnSpc>
              <a:spcPct val="90000"/>
            </a:lnSpc>
            <a:spcBef>
              <a:spcPct val="0"/>
            </a:spcBef>
            <a:spcAft>
              <a:spcPct val="20000"/>
            </a:spcAft>
            <a:buChar char="•"/>
          </a:pPr>
          <a:r>
            <a:rPr lang="en-GB" sz="1300" kern="1200"/>
            <a:t>Modifications to the licensed library must be released under the same licence; the rest of the application can use any licence</a:t>
          </a:r>
          <a:endParaRPr lang="en-US" sz="1300" kern="1200"/>
        </a:p>
      </dsp:txBody>
      <dsp:txXfrm>
        <a:off x="0" y="1512310"/>
        <a:ext cx="11160000" cy="1126080"/>
      </dsp:txXfrm>
    </dsp:sp>
    <dsp:sp modelId="{13AF58CC-30B5-4AE1-A09E-D51183ED8E9E}">
      <dsp:nvSpPr>
        <dsp:cNvPr id="0" name=""/>
        <dsp:cNvSpPr/>
      </dsp:nvSpPr>
      <dsp:spPr>
        <a:xfrm>
          <a:off x="0" y="2638390"/>
          <a:ext cx="11160000" cy="407745"/>
        </a:xfrm>
        <a:prstGeom prst="roundRect">
          <a:avLst/>
        </a:prstGeom>
        <a:gradFill rotWithShape="0">
          <a:gsLst>
            <a:gs pos="0">
              <a:schemeClr val="accent4">
                <a:shade val="50000"/>
                <a:hueOff val="-475363"/>
                <a:satOff val="0"/>
                <a:lumOff val="38642"/>
                <a:alphaOff val="0"/>
                <a:satMod val="103000"/>
                <a:lumMod val="102000"/>
                <a:tint val="94000"/>
              </a:schemeClr>
            </a:gs>
            <a:gs pos="50000">
              <a:schemeClr val="accent4">
                <a:shade val="50000"/>
                <a:hueOff val="-475363"/>
                <a:satOff val="0"/>
                <a:lumOff val="38642"/>
                <a:alphaOff val="0"/>
                <a:satMod val="110000"/>
                <a:lumMod val="100000"/>
                <a:shade val="100000"/>
              </a:schemeClr>
            </a:gs>
            <a:gs pos="100000">
              <a:schemeClr val="accent4">
                <a:shade val="50000"/>
                <a:hueOff val="-475363"/>
                <a:satOff val="0"/>
                <a:lumOff val="3864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Compatibility, linking and mixing</a:t>
          </a:r>
          <a:endParaRPr lang="en-US" sz="1700" kern="1200"/>
        </a:p>
      </dsp:txBody>
      <dsp:txXfrm>
        <a:off x="19904" y="2658294"/>
        <a:ext cx="11120192" cy="367937"/>
      </dsp:txXfrm>
    </dsp:sp>
    <dsp:sp modelId="{3FD3C61E-FE22-41B2-9372-412B86A32A68}">
      <dsp:nvSpPr>
        <dsp:cNvPr id="0" name=""/>
        <dsp:cNvSpPr/>
      </dsp:nvSpPr>
      <dsp:spPr>
        <a:xfrm>
          <a:off x="0" y="3046135"/>
          <a:ext cx="11160000" cy="897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a:t>Linking-permissive only for executables</a:t>
          </a:r>
          <a:endParaRPr lang="en-US" sz="1300" kern="1200"/>
        </a:p>
        <a:p>
          <a:pPr marL="114300" lvl="1" indent="-114300" algn="l" defTabSz="577850">
            <a:lnSpc>
              <a:spcPct val="90000"/>
            </a:lnSpc>
            <a:spcBef>
              <a:spcPct val="0"/>
            </a:spcBef>
            <a:spcAft>
              <a:spcPct val="20000"/>
            </a:spcAft>
            <a:buChar char="•"/>
          </a:pPr>
          <a:r>
            <a:rPr lang="en-GB" sz="1300" kern="1200"/>
            <a:t>The Classpath exception allows GPL-licensed code to be linked with specific non-GPL libraries without forcing GPL requirements on the entire work</a:t>
          </a:r>
          <a:endParaRPr lang="en-US" sz="1300" kern="1200"/>
        </a:p>
        <a:p>
          <a:pPr marL="114300" lvl="1" indent="-114300" algn="l" defTabSz="577850">
            <a:lnSpc>
              <a:spcPct val="90000"/>
            </a:lnSpc>
            <a:spcBef>
              <a:spcPct val="0"/>
            </a:spcBef>
            <a:spcAft>
              <a:spcPct val="20000"/>
            </a:spcAft>
            <a:buChar char="•"/>
          </a:pPr>
          <a:r>
            <a:rPr lang="en-GB" sz="1300" kern="1200" dirty="0"/>
            <a:t>Subsumed by the entire GPL family (including LGPL and AGPL)</a:t>
          </a:r>
          <a:endParaRPr lang="en-US" sz="1300" kern="1200" dirty="0"/>
        </a:p>
        <a:p>
          <a:pPr marL="114300" lvl="1" indent="-114300" algn="l" defTabSz="577850">
            <a:lnSpc>
              <a:spcPct val="90000"/>
            </a:lnSpc>
            <a:spcBef>
              <a:spcPct val="0"/>
            </a:spcBef>
            <a:spcAft>
              <a:spcPct val="20000"/>
            </a:spcAft>
            <a:buChar char="•"/>
          </a:pPr>
          <a:r>
            <a:rPr lang="en-GB" sz="1300" kern="1200"/>
            <a:t>Modification can preserve the Classpath Exception or revert to the plain GPL 2.0</a:t>
          </a:r>
          <a:endParaRPr lang="en-US" sz="1300" kern="1200"/>
        </a:p>
      </dsp:txBody>
      <dsp:txXfrm>
        <a:off x="0" y="3046135"/>
        <a:ext cx="11160000" cy="897345"/>
      </dsp:txXfrm>
    </dsp:sp>
    <dsp:sp modelId="{1C0A6D51-384C-4526-8EF9-B508C17D8246}">
      <dsp:nvSpPr>
        <dsp:cNvPr id="0" name=""/>
        <dsp:cNvSpPr/>
      </dsp:nvSpPr>
      <dsp:spPr>
        <a:xfrm>
          <a:off x="0" y="3943480"/>
          <a:ext cx="11160000" cy="407745"/>
        </a:xfrm>
        <a:prstGeom prst="roundRect">
          <a:avLst/>
        </a:prstGeom>
        <a:gradFill rotWithShape="0">
          <a:gsLst>
            <a:gs pos="0">
              <a:schemeClr val="accent4">
                <a:shade val="50000"/>
                <a:hueOff val="-475363"/>
                <a:satOff val="0"/>
                <a:lumOff val="38642"/>
                <a:alphaOff val="0"/>
                <a:satMod val="103000"/>
                <a:lumMod val="102000"/>
                <a:tint val="94000"/>
              </a:schemeClr>
            </a:gs>
            <a:gs pos="50000">
              <a:schemeClr val="accent4">
                <a:shade val="50000"/>
                <a:hueOff val="-475363"/>
                <a:satOff val="0"/>
                <a:lumOff val="38642"/>
                <a:alphaOff val="0"/>
                <a:satMod val="110000"/>
                <a:lumMod val="100000"/>
                <a:shade val="100000"/>
              </a:schemeClr>
            </a:gs>
            <a:gs pos="100000">
              <a:schemeClr val="accent4">
                <a:shade val="50000"/>
                <a:hueOff val="-475363"/>
                <a:satOff val="0"/>
                <a:lumOff val="3864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Patent rights: Not mentioned</a:t>
          </a:r>
          <a:endParaRPr lang="en-US" sz="1700" kern="1200"/>
        </a:p>
      </dsp:txBody>
      <dsp:txXfrm>
        <a:off x="19904" y="3963384"/>
        <a:ext cx="11120192" cy="367937"/>
      </dsp:txXfrm>
    </dsp:sp>
    <dsp:sp modelId="{0AC14E06-18B0-46DC-BBBE-4A74F32AB397}">
      <dsp:nvSpPr>
        <dsp:cNvPr id="0" name=""/>
        <dsp:cNvSpPr/>
      </dsp:nvSpPr>
      <dsp:spPr>
        <a:xfrm>
          <a:off x="0" y="4400185"/>
          <a:ext cx="11160000" cy="407745"/>
        </a:xfrm>
        <a:prstGeom prst="roundRect">
          <a:avLst/>
        </a:prstGeom>
        <a:gradFill rotWithShape="0">
          <a:gsLst>
            <a:gs pos="0">
              <a:schemeClr val="accent4">
                <a:shade val="50000"/>
                <a:hueOff val="-237682"/>
                <a:satOff val="0"/>
                <a:lumOff val="19321"/>
                <a:alphaOff val="0"/>
                <a:satMod val="103000"/>
                <a:lumMod val="102000"/>
                <a:tint val="94000"/>
              </a:schemeClr>
            </a:gs>
            <a:gs pos="50000">
              <a:schemeClr val="accent4">
                <a:shade val="50000"/>
                <a:hueOff val="-237682"/>
                <a:satOff val="0"/>
                <a:lumOff val="19321"/>
                <a:alphaOff val="0"/>
                <a:satMod val="110000"/>
                <a:lumMod val="100000"/>
                <a:shade val="100000"/>
              </a:schemeClr>
            </a:gs>
            <a:gs pos="100000">
              <a:schemeClr val="accent4">
                <a:shade val="50000"/>
                <a:hueOff val="-237682"/>
                <a:satOff val="0"/>
                <a:lumOff val="1932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Trademark use: Not mentioned</a:t>
          </a:r>
          <a:endParaRPr lang="en-US" sz="1700" kern="1200"/>
        </a:p>
      </dsp:txBody>
      <dsp:txXfrm>
        <a:off x="19904" y="4420089"/>
        <a:ext cx="11120192" cy="36793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FE484A-9553-4A07-90C0-B778230A8909}">
      <dsp:nvSpPr>
        <dsp:cNvPr id="0" name=""/>
        <dsp:cNvSpPr/>
      </dsp:nvSpPr>
      <dsp:spPr>
        <a:xfrm>
          <a:off x="0" y="14845"/>
          <a:ext cx="11160000" cy="383760"/>
        </a:xfrm>
        <a:prstGeom prst="roundRect">
          <a:avLst/>
        </a:prstGeom>
        <a:gradFill rotWithShape="0">
          <a:gsLst>
            <a:gs pos="0">
              <a:schemeClr val="accent4">
                <a:shade val="50000"/>
                <a:hueOff val="0"/>
                <a:satOff val="0"/>
                <a:lumOff val="0"/>
                <a:alphaOff val="0"/>
                <a:satMod val="103000"/>
                <a:lumMod val="102000"/>
                <a:tint val="94000"/>
              </a:schemeClr>
            </a:gs>
            <a:gs pos="50000">
              <a:schemeClr val="accent4">
                <a:shade val="50000"/>
                <a:hueOff val="0"/>
                <a:satOff val="0"/>
                <a:lumOff val="0"/>
                <a:alphaOff val="0"/>
                <a:satMod val="110000"/>
                <a:lumMod val="100000"/>
                <a:shade val="100000"/>
              </a:schemeClr>
            </a:gs>
            <a:gs pos="100000">
              <a:schemeClr val="accent4">
                <a:shade val="5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dirty="0"/>
            <a:t>Weak copyleft; allows releasing the program under a different licence but requires EPL-licensed code to remain under EPL</a:t>
          </a:r>
          <a:endParaRPr lang="en-US" sz="1600" kern="1200" dirty="0"/>
        </a:p>
      </dsp:txBody>
      <dsp:txXfrm>
        <a:off x="18734" y="33579"/>
        <a:ext cx="11122532" cy="346292"/>
      </dsp:txXfrm>
    </dsp:sp>
    <dsp:sp modelId="{72D0039C-D386-4391-9619-FD82CF83E1E4}">
      <dsp:nvSpPr>
        <dsp:cNvPr id="0" name=""/>
        <dsp:cNvSpPr/>
      </dsp:nvSpPr>
      <dsp:spPr>
        <a:xfrm>
          <a:off x="0" y="398605"/>
          <a:ext cx="11160000"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en-GB" sz="1200" kern="1200" dirty="0"/>
            <a:t>EPL 1.0 is primarily used by Eclipse projects, but EPL 2.0 is often used by other open source</a:t>
          </a:r>
          <a:endParaRPr lang="en-US" sz="1200" kern="1200" dirty="0"/>
        </a:p>
        <a:p>
          <a:pPr marL="114300" lvl="1" indent="-114300" algn="l" defTabSz="533400">
            <a:lnSpc>
              <a:spcPct val="90000"/>
            </a:lnSpc>
            <a:spcBef>
              <a:spcPct val="0"/>
            </a:spcBef>
            <a:spcAft>
              <a:spcPct val="20000"/>
            </a:spcAft>
            <a:buChar char="•"/>
          </a:pPr>
          <a:r>
            <a:rPr lang="en-GB" sz="1200" kern="1200" dirty="0"/>
            <a:t>EPL 1.0 is unsuitable for scripting languages and should be replaced with EPL 2.0 wherever possible</a:t>
          </a:r>
          <a:endParaRPr lang="en-US" sz="1200" kern="1200" dirty="0"/>
        </a:p>
      </dsp:txBody>
      <dsp:txXfrm>
        <a:off x="0" y="398605"/>
        <a:ext cx="11160000" cy="414000"/>
      </dsp:txXfrm>
    </dsp:sp>
    <dsp:sp modelId="{82837E3B-A14E-4B1B-BC3B-3B372374BC58}">
      <dsp:nvSpPr>
        <dsp:cNvPr id="0" name=""/>
        <dsp:cNvSpPr/>
      </dsp:nvSpPr>
      <dsp:spPr>
        <a:xfrm>
          <a:off x="0" y="812605"/>
          <a:ext cx="11160000" cy="383760"/>
        </a:xfrm>
        <a:prstGeom prst="roundRect">
          <a:avLst/>
        </a:prstGeom>
        <a:gradFill rotWithShape="0">
          <a:gsLst>
            <a:gs pos="0">
              <a:schemeClr val="accent4">
                <a:shade val="50000"/>
                <a:hueOff val="-237682"/>
                <a:satOff val="0"/>
                <a:lumOff val="19321"/>
                <a:alphaOff val="0"/>
                <a:satMod val="103000"/>
                <a:lumMod val="102000"/>
                <a:tint val="94000"/>
              </a:schemeClr>
            </a:gs>
            <a:gs pos="50000">
              <a:schemeClr val="accent4">
                <a:shade val="50000"/>
                <a:hueOff val="-237682"/>
                <a:satOff val="0"/>
                <a:lumOff val="19321"/>
                <a:alphaOff val="0"/>
                <a:satMod val="110000"/>
                <a:lumMod val="100000"/>
                <a:shade val="100000"/>
              </a:schemeClr>
            </a:gs>
            <a:gs pos="100000">
              <a:schemeClr val="accent4">
                <a:shade val="50000"/>
                <a:hueOff val="-237682"/>
                <a:satOff val="0"/>
                <a:lumOff val="1932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a:t>Requirements</a:t>
          </a:r>
          <a:endParaRPr lang="en-US" sz="1600" kern="1200"/>
        </a:p>
      </dsp:txBody>
      <dsp:txXfrm>
        <a:off x="18734" y="831339"/>
        <a:ext cx="11122532" cy="346292"/>
      </dsp:txXfrm>
    </dsp:sp>
    <dsp:sp modelId="{344AAED1-14A9-495D-AD43-904620235BD1}">
      <dsp:nvSpPr>
        <dsp:cNvPr id="0" name=""/>
        <dsp:cNvSpPr/>
      </dsp:nvSpPr>
      <dsp:spPr>
        <a:xfrm>
          <a:off x="0" y="1196365"/>
          <a:ext cx="11160000"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en-GB" sz="1200" kern="1200"/>
            <a:t>Include the original copyright notice, licence text and notices of significant changes</a:t>
          </a:r>
          <a:endParaRPr lang="en-US" sz="1200" kern="1200"/>
        </a:p>
        <a:p>
          <a:pPr marL="114300" lvl="1" indent="-114300" algn="l" defTabSz="533400">
            <a:lnSpc>
              <a:spcPct val="90000"/>
            </a:lnSpc>
            <a:spcBef>
              <a:spcPct val="0"/>
            </a:spcBef>
            <a:spcAft>
              <a:spcPct val="20000"/>
            </a:spcAft>
            <a:buChar char="•"/>
          </a:pPr>
          <a:r>
            <a:rPr lang="en-GB" sz="1200" kern="1200"/>
            <a:t>Disclose affected source code when distributing the work</a:t>
          </a:r>
          <a:endParaRPr lang="en-US" sz="1200" kern="1200"/>
        </a:p>
        <a:p>
          <a:pPr marL="114300" lvl="1" indent="-114300" algn="l" defTabSz="533400">
            <a:lnSpc>
              <a:spcPct val="90000"/>
            </a:lnSpc>
            <a:spcBef>
              <a:spcPct val="0"/>
            </a:spcBef>
            <a:spcAft>
              <a:spcPct val="20000"/>
            </a:spcAft>
            <a:buChar char="•"/>
          </a:pPr>
          <a:r>
            <a:rPr lang="en-GB" sz="1200" kern="1200"/>
            <a:t>Sublicensing is permitted</a:t>
          </a:r>
          <a:endParaRPr lang="en-US" sz="1200" kern="1200"/>
        </a:p>
        <a:p>
          <a:pPr marL="114300" lvl="1" indent="-114300" algn="l" defTabSz="533400">
            <a:lnSpc>
              <a:spcPct val="90000"/>
            </a:lnSpc>
            <a:spcBef>
              <a:spcPct val="0"/>
            </a:spcBef>
            <a:spcAft>
              <a:spcPct val="20000"/>
            </a:spcAft>
            <a:buChar char="•"/>
          </a:pPr>
          <a:r>
            <a:rPr lang="en-GB" sz="1200" kern="1200"/>
            <a:t>EPL 1.0 code can be relicensed to EPL 2.0</a:t>
          </a:r>
          <a:endParaRPr lang="en-US" sz="1200" kern="1200"/>
        </a:p>
      </dsp:txBody>
      <dsp:txXfrm>
        <a:off x="0" y="1196365"/>
        <a:ext cx="11160000" cy="828000"/>
      </dsp:txXfrm>
    </dsp:sp>
    <dsp:sp modelId="{81195997-12B6-42DB-BF43-A8BFC21705CA}">
      <dsp:nvSpPr>
        <dsp:cNvPr id="0" name=""/>
        <dsp:cNvSpPr/>
      </dsp:nvSpPr>
      <dsp:spPr>
        <a:xfrm>
          <a:off x="0" y="2024365"/>
          <a:ext cx="11160000" cy="383760"/>
        </a:xfrm>
        <a:prstGeom prst="roundRect">
          <a:avLst/>
        </a:prstGeom>
        <a:gradFill rotWithShape="0">
          <a:gsLst>
            <a:gs pos="0">
              <a:schemeClr val="accent4">
                <a:shade val="50000"/>
                <a:hueOff val="-475363"/>
                <a:satOff val="0"/>
                <a:lumOff val="38642"/>
                <a:alphaOff val="0"/>
                <a:satMod val="103000"/>
                <a:lumMod val="102000"/>
                <a:tint val="94000"/>
              </a:schemeClr>
            </a:gs>
            <a:gs pos="50000">
              <a:schemeClr val="accent4">
                <a:shade val="50000"/>
                <a:hueOff val="-475363"/>
                <a:satOff val="0"/>
                <a:lumOff val="38642"/>
                <a:alphaOff val="0"/>
                <a:satMod val="110000"/>
                <a:lumMod val="100000"/>
                <a:shade val="100000"/>
              </a:schemeClr>
            </a:gs>
            <a:gs pos="100000">
              <a:schemeClr val="accent4">
                <a:shade val="50000"/>
                <a:hueOff val="-475363"/>
                <a:satOff val="0"/>
                <a:lumOff val="3864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a:t>Compatibility, linking and mixing</a:t>
          </a:r>
          <a:endParaRPr lang="en-US" sz="1600" kern="1200"/>
        </a:p>
      </dsp:txBody>
      <dsp:txXfrm>
        <a:off x="18734" y="2043099"/>
        <a:ext cx="11122532" cy="346292"/>
      </dsp:txXfrm>
    </dsp:sp>
    <dsp:sp modelId="{01A6ED29-FD71-48FD-914C-F074C927E762}">
      <dsp:nvSpPr>
        <dsp:cNvPr id="0" name=""/>
        <dsp:cNvSpPr/>
      </dsp:nvSpPr>
      <dsp:spPr>
        <a:xfrm>
          <a:off x="0" y="2408125"/>
          <a:ext cx="11160000" cy="10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en-GB" sz="1200" kern="1200"/>
            <a:t>Linking permissive</a:t>
          </a:r>
          <a:endParaRPr lang="en-US" sz="1200" kern="1200"/>
        </a:p>
        <a:p>
          <a:pPr marL="114300" lvl="1" indent="-114300" algn="l" defTabSz="533400">
            <a:lnSpc>
              <a:spcPct val="90000"/>
            </a:lnSpc>
            <a:spcBef>
              <a:spcPct val="0"/>
            </a:spcBef>
            <a:spcAft>
              <a:spcPct val="20000"/>
            </a:spcAft>
            <a:buChar char="•"/>
          </a:pPr>
          <a:r>
            <a:rPr lang="en-GB" sz="1200" kern="1200" dirty="0"/>
            <a:t>EPL 1.0 is not compatible with the entire GPL family (including LGPL and AGPL)</a:t>
          </a:r>
          <a:endParaRPr lang="en-US" sz="1200" kern="1200" dirty="0"/>
        </a:p>
        <a:p>
          <a:pPr marL="114300" lvl="1" indent="-114300" algn="l" defTabSz="533400">
            <a:lnSpc>
              <a:spcPct val="90000"/>
            </a:lnSpc>
            <a:spcBef>
              <a:spcPct val="0"/>
            </a:spcBef>
            <a:spcAft>
              <a:spcPct val="20000"/>
            </a:spcAft>
            <a:buChar char="•"/>
          </a:pPr>
          <a:r>
            <a:rPr lang="en-GB" sz="1200" kern="1200"/>
            <a:t>EPL 2.0 can designate GPL 2.0 or later as a secondary licence for explicit compatibility</a:t>
          </a:r>
          <a:endParaRPr lang="en-US" sz="1200" kern="1200"/>
        </a:p>
        <a:p>
          <a:pPr marL="114300" lvl="1" indent="-114300" algn="l" defTabSz="533400">
            <a:lnSpc>
              <a:spcPct val="90000"/>
            </a:lnSpc>
            <a:spcBef>
              <a:spcPct val="0"/>
            </a:spcBef>
            <a:spcAft>
              <a:spcPct val="20000"/>
            </a:spcAft>
            <a:buChar char="•"/>
          </a:pPr>
          <a:r>
            <a:rPr lang="en-GB" sz="1200" kern="1200"/>
            <a:t>EPL 1.0 code can be relicensed to EPL 2.0 and vice versa</a:t>
          </a:r>
          <a:endParaRPr lang="en-US" sz="1200" kern="1200"/>
        </a:p>
        <a:p>
          <a:pPr marL="114300" lvl="1" indent="-114300" algn="l" defTabSz="533400">
            <a:lnSpc>
              <a:spcPct val="90000"/>
            </a:lnSpc>
            <a:spcBef>
              <a:spcPct val="0"/>
            </a:spcBef>
            <a:spcAft>
              <a:spcPct val="20000"/>
            </a:spcAft>
            <a:buChar char="•"/>
          </a:pPr>
          <a:r>
            <a:rPr lang="en-GB" sz="1200" kern="1200" dirty="0"/>
            <a:t>Code under MIT, Apache 2.0, MPL 2.0 and BSD (2- and 3-Clause) licences can be combined with EPL</a:t>
          </a:r>
          <a:endParaRPr lang="en-US" sz="1200" kern="1200" dirty="0"/>
        </a:p>
      </dsp:txBody>
      <dsp:txXfrm>
        <a:off x="0" y="2408125"/>
        <a:ext cx="11160000" cy="1043280"/>
      </dsp:txXfrm>
    </dsp:sp>
    <dsp:sp modelId="{FD484ACD-10EF-4C40-B4F7-12C6A2A71131}">
      <dsp:nvSpPr>
        <dsp:cNvPr id="0" name=""/>
        <dsp:cNvSpPr/>
      </dsp:nvSpPr>
      <dsp:spPr>
        <a:xfrm>
          <a:off x="0" y="3451405"/>
          <a:ext cx="11160000" cy="383760"/>
        </a:xfrm>
        <a:prstGeom prst="roundRect">
          <a:avLst/>
        </a:prstGeom>
        <a:gradFill rotWithShape="0">
          <a:gsLst>
            <a:gs pos="0">
              <a:schemeClr val="accent4">
                <a:shade val="50000"/>
                <a:hueOff val="-475363"/>
                <a:satOff val="0"/>
                <a:lumOff val="38642"/>
                <a:alphaOff val="0"/>
                <a:satMod val="103000"/>
                <a:lumMod val="102000"/>
                <a:tint val="94000"/>
              </a:schemeClr>
            </a:gs>
            <a:gs pos="50000">
              <a:schemeClr val="accent4">
                <a:shade val="50000"/>
                <a:hueOff val="-475363"/>
                <a:satOff val="0"/>
                <a:lumOff val="38642"/>
                <a:alphaOff val="0"/>
                <a:satMod val="110000"/>
                <a:lumMod val="100000"/>
                <a:shade val="100000"/>
              </a:schemeClr>
            </a:gs>
            <a:gs pos="100000">
              <a:schemeClr val="accent4">
                <a:shade val="50000"/>
                <a:hueOff val="-475363"/>
                <a:satOff val="0"/>
                <a:lumOff val="3864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a:t>Patent rights: Explicit with defensive termination</a:t>
          </a:r>
          <a:endParaRPr lang="en-US" sz="1600" kern="1200"/>
        </a:p>
      </dsp:txBody>
      <dsp:txXfrm>
        <a:off x="18734" y="3470139"/>
        <a:ext cx="11122532" cy="346292"/>
      </dsp:txXfrm>
    </dsp:sp>
    <dsp:sp modelId="{3DAB2A55-0936-4DF9-88B1-97D7F047A6F2}">
      <dsp:nvSpPr>
        <dsp:cNvPr id="0" name=""/>
        <dsp:cNvSpPr/>
      </dsp:nvSpPr>
      <dsp:spPr>
        <a:xfrm>
          <a:off x="0" y="3835165"/>
          <a:ext cx="11160000"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en-GB" sz="1200" kern="1200"/>
            <a:t>EPL 1.0: For all contributions and patents necessarily infringed by them, but not the entire program</a:t>
          </a:r>
          <a:endParaRPr lang="en-US" sz="1200" kern="1200"/>
        </a:p>
        <a:p>
          <a:pPr marL="114300" lvl="1" indent="-114300" algn="l" defTabSz="533400">
            <a:lnSpc>
              <a:spcPct val="90000"/>
            </a:lnSpc>
            <a:spcBef>
              <a:spcPct val="0"/>
            </a:spcBef>
            <a:spcAft>
              <a:spcPct val="20000"/>
            </a:spcAft>
            <a:buChar char="•"/>
          </a:pPr>
          <a:r>
            <a:rPr lang="en-GB" sz="1200" kern="1200" dirty="0"/>
            <a:t>EPL 2.0: Also for combinations of contributions with the program (broader)</a:t>
          </a:r>
          <a:endParaRPr lang="en-US" sz="1200" kern="1200" dirty="0"/>
        </a:p>
      </dsp:txBody>
      <dsp:txXfrm>
        <a:off x="0" y="3835165"/>
        <a:ext cx="11160000" cy="414000"/>
      </dsp:txXfrm>
    </dsp:sp>
    <dsp:sp modelId="{76976EA7-B54A-4520-B2A2-1232EAD4CDA8}">
      <dsp:nvSpPr>
        <dsp:cNvPr id="0" name=""/>
        <dsp:cNvSpPr/>
      </dsp:nvSpPr>
      <dsp:spPr>
        <a:xfrm>
          <a:off x="0" y="4249165"/>
          <a:ext cx="11160000" cy="383760"/>
        </a:xfrm>
        <a:prstGeom prst="roundRect">
          <a:avLst/>
        </a:prstGeom>
        <a:gradFill rotWithShape="0">
          <a:gsLst>
            <a:gs pos="0">
              <a:schemeClr val="accent4">
                <a:shade val="50000"/>
                <a:hueOff val="-237682"/>
                <a:satOff val="0"/>
                <a:lumOff val="19321"/>
                <a:alphaOff val="0"/>
                <a:satMod val="103000"/>
                <a:lumMod val="102000"/>
                <a:tint val="94000"/>
              </a:schemeClr>
            </a:gs>
            <a:gs pos="50000">
              <a:schemeClr val="accent4">
                <a:shade val="50000"/>
                <a:hueOff val="-237682"/>
                <a:satOff val="0"/>
                <a:lumOff val="19321"/>
                <a:alphaOff val="0"/>
                <a:satMod val="110000"/>
                <a:lumMod val="100000"/>
                <a:shade val="100000"/>
              </a:schemeClr>
            </a:gs>
            <a:gs pos="100000">
              <a:schemeClr val="accent4">
                <a:shade val="50000"/>
                <a:hueOff val="-237682"/>
                <a:satOff val="0"/>
                <a:lumOff val="1932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a:t>Trademark use</a:t>
          </a:r>
          <a:endParaRPr lang="en-US" sz="1600" kern="1200"/>
        </a:p>
      </dsp:txBody>
      <dsp:txXfrm>
        <a:off x="18734" y="4267899"/>
        <a:ext cx="11122532" cy="346292"/>
      </dsp:txXfrm>
    </dsp:sp>
    <dsp:sp modelId="{53A79DF2-D864-4E5D-8F94-32AFD9633507}">
      <dsp:nvSpPr>
        <dsp:cNvPr id="0" name=""/>
        <dsp:cNvSpPr/>
      </dsp:nvSpPr>
      <dsp:spPr>
        <a:xfrm>
          <a:off x="0" y="4632925"/>
          <a:ext cx="11160000"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en-GB" sz="1200" kern="1200"/>
            <a:t>EPL 1.0: Not mentioned</a:t>
          </a:r>
          <a:endParaRPr lang="en-US" sz="1200" kern="1200"/>
        </a:p>
        <a:p>
          <a:pPr marL="114300" lvl="1" indent="-114300" algn="l" defTabSz="533400">
            <a:lnSpc>
              <a:spcPct val="90000"/>
            </a:lnSpc>
            <a:spcBef>
              <a:spcPct val="0"/>
            </a:spcBef>
            <a:spcAft>
              <a:spcPct val="20000"/>
            </a:spcAft>
            <a:buChar char="•"/>
          </a:pPr>
          <a:r>
            <a:rPr lang="en-GB" sz="1200" kern="1200"/>
            <a:t>EPL 2.0: Explicit license to use trademarks for "Reasonable and customary use", including includes contributor names in notices and documenting the origin of the program</a:t>
          </a:r>
          <a:endParaRPr lang="en-US" sz="1200" kern="1200"/>
        </a:p>
      </dsp:txBody>
      <dsp:txXfrm>
        <a:off x="0" y="4632925"/>
        <a:ext cx="11160000" cy="41400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B41265-3B6F-4B2A-B277-918EC7CA28EC}">
      <dsp:nvSpPr>
        <dsp:cNvPr id="0" name=""/>
        <dsp:cNvSpPr/>
      </dsp:nvSpPr>
      <dsp:spPr>
        <a:xfrm>
          <a:off x="0" y="26748"/>
          <a:ext cx="11160000" cy="383760"/>
        </a:xfrm>
        <a:prstGeom prst="roundRect">
          <a:avLst/>
        </a:prstGeom>
        <a:gradFill rotWithShape="0">
          <a:gsLst>
            <a:gs pos="0">
              <a:schemeClr val="accent4">
                <a:shade val="50000"/>
                <a:hueOff val="0"/>
                <a:satOff val="0"/>
                <a:lumOff val="0"/>
                <a:alphaOff val="0"/>
                <a:satMod val="103000"/>
                <a:lumMod val="102000"/>
                <a:tint val="94000"/>
              </a:schemeClr>
            </a:gs>
            <a:gs pos="50000">
              <a:schemeClr val="accent4">
                <a:shade val="50000"/>
                <a:hueOff val="0"/>
                <a:satOff val="0"/>
                <a:lumOff val="0"/>
                <a:alphaOff val="0"/>
                <a:satMod val="110000"/>
                <a:lumMod val="100000"/>
                <a:shade val="100000"/>
              </a:schemeClr>
            </a:gs>
            <a:gs pos="100000">
              <a:schemeClr val="accent4">
                <a:shade val="5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a:t>Weak copyleft with file-level licence</a:t>
          </a:r>
          <a:endParaRPr lang="en-US" sz="1600" kern="1200"/>
        </a:p>
      </dsp:txBody>
      <dsp:txXfrm>
        <a:off x="18734" y="45482"/>
        <a:ext cx="11122532" cy="346292"/>
      </dsp:txXfrm>
    </dsp:sp>
    <dsp:sp modelId="{90753D20-23E4-4A3C-A191-068BC49BFD64}">
      <dsp:nvSpPr>
        <dsp:cNvPr id="0" name=""/>
        <dsp:cNvSpPr/>
      </dsp:nvSpPr>
      <dsp:spPr>
        <a:xfrm>
          <a:off x="0" y="410508"/>
          <a:ext cx="11160000"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en-US" sz="1200" kern="1200"/>
            <a:t>MPL 1.1 is incompatible with GPL without licensor explicitly specifying it as an Alternative License</a:t>
          </a:r>
        </a:p>
        <a:p>
          <a:pPr marL="114300" lvl="1" indent="-114300" algn="l" defTabSz="533400">
            <a:lnSpc>
              <a:spcPct val="90000"/>
            </a:lnSpc>
            <a:spcBef>
              <a:spcPct val="0"/>
            </a:spcBef>
            <a:spcAft>
              <a:spcPct val="20000"/>
            </a:spcAft>
            <a:buChar char="•"/>
          </a:pPr>
          <a:r>
            <a:rPr lang="en-GB" sz="1200" kern="1200"/>
            <a:t>MPL 2.0 permits relicensing to GPL unless explicitly denied; it is widely used</a:t>
          </a:r>
          <a:endParaRPr lang="en-US" sz="1200" kern="1200"/>
        </a:p>
      </dsp:txBody>
      <dsp:txXfrm>
        <a:off x="0" y="410508"/>
        <a:ext cx="11160000" cy="414000"/>
      </dsp:txXfrm>
    </dsp:sp>
    <dsp:sp modelId="{277E61D9-015E-4E84-B4E4-D776E41045C0}">
      <dsp:nvSpPr>
        <dsp:cNvPr id="0" name=""/>
        <dsp:cNvSpPr/>
      </dsp:nvSpPr>
      <dsp:spPr>
        <a:xfrm>
          <a:off x="0" y="824508"/>
          <a:ext cx="11160000" cy="383760"/>
        </a:xfrm>
        <a:prstGeom prst="roundRect">
          <a:avLst/>
        </a:prstGeom>
        <a:gradFill rotWithShape="0">
          <a:gsLst>
            <a:gs pos="0">
              <a:schemeClr val="accent4">
                <a:shade val="50000"/>
                <a:hueOff val="-237682"/>
                <a:satOff val="0"/>
                <a:lumOff val="19321"/>
                <a:alphaOff val="0"/>
                <a:satMod val="103000"/>
                <a:lumMod val="102000"/>
                <a:tint val="94000"/>
              </a:schemeClr>
            </a:gs>
            <a:gs pos="50000">
              <a:schemeClr val="accent4">
                <a:shade val="50000"/>
                <a:hueOff val="-237682"/>
                <a:satOff val="0"/>
                <a:lumOff val="19321"/>
                <a:alphaOff val="0"/>
                <a:satMod val="110000"/>
                <a:lumMod val="100000"/>
                <a:shade val="100000"/>
              </a:schemeClr>
            </a:gs>
            <a:gs pos="100000">
              <a:schemeClr val="accent4">
                <a:shade val="50000"/>
                <a:hueOff val="-237682"/>
                <a:satOff val="0"/>
                <a:lumOff val="1932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a:t>Requirements</a:t>
          </a:r>
          <a:endParaRPr lang="en-US" sz="1600" kern="1200"/>
        </a:p>
      </dsp:txBody>
      <dsp:txXfrm>
        <a:off x="18734" y="843242"/>
        <a:ext cx="11122532" cy="346292"/>
      </dsp:txXfrm>
    </dsp:sp>
    <dsp:sp modelId="{12FC0E21-41B2-40A5-AB4E-193D662F2F85}">
      <dsp:nvSpPr>
        <dsp:cNvPr id="0" name=""/>
        <dsp:cNvSpPr/>
      </dsp:nvSpPr>
      <dsp:spPr>
        <a:xfrm>
          <a:off x="0" y="1208268"/>
          <a:ext cx="11160000" cy="794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en-GB" sz="1200" kern="1200"/>
            <a:t>Include the original copyright notice and licence text</a:t>
          </a:r>
          <a:endParaRPr lang="en-US" sz="1200" kern="1200"/>
        </a:p>
        <a:p>
          <a:pPr marL="114300" lvl="1" indent="-114300" algn="l" defTabSz="533400">
            <a:lnSpc>
              <a:spcPct val="90000"/>
            </a:lnSpc>
            <a:spcBef>
              <a:spcPct val="0"/>
            </a:spcBef>
            <a:spcAft>
              <a:spcPct val="20000"/>
            </a:spcAft>
            <a:buChar char="•"/>
          </a:pPr>
          <a:r>
            <a:rPr lang="en-GB" sz="1200" kern="1200"/>
            <a:t>MPL 1.1: Include notices of significant changes, including dates; when distributing combined work, disclose affected source code under the same licence</a:t>
          </a:r>
          <a:endParaRPr lang="en-US" sz="1200" kern="1200"/>
        </a:p>
        <a:p>
          <a:pPr marL="114300" lvl="1" indent="-114300" algn="l" defTabSz="533400">
            <a:lnSpc>
              <a:spcPct val="90000"/>
            </a:lnSpc>
            <a:spcBef>
              <a:spcPct val="0"/>
            </a:spcBef>
            <a:spcAft>
              <a:spcPct val="20000"/>
            </a:spcAft>
            <a:buChar char="•"/>
          </a:pPr>
          <a:r>
            <a:rPr lang="en-GB" sz="1200" kern="1200" dirty="0"/>
            <a:t>MPL 2.0: include the original copyright notice but no requirement to state significant changes; can sublicense binaries of aggregate works; derivative works can be licensed under any future version of MPL</a:t>
          </a:r>
          <a:endParaRPr lang="en-US" sz="1200" kern="1200" dirty="0"/>
        </a:p>
      </dsp:txBody>
      <dsp:txXfrm>
        <a:off x="0" y="1208268"/>
        <a:ext cx="11160000" cy="794880"/>
      </dsp:txXfrm>
    </dsp:sp>
    <dsp:sp modelId="{3FEF5EEF-2166-4380-B988-5F6430940850}">
      <dsp:nvSpPr>
        <dsp:cNvPr id="0" name=""/>
        <dsp:cNvSpPr/>
      </dsp:nvSpPr>
      <dsp:spPr>
        <a:xfrm>
          <a:off x="0" y="2003148"/>
          <a:ext cx="11160000" cy="383760"/>
        </a:xfrm>
        <a:prstGeom prst="roundRect">
          <a:avLst/>
        </a:prstGeom>
        <a:gradFill rotWithShape="0">
          <a:gsLst>
            <a:gs pos="0">
              <a:schemeClr val="accent4">
                <a:shade val="50000"/>
                <a:hueOff val="-475363"/>
                <a:satOff val="0"/>
                <a:lumOff val="38642"/>
                <a:alphaOff val="0"/>
                <a:satMod val="103000"/>
                <a:lumMod val="102000"/>
                <a:tint val="94000"/>
              </a:schemeClr>
            </a:gs>
            <a:gs pos="50000">
              <a:schemeClr val="accent4">
                <a:shade val="50000"/>
                <a:hueOff val="-475363"/>
                <a:satOff val="0"/>
                <a:lumOff val="38642"/>
                <a:alphaOff val="0"/>
                <a:satMod val="110000"/>
                <a:lumMod val="100000"/>
                <a:shade val="100000"/>
              </a:schemeClr>
            </a:gs>
            <a:gs pos="100000">
              <a:schemeClr val="accent4">
                <a:shade val="50000"/>
                <a:hueOff val="-475363"/>
                <a:satOff val="0"/>
                <a:lumOff val="3864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a:t>Compatibility, linking and mixing</a:t>
          </a:r>
          <a:endParaRPr lang="en-US" sz="1600" kern="1200"/>
        </a:p>
      </dsp:txBody>
      <dsp:txXfrm>
        <a:off x="18734" y="2021882"/>
        <a:ext cx="11122532" cy="346292"/>
      </dsp:txXfrm>
    </dsp:sp>
    <dsp:sp modelId="{15BBD693-C93D-47D4-8358-EA0A0E3F56B9}">
      <dsp:nvSpPr>
        <dsp:cNvPr id="0" name=""/>
        <dsp:cNvSpPr/>
      </dsp:nvSpPr>
      <dsp:spPr>
        <a:xfrm>
          <a:off x="0" y="2386908"/>
          <a:ext cx="11160000" cy="99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en-GB" sz="1200" kern="1200"/>
            <a:t>Linking permissive</a:t>
          </a:r>
          <a:endParaRPr lang="en-US" sz="1200" kern="1200"/>
        </a:p>
        <a:p>
          <a:pPr marL="114300" lvl="1" indent="-114300" algn="l" defTabSz="533400">
            <a:lnSpc>
              <a:spcPct val="90000"/>
            </a:lnSpc>
            <a:spcBef>
              <a:spcPct val="0"/>
            </a:spcBef>
            <a:spcAft>
              <a:spcPct val="20000"/>
            </a:spcAft>
            <a:buChar char="•"/>
          </a:pPr>
          <a:r>
            <a:rPr lang="en-GB" sz="1200" kern="1200" dirty="0"/>
            <a:t>MPL 1.1 is incompatible with the GPL family, including LGPL and AGPL unless the Alternative License option is used, or Larger Work Exception is applied to combine the MPL code into a larger work under other license (except for the MPL part)</a:t>
          </a:r>
          <a:endParaRPr lang="en-US" sz="1200" kern="1200" dirty="0"/>
        </a:p>
        <a:p>
          <a:pPr marL="114300" lvl="1" indent="-114300" algn="l" defTabSz="533400">
            <a:lnSpc>
              <a:spcPct val="90000"/>
            </a:lnSpc>
            <a:spcBef>
              <a:spcPct val="0"/>
            </a:spcBef>
            <a:spcAft>
              <a:spcPct val="20000"/>
            </a:spcAft>
            <a:buChar char="•"/>
          </a:pPr>
          <a:r>
            <a:rPr lang="en-GB" sz="1200" kern="1200"/>
            <a:t>MPL 2.0 is subsumed by GPL 2.0, LGPL 2.1, AGPL 3.0 and their later versions</a:t>
          </a:r>
          <a:endParaRPr lang="en-US" sz="1200" kern="1200"/>
        </a:p>
        <a:p>
          <a:pPr marL="114300" lvl="1" indent="-114300" algn="l" defTabSz="533400">
            <a:lnSpc>
              <a:spcPct val="90000"/>
            </a:lnSpc>
            <a:spcBef>
              <a:spcPct val="0"/>
            </a:spcBef>
            <a:spcAft>
              <a:spcPct val="20000"/>
            </a:spcAft>
            <a:buChar char="•"/>
          </a:pPr>
          <a:r>
            <a:rPr lang="en-GB" sz="1200" kern="1200"/>
            <a:t>Code under MPL licences can include code under Apache 2.0, ISC, MIT and BSD 2- and 3-Clause</a:t>
          </a:r>
          <a:endParaRPr lang="en-US" sz="1200" kern="1200"/>
        </a:p>
      </dsp:txBody>
      <dsp:txXfrm>
        <a:off x="0" y="2386908"/>
        <a:ext cx="11160000" cy="993600"/>
      </dsp:txXfrm>
    </dsp:sp>
    <dsp:sp modelId="{3E51E757-849D-481D-812D-347819CE7F25}">
      <dsp:nvSpPr>
        <dsp:cNvPr id="0" name=""/>
        <dsp:cNvSpPr/>
      </dsp:nvSpPr>
      <dsp:spPr>
        <a:xfrm>
          <a:off x="0" y="3380508"/>
          <a:ext cx="11160000" cy="383760"/>
        </a:xfrm>
        <a:prstGeom prst="roundRect">
          <a:avLst/>
        </a:prstGeom>
        <a:gradFill rotWithShape="0">
          <a:gsLst>
            <a:gs pos="0">
              <a:schemeClr val="accent4">
                <a:shade val="50000"/>
                <a:hueOff val="-475363"/>
                <a:satOff val="0"/>
                <a:lumOff val="38642"/>
                <a:alphaOff val="0"/>
                <a:satMod val="103000"/>
                <a:lumMod val="102000"/>
                <a:tint val="94000"/>
              </a:schemeClr>
            </a:gs>
            <a:gs pos="50000">
              <a:schemeClr val="accent4">
                <a:shade val="50000"/>
                <a:hueOff val="-475363"/>
                <a:satOff val="0"/>
                <a:lumOff val="38642"/>
                <a:alphaOff val="0"/>
                <a:satMod val="110000"/>
                <a:lumMod val="100000"/>
                <a:shade val="100000"/>
              </a:schemeClr>
            </a:gs>
            <a:gs pos="100000">
              <a:schemeClr val="accent4">
                <a:shade val="50000"/>
                <a:hueOff val="-475363"/>
                <a:satOff val="0"/>
                <a:lumOff val="3864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a:t>Patent rights</a:t>
          </a:r>
          <a:endParaRPr lang="en-US" sz="1600" kern="1200"/>
        </a:p>
      </dsp:txBody>
      <dsp:txXfrm>
        <a:off x="18734" y="3399242"/>
        <a:ext cx="11122532" cy="346292"/>
      </dsp:txXfrm>
    </dsp:sp>
    <dsp:sp modelId="{A889EE9F-1E1E-4078-AF9B-9B46D52C632D}">
      <dsp:nvSpPr>
        <dsp:cNvPr id="0" name=""/>
        <dsp:cNvSpPr/>
      </dsp:nvSpPr>
      <dsp:spPr>
        <a:xfrm>
          <a:off x="0" y="3764268"/>
          <a:ext cx="11160000"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en-GB" sz="1200" kern="1200"/>
            <a:t>MPL 1.1: Explicit with defensive termination</a:t>
          </a:r>
          <a:endParaRPr lang="en-US" sz="1200" kern="1200"/>
        </a:p>
        <a:p>
          <a:pPr marL="114300" lvl="1" indent="-114300" algn="l" defTabSz="533400">
            <a:lnSpc>
              <a:spcPct val="90000"/>
            </a:lnSpc>
            <a:spcBef>
              <a:spcPct val="0"/>
            </a:spcBef>
            <a:spcAft>
              <a:spcPct val="20000"/>
            </a:spcAft>
            <a:buChar char="•"/>
          </a:pPr>
          <a:r>
            <a:rPr lang="en-GB" sz="1200" kern="1200"/>
            <a:t>MPL 2.0: Explicitly granted</a:t>
          </a:r>
          <a:endParaRPr lang="en-US" sz="1200" kern="1200"/>
        </a:p>
      </dsp:txBody>
      <dsp:txXfrm>
        <a:off x="0" y="3764268"/>
        <a:ext cx="11160000" cy="414000"/>
      </dsp:txXfrm>
    </dsp:sp>
    <dsp:sp modelId="{6AAEBD92-61B3-476F-90BA-C3EAA0DC5417}">
      <dsp:nvSpPr>
        <dsp:cNvPr id="0" name=""/>
        <dsp:cNvSpPr/>
      </dsp:nvSpPr>
      <dsp:spPr>
        <a:xfrm>
          <a:off x="0" y="4178268"/>
          <a:ext cx="11160000" cy="383760"/>
        </a:xfrm>
        <a:prstGeom prst="roundRect">
          <a:avLst/>
        </a:prstGeom>
        <a:gradFill rotWithShape="0">
          <a:gsLst>
            <a:gs pos="0">
              <a:schemeClr val="accent4">
                <a:shade val="50000"/>
                <a:hueOff val="-237682"/>
                <a:satOff val="0"/>
                <a:lumOff val="19321"/>
                <a:alphaOff val="0"/>
                <a:satMod val="103000"/>
                <a:lumMod val="102000"/>
                <a:tint val="94000"/>
              </a:schemeClr>
            </a:gs>
            <a:gs pos="50000">
              <a:schemeClr val="accent4">
                <a:shade val="50000"/>
                <a:hueOff val="-237682"/>
                <a:satOff val="0"/>
                <a:lumOff val="19321"/>
                <a:alphaOff val="0"/>
                <a:satMod val="110000"/>
                <a:lumMod val="100000"/>
                <a:shade val="100000"/>
              </a:schemeClr>
            </a:gs>
            <a:gs pos="100000">
              <a:schemeClr val="accent4">
                <a:shade val="50000"/>
                <a:hueOff val="-237682"/>
                <a:satOff val="0"/>
                <a:lumOff val="1932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a:t>Trademark use</a:t>
          </a:r>
          <a:endParaRPr lang="en-US" sz="1600" kern="1200"/>
        </a:p>
      </dsp:txBody>
      <dsp:txXfrm>
        <a:off x="18734" y="4197002"/>
        <a:ext cx="11122532" cy="346292"/>
      </dsp:txXfrm>
    </dsp:sp>
    <dsp:sp modelId="{B4871F1C-1A8B-48C9-8BD1-CCA1F075657F}">
      <dsp:nvSpPr>
        <dsp:cNvPr id="0" name=""/>
        <dsp:cNvSpPr/>
      </dsp:nvSpPr>
      <dsp:spPr>
        <a:xfrm>
          <a:off x="0" y="4562028"/>
          <a:ext cx="11160000"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en-GB" sz="1200" kern="1200"/>
            <a:t>MPL 1.1: Cannot use Mozilla’s trademarks without permission; must remove Mozilla trademarks when distributing modified versions</a:t>
          </a:r>
          <a:endParaRPr lang="en-US" sz="1200" kern="1200"/>
        </a:p>
        <a:p>
          <a:pPr marL="114300" lvl="1" indent="-114300" algn="l" defTabSz="533400">
            <a:lnSpc>
              <a:spcPct val="90000"/>
            </a:lnSpc>
            <a:spcBef>
              <a:spcPct val="0"/>
            </a:spcBef>
            <a:spcAft>
              <a:spcPct val="20000"/>
            </a:spcAft>
            <a:buChar char="•"/>
          </a:pPr>
          <a:r>
            <a:rPr lang="en-GB" sz="1200" kern="1200"/>
            <a:t>MPL 2.0: Cannot use names of initial developers or contributors to promote derived products without permission</a:t>
          </a:r>
          <a:endParaRPr lang="en-US" sz="1200" kern="1200"/>
        </a:p>
      </dsp:txBody>
      <dsp:txXfrm>
        <a:off x="0" y="4562028"/>
        <a:ext cx="11160000" cy="41400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7F1C44-5F2E-4521-9F5C-57879183BE24}">
      <dsp:nvSpPr>
        <dsp:cNvPr id="0" name=""/>
        <dsp:cNvSpPr/>
      </dsp:nvSpPr>
      <dsp:spPr>
        <a:xfrm>
          <a:off x="0" y="82762"/>
          <a:ext cx="11160000" cy="335790"/>
        </a:xfrm>
        <a:prstGeom prst="roundRect">
          <a:avLst/>
        </a:prstGeom>
        <a:gradFill rotWithShape="0">
          <a:gsLst>
            <a:gs pos="0">
              <a:schemeClr val="accent2">
                <a:shade val="80000"/>
                <a:hueOff val="0"/>
                <a:satOff val="0"/>
                <a:lumOff val="0"/>
                <a:alphaOff val="0"/>
                <a:satMod val="103000"/>
                <a:lumMod val="102000"/>
                <a:tint val="94000"/>
              </a:schemeClr>
            </a:gs>
            <a:gs pos="50000">
              <a:schemeClr val="accent2">
                <a:shade val="80000"/>
                <a:hueOff val="0"/>
                <a:satOff val="0"/>
                <a:lumOff val="0"/>
                <a:alphaOff val="0"/>
                <a:satMod val="110000"/>
                <a:lumMod val="100000"/>
                <a:shade val="100000"/>
              </a:schemeClr>
            </a:gs>
            <a:gs pos="100000">
              <a:schemeClr val="accent2">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a:t>Strong copyleft</a:t>
          </a:r>
          <a:endParaRPr lang="en-US" sz="1400" kern="1200"/>
        </a:p>
      </dsp:txBody>
      <dsp:txXfrm>
        <a:off x="16392" y="99154"/>
        <a:ext cx="11127216" cy="303006"/>
      </dsp:txXfrm>
    </dsp:sp>
    <dsp:sp modelId="{B2320445-3108-4CDA-9A41-698DB843389F}">
      <dsp:nvSpPr>
        <dsp:cNvPr id="0" name=""/>
        <dsp:cNvSpPr/>
      </dsp:nvSpPr>
      <dsp:spPr>
        <a:xfrm>
          <a:off x="0" y="418552"/>
          <a:ext cx="11160000" cy="724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17780" rIns="99568" bIns="17780" numCol="1" spcCol="1270" anchor="t" anchorCtr="0">
          <a:noAutofit/>
        </a:bodyPr>
        <a:lstStyle/>
        <a:p>
          <a:pPr marL="57150" lvl="1" indent="-57150" algn="l" defTabSz="488950">
            <a:lnSpc>
              <a:spcPct val="90000"/>
            </a:lnSpc>
            <a:spcBef>
              <a:spcPct val="0"/>
            </a:spcBef>
            <a:spcAft>
              <a:spcPct val="20000"/>
            </a:spcAft>
            <a:buChar char="•"/>
          </a:pPr>
          <a:r>
            <a:rPr lang="en-GB" sz="1100" kern="1200" dirty="0"/>
            <a:t>GPL 2.0 is considered very US-centric and is widely used</a:t>
          </a:r>
          <a:endParaRPr lang="en-US" sz="1100" kern="1200" dirty="0"/>
        </a:p>
        <a:p>
          <a:pPr marL="57150" lvl="1" indent="-57150" algn="l" defTabSz="488950">
            <a:lnSpc>
              <a:spcPct val="90000"/>
            </a:lnSpc>
            <a:spcBef>
              <a:spcPct val="0"/>
            </a:spcBef>
            <a:spcAft>
              <a:spcPct val="20000"/>
            </a:spcAft>
            <a:buChar char="•"/>
          </a:pPr>
          <a:r>
            <a:rPr lang="en-GB" sz="1100" kern="1200" dirty="0"/>
            <a:t>GPL 3.0 is incompatible with GPL 2.0-only, provides an option for licensors to add or upgrade to any later version</a:t>
          </a:r>
          <a:endParaRPr lang="en-US" sz="1100" kern="1200" dirty="0"/>
        </a:p>
        <a:p>
          <a:pPr marL="57150" lvl="1" indent="-57150" algn="l" defTabSz="488950">
            <a:lnSpc>
              <a:spcPct val="90000"/>
            </a:lnSpc>
            <a:spcBef>
              <a:spcPct val="0"/>
            </a:spcBef>
            <a:spcAft>
              <a:spcPct val="20000"/>
            </a:spcAft>
            <a:buChar char="•"/>
          </a:pPr>
          <a:r>
            <a:rPr lang="en-GB" sz="1100" kern="1200" dirty="0"/>
            <a:t>GPL 3.0 addresses issues with hardware restrictions ('tivoization'), digital rights management, and patent rights not covered in GPL 2.0, ensuring that users can modify and run the software on their devices</a:t>
          </a:r>
          <a:endParaRPr lang="en-US" sz="1100" kern="1200" dirty="0"/>
        </a:p>
      </dsp:txBody>
      <dsp:txXfrm>
        <a:off x="0" y="418552"/>
        <a:ext cx="11160000" cy="724500"/>
      </dsp:txXfrm>
    </dsp:sp>
    <dsp:sp modelId="{EC914D33-F5CC-4B9C-A710-C3EA89BD849E}">
      <dsp:nvSpPr>
        <dsp:cNvPr id="0" name=""/>
        <dsp:cNvSpPr/>
      </dsp:nvSpPr>
      <dsp:spPr>
        <a:xfrm>
          <a:off x="0" y="1143052"/>
          <a:ext cx="11160000" cy="335790"/>
        </a:xfrm>
        <a:prstGeom prst="roundRect">
          <a:avLst/>
        </a:prstGeom>
        <a:gradFill rotWithShape="0">
          <a:gsLst>
            <a:gs pos="0">
              <a:schemeClr val="accent2">
                <a:shade val="80000"/>
                <a:hueOff val="-120354"/>
                <a:satOff val="2542"/>
                <a:lumOff val="6770"/>
                <a:alphaOff val="0"/>
                <a:satMod val="103000"/>
                <a:lumMod val="102000"/>
                <a:tint val="94000"/>
              </a:schemeClr>
            </a:gs>
            <a:gs pos="50000">
              <a:schemeClr val="accent2">
                <a:shade val="80000"/>
                <a:hueOff val="-120354"/>
                <a:satOff val="2542"/>
                <a:lumOff val="6770"/>
                <a:alphaOff val="0"/>
                <a:satMod val="110000"/>
                <a:lumMod val="100000"/>
                <a:shade val="100000"/>
              </a:schemeClr>
            </a:gs>
            <a:gs pos="100000">
              <a:schemeClr val="accent2">
                <a:shade val="80000"/>
                <a:hueOff val="-120354"/>
                <a:satOff val="2542"/>
                <a:lumOff val="677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a:t>Requirements</a:t>
          </a:r>
          <a:endParaRPr lang="en-US" sz="1400" kern="1200"/>
        </a:p>
      </dsp:txBody>
      <dsp:txXfrm>
        <a:off x="16392" y="1159444"/>
        <a:ext cx="11127216" cy="303006"/>
      </dsp:txXfrm>
    </dsp:sp>
    <dsp:sp modelId="{371A21F9-0270-4ACE-91AC-79C811E08E24}">
      <dsp:nvSpPr>
        <dsp:cNvPr id="0" name=""/>
        <dsp:cNvSpPr/>
      </dsp:nvSpPr>
      <dsp:spPr>
        <a:xfrm>
          <a:off x="0" y="1478842"/>
          <a:ext cx="11160000" cy="753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17780" rIns="99568" bIns="17780" numCol="1" spcCol="1270" anchor="t" anchorCtr="0">
          <a:noAutofit/>
        </a:bodyPr>
        <a:lstStyle/>
        <a:p>
          <a:pPr marL="57150" lvl="1" indent="-57150" algn="l" defTabSz="488950">
            <a:lnSpc>
              <a:spcPct val="90000"/>
            </a:lnSpc>
            <a:spcBef>
              <a:spcPct val="0"/>
            </a:spcBef>
            <a:spcAft>
              <a:spcPct val="20000"/>
            </a:spcAft>
            <a:buChar char="•"/>
          </a:pPr>
          <a:r>
            <a:rPr lang="en-GB" sz="1100" kern="1200"/>
            <a:t>Include the original copyright notice and licence text</a:t>
          </a:r>
          <a:endParaRPr lang="en-US" sz="1100" kern="1200"/>
        </a:p>
        <a:p>
          <a:pPr marL="57150" lvl="1" indent="-57150" algn="l" defTabSz="488950">
            <a:lnSpc>
              <a:spcPct val="90000"/>
            </a:lnSpc>
            <a:spcBef>
              <a:spcPct val="0"/>
            </a:spcBef>
            <a:spcAft>
              <a:spcPct val="20000"/>
            </a:spcAft>
            <a:buChar char="•"/>
          </a:pPr>
          <a:r>
            <a:rPr lang="en-GB" sz="1100" kern="1200" dirty="0"/>
            <a:t>Include notices of significant changes with dates</a:t>
          </a:r>
          <a:endParaRPr lang="en-US" sz="1100" kern="1200" dirty="0"/>
        </a:p>
        <a:p>
          <a:pPr marL="57150" lvl="1" indent="-57150" algn="l" defTabSz="488950">
            <a:lnSpc>
              <a:spcPct val="90000"/>
            </a:lnSpc>
            <a:spcBef>
              <a:spcPct val="0"/>
            </a:spcBef>
            <a:spcAft>
              <a:spcPct val="20000"/>
            </a:spcAft>
            <a:buChar char="•"/>
          </a:pPr>
          <a:r>
            <a:rPr lang="en-GB" sz="1100" kern="1200"/>
            <a:t>Disclose affected source code when distributing derived works, except for private use</a:t>
          </a:r>
          <a:endParaRPr lang="en-US" sz="1100" kern="1200"/>
        </a:p>
        <a:p>
          <a:pPr marL="57150" lvl="1" indent="-57150" algn="l" defTabSz="488950">
            <a:lnSpc>
              <a:spcPct val="90000"/>
            </a:lnSpc>
            <a:spcBef>
              <a:spcPct val="0"/>
            </a:spcBef>
            <a:spcAft>
              <a:spcPct val="20000"/>
            </a:spcAft>
            <a:buChar char="•"/>
          </a:pPr>
          <a:r>
            <a:rPr lang="en-GB" sz="1100" kern="1200"/>
            <a:t>Cannot be sublicensed</a:t>
          </a:r>
          <a:endParaRPr lang="en-US" sz="1100" kern="1200"/>
        </a:p>
      </dsp:txBody>
      <dsp:txXfrm>
        <a:off x="0" y="1478842"/>
        <a:ext cx="11160000" cy="753480"/>
      </dsp:txXfrm>
    </dsp:sp>
    <dsp:sp modelId="{A0C568C7-9565-4503-A837-651DF7855478}">
      <dsp:nvSpPr>
        <dsp:cNvPr id="0" name=""/>
        <dsp:cNvSpPr/>
      </dsp:nvSpPr>
      <dsp:spPr>
        <a:xfrm>
          <a:off x="0" y="2232322"/>
          <a:ext cx="11160000" cy="335790"/>
        </a:xfrm>
        <a:prstGeom prst="roundRect">
          <a:avLst/>
        </a:prstGeom>
        <a:gradFill rotWithShape="0">
          <a:gsLst>
            <a:gs pos="0">
              <a:schemeClr val="accent2">
                <a:shade val="80000"/>
                <a:hueOff val="-240708"/>
                <a:satOff val="5083"/>
                <a:lumOff val="13541"/>
                <a:alphaOff val="0"/>
                <a:satMod val="103000"/>
                <a:lumMod val="102000"/>
                <a:tint val="94000"/>
              </a:schemeClr>
            </a:gs>
            <a:gs pos="50000">
              <a:schemeClr val="accent2">
                <a:shade val="80000"/>
                <a:hueOff val="-240708"/>
                <a:satOff val="5083"/>
                <a:lumOff val="13541"/>
                <a:alphaOff val="0"/>
                <a:satMod val="110000"/>
                <a:lumMod val="100000"/>
                <a:shade val="100000"/>
              </a:schemeClr>
            </a:gs>
            <a:gs pos="100000">
              <a:schemeClr val="accent2">
                <a:shade val="80000"/>
                <a:hueOff val="-240708"/>
                <a:satOff val="5083"/>
                <a:lumOff val="1354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a:t>Compatibility, linking and mixing</a:t>
          </a:r>
          <a:endParaRPr lang="en-US" sz="1400" kern="1200"/>
        </a:p>
      </dsp:txBody>
      <dsp:txXfrm>
        <a:off x="16392" y="2248714"/>
        <a:ext cx="11127216" cy="303006"/>
      </dsp:txXfrm>
    </dsp:sp>
    <dsp:sp modelId="{9B5A12BB-872D-4116-8881-B209B8F70789}">
      <dsp:nvSpPr>
        <dsp:cNvPr id="0" name=""/>
        <dsp:cNvSpPr/>
      </dsp:nvSpPr>
      <dsp:spPr>
        <a:xfrm>
          <a:off x="0" y="2568111"/>
          <a:ext cx="11160000" cy="1333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17780" rIns="99568" bIns="17780" numCol="1" spcCol="1270" anchor="t" anchorCtr="0">
          <a:noAutofit/>
        </a:bodyPr>
        <a:lstStyle/>
        <a:p>
          <a:pPr marL="57150" lvl="1" indent="-57150" algn="l" defTabSz="488950">
            <a:lnSpc>
              <a:spcPct val="90000"/>
            </a:lnSpc>
            <a:spcBef>
              <a:spcPct val="0"/>
            </a:spcBef>
            <a:spcAft>
              <a:spcPct val="20000"/>
            </a:spcAft>
            <a:buChar char="•"/>
          </a:pPr>
          <a:r>
            <a:rPr lang="en-GB" sz="1100" kern="1200" dirty="0"/>
            <a:t>Not linking permissive</a:t>
          </a:r>
          <a:endParaRPr lang="en-US" sz="1100" kern="1200" dirty="0"/>
        </a:p>
        <a:p>
          <a:pPr marL="57150" lvl="1" indent="-57150" algn="l" defTabSz="488950">
            <a:lnSpc>
              <a:spcPct val="90000"/>
            </a:lnSpc>
            <a:spcBef>
              <a:spcPct val="0"/>
            </a:spcBef>
            <a:spcAft>
              <a:spcPct val="20000"/>
            </a:spcAft>
            <a:buChar char="•"/>
          </a:pPr>
          <a:r>
            <a:rPr lang="en-GB" sz="1100" kern="1200"/>
            <a:t>GPL 2.0: Compatible with the same version of GPL only unless “or later”; original authors can upgrade to GPL 3.0 or later</a:t>
          </a:r>
          <a:endParaRPr lang="en-US" sz="1100" kern="1200"/>
        </a:p>
        <a:p>
          <a:pPr marL="57150" lvl="1" indent="-57150" algn="l" defTabSz="488950">
            <a:lnSpc>
              <a:spcPct val="90000"/>
            </a:lnSpc>
            <a:spcBef>
              <a:spcPct val="0"/>
            </a:spcBef>
            <a:spcAft>
              <a:spcPct val="20000"/>
            </a:spcAft>
            <a:buChar char="•"/>
          </a:pPr>
          <a:r>
            <a:rPr lang="en-GB" sz="1100" kern="1200"/>
            <a:t>Can be combined with AGPL 3.0-licensed code under AGPL 3.0</a:t>
          </a:r>
          <a:endParaRPr lang="en-US" sz="1100" kern="1200"/>
        </a:p>
        <a:p>
          <a:pPr marL="57150" lvl="1" indent="-57150" algn="l" defTabSz="488950">
            <a:lnSpc>
              <a:spcPct val="90000"/>
            </a:lnSpc>
            <a:spcBef>
              <a:spcPct val="0"/>
            </a:spcBef>
            <a:spcAft>
              <a:spcPct val="20000"/>
            </a:spcAft>
            <a:buChar char="•"/>
          </a:pPr>
          <a:r>
            <a:rPr lang="en-GB" sz="1100" kern="1200"/>
            <a:t>Code under GPL 2.0 can be combined with LGPL 2.1; can be licensed under either GPL 2.0 or LGPL 2.1</a:t>
          </a:r>
          <a:endParaRPr lang="en-US" sz="1100" kern="1200"/>
        </a:p>
        <a:p>
          <a:pPr marL="57150" lvl="1" indent="-57150" algn="l" defTabSz="488950">
            <a:lnSpc>
              <a:spcPct val="90000"/>
            </a:lnSpc>
            <a:spcBef>
              <a:spcPct val="0"/>
            </a:spcBef>
            <a:spcAft>
              <a:spcPct val="20000"/>
            </a:spcAft>
            <a:buChar char="•"/>
          </a:pPr>
          <a:r>
            <a:rPr lang="en-GB" sz="1100" kern="1200"/>
            <a:t>Code under GPL 3.0 can be combined with LGPL 3.0; the resulting work is under GPL 3.0</a:t>
          </a:r>
          <a:endParaRPr lang="en-US" sz="1100" kern="1200"/>
        </a:p>
        <a:p>
          <a:pPr marL="57150" lvl="1" indent="-57150" algn="l" defTabSz="488950">
            <a:lnSpc>
              <a:spcPct val="90000"/>
            </a:lnSpc>
            <a:spcBef>
              <a:spcPct val="0"/>
            </a:spcBef>
            <a:spcAft>
              <a:spcPct val="20000"/>
            </a:spcAft>
            <a:buChar char="•"/>
          </a:pPr>
          <a:r>
            <a:rPr lang="en-GB" sz="1100" kern="1200"/>
            <a:t>GPL 3.0 can be combined with Apache 2.0; GPL 2.0 is not compatible with Apache 2.0</a:t>
          </a:r>
          <a:endParaRPr lang="en-US" sz="1100" kern="1200"/>
        </a:p>
        <a:p>
          <a:pPr marL="57150" lvl="1" indent="-57150" algn="l" defTabSz="488950">
            <a:lnSpc>
              <a:spcPct val="90000"/>
            </a:lnSpc>
            <a:spcBef>
              <a:spcPct val="0"/>
            </a:spcBef>
            <a:spcAft>
              <a:spcPct val="20000"/>
            </a:spcAft>
            <a:buChar char="•"/>
          </a:pPr>
          <a:r>
            <a:rPr lang="en-GB" sz="1100" kern="1200"/>
            <a:t>Code under MIT, ISC and BSD 2- and 3-Clause can be included in GPL projects</a:t>
          </a:r>
          <a:endParaRPr lang="en-US" sz="1100" kern="1200"/>
        </a:p>
      </dsp:txBody>
      <dsp:txXfrm>
        <a:off x="0" y="2568111"/>
        <a:ext cx="11160000" cy="1333080"/>
      </dsp:txXfrm>
    </dsp:sp>
    <dsp:sp modelId="{7BDEA1E9-2269-459B-88FD-86198CF4056C}">
      <dsp:nvSpPr>
        <dsp:cNvPr id="0" name=""/>
        <dsp:cNvSpPr/>
      </dsp:nvSpPr>
      <dsp:spPr>
        <a:xfrm>
          <a:off x="0" y="3901192"/>
          <a:ext cx="11160000" cy="335790"/>
        </a:xfrm>
        <a:prstGeom prst="roundRect">
          <a:avLst/>
        </a:prstGeom>
        <a:gradFill rotWithShape="0">
          <a:gsLst>
            <a:gs pos="0">
              <a:schemeClr val="accent2">
                <a:shade val="80000"/>
                <a:hueOff val="-361061"/>
                <a:satOff val="7625"/>
                <a:lumOff val="20311"/>
                <a:alphaOff val="0"/>
                <a:satMod val="103000"/>
                <a:lumMod val="102000"/>
                <a:tint val="94000"/>
              </a:schemeClr>
            </a:gs>
            <a:gs pos="50000">
              <a:schemeClr val="accent2">
                <a:shade val="80000"/>
                <a:hueOff val="-361061"/>
                <a:satOff val="7625"/>
                <a:lumOff val="20311"/>
                <a:alphaOff val="0"/>
                <a:satMod val="110000"/>
                <a:lumMod val="100000"/>
                <a:shade val="100000"/>
              </a:schemeClr>
            </a:gs>
            <a:gs pos="100000">
              <a:schemeClr val="accent2">
                <a:shade val="80000"/>
                <a:hueOff val="-361061"/>
                <a:satOff val="7625"/>
                <a:lumOff val="2031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a:t>Patent rights</a:t>
          </a:r>
          <a:endParaRPr lang="en-US" sz="1400" kern="1200"/>
        </a:p>
      </dsp:txBody>
      <dsp:txXfrm>
        <a:off x="16392" y="3917584"/>
        <a:ext cx="11127216" cy="303006"/>
      </dsp:txXfrm>
    </dsp:sp>
    <dsp:sp modelId="{460DC6AE-6EEF-41A9-9470-712A7DFAD77E}">
      <dsp:nvSpPr>
        <dsp:cNvPr id="0" name=""/>
        <dsp:cNvSpPr/>
      </dsp:nvSpPr>
      <dsp:spPr>
        <a:xfrm>
          <a:off x="0" y="4236982"/>
          <a:ext cx="11160000" cy="376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17780" rIns="99568" bIns="17780" numCol="1" spcCol="1270" anchor="t" anchorCtr="0">
          <a:noAutofit/>
        </a:bodyPr>
        <a:lstStyle/>
        <a:p>
          <a:pPr marL="57150" lvl="1" indent="-57150" algn="l" defTabSz="488950">
            <a:lnSpc>
              <a:spcPct val="90000"/>
            </a:lnSpc>
            <a:spcBef>
              <a:spcPct val="0"/>
            </a:spcBef>
            <a:spcAft>
              <a:spcPct val="20000"/>
            </a:spcAft>
            <a:buChar char="•"/>
          </a:pPr>
          <a:r>
            <a:rPr lang="en-GB" sz="1100" kern="1200"/>
            <a:t>GPL 2.0: Not mentioned !CS Implicit </a:t>
          </a:r>
          <a:endParaRPr lang="en-US" sz="1100" kern="1200"/>
        </a:p>
        <a:p>
          <a:pPr marL="57150" lvl="1" indent="-57150" algn="l" defTabSz="488950">
            <a:lnSpc>
              <a:spcPct val="90000"/>
            </a:lnSpc>
            <a:spcBef>
              <a:spcPct val="0"/>
            </a:spcBef>
            <a:spcAft>
              <a:spcPct val="20000"/>
            </a:spcAft>
            <a:buChar char="•"/>
          </a:pPr>
          <a:r>
            <a:rPr lang="en-GB" sz="1100" kern="1200"/>
            <a:t>GPL 3.0: Explicit with defensive termination</a:t>
          </a:r>
          <a:endParaRPr lang="en-US" sz="1100" kern="1200"/>
        </a:p>
      </dsp:txBody>
      <dsp:txXfrm>
        <a:off x="0" y="4236982"/>
        <a:ext cx="11160000" cy="376740"/>
      </dsp:txXfrm>
    </dsp:sp>
    <dsp:sp modelId="{CB39B6EA-BCC8-4E6D-8940-44948B8A6DBD}">
      <dsp:nvSpPr>
        <dsp:cNvPr id="0" name=""/>
        <dsp:cNvSpPr/>
      </dsp:nvSpPr>
      <dsp:spPr>
        <a:xfrm>
          <a:off x="0" y="4613722"/>
          <a:ext cx="11160000" cy="335790"/>
        </a:xfrm>
        <a:prstGeom prst="roundRect">
          <a:avLst/>
        </a:prstGeom>
        <a:gradFill rotWithShape="0">
          <a:gsLst>
            <a:gs pos="0">
              <a:schemeClr val="accent2">
                <a:shade val="80000"/>
                <a:hueOff val="-481415"/>
                <a:satOff val="10166"/>
                <a:lumOff val="27081"/>
                <a:alphaOff val="0"/>
                <a:satMod val="103000"/>
                <a:lumMod val="102000"/>
                <a:tint val="94000"/>
              </a:schemeClr>
            </a:gs>
            <a:gs pos="50000">
              <a:schemeClr val="accent2">
                <a:shade val="80000"/>
                <a:hueOff val="-481415"/>
                <a:satOff val="10166"/>
                <a:lumOff val="27081"/>
                <a:alphaOff val="0"/>
                <a:satMod val="110000"/>
                <a:lumMod val="100000"/>
                <a:shade val="100000"/>
              </a:schemeClr>
            </a:gs>
            <a:gs pos="100000">
              <a:schemeClr val="accent2">
                <a:shade val="80000"/>
                <a:hueOff val="-481415"/>
                <a:satOff val="10166"/>
                <a:lumOff val="2708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a:t>Trademark use: Not mentioned</a:t>
          </a:r>
          <a:endParaRPr lang="en-US" sz="1400" kern="1200"/>
        </a:p>
      </dsp:txBody>
      <dsp:txXfrm>
        <a:off x="16392" y="4630114"/>
        <a:ext cx="11127216" cy="30300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82E519-F2C1-4624-BB85-7EF509B84B59}">
      <dsp:nvSpPr>
        <dsp:cNvPr id="0" name=""/>
        <dsp:cNvSpPr/>
      </dsp:nvSpPr>
      <dsp:spPr>
        <a:xfrm>
          <a:off x="0" y="29139"/>
          <a:ext cx="11160000" cy="479700"/>
        </a:xfrm>
        <a:prstGeom prst="roundRect">
          <a:avLst/>
        </a:prstGeom>
        <a:gradFill rotWithShape="0">
          <a:gsLst>
            <a:gs pos="0">
              <a:schemeClr val="accent2">
                <a:shade val="80000"/>
                <a:hueOff val="0"/>
                <a:satOff val="0"/>
                <a:lumOff val="0"/>
                <a:alphaOff val="0"/>
                <a:satMod val="103000"/>
                <a:lumMod val="102000"/>
                <a:tint val="94000"/>
              </a:schemeClr>
            </a:gs>
            <a:gs pos="50000">
              <a:schemeClr val="accent2">
                <a:shade val="80000"/>
                <a:hueOff val="0"/>
                <a:satOff val="0"/>
                <a:lumOff val="0"/>
                <a:alphaOff val="0"/>
                <a:satMod val="110000"/>
                <a:lumMod val="100000"/>
                <a:shade val="100000"/>
              </a:schemeClr>
            </a:gs>
            <a:gs pos="100000">
              <a:schemeClr val="accent2">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Strong copyleft with server-side source code disclosure required</a:t>
          </a:r>
          <a:endParaRPr lang="en-US" sz="2000" kern="1200"/>
        </a:p>
      </dsp:txBody>
      <dsp:txXfrm>
        <a:off x="23417" y="52556"/>
        <a:ext cx="11113166" cy="432866"/>
      </dsp:txXfrm>
    </dsp:sp>
    <dsp:sp modelId="{8F590904-6155-4870-BB5B-49D431BD6D0C}">
      <dsp:nvSpPr>
        <dsp:cNvPr id="0" name=""/>
        <dsp:cNvSpPr/>
      </dsp:nvSpPr>
      <dsp:spPr>
        <a:xfrm>
          <a:off x="0" y="508839"/>
          <a:ext cx="11160000"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GB" sz="1600" kern="1200"/>
            <a:t>Similar to GPL 3.0 but requiring to enable source code access on remote use</a:t>
          </a:r>
          <a:endParaRPr lang="en-US" sz="1600" kern="1200"/>
        </a:p>
        <a:p>
          <a:pPr marL="171450" lvl="1" indent="-171450" algn="l" defTabSz="711200">
            <a:lnSpc>
              <a:spcPct val="90000"/>
            </a:lnSpc>
            <a:spcBef>
              <a:spcPct val="0"/>
            </a:spcBef>
            <a:spcAft>
              <a:spcPct val="20000"/>
            </a:spcAft>
            <a:buChar char="•"/>
          </a:pPr>
          <a:r>
            <a:rPr lang="en-GB" sz="1600" kern="1200" dirty="0"/>
            <a:t>Recommended for “freeing” network-based software</a:t>
          </a:r>
          <a:endParaRPr lang="en-US" sz="1600" kern="1200" dirty="0"/>
        </a:p>
        <a:p>
          <a:pPr marL="171450" lvl="1" indent="-171450" algn="l" defTabSz="711200">
            <a:lnSpc>
              <a:spcPct val="90000"/>
            </a:lnSpc>
            <a:spcBef>
              <a:spcPct val="0"/>
            </a:spcBef>
            <a:spcAft>
              <a:spcPct val="20000"/>
            </a:spcAft>
            <a:buChar char="•"/>
          </a:pPr>
          <a:r>
            <a:rPr lang="en-GB" sz="1600" kern="1200"/>
            <a:t>If modified AGPL software is used over a network, must provide access to the source code</a:t>
          </a:r>
          <a:endParaRPr lang="en-US" sz="1600" kern="1200"/>
        </a:p>
      </dsp:txBody>
      <dsp:txXfrm>
        <a:off x="0" y="508839"/>
        <a:ext cx="11160000" cy="828000"/>
      </dsp:txXfrm>
    </dsp:sp>
    <dsp:sp modelId="{FF9E893D-EC4F-4F67-8DED-BDC71D52F656}">
      <dsp:nvSpPr>
        <dsp:cNvPr id="0" name=""/>
        <dsp:cNvSpPr/>
      </dsp:nvSpPr>
      <dsp:spPr>
        <a:xfrm>
          <a:off x="0" y="1336839"/>
          <a:ext cx="11160000" cy="479700"/>
        </a:xfrm>
        <a:prstGeom prst="roundRect">
          <a:avLst/>
        </a:prstGeom>
        <a:gradFill rotWithShape="0">
          <a:gsLst>
            <a:gs pos="0">
              <a:schemeClr val="accent2">
                <a:shade val="80000"/>
                <a:hueOff val="-120354"/>
                <a:satOff val="2542"/>
                <a:lumOff val="6770"/>
                <a:alphaOff val="0"/>
                <a:satMod val="103000"/>
                <a:lumMod val="102000"/>
                <a:tint val="94000"/>
              </a:schemeClr>
            </a:gs>
            <a:gs pos="50000">
              <a:schemeClr val="accent2">
                <a:shade val="80000"/>
                <a:hueOff val="-120354"/>
                <a:satOff val="2542"/>
                <a:lumOff val="6770"/>
                <a:alphaOff val="0"/>
                <a:satMod val="110000"/>
                <a:lumMod val="100000"/>
                <a:shade val="100000"/>
              </a:schemeClr>
            </a:gs>
            <a:gs pos="100000">
              <a:schemeClr val="accent2">
                <a:shade val="80000"/>
                <a:hueOff val="-120354"/>
                <a:satOff val="2542"/>
                <a:lumOff val="677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Requirements</a:t>
          </a:r>
          <a:endParaRPr lang="en-US" sz="2000" kern="1200"/>
        </a:p>
      </dsp:txBody>
      <dsp:txXfrm>
        <a:off x="23417" y="1360256"/>
        <a:ext cx="11113166" cy="432866"/>
      </dsp:txXfrm>
    </dsp:sp>
    <dsp:sp modelId="{84D9338B-4908-4F79-97BB-0E9BCD30AF03}">
      <dsp:nvSpPr>
        <dsp:cNvPr id="0" name=""/>
        <dsp:cNvSpPr/>
      </dsp:nvSpPr>
      <dsp:spPr>
        <a:xfrm>
          <a:off x="0" y="1816539"/>
          <a:ext cx="11160000" cy="1097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GB" sz="1600" kern="1200"/>
            <a:t>Include the original copyright notice and licence text</a:t>
          </a:r>
          <a:endParaRPr lang="en-US" sz="1600" kern="1200"/>
        </a:p>
        <a:p>
          <a:pPr marL="171450" lvl="1" indent="-171450" algn="l" defTabSz="711200">
            <a:lnSpc>
              <a:spcPct val="90000"/>
            </a:lnSpc>
            <a:spcBef>
              <a:spcPct val="0"/>
            </a:spcBef>
            <a:spcAft>
              <a:spcPct val="20000"/>
            </a:spcAft>
            <a:buChar char="•"/>
          </a:pPr>
          <a:r>
            <a:rPr lang="en-GB" sz="1600" kern="1200"/>
            <a:t>Include notices of significant changes with dates</a:t>
          </a:r>
          <a:endParaRPr lang="en-US" sz="1600" kern="1200"/>
        </a:p>
        <a:p>
          <a:pPr marL="171450" lvl="1" indent="-171450" algn="l" defTabSz="711200">
            <a:lnSpc>
              <a:spcPct val="90000"/>
            </a:lnSpc>
            <a:spcBef>
              <a:spcPct val="0"/>
            </a:spcBef>
            <a:spcAft>
              <a:spcPct val="20000"/>
            </a:spcAft>
            <a:buChar char="•"/>
          </a:pPr>
          <a:r>
            <a:rPr lang="en-GB" sz="1600" kern="1200"/>
            <a:t>Disclose affected source code when distributing combined work</a:t>
          </a:r>
          <a:endParaRPr lang="en-US" sz="1600" kern="1200"/>
        </a:p>
        <a:p>
          <a:pPr marL="171450" lvl="1" indent="-171450" algn="l" defTabSz="711200">
            <a:lnSpc>
              <a:spcPct val="90000"/>
            </a:lnSpc>
            <a:spcBef>
              <a:spcPct val="0"/>
            </a:spcBef>
            <a:spcAft>
              <a:spcPct val="20000"/>
            </a:spcAft>
            <a:buChar char="•"/>
          </a:pPr>
          <a:r>
            <a:rPr lang="en-GB" sz="1600" kern="1200"/>
            <a:t>No sublicensing allowed</a:t>
          </a:r>
          <a:endParaRPr lang="en-US" sz="1600" kern="1200"/>
        </a:p>
      </dsp:txBody>
      <dsp:txXfrm>
        <a:off x="0" y="1816539"/>
        <a:ext cx="11160000" cy="1097100"/>
      </dsp:txXfrm>
    </dsp:sp>
    <dsp:sp modelId="{FBA3A1F0-285D-4B5C-A114-014BBF79AF15}">
      <dsp:nvSpPr>
        <dsp:cNvPr id="0" name=""/>
        <dsp:cNvSpPr/>
      </dsp:nvSpPr>
      <dsp:spPr>
        <a:xfrm>
          <a:off x="0" y="2913639"/>
          <a:ext cx="11160000" cy="479700"/>
        </a:xfrm>
        <a:prstGeom prst="roundRect">
          <a:avLst/>
        </a:prstGeom>
        <a:gradFill rotWithShape="0">
          <a:gsLst>
            <a:gs pos="0">
              <a:schemeClr val="accent2">
                <a:shade val="80000"/>
                <a:hueOff val="-240708"/>
                <a:satOff val="5083"/>
                <a:lumOff val="13541"/>
                <a:alphaOff val="0"/>
                <a:satMod val="103000"/>
                <a:lumMod val="102000"/>
                <a:tint val="94000"/>
              </a:schemeClr>
            </a:gs>
            <a:gs pos="50000">
              <a:schemeClr val="accent2">
                <a:shade val="80000"/>
                <a:hueOff val="-240708"/>
                <a:satOff val="5083"/>
                <a:lumOff val="13541"/>
                <a:alphaOff val="0"/>
                <a:satMod val="110000"/>
                <a:lumMod val="100000"/>
                <a:shade val="100000"/>
              </a:schemeClr>
            </a:gs>
            <a:gs pos="100000">
              <a:schemeClr val="accent2">
                <a:shade val="80000"/>
                <a:hueOff val="-240708"/>
                <a:satOff val="5083"/>
                <a:lumOff val="1354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Compatibility, linking and mixing</a:t>
          </a:r>
          <a:endParaRPr lang="en-US" sz="2000" kern="1200"/>
        </a:p>
      </dsp:txBody>
      <dsp:txXfrm>
        <a:off x="23417" y="2937056"/>
        <a:ext cx="11113166" cy="432866"/>
      </dsp:txXfrm>
    </dsp:sp>
    <dsp:sp modelId="{86C1E34B-C1E5-4DDB-9111-CBB8A53F6757}">
      <dsp:nvSpPr>
        <dsp:cNvPr id="0" name=""/>
        <dsp:cNvSpPr/>
      </dsp:nvSpPr>
      <dsp:spPr>
        <a:xfrm>
          <a:off x="0" y="3393339"/>
          <a:ext cx="11160000" cy="5485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GB" sz="1600" kern="1200"/>
            <a:t>Not linking permissive</a:t>
          </a:r>
          <a:endParaRPr lang="en-US" sz="1600" kern="1200"/>
        </a:p>
        <a:p>
          <a:pPr marL="171450" lvl="1" indent="-171450" algn="l" defTabSz="711200">
            <a:lnSpc>
              <a:spcPct val="90000"/>
            </a:lnSpc>
            <a:spcBef>
              <a:spcPct val="0"/>
            </a:spcBef>
            <a:spcAft>
              <a:spcPct val="20000"/>
            </a:spcAft>
            <a:buChar char="•"/>
          </a:pPr>
          <a:r>
            <a:rPr lang="en-GB" sz="1600" kern="1200"/>
            <a:t>Subsumes GPL 3.0</a:t>
          </a:r>
          <a:endParaRPr lang="en-US" sz="1600" kern="1200"/>
        </a:p>
      </dsp:txBody>
      <dsp:txXfrm>
        <a:off x="0" y="3393339"/>
        <a:ext cx="11160000" cy="548550"/>
      </dsp:txXfrm>
    </dsp:sp>
    <dsp:sp modelId="{B5685B7A-0E68-44A1-98B4-797AAA4CF94E}">
      <dsp:nvSpPr>
        <dsp:cNvPr id="0" name=""/>
        <dsp:cNvSpPr/>
      </dsp:nvSpPr>
      <dsp:spPr>
        <a:xfrm>
          <a:off x="0" y="3941889"/>
          <a:ext cx="11160000" cy="479700"/>
        </a:xfrm>
        <a:prstGeom prst="roundRect">
          <a:avLst/>
        </a:prstGeom>
        <a:gradFill rotWithShape="0">
          <a:gsLst>
            <a:gs pos="0">
              <a:schemeClr val="accent2">
                <a:shade val="80000"/>
                <a:hueOff val="-361061"/>
                <a:satOff val="7625"/>
                <a:lumOff val="20311"/>
                <a:alphaOff val="0"/>
                <a:satMod val="103000"/>
                <a:lumMod val="102000"/>
                <a:tint val="94000"/>
              </a:schemeClr>
            </a:gs>
            <a:gs pos="50000">
              <a:schemeClr val="accent2">
                <a:shade val="80000"/>
                <a:hueOff val="-361061"/>
                <a:satOff val="7625"/>
                <a:lumOff val="20311"/>
                <a:alphaOff val="0"/>
                <a:satMod val="110000"/>
                <a:lumMod val="100000"/>
                <a:shade val="100000"/>
              </a:schemeClr>
            </a:gs>
            <a:gs pos="100000">
              <a:schemeClr val="accent2">
                <a:shade val="80000"/>
                <a:hueOff val="-361061"/>
                <a:satOff val="7625"/>
                <a:lumOff val="2031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Patent rights: Explicit with defensive termination</a:t>
          </a:r>
          <a:endParaRPr lang="en-US" sz="2000" kern="1200" dirty="0"/>
        </a:p>
      </dsp:txBody>
      <dsp:txXfrm>
        <a:off x="23417" y="3965306"/>
        <a:ext cx="11113166" cy="432866"/>
      </dsp:txXfrm>
    </dsp:sp>
    <dsp:sp modelId="{72014448-3E21-47B7-A12A-5C542402D2DB}">
      <dsp:nvSpPr>
        <dsp:cNvPr id="0" name=""/>
        <dsp:cNvSpPr/>
      </dsp:nvSpPr>
      <dsp:spPr>
        <a:xfrm>
          <a:off x="0" y="4479189"/>
          <a:ext cx="11160000" cy="479700"/>
        </a:xfrm>
        <a:prstGeom prst="roundRect">
          <a:avLst/>
        </a:prstGeom>
        <a:gradFill rotWithShape="0">
          <a:gsLst>
            <a:gs pos="0">
              <a:schemeClr val="accent2">
                <a:shade val="80000"/>
                <a:hueOff val="-481415"/>
                <a:satOff val="10166"/>
                <a:lumOff val="27081"/>
                <a:alphaOff val="0"/>
                <a:satMod val="103000"/>
                <a:lumMod val="102000"/>
                <a:tint val="94000"/>
              </a:schemeClr>
            </a:gs>
            <a:gs pos="50000">
              <a:schemeClr val="accent2">
                <a:shade val="80000"/>
                <a:hueOff val="-481415"/>
                <a:satOff val="10166"/>
                <a:lumOff val="27081"/>
                <a:alphaOff val="0"/>
                <a:satMod val="110000"/>
                <a:lumMod val="100000"/>
                <a:shade val="100000"/>
              </a:schemeClr>
            </a:gs>
            <a:gs pos="100000">
              <a:schemeClr val="accent2">
                <a:shade val="80000"/>
                <a:hueOff val="-481415"/>
                <a:satOff val="10166"/>
                <a:lumOff val="2708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Trademark use: Not mentioned</a:t>
          </a:r>
          <a:endParaRPr lang="en-US" sz="2000" kern="1200"/>
        </a:p>
      </dsp:txBody>
      <dsp:txXfrm>
        <a:off x="23417" y="4502606"/>
        <a:ext cx="11113166" cy="43286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6E8FFD-9249-4B13-8CBC-7E0B1A32E7B2}">
      <dsp:nvSpPr>
        <dsp:cNvPr id="0" name=""/>
        <dsp:cNvSpPr/>
      </dsp:nvSpPr>
      <dsp:spPr>
        <a:xfrm rot="5400000">
          <a:off x="-91307" y="94379"/>
          <a:ext cx="608719" cy="426103"/>
        </a:xfrm>
        <a:prstGeom prst="chevron">
          <a:avLst/>
        </a:prstGeom>
        <a:solidFill>
          <a:schemeClr val="accent1">
            <a:alpha val="90000"/>
            <a:hueOff val="0"/>
            <a:satOff val="0"/>
            <a:lumOff val="0"/>
            <a:alphaOff val="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rot="-5400000">
        <a:off x="2" y="216123"/>
        <a:ext cx="426103" cy="182616"/>
      </dsp:txXfrm>
    </dsp:sp>
    <dsp:sp modelId="{41F6EDA0-23A9-4158-83F2-3FA0EB4FC1F0}">
      <dsp:nvSpPr>
        <dsp:cNvPr id="0" name=""/>
        <dsp:cNvSpPr/>
      </dsp:nvSpPr>
      <dsp:spPr>
        <a:xfrm rot="5400000">
          <a:off x="5273017" y="-4843842"/>
          <a:ext cx="395667" cy="10089496"/>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None/>
          </a:pPr>
          <a:r>
            <a:rPr lang="en-US" sz="2300" kern="1200" dirty="0">
              <a:solidFill>
                <a:schemeClr val="bg1"/>
              </a:solidFill>
            </a:rPr>
            <a:t>Licensing Process Overview</a:t>
          </a:r>
        </a:p>
      </dsp:txBody>
      <dsp:txXfrm rot="-5400000">
        <a:off x="426103" y="22387"/>
        <a:ext cx="10070181" cy="357037"/>
      </dsp:txXfrm>
    </dsp:sp>
    <dsp:sp modelId="{A879C7F5-1C1A-4383-A2BE-B3C5892E9038}">
      <dsp:nvSpPr>
        <dsp:cNvPr id="0" name=""/>
        <dsp:cNvSpPr/>
      </dsp:nvSpPr>
      <dsp:spPr>
        <a:xfrm rot="5400000">
          <a:off x="-91307" y="628161"/>
          <a:ext cx="608719" cy="426103"/>
        </a:xfrm>
        <a:prstGeom prst="chevron">
          <a:avLst/>
        </a:prstGeom>
        <a:solidFill>
          <a:schemeClr val="accent1">
            <a:alpha val="90000"/>
            <a:hueOff val="0"/>
            <a:satOff val="0"/>
            <a:lumOff val="0"/>
            <a:alphaOff val="-5714"/>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rot="-5400000">
        <a:off x="2" y="749905"/>
        <a:ext cx="426103" cy="182616"/>
      </dsp:txXfrm>
    </dsp:sp>
    <dsp:sp modelId="{276C80D1-B8E6-4E09-9480-77C058FE506C}">
      <dsp:nvSpPr>
        <dsp:cNvPr id="0" name=""/>
        <dsp:cNvSpPr/>
      </dsp:nvSpPr>
      <dsp:spPr>
        <a:xfrm rot="5400000">
          <a:off x="5273017" y="-4310060"/>
          <a:ext cx="395667" cy="10089496"/>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None/>
          </a:pPr>
          <a:r>
            <a:rPr lang="en-GB" sz="2300" kern="1200" dirty="0">
              <a:solidFill>
                <a:schemeClr val="bg1"/>
              </a:solidFill>
            </a:rPr>
            <a:t>Preparation</a:t>
          </a:r>
          <a:endParaRPr lang="en-US" sz="2300" kern="1200" dirty="0">
            <a:solidFill>
              <a:schemeClr val="bg1"/>
            </a:solidFill>
          </a:endParaRPr>
        </a:p>
      </dsp:txBody>
      <dsp:txXfrm rot="-5400000">
        <a:off x="426103" y="556169"/>
        <a:ext cx="10070181" cy="357037"/>
      </dsp:txXfrm>
    </dsp:sp>
    <dsp:sp modelId="{F5B6561E-AEFF-4719-A997-9AA422508506}">
      <dsp:nvSpPr>
        <dsp:cNvPr id="0" name=""/>
        <dsp:cNvSpPr/>
      </dsp:nvSpPr>
      <dsp:spPr>
        <a:xfrm rot="5400000">
          <a:off x="-91307" y="1161943"/>
          <a:ext cx="608719" cy="426103"/>
        </a:xfrm>
        <a:prstGeom prst="chevron">
          <a:avLst/>
        </a:prstGeom>
        <a:solidFill>
          <a:schemeClr val="accent1">
            <a:alpha val="90000"/>
            <a:hueOff val="0"/>
            <a:satOff val="0"/>
            <a:lumOff val="0"/>
            <a:alphaOff val="-11429"/>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rot="-5400000">
        <a:off x="2" y="1283687"/>
        <a:ext cx="426103" cy="182616"/>
      </dsp:txXfrm>
    </dsp:sp>
    <dsp:sp modelId="{BBAA70DE-9CA8-498F-9AC6-D060C633ACDE}">
      <dsp:nvSpPr>
        <dsp:cNvPr id="0" name=""/>
        <dsp:cNvSpPr/>
      </dsp:nvSpPr>
      <dsp:spPr>
        <a:xfrm rot="5400000">
          <a:off x="5273017" y="-3776278"/>
          <a:ext cx="395667" cy="10089496"/>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None/>
          </a:pPr>
          <a:r>
            <a:rPr lang="en-US" sz="2300" kern="1200" dirty="0">
              <a:solidFill>
                <a:schemeClr val="bg1"/>
              </a:solidFill>
            </a:rPr>
            <a:t>One or Several Projects?</a:t>
          </a:r>
        </a:p>
      </dsp:txBody>
      <dsp:txXfrm rot="-5400000">
        <a:off x="426103" y="1089951"/>
        <a:ext cx="10070181" cy="357037"/>
      </dsp:txXfrm>
    </dsp:sp>
    <dsp:sp modelId="{B708868B-BF04-43AD-9477-D2A69B296AC2}">
      <dsp:nvSpPr>
        <dsp:cNvPr id="0" name=""/>
        <dsp:cNvSpPr/>
      </dsp:nvSpPr>
      <dsp:spPr>
        <a:xfrm rot="5400000">
          <a:off x="-91307" y="1695725"/>
          <a:ext cx="608719" cy="426103"/>
        </a:xfrm>
        <a:prstGeom prst="chevron">
          <a:avLst/>
        </a:prstGeom>
        <a:solidFill>
          <a:schemeClr val="accent1">
            <a:alpha val="90000"/>
            <a:hueOff val="0"/>
            <a:satOff val="0"/>
            <a:lumOff val="0"/>
            <a:alphaOff val="-17143"/>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rot="-5400000">
        <a:off x="2" y="1817469"/>
        <a:ext cx="426103" cy="182616"/>
      </dsp:txXfrm>
    </dsp:sp>
    <dsp:sp modelId="{748E931B-C4C0-4561-9364-2B3587D865EF}">
      <dsp:nvSpPr>
        <dsp:cNvPr id="0" name=""/>
        <dsp:cNvSpPr/>
      </dsp:nvSpPr>
      <dsp:spPr>
        <a:xfrm rot="5400000">
          <a:off x="5273017" y="-3242496"/>
          <a:ext cx="395667" cy="10089496"/>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None/>
          </a:pPr>
          <a:r>
            <a:rPr lang="en-US" sz="2300" kern="1200" dirty="0">
              <a:solidFill>
                <a:schemeClr val="bg1"/>
              </a:solidFill>
            </a:rPr>
            <a:t>Information Gathering and Documenting</a:t>
          </a:r>
        </a:p>
      </dsp:txBody>
      <dsp:txXfrm rot="-5400000">
        <a:off x="426103" y="1623733"/>
        <a:ext cx="10070181" cy="357037"/>
      </dsp:txXfrm>
    </dsp:sp>
    <dsp:sp modelId="{D4C44654-CFE7-415F-A69C-B468239ADC41}">
      <dsp:nvSpPr>
        <dsp:cNvPr id="0" name=""/>
        <dsp:cNvSpPr/>
      </dsp:nvSpPr>
      <dsp:spPr>
        <a:xfrm rot="5400000">
          <a:off x="-91307" y="2229508"/>
          <a:ext cx="608719" cy="426103"/>
        </a:xfrm>
        <a:prstGeom prst="chevron">
          <a:avLst/>
        </a:prstGeom>
        <a:solidFill>
          <a:schemeClr val="accent1">
            <a:alpha val="90000"/>
            <a:hueOff val="0"/>
            <a:satOff val="0"/>
            <a:lumOff val="0"/>
            <a:alphaOff val="-22857"/>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rot="-5400000">
        <a:off x="2" y="2351252"/>
        <a:ext cx="426103" cy="182616"/>
      </dsp:txXfrm>
    </dsp:sp>
    <dsp:sp modelId="{8882C951-256F-4D55-8F2D-1C73D38E44DD}">
      <dsp:nvSpPr>
        <dsp:cNvPr id="0" name=""/>
        <dsp:cNvSpPr/>
      </dsp:nvSpPr>
      <dsp:spPr>
        <a:xfrm rot="5400000">
          <a:off x="5273017" y="-2708713"/>
          <a:ext cx="395667" cy="10089496"/>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None/>
          </a:pPr>
          <a:r>
            <a:rPr lang="en-US" sz="2300" kern="1200" dirty="0">
              <a:solidFill>
                <a:schemeClr val="bg1"/>
              </a:solidFill>
            </a:rPr>
            <a:t>Remediation</a:t>
          </a:r>
        </a:p>
      </dsp:txBody>
      <dsp:txXfrm rot="-5400000">
        <a:off x="426103" y="2157516"/>
        <a:ext cx="10070181" cy="357037"/>
      </dsp:txXfrm>
    </dsp:sp>
    <dsp:sp modelId="{B09AC553-4F7B-4D9D-836F-754A86CC796F}">
      <dsp:nvSpPr>
        <dsp:cNvPr id="0" name=""/>
        <dsp:cNvSpPr/>
      </dsp:nvSpPr>
      <dsp:spPr>
        <a:xfrm rot="5400000">
          <a:off x="-91307" y="2763290"/>
          <a:ext cx="608719" cy="426103"/>
        </a:xfrm>
        <a:prstGeom prst="chevron">
          <a:avLst/>
        </a:prstGeom>
        <a:solidFill>
          <a:schemeClr val="accent1">
            <a:alpha val="90000"/>
            <a:hueOff val="0"/>
            <a:satOff val="0"/>
            <a:lumOff val="0"/>
            <a:alphaOff val="-28571"/>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rot="-5400000">
        <a:off x="2" y="2885034"/>
        <a:ext cx="426103" cy="182616"/>
      </dsp:txXfrm>
    </dsp:sp>
    <dsp:sp modelId="{1145A131-A730-4669-9749-99B3D247E531}">
      <dsp:nvSpPr>
        <dsp:cNvPr id="0" name=""/>
        <dsp:cNvSpPr/>
      </dsp:nvSpPr>
      <dsp:spPr>
        <a:xfrm rot="5400000">
          <a:off x="5273017" y="-2174931"/>
          <a:ext cx="395667" cy="10089496"/>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None/>
          </a:pPr>
          <a:r>
            <a:rPr lang="en-US" sz="2300" kern="1200" dirty="0">
              <a:solidFill>
                <a:schemeClr val="bg1"/>
              </a:solidFill>
            </a:rPr>
            <a:t>Creating </a:t>
          </a:r>
          <a:r>
            <a:rPr lang="en-US" sz="2300" kern="1200" dirty="0" err="1">
              <a:solidFill>
                <a:schemeClr val="bg1"/>
              </a:solidFill>
            </a:rPr>
            <a:t>Licence</a:t>
          </a:r>
          <a:r>
            <a:rPr lang="en-US" sz="2300" kern="1200" dirty="0">
              <a:solidFill>
                <a:schemeClr val="bg1"/>
              </a:solidFill>
            </a:rPr>
            <a:t>-Related Artefacts</a:t>
          </a:r>
        </a:p>
      </dsp:txBody>
      <dsp:txXfrm rot="-5400000">
        <a:off x="426103" y="2691298"/>
        <a:ext cx="10070181" cy="357037"/>
      </dsp:txXfrm>
    </dsp:sp>
    <dsp:sp modelId="{5142A26F-2AD6-4C3E-BC55-B4DE76B19CEA}">
      <dsp:nvSpPr>
        <dsp:cNvPr id="0" name=""/>
        <dsp:cNvSpPr/>
      </dsp:nvSpPr>
      <dsp:spPr>
        <a:xfrm rot="5400000">
          <a:off x="-91307" y="3297072"/>
          <a:ext cx="608719" cy="426103"/>
        </a:xfrm>
        <a:prstGeom prst="chevron">
          <a:avLst/>
        </a:prstGeom>
        <a:solidFill>
          <a:schemeClr val="accent1">
            <a:alpha val="90000"/>
            <a:hueOff val="0"/>
            <a:satOff val="0"/>
            <a:lumOff val="0"/>
            <a:alphaOff val="-34286"/>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rot="-5400000">
        <a:off x="2" y="3418816"/>
        <a:ext cx="426103" cy="182616"/>
      </dsp:txXfrm>
    </dsp:sp>
    <dsp:sp modelId="{63C847A3-F162-4265-B542-69389E0C1CE3}">
      <dsp:nvSpPr>
        <dsp:cNvPr id="0" name=""/>
        <dsp:cNvSpPr/>
      </dsp:nvSpPr>
      <dsp:spPr>
        <a:xfrm rot="5400000">
          <a:off x="5273017" y="-1641149"/>
          <a:ext cx="395667" cy="10089496"/>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None/>
          </a:pPr>
          <a:r>
            <a:rPr lang="en-US" sz="2300" kern="1200" dirty="0">
              <a:solidFill>
                <a:schemeClr val="bg1"/>
              </a:solidFill>
            </a:rPr>
            <a:t>Continuous </a:t>
          </a:r>
          <a:r>
            <a:rPr lang="en-US" sz="2300" kern="1200" dirty="0" err="1">
              <a:solidFill>
                <a:schemeClr val="bg1"/>
              </a:solidFill>
            </a:rPr>
            <a:t>Licence</a:t>
          </a:r>
          <a:r>
            <a:rPr lang="en-US" sz="2300" kern="1200" dirty="0">
              <a:solidFill>
                <a:schemeClr val="bg1"/>
              </a:solidFill>
            </a:rPr>
            <a:t> Management</a:t>
          </a:r>
        </a:p>
      </dsp:txBody>
      <dsp:txXfrm rot="-5400000">
        <a:off x="426103" y="3225080"/>
        <a:ext cx="10070181" cy="357037"/>
      </dsp:txXfrm>
    </dsp:sp>
    <dsp:sp modelId="{C97E968A-8299-4AC1-94C3-FBD1B9066AE3}">
      <dsp:nvSpPr>
        <dsp:cNvPr id="0" name=""/>
        <dsp:cNvSpPr/>
      </dsp:nvSpPr>
      <dsp:spPr>
        <a:xfrm rot="5400000">
          <a:off x="-91307" y="3830854"/>
          <a:ext cx="608719" cy="426103"/>
        </a:xfrm>
        <a:prstGeom prst="chevron">
          <a:avLst/>
        </a:prstGeom>
        <a:solidFill>
          <a:schemeClr val="accent1">
            <a:alpha val="90000"/>
            <a:hueOff val="0"/>
            <a:satOff val="0"/>
            <a:lumOff val="0"/>
            <a:alphaOff val="-4000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rot="-5400000">
        <a:off x="2" y="3952598"/>
        <a:ext cx="426103" cy="182616"/>
      </dsp:txXfrm>
    </dsp:sp>
    <dsp:sp modelId="{8D502258-8CAA-4F57-83F5-A571A861DDE1}">
      <dsp:nvSpPr>
        <dsp:cNvPr id="0" name=""/>
        <dsp:cNvSpPr/>
      </dsp:nvSpPr>
      <dsp:spPr>
        <a:xfrm rot="5400000">
          <a:off x="5273017" y="-1107367"/>
          <a:ext cx="395667" cy="10089496"/>
        </a:xfrm>
        <a:prstGeom prst="round2SameRect">
          <a:avLst/>
        </a:prstGeom>
        <a:solidFill>
          <a:schemeClr val="accent1">
            <a:alpha val="90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None/>
          </a:pPr>
          <a:r>
            <a:rPr lang="en-US" sz="2300" kern="1200" dirty="0">
              <a:solidFill>
                <a:schemeClr val="bg1"/>
              </a:solidFill>
            </a:rPr>
            <a:t>Tracking and Licensing Documentation, Data and Other Works</a:t>
          </a:r>
        </a:p>
      </dsp:txBody>
      <dsp:txXfrm rot="-5400000">
        <a:off x="426103" y="3758862"/>
        <a:ext cx="10070181" cy="3570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B98D14-BF9B-431A-A646-98FF41267A1D}">
      <dsp:nvSpPr>
        <dsp:cNvPr id="0" name=""/>
        <dsp:cNvSpPr/>
      </dsp:nvSpPr>
      <dsp:spPr>
        <a:xfrm>
          <a:off x="582645" y="1178"/>
          <a:ext cx="2174490" cy="1304694"/>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kern="1200" dirty="0"/>
            <a:t>Cost-effectiveness</a:t>
          </a:r>
          <a:r>
            <a:rPr lang="en-US" sz="2600" kern="1200" dirty="0"/>
            <a:t> </a:t>
          </a:r>
        </a:p>
      </dsp:txBody>
      <dsp:txXfrm>
        <a:off x="582645" y="1178"/>
        <a:ext cx="2174490" cy="1304694"/>
      </dsp:txXfrm>
    </dsp:sp>
    <dsp:sp modelId="{2EA32DFF-95F4-4ED5-8549-8E171AD65DF4}">
      <dsp:nvSpPr>
        <dsp:cNvPr id="0" name=""/>
        <dsp:cNvSpPr/>
      </dsp:nvSpPr>
      <dsp:spPr>
        <a:xfrm>
          <a:off x="2974584" y="1178"/>
          <a:ext cx="2174490" cy="1304694"/>
        </a:xfrm>
        <a:prstGeom prst="rect">
          <a:avLst/>
        </a:prstGeom>
        <a:gradFill rotWithShape="0">
          <a:gsLst>
            <a:gs pos="0">
              <a:schemeClr val="accent5">
                <a:hueOff val="-735334"/>
                <a:satOff val="-1023"/>
                <a:lumOff val="-392"/>
                <a:alphaOff val="0"/>
                <a:satMod val="103000"/>
                <a:lumMod val="102000"/>
                <a:tint val="94000"/>
              </a:schemeClr>
            </a:gs>
            <a:gs pos="50000">
              <a:schemeClr val="accent5">
                <a:hueOff val="-735334"/>
                <a:satOff val="-1023"/>
                <a:lumOff val="-392"/>
                <a:alphaOff val="0"/>
                <a:satMod val="110000"/>
                <a:lumMod val="100000"/>
                <a:shade val="100000"/>
              </a:schemeClr>
            </a:gs>
            <a:gs pos="100000">
              <a:schemeClr val="accent5">
                <a:hueOff val="-735334"/>
                <a:satOff val="-1023"/>
                <a:lumOff val="-39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kern="1200"/>
            <a:t>Transparency</a:t>
          </a:r>
          <a:r>
            <a:rPr lang="en-US" sz="2600" kern="1200"/>
            <a:t> </a:t>
          </a:r>
        </a:p>
      </dsp:txBody>
      <dsp:txXfrm>
        <a:off x="2974584" y="1178"/>
        <a:ext cx="2174490" cy="1304694"/>
      </dsp:txXfrm>
    </dsp:sp>
    <dsp:sp modelId="{D06B6F7A-F384-4B9A-A1FD-804F23B10FDE}">
      <dsp:nvSpPr>
        <dsp:cNvPr id="0" name=""/>
        <dsp:cNvSpPr/>
      </dsp:nvSpPr>
      <dsp:spPr>
        <a:xfrm>
          <a:off x="5366524" y="1178"/>
          <a:ext cx="2174490" cy="1304694"/>
        </a:xfrm>
        <a:prstGeom prst="rect">
          <a:avLst/>
        </a:prstGeom>
        <a:gradFill rotWithShape="0">
          <a:gsLst>
            <a:gs pos="0">
              <a:schemeClr val="accent5">
                <a:hueOff val="-1470669"/>
                <a:satOff val="-2046"/>
                <a:lumOff val="-784"/>
                <a:alphaOff val="0"/>
                <a:satMod val="103000"/>
                <a:lumMod val="102000"/>
                <a:tint val="94000"/>
              </a:schemeClr>
            </a:gs>
            <a:gs pos="50000">
              <a:schemeClr val="accent5">
                <a:hueOff val="-1470669"/>
                <a:satOff val="-2046"/>
                <a:lumOff val="-784"/>
                <a:alphaOff val="0"/>
                <a:satMod val="110000"/>
                <a:lumMod val="100000"/>
                <a:shade val="100000"/>
              </a:schemeClr>
            </a:gs>
            <a:gs pos="100000">
              <a:schemeClr val="accent5">
                <a:hueOff val="-1470669"/>
                <a:satOff val="-2046"/>
                <a:lumOff val="-78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kern="1200"/>
            <a:t>Community collaboration</a:t>
          </a:r>
        </a:p>
      </dsp:txBody>
      <dsp:txXfrm>
        <a:off x="5366524" y="1178"/>
        <a:ext cx="2174490" cy="1304694"/>
      </dsp:txXfrm>
    </dsp:sp>
    <dsp:sp modelId="{6216B705-05A7-4AB6-890C-F6EC026B0B06}">
      <dsp:nvSpPr>
        <dsp:cNvPr id="0" name=""/>
        <dsp:cNvSpPr/>
      </dsp:nvSpPr>
      <dsp:spPr>
        <a:xfrm>
          <a:off x="7758464" y="1178"/>
          <a:ext cx="2174490" cy="1304694"/>
        </a:xfrm>
        <a:prstGeom prst="rect">
          <a:avLst/>
        </a:prstGeom>
        <a:gradFill rotWithShape="0">
          <a:gsLst>
            <a:gs pos="0">
              <a:schemeClr val="accent5">
                <a:hueOff val="-2206003"/>
                <a:satOff val="-3068"/>
                <a:lumOff val="-1177"/>
                <a:alphaOff val="0"/>
                <a:satMod val="103000"/>
                <a:lumMod val="102000"/>
                <a:tint val="94000"/>
              </a:schemeClr>
            </a:gs>
            <a:gs pos="50000">
              <a:schemeClr val="accent5">
                <a:hueOff val="-2206003"/>
                <a:satOff val="-3068"/>
                <a:lumOff val="-1177"/>
                <a:alphaOff val="0"/>
                <a:satMod val="110000"/>
                <a:lumMod val="100000"/>
                <a:shade val="100000"/>
              </a:schemeClr>
            </a:gs>
            <a:gs pos="100000">
              <a:schemeClr val="accent5">
                <a:hueOff val="-2206003"/>
                <a:satOff val="-3068"/>
                <a:lumOff val="-1177"/>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kern="1200"/>
            <a:t>Customisation </a:t>
          </a:r>
        </a:p>
      </dsp:txBody>
      <dsp:txXfrm>
        <a:off x="7758464" y="1178"/>
        <a:ext cx="2174490" cy="1304694"/>
      </dsp:txXfrm>
    </dsp:sp>
    <dsp:sp modelId="{C9C00B87-2315-4905-B330-D2D059D67F1E}">
      <dsp:nvSpPr>
        <dsp:cNvPr id="0" name=""/>
        <dsp:cNvSpPr/>
      </dsp:nvSpPr>
      <dsp:spPr>
        <a:xfrm>
          <a:off x="553441" y="3040629"/>
          <a:ext cx="2174490" cy="1304694"/>
        </a:xfrm>
        <a:prstGeom prst="rect">
          <a:avLst/>
        </a:prstGeom>
        <a:gradFill rotWithShape="0">
          <a:gsLst>
            <a:gs pos="0">
              <a:schemeClr val="accent5">
                <a:hueOff val="-2941338"/>
                <a:satOff val="-4091"/>
                <a:lumOff val="-1569"/>
                <a:alphaOff val="0"/>
                <a:satMod val="103000"/>
                <a:lumMod val="102000"/>
                <a:tint val="94000"/>
              </a:schemeClr>
            </a:gs>
            <a:gs pos="50000">
              <a:schemeClr val="accent5">
                <a:hueOff val="-2941338"/>
                <a:satOff val="-4091"/>
                <a:lumOff val="-1569"/>
                <a:alphaOff val="0"/>
                <a:satMod val="110000"/>
                <a:lumMod val="100000"/>
                <a:shade val="100000"/>
              </a:schemeClr>
            </a:gs>
            <a:gs pos="100000">
              <a:schemeClr val="accent5">
                <a:hueOff val="-2941338"/>
                <a:satOff val="-4091"/>
                <a:lumOff val="-1569"/>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kern="1200"/>
            <a:t>Vendor independence </a:t>
          </a:r>
        </a:p>
      </dsp:txBody>
      <dsp:txXfrm>
        <a:off x="553441" y="3040629"/>
        <a:ext cx="2174490" cy="1304694"/>
      </dsp:txXfrm>
    </dsp:sp>
    <dsp:sp modelId="{AF137EF0-CA77-41DF-A879-1D9D3CA9BBAD}">
      <dsp:nvSpPr>
        <dsp:cNvPr id="0" name=""/>
        <dsp:cNvSpPr/>
      </dsp:nvSpPr>
      <dsp:spPr>
        <a:xfrm>
          <a:off x="1765415" y="1531202"/>
          <a:ext cx="2174490" cy="1304694"/>
        </a:xfrm>
        <a:prstGeom prst="rect">
          <a:avLst/>
        </a:prstGeom>
        <a:gradFill rotWithShape="0">
          <a:gsLst>
            <a:gs pos="0">
              <a:schemeClr val="accent5">
                <a:hueOff val="-3676672"/>
                <a:satOff val="-5114"/>
                <a:lumOff val="-1961"/>
                <a:alphaOff val="0"/>
                <a:satMod val="103000"/>
                <a:lumMod val="102000"/>
                <a:tint val="94000"/>
              </a:schemeClr>
            </a:gs>
            <a:gs pos="50000">
              <a:schemeClr val="accent5">
                <a:hueOff val="-3676672"/>
                <a:satOff val="-5114"/>
                <a:lumOff val="-1961"/>
                <a:alphaOff val="0"/>
                <a:satMod val="110000"/>
                <a:lumMod val="100000"/>
                <a:shade val="100000"/>
              </a:schemeClr>
            </a:gs>
            <a:gs pos="100000">
              <a:schemeClr val="accent5">
                <a:hueOff val="-3676672"/>
                <a:satOff val="-5114"/>
                <a:lumOff val="-196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kern="1200"/>
            <a:t>Longevity</a:t>
          </a:r>
        </a:p>
      </dsp:txBody>
      <dsp:txXfrm>
        <a:off x="1765415" y="1531202"/>
        <a:ext cx="2174490" cy="1304694"/>
      </dsp:txXfrm>
    </dsp:sp>
    <dsp:sp modelId="{2F301747-55D8-400F-BA03-50313AE49539}">
      <dsp:nvSpPr>
        <dsp:cNvPr id="0" name=""/>
        <dsp:cNvSpPr/>
      </dsp:nvSpPr>
      <dsp:spPr>
        <a:xfrm>
          <a:off x="4175208" y="1523321"/>
          <a:ext cx="2174490" cy="1304694"/>
        </a:xfrm>
        <a:prstGeom prst="rect">
          <a:avLst/>
        </a:prstGeom>
        <a:gradFill rotWithShape="0">
          <a:gsLst>
            <a:gs pos="0">
              <a:schemeClr val="accent5">
                <a:hueOff val="-4412007"/>
                <a:satOff val="-6137"/>
                <a:lumOff val="-2353"/>
                <a:alphaOff val="0"/>
                <a:satMod val="103000"/>
                <a:lumMod val="102000"/>
                <a:tint val="94000"/>
              </a:schemeClr>
            </a:gs>
            <a:gs pos="50000">
              <a:schemeClr val="accent5">
                <a:hueOff val="-4412007"/>
                <a:satOff val="-6137"/>
                <a:lumOff val="-2353"/>
                <a:alphaOff val="0"/>
                <a:satMod val="110000"/>
                <a:lumMod val="100000"/>
                <a:shade val="100000"/>
              </a:schemeClr>
            </a:gs>
            <a:gs pos="100000">
              <a:schemeClr val="accent5">
                <a:hueOff val="-4412007"/>
                <a:satOff val="-6137"/>
                <a:lumOff val="-235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kern="1200"/>
            <a:t>Security</a:t>
          </a:r>
        </a:p>
      </dsp:txBody>
      <dsp:txXfrm>
        <a:off x="4175208" y="1523321"/>
        <a:ext cx="2174490" cy="1304694"/>
      </dsp:txXfrm>
    </dsp:sp>
    <dsp:sp modelId="{D2A28FD4-0F22-4192-B53E-445FAE190D9D}">
      <dsp:nvSpPr>
        <dsp:cNvPr id="0" name=""/>
        <dsp:cNvSpPr/>
      </dsp:nvSpPr>
      <dsp:spPr>
        <a:xfrm>
          <a:off x="6555296" y="1529336"/>
          <a:ext cx="2174490" cy="1304694"/>
        </a:xfrm>
        <a:prstGeom prst="rect">
          <a:avLst/>
        </a:prstGeom>
        <a:gradFill rotWithShape="0">
          <a:gsLst>
            <a:gs pos="0">
              <a:schemeClr val="accent5">
                <a:hueOff val="-5147341"/>
                <a:satOff val="-7160"/>
                <a:lumOff val="-2745"/>
                <a:alphaOff val="0"/>
                <a:satMod val="103000"/>
                <a:lumMod val="102000"/>
                <a:tint val="94000"/>
              </a:schemeClr>
            </a:gs>
            <a:gs pos="50000">
              <a:schemeClr val="accent5">
                <a:hueOff val="-5147341"/>
                <a:satOff val="-7160"/>
                <a:lumOff val="-2745"/>
                <a:alphaOff val="0"/>
                <a:satMod val="110000"/>
                <a:lumMod val="100000"/>
                <a:shade val="100000"/>
              </a:schemeClr>
            </a:gs>
            <a:gs pos="100000">
              <a:schemeClr val="accent5">
                <a:hueOff val="-5147341"/>
                <a:satOff val="-7160"/>
                <a:lumOff val="-274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kern="1200"/>
            <a:t>Education and learning</a:t>
          </a:r>
        </a:p>
      </dsp:txBody>
      <dsp:txXfrm>
        <a:off x="6555296" y="1529336"/>
        <a:ext cx="2174490" cy="1304694"/>
      </dsp:txXfrm>
    </dsp:sp>
    <dsp:sp modelId="{D5EE101B-99A5-4C75-9847-5E55BFDF7397}">
      <dsp:nvSpPr>
        <dsp:cNvPr id="0" name=""/>
        <dsp:cNvSpPr/>
      </dsp:nvSpPr>
      <dsp:spPr>
        <a:xfrm>
          <a:off x="2958080" y="3040624"/>
          <a:ext cx="2174490" cy="1304694"/>
        </a:xfrm>
        <a:prstGeom prst="rect">
          <a:avLst/>
        </a:prstGeom>
        <a:gradFill rotWithShape="0">
          <a:gsLst>
            <a:gs pos="0">
              <a:schemeClr val="accent5">
                <a:hueOff val="-5882676"/>
                <a:satOff val="-8182"/>
                <a:lumOff val="-3138"/>
                <a:alphaOff val="0"/>
                <a:satMod val="103000"/>
                <a:lumMod val="102000"/>
                <a:tint val="94000"/>
              </a:schemeClr>
            </a:gs>
            <a:gs pos="50000">
              <a:schemeClr val="accent5">
                <a:hueOff val="-5882676"/>
                <a:satOff val="-8182"/>
                <a:lumOff val="-3138"/>
                <a:alphaOff val="0"/>
                <a:satMod val="110000"/>
                <a:lumMod val="100000"/>
                <a:shade val="100000"/>
              </a:schemeClr>
            </a:gs>
            <a:gs pos="100000">
              <a:schemeClr val="accent5">
                <a:hueOff val="-5882676"/>
                <a:satOff val="-8182"/>
                <a:lumOff val="-3138"/>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kern="1200"/>
            <a:t>Compatibility</a:t>
          </a:r>
          <a:r>
            <a:rPr lang="en-US" sz="2600" kern="1200"/>
            <a:t> </a:t>
          </a:r>
        </a:p>
      </dsp:txBody>
      <dsp:txXfrm>
        <a:off x="2958080" y="3040624"/>
        <a:ext cx="2174490" cy="1304694"/>
      </dsp:txXfrm>
    </dsp:sp>
    <dsp:sp modelId="{AE9650D9-CC4A-4C42-B45F-CB6DB9584703}">
      <dsp:nvSpPr>
        <dsp:cNvPr id="0" name=""/>
        <dsp:cNvSpPr/>
      </dsp:nvSpPr>
      <dsp:spPr>
        <a:xfrm>
          <a:off x="5398141" y="3046639"/>
          <a:ext cx="2174490" cy="1304694"/>
        </a:xfrm>
        <a:prstGeom prst="rect">
          <a:avLst/>
        </a:prstGeom>
        <a:gradFill rotWithShape="0">
          <a:gsLst>
            <a:gs pos="0">
              <a:schemeClr val="accent5">
                <a:hueOff val="-6618010"/>
                <a:satOff val="-9205"/>
                <a:lumOff val="-3530"/>
                <a:alphaOff val="0"/>
                <a:satMod val="103000"/>
                <a:lumMod val="102000"/>
                <a:tint val="94000"/>
              </a:schemeClr>
            </a:gs>
            <a:gs pos="50000">
              <a:schemeClr val="accent5">
                <a:hueOff val="-6618010"/>
                <a:satOff val="-9205"/>
                <a:lumOff val="-3530"/>
                <a:alphaOff val="0"/>
                <a:satMod val="110000"/>
                <a:lumMod val="100000"/>
                <a:shade val="100000"/>
              </a:schemeClr>
            </a:gs>
            <a:gs pos="100000">
              <a:schemeClr val="accent5">
                <a:hueOff val="-6618010"/>
                <a:satOff val="-9205"/>
                <a:lumOff val="-353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kern="1200"/>
            <a:t>Ethical values</a:t>
          </a:r>
        </a:p>
      </dsp:txBody>
      <dsp:txXfrm>
        <a:off x="5398141" y="3046639"/>
        <a:ext cx="2174490" cy="1304694"/>
      </dsp:txXfrm>
    </dsp:sp>
    <dsp:sp modelId="{0C223342-AF45-4C0D-B87A-DC84982B1B72}">
      <dsp:nvSpPr>
        <dsp:cNvPr id="0" name=""/>
        <dsp:cNvSpPr/>
      </dsp:nvSpPr>
      <dsp:spPr>
        <a:xfrm>
          <a:off x="7829700" y="3046639"/>
          <a:ext cx="2174490" cy="1304694"/>
        </a:xfrm>
        <a:prstGeom prst="rect">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kern="1200"/>
            <a:t>Global accessibility</a:t>
          </a:r>
        </a:p>
      </dsp:txBody>
      <dsp:txXfrm>
        <a:off x="7829700" y="3046639"/>
        <a:ext cx="2174490" cy="130469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6F5008-B647-4425-8AC7-145CD7E31115}">
      <dsp:nvSpPr>
        <dsp:cNvPr id="0" name=""/>
        <dsp:cNvSpPr/>
      </dsp:nvSpPr>
      <dsp:spPr>
        <a:xfrm>
          <a:off x="789278" y="1218381"/>
          <a:ext cx="626356" cy="7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55ABD592-61CA-4DB2-9035-D0028B4F9DD8}">
      <dsp:nvSpPr>
        <dsp:cNvPr id="0" name=""/>
        <dsp:cNvSpPr/>
      </dsp:nvSpPr>
      <dsp:spPr>
        <a:xfrm>
          <a:off x="1453216" y="1165803"/>
          <a:ext cx="72030" cy="135282"/>
        </a:xfrm>
        <a:prstGeom prst="chevron">
          <a:avLst>
            <a:gd name="adj" fmla="val 9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8C9794B9-8C8E-4805-B97E-0700E20B92FB}">
      <dsp:nvSpPr>
        <dsp:cNvPr id="0" name=""/>
        <dsp:cNvSpPr/>
      </dsp:nvSpPr>
      <dsp:spPr>
        <a:xfrm>
          <a:off x="417964" y="925397"/>
          <a:ext cx="586040" cy="586040"/>
        </a:xfrm>
        <a:prstGeom prst="ellipse">
          <a:avLst/>
        </a:prstGeom>
        <a:solidFill>
          <a:schemeClr val="accent1">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742" tIns="22742" rIns="22742" bIns="22742" numCol="1" spcCol="1270" anchor="ctr" anchorCtr="0">
          <a:noAutofit/>
        </a:bodyPr>
        <a:lstStyle/>
        <a:p>
          <a:pPr marL="0" lvl="0" indent="0" algn="ctr" defTabSz="1155700">
            <a:lnSpc>
              <a:spcPct val="90000"/>
            </a:lnSpc>
            <a:spcBef>
              <a:spcPct val="0"/>
            </a:spcBef>
            <a:spcAft>
              <a:spcPct val="35000"/>
            </a:spcAft>
            <a:buNone/>
          </a:pPr>
          <a:r>
            <a:rPr lang="en-US" sz="2600" kern="1200"/>
            <a:t>1</a:t>
          </a:r>
        </a:p>
      </dsp:txBody>
      <dsp:txXfrm>
        <a:off x="503788" y="1011221"/>
        <a:ext cx="414392" cy="414392"/>
      </dsp:txXfrm>
    </dsp:sp>
    <dsp:sp modelId="{0CEC97BB-3D5E-4B64-AF19-0DE2472AA5AA}">
      <dsp:nvSpPr>
        <dsp:cNvPr id="0" name=""/>
        <dsp:cNvSpPr/>
      </dsp:nvSpPr>
      <dsp:spPr>
        <a:xfrm>
          <a:off x="6333" y="1677024"/>
          <a:ext cx="1409301"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1167" tIns="165100" rIns="111167" bIns="165100" numCol="1" spcCol="1270" anchor="t" anchorCtr="0">
          <a:noAutofit/>
        </a:bodyPr>
        <a:lstStyle/>
        <a:p>
          <a:pPr marL="0" lvl="0" indent="0" algn="l" defTabSz="533400">
            <a:lnSpc>
              <a:spcPct val="90000"/>
            </a:lnSpc>
            <a:spcBef>
              <a:spcPct val="0"/>
            </a:spcBef>
            <a:spcAft>
              <a:spcPct val="35000"/>
            </a:spcAft>
            <a:buNone/>
          </a:pPr>
          <a:r>
            <a:rPr lang="en-GB" sz="1200" kern="1200" dirty="0"/>
            <a:t>Decide on the software name, project grouping and usage of IPR (source code, libraries, frameworks, datasets…)</a:t>
          </a:r>
          <a:endParaRPr lang="en-US" sz="1200" kern="1200" dirty="0"/>
        </a:p>
      </dsp:txBody>
      <dsp:txXfrm>
        <a:off x="6333" y="1958884"/>
        <a:ext cx="1409301" cy="1683740"/>
      </dsp:txXfrm>
    </dsp:sp>
    <dsp:sp modelId="{10E3360B-89E9-4902-B182-49666254E08F}">
      <dsp:nvSpPr>
        <dsp:cNvPr id="0" name=""/>
        <dsp:cNvSpPr/>
      </dsp:nvSpPr>
      <dsp:spPr>
        <a:xfrm>
          <a:off x="1572223" y="1218404"/>
          <a:ext cx="1409301" cy="72"/>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7C5C14F2-B578-4194-8485-1C5BB97BFEF3}">
      <dsp:nvSpPr>
        <dsp:cNvPr id="0" name=""/>
        <dsp:cNvSpPr/>
      </dsp:nvSpPr>
      <dsp:spPr>
        <a:xfrm>
          <a:off x="3019106" y="1165822"/>
          <a:ext cx="72030" cy="135303"/>
        </a:xfrm>
        <a:prstGeom prst="chevron">
          <a:avLst>
            <a:gd name="adj" fmla="val 9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416A83CB-EEF4-413E-9028-5884BCBC83D7}">
      <dsp:nvSpPr>
        <dsp:cNvPr id="0" name=""/>
        <dsp:cNvSpPr/>
      </dsp:nvSpPr>
      <dsp:spPr>
        <a:xfrm>
          <a:off x="1983854" y="925420"/>
          <a:ext cx="586040" cy="586040"/>
        </a:xfrm>
        <a:prstGeom prst="ellipse">
          <a:avLst/>
        </a:prstGeom>
        <a:solidFill>
          <a:schemeClr val="accent1">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742" tIns="22742" rIns="22742" bIns="22742" numCol="1" spcCol="1270" anchor="ctr" anchorCtr="0">
          <a:noAutofit/>
        </a:bodyPr>
        <a:lstStyle/>
        <a:p>
          <a:pPr marL="0" lvl="0" indent="0" algn="ctr" defTabSz="1155700">
            <a:lnSpc>
              <a:spcPct val="90000"/>
            </a:lnSpc>
            <a:spcBef>
              <a:spcPct val="0"/>
            </a:spcBef>
            <a:spcAft>
              <a:spcPct val="35000"/>
            </a:spcAft>
            <a:buNone/>
          </a:pPr>
          <a:r>
            <a:rPr lang="en-US" sz="2600" kern="1200"/>
            <a:t>2</a:t>
          </a:r>
        </a:p>
      </dsp:txBody>
      <dsp:txXfrm>
        <a:off x="2069678" y="1011244"/>
        <a:ext cx="414392" cy="414392"/>
      </dsp:txXfrm>
    </dsp:sp>
    <dsp:sp modelId="{A710EEA0-053C-44A4-BCE6-DE521EA3BDB5}">
      <dsp:nvSpPr>
        <dsp:cNvPr id="0" name=""/>
        <dsp:cNvSpPr/>
      </dsp:nvSpPr>
      <dsp:spPr>
        <a:xfrm>
          <a:off x="1572223" y="1677084"/>
          <a:ext cx="1409301"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1167" tIns="165100" rIns="111167" bIns="165100" numCol="1" spcCol="1270" anchor="t" anchorCtr="0">
          <a:noAutofit/>
        </a:bodyPr>
        <a:lstStyle/>
        <a:p>
          <a:pPr marL="0" lvl="0" indent="0" algn="l" defTabSz="533400">
            <a:lnSpc>
              <a:spcPct val="90000"/>
            </a:lnSpc>
            <a:spcBef>
              <a:spcPct val="0"/>
            </a:spcBef>
            <a:spcAft>
              <a:spcPct val="35000"/>
            </a:spcAft>
            <a:buNone/>
          </a:pPr>
          <a:r>
            <a:rPr lang="en-GB" sz="1200" kern="1200" dirty="0"/>
            <a:t>For new projects, create a proof of concept or prototype to validate key components</a:t>
          </a:r>
          <a:endParaRPr lang="en-US" sz="1200" kern="1200" dirty="0"/>
        </a:p>
      </dsp:txBody>
      <dsp:txXfrm>
        <a:off x="1572223" y="1958944"/>
        <a:ext cx="1409301" cy="1683740"/>
      </dsp:txXfrm>
    </dsp:sp>
    <dsp:sp modelId="{50E8DCB8-95DD-41B7-B83A-AC889D618497}">
      <dsp:nvSpPr>
        <dsp:cNvPr id="0" name=""/>
        <dsp:cNvSpPr/>
      </dsp:nvSpPr>
      <dsp:spPr>
        <a:xfrm>
          <a:off x="3138114" y="1218404"/>
          <a:ext cx="1409301" cy="72"/>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74BBB6B2-2414-40CC-B7B8-E484FAAD1E8D}">
      <dsp:nvSpPr>
        <dsp:cNvPr id="0" name=""/>
        <dsp:cNvSpPr/>
      </dsp:nvSpPr>
      <dsp:spPr>
        <a:xfrm>
          <a:off x="4584996" y="1165822"/>
          <a:ext cx="72030" cy="135303"/>
        </a:xfrm>
        <a:prstGeom prst="chevron">
          <a:avLst>
            <a:gd name="adj" fmla="val 9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C2568839-3FFF-4BF1-B679-FB58D59D9E5A}">
      <dsp:nvSpPr>
        <dsp:cNvPr id="0" name=""/>
        <dsp:cNvSpPr/>
      </dsp:nvSpPr>
      <dsp:spPr>
        <a:xfrm>
          <a:off x="3549744" y="925420"/>
          <a:ext cx="586040" cy="586040"/>
        </a:xfrm>
        <a:prstGeom prst="ellipse">
          <a:avLst/>
        </a:prstGeom>
        <a:solidFill>
          <a:schemeClr val="accent1">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742" tIns="22742" rIns="22742" bIns="22742" numCol="1" spcCol="1270" anchor="ctr" anchorCtr="0">
          <a:noAutofit/>
        </a:bodyPr>
        <a:lstStyle/>
        <a:p>
          <a:pPr marL="0" lvl="0" indent="0" algn="ctr" defTabSz="1155700">
            <a:lnSpc>
              <a:spcPct val="90000"/>
            </a:lnSpc>
            <a:spcBef>
              <a:spcPct val="0"/>
            </a:spcBef>
            <a:spcAft>
              <a:spcPct val="35000"/>
            </a:spcAft>
            <a:buNone/>
          </a:pPr>
          <a:r>
            <a:rPr lang="en-US" sz="2600" kern="1200"/>
            <a:t>3</a:t>
          </a:r>
        </a:p>
      </dsp:txBody>
      <dsp:txXfrm>
        <a:off x="3635568" y="1011244"/>
        <a:ext cx="414392" cy="414392"/>
      </dsp:txXfrm>
    </dsp:sp>
    <dsp:sp modelId="{636A8B0F-F52B-4CED-BA34-DEB41B4E6050}">
      <dsp:nvSpPr>
        <dsp:cNvPr id="0" name=""/>
        <dsp:cNvSpPr/>
      </dsp:nvSpPr>
      <dsp:spPr>
        <a:xfrm>
          <a:off x="3138114" y="1677084"/>
          <a:ext cx="1409301"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1167" tIns="165100" rIns="111167" bIns="165100" numCol="1" spcCol="1270" anchor="t" anchorCtr="0">
          <a:noAutofit/>
        </a:bodyPr>
        <a:lstStyle/>
        <a:p>
          <a:pPr marL="0" lvl="0" indent="0" algn="l" defTabSz="533400">
            <a:lnSpc>
              <a:spcPct val="90000"/>
            </a:lnSpc>
            <a:spcBef>
              <a:spcPct val="0"/>
            </a:spcBef>
            <a:spcAft>
              <a:spcPct val="35000"/>
            </a:spcAft>
            <a:buNone/>
          </a:pPr>
          <a:r>
            <a:rPr lang="en-GB" sz="1200" kern="1200" dirty="0"/>
            <a:t>Gather pre-existing information and documentation for components, models, assets and other contributions</a:t>
          </a:r>
          <a:endParaRPr lang="en-US" sz="1200" kern="1200" dirty="0"/>
        </a:p>
      </dsp:txBody>
      <dsp:txXfrm>
        <a:off x="3138114" y="1958944"/>
        <a:ext cx="1409301" cy="1683740"/>
      </dsp:txXfrm>
    </dsp:sp>
    <dsp:sp modelId="{60CC815C-BDAA-42C8-8E26-7E9413628C2D}">
      <dsp:nvSpPr>
        <dsp:cNvPr id="0" name=""/>
        <dsp:cNvSpPr/>
      </dsp:nvSpPr>
      <dsp:spPr>
        <a:xfrm>
          <a:off x="4704004" y="1218404"/>
          <a:ext cx="1409301" cy="72"/>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7657161B-BC2C-4AFA-9A6B-ADFB7CFD7ECB}">
      <dsp:nvSpPr>
        <dsp:cNvPr id="0" name=""/>
        <dsp:cNvSpPr/>
      </dsp:nvSpPr>
      <dsp:spPr>
        <a:xfrm>
          <a:off x="6150886" y="1165822"/>
          <a:ext cx="72030" cy="135303"/>
        </a:xfrm>
        <a:prstGeom prst="chevron">
          <a:avLst>
            <a:gd name="adj" fmla="val 9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56B30792-71F8-49B5-9094-60CF5901E4F9}">
      <dsp:nvSpPr>
        <dsp:cNvPr id="0" name=""/>
        <dsp:cNvSpPr/>
      </dsp:nvSpPr>
      <dsp:spPr>
        <a:xfrm>
          <a:off x="5115634" y="925420"/>
          <a:ext cx="586040" cy="586040"/>
        </a:xfrm>
        <a:prstGeom prst="ellipse">
          <a:avLst/>
        </a:prstGeom>
        <a:solidFill>
          <a:schemeClr val="accent1">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742" tIns="22742" rIns="22742" bIns="22742" numCol="1" spcCol="1270" anchor="ctr" anchorCtr="0">
          <a:noAutofit/>
        </a:bodyPr>
        <a:lstStyle/>
        <a:p>
          <a:pPr marL="0" lvl="0" indent="0" algn="ctr" defTabSz="1155700">
            <a:lnSpc>
              <a:spcPct val="90000"/>
            </a:lnSpc>
            <a:spcBef>
              <a:spcPct val="0"/>
            </a:spcBef>
            <a:spcAft>
              <a:spcPct val="35000"/>
            </a:spcAft>
            <a:buNone/>
          </a:pPr>
          <a:r>
            <a:rPr lang="en-US" sz="2600" kern="1200"/>
            <a:t>4</a:t>
          </a:r>
        </a:p>
      </dsp:txBody>
      <dsp:txXfrm>
        <a:off x="5201458" y="1011244"/>
        <a:ext cx="414392" cy="414392"/>
      </dsp:txXfrm>
    </dsp:sp>
    <dsp:sp modelId="{65868013-0B6D-4326-A016-D16E07064E09}">
      <dsp:nvSpPr>
        <dsp:cNvPr id="0" name=""/>
        <dsp:cNvSpPr/>
      </dsp:nvSpPr>
      <dsp:spPr>
        <a:xfrm>
          <a:off x="4704004" y="1677084"/>
          <a:ext cx="1409301"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1167" tIns="165100" rIns="111167" bIns="165100" numCol="1" spcCol="1270" anchor="t" anchorCtr="0">
          <a:noAutofit/>
        </a:bodyPr>
        <a:lstStyle/>
        <a:p>
          <a:pPr marL="0" lvl="0" indent="0" algn="l" defTabSz="533400">
            <a:lnSpc>
              <a:spcPct val="90000"/>
            </a:lnSpc>
            <a:spcBef>
              <a:spcPct val="0"/>
            </a:spcBef>
            <a:spcAft>
              <a:spcPct val="35000"/>
            </a:spcAft>
            <a:buNone/>
          </a:pPr>
          <a:r>
            <a:rPr lang="en-GB" sz="1200" kern="1200" dirty="0"/>
            <a:t>Consolidate internal components into a single project or clarify relationships if they remain separate</a:t>
          </a:r>
          <a:endParaRPr lang="en-US" sz="1200" kern="1200" dirty="0"/>
        </a:p>
      </dsp:txBody>
      <dsp:txXfrm>
        <a:off x="4704004" y="1958944"/>
        <a:ext cx="1409301" cy="1683740"/>
      </dsp:txXfrm>
    </dsp:sp>
    <dsp:sp modelId="{B47B13C5-AAA8-49C5-ABD3-D0D0EE909172}">
      <dsp:nvSpPr>
        <dsp:cNvPr id="0" name=""/>
        <dsp:cNvSpPr/>
      </dsp:nvSpPr>
      <dsp:spPr>
        <a:xfrm>
          <a:off x="6269894" y="1218404"/>
          <a:ext cx="1409301" cy="72"/>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18B0F092-09A6-4C98-8EFA-3BA34FDEABFB}">
      <dsp:nvSpPr>
        <dsp:cNvPr id="0" name=""/>
        <dsp:cNvSpPr/>
      </dsp:nvSpPr>
      <dsp:spPr>
        <a:xfrm>
          <a:off x="7716777" y="1165822"/>
          <a:ext cx="72030" cy="135303"/>
        </a:xfrm>
        <a:prstGeom prst="chevron">
          <a:avLst>
            <a:gd name="adj" fmla="val 9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6EA8B625-C024-4789-BB88-CD592828866F}">
      <dsp:nvSpPr>
        <dsp:cNvPr id="0" name=""/>
        <dsp:cNvSpPr/>
      </dsp:nvSpPr>
      <dsp:spPr>
        <a:xfrm>
          <a:off x="6681524" y="925420"/>
          <a:ext cx="586040" cy="586040"/>
        </a:xfrm>
        <a:prstGeom prst="ellipse">
          <a:avLst/>
        </a:prstGeom>
        <a:solidFill>
          <a:schemeClr val="accent1">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742" tIns="22742" rIns="22742" bIns="22742" numCol="1" spcCol="1270" anchor="ctr" anchorCtr="0">
          <a:noAutofit/>
        </a:bodyPr>
        <a:lstStyle/>
        <a:p>
          <a:pPr marL="0" lvl="0" indent="0" algn="ctr" defTabSz="1155700">
            <a:lnSpc>
              <a:spcPct val="90000"/>
            </a:lnSpc>
            <a:spcBef>
              <a:spcPct val="0"/>
            </a:spcBef>
            <a:spcAft>
              <a:spcPct val="35000"/>
            </a:spcAft>
            <a:buNone/>
          </a:pPr>
          <a:r>
            <a:rPr lang="en-US" sz="2600" kern="1200"/>
            <a:t>5</a:t>
          </a:r>
        </a:p>
      </dsp:txBody>
      <dsp:txXfrm>
        <a:off x="6767348" y="1011244"/>
        <a:ext cx="414392" cy="414392"/>
      </dsp:txXfrm>
    </dsp:sp>
    <dsp:sp modelId="{1844CF77-5404-4461-B517-1977CDC78B85}">
      <dsp:nvSpPr>
        <dsp:cNvPr id="0" name=""/>
        <dsp:cNvSpPr/>
      </dsp:nvSpPr>
      <dsp:spPr>
        <a:xfrm>
          <a:off x="6269894" y="1677084"/>
          <a:ext cx="1409301"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1167" tIns="165100" rIns="111167" bIns="165100" numCol="1" spcCol="1270" anchor="t" anchorCtr="0">
          <a:noAutofit/>
        </a:bodyPr>
        <a:lstStyle/>
        <a:p>
          <a:pPr marL="0" lvl="0" indent="0" algn="l" defTabSz="533400">
            <a:lnSpc>
              <a:spcPct val="90000"/>
            </a:lnSpc>
            <a:spcBef>
              <a:spcPct val="0"/>
            </a:spcBef>
            <a:spcAft>
              <a:spcPct val="35000"/>
            </a:spcAft>
            <a:buNone/>
          </a:pPr>
          <a:r>
            <a:rPr lang="en-GB" sz="1200" kern="1200" dirty="0"/>
            <a:t>Resolve authorship and copyright matters internally</a:t>
          </a:r>
          <a:endParaRPr lang="en-US" sz="1200" kern="1200" dirty="0"/>
        </a:p>
      </dsp:txBody>
      <dsp:txXfrm>
        <a:off x="6269894" y="1958944"/>
        <a:ext cx="1409301" cy="1683740"/>
      </dsp:txXfrm>
    </dsp:sp>
    <dsp:sp modelId="{F0FB3646-3282-41B6-AEDB-69BBDC2581D3}">
      <dsp:nvSpPr>
        <dsp:cNvPr id="0" name=""/>
        <dsp:cNvSpPr/>
      </dsp:nvSpPr>
      <dsp:spPr>
        <a:xfrm>
          <a:off x="7835784" y="1218404"/>
          <a:ext cx="1409301" cy="72"/>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ADBF6A69-CA39-432B-8587-F6003C7264E5}">
      <dsp:nvSpPr>
        <dsp:cNvPr id="0" name=""/>
        <dsp:cNvSpPr/>
      </dsp:nvSpPr>
      <dsp:spPr>
        <a:xfrm>
          <a:off x="9282667" y="1165822"/>
          <a:ext cx="72030" cy="135303"/>
        </a:xfrm>
        <a:prstGeom prst="chevron">
          <a:avLst>
            <a:gd name="adj" fmla="val 9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B5D812CF-C9B4-4AB2-A9B0-4FC8F06780DE}">
      <dsp:nvSpPr>
        <dsp:cNvPr id="0" name=""/>
        <dsp:cNvSpPr/>
      </dsp:nvSpPr>
      <dsp:spPr>
        <a:xfrm>
          <a:off x="8247415" y="925420"/>
          <a:ext cx="586040" cy="586040"/>
        </a:xfrm>
        <a:prstGeom prst="ellipse">
          <a:avLst/>
        </a:prstGeom>
        <a:solidFill>
          <a:schemeClr val="accent1">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742" tIns="22742" rIns="22742" bIns="22742" numCol="1" spcCol="1270" anchor="ctr" anchorCtr="0">
          <a:noAutofit/>
        </a:bodyPr>
        <a:lstStyle/>
        <a:p>
          <a:pPr marL="0" lvl="0" indent="0" algn="ctr" defTabSz="1155700">
            <a:lnSpc>
              <a:spcPct val="90000"/>
            </a:lnSpc>
            <a:spcBef>
              <a:spcPct val="0"/>
            </a:spcBef>
            <a:spcAft>
              <a:spcPct val="35000"/>
            </a:spcAft>
            <a:buNone/>
          </a:pPr>
          <a:r>
            <a:rPr lang="en-US" sz="2600" kern="1200"/>
            <a:t>6</a:t>
          </a:r>
        </a:p>
      </dsp:txBody>
      <dsp:txXfrm>
        <a:off x="8333239" y="1011244"/>
        <a:ext cx="414392" cy="414392"/>
      </dsp:txXfrm>
    </dsp:sp>
    <dsp:sp modelId="{584D996C-A671-4CED-BAA2-8BD7021C509D}">
      <dsp:nvSpPr>
        <dsp:cNvPr id="0" name=""/>
        <dsp:cNvSpPr/>
      </dsp:nvSpPr>
      <dsp:spPr>
        <a:xfrm>
          <a:off x="7835784" y="1677084"/>
          <a:ext cx="1409301"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1167" tIns="165100" rIns="111167" bIns="165100" numCol="1" spcCol="1270" anchor="t" anchorCtr="0">
          <a:noAutofit/>
        </a:bodyPr>
        <a:lstStyle/>
        <a:p>
          <a:pPr marL="0" lvl="0" indent="0" algn="l" defTabSz="533400">
            <a:lnSpc>
              <a:spcPct val="90000"/>
            </a:lnSpc>
            <a:spcBef>
              <a:spcPct val="0"/>
            </a:spcBef>
            <a:spcAft>
              <a:spcPct val="35000"/>
            </a:spcAft>
            <a:buNone/>
          </a:pPr>
          <a:r>
            <a:rPr lang="en-GB" sz="1200" kern="1200" dirty="0"/>
            <a:t>Host the project on GÉANT GitLab or GitHub</a:t>
          </a:r>
          <a:endParaRPr lang="en-US" sz="1200" kern="1200" dirty="0"/>
        </a:p>
      </dsp:txBody>
      <dsp:txXfrm>
        <a:off x="7835784" y="1958944"/>
        <a:ext cx="1409301" cy="1683740"/>
      </dsp:txXfrm>
    </dsp:sp>
    <dsp:sp modelId="{405D9DA0-B0C8-434B-B41F-EDB03FC7A094}">
      <dsp:nvSpPr>
        <dsp:cNvPr id="0" name=""/>
        <dsp:cNvSpPr/>
      </dsp:nvSpPr>
      <dsp:spPr>
        <a:xfrm>
          <a:off x="9401674" y="1218404"/>
          <a:ext cx="704650" cy="72"/>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6AAACACE-B38D-47AC-B906-F83B81D93AFA}">
      <dsp:nvSpPr>
        <dsp:cNvPr id="0" name=""/>
        <dsp:cNvSpPr/>
      </dsp:nvSpPr>
      <dsp:spPr>
        <a:xfrm>
          <a:off x="9813305" y="925420"/>
          <a:ext cx="586040" cy="586040"/>
        </a:xfrm>
        <a:prstGeom prst="ellipse">
          <a:avLst/>
        </a:prstGeom>
        <a:solidFill>
          <a:schemeClr val="accent1">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742" tIns="22742" rIns="22742" bIns="22742" numCol="1" spcCol="1270" anchor="ctr" anchorCtr="0">
          <a:noAutofit/>
        </a:bodyPr>
        <a:lstStyle/>
        <a:p>
          <a:pPr marL="0" lvl="0" indent="0" algn="ctr" defTabSz="1155700">
            <a:lnSpc>
              <a:spcPct val="90000"/>
            </a:lnSpc>
            <a:spcBef>
              <a:spcPct val="0"/>
            </a:spcBef>
            <a:spcAft>
              <a:spcPct val="35000"/>
            </a:spcAft>
            <a:buNone/>
          </a:pPr>
          <a:r>
            <a:rPr lang="en-US" sz="2600" kern="1200"/>
            <a:t>7</a:t>
          </a:r>
        </a:p>
      </dsp:txBody>
      <dsp:txXfrm>
        <a:off x="9899129" y="1011244"/>
        <a:ext cx="414392" cy="414392"/>
      </dsp:txXfrm>
    </dsp:sp>
    <dsp:sp modelId="{CC3B6FD4-D525-494A-8957-6344F5746C79}">
      <dsp:nvSpPr>
        <dsp:cNvPr id="0" name=""/>
        <dsp:cNvSpPr/>
      </dsp:nvSpPr>
      <dsp:spPr>
        <a:xfrm>
          <a:off x="9401674" y="1677084"/>
          <a:ext cx="1468244" cy="1965600"/>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5817" tIns="165100" rIns="115817" bIns="165100" numCol="1" spcCol="1270" anchor="t" anchorCtr="0">
          <a:noAutofit/>
        </a:bodyPr>
        <a:lstStyle/>
        <a:p>
          <a:pPr marL="0" lvl="0" indent="0" algn="l" defTabSz="533400">
            <a:lnSpc>
              <a:spcPct val="90000"/>
            </a:lnSpc>
            <a:spcBef>
              <a:spcPct val="0"/>
            </a:spcBef>
            <a:spcAft>
              <a:spcPct val="35000"/>
            </a:spcAft>
            <a:buNone/>
          </a:pPr>
          <a:r>
            <a:rPr lang="en-GB" sz="1200" kern="1200" dirty="0"/>
            <a:t>Register the project in the GÉANT Software Catalogue</a:t>
          </a:r>
          <a:endParaRPr lang="en-US" sz="1200" kern="1200" dirty="0"/>
        </a:p>
      </dsp:txBody>
      <dsp:txXfrm>
        <a:off x="9401674" y="1970733"/>
        <a:ext cx="1468244" cy="1671951"/>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F8ABCE-33C2-4BAE-AA00-72183A43D758}">
      <dsp:nvSpPr>
        <dsp:cNvPr id="0" name=""/>
        <dsp:cNvSpPr/>
      </dsp:nvSpPr>
      <dsp:spPr>
        <a:xfrm>
          <a:off x="3594" y="229666"/>
          <a:ext cx="1946002" cy="1167601"/>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noProof="0" dirty="0">
              <a:solidFill>
                <a:srgbClr val="1F4E79"/>
              </a:solidFill>
            </a:rPr>
            <a:t>Specify the current licence</a:t>
          </a:r>
          <a:endParaRPr lang="en-US" sz="1800" kern="1200" dirty="0">
            <a:solidFill>
              <a:srgbClr val="1F4E79"/>
            </a:solidFill>
          </a:endParaRPr>
        </a:p>
      </dsp:txBody>
      <dsp:txXfrm>
        <a:off x="3594" y="229666"/>
        <a:ext cx="1946002" cy="1167601"/>
      </dsp:txXfrm>
    </dsp:sp>
    <dsp:sp modelId="{AEB60841-D906-438F-B614-877DD657F490}">
      <dsp:nvSpPr>
        <dsp:cNvPr id="0" name=""/>
        <dsp:cNvSpPr/>
      </dsp:nvSpPr>
      <dsp:spPr>
        <a:xfrm>
          <a:off x="2144196" y="229666"/>
          <a:ext cx="1946002" cy="1167601"/>
        </a:xfrm>
        <a:prstGeom prst="rect">
          <a:avLst/>
        </a:prstGeom>
        <a:gradFill rotWithShape="0">
          <a:gsLst>
            <a:gs pos="0">
              <a:schemeClr val="accent4">
                <a:hueOff val="866308"/>
                <a:satOff val="-3997"/>
                <a:lumOff val="147"/>
                <a:alphaOff val="0"/>
                <a:satMod val="103000"/>
                <a:lumMod val="102000"/>
                <a:tint val="94000"/>
              </a:schemeClr>
            </a:gs>
            <a:gs pos="50000">
              <a:schemeClr val="accent4">
                <a:hueOff val="866308"/>
                <a:satOff val="-3997"/>
                <a:lumOff val="147"/>
                <a:alphaOff val="0"/>
                <a:satMod val="110000"/>
                <a:lumMod val="100000"/>
                <a:shade val="100000"/>
              </a:schemeClr>
            </a:gs>
            <a:gs pos="100000">
              <a:schemeClr val="accent4">
                <a:hueOff val="866308"/>
                <a:satOff val="-3997"/>
                <a:lumOff val="147"/>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noProof="0" dirty="0">
              <a:solidFill>
                <a:srgbClr val="1F4E79"/>
              </a:solidFill>
            </a:rPr>
            <a:t>Record copyrights</a:t>
          </a:r>
        </a:p>
      </dsp:txBody>
      <dsp:txXfrm>
        <a:off x="2144196" y="229666"/>
        <a:ext cx="1946002" cy="1167601"/>
      </dsp:txXfrm>
    </dsp:sp>
    <dsp:sp modelId="{1F9DA461-688E-46AF-B07C-C2CDB0CF9486}">
      <dsp:nvSpPr>
        <dsp:cNvPr id="0" name=""/>
        <dsp:cNvSpPr/>
      </dsp:nvSpPr>
      <dsp:spPr>
        <a:xfrm>
          <a:off x="4284798" y="229666"/>
          <a:ext cx="1946002" cy="1167601"/>
        </a:xfrm>
        <a:prstGeom prst="rect">
          <a:avLst/>
        </a:prstGeom>
        <a:gradFill rotWithShape="0">
          <a:gsLst>
            <a:gs pos="0">
              <a:schemeClr val="accent4">
                <a:hueOff val="1732615"/>
                <a:satOff val="-7995"/>
                <a:lumOff val="294"/>
                <a:alphaOff val="0"/>
                <a:satMod val="103000"/>
                <a:lumMod val="102000"/>
                <a:tint val="94000"/>
              </a:schemeClr>
            </a:gs>
            <a:gs pos="50000">
              <a:schemeClr val="accent4">
                <a:hueOff val="1732615"/>
                <a:satOff val="-7995"/>
                <a:lumOff val="294"/>
                <a:alphaOff val="0"/>
                <a:satMod val="110000"/>
                <a:lumMod val="100000"/>
                <a:shade val="100000"/>
              </a:schemeClr>
            </a:gs>
            <a:gs pos="100000">
              <a:schemeClr val="accent4">
                <a:hueOff val="1732615"/>
                <a:satOff val="-7995"/>
                <a:lumOff val="29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noProof="0" dirty="0">
              <a:solidFill>
                <a:srgbClr val="1F4E79"/>
              </a:solidFill>
            </a:rPr>
            <a:t>Request SCA and SLA services</a:t>
          </a:r>
        </a:p>
      </dsp:txBody>
      <dsp:txXfrm>
        <a:off x="4284798" y="229666"/>
        <a:ext cx="1946002" cy="1167601"/>
      </dsp:txXfrm>
    </dsp:sp>
    <dsp:sp modelId="{985F5367-851E-4B5E-9B92-E36DC7E30AAD}">
      <dsp:nvSpPr>
        <dsp:cNvPr id="0" name=""/>
        <dsp:cNvSpPr/>
      </dsp:nvSpPr>
      <dsp:spPr>
        <a:xfrm>
          <a:off x="6425401" y="229666"/>
          <a:ext cx="1946002" cy="1167601"/>
        </a:xfrm>
        <a:prstGeom prst="rect">
          <a:avLst/>
        </a:prstGeom>
        <a:gradFill rotWithShape="0">
          <a:gsLst>
            <a:gs pos="0">
              <a:schemeClr val="accent4">
                <a:hueOff val="2598923"/>
                <a:satOff val="-11992"/>
                <a:lumOff val="441"/>
                <a:alphaOff val="0"/>
                <a:satMod val="103000"/>
                <a:lumMod val="102000"/>
                <a:tint val="94000"/>
              </a:schemeClr>
            </a:gs>
            <a:gs pos="50000">
              <a:schemeClr val="accent4">
                <a:hueOff val="2598923"/>
                <a:satOff val="-11992"/>
                <a:lumOff val="441"/>
                <a:alphaOff val="0"/>
                <a:satMod val="110000"/>
                <a:lumMod val="100000"/>
                <a:shade val="100000"/>
              </a:schemeClr>
            </a:gs>
            <a:gs pos="100000">
              <a:schemeClr val="accent4">
                <a:hueOff val="2598923"/>
                <a:satOff val="-11992"/>
                <a:lumOff val="44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noProof="0" dirty="0">
              <a:solidFill>
                <a:srgbClr val="1F4E79"/>
              </a:solidFill>
            </a:rPr>
            <a:t>Scan the project codebase</a:t>
          </a:r>
        </a:p>
      </dsp:txBody>
      <dsp:txXfrm>
        <a:off x="6425401" y="229666"/>
        <a:ext cx="1946002" cy="1167601"/>
      </dsp:txXfrm>
    </dsp:sp>
    <dsp:sp modelId="{392945D0-4897-4958-83FE-A23A4CE1184F}">
      <dsp:nvSpPr>
        <dsp:cNvPr id="0" name=""/>
        <dsp:cNvSpPr/>
      </dsp:nvSpPr>
      <dsp:spPr>
        <a:xfrm>
          <a:off x="8566003" y="229666"/>
          <a:ext cx="1946002" cy="1167601"/>
        </a:xfrm>
        <a:prstGeom prst="rect">
          <a:avLst/>
        </a:prstGeom>
        <a:gradFill rotWithShape="0">
          <a:gsLst>
            <a:gs pos="0">
              <a:schemeClr val="accent4">
                <a:hueOff val="3465231"/>
                <a:satOff val="-15989"/>
                <a:lumOff val="588"/>
                <a:alphaOff val="0"/>
                <a:satMod val="103000"/>
                <a:lumMod val="102000"/>
                <a:tint val="94000"/>
              </a:schemeClr>
            </a:gs>
            <a:gs pos="50000">
              <a:schemeClr val="accent4">
                <a:hueOff val="3465231"/>
                <a:satOff val="-15989"/>
                <a:lumOff val="588"/>
                <a:alphaOff val="0"/>
                <a:satMod val="110000"/>
                <a:lumMod val="100000"/>
                <a:shade val="100000"/>
              </a:schemeClr>
            </a:gs>
            <a:gs pos="100000">
              <a:schemeClr val="accent4">
                <a:hueOff val="3465231"/>
                <a:satOff val="-15989"/>
                <a:lumOff val="588"/>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noProof="0" dirty="0">
              <a:solidFill>
                <a:srgbClr val="1F4E79"/>
              </a:solidFill>
            </a:rPr>
            <a:t>Review SCA outputs and findings</a:t>
          </a:r>
        </a:p>
      </dsp:txBody>
      <dsp:txXfrm>
        <a:off x="8566003" y="229666"/>
        <a:ext cx="1946002" cy="1167601"/>
      </dsp:txXfrm>
    </dsp:sp>
    <dsp:sp modelId="{C7A14C0C-383A-4727-B709-657FB75FF756}">
      <dsp:nvSpPr>
        <dsp:cNvPr id="0" name=""/>
        <dsp:cNvSpPr/>
      </dsp:nvSpPr>
      <dsp:spPr>
        <a:xfrm>
          <a:off x="3594" y="1591868"/>
          <a:ext cx="1946002" cy="1167601"/>
        </a:xfrm>
        <a:prstGeom prst="rect">
          <a:avLst/>
        </a:prstGeom>
        <a:gradFill rotWithShape="0">
          <a:gsLst>
            <a:gs pos="0">
              <a:schemeClr val="accent4">
                <a:hueOff val="4331538"/>
                <a:satOff val="-19987"/>
                <a:lumOff val="735"/>
                <a:alphaOff val="0"/>
                <a:satMod val="103000"/>
                <a:lumMod val="102000"/>
                <a:tint val="94000"/>
              </a:schemeClr>
            </a:gs>
            <a:gs pos="50000">
              <a:schemeClr val="accent4">
                <a:hueOff val="4331538"/>
                <a:satOff val="-19987"/>
                <a:lumOff val="735"/>
                <a:alphaOff val="0"/>
                <a:satMod val="110000"/>
                <a:lumMod val="100000"/>
                <a:shade val="100000"/>
              </a:schemeClr>
            </a:gs>
            <a:gs pos="100000">
              <a:schemeClr val="accent4">
                <a:hueOff val="4331538"/>
                <a:satOff val="-19987"/>
                <a:lumOff val="73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noProof="0" dirty="0">
              <a:solidFill>
                <a:srgbClr val="1F4E79"/>
              </a:solidFill>
            </a:rPr>
            <a:t>Use the SLA service for unresolved issues </a:t>
          </a:r>
          <a:r>
            <a:rPr lang="sr-Latn-ME" sz="1800" kern="1200" noProof="0" dirty="0">
              <a:solidFill>
                <a:srgbClr val="1F4E79"/>
              </a:solidFill>
            </a:rPr>
            <a:t>or</a:t>
          </a:r>
          <a:r>
            <a:rPr lang="en-GB" sz="1800" kern="1200" noProof="0" dirty="0">
              <a:solidFill>
                <a:srgbClr val="1F4E79"/>
              </a:solidFill>
            </a:rPr>
            <a:t> additional assistance</a:t>
          </a:r>
        </a:p>
      </dsp:txBody>
      <dsp:txXfrm>
        <a:off x="3594" y="1591868"/>
        <a:ext cx="1946002" cy="1167601"/>
      </dsp:txXfrm>
    </dsp:sp>
    <dsp:sp modelId="{9DDC7D0A-9BD1-457C-80A1-AF7C0D69492C}">
      <dsp:nvSpPr>
        <dsp:cNvPr id="0" name=""/>
        <dsp:cNvSpPr/>
      </dsp:nvSpPr>
      <dsp:spPr>
        <a:xfrm>
          <a:off x="2144196" y="1591868"/>
          <a:ext cx="1946002" cy="1167601"/>
        </a:xfrm>
        <a:prstGeom prst="rect">
          <a:avLst/>
        </a:prstGeom>
        <a:gradFill rotWithShape="0">
          <a:gsLst>
            <a:gs pos="0">
              <a:schemeClr val="accent4">
                <a:hueOff val="5197846"/>
                <a:satOff val="-23984"/>
                <a:lumOff val="883"/>
                <a:alphaOff val="0"/>
                <a:satMod val="103000"/>
                <a:lumMod val="102000"/>
                <a:tint val="94000"/>
              </a:schemeClr>
            </a:gs>
            <a:gs pos="50000">
              <a:schemeClr val="accent4">
                <a:hueOff val="5197846"/>
                <a:satOff val="-23984"/>
                <a:lumOff val="883"/>
                <a:alphaOff val="0"/>
                <a:satMod val="110000"/>
                <a:lumMod val="100000"/>
                <a:shade val="100000"/>
              </a:schemeClr>
            </a:gs>
            <a:gs pos="100000">
              <a:schemeClr val="accent4">
                <a:hueOff val="5197846"/>
                <a:satOff val="-23984"/>
                <a:lumOff val="88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noProof="0" dirty="0">
              <a:solidFill>
                <a:srgbClr val="1F4E79"/>
              </a:solidFill>
            </a:rPr>
            <a:t>Document dependencies and their licences</a:t>
          </a:r>
        </a:p>
      </dsp:txBody>
      <dsp:txXfrm>
        <a:off x="2144196" y="1591868"/>
        <a:ext cx="1946002" cy="1167601"/>
      </dsp:txXfrm>
    </dsp:sp>
    <dsp:sp modelId="{45717A7D-18F4-412A-82E8-61C4576AEE6F}">
      <dsp:nvSpPr>
        <dsp:cNvPr id="0" name=""/>
        <dsp:cNvSpPr/>
      </dsp:nvSpPr>
      <dsp:spPr>
        <a:xfrm>
          <a:off x="4284798" y="1591868"/>
          <a:ext cx="1946002" cy="1167601"/>
        </a:xfrm>
        <a:prstGeom prst="rect">
          <a:avLst/>
        </a:prstGeom>
        <a:gradFill rotWithShape="0">
          <a:gsLst>
            <a:gs pos="0">
              <a:schemeClr val="accent4">
                <a:hueOff val="6064154"/>
                <a:satOff val="-27981"/>
                <a:lumOff val="1030"/>
                <a:alphaOff val="0"/>
                <a:satMod val="103000"/>
                <a:lumMod val="102000"/>
                <a:tint val="94000"/>
              </a:schemeClr>
            </a:gs>
            <a:gs pos="50000">
              <a:schemeClr val="accent4">
                <a:hueOff val="6064154"/>
                <a:satOff val="-27981"/>
                <a:lumOff val="1030"/>
                <a:alphaOff val="0"/>
                <a:satMod val="110000"/>
                <a:lumMod val="100000"/>
                <a:shade val="100000"/>
              </a:schemeClr>
            </a:gs>
            <a:gs pos="100000">
              <a:schemeClr val="accent4">
                <a:hueOff val="6064154"/>
                <a:satOff val="-27981"/>
                <a:lumOff val="103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noProof="0" dirty="0">
              <a:solidFill>
                <a:srgbClr val="1F4E79"/>
              </a:solidFill>
            </a:rPr>
            <a:t>Review and update the component inventory</a:t>
          </a:r>
        </a:p>
      </dsp:txBody>
      <dsp:txXfrm>
        <a:off x="4284798" y="1591868"/>
        <a:ext cx="1946002" cy="1167601"/>
      </dsp:txXfrm>
    </dsp:sp>
    <dsp:sp modelId="{1D7F9594-0DC3-4783-A17C-984A5F766729}">
      <dsp:nvSpPr>
        <dsp:cNvPr id="0" name=""/>
        <dsp:cNvSpPr/>
      </dsp:nvSpPr>
      <dsp:spPr>
        <a:xfrm>
          <a:off x="6425401" y="1591868"/>
          <a:ext cx="1946002" cy="1167601"/>
        </a:xfrm>
        <a:prstGeom prst="rect">
          <a:avLst/>
        </a:prstGeom>
        <a:gradFill rotWithShape="0">
          <a:gsLst>
            <a:gs pos="0">
              <a:schemeClr val="accent4">
                <a:hueOff val="6930461"/>
                <a:satOff val="-31979"/>
                <a:lumOff val="1177"/>
                <a:alphaOff val="0"/>
                <a:satMod val="103000"/>
                <a:lumMod val="102000"/>
                <a:tint val="94000"/>
              </a:schemeClr>
            </a:gs>
            <a:gs pos="50000">
              <a:schemeClr val="accent4">
                <a:hueOff val="6930461"/>
                <a:satOff val="-31979"/>
                <a:lumOff val="1177"/>
                <a:alphaOff val="0"/>
                <a:satMod val="110000"/>
                <a:lumMod val="100000"/>
                <a:shade val="100000"/>
              </a:schemeClr>
            </a:gs>
            <a:gs pos="100000">
              <a:schemeClr val="accent4">
                <a:hueOff val="6930461"/>
                <a:satOff val="-31979"/>
                <a:lumOff val="1177"/>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0" kern="1200" noProof="0" dirty="0">
              <a:solidFill>
                <a:srgbClr val="1F4E79"/>
              </a:solidFill>
            </a:rPr>
            <a:t>Clarify ambiguities or doubts</a:t>
          </a:r>
        </a:p>
      </dsp:txBody>
      <dsp:txXfrm>
        <a:off x="6425401" y="1591868"/>
        <a:ext cx="1946002" cy="1167601"/>
      </dsp:txXfrm>
    </dsp:sp>
    <dsp:sp modelId="{028A7011-4EC5-40B6-BA21-52E674C19F05}">
      <dsp:nvSpPr>
        <dsp:cNvPr id="0" name=""/>
        <dsp:cNvSpPr/>
      </dsp:nvSpPr>
      <dsp:spPr>
        <a:xfrm>
          <a:off x="8566003" y="1591868"/>
          <a:ext cx="1946002" cy="1167601"/>
        </a:xfrm>
        <a:prstGeom prst="rect">
          <a:avLst/>
        </a:prstGeom>
        <a:gradFill rotWithShape="0">
          <a:gsLst>
            <a:gs pos="0">
              <a:schemeClr val="accent4">
                <a:hueOff val="7796769"/>
                <a:satOff val="-35976"/>
                <a:lumOff val="1324"/>
                <a:alphaOff val="0"/>
                <a:satMod val="103000"/>
                <a:lumMod val="102000"/>
                <a:tint val="94000"/>
              </a:schemeClr>
            </a:gs>
            <a:gs pos="50000">
              <a:schemeClr val="accent4">
                <a:hueOff val="7796769"/>
                <a:satOff val="-35976"/>
                <a:lumOff val="1324"/>
                <a:alphaOff val="0"/>
                <a:satMod val="110000"/>
                <a:lumMod val="100000"/>
                <a:shade val="100000"/>
              </a:schemeClr>
            </a:gs>
            <a:gs pos="100000">
              <a:schemeClr val="accent4">
                <a:hueOff val="7796769"/>
                <a:satOff val="-35976"/>
                <a:lumOff val="132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noProof="0" dirty="0">
              <a:solidFill>
                <a:srgbClr val="1F4E79"/>
              </a:solidFill>
            </a:rPr>
            <a:t>Document all findings</a:t>
          </a:r>
        </a:p>
      </dsp:txBody>
      <dsp:txXfrm>
        <a:off x="8566003" y="1591868"/>
        <a:ext cx="1946002" cy="1167601"/>
      </dsp:txXfrm>
    </dsp:sp>
    <dsp:sp modelId="{BB74256A-A2F6-43E4-BBC3-6379CCA35D94}">
      <dsp:nvSpPr>
        <dsp:cNvPr id="0" name=""/>
        <dsp:cNvSpPr/>
      </dsp:nvSpPr>
      <dsp:spPr>
        <a:xfrm>
          <a:off x="2144196" y="2954069"/>
          <a:ext cx="1946002" cy="1167601"/>
        </a:xfrm>
        <a:prstGeom prst="rect">
          <a:avLst/>
        </a:prstGeom>
        <a:gradFill rotWithShape="0">
          <a:gsLst>
            <a:gs pos="0">
              <a:schemeClr val="accent4">
                <a:hueOff val="8663077"/>
                <a:satOff val="-39973"/>
                <a:lumOff val="1471"/>
                <a:alphaOff val="0"/>
                <a:satMod val="103000"/>
                <a:lumMod val="102000"/>
                <a:tint val="94000"/>
              </a:schemeClr>
            </a:gs>
            <a:gs pos="50000">
              <a:schemeClr val="accent4">
                <a:hueOff val="8663077"/>
                <a:satOff val="-39973"/>
                <a:lumOff val="1471"/>
                <a:alphaOff val="0"/>
                <a:satMod val="110000"/>
                <a:lumMod val="100000"/>
                <a:shade val="100000"/>
              </a:schemeClr>
            </a:gs>
            <a:gs pos="100000">
              <a:schemeClr val="accent4">
                <a:hueOff val="8663077"/>
                <a:satOff val="-39973"/>
                <a:lumOff val="147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0" kern="1200" noProof="0"/>
            <a:t>Consult the licensing team and IPR Coordinator</a:t>
          </a:r>
          <a:endParaRPr lang="en-GB" sz="1800" b="0" kern="1200" noProof="0" dirty="0"/>
        </a:p>
      </dsp:txBody>
      <dsp:txXfrm>
        <a:off x="2144196" y="2954069"/>
        <a:ext cx="1946002" cy="1167601"/>
      </dsp:txXfrm>
    </dsp:sp>
    <dsp:sp modelId="{2E350AA5-EE13-46EB-BDDE-4ED0871544C5}">
      <dsp:nvSpPr>
        <dsp:cNvPr id="0" name=""/>
        <dsp:cNvSpPr/>
      </dsp:nvSpPr>
      <dsp:spPr>
        <a:xfrm>
          <a:off x="4284798" y="2954069"/>
          <a:ext cx="1946002" cy="1167601"/>
        </a:xfrm>
        <a:prstGeom prst="rect">
          <a:avLst/>
        </a:prstGeom>
        <a:gradFill rotWithShape="0">
          <a:gsLst>
            <a:gs pos="0">
              <a:schemeClr val="accent4">
                <a:hueOff val="9529384"/>
                <a:satOff val="-43971"/>
                <a:lumOff val="1618"/>
                <a:alphaOff val="0"/>
                <a:satMod val="103000"/>
                <a:lumMod val="102000"/>
                <a:tint val="94000"/>
              </a:schemeClr>
            </a:gs>
            <a:gs pos="50000">
              <a:schemeClr val="accent4">
                <a:hueOff val="9529384"/>
                <a:satOff val="-43971"/>
                <a:lumOff val="1618"/>
                <a:alphaOff val="0"/>
                <a:satMod val="110000"/>
                <a:lumMod val="100000"/>
                <a:shade val="100000"/>
              </a:schemeClr>
            </a:gs>
            <a:gs pos="100000">
              <a:schemeClr val="accent4">
                <a:hueOff val="9529384"/>
                <a:satOff val="-43971"/>
                <a:lumOff val="1618"/>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0" kern="1200" noProof="0"/>
            <a:t>Select an appropriate licence</a:t>
          </a:r>
          <a:endParaRPr lang="en-GB" sz="1800" b="0" kern="1200" noProof="0" dirty="0"/>
        </a:p>
      </dsp:txBody>
      <dsp:txXfrm>
        <a:off x="4284798" y="2954069"/>
        <a:ext cx="1946002" cy="1167601"/>
      </dsp:txXfrm>
    </dsp:sp>
    <dsp:sp modelId="{A04EB82D-757D-4F35-9302-F95F4991FE19}">
      <dsp:nvSpPr>
        <dsp:cNvPr id="0" name=""/>
        <dsp:cNvSpPr/>
      </dsp:nvSpPr>
      <dsp:spPr>
        <a:xfrm>
          <a:off x="6425401" y="2954069"/>
          <a:ext cx="1946002" cy="1167601"/>
        </a:xfrm>
        <a:prstGeom prst="rect">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0" kern="1200" noProof="0"/>
            <a:t>Document decisions</a:t>
          </a:r>
          <a:endParaRPr lang="en-GB" sz="1800" kern="1200" noProof="0" dirty="0"/>
        </a:p>
      </dsp:txBody>
      <dsp:txXfrm>
        <a:off x="6425401" y="2954069"/>
        <a:ext cx="1946002" cy="1167601"/>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9D86F-A3C2-4BA4-802F-AAC5400C0DA4}">
      <dsp:nvSpPr>
        <dsp:cNvPr id="0" name=""/>
        <dsp:cNvSpPr/>
      </dsp:nvSpPr>
      <dsp:spPr>
        <a:xfrm>
          <a:off x="0" y="3814053"/>
          <a:ext cx="2650363" cy="83442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8494" tIns="92456" rIns="188494" bIns="92456" numCol="1" spcCol="1270" anchor="ctr" anchorCtr="0">
          <a:noAutofit/>
        </a:bodyPr>
        <a:lstStyle/>
        <a:p>
          <a:pPr marL="0" lvl="0" indent="0" algn="ctr" defTabSz="577850">
            <a:lnSpc>
              <a:spcPct val="90000"/>
            </a:lnSpc>
            <a:spcBef>
              <a:spcPct val="0"/>
            </a:spcBef>
            <a:spcAft>
              <a:spcPct val="35000"/>
            </a:spcAft>
            <a:buNone/>
          </a:pPr>
          <a:r>
            <a:rPr lang="en-GB" sz="1300" kern="1200"/>
            <a:t>Accept certain risks where unavoidable and unlikely</a:t>
          </a:r>
          <a:endParaRPr lang="en-US" sz="1300" kern="1200"/>
        </a:p>
      </dsp:txBody>
      <dsp:txXfrm>
        <a:off x="0" y="3814053"/>
        <a:ext cx="2650363" cy="834421"/>
      </dsp:txXfrm>
    </dsp:sp>
    <dsp:sp modelId="{AAF0B6A7-752C-44E2-97B1-A197170F6DEA}">
      <dsp:nvSpPr>
        <dsp:cNvPr id="0" name=""/>
        <dsp:cNvSpPr/>
      </dsp:nvSpPr>
      <dsp:spPr>
        <a:xfrm>
          <a:off x="2650363" y="3814053"/>
          <a:ext cx="7951090" cy="834421"/>
        </a:xfrm>
        <a:prstGeom prst="rect">
          <a:avLst/>
        </a:prstGeom>
        <a:noFill/>
        <a:ln w="6350" cap="flat" cmpd="sng" algn="ctr">
          <a:noFill/>
          <a:prstDash val="solid"/>
          <a:miter lim="800000"/>
        </a:ln>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sp>
    <dsp:sp modelId="{CD28C4A1-0C09-42AE-81A8-BA32FA67F897}">
      <dsp:nvSpPr>
        <dsp:cNvPr id="0" name=""/>
        <dsp:cNvSpPr/>
      </dsp:nvSpPr>
      <dsp:spPr>
        <a:xfrm rot="10800000">
          <a:off x="0" y="2543229"/>
          <a:ext cx="2650363" cy="1283340"/>
        </a:xfrm>
        <a:prstGeom prst="upArrowCallout">
          <a:avLst>
            <a:gd name="adj1" fmla="val 5000"/>
            <a:gd name="adj2" fmla="val 10000"/>
            <a:gd name="adj3" fmla="val 15000"/>
            <a:gd name="adj4" fmla="val 64977"/>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8494" tIns="92456" rIns="188494" bIns="92456" numCol="1" spcCol="1270" anchor="ctr" anchorCtr="0">
          <a:noAutofit/>
        </a:bodyPr>
        <a:lstStyle/>
        <a:p>
          <a:pPr marL="0" lvl="0" indent="0" algn="ctr" defTabSz="577850">
            <a:lnSpc>
              <a:spcPct val="90000"/>
            </a:lnSpc>
            <a:spcBef>
              <a:spcPct val="0"/>
            </a:spcBef>
            <a:spcAft>
              <a:spcPct val="35000"/>
            </a:spcAft>
            <a:buNone/>
          </a:pPr>
          <a:r>
            <a:rPr lang="en-GB" sz="1300" kern="1200" dirty="0"/>
            <a:t>Identify remaining incompatible licences and decide on actions</a:t>
          </a:r>
          <a:endParaRPr lang="en-US" sz="1300" kern="1200" dirty="0"/>
        </a:p>
      </dsp:txBody>
      <dsp:txXfrm rot="-10800000">
        <a:off x="0" y="2543229"/>
        <a:ext cx="2650363" cy="834171"/>
      </dsp:txXfrm>
    </dsp:sp>
    <dsp:sp modelId="{625E4C4B-F722-4C94-91C4-ED0ED573054D}">
      <dsp:nvSpPr>
        <dsp:cNvPr id="0" name=""/>
        <dsp:cNvSpPr/>
      </dsp:nvSpPr>
      <dsp:spPr>
        <a:xfrm>
          <a:off x="2650363" y="2543229"/>
          <a:ext cx="7951090" cy="83417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61286" tIns="152400" rIns="161286" bIns="152400" numCol="1" spcCol="1270" anchor="ctr" anchorCtr="0">
          <a:noAutofit/>
        </a:bodyPr>
        <a:lstStyle/>
        <a:p>
          <a:pPr marL="0" lvl="0" indent="0" algn="l" defTabSz="533400">
            <a:lnSpc>
              <a:spcPct val="90000"/>
            </a:lnSpc>
            <a:spcBef>
              <a:spcPct val="0"/>
            </a:spcBef>
            <a:spcAft>
              <a:spcPct val="35000"/>
            </a:spcAft>
            <a:buNone/>
          </a:pPr>
          <a:r>
            <a:rPr lang="en-GB" sz="1200" kern="1200"/>
            <a:t>Removing non-essential components</a:t>
          </a:r>
          <a:endParaRPr lang="en-US" sz="1200" kern="1200"/>
        </a:p>
        <a:p>
          <a:pPr marL="0" lvl="0" indent="0" algn="l" defTabSz="533400">
            <a:lnSpc>
              <a:spcPct val="90000"/>
            </a:lnSpc>
            <a:spcBef>
              <a:spcPct val="0"/>
            </a:spcBef>
            <a:spcAft>
              <a:spcPct val="35000"/>
            </a:spcAft>
            <a:buNone/>
          </a:pPr>
          <a:r>
            <a:rPr lang="en-GB" sz="1200" kern="1200" dirty="0"/>
            <a:t>Replacing them with available alternatives</a:t>
          </a:r>
          <a:endParaRPr lang="en-US" sz="1200" kern="1200" dirty="0"/>
        </a:p>
        <a:p>
          <a:pPr marL="0" lvl="0" indent="0" algn="l" defTabSz="533400">
            <a:lnSpc>
              <a:spcPct val="90000"/>
            </a:lnSpc>
            <a:spcBef>
              <a:spcPct val="0"/>
            </a:spcBef>
            <a:spcAft>
              <a:spcPct val="35000"/>
            </a:spcAft>
            <a:buNone/>
          </a:pPr>
          <a:r>
            <a:rPr lang="en-GB" sz="1200" kern="1200"/>
            <a:t>Moving them to a server-side setup by providing functionality via a central service</a:t>
          </a:r>
          <a:endParaRPr lang="en-US" sz="1200" kern="1200"/>
        </a:p>
        <a:p>
          <a:pPr marL="0" lvl="0" indent="0" algn="l" defTabSz="533400">
            <a:lnSpc>
              <a:spcPct val="90000"/>
            </a:lnSpc>
            <a:spcBef>
              <a:spcPct val="0"/>
            </a:spcBef>
            <a:spcAft>
              <a:spcPct val="35000"/>
            </a:spcAft>
            <a:buNone/>
          </a:pPr>
          <a:r>
            <a:rPr lang="en-GB" sz="1200" kern="1200" dirty="0"/>
            <a:t>Developing alternatives to meet required functionality</a:t>
          </a:r>
          <a:endParaRPr lang="en-US" sz="1200" kern="1200" dirty="0"/>
        </a:p>
      </dsp:txBody>
      <dsp:txXfrm>
        <a:off x="2650363" y="2543229"/>
        <a:ext cx="7951090" cy="834171"/>
      </dsp:txXfrm>
    </dsp:sp>
    <dsp:sp modelId="{6DBD1D25-AA01-4395-BD69-BF2A56395EE4}">
      <dsp:nvSpPr>
        <dsp:cNvPr id="0" name=""/>
        <dsp:cNvSpPr/>
      </dsp:nvSpPr>
      <dsp:spPr>
        <a:xfrm rot="10800000">
          <a:off x="0" y="1272405"/>
          <a:ext cx="2650363" cy="1283340"/>
        </a:xfrm>
        <a:prstGeom prst="upArrowCallout">
          <a:avLst>
            <a:gd name="adj1" fmla="val 5000"/>
            <a:gd name="adj2" fmla="val 10000"/>
            <a:gd name="adj3" fmla="val 15000"/>
            <a:gd name="adj4" fmla="val 64977"/>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8494" tIns="92456" rIns="188494" bIns="92456" numCol="1" spcCol="1270" anchor="ctr" anchorCtr="0">
          <a:noAutofit/>
        </a:bodyPr>
        <a:lstStyle/>
        <a:p>
          <a:pPr marL="0" lvl="0" indent="0" algn="ctr" defTabSz="577850">
            <a:lnSpc>
              <a:spcPct val="90000"/>
            </a:lnSpc>
            <a:spcBef>
              <a:spcPct val="0"/>
            </a:spcBef>
            <a:spcAft>
              <a:spcPct val="35000"/>
            </a:spcAft>
            <a:buNone/>
          </a:pPr>
          <a:r>
            <a:rPr lang="en-GB" sz="1300" kern="1200" dirty="0"/>
            <a:t>Implement quick fixes</a:t>
          </a:r>
          <a:endParaRPr lang="en-US" sz="1300" kern="1200" dirty="0"/>
        </a:p>
      </dsp:txBody>
      <dsp:txXfrm rot="-10800000">
        <a:off x="0" y="1272405"/>
        <a:ext cx="2650363" cy="834171"/>
      </dsp:txXfrm>
    </dsp:sp>
    <dsp:sp modelId="{20517A90-4939-4490-BBEF-4965FDBEF860}">
      <dsp:nvSpPr>
        <dsp:cNvPr id="0" name=""/>
        <dsp:cNvSpPr/>
      </dsp:nvSpPr>
      <dsp:spPr>
        <a:xfrm>
          <a:off x="2650363" y="1272405"/>
          <a:ext cx="7951090" cy="83417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61286" tIns="152400" rIns="161286" bIns="152400" numCol="1" spcCol="1270" anchor="ctr" anchorCtr="0">
          <a:noAutofit/>
        </a:bodyPr>
        <a:lstStyle/>
        <a:p>
          <a:pPr marL="0" lvl="0" indent="0" algn="l" defTabSz="533400">
            <a:lnSpc>
              <a:spcPct val="90000"/>
            </a:lnSpc>
            <a:spcBef>
              <a:spcPct val="0"/>
            </a:spcBef>
            <a:spcAft>
              <a:spcPct val="35000"/>
            </a:spcAft>
            <a:buNone/>
          </a:pPr>
          <a:r>
            <a:rPr lang="en-GB" sz="1200" kern="1200"/>
            <a:t>Updating or replacing vulnerable or outdated open source components where possible</a:t>
          </a:r>
          <a:endParaRPr lang="en-US" sz="1200" kern="1200"/>
        </a:p>
        <a:p>
          <a:pPr marL="0" lvl="0" indent="0" algn="l" defTabSz="533400">
            <a:lnSpc>
              <a:spcPct val="90000"/>
            </a:lnSpc>
            <a:spcBef>
              <a:spcPct val="0"/>
            </a:spcBef>
            <a:spcAft>
              <a:spcPct val="35000"/>
            </a:spcAft>
            <a:buNone/>
          </a:pPr>
          <a:r>
            <a:rPr lang="en-GB" sz="1200" kern="1200" dirty="0"/>
            <a:t>Investigating unclear component licences or seeking clarification or relicensing from authors</a:t>
          </a:r>
          <a:endParaRPr lang="en-US" sz="1200" kern="1200" dirty="0"/>
        </a:p>
        <a:p>
          <a:pPr marL="0" lvl="0" indent="0" algn="l" defTabSz="533400">
            <a:lnSpc>
              <a:spcPct val="90000"/>
            </a:lnSpc>
            <a:spcBef>
              <a:spcPct val="0"/>
            </a:spcBef>
            <a:spcAft>
              <a:spcPct val="35000"/>
            </a:spcAft>
            <a:buNone/>
          </a:pPr>
          <a:r>
            <a:rPr lang="en-GB" sz="1200" kern="1200" dirty="0"/>
            <a:t>Purchasing necessary proprietary software licences</a:t>
          </a:r>
          <a:endParaRPr lang="en-US" sz="1200" kern="1200" dirty="0"/>
        </a:p>
        <a:p>
          <a:pPr marL="0" lvl="0" indent="0" algn="l" defTabSz="533400">
            <a:lnSpc>
              <a:spcPct val="90000"/>
            </a:lnSpc>
            <a:spcBef>
              <a:spcPct val="0"/>
            </a:spcBef>
            <a:spcAft>
              <a:spcPct val="35000"/>
            </a:spcAft>
            <a:buNone/>
          </a:pPr>
          <a:r>
            <a:rPr lang="en-GB" sz="1200" kern="1200" dirty="0"/>
            <a:t>Choosing among dual-licence options for components</a:t>
          </a:r>
          <a:endParaRPr lang="en-US" sz="1200" kern="1200" dirty="0"/>
        </a:p>
      </dsp:txBody>
      <dsp:txXfrm>
        <a:off x="2650363" y="1272405"/>
        <a:ext cx="7951090" cy="834171"/>
      </dsp:txXfrm>
    </dsp:sp>
    <dsp:sp modelId="{93920F94-F045-4894-9B0A-561BFF914D74}">
      <dsp:nvSpPr>
        <dsp:cNvPr id="0" name=""/>
        <dsp:cNvSpPr/>
      </dsp:nvSpPr>
      <dsp:spPr>
        <a:xfrm rot="10800000">
          <a:off x="0" y="1580"/>
          <a:ext cx="2650363" cy="834171"/>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8494" tIns="92456" rIns="188494" bIns="92456" numCol="1" spcCol="1270" anchor="ctr" anchorCtr="0">
          <a:noAutofit/>
        </a:bodyPr>
        <a:lstStyle/>
        <a:p>
          <a:pPr marL="0" lvl="0" indent="0" algn="ctr" defTabSz="577850">
            <a:lnSpc>
              <a:spcPct val="90000"/>
            </a:lnSpc>
            <a:spcBef>
              <a:spcPct val="0"/>
            </a:spcBef>
            <a:spcAft>
              <a:spcPct val="35000"/>
            </a:spcAft>
            <a:buNone/>
          </a:pPr>
          <a:r>
            <a:rPr lang="en-GB" sz="1300" kern="1200"/>
            <a:t>Select a more appropriate project licence</a:t>
          </a:r>
          <a:endParaRPr lang="en-US" sz="1300" kern="1200"/>
        </a:p>
      </dsp:txBody>
      <dsp:txXfrm rot="10800000">
        <a:off x="0" y="1580"/>
        <a:ext cx="2650363" cy="542019"/>
      </dsp:txXfrm>
    </dsp:sp>
    <dsp:sp modelId="{F166B3BD-18D7-408A-BB85-7F9E72869A1C}">
      <dsp:nvSpPr>
        <dsp:cNvPr id="0" name=""/>
        <dsp:cNvSpPr/>
      </dsp:nvSpPr>
      <dsp:spPr>
        <a:xfrm rot="10800000">
          <a:off x="0" y="1580"/>
          <a:ext cx="2650363" cy="1283340"/>
        </a:xfrm>
        <a:prstGeom prst="upArrowCallout">
          <a:avLst>
            <a:gd name="adj1" fmla="val 5000"/>
            <a:gd name="adj2" fmla="val 10000"/>
            <a:gd name="adj3" fmla="val 15000"/>
            <a:gd name="adj4" fmla="val 64977"/>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8494" tIns="92456" rIns="188494" bIns="92456" numCol="1" spcCol="1270" anchor="ctr" anchorCtr="0">
          <a:noAutofit/>
        </a:bodyPr>
        <a:lstStyle/>
        <a:p>
          <a:pPr marL="0" lvl="0" indent="0" algn="ctr" defTabSz="577850">
            <a:lnSpc>
              <a:spcPct val="90000"/>
            </a:lnSpc>
            <a:spcBef>
              <a:spcPct val="0"/>
            </a:spcBef>
            <a:spcAft>
              <a:spcPct val="35000"/>
            </a:spcAft>
            <a:buNone/>
          </a:pPr>
          <a:r>
            <a:rPr lang="en-GB" sz="1300" kern="1200"/>
            <a:t>Select a more appropriate project licence</a:t>
          </a:r>
          <a:endParaRPr lang="en-US" sz="1300" kern="1200"/>
        </a:p>
      </dsp:txBody>
      <dsp:txXfrm rot="10800000">
        <a:off x="0" y="1580"/>
        <a:ext cx="2650363" cy="542019"/>
      </dsp:txXfrm>
    </dsp:sp>
    <dsp:sp modelId="{1509E27C-3636-4FF9-B235-F07D98ABC395}">
      <dsp:nvSpPr>
        <dsp:cNvPr id="0" name=""/>
        <dsp:cNvSpPr/>
      </dsp:nvSpPr>
      <dsp:spPr>
        <a:xfrm>
          <a:off x="2650363" y="1580"/>
          <a:ext cx="7951090" cy="834171"/>
        </a:xfrm>
        <a:prstGeom prst="rect">
          <a:avLst/>
        </a:prstGeom>
        <a:noFill/>
        <a:ln w="6350" cap="flat" cmpd="sng" algn="ctr">
          <a:noFill/>
          <a:prstDash val="solid"/>
          <a:miter lim="800000"/>
        </a:ln>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AA82C9-3521-4033-B85A-93991E397A92}">
      <dsp:nvSpPr>
        <dsp:cNvPr id="0" name=""/>
        <dsp:cNvSpPr/>
      </dsp:nvSpPr>
      <dsp:spPr>
        <a:xfrm>
          <a:off x="0" y="0"/>
          <a:ext cx="10515600" cy="479700"/>
        </a:xfrm>
        <a:prstGeom prst="round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Font typeface="Symbol" panose="05050102010706020507" pitchFamily="18" charset="2"/>
            <a:buNone/>
          </a:pPr>
          <a:r>
            <a:rPr lang="en-GB" sz="2000" kern="1200" dirty="0"/>
            <a:t>Provide a </a:t>
          </a:r>
          <a:r>
            <a:rPr lang="en-GB" sz="2000" b="0" kern="1200" dirty="0"/>
            <a:t>LICENSE</a:t>
          </a:r>
          <a:r>
            <a:rPr lang="en-GB" sz="2000" kern="1200" dirty="0"/>
            <a:t> file</a:t>
          </a:r>
          <a:endParaRPr lang="en-US" sz="2000" kern="1200" dirty="0"/>
        </a:p>
      </dsp:txBody>
      <dsp:txXfrm>
        <a:off x="23417" y="23417"/>
        <a:ext cx="10468766" cy="432866"/>
      </dsp:txXfrm>
    </dsp:sp>
    <dsp:sp modelId="{B3C7E3B8-D3BB-480C-96B1-4ACEFC948BF0}">
      <dsp:nvSpPr>
        <dsp:cNvPr id="0" name=""/>
        <dsp:cNvSpPr/>
      </dsp:nvSpPr>
      <dsp:spPr>
        <a:xfrm>
          <a:off x="0" y="524588"/>
          <a:ext cx="10515600"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5400" rIns="142240" bIns="25400" numCol="1" spcCol="1270" anchor="t" anchorCtr="0">
          <a:noAutofit/>
        </a:bodyPr>
        <a:lstStyle/>
        <a:p>
          <a:pPr marL="171450" lvl="1" indent="-171450" algn="l" defTabSz="711200">
            <a:lnSpc>
              <a:spcPct val="90000"/>
            </a:lnSpc>
            <a:spcBef>
              <a:spcPct val="0"/>
            </a:spcBef>
            <a:spcAft>
              <a:spcPct val="20000"/>
            </a:spcAft>
            <a:buFont typeface="Symbol" panose="05050102010706020507" pitchFamily="18" charset="2"/>
            <a:buChar char=""/>
          </a:pPr>
          <a:r>
            <a:rPr lang="en-GB" sz="1600" kern="1200" dirty="0"/>
            <a:t>Place it in the root directory</a:t>
          </a:r>
        </a:p>
        <a:p>
          <a:pPr marL="171450" lvl="1" indent="-171450" algn="l" defTabSz="711200">
            <a:lnSpc>
              <a:spcPct val="90000"/>
            </a:lnSpc>
            <a:spcBef>
              <a:spcPct val="0"/>
            </a:spcBef>
            <a:spcAft>
              <a:spcPct val="20000"/>
            </a:spcAft>
            <a:buFont typeface="Symbol" panose="05050102010706020507" pitchFamily="18" charset="2"/>
            <a:buChar char=""/>
          </a:pPr>
          <a:r>
            <a:rPr lang="en-GB" sz="1600" kern="1200"/>
            <a:t>Ensure it contains the exact text of the selected licence</a:t>
          </a:r>
          <a:endParaRPr lang="en-GB" sz="1600" kern="1200" dirty="0"/>
        </a:p>
        <a:p>
          <a:pPr marL="171450" lvl="1" indent="-171450" algn="l" defTabSz="711200">
            <a:lnSpc>
              <a:spcPct val="90000"/>
            </a:lnSpc>
            <a:spcBef>
              <a:spcPct val="0"/>
            </a:spcBef>
            <a:spcAft>
              <a:spcPct val="20000"/>
            </a:spcAft>
            <a:buFont typeface="Symbol" panose="05050102010706020507" pitchFamily="18" charset="2"/>
            <a:buChar char=""/>
          </a:pPr>
          <a:r>
            <a:rPr lang="en-GB" sz="1600" kern="1200" dirty="0"/>
            <a:t>Header comments in source code files are generally unnecessary</a:t>
          </a:r>
        </a:p>
      </dsp:txBody>
      <dsp:txXfrm>
        <a:off x="0" y="524588"/>
        <a:ext cx="10515600" cy="828000"/>
      </dsp:txXfrm>
    </dsp:sp>
    <dsp:sp modelId="{F9D29C23-8911-439F-9BCF-560D9A9FB475}">
      <dsp:nvSpPr>
        <dsp:cNvPr id="0" name=""/>
        <dsp:cNvSpPr/>
      </dsp:nvSpPr>
      <dsp:spPr>
        <a:xfrm>
          <a:off x="0" y="1352588"/>
          <a:ext cx="10515600" cy="479700"/>
        </a:xfrm>
        <a:prstGeom prst="roundRect">
          <a:avLst/>
        </a:prstGeom>
        <a:gradFill rotWithShape="0">
          <a:gsLst>
            <a:gs pos="0">
              <a:schemeClr val="accent1">
                <a:shade val="80000"/>
                <a:hueOff val="90421"/>
                <a:satOff val="1725"/>
                <a:lumOff val="7618"/>
                <a:alphaOff val="0"/>
                <a:satMod val="103000"/>
                <a:lumMod val="102000"/>
                <a:tint val="94000"/>
              </a:schemeClr>
            </a:gs>
            <a:gs pos="50000">
              <a:schemeClr val="accent1">
                <a:shade val="80000"/>
                <a:hueOff val="90421"/>
                <a:satOff val="1725"/>
                <a:lumOff val="7618"/>
                <a:alphaOff val="0"/>
                <a:satMod val="110000"/>
                <a:lumMod val="100000"/>
                <a:shade val="100000"/>
              </a:schemeClr>
            </a:gs>
            <a:gs pos="100000">
              <a:schemeClr val="accent1">
                <a:shade val="80000"/>
                <a:hueOff val="90421"/>
                <a:satOff val="1725"/>
                <a:lumOff val="761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Font typeface="Symbol" panose="05050102010706020507" pitchFamily="18" charset="2"/>
            <a:buNone/>
          </a:pPr>
          <a:r>
            <a:rPr lang="en-GB" sz="2000" kern="1200"/>
            <a:t>Declare the licence</a:t>
          </a:r>
          <a:endParaRPr lang="en-GB" sz="2000" kern="1200" dirty="0"/>
        </a:p>
      </dsp:txBody>
      <dsp:txXfrm>
        <a:off x="23417" y="1376005"/>
        <a:ext cx="10468766" cy="432866"/>
      </dsp:txXfrm>
    </dsp:sp>
    <dsp:sp modelId="{B006C90B-0DD8-4BE2-8D84-F150E2F12A62}">
      <dsp:nvSpPr>
        <dsp:cNvPr id="0" name=""/>
        <dsp:cNvSpPr/>
      </dsp:nvSpPr>
      <dsp:spPr>
        <a:xfrm>
          <a:off x="0" y="1832288"/>
          <a:ext cx="10515600" cy="5485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5400" rIns="142240" bIns="25400" numCol="1" spcCol="1270" anchor="t" anchorCtr="0">
          <a:noAutofit/>
        </a:bodyPr>
        <a:lstStyle/>
        <a:p>
          <a:pPr marL="171450" lvl="1" indent="-171450" algn="l" defTabSz="711200">
            <a:lnSpc>
              <a:spcPct val="90000"/>
            </a:lnSpc>
            <a:spcBef>
              <a:spcPct val="0"/>
            </a:spcBef>
            <a:spcAft>
              <a:spcPct val="20000"/>
            </a:spcAft>
            <a:buFont typeface="Symbol" panose="05050102010706020507" pitchFamily="18" charset="2"/>
            <a:buChar char=""/>
          </a:pPr>
          <a:r>
            <a:rPr lang="en-GB" sz="1600" kern="1200"/>
            <a:t>Update project documentation to reflect the selected OSS licence</a:t>
          </a:r>
          <a:endParaRPr lang="en-GB" sz="1600" kern="1200" dirty="0"/>
        </a:p>
        <a:p>
          <a:pPr marL="171450" lvl="1" indent="-171450" algn="l" defTabSz="711200">
            <a:lnSpc>
              <a:spcPct val="90000"/>
            </a:lnSpc>
            <a:spcBef>
              <a:spcPct val="0"/>
            </a:spcBef>
            <a:spcAft>
              <a:spcPct val="20000"/>
            </a:spcAft>
            <a:buFont typeface="Symbol" panose="05050102010706020507" pitchFamily="18" charset="2"/>
            <a:buChar char=""/>
          </a:pPr>
          <a:r>
            <a:rPr lang="en-GB" sz="1600" kern="1200"/>
            <a:t>Use any available repository features to declare the licence</a:t>
          </a:r>
          <a:endParaRPr lang="en-GB" sz="1600" kern="1200" dirty="0"/>
        </a:p>
      </dsp:txBody>
      <dsp:txXfrm>
        <a:off x="0" y="1832288"/>
        <a:ext cx="10515600" cy="548550"/>
      </dsp:txXfrm>
    </dsp:sp>
    <dsp:sp modelId="{314F057F-AAC0-4B73-AC25-953A0B8EC5A2}">
      <dsp:nvSpPr>
        <dsp:cNvPr id="0" name=""/>
        <dsp:cNvSpPr/>
      </dsp:nvSpPr>
      <dsp:spPr>
        <a:xfrm>
          <a:off x="0" y="2380838"/>
          <a:ext cx="10515600" cy="479700"/>
        </a:xfrm>
        <a:prstGeom prst="roundRect">
          <a:avLst/>
        </a:prstGeom>
        <a:gradFill rotWithShape="0">
          <a:gsLst>
            <a:gs pos="0">
              <a:schemeClr val="accent1">
                <a:shade val="80000"/>
                <a:hueOff val="180842"/>
                <a:satOff val="3450"/>
                <a:lumOff val="15237"/>
                <a:alphaOff val="0"/>
                <a:satMod val="103000"/>
                <a:lumMod val="102000"/>
                <a:tint val="94000"/>
              </a:schemeClr>
            </a:gs>
            <a:gs pos="50000">
              <a:schemeClr val="accent1">
                <a:shade val="80000"/>
                <a:hueOff val="180842"/>
                <a:satOff val="3450"/>
                <a:lumOff val="15237"/>
                <a:alphaOff val="0"/>
                <a:satMod val="110000"/>
                <a:lumMod val="100000"/>
                <a:shade val="100000"/>
              </a:schemeClr>
            </a:gs>
            <a:gs pos="100000">
              <a:schemeClr val="accent1">
                <a:shade val="80000"/>
                <a:hueOff val="180842"/>
                <a:satOff val="3450"/>
                <a:lumOff val="1523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Font typeface="Symbol" panose="05050102010706020507" pitchFamily="18" charset="2"/>
            <a:buNone/>
          </a:pPr>
          <a:r>
            <a:rPr lang="en-GB" sz="2000" b="0" kern="1200"/>
            <a:t>Declare licence options</a:t>
          </a:r>
          <a:endParaRPr lang="en-GB" sz="2000" b="0" kern="1200" dirty="0"/>
        </a:p>
      </dsp:txBody>
      <dsp:txXfrm>
        <a:off x="23417" y="2404255"/>
        <a:ext cx="10468766" cy="432866"/>
      </dsp:txXfrm>
    </dsp:sp>
    <dsp:sp modelId="{171469E5-083E-497B-851F-D8568394EB23}">
      <dsp:nvSpPr>
        <dsp:cNvPr id="0" name=""/>
        <dsp:cNvSpPr/>
      </dsp:nvSpPr>
      <dsp:spPr>
        <a:xfrm>
          <a:off x="0" y="2860538"/>
          <a:ext cx="10515600"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5400" rIns="142240" bIns="25400" numCol="1" spcCol="1270" anchor="t" anchorCtr="0">
          <a:noAutofit/>
        </a:bodyPr>
        <a:lstStyle/>
        <a:p>
          <a:pPr marL="171450" lvl="1" indent="-171450" algn="l" defTabSz="711200">
            <a:lnSpc>
              <a:spcPct val="90000"/>
            </a:lnSpc>
            <a:spcBef>
              <a:spcPct val="0"/>
            </a:spcBef>
            <a:spcAft>
              <a:spcPct val="20000"/>
            </a:spcAft>
            <a:buFont typeface="Symbol" panose="05050102010706020507" pitchFamily="18" charset="2"/>
            <a:buChar char=""/>
          </a:pPr>
          <a:r>
            <a:rPr lang="en-GB" sz="1600" kern="1200"/>
            <a:t>Some options must be explicitly stated</a:t>
          </a:r>
          <a:endParaRPr lang="en-GB" sz="1600" kern="1200" dirty="0"/>
        </a:p>
        <a:p>
          <a:pPr marL="171450" lvl="1" indent="-171450" algn="l" defTabSz="711200">
            <a:lnSpc>
              <a:spcPct val="90000"/>
            </a:lnSpc>
            <a:spcBef>
              <a:spcPct val="0"/>
            </a:spcBef>
            <a:spcAft>
              <a:spcPct val="20000"/>
            </a:spcAft>
            <a:buFont typeface="Symbol" panose="05050102010706020507" pitchFamily="18" charset="2"/>
            <a:buChar char=""/>
          </a:pPr>
          <a:r>
            <a:rPr lang="en-GB" sz="1600" kern="1200"/>
            <a:t>Accepting later licence versions or relicensing under specific licences</a:t>
          </a:r>
          <a:endParaRPr lang="en-GB" sz="1600" kern="1200" dirty="0"/>
        </a:p>
        <a:p>
          <a:pPr marL="171450" lvl="1" indent="-171450" algn="l" defTabSz="711200">
            <a:lnSpc>
              <a:spcPct val="90000"/>
            </a:lnSpc>
            <a:spcBef>
              <a:spcPct val="0"/>
            </a:spcBef>
            <a:spcAft>
              <a:spcPct val="20000"/>
            </a:spcAft>
            <a:buFont typeface="Symbol" panose="05050102010706020507" pitchFamily="18" charset="2"/>
            <a:buChar char=""/>
          </a:pPr>
          <a:r>
            <a:rPr lang="en-GB" sz="1600" kern="1200"/>
            <a:t>These are declared in the README and, if needed, elaborated in NOTICE</a:t>
          </a:r>
          <a:endParaRPr lang="en-GB" sz="1600" kern="1200" dirty="0"/>
        </a:p>
      </dsp:txBody>
      <dsp:txXfrm>
        <a:off x="0" y="2860538"/>
        <a:ext cx="10515600" cy="828000"/>
      </dsp:txXfrm>
    </dsp:sp>
    <dsp:sp modelId="{B7E2032B-4DD6-4E48-A7D4-441A646FB7E9}">
      <dsp:nvSpPr>
        <dsp:cNvPr id="0" name=""/>
        <dsp:cNvSpPr/>
      </dsp:nvSpPr>
      <dsp:spPr>
        <a:xfrm>
          <a:off x="0" y="3688538"/>
          <a:ext cx="10515600" cy="479700"/>
        </a:xfrm>
        <a:prstGeom prst="roundRect">
          <a:avLst/>
        </a:prstGeom>
        <a:gradFill rotWithShape="0">
          <a:gsLst>
            <a:gs pos="0">
              <a:schemeClr val="accent1">
                <a:shade val="80000"/>
                <a:hueOff val="271263"/>
                <a:satOff val="5175"/>
                <a:lumOff val="22855"/>
                <a:alphaOff val="0"/>
                <a:satMod val="103000"/>
                <a:lumMod val="102000"/>
                <a:tint val="94000"/>
              </a:schemeClr>
            </a:gs>
            <a:gs pos="50000">
              <a:schemeClr val="accent1">
                <a:shade val="80000"/>
                <a:hueOff val="271263"/>
                <a:satOff val="5175"/>
                <a:lumOff val="22855"/>
                <a:alphaOff val="0"/>
                <a:satMod val="110000"/>
                <a:lumMod val="100000"/>
                <a:shade val="100000"/>
              </a:schemeClr>
            </a:gs>
            <a:gs pos="100000">
              <a:schemeClr val="accent1">
                <a:shade val="80000"/>
                <a:hueOff val="271263"/>
                <a:satOff val="5175"/>
                <a:lumOff val="2285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Font typeface="Symbol" panose="05050102010706020507" pitchFamily="18" charset="2"/>
            <a:buNone/>
          </a:pPr>
          <a:r>
            <a:rPr lang="en-GB" sz="2000" kern="1200"/>
            <a:t>Document the project licence</a:t>
          </a:r>
          <a:endParaRPr lang="en-GB" sz="2000" kern="1200" dirty="0"/>
        </a:p>
      </dsp:txBody>
      <dsp:txXfrm>
        <a:off x="23417" y="3711955"/>
        <a:ext cx="10468766" cy="432866"/>
      </dsp:txXfrm>
    </dsp:sp>
    <dsp:sp modelId="{A9E52336-4487-4FF4-9F54-47B1268F2DE0}">
      <dsp:nvSpPr>
        <dsp:cNvPr id="0" name=""/>
        <dsp:cNvSpPr/>
      </dsp:nvSpPr>
      <dsp:spPr>
        <a:xfrm>
          <a:off x="0" y="4168238"/>
          <a:ext cx="10515600" cy="5485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5400" rIns="142240" bIns="25400" numCol="1" spcCol="1270" anchor="t" anchorCtr="0">
          <a:noAutofit/>
        </a:bodyPr>
        <a:lstStyle/>
        <a:p>
          <a:pPr marL="171450" lvl="1" indent="-171450" algn="l" defTabSz="711200">
            <a:lnSpc>
              <a:spcPct val="90000"/>
            </a:lnSpc>
            <a:spcBef>
              <a:spcPct val="0"/>
            </a:spcBef>
            <a:spcAft>
              <a:spcPct val="20000"/>
            </a:spcAft>
            <a:buFont typeface="Symbol" panose="05050102010706020507" pitchFamily="18" charset="2"/>
            <a:buChar char=""/>
          </a:pPr>
          <a:r>
            <a:rPr lang="en-GB" sz="1600" kern="1200"/>
            <a:t>GÉANT Software Catalogue</a:t>
          </a:r>
          <a:endParaRPr lang="en-GB" sz="1600" kern="1200" dirty="0"/>
        </a:p>
        <a:p>
          <a:pPr marL="171450" lvl="1" indent="-171450" algn="l" defTabSz="711200">
            <a:lnSpc>
              <a:spcPct val="90000"/>
            </a:lnSpc>
            <a:spcBef>
              <a:spcPct val="0"/>
            </a:spcBef>
            <a:spcAft>
              <a:spcPct val="20000"/>
            </a:spcAft>
            <a:buFont typeface="Symbol" panose="05050102010706020507" pitchFamily="18" charset="2"/>
            <a:buChar char=""/>
          </a:pPr>
          <a:r>
            <a:rPr lang="en-GB" sz="1600" kern="1200"/>
            <a:t>IP Register is managed by the IPR Coordinator</a:t>
          </a:r>
          <a:endParaRPr lang="en-GB" sz="1600" kern="1200" dirty="0"/>
        </a:p>
      </dsp:txBody>
      <dsp:txXfrm>
        <a:off x="0" y="4168238"/>
        <a:ext cx="10515600" cy="54855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D2C9EB-CAFA-40D5-91A9-2C11578FA1D2}">
      <dsp:nvSpPr>
        <dsp:cNvPr id="0" name=""/>
        <dsp:cNvSpPr/>
      </dsp:nvSpPr>
      <dsp:spPr>
        <a:xfrm>
          <a:off x="0" y="75319"/>
          <a:ext cx="10515600" cy="431730"/>
        </a:xfrm>
        <a:prstGeom prst="round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noProof="0"/>
            <a:t>Provide a copyright notice</a:t>
          </a:r>
          <a:endParaRPr lang="en-US" sz="1800" kern="1200"/>
        </a:p>
      </dsp:txBody>
      <dsp:txXfrm>
        <a:off x="21075" y="96394"/>
        <a:ext cx="10473450" cy="389580"/>
      </dsp:txXfrm>
    </dsp:sp>
    <dsp:sp modelId="{D83DE746-0840-4837-B125-20A2E4D58D4F}">
      <dsp:nvSpPr>
        <dsp:cNvPr id="0" name=""/>
        <dsp:cNvSpPr/>
      </dsp:nvSpPr>
      <dsp:spPr>
        <a:xfrm>
          <a:off x="0" y="507049"/>
          <a:ext cx="10515600" cy="4843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sr-Latn-ME" sz="1400" kern="1200" noProof="0" dirty="0"/>
            <a:t>In the </a:t>
          </a:r>
          <a:r>
            <a:rPr lang="en-GB" sz="1400" kern="1200" noProof="0" dirty="0"/>
            <a:t>COPYRIGHT</a:t>
          </a:r>
          <a:r>
            <a:rPr lang="sr-Latn-ME" sz="1400" kern="1200" noProof="0" dirty="0"/>
            <a:t>,</a:t>
          </a:r>
          <a:r>
            <a:rPr lang="en-GB" sz="1400" kern="1200" noProof="0" dirty="0"/>
            <a:t> including funding information</a:t>
          </a:r>
        </a:p>
        <a:p>
          <a:pPr marL="114300" lvl="1" indent="-114300" algn="l" defTabSz="622300">
            <a:lnSpc>
              <a:spcPct val="90000"/>
            </a:lnSpc>
            <a:spcBef>
              <a:spcPct val="0"/>
            </a:spcBef>
            <a:spcAft>
              <a:spcPct val="20000"/>
            </a:spcAft>
            <a:buChar char="•"/>
          </a:pPr>
          <a:r>
            <a:rPr lang="en-GB" sz="1400" kern="1200" noProof="0"/>
            <a:t>Copyright information for third-party components</a:t>
          </a:r>
          <a:endParaRPr lang="en-GB" sz="1400" kern="1200" noProof="0" dirty="0"/>
        </a:p>
      </dsp:txBody>
      <dsp:txXfrm>
        <a:off x="0" y="507049"/>
        <a:ext cx="10515600" cy="484380"/>
      </dsp:txXfrm>
    </dsp:sp>
    <dsp:sp modelId="{1AB1B749-677D-4DC7-964E-12E78E8F0B6F}">
      <dsp:nvSpPr>
        <dsp:cNvPr id="0" name=""/>
        <dsp:cNvSpPr/>
      </dsp:nvSpPr>
      <dsp:spPr>
        <a:xfrm>
          <a:off x="0" y="991429"/>
          <a:ext cx="10515600" cy="431730"/>
        </a:xfrm>
        <a:prstGeom prst="roundRect">
          <a:avLst/>
        </a:prstGeom>
        <a:gradFill rotWithShape="0">
          <a:gsLst>
            <a:gs pos="0">
              <a:schemeClr val="accent1">
                <a:shade val="80000"/>
                <a:hueOff val="90421"/>
                <a:satOff val="1725"/>
                <a:lumOff val="7618"/>
                <a:alphaOff val="0"/>
                <a:satMod val="103000"/>
                <a:lumMod val="102000"/>
                <a:tint val="94000"/>
              </a:schemeClr>
            </a:gs>
            <a:gs pos="50000">
              <a:schemeClr val="accent1">
                <a:shade val="80000"/>
                <a:hueOff val="90421"/>
                <a:satOff val="1725"/>
                <a:lumOff val="7618"/>
                <a:alphaOff val="0"/>
                <a:satMod val="110000"/>
                <a:lumMod val="100000"/>
                <a:shade val="100000"/>
              </a:schemeClr>
            </a:gs>
            <a:gs pos="100000">
              <a:schemeClr val="accent1">
                <a:shade val="80000"/>
                <a:hueOff val="90421"/>
                <a:satOff val="1725"/>
                <a:lumOff val="761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noProof="0"/>
            <a:t>Produce a README file</a:t>
          </a:r>
          <a:endParaRPr lang="en-GB" sz="1800" kern="1200" noProof="0" dirty="0"/>
        </a:p>
      </dsp:txBody>
      <dsp:txXfrm>
        <a:off x="21075" y="1012504"/>
        <a:ext cx="10473450" cy="389580"/>
      </dsp:txXfrm>
    </dsp:sp>
    <dsp:sp modelId="{67E44CCE-DDEB-460A-992F-F03A32FABC8A}">
      <dsp:nvSpPr>
        <dsp:cNvPr id="0" name=""/>
        <dsp:cNvSpPr/>
      </dsp:nvSpPr>
      <dsp:spPr>
        <a:xfrm>
          <a:off x="0" y="1423159"/>
          <a:ext cx="10515600" cy="968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a:t>Include licence information</a:t>
          </a:r>
          <a:endParaRPr lang="en-GB" sz="1400" kern="1200" noProof="0" dirty="0"/>
        </a:p>
        <a:p>
          <a:pPr marL="114300" lvl="1" indent="-114300" algn="l" defTabSz="622300">
            <a:lnSpc>
              <a:spcPct val="90000"/>
            </a:lnSpc>
            <a:spcBef>
              <a:spcPct val="0"/>
            </a:spcBef>
            <a:spcAft>
              <a:spcPct val="20000"/>
            </a:spcAft>
            <a:buChar char="•"/>
          </a:pPr>
          <a:r>
            <a:rPr lang="en-GB" sz="1400" kern="1200" noProof="0"/>
            <a:t>Provide instructions for accessing the full licence text</a:t>
          </a:r>
          <a:endParaRPr lang="en-GB" sz="1400" kern="1200" noProof="0" dirty="0"/>
        </a:p>
        <a:p>
          <a:pPr marL="114300" lvl="1" indent="-114300" algn="l" defTabSz="622300">
            <a:lnSpc>
              <a:spcPct val="90000"/>
            </a:lnSpc>
            <a:spcBef>
              <a:spcPct val="0"/>
            </a:spcBef>
            <a:spcAft>
              <a:spcPct val="20000"/>
            </a:spcAft>
            <a:buChar char="•"/>
          </a:pPr>
          <a:r>
            <a:rPr lang="en-GB" sz="1400" kern="1200" noProof="0"/>
            <a:t>Explain the licence’s implications for users and contributors</a:t>
          </a:r>
          <a:endParaRPr lang="en-GB" sz="1400" kern="1200" noProof="0" dirty="0"/>
        </a:p>
        <a:p>
          <a:pPr marL="114300" lvl="1" indent="-114300" algn="l" defTabSz="622300">
            <a:lnSpc>
              <a:spcPct val="90000"/>
            </a:lnSpc>
            <a:spcBef>
              <a:spcPct val="0"/>
            </a:spcBef>
            <a:spcAft>
              <a:spcPct val="20000"/>
            </a:spcAft>
            <a:buChar char="•"/>
          </a:pPr>
          <a:r>
            <a:rPr lang="en-GB" sz="1400" kern="1200" noProof="0"/>
            <a:t>Add licensing badges to the README file</a:t>
          </a:r>
          <a:endParaRPr lang="en-GB" sz="1400" kern="1200" noProof="0" dirty="0"/>
        </a:p>
      </dsp:txBody>
      <dsp:txXfrm>
        <a:off x="0" y="1423159"/>
        <a:ext cx="10515600" cy="968760"/>
      </dsp:txXfrm>
    </dsp:sp>
    <dsp:sp modelId="{A4AC9BBB-9F9A-47C1-9253-FAC04EA2BA64}">
      <dsp:nvSpPr>
        <dsp:cNvPr id="0" name=""/>
        <dsp:cNvSpPr/>
      </dsp:nvSpPr>
      <dsp:spPr>
        <a:xfrm>
          <a:off x="0" y="2391918"/>
          <a:ext cx="10515600" cy="431730"/>
        </a:xfrm>
        <a:prstGeom prst="roundRect">
          <a:avLst/>
        </a:prstGeom>
        <a:gradFill rotWithShape="0">
          <a:gsLst>
            <a:gs pos="0">
              <a:schemeClr val="accent1">
                <a:shade val="80000"/>
                <a:hueOff val="180842"/>
                <a:satOff val="3450"/>
                <a:lumOff val="15237"/>
                <a:alphaOff val="0"/>
                <a:satMod val="103000"/>
                <a:lumMod val="102000"/>
                <a:tint val="94000"/>
              </a:schemeClr>
            </a:gs>
            <a:gs pos="50000">
              <a:schemeClr val="accent1">
                <a:shade val="80000"/>
                <a:hueOff val="180842"/>
                <a:satOff val="3450"/>
                <a:lumOff val="15237"/>
                <a:alphaOff val="0"/>
                <a:satMod val="110000"/>
                <a:lumMod val="100000"/>
                <a:shade val="100000"/>
              </a:schemeClr>
            </a:gs>
            <a:gs pos="100000">
              <a:schemeClr val="accent1">
                <a:shade val="80000"/>
                <a:hueOff val="180842"/>
                <a:satOff val="3450"/>
                <a:lumOff val="1523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noProof="0"/>
            <a:t>Document code modifications</a:t>
          </a:r>
          <a:endParaRPr lang="en-GB" sz="1800" kern="1200" noProof="0" dirty="0"/>
        </a:p>
      </dsp:txBody>
      <dsp:txXfrm>
        <a:off x="21075" y="2412993"/>
        <a:ext cx="10473450" cy="389580"/>
      </dsp:txXfrm>
    </dsp:sp>
    <dsp:sp modelId="{7EF56163-C485-4250-892A-37D92E440DAD}">
      <dsp:nvSpPr>
        <dsp:cNvPr id="0" name=""/>
        <dsp:cNvSpPr/>
      </dsp:nvSpPr>
      <dsp:spPr>
        <a:xfrm>
          <a:off x="0" y="2823649"/>
          <a:ext cx="10515600" cy="4843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a:t>Check the licence text to determine whether documenting code modifications is necessary</a:t>
          </a:r>
          <a:endParaRPr lang="en-GB" sz="1400" kern="1200" noProof="0" dirty="0"/>
        </a:p>
        <a:p>
          <a:pPr marL="114300" lvl="1" indent="-114300" algn="l" defTabSz="622300">
            <a:lnSpc>
              <a:spcPct val="90000"/>
            </a:lnSpc>
            <a:spcBef>
              <a:spcPct val="0"/>
            </a:spcBef>
            <a:spcAft>
              <a:spcPct val="20000"/>
            </a:spcAft>
            <a:buChar char="•"/>
          </a:pPr>
          <a:r>
            <a:rPr lang="en-GB" sz="1400" kern="1200" noProof="0"/>
            <a:t>Document the history of changes </a:t>
          </a:r>
          <a:r>
            <a:rPr lang="sr-Latn-ME" sz="1400" kern="1200"/>
            <a:t>the </a:t>
          </a:r>
          <a:r>
            <a:rPr lang="en-GB" sz="1400" kern="1200"/>
            <a:t>CHANGELOG </a:t>
          </a:r>
          <a:r>
            <a:rPr lang="en-GB" sz="1400" kern="1200" noProof="0"/>
            <a:t>if required by</a:t>
          </a:r>
          <a:r>
            <a:rPr lang="sr-Latn-ME" sz="1400" kern="1200" noProof="0"/>
            <a:t> the</a:t>
          </a:r>
          <a:r>
            <a:rPr lang="en-GB" sz="1400" kern="1200" noProof="0"/>
            <a:t> licence</a:t>
          </a:r>
          <a:endParaRPr lang="en-GB" sz="1400" kern="1200" noProof="0" dirty="0"/>
        </a:p>
      </dsp:txBody>
      <dsp:txXfrm>
        <a:off x="0" y="2823649"/>
        <a:ext cx="10515600" cy="484380"/>
      </dsp:txXfrm>
    </dsp:sp>
    <dsp:sp modelId="{20A26FE9-7E6E-459F-9893-1761D7F0932F}">
      <dsp:nvSpPr>
        <dsp:cNvPr id="0" name=""/>
        <dsp:cNvSpPr/>
      </dsp:nvSpPr>
      <dsp:spPr>
        <a:xfrm>
          <a:off x="0" y="3308029"/>
          <a:ext cx="10515600" cy="431730"/>
        </a:xfrm>
        <a:prstGeom prst="roundRect">
          <a:avLst/>
        </a:prstGeom>
        <a:gradFill rotWithShape="0">
          <a:gsLst>
            <a:gs pos="0">
              <a:schemeClr val="accent1">
                <a:shade val="80000"/>
                <a:hueOff val="271263"/>
                <a:satOff val="5175"/>
                <a:lumOff val="22855"/>
                <a:alphaOff val="0"/>
                <a:satMod val="103000"/>
                <a:lumMod val="102000"/>
                <a:tint val="94000"/>
              </a:schemeClr>
            </a:gs>
            <a:gs pos="50000">
              <a:schemeClr val="accent1">
                <a:shade val="80000"/>
                <a:hueOff val="271263"/>
                <a:satOff val="5175"/>
                <a:lumOff val="22855"/>
                <a:alphaOff val="0"/>
                <a:satMod val="110000"/>
                <a:lumMod val="100000"/>
                <a:shade val="100000"/>
              </a:schemeClr>
            </a:gs>
            <a:gs pos="100000">
              <a:schemeClr val="accent1">
                <a:shade val="80000"/>
                <a:hueOff val="271263"/>
                <a:satOff val="5175"/>
                <a:lumOff val="2285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noProof="0"/>
            <a:t>Document dependencies</a:t>
          </a:r>
          <a:endParaRPr lang="en-GB" sz="1800" kern="1200" noProof="0" dirty="0"/>
        </a:p>
      </dsp:txBody>
      <dsp:txXfrm>
        <a:off x="21075" y="3329104"/>
        <a:ext cx="10473450" cy="389580"/>
      </dsp:txXfrm>
    </dsp:sp>
    <dsp:sp modelId="{423E7DDA-67F8-4D64-921A-3F51B2F48FD9}">
      <dsp:nvSpPr>
        <dsp:cNvPr id="0" name=""/>
        <dsp:cNvSpPr/>
      </dsp:nvSpPr>
      <dsp:spPr>
        <a:xfrm>
          <a:off x="0" y="3739759"/>
          <a:ext cx="10515600" cy="726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a:t>List the licences of directly included dependencies in a dedicated file or project documentation</a:t>
          </a:r>
          <a:endParaRPr lang="en-GB" sz="1400" kern="1200" noProof="0" dirty="0"/>
        </a:p>
        <a:p>
          <a:pPr marL="114300" lvl="1" indent="-114300" algn="l" defTabSz="622300">
            <a:lnSpc>
              <a:spcPct val="90000"/>
            </a:lnSpc>
            <a:spcBef>
              <a:spcPct val="0"/>
            </a:spcBef>
            <a:spcAft>
              <a:spcPct val="20000"/>
            </a:spcAft>
            <a:buChar char="•"/>
          </a:pPr>
          <a:r>
            <a:rPr lang="en-GB" sz="1400" kern="1200" noProof="0"/>
            <a:t>Credit contributors, acknowledge funding and reference </a:t>
          </a:r>
          <a:r>
            <a:rPr lang="sr-Latn-ME" sz="1400" kern="1200"/>
            <a:t>relevant </a:t>
          </a:r>
          <a:r>
            <a:rPr lang="en-GB" sz="1400" kern="1200" noProof="0"/>
            <a:t>work package</a:t>
          </a:r>
          <a:r>
            <a:rPr lang="sr-Latn-ME" sz="1400" kern="1200"/>
            <a:t>s</a:t>
          </a:r>
          <a:r>
            <a:rPr lang="en-GB" sz="1400" kern="1200" noProof="0"/>
            <a:t> or task</a:t>
          </a:r>
          <a:r>
            <a:rPr lang="sr-Latn-ME" sz="1400" kern="1200"/>
            <a:t>s</a:t>
          </a:r>
          <a:endParaRPr lang="en-GB" sz="1400" kern="1200" noProof="0" dirty="0"/>
        </a:p>
        <a:p>
          <a:pPr marL="114300" lvl="1" indent="-114300" algn="l" defTabSz="622300">
            <a:lnSpc>
              <a:spcPct val="90000"/>
            </a:lnSpc>
            <a:spcBef>
              <a:spcPct val="0"/>
            </a:spcBef>
            <a:spcAft>
              <a:spcPct val="20000"/>
            </a:spcAft>
            <a:buChar char="•"/>
          </a:pPr>
          <a:r>
            <a:rPr lang="en-GB" sz="1400" kern="1200" noProof="0"/>
            <a:t>For source code components in subfolders, store their licences, copyright</a:t>
          </a:r>
          <a:r>
            <a:rPr lang="sr-Latn-ME" sz="1400" kern="1200" noProof="0"/>
            <a:t>s</a:t>
          </a:r>
          <a:r>
            <a:rPr lang="en-GB" sz="1400" kern="1200" noProof="0"/>
            <a:t> and notices</a:t>
          </a:r>
          <a:endParaRPr lang="en-GB" sz="1400" kern="1200" noProof="0" dirty="0"/>
        </a:p>
      </dsp:txBody>
      <dsp:txXfrm>
        <a:off x="0" y="3739759"/>
        <a:ext cx="10515600" cy="72657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D2C9EB-CAFA-40D5-91A9-2C11578FA1D2}">
      <dsp:nvSpPr>
        <dsp:cNvPr id="0" name=""/>
        <dsp:cNvSpPr/>
      </dsp:nvSpPr>
      <dsp:spPr>
        <a:xfrm>
          <a:off x="0" y="247636"/>
          <a:ext cx="10779888" cy="479700"/>
        </a:xfrm>
        <a:prstGeom prst="round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noProof="0"/>
            <a:t>Document licence adherence, contribution and updating</a:t>
          </a:r>
          <a:endParaRPr lang="en-US" sz="2000" kern="1200"/>
        </a:p>
      </dsp:txBody>
      <dsp:txXfrm>
        <a:off x="23417" y="271053"/>
        <a:ext cx="10733054" cy="432866"/>
      </dsp:txXfrm>
    </dsp:sp>
    <dsp:sp modelId="{21725E3D-9ABB-4CE5-9801-3615550AD5EA}">
      <dsp:nvSpPr>
        <dsp:cNvPr id="0" name=""/>
        <dsp:cNvSpPr/>
      </dsp:nvSpPr>
      <dsp:spPr>
        <a:xfrm>
          <a:off x="0" y="727336"/>
          <a:ext cx="10779888" cy="5485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261"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GB" sz="1600" kern="1200" noProof="0" dirty="0"/>
            <a:t>Provide guidance for users and contributors on adhering to licensing requirements in an appropriate file</a:t>
          </a:r>
        </a:p>
        <a:p>
          <a:pPr marL="171450" lvl="1" indent="-171450" algn="l" defTabSz="711200">
            <a:lnSpc>
              <a:spcPct val="90000"/>
            </a:lnSpc>
            <a:spcBef>
              <a:spcPct val="0"/>
            </a:spcBef>
            <a:spcAft>
              <a:spcPct val="20000"/>
            </a:spcAft>
            <a:buChar char="•"/>
          </a:pPr>
          <a:r>
            <a:rPr lang="en-GB" sz="1600" kern="1200" noProof="0"/>
            <a:t>Outline contribution and copyright guidelines</a:t>
          </a:r>
          <a:endParaRPr lang="en-GB" sz="1600" kern="1200" noProof="0" dirty="0"/>
        </a:p>
      </dsp:txBody>
      <dsp:txXfrm>
        <a:off x="0" y="727336"/>
        <a:ext cx="10779888" cy="548550"/>
      </dsp:txXfrm>
    </dsp:sp>
    <dsp:sp modelId="{3587D786-43BC-4204-B7A9-D76E7E67EBA2}">
      <dsp:nvSpPr>
        <dsp:cNvPr id="0" name=""/>
        <dsp:cNvSpPr/>
      </dsp:nvSpPr>
      <dsp:spPr>
        <a:xfrm>
          <a:off x="0" y="1275886"/>
          <a:ext cx="10779888" cy="479700"/>
        </a:xfrm>
        <a:prstGeom prst="roundRect">
          <a:avLst/>
        </a:prstGeom>
        <a:gradFill rotWithShape="0">
          <a:gsLst>
            <a:gs pos="0">
              <a:schemeClr val="accent1">
                <a:shade val="80000"/>
                <a:hueOff val="67816"/>
                <a:satOff val="1294"/>
                <a:lumOff val="5714"/>
                <a:alphaOff val="0"/>
                <a:satMod val="103000"/>
                <a:lumMod val="102000"/>
                <a:tint val="94000"/>
              </a:schemeClr>
            </a:gs>
            <a:gs pos="50000">
              <a:schemeClr val="accent1">
                <a:shade val="80000"/>
                <a:hueOff val="67816"/>
                <a:satOff val="1294"/>
                <a:lumOff val="5714"/>
                <a:alphaOff val="0"/>
                <a:satMod val="110000"/>
                <a:lumMod val="100000"/>
                <a:shade val="100000"/>
              </a:schemeClr>
            </a:gs>
            <a:gs pos="100000">
              <a:schemeClr val="accent1">
                <a:shade val="80000"/>
                <a:hueOff val="67816"/>
                <a:satOff val="1294"/>
                <a:lumOff val="571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noProof="0" dirty="0"/>
            <a:t>Contributor License Agreement (CLA) if necessary</a:t>
          </a:r>
        </a:p>
      </dsp:txBody>
      <dsp:txXfrm>
        <a:off x="23417" y="1299303"/>
        <a:ext cx="10733054" cy="432866"/>
      </dsp:txXfrm>
    </dsp:sp>
    <dsp:sp modelId="{EC61D94E-8631-4C68-8161-4024724B3923}">
      <dsp:nvSpPr>
        <dsp:cNvPr id="0" name=""/>
        <dsp:cNvSpPr/>
      </dsp:nvSpPr>
      <dsp:spPr>
        <a:xfrm>
          <a:off x="0" y="1755586"/>
          <a:ext cx="10779888" cy="1366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261"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GB" sz="1600" kern="1200" noProof="0"/>
            <a:t>If the selected licence requires a CLA, establish one to define contribution terms and ensure mutual understanding</a:t>
          </a:r>
          <a:endParaRPr lang="en-GB" sz="1600" kern="1200" noProof="0" dirty="0"/>
        </a:p>
        <a:p>
          <a:pPr marL="171450" lvl="1" indent="-171450" algn="l" defTabSz="711200">
            <a:lnSpc>
              <a:spcPct val="90000"/>
            </a:lnSpc>
            <a:spcBef>
              <a:spcPct val="0"/>
            </a:spcBef>
            <a:spcAft>
              <a:spcPct val="20000"/>
            </a:spcAft>
            <a:buChar char="•"/>
          </a:pPr>
          <a:r>
            <a:rPr lang="en-GB" sz="1600" kern="1200" noProof="0"/>
            <a:t>Some licences offer suitable CLA forms</a:t>
          </a:r>
          <a:endParaRPr lang="en-GB" sz="1600" kern="1200" noProof="0" dirty="0"/>
        </a:p>
        <a:p>
          <a:pPr marL="171450" lvl="1" indent="-171450" algn="l" defTabSz="711200">
            <a:lnSpc>
              <a:spcPct val="90000"/>
            </a:lnSpc>
            <a:spcBef>
              <a:spcPct val="0"/>
            </a:spcBef>
            <a:spcAft>
              <a:spcPct val="20000"/>
            </a:spcAft>
            <a:buChar char="•"/>
          </a:pPr>
          <a:r>
            <a:rPr lang="en-GB" sz="1600" kern="1200" noProof="0"/>
            <a:t>Clearly outline the CLA process in the README and detail it in the CONTRIBUTING file</a:t>
          </a:r>
          <a:endParaRPr lang="en-GB" sz="1600" kern="1200" noProof="0" dirty="0"/>
        </a:p>
        <a:p>
          <a:pPr marL="171450" lvl="1" indent="-171450" algn="l" defTabSz="711200">
            <a:lnSpc>
              <a:spcPct val="90000"/>
            </a:lnSpc>
            <a:spcBef>
              <a:spcPct val="0"/>
            </a:spcBef>
            <a:spcAft>
              <a:spcPct val="20000"/>
            </a:spcAft>
            <a:buChar char="•"/>
          </a:pPr>
          <a:r>
            <a:rPr lang="en-GB" sz="1600" kern="1200" noProof="0"/>
            <a:t>Place the CLA in the appropriate file</a:t>
          </a:r>
          <a:endParaRPr lang="en-GB" sz="1600" kern="1200" noProof="0" dirty="0"/>
        </a:p>
        <a:p>
          <a:pPr marL="171450" lvl="1" indent="-171450" algn="l" defTabSz="711200">
            <a:lnSpc>
              <a:spcPct val="90000"/>
            </a:lnSpc>
            <a:spcBef>
              <a:spcPct val="0"/>
            </a:spcBef>
            <a:spcAft>
              <a:spcPct val="20000"/>
            </a:spcAft>
            <a:buChar char="•"/>
          </a:pPr>
          <a:r>
            <a:rPr lang="en-GB" sz="1600" kern="1200" noProof="0" dirty="0"/>
            <a:t>Creating a Developer Certificate of Origin (DCO) is a lightweight alternative to a CLA</a:t>
          </a:r>
        </a:p>
      </dsp:txBody>
      <dsp:txXfrm>
        <a:off x="0" y="1755586"/>
        <a:ext cx="10779888" cy="1366200"/>
      </dsp:txXfrm>
    </dsp:sp>
    <dsp:sp modelId="{FD738DF3-8D9B-402A-AADF-FBF53BA19750}">
      <dsp:nvSpPr>
        <dsp:cNvPr id="0" name=""/>
        <dsp:cNvSpPr/>
      </dsp:nvSpPr>
      <dsp:spPr>
        <a:xfrm>
          <a:off x="0" y="3121786"/>
          <a:ext cx="10779888" cy="479700"/>
        </a:xfrm>
        <a:prstGeom prst="roundRect">
          <a:avLst/>
        </a:prstGeom>
        <a:gradFill rotWithShape="0">
          <a:gsLst>
            <a:gs pos="0">
              <a:schemeClr val="accent1">
                <a:shade val="80000"/>
                <a:hueOff val="135632"/>
                <a:satOff val="2588"/>
                <a:lumOff val="11428"/>
                <a:alphaOff val="0"/>
                <a:satMod val="103000"/>
                <a:lumMod val="102000"/>
                <a:tint val="94000"/>
              </a:schemeClr>
            </a:gs>
            <a:gs pos="50000">
              <a:schemeClr val="accent1">
                <a:shade val="80000"/>
                <a:hueOff val="135632"/>
                <a:satOff val="2588"/>
                <a:lumOff val="11428"/>
                <a:alphaOff val="0"/>
                <a:satMod val="110000"/>
                <a:lumMod val="100000"/>
                <a:shade val="100000"/>
              </a:schemeClr>
            </a:gs>
            <a:gs pos="100000">
              <a:schemeClr val="accent1">
                <a:shade val="80000"/>
                <a:hueOff val="135632"/>
                <a:satOff val="2588"/>
                <a:lumOff val="1142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noProof="0"/>
            <a:t>Establish a licence notification mechanism</a:t>
          </a:r>
          <a:endParaRPr lang="en-GB" sz="2000" kern="1200" noProof="0" dirty="0"/>
        </a:p>
      </dsp:txBody>
      <dsp:txXfrm>
        <a:off x="23417" y="3145203"/>
        <a:ext cx="10733054" cy="432866"/>
      </dsp:txXfrm>
    </dsp:sp>
    <dsp:sp modelId="{D4AC3768-86E3-45EB-BE45-82754D0A3AA5}">
      <dsp:nvSpPr>
        <dsp:cNvPr id="0" name=""/>
        <dsp:cNvSpPr/>
      </dsp:nvSpPr>
      <dsp:spPr>
        <a:xfrm>
          <a:off x="0" y="3659086"/>
          <a:ext cx="10779888" cy="479700"/>
        </a:xfrm>
        <a:prstGeom prst="roundRect">
          <a:avLst/>
        </a:prstGeom>
        <a:gradFill rotWithShape="0">
          <a:gsLst>
            <a:gs pos="0">
              <a:schemeClr val="accent1">
                <a:shade val="80000"/>
                <a:hueOff val="203448"/>
                <a:satOff val="3881"/>
                <a:lumOff val="17141"/>
                <a:alphaOff val="0"/>
                <a:satMod val="103000"/>
                <a:lumMod val="102000"/>
                <a:tint val="94000"/>
              </a:schemeClr>
            </a:gs>
            <a:gs pos="50000">
              <a:schemeClr val="accent1">
                <a:shade val="80000"/>
                <a:hueOff val="203448"/>
                <a:satOff val="3881"/>
                <a:lumOff val="17141"/>
                <a:alphaOff val="0"/>
                <a:satMod val="110000"/>
                <a:lumMod val="100000"/>
                <a:shade val="100000"/>
              </a:schemeClr>
            </a:gs>
            <a:gs pos="100000">
              <a:schemeClr val="accent1">
                <a:shade val="80000"/>
                <a:hueOff val="203448"/>
                <a:satOff val="3881"/>
                <a:lumOff val="1714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noProof="0"/>
            <a:t>Once licence artefacts are complete, they should be assessed by the SLA team and the IPR Coordinator</a:t>
          </a:r>
          <a:endParaRPr lang="en-GB" sz="2000" kern="1200" noProof="0" dirty="0"/>
        </a:p>
      </dsp:txBody>
      <dsp:txXfrm>
        <a:off x="23417" y="3682503"/>
        <a:ext cx="10733054" cy="432866"/>
      </dsp:txXfrm>
    </dsp:sp>
    <dsp:sp modelId="{E55134EE-F327-4208-9662-54518A0669CC}">
      <dsp:nvSpPr>
        <dsp:cNvPr id="0" name=""/>
        <dsp:cNvSpPr/>
      </dsp:nvSpPr>
      <dsp:spPr>
        <a:xfrm>
          <a:off x="0" y="4196386"/>
          <a:ext cx="10779888" cy="479700"/>
        </a:xfrm>
        <a:prstGeom prst="roundRect">
          <a:avLst/>
        </a:prstGeom>
        <a:gradFill rotWithShape="0">
          <a:gsLst>
            <a:gs pos="0">
              <a:schemeClr val="accent1">
                <a:shade val="80000"/>
                <a:hueOff val="271263"/>
                <a:satOff val="5175"/>
                <a:lumOff val="22855"/>
                <a:alphaOff val="0"/>
                <a:satMod val="103000"/>
                <a:lumMod val="102000"/>
                <a:tint val="94000"/>
              </a:schemeClr>
            </a:gs>
            <a:gs pos="50000">
              <a:schemeClr val="accent1">
                <a:shade val="80000"/>
                <a:hueOff val="271263"/>
                <a:satOff val="5175"/>
                <a:lumOff val="22855"/>
                <a:alphaOff val="0"/>
                <a:satMod val="110000"/>
                <a:lumMod val="100000"/>
                <a:shade val="100000"/>
              </a:schemeClr>
            </a:gs>
            <a:gs pos="100000">
              <a:schemeClr val="accent1">
                <a:shade val="80000"/>
                <a:hueOff val="271263"/>
                <a:satOff val="5175"/>
                <a:lumOff val="2285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noProof="0"/>
            <a:t>Complete the SLA/SCA Evaluation and Feedback Survey</a:t>
          </a:r>
          <a:endParaRPr lang="en-GB" sz="2000" kern="1200" noProof="0" dirty="0"/>
        </a:p>
      </dsp:txBody>
      <dsp:txXfrm>
        <a:off x="23417" y="4219803"/>
        <a:ext cx="10733054" cy="432866"/>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45C7A-CA11-419E-9CE5-6A40B00695F4}">
      <dsp:nvSpPr>
        <dsp:cNvPr id="0" name=""/>
        <dsp:cNvSpPr/>
      </dsp:nvSpPr>
      <dsp:spPr>
        <a:xfrm>
          <a:off x="0" y="92348"/>
          <a:ext cx="10515600" cy="431730"/>
        </a:xfrm>
        <a:prstGeom prst="round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noProof="0" dirty="0"/>
            <a:t>Integrate licence-related checks into </a:t>
          </a:r>
          <a:r>
            <a:rPr lang="sr-Latn-ME" sz="1800" kern="1200" noProof="0" dirty="0"/>
            <a:t>the </a:t>
          </a:r>
          <a:r>
            <a:rPr lang="en-GB" sz="1800" kern="1200" noProof="0" dirty="0"/>
            <a:t>build process</a:t>
          </a:r>
          <a:endParaRPr lang="en-US" sz="1800" kern="1200" dirty="0"/>
        </a:p>
      </dsp:txBody>
      <dsp:txXfrm>
        <a:off x="21075" y="113423"/>
        <a:ext cx="10473450" cy="389580"/>
      </dsp:txXfrm>
    </dsp:sp>
    <dsp:sp modelId="{7BE9C829-C174-4E04-B4FF-BD1D5A39E810}">
      <dsp:nvSpPr>
        <dsp:cNvPr id="0" name=""/>
        <dsp:cNvSpPr/>
      </dsp:nvSpPr>
      <dsp:spPr>
        <a:xfrm>
          <a:off x="0" y="524078"/>
          <a:ext cx="10515600" cy="931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dirty="0"/>
            <a:t>Can be partially automated by integrating dependency and licence checks into CI/CD toolchains</a:t>
          </a:r>
        </a:p>
        <a:p>
          <a:pPr marL="114300" lvl="1" indent="-114300" algn="l" defTabSz="622300">
            <a:lnSpc>
              <a:spcPct val="90000"/>
            </a:lnSpc>
            <a:spcBef>
              <a:spcPct val="0"/>
            </a:spcBef>
            <a:spcAft>
              <a:spcPct val="20000"/>
            </a:spcAft>
            <a:buChar char="•"/>
          </a:pPr>
          <a:r>
            <a:rPr lang="en-GB" sz="1400" kern="1200" noProof="0" dirty="0"/>
            <a:t>Using tools such as the License Maven Plugin to generate a list of dependencies and their licences, download licence files, check, update or remove licence headers in source files, and update (or create) the main project licence file</a:t>
          </a:r>
        </a:p>
        <a:p>
          <a:pPr marL="114300" lvl="1" indent="-114300" algn="l" defTabSz="622300">
            <a:lnSpc>
              <a:spcPct val="90000"/>
            </a:lnSpc>
            <a:spcBef>
              <a:spcPct val="0"/>
            </a:spcBef>
            <a:spcAft>
              <a:spcPct val="20000"/>
            </a:spcAft>
            <a:buChar char="•"/>
          </a:pPr>
          <a:r>
            <a:rPr lang="en-GB" sz="1400" kern="1200" noProof="0"/>
            <a:t>Verify and review tool outputs</a:t>
          </a:r>
          <a:endParaRPr lang="en-GB" sz="1400" kern="1200" noProof="0" dirty="0"/>
        </a:p>
      </dsp:txBody>
      <dsp:txXfrm>
        <a:off x="0" y="524078"/>
        <a:ext cx="10515600" cy="931500"/>
      </dsp:txXfrm>
    </dsp:sp>
    <dsp:sp modelId="{FF20F9F7-01E6-4D80-AE73-1526160D124C}">
      <dsp:nvSpPr>
        <dsp:cNvPr id="0" name=""/>
        <dsp:cNvSpPr/>
      </dsp:nvSpPr>
      <dsp:spPr>
        <a:xfrm>
          <a:off x="0" y="1455578"/>
          <a:ext cx="10515600" cy="431730"/>
        </a:xfrm>
        <a:prstGeom prst="roundRect">
          <a:avLst/>
        </a:prstGeom>
        <a:gradFill rotWithShape="0">
          <a:gsLst>
            <a:gs pos="0">
              <a:schemeClr val="accent1">
                <a:shade val="80000"/>
                <a:hueOff val="67816"/>
                <a:satOff val="1294"/>
                <a:lumOff val="5714"/>
                <a:alphaOff val="0"/>
                <a:satMod val="103000"/>
                <a:lumMod val="102000"/>
                <a:tint val="94000"/>
              </a:schemeClr>
            </a:gs>
            <a:gs pos="50000">
              <a:schemeClr val="accent1">
                <a:shade val="80000"/>
                <a:hueOff val="67816"/>
                <a:satOff val="1294"/>
                <a:lumOff val="5714"/>
                <a:alphaOff val="0"/>
                <a:satMod val="110000"/>
                <a:lumMod val="100000"/>
                <a:shade val="100000"/>
              </a:schemeClr>
            </a:gs>
            <a:gs pos="100000">
              <a:schemeClr val="accent1">
                <a:shade val="80000"/>
                <a:hueOff val="67816"/>
                <a:satOff val="1294"/>
                <a:lumOff val="571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noProof="0" dirty="0"/>
            <a:t>Establish continuous monitoring and compliance checks</a:t>
          </a:r>
        </a:p>
      </dsp:txBody>
      <dsp:txXfrm>
        <a:off x="21075" y="1476653"/>
        <a:ext cx="10473450" cy="389580"/>
      </dsp:txXfrm>
    </dsp:sp>
    <dsp:sp modelId="{D1ECF21E-279D-4905-A0E0-EFC7D289851E}">
      <dsp:nvSpPr>
        <dsp:cNvPr id="0" name=""/>
        <dsp:cNvSpPr/>
      </dsp:nvSpPr>
      <dsp:spPr>
        <a:xfrm>
          <a:off x="0" y="1887308"/>
          <a:ext cx="10515600" cy="726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a:t>Stay informed about updates </a:t>
          </a:r>
          <a:r>
            <a:rPr lang="sr-Latn-ME" sz="1400" kern="1200" noProof="0"/>
            <a:t>t</a:t>
          </a:r>
          <a:r>
            <a:rPr lang="en-GB" sz="1400" kern="1200" noProof="0"/>
            <a:t>o the chosen OSS licence</a:t>
          </a:r>
          <a:endParaRPr lang="en-GB" sz="1400" kern="1200" noProof="0" dirty="0"/>
        </a:p>
        <a:p>
          <a:pPr marL="114300" lvl="1" indent="-114300" algn="l" defTabSz="622300">
            <a:lnSpc>
              <a:spcPct val="90000"/>
            </a:lnSpc>
            <a:spcBef>
              <a:spcPct val="0"/>
            </a:spcBef>
            <a:spcAft>
              <a:spcPct val="20000"/>
            </a:spcAft>
            <a:buChar char="•"/>
          </a:pPr>
          <a:r>
            <a:rPr lang="en-GB" sz="1400" kern="1200" noProof="0"/>
            <a:t>Review the potential impact of component licence updates on the project</a:t>
          </a:r>
          <a:endParaRPr lang="en-GB" sz="1400" kern="1200" noProof="0" dirty="0"/>
        </a:p>
        <a:p>
          <a:pPr marL="114300" lvl="1" indent="-114300" algn="l" defTabSz="622300">
            <a:lnSpc>
              <a:spcPct val="90000"/>
            </a:lnSpc>
            <a:spcBef>
              <a:spcPct val="0"/>
            </a:spcBef>
            <a:spcAft>
              <a:spcPct val="20000"/>
            </a:spcAft>
            <a:buChar char="•"/>
          </a:pPr>
          <a:r>
            <a:rPr lang="en-GB" sz="1400" kern="1200" noProof="0"/>
            <a:t>Establish processes for continuous compliance checks, repeating SCA and SLA as needed</a:t>
          </a:r>
          <a:endParaRPr lang="en-GB" sz="1400" kern="1200" noProof="0" dirty="0"/>
        </a:p>
      </dsp:txBody>
      <dsp:txXfrm>
        <a:off x="0" y="1887308"/>
        <a:ext cx="10515600" cy="726570"/>
      </dsp:txXfrm>
    </dsp:sp>
    <dsp:sp modelId="{21EC502A-9509-4C0C-A7C3-2E3F354167D7}">
      <dsp:nvSpPr>
        <dsp:cNvPr id="0" name=""/>
        <dsp:cNvSpPr/>
      </dsp:nvSpPr>
      <dsp:spPr>
        <a:xfrm>
          <a:off x="0" y="2613879"/>
          <a:ext cx="10515600" cy="431730"/>
        </a:xfrm>
        <a:prstGeom prst="roundRect">
          <a:avLst/>
        </a:prstGeom>
        <a:gradFill rotWithShape="0">
          <a:gsLst>
            <a:gs pos="0">
              <a:schemeClr val="accent1">
                <a:shade val="80000"/>
                <a:hueOff val="135632"/>
                <a:satOff val="2588"/>
                <a:lumOff val="11428"/>
                <a:alphaOff val="0"/>
                <a:satMod val="103000"/>
                <a:lumMod val="102000"/>
                <a:tint val="94000"/>
              </a:schemeClr>
            </a:gs>
            <a:gs pos="50000">
              <a:schemeClr val="accent1">
                <a:shade val="80000"/>
                <a:hueOff val="135632"/>
                <a:satOff val="2588"/>
                <a:lumOff val="11428"/>
                <a:alphaOff val="0"/>
                <a:satMod val="110000"/>
                <a:lumMod val="100000"/>
                <a:shade val="100000"/>
              </a:schemeClr>
            </a:gs>
            <a:gs pos="100000">
              <a:schemeClr val="accent1">
                <a:shade val="80000"/>
                <a:hueOff val="135632"/>
                <a:satOff val="2588"/>
                <a:lumOff val="1142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noProof="0"/>
            <a:t>Perform regular audits of licence-related artefacts</a:t>
          </a:r>
          <a:endParaRPr lang="en-GB" sz="1800" kern="1200" noProof="0" dirty="0"/>
        </a:p>
      </dsp:txBody>
      <dsp:txXfrm>
        <a:off x="21075" y="2634954"/>
        <a:ext cx="10473450" cy="389580"/>
      </dsp:txXfrm>
    </dsp:sp>
    <dsp:sp modelId="{A28603E8-F9F9-470E-9A37-FBC7243DE9FE}">
      <dsp:nvSpPr>
        <dsp:cNvPr id="0" name=""/>
        <dsp:cNvSpPr/>
      </dsp:nvSpPr>
      <dsp:spPr>
        <a:xfrm>
          <a:off x="0" y="3045609"/>
          <a:ext cx="10515600"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a:t>Ensure the project’s licence-related artefacts are accurate and up to date</a:t>
          </a:r>
          <a:endParaRPr lang="en-GB" sz="1400" kern="1200" noProof="0" dirty="0"/>
        </a:p>
      </dsp:txBody>
      <dsp:txXfrm>
        <a:off x="0" y="3045609"/>
        <a:ext cx="10515600" cy="298080"/>
      </dsp:txXfrm>
    </dsp:sp>
    <dsp:sp modelId="{CCF6AABF-E9B0-4FF7-B6FA-5975B82B682C}">
      <dsp:nvSpPr>
        <dsp:cNvPr id="0" name=""/>
        <dsp:cNvSpPr/>
      </dsp:nvSpPr>
      <dsp:spPr>
        <a:xfrm>
          <a:off x="0" y="3343689"/>
          <a:ext cx="10515600" cy="431730"/>
        </a:xfrm>
        <a:prstGeom prst="roundRect">
          <a:avLst/>
        </a:prstGeom>
        <a:gradFill rotWithShape="0">
          <a:gsLst>
            <a:gs pos="0">
              <a:schemeClr val="accent1">
                <a:shade val="80000"/>
                <a:hueOff val="203448"/>
                <a:satOff val="3881"/>
                <a:lumOff val="17141"/>
                <a:alphaOff val="0"/>
                <a:satMod val="103000"/>
                <a:lumMod val="102000"/>
                <a:tint val="94000"/>
              </a:schemeClr>
            </a:gs>
            <a:gs pos="50000">
              <a:schemeClr val="accent1">
                <a:shade val="80000"/>
                <a:hueOff val="203448"/>
                <a:satOff val="3881"/>
                <a:lumOff val="17141"/>
                <a:alphaOff val="0"/>
                <a:satMod val="110000"/>
                <a:lumMod val="100000"/>
                <a:shade val="100000"/>
              </a:schemeClr>
            </a:gs>
            <a:gs pos="100000">
              <a:schemeClr val="accent1">
                <a:shade val="80000"/>
                <a:hueOff val="203448"/>
                <a:satOff val="3881"/>
                <a:lumOff val="1714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noProof="0"/>
            <a:t>Resolve discrepancies promptly</a:t>
          </a:r>
          <a:endParaRPr lang="en-GB" sz="1800" kern="1200" noProof="0" dirty="0"/>
        </a:p>
      </dsp:txBody>
      <dsp:txXfrm>
        <a:off x="21075" y="3364764"/>
        <a:ext cx="10473450" cy="389580"/>
      </dsp:txXfrm>
    </dsp:sp>
    <dsp:sp modelId="{EB59EB8B-B4AE-49BD-82CB-5FFC8136B8C5}">
      <dsp:nvSpPr>
        <dsp:cNvPr id="0" name=""/>
        <dsp:cNvSpPr/>
      </dsp:nvSpPr>
      <dsp:spPr>
        <a:xfrm>
          <a:off x="0" y="3827259"/>
          <a:ext cx="10515600" cy="431730"/>
        </a:xfrm>
        <a:prstGeom prst="roundRect">
          <a:avLst/>
        </a:prstGeom>
        <a:gradFill rotWithShape="0">
          <a:gsLst>
            <a:gs pos="0">
              <a:schemeClr val="accent1">
                <a:shade val="80000"/>
                <a:hueOff val="271263"/>
                <a:satOff val="5175"/>
                <a:lumOff val="22855"/>
                <a:alphaOff val="0"/>
                <a:satMod val="103000"/>
                <a:lumMod val="102000"/>
                <a:tint val="94000"/>
              </a:schemeClr>
            </a:gs>
            <a:gs pos="50000">
              <a:schemeClr val="accent1">
                <a:shade val="80000"/>
                <a:hueOff val="271263"/>
                <a:satOff val="5175"/>
                <a:lumOff val="22855"/>
                <a:alphaOff val="0"/>
                <a:satMod val="110000"/>
                <a:lumMod val="100000"/>
                <a:shade val="100000"/>
              </a:schemeClr>
            </a:gs>
            <a:gs pos="100000">
              <a:schemeClr val="accent1">
                <a:shade val="80000"/>
                <a:hueOff val="271263"/>
                <a:satOff val="5175"/>
                <a:lumOff val="2285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noProof="0"/>
            <a:t>Seek legal advice from the IPR Coordinator when necessary</a:t>
          </a:r>
          <a:endParaRPr lang="en-GB" sz="1800" kern="1200" noProof="0" dirty="0"/>
        </a:p>
      </dsp:txBody>
      <dsp:txXfrm>
        <a:off x="21075" y="3848334"/>
        <a:ext cx="10473450" cy="389580"/>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599291-965D-405E-8E94-BE65461EF7C1}">
      <dsp:nvSpPr>
        <dsp:cNvPr id="0" name=""/>
        <dsp:cNvSpPr/>
      </dsp:nvSpPr>
      <dsp:spPr>
        <a:xfrm>
          <a:off x="0" y="44573"/>
          <a:ext cx="10515600" cy="38376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noProof="0" dirty="0"/>
            <a:t>Documentation, data and datasets licences</a:t>
          </a:r>
          <a:endParaRPr lang="en-US" sz="1600" kern="1200" dirty="0"/>
        </a:p>
      </dsp:txBody>
      <dsp:txXfrm>
        <a:off x="18734" y="63307"/>
        <a:ext cx="10478132" cy="346292"/>
      </dsp:txXfrm>
    </dsp:sp>
    <dsp:sp modelId="{35DE0244-8D83-4125-A1BC-2CCCADBB9588}">
      <dsp:nvSpPr>
        <dsp:cNvPr id="0" name=""/>
        <dsp:cNvSpPr/>
      </dsp:nvSpPr>
      <dsp:spPr>
        <a:xfrm>
          <a:off x="0" y="428333"/>
          <a:ext cx="10515600" cy="712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a:t>Tutorials, presentations, training or promotional materials – use Creative Commons BY, CC BY-NC, or GNU FDL</a:t>
          </a:r>
          <a:endParaRPr lang="en-GB" sz="1400" kern="1200" noProof="0" dirty="0"/>
        </a:p>
        <a:p>
          <a:pPr marL="114300" lvl="1" indent="-114300" algn="l" defTabSz="622300">
            <a:lnSpc>
              <a:spcPct val="90000"/>
            </a:lnSpc>
            <a:spcBef>
              <a:spcPct val="0"/>
            </a:spcBef>
            <a:spcAft>
              <a:spcPct val="20000"/>
            </a:spcAft>
            <a:buChar char="•"/>
          </a:pPr>
          <a:r>
            <a:rPr lang="en-GB" sz="1400" kern="1200" noProof="0" dirty="0"/>
            <a:t>Data – embedded data under OSS licences, standalone data under data-oriented (such as Open Data Commons) or CC licences</a:t>
          </a:r>
        </a:p>
        <a:p>
          <a:pPr marL="114300" lvl="1" indent="-114300" algn="l" defTabSz="622300">
            <a:lnSpc>
              <a:spcPct val="90000"/>
            </a:lnSpc>
            <a:spcBef>
              <a:spcPct val="0"/>
            </a:spcBef>
            <a:spcAft>
              <a:spcPct val="20000"/>
            </a:spcAft>
            <a:buChar char="•"/>
          </a:pPr>
          <a:r>
            <a:rPr lang="en-GB" sz="1400" kern="1200" noProof="0" dirty="0"/>
            <a:t>Datasets – commonly under CC and ODC</a:t>
          </a:r>
        </a:p>
      </dsp:txBody>
      <dsp:txXfrm>
        <a:off x="0" y="428333"/>
        <a:ext cx="10515600" cy="712080"/>
      </dsp:txXfrm>
    </dsp:sp>
    <dsp:sp modelId="{FF71E084-AD8E-4F87-89B0-674A3A9127D1}">
      <dsp:nvSpPr>
        <dsp:cNvPr id="0" name=""/>
        <dsp:cNvSpPr/>
      </dsp:nvSpPr>
      <dsp:spPr>
        <a:xfrm>
          <a:off x="0" y="1140413"/>
          <a:ext cx="10515600" cy="383760"/>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noProof="0" dirty="0"/>
            <a:t>Document and attribute external data sources</a:t>
          </a:r>
        </a:p>
      </dsp:txBody>
      <dsp:txXfrm>
        <a:off x="18734" y="1159147"/>
        <a:ext cx="10478132" cy="346292"/>
      </dsp:txXfrm>
    </dsp:sp>
    <dsp:sp modelId="{6C78408F-F6B3-4572-87BB-7FECFC77595F}">
      <dsp:nvSpPr>
        <dsp:cNvPr id="0" name=""/>
        <dsp:cNvSpPr/>
      </dsp:nvSpPr>
      <dsp:spPr>
        <a:xfrm>
          <a:off x="0" y="1524174"/>
          <a:ext cx="10515600" cy="1192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a:t>In the software itself or in its documentation</a:t>
          </a:r>
          <a:endParaRPr lang="en-GB" sz="1400" kern="1200" noProof="0" dirty="0"/>
        </a:p>
        <a:p>
          <a:pPr marL="114300" lvl="1" indent="-114300" algn="l" defTabSz="622300">
            <a:lnSpc>
              <a:spcPct val="90000"/>
            </a:lnSpc>
            <a:spcBef>
              <a:spcPct val="0"/>
            </a:spcBef>
            <a:spcAft>
              <a:spcPct val="20000"/>
            </a:spcAft>
            <a:buChar char="•"/>
          </a:pPr>
          <a:r>
            <a:rPr lang="en-GB" sz="1400" kern="1200" noProof="0" dirty="0"/>
            <a:t>Data may come with specific licence requirements or restrictions</a:t>
          </a:r>
        </a:p>
        <a:p>
          <a:pPr marL="114300" lvl="1" indent="-114300" algn="l" defTabSz="622300">
            <a:lnSpc>
              <a:spcPct val="90000"/>
            </a:lnSpc>
            <a:spcBef>
              <a:spcPct val="0"/>
            </a:spcBef>
            <a:spcAft>
              <a:spcPct val="20000"/>
            </a:spcAft>
            <a:buChar char="•"/>
          </a:pPr>
          <a:r>
            <a:rPr lang="en-GB" sz="1400" kern="1200" noProof="0"/>
            <a:t>Applies to all data provided with the software or used for its operation</a:t>
          </a:r>
          <a:endParaRPr lang="en-GB" sz="1400" kern="1200" noProof="0" dirty="0"/>
        </a:p>
        <a:p>
          <a:pPr marL="114300" lvl="1" indent="-114300" algn="l" defTabSz="622300">
            <a:lnSpc>
              <a:spcPct val="90000"/>
            </a:lnSpc>
            <a:spcBef>
              <a:spcPct val="0"/>
            </a:spcBef>
            <a:spcAft>
              <a:spcPct val="20000"/>
            </a:spcAft>
            <a:buChar char="•"/>
          </a:pPr>
          <a:r>
            <a:rPr lang="en-GB" sz="1400" kern="1200" noProof="0" dirty="0"/>
            <a:t>Compliance with terms for proprietary or open data licences</a:t>
          </a:r>
        </a:p>
        <a:p>
          <a:pPr marL="114300" lvl="1" indent="-114300" algn="l" defTabSz="622300">
            <a:lnSpc>
              <a:spcPct val="90000"/>
            </a:lnSpc>
            <a:spcBef>
              <a:spcPct val="0"/>
            </a:spcBef>
            <a:spcAft>
              <a:spcPct val="20000"/>
            </a:spcAft>
            <a:buChar char="•"/>
          </a:pPr>
          <a:r>
            <a:rPr lang="en-GB" sz="1400" kern="1200" noProof="0" dirty="0"/>
            <a:t>Specific terms for public reference information, data contained in external libraries or modules</a:t>
          </a:r>
        </a:p>
      </dsp:txBody>
      <dsp:txXfrm>
        <a:off x="0" y="1524174"/>
        <a:ext cx="10515600" cy="1192320"/>
      </dsp:txXfrm>
    </dsp:sp>
    <dsp:sp modelId="{373BCF46-CC56-4738-B297-6C62F2582A6E}">
      <dsp:nvSpPr>
        <dsp:cNvPr id="0" name=""/>
        <dsp:cNvSpPr/>
      </dsp:nvSpPr>
      <dsp:spPr>
        <a:xfrm>
          <a:off x="0" y="2716494"/>
          <a:ext cx="10515600" cy="38376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noProof="0" dirty="0"/>
            <a:t>Use or modification of externally developed work other than software</a:t>
          </a:r>
        </a:p>
      </dsp:txBody>
      <dsp:txXfrm>
        <a:off x="18734" y="2735228"/>
        <a:ext cx="10478132" cy="346292"/>
      </dsp:txXfrm>
    </dsp:sp>
    <dsp:sp modelId="{7D1A4FA3-1441-4C4D-89A7-C07D774A3BB5}">
      <dsp:nvSpPr>
        <dsp:cNvPr id="0" name=""/>
        <dsp:cNvSpPr/>
      </dsp:nvSpPr>
      <dsp:spPr>
        <a:xfrm>
          <a:off x="0" y="3100254"/>
          <a:ext cx="10515600" cy="910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a:t>Database models, architectural designs, development frameworks, or code generated by tools</a:t>
          </a:r>
          <a:endParaRPr lang="en-GB" sz="1400" kern="1200" noProof="0" dirty="0"/>
        </a:p>
        <a:p>
          <a:pPr marL="114300" lvl="1" indent="-114300" algn="l" defTabSz="622300">
            <a:lnSpc>
              <a:spcPct val="90000"/>
            </a:lnSpc>
            <a:spcBef>
              <a:spcPct val="0"/>
            </a:spcBef>
            <a:spcAft>
              <a:spcPct val="20000"/>
            </a:spcAft>
            <a:buChar char="•"/>
          </a:pPr>
          <a:r>
            <a:rPr lang="en-GB" sz="1400" kern="1200" noProof="0" dirty="0"/>
            <a:t>Software must comply with specific licence terms</a:t>
          </a:r>
        </a:p>
        <a:p>
          <a:pPr marL="114300" lvl="1" indent="-114300" algn="l" defTabSz="622300">
            <a:lnSpc>
              <a:spcPct val="90000"/>
            </a:lnSpc>
            <a:spcBef>
              <a:spcPct val="0"/>
            </a:spcBef>
            <a:spcAft>
              <a:spcPct val="20000"/>
            </a:spcAft>
            <a:buChar char="•"/>
          </a:pPr>
          <a:r>
            <a:rPr lang="en-GB" sz="1400" kern="1200" noProof="0" dirty="0"/>
            <a:t>Special cases for copyleft OSS licences or non-OSS licences like Creative Commons with NC (</a:t>
          </a:r>
          <a:r>
            <a:rPr lang="en-GB" sz="1400" kern="1200" noProof="0" dirty="0" err="1"/>
            <a:t>NonCommercial</a:t>
          </a:r>
          <a:r>
            <a:rPr lang="en-GB" sz="1400" kern="1200" noProof="0" dirty="0"/>
            <a:t>), ND (</a:t>
          </a:r>
          <a:r>
            <a:rPr lang="en-GB" sz="1400" kern="1200" noProof="0" dirty="0" err="1"/>
            <a:t>NoDerivatives</a:t>
          </a:r>
          <a:r>
            <a:rPr lang="en-GB" sz="1400" kern="1200" noProof="0" dirty="0"/>
            <a:t>) or SA (</a:t>
          </a:r>
          <a:r>
            <a:rPr lang="en-GB" sz="1400" kern="1200" noProof="0" dirty="0" err="1"/>
            <a:t>ShareAlike</a:t>
          </a:r>
          <a:r>
            <a:rPr lang="en-GB" sz="1400" kern="1200" noProof="0" dirty="0"/>
            <a:t>) clauses</a:t>
          </a:r>
        </a:p>
      </dsp:txBody>
      <dsp:txXfrm>
        <a:off x="0" y="3100254"/>
        <a:ext cx="10515600" cy="910800"/>
      </dsp:txXfrm>
    </dsp:sp>
    <dsp:sp modelId="{51247B1A-8F61-4747-A859-EE9EF7492DB2}">
      <dsp:nvSpPr>
        <dsp:cNvPr id="0" name=""/>
        <dsp:cNvSpPr/>
      </dsp:nvSpPr>
      <dsp:spPr>
        <a:xfrm>
          <a:off x="0" y="4011054"/>
          <a:ext cx="10515600" cy="38376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noProof="0" dirty="0"/>
            <a:t>Such works are unlikely to be detected by SCA tools</a:t>
          </a:r>
        </a:p>
      </dsp:txBody>
      <dsp:txXfrm>
        <a:off x="18734" y="4029788"/>
        <a:ext cx="10478132" cy="346292"/>
      </dsp:txXfrm>
    </dsp:sp>
    <dsp:sp modelId="{A1AE4941-63C1-4DA6-A6FE-5E6E619731DF}">
      <dsp:nvSpPr>
        <dsp:cNvPr id="0" name=""/>
        <dsp:cNvSpPr/>
      </dsp:nvSpPr>
      <dsp:spPr>
        <a:xfrm>
          <a:off x="0" y="4394814"/>
          <a:ext cx="10515600" cy="712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a:t>Document and communicate their use and licences as soon as they are incorporated</a:t>
          </a:r>
          <a:endParaRPr lang="en-GB" sz="1400" kern="1200" noProof="0" dirty="0"/>
        </a:p>
        <a:p>
          <a:pPr marL="114300" lvl="1" indent="-114300" algn="l" defTabSz="622300">
            <a:lnSpc>
              <a:spcPct val="90000"/>
            </a:lnSpc>
            <a:spcBef>
              <a:spcPct val="0"/>
            </a:spcBef>
            <a:spcAft>
              <a:spcPct val="20000"/>
            </a:spcAft>
            <a:buChar char="•"/>
          </a:pPr>
          <a:r>
            <a:rPr lang="en-GB" sz="1400" kern="1200" noProof="0" dirty="0"/>
            <a:t>Annotate assets, configuration files, scripts, and guides with provenance and licence details for traceability</a:t>
          </a:r>
        </a:p>
        <a:p>
          <a:pPr marL="114300" lvl="1" indent="-114300" algn="l" defTabSz="622300">
            <a:lnSpc>
              <a:spcPct val="90000"/>
            </a:lnSpc>
            <a:spcBef>
              <a:spcPct val="0"/>
            </a:spcBef>
            <a:spcAft>
              <a:spcPct val="20000"/>
            </a:spcAft>
            <a:buChar char="•"/>
          </a:pPr>
          <a:r>
            <a:rPr lang="en-GB" sz="1400" kern="1200" noProof="0" dirty="0"/>
            <a:t>Failure to state necessary details when adding such assets can make their identification and tracing difficult later</a:t>
          </a:r>
        </a:p>
      </dsp:txBody>
      <dsp:txXfrm>
        <a:off x="0" y="4394814"/>
        <a:ext cx="10515600" cy="71208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B6CED8-A400-482C-927F-BC627B834971}">
      <dsp:nvSpPr>
        <dsp:cNvPr id="0" name=""/>
        <dsp:cNvSpPr/>
      </dsp:nvSpPr>
      <dsp:spPr>
        <a:xfrm rot="5400000">
          <a:off x="-72350" y="75780"/>
          <a:ext cx="482338" cy="337636"/>
        </a:xfrm>
        <a:prstGeom prst="chevron">
          <a:avLst/>
        </a:prstGeom>
        <a:solidFill>
          <a:schemeClr val="accent1">
            <a:alpha val="90000"/>
            <a:hueOff val="0"/>
            <a:satOff val="0"/>
            <a:lumOff val="0"/>
            <a:alphaOff val="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rot="-5400000">
        <a:off x="1" y="172247"/>
        <a:ext cx="337636" cy="144702"/>
      </dsp:txXfrm>
    </dsp:sp>
    <dsp:sp modelId="{B0DE6B74-265B-4143-9CF0-62A0C9089DFC}">
      <dsp:nvSpPr>
        <dsp:cNvPr id="0" name=""/>
        <dsp:cNvSpPr/>
      </dsp:nvSpPr>
      <dsp:spPr>
        <a:xfrm rot="5400000">
          <a:off x="5015264" y="-4674197"/>
          <a:ext cx="313519" cy="9668776"/>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Placement of Information</a:t>
          </a:r>
        </a:p>
      </dsp:txBody>
      <dsp:txXfrm rot="-5400000">
        <a:off x="337636" y="18736"/>
        <a:ext cx="9653471" cy="282909"/>
      </dsp:txXfrm>
    </dsp:sp>
    <dsp:sp modelId="{F461D35C-CF4D-4650-A50E-D9B396DF562A}">
      <dsp:nvSpPr>
        <dsp:cNvPr id="0" name=""/>
        <dsp:cNvSpPr/>
      </dsp:nvSpPr>
      <dsp:spPr>
        <a:xfrm rot="5400000">
          <a:off x="-72350" y="503963"/>
          <a:ext cx="482338" cy="337636"/>
        </a:xfrm>
        <a:prstGeom prst="chevron">
          <a:avLst/>
        </a:prstGeom>
        <a:solidFill>
          <a:schemeClr val="accent1">
            <a:alpha val="90000"/>
            <a:hueOff val="0"/>
            <a:satOff val="0"/>
            <a:lumOff val="0"/>
            <a:alphaOff val="-400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rot="-5400000">
        <a:off x="1" y="600430"/>
        <a:ext cx="337636" cy="144702"/>
      </dsp:txXfrm>
    </dsp:sp>
    <dsp:sp modelId="{8E0D4D87-74C1-4B86-94D2-76E5CF025EA7}">
      <dsp:nvSpPr>
        <dsp:cNvPr id="0" name=""/>
        <dsp:cNvSpPr/>
      </dsp:nvSpPr>
      <dsp:spPr>
        <a:xfrm rot="5400000">
          <a:off x="5015264" y="-4246015"/>
          <a:ext cx="313519" cy="9668776"/>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Complying with Selected Licence</a:t>
          </a:r>
          <a:endParaRPr lang="en-US" sz="2000" kern="1200" dirty="0">
            <a:solidFill>
              <a:prstClr val="white"/>
            </a:solidFill>
            <a:latin typeface="Calibri" panose="020F0502020204030204"/>
            <a:ea typeface="+mn-ea"/>
            <a:cs typeface="+mn-cs"/>
          </a:endParaRPr>
        </a:p>
      </dsp:txBody>
      <dsp:txXfrm rot="-5400000">
        <a:off x="337636" y="446918"/>
        <a:ext cx="9653471" cy="282909"/>
      </dsp:txXfrm>
    </dsp:sp>
    <dsp:sp modelId="{852A1302-6DE0-49AA-9B12-672E3E94CFB8}">
      <dsp:nvSpPr>
        <dsp:cNvPr id="0" name=""/>
        <dsp:cNvSpPr/>
      </dsp:nvSpPr>
      <dsp:spPr>
        <a:xfrm rot="5400000">
          <a:off x="-72350" y="932145"/>
          <a:ext cx="482338" cy="337636"/>
        </a:xfrm>
        <a:prstGeom prst="chevron">
          <a:avLst/>
        </a:prstGeom>
        <a:solidFill>
          <a:schemeClr val="accent1">
            <a:alpha val="90000"/>
            <a:hueOff val="0"/>
            <a:satOff val="0"/>
            <a:lumOff val="0"/>
            <a:alphaOff val="-8000"/>
          </a:schemeClr>
        </a:solidFill>
        <a:ln w="12700" cap="flat" cmpd="sng" algn="ctr">
          <a:solidFill>
            <a:schemeClr val="accent1">
              <a:alpha val="90000"/>
              <a:hueOff val="0"/>
              <a:satOff val="0"/>
              <a:lumOff val="0"/>
              <a:alphaOff val="-8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GB" sz="900" kern="1200" noProof="0" dirty="0"/>
        </a:p>
      </dsp:txBody>
      <dsp:txXfrm rot="-5400000">
        <a:off x="1" y="1028612"/>
        <a:ext cx="337636" cy="144702"/>
      </dsp:txXfrm>
    </dsp:sp>
    <dsp:sp modelId="{928293D8-6BE9-4FB8-9FDF-A1A47E65E138}">
      <dsp:nvSpPr>
        <dsp:cNvPr id="0" name=""/>
        <dsp:cNvSpPr/>
      </dsp:nvSpPr>
      <dsp:spPr>
        <a:xfrm rot="5400000">
          <a:off x="5015264" y="-3817833"/>
          <a:ext cx="313519" cy="9668776"/>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Complying with Licences of Used Code</a:t>
          </a:r>
        </a:p>
      </dsp:txBody>
      <dsp:txXfrm rot="-5400000">
        <a:off x="337636" y="875100"/>
        <a:ext cx="9653471" cy="282909"/>
      </dsp:txXfrm>
    </dsp:sp>
    <dsp:sp modelId="{BBF5392A-BEDE-4A00-BDBD-CC4068CD9CA5}">
      <dsp:nvSpPr>
        <dsp:cNvPr id="0" name=""/>
        <dsp:cNvSpPr/>
      </dsp:nvSpPr>
      <dsp:spPr>
        <a:xfrm rot="5400000">
          <a:off x="-72350" y="1360327"/>
          <a:ext cx="482338" cy="337636"/>
        </a:xfrm>
        <a:prstGeom prst="chevron">
          <a:avLst/>
        </a:prstGeom>
        <a:solidFill>
          <a:schemeClr val="accent1">
            <a:alpha val="90000"/>
            <a:hueOff val="0"/>
            <a:satOff val="0"/>
            <a:lumOff val="0"/>
            <a:alphaOff val="-12000"/>
          </a:schemeClr>
        </a:solidFill>
        <a:ln w="12700" cap="flat" cmpd="sng" algn="ctr">
          <a:solidFill>
            <a:schemeClr val="accent1">
              <a:alpha val="90000"/>
              <a:hueOff val="0"/>
              <a:satOff val="0"/>
              <a:lumOff val="0"/>
              <a:alphaOff val="-12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GB" sz="900" kern="1200" noProof="0" dirty="0"/>
        </a:p>
      </dsp:txBody>
      <dsp:txXfrm rot="-5400000">
        <a:off x="1" y="1456794"/>
        <a:ext cx="337636" cy="144702"/>
      </dsp:txXfrm>
    </dsp:sp>
    <dsp:sp modelId="{B5CA96B8-5831-435D-93B8-4686711D3867}">
      <dsp:nvSpPr>
        <dsp:cNvPr id="0" name=""/>
        <dsp:cNvSpPr/>
      </dsp:nvSpPr>
      <dsp:spPr>
        <a:xfrm rot="5400000">
          <a:off x="5015264" y="-3389650"/>
          <a:ext cx="313519" cy="9668776"/>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LICENSE</a:t>
          </a:r>
        </a:p>
      </dsp:txBody>
      <dsp:txXfrm rot="-5400000">
        <a:off x="337636" y="1303283"/>
        <a:ext cx="9653471" cy="282909"/>
      </dsp:txXfrm>
    </dsp:sp>
    <dsp:sp modelId="{1AB64586-B598-4146-896F-305104215411}">
      <dsp:nvSpPr>
        <dsp:cNvPr id="0" name=""/>
        <dsp:cNvSpPr/>
      </dsp:nvSpPr>
      <dsp:spPr>
        <a:xfrm rot="5400000">
          <a:off x="-72350" y="1788510"/>
          <a:ext cx="482338" cy="337636"/>
        </a:xfrm>
        <a:prstGeom prst="chevron">
          <a:avLst/>
        </a:prstGeom>
        <a:solidFill>
          <a:schemeClr val="accent1">
            <a:alpha val="90000"/>
            <a:hueOff val="0"/>
            <a:satOff val="0"/>
            <a:lumOff val="0"/>
            <a:alphaOff val="-16000"/>
          </a:schemeClr>
        </a:solidFill>
        <a:ln w="12700" cap="flat" cmpd="sng" algn="ctr">
          <a:solidFill>
            <a:schemeClr val="accent1">
              <a:alpha val="90000"/>
              <a:hueOff val="0"/>
              <a:satOff val="0"/>
              <a:lumOff val="0"/>
              <a:alphaOff val="-16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GB" sz="900" kern="1200" noProof="0" dirty="0"/>
        </a:p>
      </dsp:txBody>
      <dsp:txXfrm rot="-5400000">
        <a:off x="1" y="1884977"/>
        <a:ext cx="337636" cy="144702"/>
      </dsp:txXfrm>
    </dsp:sp>
    <dsp:sp modelId="{594C68B5-C7BA-4479-A3B8-1F0715E9B235}">
      <dsp:nvSpPr>
        <dsp:cNvPr id="0" name=""/>
        <dsp:cNvSpPr/>
      </dsp:nvSpPr>
      <dsp:spPr>
        <a:xfrm rot="5400000">
          <a:off x="5015264" y="-2961468"/>
          <a:ext cx="313519" cy="9668776"/>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README</a:t>
          </a:r>
        </a:p>
      </dsp:txBody>
      <dsp:txXfrm rot="-5400000">
        <a:off x="337636" y="1731465"/>
        <a:ext cx="9653471" cy="282909"/>
      </dsp:txXfrm>
    </dsp:sp>
    <dsp:sp modelId="{5D8F849E-7AF1-471B-8B27-BA634E068260}">
      <dsp:nvSpPr>
        <dsp:cNvPr id="0" name=""/>
        <dsp:cNvSpPr/>
      </dsp:nvSpPr>
      <dsp:spPr>
        <a:xfrm rot="5400000">
          <a:off x="-72350" y="2216692"/>
          <a:ext cx="482338" cy="337636"/>
        </a:xfrm>
        <a:prstGeom prst="chevron">
          <a:avLst/>
        </a:prstGeom>
        <a:solidFill>
          <a:schemeClr val="accent1">
            <a:alpha val="90000"/>
            <a:hueOff val="0"/>
            <a:satOff val="0"/>
            <a:lumOff val="0"/>
            <a:alphaOff val="-20000"/>
          </a:schemeClr>
        </a:solidFill>
        <a:ln w="12700" cap="flat" cmpd="sng" algn="ctr">
          <a:solidFill>
            <a:schemeClr val="accent1">
              <a:alpha val="90000"/>
              <a:hueOff val="0"/>
              <a:satOff val="0"/>
              <a:lumOff val="0"/>
              <a:alphaOff val="-2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GB" sz="900" kern="1200" noProof="0" dirty="0"/>
        </a:p>
      </dsp:txBody>
      <dsp:txXfrm rot="-5400000">
        <a:off x="1" y="2313159"/>
        <a:ext cx="337636" cy="144702"/>
      </dsp:txXfrm>
    </dsp:sp>
    <dsp:sp modelId="{85B825C2-78C1-42BD-AC94-B236C0BF106D}">
      <dsp:nvSpPr>
        <dsp:cNvPr id="0" name=""/>
        <dsp:cNvSpPr/>
      </dsp:nvSpPr>
      <dsp:spPr>
        <a:xfrm rot="5400000">
          <a:off x="5015264" y="-2533286"/>
          <a:ext cx="313519" cy="9668776"/>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COPYRIGHT</a:t>
          </a:r>
        </a:p>
      </dsp:txBody>
      <dsp:txXfrm rot="-5400000">
        <a:off x="337636" y="2159647"/>
        <a:ext cx="9653471" cy="282909"/>
      </dsp:txXfrm>
    </dsp:sp>
    <dsp:sp modelId="{17DB11F6-3381-4FF7-BFFD-D1DB3D23DB9C}">
      <dsp:nvSpPr>
        <dsp:cNvPr id="0" name=""/>
        <dsp:cNvSpPr/>
      </dsp:nvSpPr>
      <dsp:spPr>
        <a:xfrm rot="5400000">
          <a:off x="-72350" y="2644874"/>
          <a:ext cx="482338" cy="337636"/>
        </a:xfrm>
        <a:prstGeom prst="chevron">
          <a:avLst/>
        </a:prstGeom>
        <a:solidFill>
          <a:schemeClr val="accent1">
            <a:alpha val="90000"/>
            <a:hueOff val="0"/>
            <a:satOff val="0"/>
            <a:lumOff val="0"/>
            <a:alphaOff val="-24000"/>
          </a:schemeClr>
        </a:solidFill>
        <a:ln w="12700" cap="flat" cmpd="sng" algn="ctr">
          <a:solidFill>
            <a:schemeClr val="accent1">
              <a:alpha val="90000"/>
              <a:hueOff val="0"/>
              <a:satOff val="0"/>
              <a:lumOff val="0"/>
              <a:alphaOff val="-24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GB" sz="900" kern="1200" noProof="0" dirty="0"/>
        </a:p>
      </dsp:txBody>
      <dsp:txXfrm rot="-5400000">
        <a:off x="1" y="2741341"/>
        <a:ext cx="337636" cy="144702"/>
      </dsp:txXfrm>
    </dsp:sp>
    <dsp:sp modelId="{0E10A7C4-4CC9-4DE8-AB0C-DF146C6850D8}">
      <dsp:nvSpPr>
        <dsp:cNvPr id="0" name=""/>
        <dsp:cNvSpPr/>
      </dsp:nvSpPr>
      <dsp:spPr>
        <a:xfrm rot="5400000">
          <a:off x="5015264" y="-2105103"/>
          <a:ext cx="313519" cy="9668776"/>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AUTHORS</a:t>
          </a:r>
        </a:p>
      </dsp:txBody>
      <dsp:txXfrm rot="-5400000">
        <a:off x="337636" y="2587830"/>
        <a:ext cx="9653471" cy="282909"/>
      </dsp:txXfrm>
    </dsp:sp>
    <dsp:sp modelId="{098AC15E-C394-4774-9AA1-E9790C2DB4E4}">
      <dsp:nvSpPr>
        <dsp:cNvPr id="0" name=""/>
        <dsp:cNvSpPr/>
      </dsp:nvSpPr>
      <dsp:spPr>
        <a:xfrm rot="5400000">
          <a:off x="-72350" y="3073057"/>
          <a:ext cx="482338" cy="337636"/>
        </a:xfrm>
        <a:prstGeom prst="chevron">
          <a:avLst/>
        </a:prstGeom>
        <a:solidFill>
          <a:schemeClr val="accent1">
            <a:alpha val="90000"/>
            <a:hueOff val="0"/>
            <a:satOff val="0"/>
            <a:lumOff val="0"/>
            <a:alphaOff val="-28000"/>
          </a:schemeClr>
        </a:solidFill>
        <a:ln w="12700" cap="flat" cmpd="sng" algn="ctr">
          <a:solidFill>
            <a:schemeClr val="accent1">
              <a:alpha val="90000"/>
              <a:hueOff val="0"/>
              <a:satOff val="0"/>
              <a:lumOff val="0"/>
              <a:alphaOff val="-28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GB" sz="900" kern="1200" noProof="0" dirty="0"/>
        </a:p>
      </dsp:txBody>
      <dsp:txXfrm rot="-5400000">
        <a:off x="1" y="3169524"/>
        <a:ext cx="337636" cy="144702"/>
      </dsp:txXfrm>
    </dsp:sp>
    <dsp:sp modelId="{0044F840-A6CF-4E96-97CD-9E598294A2B4}">
      <dsp:nvSpPr>
        <dsp:cNvPr id="0" name=""/>
        <dsp:cNvSpPr/>
      </dsp:nvSpPr>
      <dsp:spPr>
        <a:xfrm rot="5400000">
          <a:off x="5015264" y="-1676921"/>
          <a:ext cx="313519" cy="9668776"/>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NOTICE</a:t>
          </a:r>
        </a:p>
      </dsp:txBody>
      <dsp:txXfrm rot="-5400000">
        <a:off x="337636" y="3016012"/>
        <a:ext cx="9653471" cy="282909"/>
      </dsp:txXfrm>
    </dsp:sp>
    <dsp:sp modelId="{CCE9E694-F4A6-450C-8C78-0C9DC22F2666}">
      <dsp:nvSpPr>
        <dsp:cNvPr id="0" name=""/>
        <dsp:cNvSpPr/>
      </dsp:nvSpPr>
      <dsp:spPr>
        <a:xfrm rot="5400000">
          <a:off x="-72350" y="3501239"/>
          <a:ext cx="482338" cy="337636"/>
        </a:xfrm>
        <a:prstGeom prst="chevron">
          <a:avLst/>
        </a:prstGeom>
        <a:solidFill>
          <a:schemeClr val="accent1">
            <a:alpha val="90000"/>
            <a:hueOff val="0"/>
            <a:satOff val="0"/>
            <a:lumOff val="0"/>
            <a:alphaOff val="-32000"/>
          </a:schemeClr>
        </a:solidFill>
        <a:ln w="12700" cap="flat" cmpd="sng" algn="ctr">
          <a:solidFill>
            <a:schemeClr val="accent1">
              <a:alpha val="90000"/>
              <a:hueOff val="0"/>
              <a:satOff val="0"/>
              <a:lumOff val="0"/>
              <a:alphaOff val="-32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GB" sz="900" kern="1200" noProof="0" dirty="0"/>
        </a:p>
      </dsp:txBody>
      <dsp:txXfrm rot="-5400000">
        <a:off x="1" y="3597706"/>
        <a:ext cx="337636" cy="144702"/>
      </dsp:txXfrm>
    </dsp:sp>
    <dsp:sp modelId="{2DE5A67A-95CE-4669-B398-FA6DBD2FC759}">
      <dsp:nvSpPr>
        <dsp:cNvPr id="0" name=""/>
        <dsp:cNvSpPr/>
      </dsp:nvSpPr>
      <dsp:spPr>
        <a:xfrm rot="5400000">
          <a:off x="5015264" y="-1248739"/>
          <a:ext cx="313519" cy="9668776"/>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CHANGELOG</a:t>
          </a:r>
        </a:p>
      </dsp:txBody>
      <dsp:txXfrm rot="-5400000">
        <a:off x="337636" y="3444194"/>
        <a:ext cx="9653471" cy="282909"/>
      </dsp:txXfrm>
    </dsp:sp>
    <dsp:sp modelId="{E43835D4-AEAE-4786-85EF-9AF2399808F7}">
      <dsp:nvSpPr>
        <dsp:cNvPr id="0" name=""/>
        <dsp:cNvSpPr/>
      </dsp:nvSpPr>
      <dsp:spPr>
        <a:xfrm rot="5400000">
          <a:off x="-72350" y="3929421"/>
          <a:ext cx="482338" cy="337636"/>
        </a:xfrm>
        <a:prstGeom prst="chevron">
          <a:avLst/>
        </a:prstGeom>
        <a:solidFill>
          <a:schemeClr val="accent1">
            <a:alpha val="90000"/>
            <a:hueOff val="0"/>
            <a:satOff val="0"/>
            <a:lumOff val="0"/>
            <a:alphaOff val="-36000"/>
          </a:schemeClr>
        </a:solidFill>
        <a:ln w="12700" cap="flat" cmpd="sng" algn="ctr">
          <a:solidFill>
            <a:schemeClr val="accent1">
              <a:alpha val="90000"/>
              <a:hueOff val="0"/>
              <a:satOff val="0"/>
              <a:lumOff val="0"/>
              <a:alphaOff val="-36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GB" sz="900" kern="1200" noProof="0" dirty="0"/>
        </a:p>
      </dsp:txBody>
      <dsp:txXfrm rot="-5400000">
        <a:off x="1" y="4025888"/>
        <a:ext cx="337636" cy="144702"/>
      </dsp:txXfrm>
    </dsp:sp>
    <dsp:sp modelId="{09BDD5E6-F470-4B1D-A0EA-CB8AB156C242}">
      <dsp:nvSpPr>
        <dsp:cNvPr id="0" name=""/>
        <dsp:cNvSpPr/>
      </dsp:nvSpPr>
      <dsp:spPr>
        <a:xfrm rot="5400000">
          <a:off x="5015264" y="-820556"/>
          <a:ext cx="313519" cy="9668776"/>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Copyright and Licence Notices in Source Code</a:t>
          </a:r>
        </a:p>
      </dsp:txBody>
      <dsp:txXfrm rot="-5400000">
        <a:off x="337636" y="3872377"/>
        <a:ext cx="9653471" cy="282909"/>
      </dsp:txXfrm>
    </dsp:sp>
    <dsp:sp modelId="{89187FB0-0A25-429C-A398-D69CDECA5591}">
      <dsp:nvSpPr>
        <dsp:cNvPr id="0" name=""/>
        <dsp:cNvSpPr/>
      </dsp:nvSpPr>
      <dsp:spPr>
        <a:xfrm rot="5400000">
          <a:off x="-72350" y="4357604"/>
          <a:ext cx="482338" cy="337636"/>
        </a:xfrm>
        <a:prstGeom prst="chevron">
          <a:avLst/>
        </a:prstGeom>
        <a:solidFill>
          <a:schemeClr val="accent1">
            <a:alpha val="90000"/>
            <a:hueOff val="0"/>
            <a:satOff val="0"/>
            <a:lumOff val="0"/>
            <a:alphaOff val="-40000"/>
          </a:schemeClr>
        </a:solidFill>
        <a:ln w="12700" cap="flat" cmpd="sng" algn="ctr">
          <a:solidFill>
            <a:schemeClr val="accent1">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rot="-5400000">
        <a:off x="1" y="4454071"/>
        <a:ext cx="337636" cy="144702"/>
      </dsp:txXfrm>
    </dsp:sp>
    <dsp:sp modelId="{C41816C8-016F-4806-A312-4D8B696FCEE4}">
      <dsp:nvSpPr>
        <dsp:cNvPr id="0" name=""/>
        <dsp:cNvSpPr/>
      </dsp:nvSpPr>
      <dsp:spPr>
        <a:xfrm rot="5400000">
          <a:off x="5015264" y="-392374"/>
          <a:ext cx="313519" cy="9668776"/>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Checklist for Preparing and Validating Project Files</a:t>
          </a:r>
          <a:endParaRPr lang="en-US" sz="2000" kern="1200" dirty="0">
            <a:solidFill>
              <a:prstClr val="white"/>
            </a:solidFill>
            <a:latin typeface="Calibri" panose="020F0502020204030204"/>
            <a:ea typeface="+mn-ea"/>
            <a:cs typeface="+mn-cs"/>
          </a:endParaRPr>
        </a:p>
      </dsp:txBody>
      <dsp:txXfrm rot="-5400000">
        <a:off x="337636" y="4300559"/>
        <a:ext cx="9653471" cy="282909"/>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EE6BEC-C00C-4A66-AEC6-6BA3AD1765BB}">
      <dsp:nvSpPr>
        <dsp:cNvPr id="0" name=""/>
        <dsp:cNvSpPr/>
      </dsp:nvSpPr>
      <dsp:spPr>
        <a:xfrm>
          <a:off x="0" y="41800"/>
          <a:ext cx="10495028" cy="45571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noProof="0" dirty="0"/>
            <a:t>README is the primary entry point for users</a:t>
          </a:r>
          <a:endParaRPr lang="en-US" sz="1900" kern="1200" dirty="0"/>
        </a:p>
      </dsp:txBody>
      <dsp:txXfrm>
        <a:off x="22246" y="64046"/>
        <a:ext cx="10450536" cy="411223"/>
      </dsp:txXfrm>
    </dsp:sp>
    <dsp:sp modelId="{9AF2A214-7BC9-474D-874C-48DD8815BB9F}">
      <dsp:nvSpPr>
        <dsp:cNvPr id="0" name=""/>
        <dsp:cNvSpPr/>
      </dsp:nvSpPr>
      <dsp:spPr>
        <a:xfrm>
          <a:off x="0" y="497515"/>
          <a:ext cx="10495028" cy="471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217"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dirty="0"/>
            <a:t>Highlighted by GitHub and GitLab -</a:t>
          </a:r>
          <a:r>
            <a:rPr lang="sr-Latn-ME" sz="1400" kern="1200" noProof="0" dirty="0"/>
            <a:t> </a:t>
          </a:r>
          <a:r>
            <a:rPr lang="en-GB" sz="1400" kern="1200" noProof="0" dirty="0"/>
            <a:t>displayed when the project’s root folder is opened</a:t>
          </a:r>
        </a:p>
        <a:p>
          <a:pPr marL="114300" lvl="1" indent="-114300" algn="l" defTabSz="622300">
            <a:lnSpc>
              <a:spcPct val="90000"/>
            </a:lnSpc>
            <a:spcBef>
              <a:spcPct val="0"/>
            </a:spcBef>
            <a:spcAft>
              <a:spcPct val="20000"/>
            </a:spcAft>
            <a:buChar char="•"/>
          </a:pPr>
          <a:r>
            <a:rPr lang="en-GB" sz="1400" kern="1200" noProof="0" dirty="0"/>
            <a:t>Summarises key information, including copyright and licence</a:t>
          </a:r>
        </a:p>
      </dsp:txBody>
      <dsp:txXfrm>
        <a:off x="0" y="497515"/>
        <a:ext cx="10495028" cy="471960"/>
      </dsp:txXfrm>
    </dsp:sp>
    <dsp:sp modelId="{C2BBE676-902F-4997-8468-9C1F345E441B}">
      <dsp:nvSpPr>
        <dsp:cNvPr id="0" name=""/>
        <dsp:cNvSpPr/>
      </dsp:nvSpPr>
      <dsp:spPr>
        <a:xfrm>
          <a:off x="0" y="969475"/>
          <a:ext cx="10495028" cy="45571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noProof="0"/>
            <a:t>COPYRIGHT states who owns the copyright over the software</a:t>
          </a:r>
          <a:endParaRPr lang="en-GB" sz="1900" kern="1200" noProof="0" dirty="0"/>
        </a:p>
      </dsp:txBody>
      <dsp:txXfrm>
        <a:off x="22246" y="991721"/>
        <a:ext cx="10450536" cy="411223"/>
      </dsp:txXfrm>
    </dsp:sp>
    <dsp:sp modelId="{BBBCBDD4-6093-418E-9AC5-89623057E0ED}">
      <dsp:nvSpPr>
        <dsp:cNvPr id="0" name=""/>
        <dsp:cNvSpPr/>
      </dsp:nvSpPr>
      <dsp:spPr>
        <a:xfrm>
          <a:off x="0" y="1425190"/>
          <a:ext cx="10495028" cy="31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217"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dirty="0"/>
            <a:t>Typically copyrighted by GÉANT, NRENs or other organisations</a:t>
          </a:r>
        </a:p>
      </dsp:txBody>
      <dsp:txXfrm>
        <a:off x="0" y="1425190"/>
        <a:ext cx="10495028" cy="314640"/>
      </dsp:txXfrm>
    </dsp:sp>
    <dsp:sp modelId="{F78614FC-A81C-4D8F-99EA-C52431E296CF}">
      <dsp:nvSpPr>
        <dsp:cNvPr id="0" name=""/>
        <dsp:cNvSpPr/>
      </dsp:nvSpPr>
      <dsp:spPr>
        <a:xfrm>
          <a:off x="0" y="1739830"/>
          <a:ext cx="10495028" cy="45571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noProof="0"/>
            <a:t>LICENSE includes the full licence text</a:t>
          </a:r>
          <a:endParaRPr lang="en-GB" sz="1900" kern="1200" noProof="0" dirty="0"/>
        </a:p>
      </dsp:txBody>
      <dsp:txXfrm>
        <a:off x="22246" y="1762076"/>
        <a:ext cx="10450536" cy="411223"/>
      </dsp:txXfrm>
    </dsp:sp>
    <dsp:sp modelId="{865BEBEF-0CFC-4180-B22B-88105FED421D}">
      <dsp:nvSpPr>
        <dsp:cNvPr id="0" name=""/>
        <dsp:cNvSpPr/>
      </dsp:nvSpPr>
      <dsp:spPr>
        <a:xfrm>
          <a:off x="0" y="2195545"/>
          <a:ext cx="10495028" cy="31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217"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dirty="0"/>
            <a:t>Usually not modified to reflect specific options used in a project</a:t>
          </a:r>
        </a:p>
      </dsp:txBody>
      <dsp:txXfrm>
        <a:off x="0" y="2195545"/>
        <a:ext cx="10495028" cy="314640"/>
      </dsp:txXfrm>
    </dsp:sp>
    <dsp:sp modelId="{871A425F-04F0-4CC3-897B-ED5F156ABC27}">
      <dsp:nvSpPr>
        <dsp:cNvPr id="0" name=""/>
        <dsp:cNvSpPr/>
      </dsp:nvSpPr>
      <dsp:spPr>
        <a:xfrm>
          <a:off x="0" y="2510185"/>
          <a:ext cx="10495028" cy="45571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noProof="0"/>
            <a:t>NOTICE includes additional legal information</a:t>
          </a:r>
          <a:endParaRPr lang="en-GB" sz="1900" kern="1200" noProof="0" dirty="0"/>
        </a:p>
      </dsp:txBody>
      <dsp:txXfrm>
        <a:off x="22246" y="2532431"/>
        <a:ext cx="10450536" cy="411223"/>
      </dsp:txXfrm>
    </dsp:sp>
    <dsp:sp modelId="{FE9979A8-EAAE-425A-8A00-4C31ACE74841}">
      <dsp:nvSpPr>
        <dsp:cNvPr id="0" name=""/>
        <dsp:cNvSpPr/>
      </dsp:nvSpPr>
      <dsp:spPr>
        <a:xfrm>
          <a:off x="0" y="2965900"/>
          <a:ext cx="10495028" cy="31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217"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dirty="0"/>
            <a:t>Statement confirming the licence applied to the project and any disclaimers</a:t>
          </a:r>
        </a:p>
      </dsp:txBody>
      <dsp:txXfrm>
        <a:off x="0" y="2965900"/>
        <a:ext cx="10495028" cy="314640"/>
      </dsp:txXfrm>
    </dsp:sp>
    <dsp:sp modelId="{71E66563-4586-47C0-AA18-54F9A875A027}">
      <dsp:nvSpPr>
        <dsp:cNvPr id="0" name=""/>
        <dsp:cNvSpPr/>
      </dsp:nvSpPr>
      <dsp:spPr>
        <a:xfrm>
          <a:off x="0" y="3280540"/>
          <a:ext cx="10495028" cy="45571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noProof="0"/>
            <a:t>AUTHORS lists contributors</a:t>
          </a:r>
          <a:endParaRPr lang="en-GB" sz="1900" kern="1200" noProof="0" dirty="0"/>
        </a:p>
      </dsp:txBody>
      <dsp:txXfrm>
        <a:off x="22246" y="3302786"/>
        <a:ext cx="10450536" cy="411223"/>
      </dsp:txXfrm>
    </dsp:sp>
    <dsp:sp modelId="{1C61BD14-14DD-4A6F-9EB7-91ECA2E21304}">
      <dsp:nvSpPr>
        <dsp:cNvPr id="0" name=""/>
        <dsp:cNvSpPr/>
      </dsp:nvSpPr>
      <dsp:spPr>
        <a:xfrm>
          <a:off x="0" y="3736255"/>
          <a:ext cx="10495028" cy="31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217"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dirty="0"/>
            <a:t>Data on individuals or organisations contributing to the software</a:t>
          </a:r>
        </a:p>
      </dsp:txBody>
      <dsp:txXfrm>
        <a:off x="0" y="3736255"/>
        <a:ext cx="10495028" cy="314640"/>
      </dsp:txXfrm>
    </dsp:sp>
    <dsp:sp modelId="{1E29CE92-4665-4F51-926A-99C73DD7BEED}">
      <dsp:nvSpPr>
        <dsp:cNvPr id="0" name=""/>
        <dsp:cNvSpPr/>
      </dsp:nvSpPr>
      <dsp:spPr>
        <a:xfrm>
          <a:off x="0" y="4050895"/>
          <a:ext cx="10495028" cy="45571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noProof="0"/>
            <a:t>CHANGELOG tracks the project’s development history</a:t>
          </a:r>
          <a:endParaRPr lang="en-GB" sz="1900" kern="1200" noProof="0" dirty="0"/>
        </a:p>
      </dsp:txBody>
      <dsp:txXfrm>
        <a:off x="22246" y="4073141"/>
        <a:ext cx="10450536" cy="411223"/>
      </dsp:txXfrm>
    </dsp:sp>
    <dsp:sp modelId="{1C4044F3-B8B1-4BBB-AE27-CCA9EBBBCFC7}">
      <dsp:nvSpPr>
        <dsp:cNvPr id="0" name=""/>
        <dsp:cNvSpPr/>
      </dsp:nvSpPr>
      <dsp:spPr>
        <a:xfrm>
          <a:off x="0" y="4506610"/>
          <a:ext cx="10495028" cy="31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217"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dirty="0"/>
            <a:t>Data on changes, </a:t>
          </a:r>
          <a:r>
            <a:rPr lang="en-GB" sz="1400" kern="1200" noProof="0" dirty="0" err="1"/>
            <a:t>facilitat</a:t>
          </a:r>
          <a:r>
            <a:rPr lang="sr-Latn-ME" sz="1400" kern="1200" noProof="0" dirty="0"/>
            <a:t>ing</a:t>
          </a:r>
          <a:r>
            <a:rPr lang="en-GB" sz="1400" kern="1200" noProof="0" dirty="0"/>
            <a:t> troubleshooting and identifying potential issues</a:t>
          </a:r>
        </a:p>
      </dsp:txBody>
      <dsp:txXfrm>
        <a:off x="0" y="4506610"/>
        <a:ext cx="10495028" cy="3146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B98D14-BF9B-431A-A646-98FF41267A1D}">
      <dsp:nvSpPr>
        <dsp:cNvPr id="0" name=""/>
        <dsp:cNvSpPr/>
      </dsp:nvSpPr>
      <dsp:spPr>
        <a:xfrm>
          <a:off x="582645" y="1178"/>
          <a:ext cx="2174490" cy="130469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0" kern="1200" noProof="0" dirty="0"/>
            <a:t>Establish branding and packaging</a:t>
          </a:r>
        </a:p>
      </dsp:txBody>
      <dsp:txXfrm>
        <a:off x="582645" y="1178"/>
        <a:ext cx="2174490" cy="1304694"/>
      </dsp:txXfrm>
    </dsp:sp>
    <dsp:sp modelId="{3CC94683-0149-40CE-B80C-A451D3148CDC}">
      <dsp:nvSpPr>
        <dsp:cNvPr id="0" name=""/>
        <dsp:cNvSpPr/>
      </dsp:nvSpPr>
      <dsp:spPr>
        <a:xfrm>
          <a:off x="2974584" y="1178"/>
          <a:ext cx="2174490" cy="1304694"/>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noProof="0" dirty="0"/>
            <a:t>Select and apply an OSS licence early </a:t>
          </a:r>
          <a:endParaRPr lang="en-GB" sz="2100" b="0" kern="1200" noProof="0" dirty="0"/>
        </a:p>
      </dsp:txBody>
      <dsp:txXfrm>
        <a:off x="2974584" y="1178"/>
        <a:ext cx="2174490" cy="1304694"/>
      </dsp:txXfrm>
    </dsp:sp>
    <dsp:sp modelId="{595E2CF4-ED6F-42FC-BF9E-E5C1C437AB36}">
      <dsp:nvSpPr>
        <dsp:cNvPr id="0" name=""/>
        <dsp:cNvSpPr/>
      </dsp:nvSpPr>
      <dsp:spPr>
        <a:xfrm>
          <a:off x="5366524" y="1178"/>
          <a:ext cx="2174490" cy="1304694"/>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b="0" kern="1200" noProof="0" dirty="0">
              <a:solidFill>
                <a:srgbClr val="1F4E79"/>
              </a:solidFill>
            </a:rPr>
            <a:t>Ensure licence is compatible with dependencies</a:t>
          </a:r>
        </a:p>
      </dsp:txBody>
      <dsp:txXfrm>
        <a:off x="5366524" y="1178"/>
        <a:ext cx="2174490" cy="1304694"/>
      </dsp:txXfrm>
    </dsp:sp>
    <dsp:sp modelId="{D836E8A2-5DFF-4A81-9E4D-B1D71E193560}">
      <dsp:nvSpPr>
        <dsp:cNvPr id="0" name=""/>
        <dsp:cNvSpPr/>
      </dsp:nvSpPr>
      <dsp:spPr>
        <a:xfrm>
          <a:off x="7758464" y="1178"/>
          <a:ext cx="2174490" cy="1304694"/>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b="0" kern="1200" noProof="0" dirty="0"/>
            <a:t>Use GÉANT SCA and SLA services</a:t>
          </a:r>
        </a:p>
      </dsp:txBody>
      <dsp:txXfrm>
        <a:off x="7758464" y="1178"/>
        <a:ext cx="2174490" cy="1304694"/>
      </dsp:txXfrm>
    </dsp:sp>
    <dsp:sp modelId="{3CE3C043-C086-47D9-ADDF-EE87DBF37E17}">
      <dsp:nvSpPr>
        <dsp:cNvPr id="0" name=""/>
        <dsp:cNvSpPr/>
      </dsp:nvSpPr>
      <dsp:spPr>
        <a:xfrm>
          <a:off x="582645" y="1523321"/>
          <a:ext cx="2174490" cy="1304694"/>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b="0" kern="1200" noProof="0" dirty="0"/>
            <a:t>Clearly </a:t>
          </a:r>
          <a:r>
            <a:rPr lang="en-GB" sz="2100" kern="1200" noProof="0" dirty="0"/>
            <a:t>indicate </a:t>
          </a:r>
          <a:r>
            <a:rPr lang="en-GB" sz="2100" b="0" kern="1200" noProof="0" dirty="0"/>
            <a:t>licence</a:t>
          </a:r>
          <a:r>
            <a:rPr lang="en-GB" sz="2100" kern="1200" noProof="0" dirty="0"/>
            <a:t>s</a:t>
          </a:r>
          <a:r>
            <a:rPr lang="en-GB" sz="2100" b="0" kern="1200" noProof="0" dirty="0"/>
            <a:t> and address copyright</a:t>
          </a:r>
        </a:p>
      </dsp:txBody>
      <dsp:txXfrm>
        <a:off x="582645" y="1523321"/>
        <a:ext cx="2174490" cy="1304694"/>
      </dsp:txXfrm>
    </dsp:sp>
    <dsp:sp modelId="{25185C95-DAC9-4214-936D-894286C07672}">
      <dsp:nvSpPr>
        <dsp:cNvPr id="0" name=""/>
        <dsp:cNvSpPr/>
      </dsp:nvSpPr>
      <dsp:spPr>
        <a:xfrm>
          <a:off x="2974584" y="1523321"/>
          <a:ext cx="2174490" cy="130469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b="0" kern="1200" noProof="0" dirty="0"/>
            <a:t>Assess components and contributions</a:t>
          </a:r>
        </a:p>
      </dsp:txBody>
      <dsp:txXfrm>
        <a:off x="2974584" y="1523321"/>
        <a:ext cx="2174490" cy="1304694"/>
      </dsp:txXfrm>
    </dsp:sp>
    <dsp:sp modelId="{E59EE371-F60E-4F2F-9C2F-37C56EDFA4C1}">
      <dsp:nvSpPr>
        <dsp:cNvPr id="0" name=""/>
        <dsp:cNvSpPr/>
      </dsp:nvSpPr>
      <dsp:spPr>
        <a:xfrm>
          <a:off x="5366524" y="1523321"/>
          <a:ext cx="2174490" cy="1304694"/>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b="0" kern="1200" noProof="0" dirty="0"/>
            <a:t>Set </a:t>
          </a:r>
          <a:r>
            <a:rPr lang="en-GB" sz="2100" kern="1200" noProof="0" dirty="0"/>
            <a:t>up workflows for </a:t>
          </a:r>
          <a:r>
            <a:rPr lang="en-GB" sz="2100" b="0" kern="1200" noProof="0" dirty="0"/>
            <a:t>contribution</a:t>
          </a:r>
          <a:endParaRPr lang="en-GB" sz="2100" kern="1200" noProof="0" dirty="0"/>
        </a:p>
      </dsp:txBody>
      <dsp:txXfrm>
        <a:off x="5366524" y="1523321"/>
        <a:ext cx="2174490" cy="1304694"/>
      </dsp:txXfrm>
    </dsp:sp>
    <dsp:sp modelId="{20D77D85-5EBD-4BFF-8BFE-DB4AB36A361E}">
      <dsp:nvSpPr>
        <dsp:cNvPr id="0" name=""/>
        <dsp:cNvSpPr/>
      </dsp:nvSpPr>
      <dsp:spPr>
        <a:xfrm>
          <a:off x="7758464" y="1523321"/>
          <a:ext cx="2174490" cy="1304694"/>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b="0" kern="1200" noProof="0" dirty="0">
              <a:solidFill>
                <a:srgbClr val="1F4E79"/>
              </a:solidFill>
            </a:rPr>
            <a:t>Keep </a:t>
          </a:r>
          <a:r>
            <a:rPr lang="en-GB" sz="2100" kern="1200" noProof="0" dirty="0">
              <a:solidFill>
                <a:srgbClr val="1F4E79"/>
              </a:solidFill>
            </a:rPr>
            <a:t>standards </a:t>
          </a:r>
          <a:r>
            <a:rPr lang="en-GB" sz="2100" b="0" kern="1200" noProof="0" dirty="0">
              <a:solidFill>
                <a:srgbClr val="1F4E79"/>
              </a:solidFill>
            </a:rPr>
            <a:t>and community expectations</a:t>
          </a:r>
        </a:p>
      </dsp:txBody>
      <dsp:txXfrm>
        <a:off x="7758464" y="1523321"/>
        <a:ext cx="2174490" cy="1304694"/>
      </dsp:txXfrm>
    </dsp:sp>
    <dsp:sp modelId="{8F04A46A-C717-4C9E-9563-C31EF30C0107}">
      <dsp:nvSpPr>
        <dsp:cNvPr id="0" name=""/>
        <dsp:cNvSpPr/>
      </dsp:nvSpPr>
      <dsp:spPr>
        <a:xfrm>
          <a:off x="4170554" y="3045465"/>
          <a:ext cx="2174490" cy="1304694"/>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noProof="0" dirty="0"/>
            <a:t>Facilitate citation and referencing</a:t>
          </a:r>
        </a:p>
      </dsp:txBody>
      <dsp:txXfrm>
        <a:off x="4170554" y="3045465"/>
        <a:ext cx="2174490" cy="1304694"/>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563918-5F31-40BE-8936-398F470814A9}">
      <dsp:nvSpPr>
        <dsp:cNvPr id="0" name=""/>
        <dsp:cNvSpPr/>
      </dsp:nvSpPr>
      <dsp:spPr>
        <a:xfrm>
          <a:off x="3500892" y="1395"/>
          <a:ext cx="1699602" cy="849801"/>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This section guides developers after selecting a </a:t>
          </a:r>
          <a:r>
            <a:rPr lang="en-US" sz="1100" kern="1200" dirty="0" err="1"/>
            <a:t>licence</a:t>
          </a:r>
          <a:endParaRPr lang="en-US" sz="1100" kern="1200" dirty="0"/>
        </a:p>
      </dsp:txBody>
      <dsp:txXfrm>
        <a:off x="3525782" y="26285"/>
        <a:ext cx="1649822" cy="800021"/>
      </dsp:txXfrm>
    </dsp:sp>
    <dsp:sp modelId="{C037563B-3E7E-4BFB-A490-9A39ADC4B91C}">
      <dsp:nvSpPr>
        <dsp:cNvPr id="0" name=""/>
        <dsp:cNvSpPr/>
      </dsp:nvSpPr>
      <dsp:spPr>
        <a:xfrm>
          <a:off x="3500892" y="978666"/>
          <a:ext cx="1699602" cy="849801"/>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dirty="0"/>
            <a:t>Developers must comply with all requirements (obligations and restrictions) of the chosen licence</a:t>
          </a:r>
          <a:endParaRPr lang="en-US" sz="1100" kern="1200" dirty="0"/>
        </a:p>
      </dsp:txBody>
      <dsp:txXfrm>
        <a:off x="3525782" y="1003556"/>
        <a:ext cx="1649822" cy="800021"/>
      </dsp:txXfrm>
    </dsp:sp>
    <dsp:sp modelId="{008C3925-0149-456D-ABEE-C09BA0FF2F4E}">
      <dsp:nvSpPr>
        <dsp:cNvPr id="0" name=""/>
        <dsp:cNvSpPr/>
      </dsp:nvSpPr>
      <dsp:spPr>
        <a:xfrm>
          <a:off x="3500892" y="1955937"/>
          <a:ext cx="1699602" cy="849801"/>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t>Project artefacts should make it clear which licence is applied and how</a:t>
          </a:r>
          <a:endParaRPr lang="en-US" sz="1100" kern="1200"/>
        </a:p>
      </dsp:txBody>
      <dsp:txXfrm>
        <a:off x="3525782" y="1980827"/>
        <a:ext cx="1649822" cy="800021"/>
      </dsp:txXfrm>
    </dsp:sp>
    <dsp:sp modelId="{A7858B1C-DE4F-4597-B530-38F451BB193E}">
      <dsp:nvSpPr>
        <dsp:cNvPr id="0" name=""/>
        <dsp:cNvSpPr/>
      </dsp:nvSpPr>
      <dsp:spPr>
        <a:xfrm>
          <a:off x="5200494" y="2364775"/>
          <a:ext cx="679840" cy="32124"/>
        </a:xfrm>
        <a:custGeom>
          <a:avLst/>
          <a:gdLst/>
          <a:ahLst/>
          <a:cxnLst/>
          <a:rect l="0" t="0" r="0" b="0"/>
          <a:pathLst>
            <a:path>
              <a:moveTo>
                <a:pt x="0" y="16062"/>
              </a:moveTo>
              <a:lnTo>
                <a:pt x="679840" y="16062"/>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23418" y="2363841"/>
        <a:ext cx="33992" cy="33992"/>
      </dsp:txXfrm>
    </dsp:sp>
    <dsp:sp modelId="{F65575A7-CAC9-4368-9984-74D8D854AC17}">
      <dsp:nvSpPr>
        <dsp:cNvPr id="0" name=""/>
        <dsp:cNvSpPr/>
      </dsp:nvSpPr>
      <dsp:spPr>
        <a:xfrm>
          <a:off x="5880335" y="1955937"/>
          <a:ext cx="1699602" cy="849801"/>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t>The licence must be also clearly stated in the documentation</a:t>
          </a:r>
          <a:endParaRPr lang="en-US" sz="1100" kern="1200"/>
        </a:p>
      </dsp:txBody>
      <dsp:txXfrm>
        <a:off x="5905225" y="1980827"/>
        <a:ext cx="1649822" cy="800021"/>
      </dsp:txXfrm>
    </dsp:sp>
    <dsp:sp modelId="{817303F5-59B5-4B10-A3F3-885466537CFE}">
      <dsp:nvSpPr>
        <dsp:cNvPr id="0" name=""/>
        <dsp:cNvSpPr/>
      </dsp:nvSpPr>
      <dsp:spPr>
        <a:xfrm>
          <a:off x="3500892" y="3421844"/>
          <a:ext cx="1699602" cy="849801"/>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t>This is mandatory unless the software is intended for</a:t>
          </a:r>
          <a:endParaRPr lang="en-US" sz="1100" kern="1200"/>
        </a:p>
      </dsp:txBody>
      <dsp:txXfrm>
        <a:off x="3525782" y="3446734"/>
        <a:ext cx="1649822" cy="800021"/>
      </dsp:txXfrm>
    </dsp:sp>
    <dsp:sp modelId="{5D76FB11-6A21-44A3-9561-E67D9E9D2861}">
      <dsp:nvSpPr>
        <dsp:cNvPr id="0" name=""/>
        <dsp:cNvSpPr/>
      </dsp:nvSpPr>
      <dsp:spPr>
        <a:xfrm rot="19457599">
          <a:off x="5121801" y="3586365"/>
          <a:ext cx="837226" cy="32124"/>
        </a:xfrm>
        <a:custGeom>
          <a:avLst/>
          <a:gdLst/>
          <a:ahLst/>
          <a:cxnLst/>
          <a:rect l="0" t="0" r="0" b="0"/>
          <a:pathLst>
            <a:path>
              <a:moveTo>
                <a:pt x="0" y="16062"/>
              </a:moveTo>
              <a:lnTo>
                <a:pt x="837226" y="16062"/>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19484" y="3581496"/>
        <a:ext cx="41861" cy="41861"/>
      </dsp:txXfrm>
    </dsp:sp>
    <dsp:sp modelId="{26A8961E-BDB3-424E-B087-31F0EBC45CDF}">
      <dsp:nvSpPr>
        <dsp:cNvPr id="0" name=""/>
        <dsp:cNvSpPr/>
      </dsp:nvSpPr>
      <dsp:spPr>
        <a:xfrm>
          <a:off x="5880335" y="2933208"/>
          <a:ext cx="1699602" cy="849801"/>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t>Internal use only</a:t>
          </a:r>
          <a:endParaRPr lang="en-US" sz="1100" kern="1200"/>
        </a:p>
      </dsp:txBody>
      <dsp:txXfrm>
        <a:off x="5905225" y="2958098"/>
        <a:ext cx="1649822" cy="800021"/>
      </dsp:txXfrm>
    </dsp:sp>
    <dsp:sp modelId="{F1AA627E-70A7-4C09-A332-E67E118C819A}">
      <dsp:nvSpPr>
        <dsp:cNvPr id="0" name=""/>
        <dsp:cNvSpPr/>
      </dsp:nvSpPr>
      <dsp:spPr>
        <a:xfrm rot="2142401">
          <a:off x="5121801" y="4075000"/>
          <a:ext cx="837226" cy="32124"/>
        </a:xfrm>
        <a:custGeom>
          <a:avLst/>
          <a:gdLst/>
          <a:ahLst/>
          <a:cxnLst/>
          <a:rect l="0" t="0" r="0" b="0"/>
          <a:pathLst>
            <a:path>
              <a:moveTo>
                <a:pt x="0" y="16062"/>
              </a:moveTo>
              <a:lnTo>
                <a:pt x="837226" y="16062"/>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19484" y="4070131"/>
        <a:ext cx="41861" cy="41861"/>
      </dsp:txXfrm>
    </dsp:sp>
    <dsp:sp modelId="{D3AF7F0B-1982-4587-8905-3E9F489B8753}">
      <dsp:nvSpPr>
        <dsp:cNvPr id="0" name=""/>
        <dsp:cNvSpPr/>
      </dsp:nvSpPr>
      <dsp:spPr>
        <a:xfrm>
          <a:off x="5880335" y="3910479"/>
          <a:ext cx="1699602" cy="849801"/>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t>Publicly available service without any AGPL-licensed dependencies</a:t>
          </a:r>
          <a:endParaRPr lang="en-US" sz="1100" kern="1200"/>
        </a:p>
      </dsp:txBody>
      <dsp:txXfrm>
        <a:off x="5905225" y="3935369"/>
        <a:ext cx="1649822" cy="80002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4033D4-E71A-429F-84E9-A2827FCBE50E}">
      <dsp:nvSpPr>
        <dsp:cNvPr id="0" name=""/>
        <dsp:cNvSpPr/>
      </dsp:nvSpPr>
      <dsp:spPr>
        <a:xfrm>
          <a:off x="0" y="23544"/>
          <a:ext cx="10515600" cy="59962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noProof="0" dirty="0"/>
            <a:t>Provides </a:t>
          </a:r>
          <a:r>
            <a:rPr lang="sr-Latn-ME" sz="2500" kern="1200" noProof="0" dirty="0"/>
            <a:t>a </a:t>
          </a:r>
          <a:r>
            <a:rPr lang="en-GB" sz="2500" kern="1200" noProof="0" dirty="0"/>
            <a:t>project overview and key technical and legal details</a:t>
          </a:r>
          <a:endParaRPr lang="en-US" sz="2500" kern="1200" dirty="0"/>
        </a:p>
      </dsp:txBody>
      <dsp:txXfrm>
        <a:off x="29271" y="52815"/>
        <a:ext cx="10457058" cy="541083"/>
      </dsp:txXfrm>
    </dsp:sp>
    <dsp:sp modelId="{7930E69D-BA19-4A92-A299-9C355341AB77}">
      <dsp:nvSpPr>
        <dsp:cNvPr id="0" name=""/>
        <dsp:cNvSpPr/>
      </dsp:nvSpPr>
      <dsp:spPr>
        <a:xfrm>
          <a:off x="0" y="623169"/>
          <a:ext cx="10515600" cy="310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n-GB" sz="2000" kern="1200" noProof="0"/>
            <a:t>Purpose and features</a:t>
          </a:r>
          <a:endParaRPr lang="en-GB" sz="2000" kern="1200" noProof="0" dirty="0"/>
        </a:p>
        <a:p>
          <a:pPr marL="228600" lvl="1" indent="-228600" algn="l" defTabSz="889000">
            <a:lnSpc>
              <a:spcPct val="90000"/>
            </a:lnSpc>
            <a:spcBef>
              <a:spcPct val="0"/>
            </a:spcBef>
            <a:spcAft>
              <a:spcPct val="20000"/>
            </a:spcAft>
            <a:buChar char="•"/>
          </a:pPr>
          <a:r>
            <a:rPr lang="en-GB" sz="2000" kern="1200" noProof="0"/>
            <a:t>Scope, requirements and supported settings</a:t>
          </a:r>
          <a:endParaRPr lang="en-GB" sz="2000" kern="1200" noProof="0" dirty="0"/>
        </a:p>
        <a:p>
          <a:pPr marL="228600" lvl="1" indent="-228600" algn="l" defTabSz="889000">
            <a:lnSpc>
              <a:spcPct val="90000"/>
            </a:lnSpc>
            <a:spcBef>
              <a:spcPct val="0"/>
            </a:spcBef>
            <a:spcAft>
              <a:spcPct val="20000"/>
            </a:spcAft>
            <a:buChar char="•"/>
          </a:pPr>
          <a:r>
            <a:rPr lang="en-GB" sz="2000" kern="1200" noProof="0"/>
            <a:t>Installation and configuration</a:t>
          </a:r>
          <a:endParaRPr lang="en-GB" sz="2000" kern="1200" noProof="0" dirty="0"/>
        </a:p>
        <a:p>
          <a:pPr marL="228600" lvl="1" indent="-228600" algn="l" defTabSz="889000">
            <a:lnSpc>
              <a:spcPct val="90000"/>
            </a:lnSpc>
            <a:spcBef>
              <a:spcPct val="0"/>
            </a:spcBef>
            <a:spcAft>
              <a:spcPct val="20000"/>
            </a:spcAft>
            <a:buChar char="•"/>
          </a:pPr>
          <a:r>
            <a:rPr lang="en-GB" sz="2000" kern="1200" noProof="0"/>
            <a:t>Usage</a:t>
          </a:r>
          <a:endParaRPr lang="en-GB" sz="2000" kern="1200" noProof="0" dirty="0"/>
        </a:p>
        <a:p>
          <a:pPr marL="228600" lvl="1" indent="-228600" algn="l" defTabSz="889000">
            <a:lnSpc>
              <a:spcPct val="90000"/>
            </a:lnSpc>
            <a:spcBef>
              <a:spcPct val="0"/>
            </a:spcBef>
            <a:spcAft>
              <a:spcPct val="20000"/>
            </a:spcAft>
            <a:buChar char="•"/>
          </a:pPr>
          <a:r>
            <a:rPr lang="en-GB" sz="2000" kern="1200" noProof="0"/>
            <a:t>Documentation</a:t>
          </a:r>
          <a:endParaRPr lang="en-GB" sz="2000" kern="1200" noProof="0" dirty="0"/>
        </a:p>
        <a:p>
          <a:pPr marL="228600" lvl="1" indent="-228600" algn="l" defTabSz="889000">
            <a:lnSpc>
              <a:spcPct val="90000"/>
            </a:lnSpc>
            <a:spcBef>
              <a:spcPct val="0"/>
            </a:spcBef>
            <a:spcAft>
              <a:spcPct val="20000"/>
            </a:spcAft>
            <a:buChar char="•"/>
          </a:pPr>
          <a:r>
            <a:rPr lang="en-GB" sz="2000" kern="1200" noProof="0"/>
            <a:t>Roadmap and known issues</a:t>
          </a:r>
          <a:endParaRPr lang="en-GB" sz="2000" kern="1200" noProof="0" dirty="0"/>
        </a:p>
        <a:p>
          <a:pPr marL="228600" lvl="1" indent="-228600" algn="l" defTabSz="889000">
            <a:lnSpc>
              <a:spcPct val="90000"/>
            </a:lnSpc>
            <a:spcBef>
              <a:spcPct val="0"/>
            </a:spcBef>
            <a:spcAft>
              <a:spcPct val="20000"/>
            </a:spcAft>
            <a:buChar char="•"/>
          </a:pPr>
          <a:r>
            <a:rPr lang="en-GB" sz="2000" kern="1200" noProof="0"/>
            <a:t>Community contributions</a:t>
          </a:r>
          <a:endParaRPr lang="en-GB" sz="2000" kern="1200" noProof="0" dirty="0"/>
        </a:p>
        <a:p>
          <a:pPr marL="228600" lvl="1" indent="-228600" algn="l" defTabSz="889000">
            <a:lnSpc>
              <a:spcPct val="90000"/>
            </a:lnSpc>
            <a:spcBef>
              <a:spcPct val="0"/>
            </a:spcBef>
            <a:spcAft>
              <a:spcPct val="20000"/>
            </a:spcAft>
            <a:buChar char="•"/>
          </a:pPr>
          <a:r>
            <a:rPr lang="en-GB" sz="2000" kern="1200" noProof="0"/>
            <a:t>Funding, acknowledgements, dependencies and tools used</a:t>
          </a:r>
          <a:endParaRPr lang="en-GB" sz="2000" kern="1200" noProof="0" dirty="0"/>
        </a:p>
        <a:p>
          <a:pPr marL="228600" lvl="1" indent="-228600" algn="l" defTabSz="889000">
            <a:lnSpc>
              <a:spcPct val="90000"/>
            </a:lnSpc>
            <a:spcBef>
              <a:spcPct val="0"/>
            </a:spcBef>
            <a:spcAft>
              <a:spcPct val="20000"/>
            </a:spcAft>
            <a:buChar char="•"/>
          </a:pPr>
          <a:r>
            <a:rPr lang="en-GB" sz="2000" kern="1200" noProof="0"/>
            <a:t>Licence and copyright</a:t>
          </a:r>
          <a:endParaRPr lang="en-GB" sz="2000" kern="1200" noProof="0" dirty="0"/>
        </a:p>
      </dsp:txBody>
      <dsp:txXfrm>
        <a:off x="0" y="623169"/>
        <a:ext cx="10515600" cy="3105000"/>
      </dsp:txXfrm>
    </dsp:sp>
    <dsp:sp modelId="{5A6DB55D-A48C-4331-B815-67642A7ADEBA}">
      <dsp:nvSpPr>
        <dsp:cNvPr id="0" name=""/>
        <dsp:cNvSpPr/>
      </dsp:nvSpPr>
      <dsp:spPr>
        <a:xfrm>
          <a:off x="0" y="3728169"/>
          <a:ext cx="10515600" cy="59962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noProof="0">
              <a:latin typeface="Calibri" panose="020F0502020204030204"/>
              <a:ea typeface="+mn-ea"/>
              <a:cs typeface="+mn-cs"/>
            </a:rPr>
            <a:t>Keep it as short as possible</a:t>
          </a:r>
          <a:endParaRPr lang="en-GB" sz="2500" kern="1200" noProof="0" dirty="0">
            <a:latin typeface="Calibri" panose="020F0502020204030204"/>
            <a:ea typeface="+mn-ea"/>
            <a:cs typeface="+mn-cs"/>
          </a:endParaRPr>
        </a:p>
      </dsp:txBody>
      <dsp:txXfrm>
        <a:off x="29271" y="3757440"/>
        <a:ext cx="10457058" cy="541083"/>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4033D4-E71A-429F-84E9-A2827FCBE50E}">
      <dsp:nvSpPr>
        <dsp:cNvPr id="0" name=""/>
        <dsp:cNvSpPr/>
      </dsp:nvSpPr>
      <dsp:spPr>
        <a:xfrm>
          <a:off x="0" y="12732"/>
          <a:ext cx="10941621" cy="103428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noProof="0"/>
            <a:t>Includes </a:t>
          </a:r>
          <a:r>
            <a:rPr lang="sr-Latn-ME" sz="2600" kern="1200" noProof="0"/>
            <a:t>the </a:t>
          </a:r>
          <a:r>
            <a:rPr lang="en-GB" sz="2600" kern="1200" noProof="0"/>
            <a:t>full licence text, defining terms of use, modification and distribution</a:t>
          </a:r>
          <a:endParaRPr lang="en-US" sz="2600" kern="1200"/>
        </a:p>
      </dsp:txBody>
      <dsp:txXfrm>
        <a:off x="50489" y="63221"/>
        <a:ext cx="10840643" cy="933302"/>
      </dsp:txXfrm>
    </dsp:sp>
    <dsp:sp modelId="{BAC351AF-3D78-4954-BC5B-351B92E2A001}">
      <dsp:nvSpPr>
        <dsp:cNvPr id="0" name=""/>
        <dsp:cNvSpPr/>
      </dsp:nvSpPr>
      <dsp:spPr>
        <a:xfrm>
          <a:off x="0" y="1047012"/>
          <a:ext cx="10941621" cy="699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7396"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GB" sz="2000" kern="1200" noProof="0"/>
            <a:t>Copy from the official source</a:t>
          </a:r>
          <a:endParaRPr lang="en-GB" sz="2000" kern="1200" noProof="0" dirty="0"/>
        </a:p>
        <a:p>
          <a:pPr marL="228600" lvl="1" indent="-228600" algn="l" defTabSz="889000">
            <a:lnSpc>
              <a:spcPct val="90000"/>
            </a:lnSpc>
            <a:spcBef>
              <a:spcPct val="0"/>
            </a:spcBef>
            <a:spcAft>
              <a:spcPct val="20000"/>
            </a:spcAft>
            <a:buChar char="•"/>
          </a:pPr>
          <a:r>
            <a:rPr lang="en-GB" sz="2000" kern="1200" noProof="0"/>
            <a:t>Licence text typically explains available licensing options and how they should be declared</a:t>
          </a:r>
          <a:endParaRPr lang="en-GB" sz="2000" kern="1200" noProof="0" dirty="0"/>
        </a:p>
      </dsp:txBody>
      <dsp:txXfrm>
        <a:off x="0" y="1047012"/>
        <a:ext cx="10941621" cy="699660"/>
      </dsp:txXfrm>
    </dsp:sp>
    <dsp:sp modelId="{D754BB44-FB34-4797-BA53-E513BEABB4AD}">
      <dsp:nvSpPr>
        <dsp:cNvPr id="0" name=""/>
        <dsp:cNvSpPr/>
      </dsp:nvSpPr>
      <dsp:spPr>
        <a:xfrm>
          <a:off x="0" y="1746672"/>
          <a:ext cx="10941621" cy="103428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noProof="0" dirty="0"/>
            <a:t>Include a statement confirming the licence applied to the project</a:t>
          </a:r>
        </a:p>
      </dsp:txBody>
      <dsp:txXfrm>
        <a:off x="50489" y="1797161"/>
        <a:ext cx="10840643" cy="933302"/>
      </dsp:txXfrm>
    </dsp:sp>
    <dsp:sp modelId="{F8A53DAF-46C6-4214-8762-172EDC61391A}">
      <dsp:nvSpPr>
        <dsp:cNvPr id="0" name=""/>
        <dsp:cNvSpPr/>
      </dsp:nvSpPr>
      <dsp:spPr>
        <a:xfrm>
          <a:off x="0" y="2780952"/>
          <a:ext cx="10941621" cy="699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7396"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GB" sz="2000" kern="1200" noProof="0"/>
            <a:t>README file – indicate “or later” if applicable</a:t>
          </a:r>
          <a:endParaRPr lang="en-GB" sz="2000" kern="1200" noProof="0" dirty="0"/>
        </a:p>
        <a:p>
          <a:pPr marL="228600" lvl="1" indent="-228600" algn="l" defTabSz="889000">
            <a:lnSpc>
              <a:spcPct val="90000"/>
            </a:lnSpc>
            <a:spcBef>
              <a:spcPct val="0"/>
            </a:spcBef>
            <a:spcAft>
              <a:spcPct val="20000"/>
            </a:spcAft>
            <a:buChar char="•"/>
          </a:pPr>
          <a:r>
            <a:rPr lang="en-GB" sz="2000" kern="1200" noProof="0"/>
            <a:t>NOTICE file – elaborate </a:t>
          </a:r>
          <a:r>
            <a:rPr lang="sr-Latn-ME" sz="2000" kern="1200" noProof="0"/>
            <a:t>on </a:t>
          </a:r>
          <a:r>
            <a:rPr lang="en-GB" sz="2000" kern="1200" noProof="0"/>
            <a:t>all applied licensing options</a:t>
          </a:r>
          <a:endParaRPr lang="en-GB" sz="2000" kern="1200" noProof="0" dirty="0"/>
        </a:p>
      </dsp:txBody>
      <dsp:txXfrm>
        <a:off x="0" y="2780952"/>
        <a:ext cx="10941621" cy="699660"/>
      </dsp:txXfrm>
    </dsp:sp>
    <dsp:sp modelId="{6A6E098D-75F5-4A4D-BC26-8A070503C844}">
      <dsp:nvSpPr>
        <dsp:cNvPr id="0" name=""/>
        <dsp:cNvSpPr/>
      </dsp:nvSpPr>
      <dsp:spPr>
        <a:xfrm>
          <a:off x="0" y="3480612"/>
          <a:ext cx="10941621" cy="103428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noProof="0" dirty="0"/>
            <a:t>Confirm with the GÉANT IPR Coordinator</a:t>
          </a:r>
        </a:p>
      </dsp:txBody>
      <dsp:txXfrm>
        <a:off x="50489" y="3531101"/>
        <a:ext cx="10840643" cy="933302"/>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EBF487-5D59-4B01-9FAA-23F088334F12}">
      <dsp:nvSpPr>
        <dsp:cNvPr id="0" name=""/>
        <dsp:cNvSpPr/>
      </dsp:nvSpPr>
      <dsp:spPr>
        <a:xfrm>
          <a:off x="0" y="323355"/>
          <a:ext cx="10838361" cy="64759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noProof="0"/>
            <a:t>Documents copyright ownership and associated project details</a:t>
          </a:r>
          <a:endParaRPr lang="en-US" sz="2700" kern="1200"/>
        </a:p>
      </dsp:txBody>
      <dsp:txXfrm>
        <a:off x="31613" y="354968"/>
        <a:ext cx="10775135" cy="584369"/>
      </dsp:txXfrm>
    </dsp:sp>
    <dsp:sp modelId="{9456544B-BA8D-4B96-8226-E8DC029F7F07}">
      <dsp:nvSpPr>
        <dsp:cNvPr id="0" name=""/>
        <dsp:cNvSpPr/>
      </dsp:nvSpPr>
      <dsp:spPr>
        <a:xfrm>
          <a:off x="0" y="970950"/>
          <a:ext cx="10838361" cy="145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4118"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GB" sz="2100" kern="1200" noProof="0"/>
            <a:t>Expressed through a copyright statement</a:t>
          </a:r>
          <a:endParaRPr lang="en-GB" sz="2100" kern="1200" noProof="0" dirty="0"/>
        </a:p>
        <a:p>
          <a:pPr marL="228600" lvl="1" indent="-228600" algn="l" defTabSz="933450">
            <a:lnSpc>
              <a:spcPct val="90000"/>
            </a:lnSpc>
            <a:spcBef>
              <a:spcPct val="0"/>
            </a:spcBef>
            <a:spcAft>
              <a:spcPct val="20000"/>
            </a:spcAft>
            <a:buChar char="•"/>
          </a:pPr>
          <a:r>
            <a:rPr lang="en-GB" sz="2100" kern="1200" noProof="0"/>
            <a:t>Copyright statement referencing GÉANT and work years</a:t>
          </a:r>
          <a:endParaRPr lang="en-GB" sz="2100" kern="1200" noProof="0" dirty="0"/>
        </a:p>
        <a:p>
          <a:pPr marL="228600" lvl="1" indent="-228600" algn="l" defTabSz="933450">
            <a:lnSpc>
              <a:spcPct val="90000"/>
            </a:lnSpc>
            <a:spcBef>
              <a:spcPct val="0"/>
            </a:spcBef>
            <a:spcAft>
              <a:spcPct val="20000"/>
            </a:spcAft>
            <a:buChar char="•"/>
          </a:pPr>
          <a:r>
            <a:rPr lang="en-GB" sz="2100" kern="1200" noProof="0"/>
            <a:t>MIT, BSD and ISC include </a:t>
          </a:r>
          <a:r>
            <a:rPr lang="sr-Latn-ME" sz="2100" kern="1200" noProof="0"/>
            <a:t>a </a:t>
          </a:r>
          <a:r>
            <a:rPr lang="en-GB" sz="2100" kern="1200" noProof="0"/>
            <a:t>one-line copyright statement in LICENSE</a:t>
          </a:r>
          <a:endParaRPr lang="en-GB" sz="2100" kern="1200" noProof="0" dirty="0"/>
        </a:p>
        <a:p>
          <a:pPr marL="228600" lvl="1" indent="-228600" algn="l" defTabSz="933450">
            <a:lnSpc>
              <a:spcPct val="90000"/>
            </a:lnSpc>
            <a:spcBef>
              <a:spcPct val="0"/>
            </a:spcBef>
            <a:spcAft>
              <a:spcPct val="20000"/>
            </a:spcAft>
            <a:buChar char="•"/>
          </a:pPr>
          <a:r>
            <a:rPr lang="en-GB" sz="2100" kern="1200" noProof="0" dirty="0"/>
            <a:t>A detailed statement and disclaimer are also required</a:t>
          </a:r>
        </a:p>
      </dsp:txBody>
      <dsp:txXfrm>
        <a:off x="0" y="970950"/>
        <a:ext cx="10838361" cy="1453140"/>
      </dsp:txXfrm>
    </dsp:sp>
    <dsp:sp modelId="{8BFC2DB0-E2BA-4F96-BF11-49B0B3C2B68F}">
      <dsp:nvSpPr>
        <dsp:cNvPr id="0" name=""/>
        <dsp:cNvSpPr/>
      </dsp:nvSpPr>
      <dsp:spPr>
        <a:xfrm>
          <a:off x="0" y="2424090"/>
          <a:ext cx="10838361" cy="64759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noProof="0"/>
            <a:t>Developers must indicate the copyright but are often not familiar with this</a:t>
          </a:r>
          <a:endParaRPr lang="en-GB" sz="2700" kern="1200" noProof="0" dirty="0"/>
        </a:p>
      </dsp:txBody>
      <dsp:txXfrm>
        <a:off x="31613" y="2455703"/>
        <a:ext cx="10775135" cy="584369"/>
      </dsp:txXfrm>
    </dsp:sp>
    <dsp:sp modelId="{3CB7779D-FB20-4F51-9292-99E9B0AF5500}">
      <dsp:nvSpPr>
        <dsp:cNvPr id="0" name=""/>
        <dsp:cNvSpPr/>
      </dsp:nvSpPr>
      <dsp:spPr>
        <a:xfrm>
          <a:off x="0" y="3071685"/>
          <a:ext cx="10838361" cy="1089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4118"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GB" sz="2100" kern="1200" noProof="0"/>
            <a:t>Software is protected by copyright law</a:t>
          </a:r>
          <a:endParaRPr lang="en-GB" sz="2100" kern="1200" noProof="0" dirty="0"/>
        </a:p>
        <a:p>
          <a:pPr marL="228600" lvl="1" indent="-228600" algn="l" defTabSz="933450">
            <a:lnSpc>
              <a:spcPct val="90000"/>
            </a:lnSpc>
            <a:spcBef>
              <a:spcPct val="0"/>
            </a:spcBef>
            <a:spcAft>
              <a:spcPct val="20000"/>
            </a:spcAft>
            <a:buChar char="•"/>
          </a:pPr>
          <a:r>
            <a:rPr lang="en-GB" sz="2100" kern="1200" noProof="0"/>
            <a:t>Additional statements require IPR Coordinator approval</a:t>
          </a:r>
          <a:endParaRPr lang="en-GB" sz="2100" kern="1200" noProof="0" dirty="0"/>
        </a:p>
        <a:p>
          <a:pPr marL="228600" lvl="1" indent="-228600" algn="l" defTabSz="933450">
            <a:lnSpc>
              <a:spcPct val="90000"/>
            </a:lnSpc>
            <a:spcBef>
              <a:spcPct val="0"/>
            </a:spcBef>
            <a:spcAft>
              <a:spcPct val="20000"/>
            </a:spcAft>
            <a:buChar char="•"/>
          </a:pPr>
          <a:r>
            <a:rPr lang="en-GB" sz="2100" kern="1200" noProof="0"/>
            <a:t>OSS licences often mandate retaining original copyrights and specific user rights</a:t>
          </a:r>
          <a:endParaRPr lang="en-GB" sz="2100" kern="1200" noProof="0" dirty="0"/>
        </a:p>
      </dsp:txBody>
      <dsp:txXfrm>
        <a:off x="0" y="3071685"/>
        <a:ext cx="10838361" cy="1089854"/>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9853C-81FC-4773-B1D7-3B0D770E51E5}">
      <dsp:nvSpPr>
        <dsp:cNvPr id="0" name=""/>
        <dsp:cNvSpPr/>
      </dsp:nvSpPr>
      <dsp:spPr>
        <a:xfrm>
          <a:off x="0" y="627018"/>
          <a:ext cx="10515600" cy="8099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GB" sz="2800" kern="1200" noProof="0" dirty="0"/>
            <a:t>Lists contributors and acknowledges individuals or organisations</a:t>
          </a:r>
          <a:endParaRPr lang="en-US" sz="2800" kern="1200" dirty="0"/>
        </a:p>
      </dsp:txBody>
      <dsp:txXfrm>
        <a:off x="39539" y="666557"/>
        <a:ext cx="10436522" cy="730872"/>
      </dsp:txXfrm>
    </dsp:sp>
    <dsp:sp modelId="{2D617966-9D54-44B0-9F72-F00B5FB4E77E}">
      <dsp:nvSpPr>
        <dsp:cNvPr id="0" name=""/>
        <dsp:cNvSpPr/>
      </dsp:nvSpPr>
      <dsp:spPr>
        <a:xfrm>
          <a:off x="0" y="1436969"/>
          <a:ext cx="10515600" cy="2287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7940" rIns="156464" bIns="27940" numCol="1" spcCol="1270" anchor="t" anchorCtr="0">
          <a:noAutofit/>
        </a:bodyPr>
        <a:lstStyle/>
        <a:p>
          <a:pPr marL="228600" lvl="1" indent="-228600" algn="l" defTabSz="977900">
            <a:lnSpc>
              <a:spcPct val="90000"/>
            </a:lnSpc>
            <a:spcBef>
              <a:spcPct val="0"/>
            </a:spcBef>
            <a:spcAft>
              <a:spcPct val="20000"/>
            </a:spcAft>
            <a:buChar char="•"/>
          </a:pPr>
          <a:r>
            <a:rPr lang="en-GB" sz="2200" kern="1200" noProof="0" dirty="0"/>
            <a:t>May be named CONTRIBUTORS</a:t>
          </a:r>
        </a:p>
        <a:p>
          <a:pPr marL="228600" lvl="1" indent="-228600" algn="l" defTabSz="977900">
            <a:lnSpc>
              <a:spcPct val="90000"/>
            </a:lnSpc>
            <a:spcBef>
              <a:spcPct val="0"/>
            </a:spcBef>
            <a:spcAft>
              <a:spcPct val="20000"/>
            </a:spcAft>
            <a:buChar char="•"/>
          </a:pPr>
          <a:r>
            <a:rPr lang="en-GB" sz="2200" kern="1200" noProof="0"/>
            <a:t>Credit all significant contributors, not just developers</a:t>
          </a:r>
          <a:endParaRPr lang="en-GB" sz="2200" kern="1200" noProof="0" dirty="0"/>
        </a:p>
        <a:p>
          <a:pPr marL="228600" lvl="1" indent="-228600" algn="l" defTabSz="977900">
            <a:lnSpc>
              <a:spcPct val="90000"/>
            </a:lnSpc>
            <a:spcBef>
              <a:spcPct val="0"/>
            </a:spcBef>
            <a:spcAft>
              <a:spcPct val="20000"/>
            </a:spcAft>
            <a:buChar char="•"/>
          </a:pPr>
          <a:r>
            <a:rPr lang="en-GB" sz="2200" kern="1200" noProof="0" dirty="0"/>
            <a:t>Can refer to GÉANT work packages or tasks</a:t>
          </a:r>
        </a:p>
        <a:p>
          <a:pPr marL="228600" lvl="1" indent="-228600" algn="l" defTabSz="977900">
            <a:lnSpc>
              <a:spcPct val="90000"/>
            </a:lnSpc>
            <a:spcBef>
              <a:spcPct val="0"/>
            </a:spcBef>
            <a:spcAft>
              <a:spcPct val="20000"/>
            </a:spcAft>
            <a:buChar char="•"/>
          </a:pPr>
          <a:r>
            <a:rPr lang="en-GB" sz="2200" kern="1200" noProof="0"/>
            <a:t>Acknowledge contributions from external teams or individuals</a:t>
          </a:r>
          <a:endParaRPr lang="en-GB" sz="2200" kern="1200" noProof="0" dirty="0"/>
        </a:p>
        <a:p>
          <a:pPr marL="228600" lvl="1" indent="-228600" algn="l" defTabSz="977900">
            <a:lnSpc>
              <a:spcPct val="90000"/>
            </a:lnSpc>
            <a:spcBef>
              <a:spcPct val="0"/>
            </a:spcBef>
            <a:spcAft>
              <a:spcPct val="20000"/>
            </a:spcAft>
            <a:buChar char="•"/>
          </a:pPr>
          <a:r>
            <a:rPr lang="en-GB" sz="2200" kern="1200" noProof="0"/>
            <a:t>Include funding information</a:t>
          </a:r>
          <a:endParaRPr lang="en-GB" sz="2200" kern="1200" noProof="0" dirty="0"/>
        </a:p>
        <a:p>
          <a:pPr marL="228600" lvl="1" indent="-228600" algn="l" defTabSz="977900">
            <a:lnSpc>
              <a:spcPct val="90000"/>
            </a:lnSpc>
            <a:spcBef>
              <a:spcPct val="0"/>
            </a:spcBef>
            <a:spcAft>
              <a:spcPct val="20000"/>
            </a:spcAft>
            <a:buChar char="•"/>
          </a:pPr>
          <a:r>
            <a:rPr lang="en-GB" sz="2200" kern="1200" noProof="0" dirty="0"/>
            <a:t>A</a:t>
          </a:r>
          <a:r>
            <a:rPr lang="sr-Latn-ME" sz="2200" kern="1200" noProof="0" dirty="0"/>
            <a:t>dd </a:t>
          </a:r>
          <a:r>
            <a:rPr lang="en-GB" sz="2200" kern="1200" noProof="0" dirty="0"/>
            <a:t>additional acknowledgements as needed</a:t>
          </a:r>
        </a:p>
      </dsp:txBody>
      <dsp:txXfrm>
        <a:off x="0" y="1436969"/>
        <a:ext cx="10515600" cy="2287350"/>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845463-6EA3-4E7E-AC11-7C139A356775}">
      <dsp:nvSpPr>
        <dsp:cNvPr id="0" name=""/>
        <dsp:cNvSpPr/>
      </dsp:nvSpPr>
      <dsp:spPr>
        <a:xfrm>
          <a:off x="0" y="355182"/>
          <a:ext cx="10515600" cy="102234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GB" sz="2800" kern="1200" noProof="0" dirty="0"/>
            <a:t>Documents legal information, credits and attributions for dependencies</a:t>
          </a:r>
          <a:endParaRPr lang="en-US" sz="2800" kern="1200" dirty="0"/>
        </a:p>
      </dsp:txBody>
      <dsp:txXfrm>
        <a:off x="49907" y="405089"/>
        <a:ext cx="10415786" cy="922531"/>
      </dsp:txXfrm>
    </dsp:sp>
    <dsp:sp modelId="{558AD6D2-629A-431C-BD39-69F730E22E7D}">
      <dsp:nvSpPr>
        <dsp:cNvPr id="0" name=""/>
        <dsp:cNvSpPr/>
      </dsp:nvSpPr>
      <dsp:spPr>
        <a:xfrm>
          <a:off x="0" y="1377528"/>
          <a:ext cx="10515600" cy="1490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7940" rIns="156464" bIns="27940" numCol="1" spcCol="1270" anchor="t" anchorCtr="0">
          <a:noAutofit/>
        </a:bodyPr>
        <a:lstStyle/>
        <a:p>
          <a:pPr marL="228600" lvl="1" indent="-228600" algn="l" defTabSz="977900">
            <a:lnSpc>
              <a:spcPct val="90000"/>
            </a:lnSpc>
            <a:spcBef>
              <a:spcPct val="0"/>
            </a:spcBef>
            <a:spcAft>
              <a:spcPct val="20000"/>
            </a:spcAft>
            <a:buChar char="•"/>
          </a:pPr>
          <a:r>
            <a:rPr lang="en-GB" sz="2200" kern="1200" noProof="0" dirty="0"/>
            <a:t>Required by some licences</a:t>
          </a:r>
        </a:p>
        <a:p>
          <a:pPr marL="228600" lvl="1" indent="-228600" algn="l" defTabSz="977900">
            <a:lnSpc>
              <a:spcPct val="90000"/>
            </a:lnSpc>
            <a:spcBef>
              <a:spcPct val="0"/>
            </a:spcBef>
            <a:spcAft>
              <a:spcPct val="20000"/>
            </a:spcAft>
            <a:buChar char="•"/>
          </a:pPr>
          <a:r>
            <a:rPr lang="en-GB" sz="2200" kern="1200" noProof="0" dirty="0"/>
            <a:t>Considered good practice</a:t>
          </a:r>
        </a:p>
        <a:p>
          <a:pPr marL="228600" lvl="1" indent="-228600" algn="l" defTabSz="977900">
            <a:lnSpc>
              <a:spcPct val="90000"/>
            </a:lnSpc>
            <a:spcBef>
              <a:spcPct val="0"/>
            </a:spcBef>
            <a:spcAft>
              <a:spcPct val="20000"/>
            </a:spcAft>
            <a:buChar char="•"/>
          </a:pPr>
          <a:r>
            <a:rPr lang="en-GB" sz="2200" kern="1200" noProof="0"/>
            <a:t>Update if already in the project</a:t>
          </a:r>
          <a:endParaRPr lang="en-GB" sz="2200" kern="1200" noProof="0" dirty="0"/>
        </a:p>
        <a:p>
          <a:pPr marL="228600" lvl="1" indent="-228600" algn="l" defTabSz="977900">
            <a:lnSpc>
              <a:spcPct val="90000"/>
            </a:lnSpc>
            <a:spcBef>
              <a:spcPct val="0"/>
            </a:spcBef>
            <a:spcAft>
              <a:spcPct val="20000"/>
            </a:spcAft>
            <a:buChar char="•"/>
          </a:pPr>
          <a:r>
            <a:rPr lang="en-GB" sz="2200" kern="1200" noProof="0" dirty="0"/>
            <a:t>Credit libraries, frameworks, tools </a:t>
          </a:r>
          <a:r>
            <a:rPr lang="sr-Latn-ME" sz="2200" kern="1200" noProof="0" dirty="0"/>
            <a:t>or </a:t>
          </a:r>
          <a:r>
            <a:rPr lang="en-GB" sz="2200" kern="1200" noProof="0" dirty="0"/>
            <a:t>any other intellectual property used</a:t>
          </a:r>
        </a:p>
      </dsp:txBody>
      <dsp:txXfrm>
        <a:off x="0" y="1377528"/>
        <a:ext cx="10515600" cy="1490400"/>
      </dsp:txXfrm>
    </dsp:sp>
    <dsp:sp modelId="{338D0828-1071-4B20-905C-B0490CB6A2CF}">
      <dsp:nvSpPr>
        <dsp:cNvPr id="0" name=""/>
        <dsp:cNvSpPr/>
      </dsp:nvSpPr>
      <dsp:spPr>
        <a:xfrm>
          <a:off x="0" y="2867928"/>
          <a:ext cx="10515600" cy="68050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GB" sz="2800" kern="1200" noProof="0" dirty="0"/>
            <a:t>Content and format</a:t>
          </a:r>
        </a:p>
      </dsp:txBody>
      <dsp:txXfrm>
        <a:off x="33220" y="2901148"/>
        <a:ext cx="10449160" cy="614069"/>
      </dsp:txXfrm>
    </dsp:sp>
    <dsp:sp modelId="{C9925B6B-CD10-445B-B54B-823AA649E47B}">
      <dsp:nvSpPr>
        <dsp:cNvPr id="0" name=""/>
        <dsp:cNvSpPr/>
      </dsp:nvSpPr>
      <dsp:spPr>
        <a:xfrm>
          <a:off x="0" y="3548437"/>
          <a:ext cx="10515600" cy="1059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7940" rIns="156464" bIns="27940" numCol="1" spcCol="1270" anchor="t" anchorCtr="0">
          <a:noAutofit/>
        </a:bodyPr>
        <a:lstStyle/>
        <a:p>
          <a:pPr marL="228600" lvl="1" indent="-228600" algn="l" defTabSz="977900">
            <a:lnSpc>
              <a:spcPct val="90000"/>
            </a:lnSpc>
            <a:spcBef>
              <a:spcPct val="0"/>
            </a:spcBef>
            <a:spcAft>
              <a:spcPct val="20000"/>
            </a:spcAft>
            <a:buChar char="•"/>
          </a:pPr>
          <a:r>
            <a:rPr lang="en-GB" sz="2200" kern="1200" noProof="0"/>
            <a:t>Chosen licence, with information about licence options, secondary licences, exceptions, additional permissions or disclaimers</a:t>
          </a:r>
          <a:endParaRPr lang="en-GB" sz="2200" kern="1200" noProof="0" dirty="0"/>
        </a:p>
        <a:p>
          <a:pPr marL="228600" lvl="1" indent="-228600" algn="l" defTabSz="977900">
            <a:lnSpc>
              <a:spcPct val="90000"/>
            </a:lnSpc>
            <a:spcBef>
              <a:spcPct val="0"/>
            </a:spcBef>
            <a:spcAft>
              <a:spcPct val="20000"/>
            </a:spcAft>
            <a:buChar char="•"/>
          </a:pPr>
          <a:r>
            <a:rPr lang="en-GB" sz="2200" kern="1200" noProof="0" dirty="0"/>
            <a:t>Some licences require preserving content from existing NOTICE or dependencies</a:t>
          </a:r>
        </a:p>
      </dsp:txBody>
      <dsp:txXfrm>
        <a:off x="0" y="3548437"/>
        <a:ext cx="10515600" cy="1059840"/>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A146D-42C4-45FF-B417-4D001A609E5F}">
      <dsp:nvSpPr>
        <dsp:cNvPr id="0" name=""/>
        <dsp:cNvSpPr/>
      </dsp:nvSpPr>
      <dsp:spPr>
        <a:xfrm>
          <a:off x="0" y="198523"/>
          <a:ext cx="10515600" cy="89579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GB" sz="2800" kern="1200" noProof="0" dirty="0"/>
            <a:t>High-level history of changes (features, fixes, updates)</a:t>
          </a:r>
          <a:endParaRPr lang="en-US" sz="2800" kern="1200" dirty="0"/>
        </a:p>
      </dsp:txBody>
      <dsp:txXfrm>
        <a:off x="43729" y="242252"/>
        <a:ext cx="10428142" cy="808337"/>
      </dsp:txXfrm>
    </dsp:sp>
    <dsp:sp modelId="{54E73618-94E2-4750-94F3-364D35AA47FF}">
      <dsp:nvSpPr>
        <dsp:cNvPr id="0" name=""/>
        <dsp:cNvSpPr/>
      </dsp:nvSpPr>
      <dsp:spPr>
        <a:xfrm>
          <a:off x="0" y="1094319"/>
          <a:ext cx="10515600"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GB" sz="2000" kern="1200" noProof="0" dirty="0"/>
            <a:t>Required by some licences</a:t>
          </a:r>
        </a:p>
        <a:p>
          <a:pPr marL="228600" lvl="1" indent="-228600" algn="l" defTabSz="889000">
            <a:lnSpc>
              <a:spcPct val="90000"/>
            </a:lnSpc>
            <a:spcBef>
              <a:spcPct val="0"/>
            </a:spcBef>
            <a:spcAft>
              <a:spcPct val="20000"/>
            </a:spcAft>
            <a:buChar char="•"/>
          </a:pPr>
          <a:r>
            <a:rPr lang="en-GB" sz="2000" kern="1200" noProof="0" dirty="0"/>
            <a:t>Considered good practice</a:t>
          </a:r>
        </a:p>
        <a:p>
          <a:pPr marL="228600" lvl="1" indent="-228600" algn="l" defTabSz="889000">
            <a:lnSpc>
              <a:spcPct val="90000"/>
            </a:lnSpc>
            <a:spcBef>
              <a:spcPct val="0"/>
            </a:spcBef>
            <a:spcAft>
              <a:spcPct val="20000"/>
            </a:spcAft>
            <a:buChar char="•"/>
          </a:pPr>
          <a:r>
            <a:rPr lang="en-GB" sz="2000" kern="1200" noProof="0" dirty="0"/>
            <a:t>May also be named CHANGES or HISTORY</a:t>
          </a:r>
        </a:p>
      </dsp:txBody>
      <dsp:txXfrm>
        <a:off x="0" y="1094319"/>
        <a:ext cx="10515600" cy="1076400"/>
      </dsp:txXfrm>
    </dsp:sp>
    <dsp:sp modelId="{715AC262-42DF-4DC5-8432-C1AED92FEEC8}">
      <dsp:nvSpPr>
        <dsp:cNvPr id="0" name=""/>
        <dsp:cNvSpPr/>
      </dsp:nvSpPr>
      <dsp:spPr>
        <a:xfrm>
          <a:off x="0" y="2170719"/>
          <a:ext cx="10515600" cy="89579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GB" sz="2800" kern="1200" noProof="0" dirty="0"/>
            <a:t>Chronological history</a:t>
          </a:r>
        </a:p>
      </dsp:txBody>
      <dsp:txXfrm>
        <a:off x="43729" y="2214448"/>
        <a:ext cx="10428142" cy="808337"/>
      </dsp:txXfrm>
    </dsp:sp>
    <dsp:sp modelId="{BC7E4343-0D34-4AF1-9626-4EBCA2C5F7CB}">
      <dsp:nvSpPr>
        <dsp:cNvPr id="0" name=""/>
        <dsp:cNvSpPr/>
      </dsp:nvSpPr>
      <dsp:spPr>
        <a:xfrm>
          <a:off x="0" y="3066515"/>
          <a:ext cx="10515600" cy="1715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GB" sz="2000" kern="1200" noProof="0" dirty="0"/>
            <a:t>The latest changes appear at the top</a:t>
          </a:r>
        </a:p>
        <a:p>
          <a:pPr marL="228600" lvl="1" indent="-228600" algn="l" defTabSz="889000">
            <a:lnSpc>
              <a:spcPct val="90000"/>
            </a:lnSpc>
            <a:spcBef>
              <a:spcPct val="0"/>
            </a:spcBef>
            <a:spcAft>
              <a:spcPct val="20000"/>
            </a:spcAft>
            <a:buChar char="•"/>
          </a:pPr>
          <a:r>
            <a:rPr lang="en-GB" sz="2000" kern="1200" noProof="0" dirty="0"/>
            <a:t>New features, significant changes, additions, bug fixes and other modifications</a:t>
          </a:r>
        </a:p>
        <a:p>
          <a:pPr marL="228600" lvl="1" indent="-228600" algn="l" defTabSz="889000">
            <a:lnSpc>
              <a:spcPct val="90000"/>
            </a:lnSpc>
            <a:spcBef>
              <a:spcPct val="0"/>
            </a:spcBef>
            <a:spcAft>
              <a:spcPct val="20000"/>
            </a:spcAft>
            <a:buChar char="•"/>
          </a:pPr>
          <a:r>
            <a:rPr lang="en-GB" sz="2000" kern="1200" noProof="0" dirty="0"/>
            <a:t>Each entry corresponds to a release and may contain sub</a:t>
          </a:r>
          <a:r>
            <a:rPr lang="sr-Latn-ME" sz="2000" kern="1200" noProof="0" dirty="0"/>
            <a:t>-</a:t>
          </a:r>
          <a:r>
            <a:rPr lang="en-GB" sz="2000" kern="1200" noProof="0" dirty="0"/>
            <a:t>items</a:t>
          </a:r>
        </a:p>
        <a:p>
          <a:pPr marL="228600" lvl="1" indent="-228600" algn="l" defTabSz="889000">
            <a:lnSpc>
              <a:spcPct val="90000"/>
            </a:lnSpc>
            <a:spcBef>
              <a:spcPct val="0"/>
            </a:spcBef>
            <a:spcAft>
              <a:spcPct val="20000"/>
            </a:spcAft>
            <a:buChar char="•"/>
          </a:pPr>
          <a:r>
            <a:rPr lang="en-GB" sz="2000" kern="1200" noProof="0" dirty="0"/>
            <a:t>Supported by systematic tracking via commit notes and the roadmap</a:t>
          </a:r>
        </a:p>
        <a:p>
          <a:pPr marL="228600" lvl="1" indent="-228600" algn="l" defTabSz="889000">
            <a:lnSpc>
              <a:spcPct val="90000"/>
            </a:lnSpc>
            <a:spcBef>
              <a:spcPct val="0"/>
            </a:spcBef>
            <a:spcAft>
              <a:spcPct val="20000"/>
            </a:spcAft>
            <a:buChar char="•"/>
          </a:pPr>
          <a:r>
            <a:rPr lang="en-GB" sz="2000" kern="1200" noProof="0" dirty="0"/>
            <a:t>Use simple</a:t>
          </a:r>
          <a:r>
            <a:rPr lang="en-GB" sz="2000" kern="1200" baseline="0" noProof="0" dirty="0"/>
            <a:t> v</a:t>
          </a:r>
          <a:r>
            <a:rPr lang="en-GB" sz="2000" kern="1200" noProof="0" dirty="0"/>
            <a:t>ersion numbers</a:t>
          </a:r>
        </a:p>
      </dsp:txBody>
      <dsp:txXfrm>
        <a:off x="0" y="3066515"/>
        <a:ext cx="10515600" cy="1715512"/>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4E3FA4-5926-4D24-8B6D-74C3D1740055}">
      <dsp:nvSpPr>
        <dsp:cNvPr id="0" name=""/>
        <dsp:cNvSpPr/>
      </dsp:nvSpPr>
      <dsp:spPr>
        <a:xfrm>
          <a:off x="3169" y="49711"/>
          <a:ext cx="1683739" cy="47721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GB" sz="1300" b="1" kern="1200" noProof="0" dirty="0"/>
            <a:t>README (Mandatory)</a:t>
          </a:r>
          <a:endParaRPr lang="en-US" sz="1300" b="1" kern="1200" dirty="0"/>
        </a:p>
      </dsp:txBody>
      <dsp:txXfrm>
        <a:off x="3169" y="49711"/>
        <a:ext cx="1683739" cy="477214"/>
      </dsp:txXfrm>
    </dsp:sp>
    <dsp:sp modelId="{D8899131-0DC8-43C3-A433-AA62A5A8E558}">
      <dsp:nvSpPr>
        <dsp:cNvPr id="0" name=""/>
        <dsp:cNvSpPr/>
      </dsp:nvSpPr>
      <dsp:spPr>
        <a:xfrm>
          <a:off x="3169" y="526925"/>
          <a:ext cx="1683739" cy="3925350"/>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GB" sz="1300" kern="1200" noProof="0"/>
            <a:t>Software name</a:t>
          </a:r>
          <a:endParaRPr lang="en-GB" sz="1300" kern="1200" noProof="0" dirty="0"/>
        </a:p>
        <a:p>
          <a:pPr marL="114300" lvl="1" indent="-114300" algn="l" defTabSz="577850">
            <a:lnSpc>
              <a:spcPct val="90000"/>
            </a:lnSpc>
            <a:spcBef>
              <a:spcPct val="0"/>
            </a:spcBef>
            <a:spcAft>
              <a:spcPct val="15000"/>
            </a:spcAft>
            <a:buChar char="•"/>
          </a:pPr>
          <a:r>
            <a:rPr lang="sr-Latn-ME" sz="1300" kern="1200" noProof="0"/>
            <a:t>O</a:t>
          </a:r>
          <a:r>
            <a:rPr lang="en-GB" sz="1300" kern="1200" noProof="0"/>
            <a:t>ptional key attributes and badges</a:t>
          </a:r>
          <a:endParaRPr lang="en-GB" sz="1300" kern="1200" noProof="0" dirty="0"/>
        </a:p>
        <a:p>
          <a:pPr marL="114300" lvl="1" indent="-114300" algn="l" defTabSz="577850">
            <a:lnSpc>
              <a:spcPct val="90000"/>
            </a:lnSpc>
            <a:spcBef>
              <a:spcPct val="0"/>
            </a:spcBef>
            <a:spcAft>
              <a:spcPct val="15000"/>
            </a:spcAft>
            <a:buChar char="•"/>
          </a:pPr>
          <a:r>
            <a:rPr lang="sr-Latn-ME" sz="1300" kern="1200" noProof="0"/>
            <a:t>Sections with </a:t>
          </a:r>
          <a:r>
            <a:rPr lang="en-GB" sz="1300" kern="1200" noProof="0"/>
            <a:t>subtitles</a:t>
          </a:r>
          <a:endParaRPr lang="en-GB" sz="1300" kern="1200" noProof="0" dirty="0"/>
        </a:p>
        <a:p>
          <a:pPr marL="114300" lvl="1" indent="-114300" algn="l" defTabSz="577850">
            <a:lnSpc>
              <a:spcPct val="90000"/>
            </a:lnSpc>
            <a:spcBef>
              <a:spcPct val="0"/>
            </a:spcBef>
            <a:spcAft>
              <a:spcPct val="15000"/>
            </a:spcAft>
            <a:buChar char="•"/>
          </a:pPr>
          <a:r>
            <a:rPr lang="en-GB" sz="1300" kern="1200" noProof="0" dirty="0"/>
            <a:t>Purpose, context and prerequisites</a:t>
          </a:r>
        </a:p>
        <a:p>
          <a:pPr marL="114300" lvl="1" indent="-114300" algn="l" defTabSz="577850">
            <a:lnSpc>
              <a:spcPct val="90000"/>
            </a:lnSpc>
            <a:spcBef>
              <a:spcPct val="0"/>
            </a:spcBef>
            <a:spcAft>
              <a:spcPct val="15000"/>
            </a:spcAft>
            <a:buChar char="•"/>
          </a:pPr>
          <a:r>
            <a:rPr lang="en-GB" sz="1300" kern="1200" noProof="0" dirty="0"/>
            <a:t>Brief</a:t>
          </a:r>
          <a:r>
            <a:rPr lang="sr-Latn-ME" sz="1300" kern="1200" noProof="0" dirty="0"/>
            <a:t> </a:t>
          </a:r>
          <a:r>
            <a:rPr lang="en-GB" sz="1300" kern="1200" noProof="0" dirty="0"/>
            <a:t>installation, configuration and usage</a:t>
          </a:r>
        </a:p>
        <a:p>
          <a:pPr marL="114300" lvl="1" indent="-114300" algn="l" defTabSz="577850">
            <a:lnSpc>
              <a:spcPct val="90000"/>
            </a:lnSpc>
            <a:spcBef>
              <a:spcPct val="0"/>
            </a:spcBef>
            <a:spcAft>
              <a:spcPct val="15000"/>
            </a:spcAft>
            <a:buChar char="•"/>
          </a:pPr>
          <a:r>
            <a:rPr lang="en-GB" sz="1300" kern="1200" noProof="0"/>
            <a:t>Credit GÉANT and relevant parties</a:t>
          </a:r>
          <a:endParaRPr lang="en-GB" sz="1300" kern="1200" noProof="0" dirty="0"/>
        </a:p>
        <a:p>
          <a:pPr marL="114300" lvl="1" indent="-114300" algn="l" defTabSz="577850">
            <a:lnSpc>
              <a:spcPct val="90000"/>
            </a:lnSpc>
            <a:spcBef>
              <a:spcPct val="0"/>
            </a:spcBef>
            <a:spcAft>
              <a:spcPct val="15000"/>
            </a:spcAft>
            <a:buChar char="•"/>
          </a:pPr>
          <a:r>
            <a:rPr lang="en-GB" sz="1300" kern="1200" noProof="0" dirty="0"/>
            <a:t>Include the EU logo</a:t>
          </a:r>
        </a:p>
        <a:p>
          <a:pPr marL="114300" lvl="1" indent="-114300" algn="l" defTabSz="577850">
            <a:lnSpc>
              <a:spcPct val="90000"/>
            </a:lnSpc>
            <a:spcBef>
              <a:spcPct val="0"/>
            </a:spcBef>
            <a:spcAft>
              <a:spcPct val="15000"/>
            </a:spcAft>
            <a:buChar char="•"/>
          </a:pPr>
          <a:r>
            <a:rPr lang="en-GB" sz="1300" kern="1200" noProof="0" dirty="0"/>
            <a:t>Simple copyright statement</a:t>
          </a:r>
        </a:p>
        <a:p>
          <a:pPr marL="114300" lvl="1" indent="-114300" algn="l" defTabSz="577850">
            <a:lnSpc>
              <a:spcPct val="90000"/>
            </a:lnSpc>
            <a:spcBef>
              <a:spcPct val="0"/>
            </a:spcBef>
            <a:spcAft>
              <a:spcPct val="15000"/>
            </a:spcAft>
            <a:buChar char="•"/>
          </a:pPr>
          <a:r>
            <a:rPr lang="sr-Latn-ME" sz="1300" kern="1200" noProof="0"/>
            <a:t>L</a:t>
          </a:r>
          <a:r>
            <a:rPr lang="en-GB" sz="1300" kern="1200" noProof="0"/>
            <a:t>icence and options like “or later”</a:t>
          </a:r>
          <a:endParaRPr lang="en-GB" sz="1300" kern="1200" noProof="0" dirty="0"/>
        </a:p>
        <a:p>
          <a:pPr marL="114300" lvl="1" indent="-114300" algn="l" defTabSz="577850">
            <a:lnSpc>
              <a:spcPct val="90000"/>
            </a:lnSpc>
            <a:spcBef>
              <a:spcPct val="0"/>
            </a:spcBef>
            <a:spcAft>
              <a:spcPct val="15000"/>
            </a:spcAft>
            <a:buChar char="•"/>
          </a:pPr>
          <a:r>
            <a:rPr lang="en-GB" sz="1300" kern="1200" noProof="0" dirty="0"/>
            <a:t>Keep </a:t>
          </a:r>
          <a:r>
            <a:rPr lang="sr-Latn-ME" sz="1300" kern="1200" noProof="0" dirty="0" err="1"/>
            <a:t>ir</a:t>
          </a:r>
          <a:r>
            <a:rPr lang="sr-Latn-ME" sz="1300" kern="1200" noProof="0" dirty="0"/>
            <a:t> </a:t>
          </a:r>
          <a:r>
            <a:rPr lang="en-GB" sz="1300" kern="1200" noProof="0" dirty="0"/>
            <a:t>concise</a:t>
          </a:r>
        </a:p>
      </dsp:txBody>
      <dsp:txXfrm>
        <a:off x="3169" y="526925"/>
        <a:ext cx="1683739" cy="3925350"/>
      </dsp:txXfrm>
    </dsp:sp>
    <dsp:sp modelId="{AD479FB6-75AE-4A14-AB09-CEA6A32C0E71}">
      <dsp:nvSpPr>
        <dsp:cNvPr id="0" name=""/>
        <dsp:cNvSpPr/>
      </dsp:nvSpPr>
      <dsp:spPr>
        <a:xfrm>
          <a:off x="1922632" y="49711"/>
          <a:ext cx="1683739" cy="47721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GB" sz="1300" b="1" kern="1200" noProof="0" dirty="0"/>
            <a:t>LICENSE (Mandatory)</a:t>
          </a:r>
        </a:p>
      </dsp:txBody>
      <dsp:txXfrm>
        <a:off x="1922632" y="49711"/>
        <a:ext cx="1683739" cy="477214"/>
      </dsp:txXfrm>
    </dsp:sp>
    <dsp:sp modelId="{55C5E21A-FB70-4F18-B1AF-CBDC7A4D501F}">
      <dsp:nvSpPr>
        <dsp:cNvPr id="0" name=""/>
        <dsp:cNvSpPr/>
      </dsp:nvSpPr>
      <dsp:spPr>
        <a:xfrm>
          <a:off x="1922632" y="526925"/>
          <a:ext cx="1683739" cy="3925350"/>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GB" sz="1300" kern="1200" noProof="0" dirty="0"/>
            <a:t>Confirm with the IPR Coordinator</a:t>
          </a:r>
        </a:p>
        <a:p>
          <a:pPr marL="114300" lvl="1" indent="-114300" algn="l" defTabSz="577850">
            <a:lnSpc>
              <a:spcPct val="90000"/>
            </a:lnSpc>
            <a:spcBef>
              <a:spcPct val="0"/>
            </a:spcBef>
            <a:spcAft>
              <a:spcPct val="15000"/>
            </a:spcAft>
            <a:buChar char="•"/>
          </a:pPr>
          <a:r>
            <a:rPr lang="en-GB" sz="1300" kern="1200" noProof="0" dirty="0"/>
            <a:t>Use the official licence text</a:t>
          </a:r>
        </a:p>
      </dsp:txBody>
      <dsp:txXfrm>
        <a:off x="1922632" y="526925"/>
        <a:ext cx="1683739" cy="3925350"/>
      </dsp:txXfrm>
    </dsp:sp>
    <dsp:sp modelId="{65DA3C12-447B-442E-A2D2-E519495CC002}">
      <dsp:nvSpPr>
        <dsp:cNvPr id="0" name=""/>
        <dsp:cNvSpPr/>
      </dsp:nvSpPr>
      <dsp:spPr>
        <a:xfrm>
          <a:off x="3842096" y="49711"/>
          <a:ext cx="1683739" cy="47721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GB" sz="1300" b="1" kern="1200" noProof="0" dirty="0"/>
            <a:t>COPYRIGHT (Mandatory)</a:t>
          </a:r>
        </a:p>
      </dsp:txBody>
      <dsp:txXfrm>
        <a:off x="3842096" y="49711"/>
        <a:ext cx="1683739" cy="477214"/>
      </dsp:txXfrm>
    </dsp:sp>
    <dsp:sp modelId="{9C55E9BC-0D21-428E-86FD-1B6CD0E235F5}">
      <dsp:nvSpPr>
        <dsp:cNvPr id="0" name=""/>
        <dsp:cNvSpPr/>
      </dsp:nvSpPr>
      <dsp:spPr>
        <a:xfrm>
          <a:off x="3842096" y="526925"/>
          <a:ext cx="1683739" cy="3925350"/>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GB" sz="1300" kern="1200" noProof="0" dirty="0"/>
            <a:t>Verify with the IPR Coordinator</a:t>
          </a:r>
        </a:p>
        <a:p>
          <a:pPr marL="114300" lvl="1" indent="-114300" algn="l" defTabSz="577850">
            <a:lnSpc>
              <a:spcPct val="90000"/>
            </a:lnSpc>
            <a:spcBef>
              <a:spcPct val="0"/>
            </a:spcBef>
            <a:spcAft>
              <a:spcPct val="15000"/>
            </a:spcAft>
            <a:buChar char="•"/>
          </a:pPr>
          <a:r>
            <a:rPr lang="en-GB" sz="1300" kern="1200" noProof="0" dirty="0"/>
            <a:t>Include the EU logo and required text</a:t>
          </a:r>
        </a:p>
      </dsp:txBody>
      <dsp:txXfrm>
        <a:off x="3842096" y="526925"/>
        <a:ext cx="1683739" cy="3925350"/>
      </dsp:txXfrm>
    </dsp:sp>
    <dsp:sp modelId="{B2973077-3D80-4135-9B0D-55AC17BB741B}">
      <dsp:nvSpPr>
        <dsp:cNvPr id="0" name=""/>
        <dsp:cNvSpPr/>
      </dsp:nvSpPr>
      <dsp:spPr>
        <a:xfrm>
          <a:off x="5761559" y="49711"/>
          <a:ext cx="1683739" cy="47721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GB" sz="1300" b="1" kern="1200" noProof="0" dirty="0"/>
            <a:t>AUTHORS (Optional)</a:t>
          </a:r>
          <a:endParaRPr lang="en-US" sz="1300" b="1" kern="1200" dirty="0"/>
        </a:p>
      </dsp:txBody>
      <dsp:txXfrm>
        <a:off x="5761559" y="49711"/>
        <a:ext cx="1683739" cy="477214"/>
      </dsp:txXfrm>
    </dsp:sp>
    <dsp:sp modelId="{2B327B02-3422-487F-AD83-68124077A91C}">
      <dsp:nvSpPr>
        <dsp:cNvPr id="0" name=""/>
        <dsp:cNvSpPr/>
      </dsp:nvSpPr>
      <dsp:spPr>
        <a:xfrm>
          <a:off x="5761559" y="526925"/>
          <a:ext cx="1683739" cy="3925350"/>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GB" sz="1300" kern="1200" noProof="0" dirty="0"/>
            <a:t>List contributors with contact details</a:t>
          </a:r>
        </a:p>
        <a:p>
          <a:pPr marL="114300" lvl="1" indent="-114300" algn="l" defTabSz="577850">
            <a:lnSpc>
              <a:spcPct val="90000"/>
            </a:lnSpc>
            <a:spcBef>
              <a:spcPct val="0"/>
            </a:spcBef>
            <a:spcAft>
              <a:spcPct val="15000"/>
            </a:spcAft>
            <a:buChar char="•"/>
          </a:pPr>
          <a:r>
            <a:rPr lang="en-GB" sz="1300" kern="1200" noProof="0" dirty="0"/>
            <a:t>May credit project phases or tasks</a:t>
          </a:r>
        </a:p>
      </dsp:txBody>
      <dsp:txXfrm>
        <a:off x="5761559" y="526925"/>
        <a:ext cx="1683739" cy="3925350"/>
      </dsp:txXfrm>
    </dsp:sp>
    <dsp:sp modelId="{226DC8B9-4479-45B7-AD04-2D6F608EDBF9}">
      <dsp:nvSpPr>
        <dsp:cNvPr id="0" name=""/>
        <dsp:cNvSpPr/>
      </dsp:nvSpPr>
      <dsp:spPr>
        <a:xfrm>
          <a:off x="7681023" y="49711"/>
          <a:ext cx="1683739" cy="47721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GB" sz="1300" b="1" kern="1200" noProof="0" dirty="0"/>
            <a:t>NOTICE (Optional)</a:t>
          </a:r>
        </a:p>
      </dsp:txBody>
      <dsp:txXfrm>
        <a:off x="7681023" y="49711"/>
        <a:ext cx="1683739" cy="477214"/>
      </dsp:txXfrm>
    </dsp:sp>
    <dsp:sp modelId="{A6AEC982-AC7D-4977-B106-D6B5F187E49E}">
      <dsp:nvSpPr>
        <dsp:cNvPr id="0" name=""/>
        <dsp:cNvSpPr/>
      </dsp:nvSpPr>
      <dsp:spPr>
        <a:xfrm>
          <a:off x="7681023" y="526925"/>
          <a:ext cx="1683739" cy="3925350"/>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GB" sz="1300" kern="1200" noProof="0" dirty="0"/>
            <a:t>Not necessary if </a:t>
          </a:r>
          <a:r>
            <a:rPr lang="sr-Latn-ME" sz="1300" kern="1200" noProof="0" dirty="0" err="1"/>
            <a:t>all</a:t>
          </a:r>
          <a:r>
            <a:rPr lang="sr-Latn-ME" sz="1300" kern="1200" noProof="0" dirty="0"/>
            <a:t> </a:t>
          </a:r>
          <a:r>
            <a:rPr lang="en-GB" sz="1300" kern="1200" noProof="0" dirty="0"/>
            <a:t>information is in the README</a:t>
          </a:r>
        </a:p>
        <a:p>
          <a:pPr marL="114300" lvl="1" indent="-114300" algn="l" defTabSz="577850">
            <a:lnSpc>
              <a:spcPct val="90000"/>
            </a:lnSpc>
            <a:spcBef>
              <a:spcPct val="0"/>
            </a:spcBef>
            <a:spcAft>
              <a:spcPct val="15000"/>
            </a:spcAft>
            <a:buChar char="•"/>
          </a:pPr>
          <a:r>
            <a:rPr lang="en-GB" sz="1300" kern="1200" noProof="0" dirty="0"/>
            <a:t>Acknowledge third-party components</a:t>
          </a:r>
          <a:r>
            <a:rPr lang="sr-Latn-ME" sz="1300" kern="1200" noProof="0" dirty="0"/>
            <a:t> </a:t>
          </a:r>
          <a:r>
            <a:rPr lang="sr-Latn-ME" sz="1300" kern="1200" noProof="0" dirty="0" err="1"/>
            <a:t>with</a:t>
          </a:r>
          <a:r>
            <a:rPr lang="en-GB" sz="1300" kern="1200" noProof="0" dirty="0"/>
            <a:t> licences, URLs and copyrights</a:t>
          </a:r>
        </a:p>
        <a:p>
          <a:pPr marL="114300" lvl="1" indent="-114300" algn="l" defTabSz="577850">
            <a:lnSpc>
              <a:spcPct val="90000"/>
            </a:lnSpc>
            <a:spcBef>
              <a:spcPct val="0"/>
            </a:spcBef>
            <a:spcAft>
              <a:spcPct val="15000"/>
            </a:spcAft>
            <a:buChar char="•"/>
          </a:pPr>
          <a:r>
            <a:rPr lang="en-GB" sz="1300" kern="1200" noProof="0"/>
            <a:t>Optionally mention tools used</a:t>
          </a:r>
          <a:endParaRPr lang="en-GB" sz="1300" kern="1200" noProof="0" dirty="0"/>
        </a:p>
        <a:p>
          <a:pPr marL="114300" lvl="1" indent="-114300" algn="l" defTabSz="577850">
            <a:lnSpc>
              <a:spcPct val="90000"/>
            </a:lnSpc>
            <a:spcBef>
              <a:spcPct val="0"/>
            </a:spcBef>
            <a:spcAft>
              <a:spcPct val="15000"/>
            </a:spcAft>
            <a:buChar char="•"/>
          </a:pPr>
          <a:r>
            <a:rPr lang="en-GB" sz="1300" kern="1200" noProof="0" dirty="0"/>
            <a:t>Include required notices for components, if applicable</a:t>
          </a:r>
        </a:p>
      </dsp:txBody>
      <dsp:txXfrm>
        <a:off x="7681023" y="526925"/>
        <a:ext cx="1683739" cy="3925350"/>
      </dsp:txXfrm>
    </dsp:sp>
    <dsp:sp modelId="{0D8C2130-0FAC-4F09-AE27-FB8EC4E246D6}">
      <dsp:nvSpPr>
        <dsp:cNvPr id="0" name=""/>
        <dsp:cNvSpPr/>
      </dsp:nvSpPr>
      <dsp:spPr>
        <a:xfrm>
          <a:off x="9600486" y="49711"/>
          <a:ext cx="1683739" cy="47721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GB" sz="1300" b="1" kern="1200" noProof="0" dirty="0"/>
            <a:t>CHANGELOG (Recommended)</a:t>
          </a:r>
        </a:p>
      </dsp:txBody>
      <dsp:txXfrm>
        <a:off x="9600486" y="49711"/>
        <a:ext cx="1683739" cy="477214"/>
      </dsp:txXfrm>
    </dsp:sp>
    <dsp:sp modelId="{2BD1C9E5-D689-4683-84E5-94337C5FE228}">
      <dsp:nvSpPr>
        <dsp:cNvPr id="0" name=""/>
        <dsp:cNvSpPr/>
      </dsp:nvSpPr>
      <dsp:spPr>
        <a:xfrm>
          <a:off x="9600486" y="526925"/>
          <a:ext cx="1683739" cy="3925350"/>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GB" sz="1300" kern="1200" noProof="0" dirty="0"/>
            <a:t>Required for many licences</a:t>
          </a:r>
        </a:p>
        <a:p>
          <a:pPr marL="114300" lvl="1" indent="-114300" algn="l" defTabSz="577850">
            <a:lnSpc>
              <a:spcPct val="90000"/>
            </a:lnSpc>
            <a:spcBef>
              <a:spcPct val="0"/>
            </a:spcBef>
            <a:spcAft>
              <a:spcPct val="15000"/>
            </a:spcAft>
            <a:buChar char="•"/>
          </a:pPr>
          <a:r>
            <a:rPr lang="en-GB" sz="1300" kern="1200" noProof="0" dirty="0"/>
            <a:t>Provide a high-level change history</a:t>
          </a:r>
        </a:p>
        <a:p>
          <a:pPr marL="114300" lvl="1" indent="-114300" algn="l" defTabSz="577850">
            <a:lnSpc>
              <a:spcPct val="90000"/>
            </a:lnSpc>
            <a:spcBef>
              <a:spcPct val="0"/>
            </a:spcBef>
            <a:spcAft>
              <a:spcPct val="15000"/>
            </a:spcAft>
            <a:buChar char="•"/>
          </a:pPr>
          <a:r>
            <a:rPr lang="en-GB" sz="1300" kern="1200" noProof="0"/>
            <a:t>Use a standard format</a:t>
          </a:r>
          <a:endParaRPr lang="en-GB" sz="1300" kern="1200" noProof="0" dirty="0"/>
        </a:p>
        <a:p>
          <a:pPr marL="114300" lvl="1" indent="-114300" algn="l" defTabSz="577850">
            <a:lnSpc>
              <a:spcPct val="90000"/>
            </a:lnSpc>
            <a:spcBef>
              <a:spcPct val="0"/>
            </a:spcBef>
            <a:spcAft>
              <a:spcPct val="15000"/>
            </a:spcAft>
            <a:buChar char="•"/>
          </a:pPr>
          <a:r>
            <a:rPr lang="en-GB" sz="1300" kern="1200" noProof="0" dirty="0"/>
            <a:t>“Initial public (or production) release” at the bottom</a:t>
          </a:r>
        </a:p>
      </dsp:txBody>
      <dsp:txXfrm>
        <a:off x="9600486" y="526925"/>
        <a:ext cx="1683739" cy="39253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9FE0C7-20F0-41A1-A05D-ADD04AB31BCD}">
      <dsp:nvSpPr>
        <dsp:cNvPr id="0" name=""/>
        <dsp:cNvSpPr/>
      </dsp:nvSpPr>
      <dsp:spPr>
        <a:xfrm rot="5400000">
          <a:off x="-91772" y="92784"/>
          <a:ext cx="611816" cy="428271"/>
        </a:xfrm>
        <a:prstGeom prst="chevron">
          <a:avLst/>
        </a:prstGeom>
        <a:solidFill>
          <a:schemeClr val="accent1">
            <a:alpha val="90000"/>
            <a:hueOff val="0"/>
            <a:satOff val="0"/>
            <a:lumOff val="0"/>
            <a:alphaOff val="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rot="-5400000">
        <a:off x="1" y="215148"/>
        <a:ext cx="428271" cy="183545"/>
      </dsp:txXfrm>
    </dsp:sp>
    <dsp:sp modelId="{A235A292-BF65-4353-8526-305F09E51A8F}">
      <dsp:nvSpPr>
        <dsp:cNvPr id="0" name=""/>
        <dsp:cNvSpPr/>
      </dsp:nvSpPr>
      <dsp:spPr>
        <a:xfrm rot="5400000">
          <a:off x="4962954" y="-4533671"/>
          <a:ext cx="397681" cy="9467047"/>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Classification of Open Source Licences</a:t>
          </a:r>
          <a:endParaRPr lang="en-US" sz="2000" kern="1200" dirty="0">
            <a:solidFill>
              <a:prstClr val="white"/>
            </a:solidFill>
            <a:latin typeface="Calibri" panose="020F0502020204030204"/>
            <a:ea typeface="+mn-ea"/>
            <a:cs typeface="+mn-cs"/>
          </a:endParaRPr>
        </a:p>
      </dsp:txBody>
      <dsp:txXfrm rot="-5400000">
        <a:off x="428272" y="20424"/>
        <a:ext cx="9447634" cy="358855"/>
      </dsp:txXfrm>
    </dsp:sp>
    <dsp:sp modelId="{AF589F76-83B7-489E-9C41-37B0A09F6C9E}">
      <dsp:nvSpPr>
        <dsp:cNvPr id="0" name=""/>
        <dsp:cNvSpPr/>
      </dsp:nvSpPr>
      <dsp:spPr>
        <a:xfrm rot="5400000">
          <a:off x="-91772" y="638818"/>
          <a:ext cx="611816" cy="428271"/>
        </a:xfrm>
        <a:prstGeom prst="chevron">
          <a:avLst/>
        </a:prstGeom>
        <a:solidFill>
          <a:schemeClr val="accent1">
            <a:alpha val="90000"/>
            <a:hueOff val="0"/>
            <a:satOff val="0"/>
            <a:lumOff val="0"/>
            <a:alphaOff val="-5000"/>
          </a:schemeClr>
        </a:solidFill>
        <a:ln w="12700" cap="flat" cmpd="sng" algn="ctr">
          <a:solidFill>
            <a:schemeClr val="accent1">
              <a:alpha val="90000"/>
              <a:hueOff val="0"/>
              <a:satOff val="0"/>
              <a:lumOff val="0"/>
              <a:alphaOff val="-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endParaRPr lang="en-US" sz="1200" kern="1200" noProof="0" dirty="0"/>
        </a:p>
      </dsp:txBody>
      <dsp:txXfrm rot="-5400000">
        <a:off x="1" y="761182"/>
        <a:ext cx="428271" cy="183545"/>
      </dsp:txXfrm>
    </dsp:sp>
    <dsp:sp modelId="{4E47FF0A-8797-4843-98EA-844601E611CE}">
      <dsp:nvSpPr>
        <dsp:cNvPr id="0" name=""/>
        <dsp:cNvSpPr/>
      </dsp:nvSpPr>
      <dsp:spPr>
        <a:xfrm rot="5400000">
          <a:off x="4962954" y="-3987637"/>
          <a:ext cx="397681" cy="9467047"/>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US" sz="2000" kern="1200" noProof="0" dirty="0">
              <a:solidFill>
                <a:prstClr val="white"/>
              </a:solidFill>
              <a:latin typeface="Calibri" panose="020F0502020204030204"/>
              <a:ea typeface="+mn-ea"/>
              <a:cs typeface="+mn-cs"/>
            </a:rPr>
            <a:t>Compatibility of </a:t>
          </a:r>
          <a:r>
            <a:rPr lang="en-US" sz="2000" kern="1200" noProof="0" dirty="0" err="1">
              <a:solidFill>
                <a:prstClr val="white"/>
              </a:solidFill>
              <a:latin typeface="Calibri" panose="020F0502020204030204"/>
              <a:ea typeface="+mn-ea"/>
              <a:cs typeface="+mn-cs"/>
            </a:rPr>
            <a:t>Licences</a:t>
          </a:r>
          <a:r>
            <a:rPr lang="en-US" sz="2000" kern="1200" noProof="0" dirty="0">
              <a:solidFill>
                <a:prstClr val="white"/>
              </a:solidFill>
              <a:latin typeface="Calibri" panose="020F0502020204030204"/>
              <a:ea typeface="+mn-ea"/>
              <a:cs typeface="+mn-cs"/>
            </a:rPr>
            <a:t> Frequently Used in GÉANT</a:t>
          </a:r>
        </a:p>
      </dsp:txBody>
      <dsp:txXfrm rot="-5400000">
        <a:off x="428272" y="566458"/>
        <a:ext cx="9447634" cy="358855"/>
      </dsp:txXfrm>
    </dsp:sp>
    <dsp:sp modelId="{1448EA01-FDB7-4711-8FB5-F0B088C88539}">
      <dsp:nvSpPr>
        <dsp:cNvPr id="0" name=""/>
        <dsp:cNvSpPr/>
      </dsp:nvSpPr>
      <dsp:spPr>
        <a:xfrm rot="5400000">
          <a:off x="-91772" y="1184852"/>
          <a:ext cx="611816" cy="428271"/>
        </a:xfrm>
        <a:prstGeom prst="chevron">
          <a:avLst/>
        </a:prstGeom>
        <a:solidFill>
          <a:schemeClr val="accent1">
            <a:alpha val="90000"/>
            <a:hueOff val="0"/>
            <a:satOff val="0"/>
            <a:lumOff val="0"/>
            <a:alphaOff val="-10000"/>
          </a:schemeClr>
        </a:solidFill>
        <a:ln w="12700" cap="flat" cmpd="sng" algn="ctr">
          <a:solidFill>
            <a:schemeClr val="accent1">
              <a:alpha val="90000"/>
              <a:hueOff val="0"/>
              <a:satOff val="0"/>
              <a:lumOff val="0"/>
              <a:alphaOff val="-1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endParaRPr lang="en-GB" sz="1200" kern="1200" noProof="0" dirty="0"/>
        </a:p>
      </dsp:txBody>
      <dsp:txXfrm rot="-5400000">
        <a:off x="1" y="1307216"/>
        <a:ext cx="428271" cy="183545"/>
      </dsp:txXfrm>
    </dsp:sp>
    <dsp:sp modelId="{F16CB16D-CFF9-49FE-8C32-3EDBBFDCFEA6}">
      <dsp:nvSpPr>
        <dsp:cNvPr id="0" name=""/>
        <dsp:cNvSpPr/>
      </dsp:nvSpPr>
      <dsp:spPr>
        <a:xfrm rot="5400000">
          <a:off x="4962954" y="-3441603"/>
          <a:ext cx="397681" cy="9467047"/>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Relationships Between Licences</a:t>
          </a:r>
        </a:p>
      </dsp:txBody>
      <dsp:txXfrm rot="-5400000">
        <a:off x="428272" y="1112492"/>
        <a:ext cx="9447634" cy="358855"/>
      </dsp:txXfrm>
    </dsp:sp>
    <dsp:sp modelId="{529E9A33-6D7D-40CF-8BDF-BA044F0B28C0}">
      <dsp:nvSpPr>
        <dsp:cNvPr id="0" name=""/>
        <dsp:cNvSpPr/>
      </dsp:nvSpPr>
      <dsp:spPr>
        <a:xfrm rot="5400000">
          <a:off x="-91772" y="1730886"/>
          <a:ext cx="611816" cy="428271"/>
        </a:xfrm>
        <a:prstGeom prst="chevron">
          <a:avLst/>
        </a:prstGeom>
        <a:solidFill>
          <a:schemeClr val="accent1">
            <a:alpha val="90000"/>
            <a:hueOff val="0"/>
            <a:satOff val="0"/>
            <a:lumOff val="0"/>
            <a:alphaOff val="-15000"/>
          </a:schemeClr>
        </a:solidFill>
        <a:ln w="12700" cap="flat" cmpd="sng" algn="ctr">
          <a:solidFill>
            <a:schemeClr val="accent1">
              <a:alpha val="90000"/>
              <a:hueOff val="0"/>
              <a:satOff val="0"/>
              <a:lumOff val="0"/>
              <a:alphaOff val="-1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endParaRPr lang="en-GB" sz="1200" kern="1200" noProof="0" dirty="0"/>
        </a:p>
      </dsp:txBody>
      <dsp:txXfrm rot="-5400000">
        <a:off x="1" y="1853250"/>
        <a:ext cx="428271" cy="183545"/>
      </dsp:txXfrm>
    </dsp:sp>
    <dsp:sp modelId="{1B2BECF9-B0E2-40BD-A23B-5FD1AB32B9E1}">
      <dsp:nvSpPr>
        <dsp:cNvPr id="0" name=""/>
        <dsp:cNvSpPr/>
      </dsp:nvSpPr>
      <dsp:spPr>
        <a:xfrm rot="5400000">
          <a:off x="4962954" y="-2895569"/>
          <a:ext cx="397681" cy="9467047"/>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Project Licence Options</a:t>
          </a:r>
        </a:p>
      </dsp:txBody>
      <dsp:txXfrm rot="-5400000">
        <a:off x="428272" y="1658526"/>
        <a:ext cx="9447634" cy="358855"/>
      </dsp:txXfrm>
    </dsp:sp>
    <dsp:sp modelId="{C4B64745-A16F-453F-81C7-BFEC7B897EA6}">
      <dsp:nvSpPr>
        <dsp:cNvPr id="0" name=""/>
        <dsp:cNvSpPr/>
      </dsp:nvSpPr>
      <dsp:spPr>
        <a:xfrm rot="5400000">
          <a:off x="-91772" y="2276920"/>
          <a:ext cx="611816" cy="428271"/>
        </a:xfrm>
        <a:prstGeom prst="chevron">
          <a:avLst/>
        </a:prstGeom>
        <a:solidFill>
          <a:schemeClr val="accent1">
            <a:alpha val="90000"/>
            <a:hueOff val="0"/>
            <a:satOff val="0"/>
            <a:lumOff val="0"/>
            <a:alphaOff val="-20000"/>
          </a:schemeClr>
        </a:solidFill>
        <a:ln w="12700" cap="flat" cmpd="sng" algn="ctr">
          <a:solidFill>
            <a:schemeClr val="accent1">
              <a:alpha val="90000"/>
              <a:hueOff val="0"/>
              <a:satOff val="0"/>
              <a:lumOff val="0"/>
              <a:alphaOff val="-2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endParaRPr lang="en-GB" sz="1200" kern="1200" noProof="0" dirty="0"/>
        </a:p>
      </dsp:txBody>
      <dsp:txXfrm rot="-5400000">
        <a:off x="1" y="2399284"/>
        <a:ext cx="428271" cy="183545"/>
      </dsp:txXfrm>
    </dsp:sp>
    <dsp:sp modelId="{DC9DDD68-C10D-4981-A42A-A7F5223127AD}">
      <dsp:nvSpPr>
        <dsp:cNvPr id="0" name=""/>
        <dsp:cNvSpPr/>
      </dsp:nvSpPr>
      <dsp:spPr>
        <a:xfrm rot="5400000">
          <a:off x="4962954" y="-2349535"/>
          <a:ext cx="397681" cy="9467047"/>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US" sz="2000" kern="1200" noProof="0" dirty="0">
              <a:solidFill>
                <a:prstClr val="white"/>
              </a:solidFill>
              <a:latin typeface="Calibri" panose="020F0502020204030204"/>
              <a:ea typeface="+mn-ea"/>
              <a:cs typeface="+mn-cs"/>
            </a:rPr>
            <a:t>Common Rules and Requirements</a:t>
          </a:r>
          <a:endParaRPr lang="en-GB" sz="2000" kern="1200" noProof="0" dirty="0">
            <a:solidFill>
              <a:prstClr val="white"/>
            </a:solidFill>
            <a:latin typeface="Calibri" panose="020F0502020204030204"/>
            <a:ea typeface="+mn-ea"/>
            <a:cs typeface="+mn-cs"/>
          </a:endParaRPr>
        </a:p>
      </dsp:txBody>
      <dsp:txXfrm rot="-5400000">
        <a:off x="428272" y="2204560"/>
        <a:ext cx="9447634" cy="358855"/>
      </dsp:txXfrm>
    </dsp:sp>
    <dsp:sp modelId="{E3011997-2BB6-4226-BF7F-48A7CF274315}">
      <dsp:nvSpPr>
        <dsp:cNvPr id="0" name=""/>
        <dsp:cNvSpPr/>
      </dsp:nvSpPr>
      <dsp:spPr>
        <a:xfrm rot="5400000">
          <a:off x="-91772" y="2822954"/>
          <a:ext cx="611816" cy="428271"/>
        </a:xfrm>
        <a:prstGeom prst="chevron">
          <a:avLst/>
        </a:prstGeom>
        <a:solidFill>
          <a:schemeClr val="accent1">
            <a:alpha val="90000"/>
            <a:hueOff val="0"/>
            <a:satOff val="0"/>
            <a:lumOff val="0"/>
            <a:alphaOff val="-25000"/>
          </a:schemeClr>
        </a:solidFill>
        <a:ln w="12700" cap="flat" cmpd="sng" algn="ctr">
          <a:solidFill>
            <a:schemeClr val="accent1">
              <a:alpha val="90000"/>
              <a:hueOff val="0"/>
              <a:satOff val="0"/>
              <a:lumOff val="0"/>
              <a:alphaOff val="-2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endParaRPr lang="en-GB" sz="1200" kern="1200" noProof="0" dirty="0"/>
        </a:p>
      </dsp:txBody>
      <dsp:txXfrm rot="-5400000">
        <a:off x="1" y="2945318"/>
        <a:ext cx="428271" cy="183545"/>
      </dsp:txXfrm>
    </dsp:sp>
    <dsp:sp modelId="{FB9C8204-747B-4DE8-BCEE-24A4E9DEF1A8}">
      <dsp:nvSpPr>
        <dsp:cNvPr id="0" name=""/>
        <dsp:cNvSpPr/>
      </dsp:nvSpPr>
      <dsp:spPr>
        <a:xfrm rot="5400000">
          <a:off x="4962954" y="-1803501"/>
          <a:ext cx="397681" cy="9467047"/>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US" sz="2000" kern="1200" noProof="0" dirty="0">
              <a:solidFill>
                <a:prstClr val="white"/>
              </a:solidFill>
              <a:latin typeface="Calibri" panose="020F0502020204030204"/>
              <a:ea typeface="+mn-ea"/>
              <a:cs typeface="+mn-cs"/>
            </a:rPr>
            <a:t>Open Source </a:t>
          </a:r>
          <a:r>
            <a:rPr lang="en-US" sz="2000" kern="1200" noProof="0" dirty="0" err="1">
              <a:solidFill>
                <a:prstClr val="white"/>
              </a:solidFill>
              <a:latin typeface="Calibri" panose="020F0502020204030204"/>
              <a:ea typeface="+mn-ea"/>
              <a:cs typeface="+mn-cs"/>
            </a:rPr>
            <a:t>Licences</a:t>
          </a:r>
          <a:r>
            <a:rPr lang="en-US" sz="2000" kern="1200" noProof="0" dirty="0">
              <a:solidFill>
                <a:prstClr val="white"/>
              </a:solidFill>
              <a:latin typeface="Calibri" panose="020F0502020204030204"/>
              <a:ea typeface="+mn-ea"/>
              <a:cs typeface="+mn-cs"/>
            </a:rPr>
            <a:t> Used in GÉANT</a:t>
          </a:r>
          <a:endParaRPr lang="en-GB" sz="2000" kern="1200" noProof="0" dirty="0">
            <a:solidFill>
              <a:prstClr val="white"/>
            </a:solidFill>
            <a:latin typeface="Calibri" panose="020F0502020204030204"/>
            <a:ea typeface="+mn-ea"/>
            <a:cs typeface="+mn-cs"/>
          </a:endParaRPr>
        </a:p>
      </dsp:txBody>
      <dsp:txXfrm rot="-5400000">
        <a:off x="428272" y="2750594"/>
        <a:ext cx="9447634" cy="358855"/>
      </dsp:txXfrm>
    </dsp:sp>
    <dsp:sp modelId="{7AB13F0B-E183-4A43-B0FA-7B4CB14F14FA}">
      <dsp:nvSpPr>
        <dsp:cNvPr id="0" name=""/>
        <dsp:cNvSpPr/>
      </dsp:nvSpPr>
      <dsp:spPr>
        <a:xfrm rot="5400000">
          <a:off x="-91772" y="3368988"/>
          <a:ext cx="611816" cy="428271"/>
        </a:xfrm>
        <a:prstGeom prst="chevron">
          <a:avLst/>
        </a:prstGeom>
        <a:solidFill>
          <a:schemeClr val="accent1">
            <a:alpha val="90000"/>
            <a:hueOff val="0"/>
            <a:satOff val="0"/>
            <a:lumOff val="0"/>
            <a:alphaOff val="-30000"/>
          </a:schemeClr>
        </a:solidFill>
        <a:ln w="12700" cap="flat" cmpd="sng" algn="ctr">
          <a:solidFill>
            <a:schemeClr val="accent1">
              <a:alpha val="90000"/>
              <a:hueOff val="0"/>
              <a:satOff val="0"/>
              <a:lumOff val="0"/>
              <a:alphaOff val="-3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endParaRPr lang="en-GB" sz="1200" kern="1200" noProof="0" dirty="0"/>
        </a:p>
      </dsp:txBody>
      <dsp:txXfrm rot="-5400000">
        <a:off x="1" y="3491352"/>
        <a:ext cx="428271" cy="183545"/>
      </dsp:txXfrm>
    </dsp:sp>
    <dsp:sp modelId="{1370AC4D-292B-4F44-A320-FC8FA9A5E702}">
      <dsp:nvSpPr>
        <dsp:cNvPr id="0" name=""/>
        <dsp:cNvSpPr/>
      </dsp:nvSpPr>
      <dsp:spPr>
        <a:xfrm rot="5400000">
          <a:off x="4962954" y="-1257467"/>
          <a:ext cx="397681" cy="9467047"/>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US" sz="2000" kern="1200" noProof="0" dirty="0">
              <a:solidFill>
                <a:prstClr val="white"/>
              </a:solidFill>
              <a:latin typeface="Calibri" panose="020F0502020204030204"/>
              <a:ea typeface="+mn-ea"/>
              <a:cs typeface="+mn-cs"/>
            </a:rPr>
            <a:t>12 Most Frequent </a:t>
          </a:r>
          <a:r>
            <a:rPr lang="en-US" sz="2000" kern="1200" noProof="0" dirty="0" err="1">
              <a:solidFill>
                <a:prstClr val="white"/>
              </a:solidFill>
              <a:latin typeface="Calibri" panose="020F0502020204030204"/>
              <a:ea typeface="+mn-ea"/>
              <a:cs typeface="+mn-cs"/>
            </a:rPr>
            <a:t>Licences</a:t>
          </a:r>
          <a:endParaRPr lang="en-GB" sz="2000" kern="1200" noProof="0" dirty="0">
            <a:solidFill>
              <a:prstClr val="white"/>
            </a:solidFill>
            <a:latin typeface="Calibri" panose="020F0502020204030204"/>
            <a:ea typeface="+mn-ea"/>
            <a:cs typeface="+mn-cs"/>
          </a:endParaRPr>
        </a:p>
      </dsp:txBody>
      <dsp:txXfrm rot="-5400000">
        <a:off x="428272" y="3296628"/>
        <a:ext cx="9447634" cy="358855"/>
      </dsp:txXfrm>
    </dsp:sp>
    <dsp:sp modelId="{BA34499F-3264-42F9-918A-29D91326B4BF}">
      <dsp:nvSpPr>
        <dsp:cNvPr id="0" name=""/>
        <dsp:cNvSpPr/>
      </dsp:nvSpPr>
      <dsp:spPr>
        <a:xfrm rot="5400000">
          <a:off x="-91772" y="3915022"/>
          <a:ext cx="611816" cy="428271"/>
        </a:xfrm>
        <a:prstGeom prst="chevron">
          <a:avLst/>
        </a:prstGeom>
        <a:solidFill>
          <a:schemeClr val="accent1">
            <a:alpha val="90000"/>
            <a:hueOff val="0"/>
            <a:satOff val="0"/>
            <a:lumOff val="0"/>
            <a:alphaOff val="-35000"/>
          </a:schemeClr>
        </a:solidFill>
        <a:ln w="12700" cap="flat" cmpd="sng" algn="ctr">
          <a:solidFill>
            <a:schemeClr val="accent1">
              <a:alpha val="90000"/>
              <a:hueOff val="0"/>
              <a:satOff val="0"/>
              <a:lumOff val="0"/>
              <a:alphaOff val="-3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endParaRPr lang="en-GB" sz="1200" kern="1200" noProof="0" dirty="0"/>
        </a:p>
      </dsp:txBody>
      <dsp:txXfrm rot="-5400000">
        <a:off x="1" y="4037386"/>
        <a:ext cx="428271" cy="183545"/>
      </dsp:txXfrm>
    </dsp:sp>
    <dsp:sp modelId="{C8DE9E58-FF7C-4AA7-AAAD-904F29042243}">
      <dsp:nvSpPr>
        <dsp:cNvPr id="0" name=""/>
        <dsp:cNvSpPr/>
      </dsp:nvSpPr>
      <dsp:spPr>
        <a:xfrm rot="5400000">
          <a:off x="4962954" y="-711433"/>
          <a:ext cx="397681" cy="9467047"/>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Common Terms</a:t>
          </a:r>
        </a:p>
      </dsp:txBody>
      <dsp:txXfrm rot="-5400000">
        <a:off x="428272" y="3842662"/>
        <a:ext cx="9447634" cy="358855"/>
      </dsp:txXfrm>
    </dsp:sp>
    <dsp:sp modelId="{8E18EDC7-9AFB-4980-9005-B25BFDEF102D}">
      <dsp:nvSpPr>
        <dsp:cNvPr id="0" name=""/>
        <dsp:cNvSpPr/>
      </dsp:nvSpPr>
      <dsp:spPr>
        <a:xfrm rot="5400000">
          <a:off x="-91772" y="4461056"/>
          <a:ext cx="611816" cy="428271"/>
        </a:xfrm>
        <a:prstGeom prst="chevron">
          <a:avLst/>
        </a:prstGeom>
        <a:solidFill>
          <a:schemeClr val="accent1">
            <a:alpha val="90000"/>
            <a:hueOff val="0"/>
            <a:satOff val="0"/>
            <a:lumOff val="0"/>
            <a:alphaOff val="-40000"/>
          </a:schemeClr>
        </a:solidFill>
        <a:ln w="12700" cap="flat" cmpd="sng" algn="ctr">
          <a:solidFill>
            <a:schemeClr val="accent1">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endParaRPr lang="en-GB" sz="1200" kern="1200" noProof="0" dirty="0"/>
        </a:p>
      </dsp:txBody>
      <dsp:txXfrm rot="-5400000">
        <a:off x="1" y="4583420"/>
        <a:ext cx="428271" cy="183545"/>
      </dsp:txXfrm>
    </dsp:sp>
    <dsp:sp modelId="{2BF71BCD-0621-4686-920C-0D8713D77A56}">
      <dsp:nvSpPr>
        <dsp:cNvPr id="0" name=""/>
        <dsp:cNvSpPr/>
      </dsp:nvSpPr>
      <dsp:spPr>
        <a:xfrm rot="5400000">
          <a:off x="4962954" y="-165399"/>
          <a:ext cx="397681" cy="9467047"/>
        </a:xfrm>
        <a:prstGeom prst="round2SameRect">
          <a:avLst/>
        </a:prstGeom>
        <a:solidFill>
          <a:srgbClr val="5B9BD5">
            <a:alpha val="90000"/>
          </a:srgbClr>
        </a:solidFill>
        <a:ln w="12700" cap="flat" cmpd="sng" algn="ctr">
          <a:solidFill>
            <a:prstClr val="whit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None/>
          </a:pPr>
          <a:r>
            <a:rPr lang="en-GB" sz="2000" kern="1200" noProof="0" dirty="0">
              <a:solidFill>
                <a:prstClr val="white"/>
              </a:solidFill>
              <a:latin typeface="Calibri" panose="020F0502020204030204"/>
              <a:ea typeface="+mn-ea"/>
              <a:cs typeface="+mn-cs"/>
            </a:rPr>
            <a:t>Licence Cheat Sheet</a:t>
          </a:r>
        </a:p>
      </dsp:txBody>
      <dsp:txXfrm rot="-5400000">
        <a:off x="428272" y="4388696"/>
        <a:ext cx="9447634" cy="35885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599291-965D-405E-8E94-BE65461EF7C1}">
      <dsp:nvSpPr>
        <dsp:cNvPr id="0" name=""/>
        <dsp:cNvSpPr/>
      </dsp:nvSpPr>
      <dsp:spPr>
        <a:xfrm>
          <a:off x="0" y="29474"/>
          <a:ext cx="10515600" cy="47970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noProof="0"/>
            <a:t>Permitting later licence versions</a:t>
          </a:r>
          <a:endParaRPr lang="en-US" sz="2000" b="0" kern="1200"/>
        </a:p>
      </dsp:txBody>
      <dsp:txXfrm>
        <a:off x="23417" y="52891"/>
        <a:ext cx="10468766" cy="432866"/>
      </dsp:txXfrm>
    </dsp:sp>
    <dsp:sp modelId="{6060E1B4-E300-4B50-B599-8D4513FC1628}">
      <dsp:nvSpPr>
        <dsp:cNvPr id="0" name=""/>
        <dsp:cNvSpPr/>
      </dsp:nvSpPr>
      <dsp:spPr>
        <a:xfrm>
          <a:off x="0" y="509174"/>
          <a:ext cx="10515600" cy="724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sr-Latn-ME" sz="1400" kern="1200" noProof="0" dirty="0" err="1"/>
            <a:t>Basically</a:t>
          </a:r>
          <a:r>
            <a:rPr lang="sr-Latn-ME" sz="1400" kern="1200" noProof="0" dirty="0"/>
            <a:t>, a </a:t>
          </a:r>
          <a:r>
            <a:rPr lang="en-GB" sz="1400" kern="1200" noProof="0" dirty="0"/>
            <a:t>licence-endorsed open-ended </a:t>
          </a:r>
          <a:r>
            <a:rPr lang="en-GB" sz="1400" kern="1200" noProof="0" dirty="0" err="1"/>
            <a:t>multilicensing</a:t>
          </a:r>
          <a:endParaRPr lang="en-GB" sz="1400" kern="1200" noProof="0" dirty="0"/>
        </a:p>
        <a:p>
          <a:pPr marL="114300" lvl="1" indent="-114300" algn="l" defTabSz="622300">
            <a:lnSpc>
              <a:spcPct val="90000"/>
            </a:lnSpc>
            <a:spcBef>
              <a:spcPct val="0"/>
            </a:spcBef>
            <a:spcAft>
              <a:spcPct val="20000"/>
            </a:spcAft>
            <a:buChar char="•"/>
          </a:pPr>
          <a:r>
            <a:rPr lang="sr-Latn-ME" sz="1400" kern="1200" noProof="0" dirty="0"/>
            <a:t>A</a:t>
          </a:r>
          <a:r>
            <a:rPr lang="en-GB" sz="1400" kern="1200" noProof="0" dirty="0" err="1"/>
            <a:t>llow</a:t>
          </a:r>
          <a:r>
            <a:rPr lang="sr-Latn-ME" sz="1400" kern="1200" noProof="0" dirty="0"/>
            <a:t>s</a:t>
          </a:r>
          <a:r>
            <a:rPr lang="en-GB" sz="1400" kern="1200" noProof="0" dirty="0"/>
            <a:t> compatibility with future licence versions</a:t>
          </a:r>
          <a:endParaRPr lang="en-GB" sz="1400" b="0" kern="1200" noProof="0" dirty="0"/>
        </a:p>
        <a:p>
          <a:pPr marL="114300" lvl="1" indent="-114300" algn="l" defTabSz="622300">
            <a:lnSpc>
              <a:spcPct val="90000"/>
            </a:lnSpc>
            <a:spcBef>
              <a:spcPct val="0"/>
            </a:spcBef>
            <a:spcAft>
              <a:spcPct val="20000"/>
            </a:spcAft>
            <a:buChar char="•"/>
          </a:pPr>
          <a:r>
            <a:rPr lang="sr-Latn-ME" sz="1400" b="0" kern="1200" noProof="0" dirty="0" err="1"/>
            <a:t>Common</a:t>
          </a:r>
          <a:r>
            <a:rPr lang="en-GB" sz="1400" b="0" kern="1200" noProof="0" dirty="0"/>
            <a:t> in GPL licences</a:t>
          </a:r>
        </a:p>
      </dsp:txBody>
      <dsp:txXfrm>
        <a:off x="0" y="509174"/>
        <a:ext cx="10515600" cy="724500"/>
      </dsp:txXfrm>
    </dsp:sp>
    <dsp:sp modelId="{AAC949CB-DF4C-494D-B713-81C5C1CDAAA2}">
      <dsp:nvSpPr>
        <dsp:cNvPr id="0" name=""/>
        <dsp:cNvSpPr/>
      </dsp:nvSpPr>
      <dsp:spPr>
        <a:xfrm>
          <a:off x="0" y="1233674"/>
          <a:ext cx="10515600" cy="47970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0" kern="1200" noProof="0" dirty="0"/>
            <a:t>Relicensing under a different licence</a:t>
          </a:r>
        </a:p>
      </dsp:txBody>
      <dsp:txXfrm>
        <a:off x="23417" y="1257091"/>
        <a:ext cx="10468766" cy="432866"/>
      </dsp:txXfrm>
    </dsp:sp>
    <dsp:sp modelId="{7B68211E-7311-4BD2-AB66-B03073CB4FA1}">
      <dsp:nvSpPr>
        <dsp:cNvPr id="0" name=""/>
        <dsp:cNvSpPr/>
      </dsp:nvSpPr>
      <dsp:spPr>
        <a:xfrm>
          <a:off x="0" y="1713375"/>
          <a:ext cx="10515600" cy="476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US" sz="1400" b="0" kern="1200" noProof="0" dirty="0"/>
            <a:t>Enables relicensing under a secondary </a:t>
          </a:r>
          <a:r>
            <a:rPr lang="en-US" sz="1400" b="0" kern="1200" noProof="0" dirty="0" err="1"/>
            <a:t>licence</a:t>
          </a:r>
          <a:r>
            <a:rPr lang="en-US" sz="1400" b="0" kern="1200" noProof="0" dirty="0"/>
            <a:t> endorsed by the original or chosen by the licensor and agreed upon by all contributors</a:t>
          </a:r>
          <a:endParaRPr lang="en-GB" sz="1400" b="0" kern="1200" noProof="0" dirty="0"/>
        </a:p>
        <a:p>
          <a:pPr marL="114300" lvl="1" indent="-114300" algn="l" defTabSz="622300">
            <a:lnSpc>
              <a:spcPct val="90000"/>
            </a:lnSpc>
            <a:spcBef>
              <a:spcPct val="0"/>
            </a:spcBef>
            <a:spcAft>
              <a:spcPct val="20000"/>
            </a:spcAft>
            <a:buChar char="•"/>
          </a:pPr>
          <a:r>
            <a:rPr lang="sr-Latn-ME" sz="1400" b="0" kern="1200" noProof="0" dirty="0" err="1"/>
            <a:t>Found</a:t>
          </a:r>
          <a:r>
            <a:rPr lang="en-GB" sz="1400" b="0" kern="1200" noProof="0" dirty="0"/>
            <a:t> </a:t>
          </a:r>
          <a:r>
            <a:rPr lang="en-GB" sz="1400" kern="1200" noProof="0" dirty="0"/>
            <a:t>in licences like EPL and MPL</a:t>
          </a:r>
          <a:endParaRPr lang="en-GB" sz="1400" b="0" kern="1200" noProof="0" dirty="0"/>
        </a:p>
      </dsp:txBody>
      <dsp:txXfrm>
        <a:off x="0" y="1713375"/>
        <a:ext cx="10515600" cy="476100"/>
      </dsp:txXfrm>
    </dsp:sp>
    <dsp:sp modelId="{DCDF482A-1974-4B6D-AC95-80C5C8D61976}">
      <dsp:nvSpPr>
        <dsp:cNvPr id="0" name=""/>
        <dsp:cNvSpPr/>
      </dsp:nvSpPr>
      <dsp:spPr>
        <a:xfrm>
          <a:off x="0" y="2189475"/>
          <a:ext cx="10515600" cy="47970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0" kern="1200" noProof="0"/>
            <a:t>Extending rights beyond standard terms</a:t>
          </a:r>
          <a:endParaRPr lang="en-GB" sz="2000" b="0" kern="1200" noProof="0" dirty="0"/>
        </a:p>
      </dsp:txBody>
      <dsp:txXfrm>
        <a:off x="23417" y="2212892"/>
        <a:ext cx="10468766" cy="432866"/>
      </dsp:txXfrm>
    </dsp:sp>
    <dsp:sp modelId="{8AA7327F-CBE4-481D-8B2C-72505A7709E3}">
      <dsp:nvSpPr>
        <dsp:cNvPr id="0" name=""/>
        <dsp:cNvSpPr/>
      </dsp:nvSpPr>
      <dsp:spPr>
        <a:xfrm>
          <a:off x="0" y="2669175"/>
          <a:ext cx="10515600" cy="476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sr-Latn-ME" sz="1400" kern="1200" noProof="0" dirty="0" err="1"/>
            <a:t>Permit</a:t>
          </a:r>
          <a:r>
            <a:rPr lang="en-GB" sz="1400" kern="1200" noProof="0" dirty="0"/>
            <a:t>s commercial use without open sourcing modifications, provides patent grant</a:t>
          </a:r>
          <a:r>
            <a:rPr lang="sr-Latn-ME" sz="1400" kern="1200" noProof="0" dirty="0"/>
            <a:t>s</a:t>
          </a:r>
          <a:r>
            <a:rPr lang="en-GB" sz="1400" kern="1200" noProof="0" dirty="0"/>
            <a:t> or </a:t>
          </a:r>
          <a:r>
            <a:rPr lang="sr-Latn-ME" sz="1400" kern="1200" noProof="0" dirty="0" err="1"/>
            <a:t>allows</a:t>
          </a:r>
          <a:r>
            <a:rPr lang="sr-Latn-ME" sz="1400" kern="1200" noProof="0" dirty="0"/>
            <a:t> </a:t>
          </a:r>
          <a:r>
            <a:rPr lang="en-GB" sz="1400" kern="1200" dirty="0"/>
            <a:t>proprietary versions distribution</a:t>
          </a:r>
          <a:endParaRPr lang="en-GB" sz="1400" b="0" kern="1200" noProof="0" dirty="0"/>
        </a:p>
        <a:p>
          <a:pPr marL="114300" lvl="1" indent="-114300" algn="l" defTabSz="622300">
            <a:lnSpc>
              <a:spcPct val="90000"/>
            </a:lnSpc>
            <a:spcBef>
              <a:spcPct val="0"/>
            </a:spcBef>
            <a:spcAft>
              <a:spcPct val="20000"/>
            </a:spcAft>
            <a:buChar char="•"/>
          </a:pPr>
          <a:r>
            <a:rPr lang="en-GB" sz="1400" b="0" kern="1200" noProof="0" dirty="0"/>
            <a:t>Often found in Apache licences</a:t>
          </a:r>
        </a:p>
      </dsp:txBody>
      <dsp:txXfrm>
        <a:off x="0" y="2669175"/>
        <a:ext cx="10515600" cy="476100"/>
      </dsp:txXfrm>
    </dsp:sp>
    <dsp:sp modelId="{F9A2B47B-BA69-4691-9388-711F4CD6FEA7}">
      <dsp:nvSpPr>
        <dsp:cNvPr id="0" name=""/>
        <dsp:cNvSpPr/>
      </dsp:nvSpPr>
      <dsp:spPr>
        <a:xfrm>
          <a:off x="0" y="3145275"/>
          <a:ext cx="10515600" cy="47970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0" kern="1200" noProof="0"/>
            <a:t>Placing limitations on certain uses or modifications</a:t>
          </a:r>
          <a:endParaRPr lang="en-GB" sz="2000" b="0" kern="1200" noProof="0" dirty="0"/>
        </a:p>
      </dsp:txBody>
      <dsp:txXfrm>
        <a:off x="23417" y="3168692"/>
        <a:ext cx="10468766" cy="432866"/>
      </dsp:txXfrm>
    </dsp:sp>
    <dsp:sp modelId="{E82F79FC-B682-4A73-BFFA-DF7FC4E1A34D}">
      <dsp:nvSpPr>
        <dsp:cNvPr id="0" name=""/>
        <dsp:cNvSpPr/>
      </dsp:nvSpPr>
      <dsp:spPr>
        <a:xfrm>
          <a:off x="0" y="3624975"/>
          <a:ext cx="10515600" cy="476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dirty="0"/>
            <a:t>Some licences allow the addition of specific conditions</a:t>
          </a:r>
          <a:endParaRPr lang="en-GB" sz="1400" b="0" kern="1200" noProof="0" dirty="0"/>
        </a:p>
        <a:p>
          <a:pPr marL="114300" lvl="1" indent="-114300" algn="l" defTabSz="622300">
            <a:lnSpc>
              <a:spcPct val="90000"/>
            </a:lnSpc>
            <a:spcBef>
              <a:spcPct val="0"/>
            </a:spcBef>
            <a:spcAft>
              <a:spcPct val="20000"/>
            </a:spcAft>
            <a:buChar char="•"/>
          </a:pPr>
          <a:r>
            <a:rPr lang="en-GB" sz="1400" b="0" kern="1200" noProof="0" dirty="0"/>
            <a:t>Apache 2.0 permits adding such conditions</a:t>
          </a:r>
        </a:p>
      </dsp:txBody>
      <dsp:txXfrm>
        <a:off x="0" y="3624975"/>
        <a:ext cx="10515600" cy="476100"/>
      </dsp:txXfrm>
    </dsp:sp>
    <dsp:sp modelId="{EF7515D2-46A5-4D46-B628-2F86FC80685E}">
      <dsp:nvSpPr>
        <dsp:cNvPr id="0" name=""/>
        <dsp:cNvSpPr/>
      </dsp:nvSpPr>
      <dsp:spPr>
        <a:xfrm>
          <a:off x="0" y="4101075"/>
          <a:ext cx="10515600" cy="47970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0" kern="1200" noProof="0"/>
            <a:t>Choosing jurisdiction</a:t>
          </a:r>
          <a:endParaRPr lang="en-GB" sz="2000" b="0" kern="1200" noProof="0" dirty="0"/>
        </a:p>
      </dsp:txBody>
      <dsp:txXfrm>
        <a:off x="23417" y="4124492"/>
        <a:ext cx="10468766" cy="432866"/>
      </dsp:txXfrm>
    </dsp:sp>
    <dsp:sp modelId="{4B2D65E0-F83A-4593-8B78-B919403B09C2}">
      <dsp:nvSpPr>
        <dsp:cNvPr id="0" name=""/>
        <dsp:cNvSpPr/>
      </dsp:nvSpPr>
      <dsp:spPr>
        <a:xfrm>
          <a:off x="0" y="4580775"/>
          <a:ext cx="10515600" cy="476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GB" sz="1400" kern="1200" noProof="0" dirty="0"/>
            <a:t>Licensor</a:t>
          </a:r>
          <a:r>
            <a:rPr lang="sr-Latn-ME" sz="1400" kern="1200" noProof="0" dirty="0"/>
            <a:t>s</a:t>
          </a:r>
          <a:r>
            <a:rPr lang="en-GB" sz="1400" kern="1200" noProof="0" dirty="0"/>
            <a:t> can </a:t>
          </a:r>
          <a:r>
            <a:rPr lang="en-GB" sz="1400" kern="1200" dirty="0"/>
            <a:t>choose govern</a:t>
          </a:r>
          <a:r>
            <a:rPr lang="sr-Latn-ME" sz="1400" kern="1200" dirty="0" err="1"/>
            <a:t>ing</a:t>
          </a:r>
          <a:r>
            <a:rPr lang="sr-Latn-ME" sz="1400" kern="1200" dirty="0"/>
            <a:t> </a:t>
          </a:r>
          <a:r>
            <a:rPr lang="en-GB" sz="1400" kern="1200" dirty="0"/>
            <a:t>jurisdiction</a:t>
          </a:r>
          <a:endParaRPr lang="en-GB" sz="1400" b="0" kern="1200" noProof="0" dirty="0"/>
        </a:p>
        <a:p>
          <a:pPr marL="114300" lvl="1" indent="-114300" algn="l" defTabSz="622300">
            <a:lnSpc>
              <a:spcPct val="90000"/>
            </a:lnSpc>
            <a:spcBef>
              <a:spcPct val="0"/>
            </a:spcBef>
            <a:spcAft>
              <a:spcPct val="20000"/>
            </a:spcAft>
            <a:buChar char="•"/>
          </a:pPr>
          <a:r>
            <a:rPr lang="en-GB" sz="1400" b="0" kern="1200" noProof="0" dirty="0"/>
            <a:t>EUPL licence</a:t>
          </a:r>
          <a:r>
            <a:rPr lang="sr-Latn-ME" sz="1400" b="0" kern="1200" noProof="0" dirty="0"/>
            <a:t>: </a:t>
          </a:r>
          <a:r>
            <a:rPr lang="en-US" sz="1400" kern="1200" dirty="0"/>
            <a:t>litigations are subject to the jurisdiction of the licensor’s location</a:t>
          </a:r>
          <a:endParaRPr lang="en-GB" sz="1400" kern="1200" noProof="0" dirty="0"/>
        </a:p>
      </dsp:txBody>
      <dsp:txXfrm>
        <a:off x="0" y="4580775"/>
        <a:ext cx="10515600" cy="4761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4E3FA4-5926-4D24-8B6D-74C3D1740055}">
      <dsp:nvSpPr>
        <dsp:cNvPr id="0" name=""/>
        <dsp:cNvSpPr/>
      </dsp:nvSpPr>
      <dsp:spPr>
        <a:xfrm>
          <a:off x="3286" y="97874"/>
          <a:ext cx="3203971" cy="432000"/>
        </a:xfrm>
        <a:prstGeom prst="rect">
          <a:avLst/>
        </a:prstGeom>
        <a:solidFill>
          <a:srgbClr val="6BA644"/>
        </a:solidFill>
        <a:ln w="12700" cap="flat" cmpd="sng" algn="ctr">
          <a:solidFill>
            <a:schemeClr val="accen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US" sz="1500" b="1" kern="1200" dirty="0"/>
            <a:t>Low Risk</a:t>
          </a:r>
        </a:p>
      </dsp:txBody>
      <dsp:txXfrm>
        <a:off x="3286" y="97874"/>
        <a:ext cx="3203971" cy="432000"/>
      </dsp:txXfrm>
    </dsp:sp>
    <dsp:sp modelId="{D8899131-0DC8-43C3-A433-AA62A5A8E558}">
      <dsp:nvSpPr>
        <dsp:cNvPr id="0" name=""/>
        <dsp:cNvSpPr/>
      </dsp:nvSpPr>
      <dsp:spPr>
        <a:xfrm>
          <a:off x="3286" y="529874"/>
          <a:ext cx="3203971" cy="4858650"/>
        </a:xfrm>
        <a:prstGeom prst="rect">
          <a:avLst/>
        </a:prstGeom>
        <a:solidFill>
          <a:schemeClr val="accent6">
            <a:lumMod val="40000"/>
            <a:lumOff val="60000"/>
            <a:alpha val="90000"/>
          </a:schemeClr>
        </a:solidFill>
        <a:ln w="1270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a:t>Apache-2.0</a:t>
          </a:r>
        </a:p>
        <a:p>
          <a:pPr marL="114300" lvl="1" indent="-114300" algn="l" defTabSz="666750">
            <a:lnSpc>
              <a:spcPct val="90000"/>
            </a:lnSpc>
            <a:spcBef>
              <a:spcPct val="0"/>
            </a:spcBef>
            <a:spcAft>
              <a:spcPct val="15000"/>
            </a:spcAft>
            <a:buChar char="•"/>
          </a:pPr>
          <a:r>
            <a:rPr lang="en-US" sz="1500" kern="1200"/>
            <a:t>Bouncy Castle License</a:t>
          </a:r>
        </a:p>
        <a:p>
          <a:pPr marL="114300" lvl="1" indent="-114300" algn="l" defTabSz="666750">
            <a:lnSpc>
              <a:spcPct val="90000"/>
            </a:lnSpc>
            <a:spcBef>
              <a:spcPct val="0"/>
            </a:spcBef>
            <a:spcAft>
              <a:spcPct val="15000"/>
            </a:spcAft>
            <a:buChar char="•"/>
          </a:pPr>
          <a:r>
            <a:rPr lang="en-US" sz="1500" kern="1200" dirty="0"/>
            <a:t>BSD 2-Clause</a:t>
          </a:r>
        </a:p>
        <a:p>
          <a:pPr marL="114300" lvl="1" indent="-114300" algn="l" defTabSz="666750">
            <a:lnSpc>
              <a:spcPct val="90000"/>
            </a:lnSpc>
            <a:spcBef>
              <a:spcPct val="0"/>
            </a:spcBef>
            <a:spcAft>
              <a:spcPct val="15000"/>
            </a:spcAft>
            <a:buChar char="•"/>
          </a:pPr>
          <a:r>
            <a:rPr lang="en-US" sz="1500" kern="1200"/>
            <a:t>BSD-3-Clause</a:t>
          </a:r>
        </a:p>
        <a:p>
          <a:pPr marL="114300" lvl="1" indent="-114300" algn="l" defTabSz="666750">
            <a:lnSpc>
              <a:spcPct val="90000"/>
            </a:lnSpc>
            <a:spcBef>
              <a:spcPct val="0"/>
            </a:spcBef>
            <a:spcAft>
              <a:spcPct val="15000"/>
            </a:spcAft>
            <a:buChar char="•"/>
          </a:pPr>
          <a:r>
            <a:rPr lang="en-US" sz="1500" kern="1200"/>
            <a:t>BSD-4-Clause</a:t>
          </a:r>
        </a:p>
        <a:p>
          <a:pPr marL="114300" lvl="1" indent="-114300" algn="l" defTabSz="666750">
            <a:lnSpc>
              <a:spcPct val="90000"/>
            </a:lnSpc>
            <a:spcBef>
              <a:spcPct val="0"/>
            </a:spcBef>
            <a:spcAft>
              <a:spcPct val="15000"/>
            </a:spcAft>
            <a:buChar char="•"/>
          </a:pPr>
          <a:r>
            <a:rPr lang="en-US" sz="1500" kern="1200"/>
            <a:t>BSL-1.0</a:t>
          </a:r>
        </a:p>
        <a:p>
          <a:pPr marL="114300" lvl="1" indent="-114300" algn="l" defTabSz="666750">
            <a:lnSpc>
              <a:spcPct val="90000"/>
            </a:lnSpc>
            <a:spcBef>
              <a:spcPct val="0"/>
            </a:spcBef>
            <a:spcAft>
              <a:spcPct val="15000"/>
            </a:spcAft>
            <a:buChar char="•"/>
          </a:pPr>
          <a:r>
            <a:rPr lang="en-US" sz="1500" kern="1200"/>
            <a:t>CC0-1.0 / WTFPL / Unlicense</a:t>
          </a:r>
        </a:p>
        <a:p>
          <a:pPr marL="114300" lvl="1" indent="-114300" algn="l" defTabSz="666750">
            <a:lnSpc>
              <a:spcPct val="90000"/>
            </a:lnSpc>
            <a:spcBef>
              <a:spcPct val="0"/>
            </a:spcBef>
            <a:spcAft>
              <a:spcPct val="15000"/>
            </a:spcAft>
            <a:buChar char="•"/>
          </a:pPr>
          <a:r>
            <a:rPr lang="en-US" sz="1500" kern="1200"/>
            <a:t>CC-BY-4.0</a:t>
          </a:r>
        </a:p>
        <a:p>
          <a:pPr marL="114300" lvl="1" indent="-114300" algn="l" defTabSz="666750">
            <a:lnSpc>
              <a:spcPct val="90000"/>
            </a:lnSpc>
            <a:spcBef>
              <a:spcPct val="0"/>
            </a:spcBef>
            <a:spcAft>
              <a:spcPct val="15000"/>
            </a:spcAft>
            <a:buChar char="•"/>
          </a:pPr>
          <a:r>
            <a:rPr lang="en-US" sz="1500" kern="1200"/>
            <a:t>CC-BY-SA-4.0</a:t>
          </a:r>
        </a:p>
        <a:p>
          <a:pPr marL="114300" lvl="1" indent="-114300" algn="l" defTabSz="666750">
            <a:lnSpc>
              <a:spcPct val="90000"/>
            </a:lnSpc>
            <a:spcBef>
              <a:spcPct val="0"/>
            </a:spcBef>
            <a:spcAft>
              <a:spcPct val="15000"/>
            </a:spcAft>
            <a:buChar char="•"/>
          </a:pPr>
          <a:r>
            <a:rPr lang="en-US" sz="1500" kern="1200"/>
            <a:t>CDDL-1.0</a:t>
          </a:r>
        </a:p>
        <a:p>
          <a:pPr marL="114300" lvl="1" indent="-114300" algn="l" defTabSz="666750">
            <a:lnSpc>
              <a:spcPct val="90000"/>
            </a:lnSpc>
            <a:spcBef>
              <a:spcPct val="0"/>
            </a:spcBef>
            <a:spcAft>
              <a:spcPct val="15000"/>
            </a:spcAft>
            <a:buChar char="•"/>
          </a:pPr>
          <a:r>
            <a:rPr lang="en-US" sz="1500" kern="1200"/>
            <a:t>CDDL-1.1</a:t>
          </a:r>
        </a:p>
        <a:p>
          <a:pPr marL="114300" lvl="1" indent="-114300" algn="l" defTabSz="666750">
            <a:lnSpc>
              <a:spcPct val="90000"/>
            </a:lnSpc>
            <a:spcBef>
              <a:spcPct val="0"/>
            </a:spcBef>
            <a:spcAft>
              <a:spcPct val="15000"/>
            </a:spcAft>
            <a:buChar char="•"/>
          </a:pPr>
          <a:r>
            <a:rPr lang="en-US" sz="1500" kern="1200"/>
            <a:t>Golang BSD + Patents</a:t>
          </a:r>
        </a:p>
        <a:p>
          <a:pPr marL="114300" lvl="1" indent="-114300" algn="l" defTabSz="666750">
            <a:lnSpc>
              <a:spcPct val="90000"/>
            </a:lnSpc>
            <a:spcBef>
              <a:spcPct val="0"/>
            </a:spcBef>
            <a:spcAft>
              <a:spcPct val="15000"/>
            </a:spcAft>
            <a:buChar char="•"/>
          </a:pPr>
          <a:r>
            <a:rPr lang="en-US" sz="1500" kern="1200"/>
            <a:t>ISC / 0BSD</a:t>
          </a:r>
        </a:p>
        <a:p>
          <a:pPr marL="114300" lvl="1" indent="-114300" algn="l" defTabSz="666750">
            <a:lnSpc>
              <a:spcPct val="90000"/>
            </a:lnSpc>
            <a:spcBef>
              <a:spcPct val="0"/>
            </a:spcBef>
            <a:spcAft>
              <a:spcPct val="15000"/>
            </a:spcAft>
            <a:buChar char="•"/>
          </a:pPr>
          <a:r>
            <a:rPr lang="en-US" sz="1500" kern="1200"/>
            <a:t>MIT / X11</a:t>
          </a:r>
        </a:p>
        <a:p>
          <a:pPr marL="114300" lvl="1" indent="-114300" algn="l" defTabSz="666750">
            <a:lnSpc>
              <a:spcPct val="90000"/>
            </a:lnSpc>
            <a:spcBef>
              <a:spcPct val="0"/>
            </a:spcBef>
            <a:spcAft>
              <a:spcPct val="15000"/>
            </a:spcAft>
            <a:buChar char="•"/>
          </a:pPr>
          <a:r>
            <a:rPr lang="en-US" sz="1500" kern="1200"/>
            <a:t>NUnit</a:t>
          </a:r>
        </a:p>
        <a:p>
          <a:pPr marL="114300" lvl="1" indent="-114300" algn="l" defTabSz="666750">
            <a:lnSpc>
              <a:spcPct val="90000"/>
            </a:lnSpc>
            <a:spcBef>
              <a:spcPct val="0"/>
            </a:spcBef>
            <a:spcAft>
              <a:spcPct val="15000"/>
            </a:spcAft>
            <a:buChar char="•"/>
          </a:pPr>
          <a:r>
            <a:rPr lang="en-US" sz="1500" kern="1200"/>
            <a:t>OpenSSL</a:t>
          </a:r>
        </a:p>
        <a:p>
          <a:pPr marL="114300" lvl="1" indent="-114300" algn="l" defTabSz="666750">
            <a:lnSpc>
              <a:spcPct val="90000"/>
            </a:lnSpc>
            <a:spcBef>
              <a:spcPct val="0"/>
            </a:spcBef>
            <a:spcAft>
              <a:spcPct val="15000"/>
            </a:spcAft>
            <a:buChar char="•"/>
          </a:pPr>
          <a:r>
            <a:rPr lang="en-US" sz="1500" kern="1200"/>
            <a:t>Public Domain</a:t>
          </a:r>
        </a:p>
        <a:p>
          <a:pPr marL="114300" lvl="1" indent="-114300" algn="l" defTabSz="666750">
            <a:lnSpc>
              <a:spcPct val="90000"/>
            </a:lnSpc>
            <a:spcBef>
              <a:spcPct val="0"/>
            </a:spcBef>
            <a:spcAft>
              <a:spcPct val="15000"/>
            </a:spcAft>
            <a:buChar char="•"/>
          </a:pPr>
          <a:r>
            <a:rPr lang="en-US" sz="1500" kern="1200"/>
            <a:t>Python-2.0</a:t>
          </a:r>
        </a:p>
        <a:p>
          <a:pPr marL="114300" lvl="1" indent="-114300" algn="l" defTabSz="666750">
            <a:lnSpc>
              <a:spcPct val="90000"/>
            </a:lnSpc>
            <a:spcBef>
              <a:spcPct val="0"/>
            </a:spcBef>
            <a:spcAft>
              <a:spcPct val="15000"/>
            </a:spcAft>
            <a:buChar char="•"/>
          </a:pPr>
          <a:r>
            <a:rPr lang="en-US" sz="1500" kern="1200"/>
            <a:t>Zlib</a:t>
          </a:r>
        </a:p>
      </dsp:txBody>
      <dsp:txXfrm>
        <a:off x="3286" y="529874"/>
        <a:ext cx="3203971" cy="4858650"/>
      </dsp:txXfrm>
    </dsp:sp>
    <dsp:sp modelId="{23F156C8-0004-4767-BC1C-D0895C0A301D}">
      <dsp:nvSpPr>
        <dsp:cNvPr id="0" name=""/>
        <dsp:cNvSpPr/>
      </dsp:nvSpPr>
      <dsp:spPr>
        <a:xfrm>
          <a:off x="3655814" y="97874"/>
          <a:ext cx="3203971" cy="432000"/>
        </a:xfrm>
        <a:prstGeom prst="rect">
          <a:avLst/>
        </a:prstGeom>
        <a:solidFill>
          <a:srgbClr val="FFC000"/>
        </a:solidFill>
        <a:ln w="12700" cap="flat" cmpd="sng" algn="ctr">
          <a:solidFill>
            <a:schemeClr val="accen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Font typeface="Symbol" panose="05050102010706020507" pitchFamily="18" charset="2"/>
            <a:buNone/>
          </a:pPr>
          <a:r>
            <a:rPr lang="en-GB" sz="1500" b="1" kern="1200" dirty="0">
              <a:solidFill>
                <a:schemeClr val="accent1">
                  <a:lumMod val="75000"/>
                </a:schemeClr>
              </a:solidFill>
            </a:rPr>
            <a:t>Medium Risk</a:t>
          </a:r>
          <a:endParaRPr lang="en-US" sz="1500" b="1" kern="1200" dirty="0">
            <a:solidFill>
              <a:schemeClr val="accent1">
                <a:lumMod val="75000"/>
              </a:schemeClr>
            </a:solidFill>
          </a:endParaRPr>
        </a:p>
      </dsp:txBody>
      <dsp:txXfrm>
        <a:off x="3655814" y="97874"/>
        <a:ext cx="3203971" cy="432000"/>
      </dsp:txXfrm>
    </dsp:sp>
    <dsp:sp modelId="{6E86FF55-A9B2-4305-BF27-C0BCDBADB411}">
      <dsp:nvSpPr>
        <dsp:cNvPr id="0" name=""/>
        <dsp:cNvSpPr/>
      </dsp:nvSpPr>
      <dsp:spPr>
        <a:xfrm>
          <a:off x="3655814" y="529874"/>
          <a:ext cx="3203971" cy="4858650"/>
        </a:xfrm>
        <a:prstGeom prst="rect">
          <a:avLst/>
        </a:prstGeom>
        <a:solidFill>
          <a:schemeClr val="accent4">
            <a:lumMod val="20000"/>
            <a:lumOff val="80000"/>
            <a:alpha val="90000"/>
          </a:schemeClr>
        </a:solidFill>
        <a:ln w="1270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Font typeface="Symbol" panose="05050102010706020507" pitchFamily="18" charset="2"/>
            <a:buChar char=""/>
          </a:pPr>
          <a:r>
            <a:rPr lang="en-US" sz="1500" kern="1200"/>
            <a:t>Artistic-1.0</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Artistic-2.0</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EPL-1.0</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EPL-2.0</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EUPL-1.2</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GPL-2.0-with-classpath-exception</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LGPL-2.0</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LGPL-2.1</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LGPL-3.0</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MPL-1.1</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MPL-2.0</a:t>
          </a:r>
        </a:p>
      </dsp:txBody>
      <dsp:txXfrm>
        <a:off x="3655814" y="529874"/>
        <a:ext cx="3203971" cy="4858650"/>
      </dsp:txXfrm>
    </dsp:sp>
    <dsp:sp modelId="{05C75001-82D7-4AA4-88BA-08A9A949E2B1}">
      <dsp:nvSpPr>
        <dsp:cNvPr id="0" name=""/>
        <dsp:cNvSpPr/>
      </dsp:nvSpPr>
      <dsp:spPr>
        <a:xfrm>
          <a:off x="7308342" y="97874"/>
          <a:ext cx="3203971" cy="432000"/>
        </a:xfrm>
        <a:prstGeom prst="rect">
          <a:avLst/>
        </a:prstGeom>
        <a:solidFill>
          <a:srgbClr val="FF0000"/>
        </a:solidFill>
        <a:ln w="12700" cap="flat" cmpd="sng" algn="ctr">
          <a:solidFill>
            <a:schemeClr val="accen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Font typeface="Symbol" panose="05050102010706020507" pitchFamily="18" charset="2"/>
            <a:buNone/>
          </a:pPr>
          <a:r>
            <a:rPr lang="en-GB" sz="1500" b="1" kern="1200" dirty="0"/>
            <a:t>High Risk</a:t>
          </a:r>
          <a:endParaRPr lang="en-US" sz="1500" b="1" kern="1200" dirty="0"/>
        </a:p>
      </dsp:txBody>
      <dsp:txXfrm>
        <a:off x="7308342" y="97874"/>
        <a:ext cx="3203971" cy="432000"/>
      </dsp:txXfrm>
    </dsp:sp>
    <dsp:sp modelId="{9324602A-E1B8-410C-A420-414780D94D03}">
      <dsp:nvSpPr>
        <dsp:cNvPr id="0" name=""/>
        <dsp:cNvSpPr/>
      </dsp:nvSpPr>
      <dsp:spPr>
        <a:xfrm>
          <a:off x="7308342" y="529874"/>
          <a:ext cx="3203971" cy="4858650"/>
        </a:xfrm>
        <a:prstGeom prst="rect">
          <a:avLst/>
        </a:prstGeom>
        <a:solidFill>
          <a:schemeClr val="accent2">
            <a:lumMod val="40000"/>
            <a:lumOff val="60000"/>
            <a:alpha val="90000"/>
          </a:schemeClr>
        </a:solidFill>
        <a:ln w="1270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Font typeface="Symbol" panose="05050102010706020507" pitchFamily="18" charset="2"/>
            <a:buChar char=""/>
          </a:pPr>
          <a:r>
            <a:rPr lang="en-US" sz="1500" kern="1200"/>
            <a:t>AGPL-3.0</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GPL-1.0</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GPL-2.0</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GPL-3.0</a:t>
          </a:r>
        </a:p>
      </dsp:txBody>
      <dsp:txXfrm>
        <a:off x="7308342" y="529874"/>
        <a:ext cx="3203971" cy="48586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AF5F8C-2DFC-4800-828B-4B3FACCF8EE6}">
      <dsp:nvSpPr>
        <dsp:cNvPr id="0" name=""/>
        <dsp:cNvSpPr/>
      </dsp:nvSpPr>
      <dsp:spPr>
        <a:xfrm>
          <a:off x="0" y="11952"/>
          <a:ext cx="11160000" cy="455715"/>
        </a:xfrm>
        <a:prstGeom prst="roundRect">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Permissive, simple, widely used, compatible with other permissive licences</a:t>
          </a:r>
          <a:endParaRPr lang="en-US" sz="1900" kern="1200"/>
        </a:p>
      </dsp:txBody>
      <dsp:txXfrm>
        <a:off x="22246" y="34198"/>
        <a:ext cx="11115508" cy="411223"/>
      </dsp:txXfrm>
    </dsp:sp>
    <dsp:sp modelId="{84790B1E-CBC2-4F09-9EAF-A36F95561A0C}">
      <dsp:nvSpPr>
        <dsp:cNvPr id="0" name=""/>
        <dsp:cNvSpPr/>
      </dsp:nvSpPr>
      <dsp:spPr>
        <a:xfrm>
          <a:off x="0" y="522387"/>
          <a:ext cx="11160000" cy="455715"/>
        </a:xfrm>
        <a:prstGeom prst="roundRect">
          <a:avLst/>
        </a:prstGeom>
        <a:gradFill rotWithShape="0">
          <a:gsLst>
            <a:gs pos="0">
              <a:schemeClr val="accent6">
                <a:shade val="80000"/>
                <a:hueOff val="80320"/>
                <a:satOff val="-3227"/>
                <a:lumOff val="6907"/>
                <a:alphaOff val="0"/>
                <a:satMod val="103000"/>
                <a:lumMod val="102000"/>
                <a:tint val="94000"/>
              </a:schemeClr>
            </a:gs>
            <a:gs pos="50000">
              <a:schemeClr val="accent6">
                <a:shade val="80000"/>
                <a:hueOff val="80320"/>
                <a:satOff val="-3227"/>
                <a:lumOff val="6907"/>
                <a:alphaOff val="0"/>
                <a:satMod val="110000"/>
                <a:lumMod val="100000"/>
                <a:shade val="100000"/>
              </a:schemeClr>
            </a:gs>
            <a:gs pos="100000">
              <a:schemeClr val="accent6">
                <a:shade val="80000"/>
                <a:hueOff val="80320"/>
                <a:satOff val="-3227"/>
                <a:lumOff val="690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Requirements</a:t>
          </a:r>
          <a:endParaRPr lang="en-US" sz="1900" kern="1200"/>
        </a:p>
      </dsp:txBody>
      <dsp:txXfrm>
        <a:off x="22246" y="544633"/>
        <a:ext cx="11115508" cy="411223"/>
      </dsp:txXfrm>
    </dsp:sp>
    <dsp:sp modelId="{248289F8-5A4D-4146-A321-953948021B95}">
      <dsp:nvSpPr>
        <dsp:cNvPr id="0" name=""/>
        <dsp:cNvSpPr/>
      </dsp:nvSpPr>
      <dsp:spPr>
        <a:xfrm>
          <a:off x="0" y="978102"/>
          <a:ext cx="11160000" cy="12978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GB" sz="1500" kern="1200"/>
            <a:t>Include the original copyright notice in the licence text</a:t>
          </a:r>
          <a:endParaRPr lang="en-US" sz="1500" kern="1200"/>
        </a:p>
        <a:p>
          <a:pPr marL="114300" lvl="1" indent="-114300" algn="l" defTabSz="666750">
            <a:lnSpc>
              <a:spcPct val="90000"/>
            </a:lnSpc>
            <a:spcBef>
              <a:spcPct val="0"/>
            </a:spcBef>
            <a:spcAft>
              <a:spcPct val="20000"/>
            </a:spcAft>
            <a:buChar char="•"/>
          </a:pPr>
          <a:r>
            <a:rPr lang="en-GB" sz="1500" kern="1200" dirty="0"/>
            <a:t>Add the licence text to the source code (e.g., in LICENSE)</a:t>
          </a:r>
          <a:endParaRPr lang="en-US" sz="1500" kern="1200" dirty="0"/>
        </a:p>
        <a:p>
          <a:pPr marL="114300" lvl="1" indent="-114300" algn="l" defTabSz="666750">
            <a:lnSpc>
              <a:spcPct val="90000"/>
            </a:lnSpc>
            <a:spcBef>
              <a:spcPct val="0"/>
            </a:spcBef>
            <a:spcAft>
              <a:spcPct val="20000"/>
            </a:spcAft>
            <a:buChar char="•"/>
          </a:pPr>
          <a:r>
            <a:rPr lang="en-GB" sz="1500" kern="1200"/>
            <a:t>Change notices are not required</a:t>
          </a:r>
          <a:endParaRPr lang="en-US" sz="1500" kern="1200"/>
        </a:p>
        <a:p>
          <a:pPr marL="114300" lvl="1" indent="-114300" algn="l" defTabSz="666750">
            <a:lnSpc>
              <a:spcPct val="90000"/>
            </a:lnSpc>
            <a:spcBef>
              <a:spcPct val="0"/>
            </a:spcBef>
            <a:spcAft>
              <a:spcPct val="20000"/>
            </a:spcAft>
            <a:buChar char="•"/>
          </a:pPr>
          <a:r>
            <a:rPr lang="en-GB" sz="1500" kern="1200"/>
            <a:t>No obligation to disclose source code</a:t>
          </a:r>
          <a:endParaRPr lang="en-US" sz="1500" kern="1200"/>
        </a:p>
        <a:p>
          <a:pPr marL="114300" lvl="1" indent="-114300" algn="l" defTabSz="666750">
            <a:lnSpc>
              <a:spcPct val="90000"/>
            </a:lnSpc>
            <a:spcBef>
              <a:spcPct val="0"/>
            </a:spcBef>
            <a:spcAft>
              <a:spcPct val="20000"/>
            </a:spcAft>
            <a:buChar char="•"/>
          </a:pPr>
          <a:r>
            <a:rPr lang="en-GB" sz="1500" kern="1200"/>
            <a:t>Sublicensing is allowed</a:t>
          </a:r>
          <a:endParaRPr lang="en-US" sz="1500" kern="1200"/>
        </a:p>
      </dsp:txBody>
      <dsp:txXfrm>
        <a:off x="0" y="978102"/>
        <a:ext cx="11160000" cy="1297889"/>
      </dsp:txXfrm>
    </dsp:sp>
    <dsp:sp modelId="{C4C15C00-D358-4DD2-A682-5BB7A3A90DDA}">
      <dsp:nvSpPr>
        <dsp:cNvPr id="0" name=""/>
        <dsp:cNvSpPr/>
      </dsp:nvSpPr>
      <dsp:spPr>
        <a:xfrm>
          <a:off x="0" y="2275992"/>
          <a:ext cx="11160000" cy="455715"/>
        </a:xfrm>
        <a:prstGeom prst="roundRect">
          <a:avLst/>
        </a:prstGeom>
        <a:gradFill rotWithShape="0">
          <a:gsLst>
            <a:gs pos="0">
              <a:schemeClr val="accent6">
                <a:shade val="80000"/>
                <a:hueOff val="160640"/>
                <a:satOff val="-6455"/>
                <a:lumOff val="13814"/>
                <a:alphaOff val="0"/>
                <a:satMod val="103000"/>
                <a:lumMod val="102000"/>
                <a:tint val="94000"/>
              </a:schemeClr>
            </a:gs>
            <a:gs pos="50000">
              <a:schemeClr val="accent6">
                <a:shade val="80000"/>
                <a:hueOff val="160640"/>
                <a:satOff val="-6455"/>
                <a:lumOff val="13814"/>
                <a:alphaOff val="0"/>
                <a:satMod val="110000"/>
                <a:lumMod val="100000"/>
                <a:shade val="100000"/>
              </a:schemeClr>
            </a:gs>
            <a:gs pos="100000">
              <a:schemeClr val="accent6">
                <a:shade val="80000"/>
                <a:hueOff val="160640"/>
                <a:satOff val="-6455"/>
                <a:lumOff val="1381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Compatibility, linking and mixing</a:t>
          </a:r>
          <a:endParaRPr lang="en-US" sz="1900" kern="1200"/>
        </a:p>
      </dsp:txBody>
      <dsp:txXfrm>
        <a:off x="22246" y="2298238"/>
        <a:ext cx="11115508" cy="411223"/>
      </dsp:txXfrm>
    </dsp:sp>
    <dsp:sp modelId="{1A54DE5C-F6A8-4902-9683-0401B5967CE2}">
      <dsp:nvSpPr>
        <dsp:cNvPr id="0" name=""/>
        <dsp:cNvSpPr/>
      </dsp:nvSpPr>
      <dsp:spPr>
        <a:xfrm>
          <a:off x="0" y="2731707"/>
          <a:ext cx="11160000" cy="10422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GB" sz="1500" kern="1200"/>
            <a:t>Linking-permissive</a:t>
          </a:r>
          <a:endParaRPr lang="en-US" sz="1500" kern="1200"/>
        </a:p>
        <a:p>
          <a:pPr marL="114300" lvl="1" indent="-114300" algn="l" defTabSz="666750">
            <a:lnSpc>
              <a:spcPct val="90000"/>
            </a:lnSpc>
            <a:spcBef>
              <a:spcPct val="0"/>
            </a:spcBef>
            <a:spcAft>
              <a:spcPct val="20000"/>
            </a:spcAft>
            <a:buChar char="•"/>
          </a:pPr>
          <a:r>
            <a:rPr lang="en-GB" sz="1500" kern="1200"/>
            <a:t>Can be freely combined with 2-Clause BSD, ISC or MIT code and published under them</a:t>
          </a:r>
          <a:endParaRPr lang="en-US" sz="1500" kern="1200"/>
        </a:p>
        <a:p>
          <a:pPr marL="114300" lvl="1" indent="-114300" algn="l" defTabSz="666750">
            <a:lnSpc>
              <a:spcPct val="90000"/>
            </a:lnSpc>
            <a:spcBef>
              <a:spcPct val="0"/>
            </a:spcBef>
            <a:spcAft>
              <a:spcPct val="20000"/>
            </a:spcAft>
            <a:buChar char="•"/>
          </a:pPr>
          <a:r>
            <a:rPr lang="en-GB" sz="1500" kern="1200"/>
            <a:t>Two-way compatible with BSD 3-Clause, MPL and Apache 2.0</a:t>
          </a:r>
          <a:endParaRPr lang="en-US" sz="1500" kern="1200"/>
        </a:p>
        <a:p>
          <a:pPr marL="114300" lvl="1" indent="-114300" algn="l" defTabSz="666750">
            <a:lnSpc>
              <a:spcPct val="90000"/>
            </a:lnSpc>
            <a:spcBef>
              <a:spcPct val="0"/>
            </a:spcBef>
            <a:spcAft>
              <a:spcPct val="20000"/>
            </a:spcAft>
            <a:buChar char="•"/>
          </a:pPr>
          <a:r>
            <a:rPr lang="en-GB" sz="1500" kern="1200"/>
            <a:t>Code can be used in GPL, LGPL and CDDL projects</a:t>
          </a:r>
          <a:endParaRPr lang="en-US" sz="1500" kern="1200"/>
        </a:p>
      </dsp:txBody>
      <dsp:txXfrm>
        <a:off x="0" y="2731707"/>
        <a:ext cx="11160000" cy="1042245"/>
      </dsp:txXfrm>
    </dsp:sp>
    <dsp:sp modelId="{42485D80-6D6A-4A27-971A-F35949DA1E36}">
      <dsp:nvSpPr>
        <dsp:cNvPr id="0" name=""/>
        <dsp:cNvSpPr/>
      </dsp:nvSpPr>
      <dsp:spPr>
        <a:xfrm>
          <a:off x="0" y="3773952"/>
          <a:ext cx="11160000" cy="455715"/>
        </a:xfrm>
        <a:prstGeom prst="roundRect">
          <a:avLst/>
        </a:prstGeom>
        <a:gradFill rotWithShape="0">
          <a:gsLst>
            <a:gs pos="0">
              <a:schemeClr val="accent6">
                <a:shade val="80000"/>
                <a:hueOff val="240960"/>
                <a:satOff val="-9682"/>
                <a:lumOff val="20721"/>
                <a:alphaOff val="0"/>
                <a:satMod val="103000"/>
                <a:lumMod val="102000"/>
                <a:tint val="94000"/>
              </a:schemeClr>
            </a:gs>
            <a:gs pos="50000">
              <a:schemeClr val="accent6">
                <a:shade val="80000"/>
                <a:hueOff val="240960"/>
                <a:satOff val="-9682"/>
                <a:lumOff val="20721"/>
                <a:alphaOff val="0"/>
                <a:satMod val="110000"/>
                <a:lumMod val="100000"/>
                <a:shade val="100000"/>
              </a:schemeClr>
            </a:gs>
            <a:gs pos="100000">
              <a:schemeClr val="accent6">
                <a:shade val="80000"/>
                <a:hueOff val="240960"/>
                <a:satOff val="-9682"/>
                <a:lumOff val="2072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Patent grant: Not mentioned (implicit permission due to “without restriction” is unclear and debated in the US)</a:t>
          </a:r>
          <a:endParaRPr lang="en-US" sz="1900" kern="1200" dirty="0"/>
        </a:p>
      </dsp:txBody>
      <dsp:txXfrm>
        <a:off x="22246" y="3796198"/>
        <a:ext cx="11115508" cy="411223"/>
      </dsp:txXfrm>
    </dsp:sp>
    <dsp:sp modelId="{F8022B05-AE46-4507-AC20-569A126C08CD}">
      <dsp:nvSpPr>
        <dsp:cNvPr id="0" name=""/>
        <dsp:cNvSpPr/>
      </dsp:nvSpPr>
      <dsp:spPr>
        <a:xfrm>
          <a:off x="0" y="4284387"/>
          <a:ext cx="11160000" cy="455715"/>
        </a:xfrm>
        <a:prstGeom prst="roundRect">
          <a:avLst/>
        </a:prstGeom>
        <a:gradFill rotWithShape="0">
          <a:gsLst>
            <a:gs pos="0">
              <a:schemeClr val="accent6">
                <a:shade val="80000"/>
                <a:hueOff val="321280"/>
                <a:satOff val="-12909"/>
                <a:lumOff val="27628"/>
                <a:alphaOff val="0"/>
                <a:satMod val="103000"/>
                <a:lumMod val="102000"/>
                <a:tint val="94000"/>
              </a:schemeClr>
            </a:gs>
            <a:gs pos="50000">
              <a:schemeClr val="accent6">
                <a:shade val="80000"/>
                <a:hueOff val="321280"/>
                <a:satOff val="-12909"/>
                <a:lumOff val="27628"/>
                <a:alphaOff val="0"/>
                <a:satMod val="110000"/>
                <a:lumMod val="100000"/>
                <a:shade val="100000"/>
              </a:schemeClr>
            </a:gs>
            <a:gs pos="100000">
              <a:schemeClr val="accent6">
                <a:shade val="80000"/>
                <a:hueOff val="321280"/>
                <a:satOff val="-12909"/>
                <a:lumOff val="2762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Trademark use: Not mentioned; X11 requires written consent for use of the X Consortium name</a:t>
          </a:r>
          <a:endParaRPr lang="en-US" sz="1900" kern="1200"/>
        </a:p>
      </dsp:txBody>
      <dsp:txXfrm>
        <a:off x="22246" y="4306633"/>
        <a:ext cx="11115508" cy="41122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B476D8-6A69-4FB8-8073-A23CA70B880E}">
      <dsp:nvSpPr>
        <dsp:cNvPr id="0" name=""/>
        <dsp:cNvSpPr/>
      </dsp:nvSpPr>
      <dsp:spPr>
        <a:xfrm>
          <a:off x="0" y="37144"/>
          <a:ext cx="11160000" cy="479700"/>
        </a:xfrm>
        <a:prstGeom prst="roundRect">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Permissive, widely used, compatible with many open-source licences, grants patent rights</a:t>
          </a:r>
          <a:endParaRPr lang="en-US" sz="2000" kern="1200" dirty="0"/>
        </a:p>
      </dsp:txBody>
      <dsp:txXfrm>
        <a:off x="23417" y="60561"/>
        <a:ext cx="11113166" cy="432866"/>
      </dsp:txXfrm>
    </dsp:sp>
    <dsp:sp modelId="{D6A14306-07ED-4337-829C-350E46B2596C}">
      <dsp:nvSpPr>
        <dsp:cNvPr id="0" name=""/>
        <dsp:cNvSpPr/>
      </dsp:nvSpPr>
      <dsp:spPr>
        <a:xfrm>
          <a:off x="0" y="574444"/>
          <a:ext cx="11160000" cy="479700"/>
        </a:xfrm>
        <a:prstGeom prst="roundRect">
          <a:avLst/>
        </a:prstGeom>
        <a:gradFill rotWithShape="0">
          <a:gsLst>
            <a:gs pos="0">
              <a:schemeClr val="accent6">
                <a:shade val="80000"/>
                <a:hueOff val="80320"/>
                <a:satOff val="-3227"/>
                <a:lumOff val="6907"/>
                <a:alphaOff val="0"/>
                <a:satMod val="103000"/>
                <a:lumMod val="102000"/>
                <a:tint val="94000"/>
              </a:schemeClr>
            </a:gs>
            <a:gs pos="50000">
              <a:schemeClr val="accent6">
                <a:shade val="80000"/>
                <a:hueOff val="80320"/>
                <a:satOff val="-3227"/>
                <a:lumOff val="6907"/>
                <a:alphaOff val="0"/>
                <a:satMod val="110000"/>
                <a:lumMod val="100000"/>
                <a:shade val="100000"/>
              </a:schemeClr>
            </a:gs>
            <a:gs pos="100000">
              <a:schemeClr val="accent6">
                <a:shade val="80000"/>
                <a:hueOff val="80320"/>
                <a:satOff val="-3227"/>
                <a:lumOff val="690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Requirements</a:t>
          </a:r>
          <a:endParaRPr lang="en-US" sz="2000" kern="1200"/>
        </a:p>
      </dsp:txBody>
      <dsp:txXfrm>
        <a:off x="23417" y="597861"/>
        <a:ext cx="11113166" cy="432866"/>
      </dsp:txXfrm>
    </dsp:sp>
    <dsp:sp modelId="{F8ECCA68-97A4-4FE3-AD28-F2D79B5C93E5}">
      <dsp:nvSpPr>
        <dsp:cNvPr id="0" name=""/>
        <dsp:cNvSpPr/>
      </dsp:nvSpPr>
      <dsp:spPr>
        <a:xfrm>
          <a:off x="0" y="1054145"/>
          <a:ext cx="11160000" cy="1366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GB" sz="1600" kern="1200"/>
            <a:t>Include the original copyright notice in a separate file</a:t>
          </a:r>
          <a:endParaRPr lang="en-US" sz="1600" kern="1200"/>
        </a:p>
        <a:p>
          <a:pPr marL="171450" lvl="1" indent="-171450" algn="l" defTabSz="711200">
            <a:lnSpc>
              <a:spcPct val="90000"/>
            </a:lnSpc>
            <a:spcBef>
              <a:spcPct val="0"/>
            </a:spcBef>
            <a:spcAft>
              <a:spcPct val="20000"/>
            </a:spcAft>
            <a:buChar char="•"/>
          </a:pPr>
          <a:r>
            <a:rPr lang="en-GB" sz="1600" kern="1200" dirty="0"/>
            <a:t>Copy and update the original NOTICE file with attribution notes (if present)</a:t>
          </a:r>
          <a:endParaRPr lang="en-US" sz="1600" kern="1200" dirty="0"/>
        </a:p>
        <a:p>
          <a:pPr marL="171450" lvl="1" indent="-171450" algn="l" defTabSz="711200">
            <a:lnSpc>
              <a:spcPct val="90000"/>
            </a:lnSpc>
            <a:spcBef>
              <a:spcPct val="0"/>
            </a:spcBef>
            <a:spcAft>
              <a:spcPct val="20000"/>
            </a:spcAft>
            <a:buChar char="•"/>
          </a:pPr>
          <a:r>
            <a:rPr lang="en-GB" sz="1600" kern="1200" dirty="0"/>
            <a:t>Include a notice of significant changes in modified files</a:t>
          </a:r>
          <a:endParaRPr lang="en-US" sz="1600" kern="1200" dirty="0"/>
        </a:p>
        <a:p>
          <a:pPr marL="171450" lvl="1" indent="-171450" algn="l" defTabSz="711200">
            <a:lnSpc>
              <a:spcPct val="90000"/>
            </a:lnSpc>
            <a:spcBef>
              <a:spcPct val="0"/>
            </a:spcBef>
            <a:spcAft>
              <a:spcPct val="20000"/>
            </a:spcAft>
            <a:buChar char="•"/>
          </a:pPr>
          <a:r>
            <a:rPr lang="en-GB" sz="1600" kern="1200" dirty="0"/>
            <a:t>No obligation to disclose source code unless distributing derivative works</a:t>
          </a:r>
          <a:endParaRPr lang="en-US" sz="1600" kern="1200" dirty="0"/>
        </a:p>
        <a:p>
          <a:pPr marL="171450" lvl="1" indent="-171450" algn="l" defTabSz="711200">
            <a:lnSpc>
              <a:spcPct val="90000"/>
            </a:lnSpc>
            <a:spcBef>
              <a:spcPct val="0"/>
            </a:spcBef>
            <a:spcAft>
              <a:spcPct val="20000"/>
            </a:spcAft>
            <a:buChar char="•"/>
          </a:pPr>
          <a:r>
            <a:rPr lang="en-GB" sz="1600" kern="1200"/>
            <a:t>Sublicensing is permitted</a:t>
          </a:r>
          <a:endParaRPr lang="en-US" sz="1600" kern="1200"/>
        </a:p>
      </dsp:txBody>
      <dsp:txXfrm>
        <a:off x="0" y="1054145"/>
        <a:ext cx="11160000" cy="1366200"/>
      </dsp:txXfrm>
    </dsp:sp>
    <dsp:sp modelId="{303DED3F-68A6-4280-8DE6-450C8E6F09EC}">
      <dsp:nvSpPr>
        <dsp:cNvPr id="0" name=""/>
        <dsp:cNvSpPr/>
      </dsp:nvSpPr>
      <dsp:spPr>
        <a:xfrm>
          <a:off x="0" y="2420345"/>
          <a:ext cx="11160000" cy="479700"/>
        </a:xfrm>
        <a:prstGeom prst="roundRect">
          <a:avLst/>
        </a:prstGeom>
        <a:gradFill rotWithShape="0">
          <a:gsLst>
            <a:gs pos="0">
              <a:schemeClr val="accent6">
                <a:shade val="80000"/>
                <a:hueOff val="160640"/>
                <a:satOff val="-6455"/>
                <a:lumOff val="13814"/>
                <a:alphaOff val="0"/>
                <a:satMod val="103000"/>
                <a:lumMod val="102000"/>
                <a:tint val="94000"/>
              </a:schemeClr>
            </a:gs>
            <a:gs pos="50000">
              <a:schemeClr val="accent6">
                <a:shade val="80000"/>
                <a:hueOff val="160640"/>
                <a:satOff val="-6455"/>
                <a:lumOff val="13814"/>
                <a:alphaOff val="0"/>
                <a:satMod val="110000"/>
                <a:lumMod val="100000"/>
                <a:shade val="100000"/>
              </a:schemeClr>
            </a:gs>
            <a:gs pos="100000">
              <a:schemeClr val="accent6">
                <a:shade val="80000"/>
                <a:hueOff val="160640"/>
                <a:satOff val="-6455"/>
                <a:lumOff val="1381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Compatibility, linking, and mixing</a:t>
          </a:r>
          <a:endParaRPr lang="en-US" sz="2000" kern="1200"/>
        </a:p>
      </dsp:txBody>
      <dsp:txXfrm>
        <a:off x="23417" y="2443762"/>
        <a:ext cx="11113166" cy="432866"/>
      </dsp:txXfrm>
    </dsp:sp>
    <dsp:sp modelId="{9B0C8700-F8CE-44BF-BE32-C452ABB5CD93}">
      <dsp:nvSpPr>
        <dsp:cNvPr id="0" name=""/>
        <dsp:cNvSpPr/>
      </dsp:nvSpPr>
      <dsp:spPr>
        <a:xfrm>
          <a:off x="0" y="2900045"/>
          <a:ext cx="11160000"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GB" sz="1600" kern="1200" dirty="0"/>
            <a:t>Linking-permissive</a:t>
          </a:r>
          <a:endParaRPr lang="en-US" sz="1600" kern="1200" dirty="0"/>
        </a:p>
        <a:p>
          <a:pPr marL="171450" lvl="1" indent="-171450" algn="l" defTabSz="711200">
            <a:lnSpc>
              <a:spcPct val="90000"/>
            </a:lnSpc>
            <a:spcBef>
              <a:spcPct val="0"/>
            </a:spcBef>
            <a:spcAft>
              <a:spcPct val="20000"/>
            </a:spcAft>
            <a:buChar char="•"/>
          </a:pPr>
          <a:r>
            <a:rPr lang="en-GB" sz="1600" kern="1200" dirty="0"/>
            <a:t>Two-way compatible with MIT, BSD (2- and 3-Clause), and MPL 2.0</a:t>
          </a:r>
          <a:endParaRPr lang="en-US" sz="1600" kern="1200" dirty="0"/>
        </a:p>
        <a:p>
          <a:pPr marL="171450" lvl="1" indent="-171450" algn="l" defTabSz="711200">
            <a:lnSpc>
              <a:spcPct val="90000"/>
            </a:lnSpc>
            <a:spcBef>
              <a:spcPct val="0"/>
            </a:spcBef>
            <a:spcAft>
              <a:spcPct val="20000"/>
            </a:spcAft>
            <a:buChar char="•"/>
          </a:pPr>
          <a:r>
            <a:rPr lang="en-GB" sz="1600" kern="1200"/>
            <a:t>Subsumed by GPL 3.0, LGPL 3.0, and CDDL</a:t>
          </a:r>
          <a:endParaRPr lang="en-US" sz="1600" kern="1200"/>
        </a:p>
      </dsp:txBody>
      <dsp:txXfrm>
        <a:off x="0" y="2900045"/>
        <a:ext cx="11160000" cy="828000"/>
      </dsp:txXfrm>
    </dsp:sp>
    <dsp:sp modelId="{22163D72-32D1-4178-AF52-FC93992771A6}">
      <dsp:nvSpPr>
        <dsp:cNvPr id="0" name=""/>
        <dsp:cNvSpPr/>
      </dsp:nvSpPr>
      <dsp:spPr>
        <a:xfrm>
          <a:off x="0" y="3728045"/>
          <a:ext cx="11160000" cy="479700"/>
        </a:xfrm>
        <a:prstGeom prst="roundRect">
          <a:avLst/>
        </a:prstGeom>
        <a:gradFill rotWithShape="0">
          <a:gsLst>
            <a:gs pos="0">
              <a:schemeClr val="accent6">
                <a:shade val="80000"/>
                <a:hueOff val="240960"/>
                <a:satOff val="-9682"/>
                <a:lumOff val="20721"/>
                <a:alphaOff val="0"/>
                <a:satMod val="103000"/>
                <a:lumMod val="102000"/>
                <a:tint val="94000"/>
              </a:schemeClr>
            </a:gs>
            <a:gs pos="50000">
              <a:schemeClr val="accent6">
                <a:shade val="80000"/>
                <a:hueOff val="240960"/>
                <a:satOff val="-9682"/>
                <a:lumOff val="20721"/>
                <a:alphaOff val="0"/>
                <a:satMod val="110000"/>
                <a:lumMod val="100000"/>
                <a:shade val="100000"/>
              </a:schemeClr>
            </a:gs>
            <a:gs pos="100000">
              <a:schemeClr val="accent6">
                <a:shade val="80000"/>
                <a:hueOff val="240960"/>
                <a:satOff val="-9682"/>
                <a:lumOff val="2072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Patent rights: Explicit with defensive termination</a:t>
          </a:r>
          <a:endParaRPr lang="en-US" sz="2000" kern="1200" dirty="0"/>
        </a:p>
      </dsp:txBody>
      <dsp:txXfrm>
        <a:off x="23417" y="3751462"/>
        <a:ext cx="11113166" cy="432866"/>
      </dsp:txXfrm>
    </dsp:sp>
    <dsp:sp modelId="{1D2C1BEF-6E4A-4514-B631-DE10183C1D04}">
      <dsp:nvSpPr>
        <dsp:cNvPr id="0" name=""/>
        <dsp:cNvSpPr/>
      </dsp:nvSpPr>
      <dsp:spPr>
        <a:xfrm>
          <a:off x="0" y="4265345"/>
          <a:ext cx="11160000" cy="479700"/>
        </a:xfrm>
        <a:prstGeom prst="roundRect">
          <a:avLst/>
        </a:prstGeom>
        <a:gradFill rotWithShape="0">
          <a:gsLst>
            <a:gs pos="0">
              <a:schemeClr val="accent6">
                <a:shade val="80000"/>
                <a:hueOff val="321280"/>
                <a:satOff val="-12909"/>
                <a:lumOff val="27628"/>
                <a:alphaOff val="0"/>
                <a:satMod val="103000"/>
                <a:lumMod val="102000"/>
                <a:tint val="94000"/>
              </a:schemeClr>
            </a:gs>
            <a:gs pos="50000">
              <a:schemeClr val="accent6">
                <a:shade val="80000"/>
                <a:hueOff val="321280"/>
                <a:satOff val="-12909"/>
                <a:lumOff val="27628"/>
                <a:alphaOff val="0"/>
                <a:satMod val="110000"/>
                <a:lumMod val="100000"/>
                <a:shade val="100000"/>
              </a:schemeClr>
            </a:gs>
            <a:gs pos="100000">
              <a:schemeClr val="accent6">
                <a:shade val="80000"/>
                <a:hueOff val="321280"/>
                <a:satOff val="-12909"/>
                <a:lumOff val="2762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Trademark use</a:t>
          </a:r>
          <a:endParaRPr lang="en-US" sz="2000" kern="1200" dirty="0"/>
        </a:p>
      </dsp:txBody>
      <dsp:txXfrm>
        <a:off x="23417" y="4288762"/>
        <a:ext cx="11113166" cy="432866"/>
      </dsp:txXfrm>
    </dsp:sp>
    <dsp:sp modelId="{D83F93F2-8599-4468-8FCD-21BE5FFECBDB}">
      <dsp:nvSpPr>
        <dsp:cNvPr id="0" name=""/>
        <dsp:cNvSpPr/>
      </dsp:nvSpPr>
      <dsp:spPr>
        <a:xfrm>
          <a:off x="0" y="4745045"/>
          <a:ext cx="111600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330"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GB" sz="1600" kern="1200" dirty="0"/>
            <a:t>Explicit prohibition on using trademarks to promote derived products without permission; must preserve all trademark notices</a:t>
          </a:r>
          <a:endParaRPr lang="en-US" sz="1600" kern="1200" dirty="0"/>
        </a:p>
      </dsp:txBody>
      <dsp:txXfrm>
        <a:off x="0" y="4745045"/>
        <a:ext cx="11160000" cy="3312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4A767B-8D0B-4513-BE5B-0173CDD46710}">
      <dsp:nvSpPr>
        <dsp:cNvPr id="0" name=""/>
        <dsp:cNvSpPr/>
      </dsp:nvSpPr>
      <dsp:spPr>
        <a:xfrm>
          <a:off x="0" y="6928"/>
          <a:ext cx="11160000" cy="407745"/>
        </a:xfrm>
        <a:prstGeom prst="roundRect">
          <a:avLst/>
        </a:prstGeom>
        <a:solidFill>
          <a:schemeClr val="accent6">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dirty="0"/>
            <a:t>Permissive, simple, widely used, with minimal restrictions on redistribution</a:t>
          </a:r>
          <a:endParaRPr lang="en-US" sz="1700" kern="1200" dirty="0"/>
        </a:p>
      </dsp:txBody>
      <dsp:txXfrm>
        <a:off x="19904" y="26832"/>
        <a:ext cx="11120192" cy="367937"/>
      </dsp:txXfrm>
    </dsp:sp>
    <dsp:sp modelId="{EE5316AF-5A58-4AFA-AA33-7A7F82790A98}">
      <dsp:nvSpPr>
        <dsp:cNvPr id="0" name=""/>
        <dsp:cNvSpPr/>
      </dsp:nvSpPr>
      <dsp:spPr>
        <a:xfrm>
          <a:off x="0" y="414673"/>
          <a:ext cx="11160000" cy="281520"/>
        </a:xfrm>
        <a:prstGeom prst="rect">
          <a:avLst/>
        </a:prstGeom>
        <a:noFill/>
        <a:ln>
          <a:noFill/>
        </a:ln>
        <a:effectLst/>
        <a:scene3d>
          <a:camera prst="orthographicFront"/>
          <a:lightRig rig="threePt" dir="t"/>
        </a:scene3d>
        <a:sp3d>
          <a:bevelT/>
        </a:sp3d>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a:t>The BSD 2-Clause is the simplest BSD licence and the most compatible with other licences</a:t>
          </a:r>
          <a:endParaRPr lang="en-US" sz="1300" kern="1200"/>
        </a:p>
      </dsp:txBody>
      <dsp:txXfrm>
        <a:off x="0" y="414673"/>
        <a:ext cx="11160000" cy="281520"/>
      </dsp:txXfrm>
    </dsp:sp>
    <dsp:sp modelId="{5EFD78EA-F4C4-4BC9-B7E2-15682E636B13}">
      <dsp:nvSpPr>
        <dsp:cNvPr id="0" name=""/>
        <dsp:cNvSpPr/>
      </dsp:nvSpPr>
      <dsp:spPr>
        <a:xfrm>
          <a:off x="0" y="696193"/>
          <a:ext cx="11160000" cy="407745"/>
        </a:xfrm>
        <a:prstGeom prst="roundRect">
          <a:avLst/>
        </a:prstGeom>
        <a:solidFill>
          <a:schemeClr val="accent6">
            <a:shade val="80000"/>
            <a:hueOff val="80320"/>
            <a:satOff val="-3227"/>
            <a:lumOff val="6907"/>
            <a:alphaOff val="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Requirements</a:t>
          </a:r>
          <a:endParaRPr lang="en-US" sz="1700" kern="1200"/>
        </a:p>
      </dsp:txBody>
      <dsp:txXfrm>
        <a:off x="19904" y="716097"/>
        <a:ext cx="11120192" cy="367937"/>
      </dsp:txXfrm>
    </dsp:sp>
    <dsp:sp modelId="{447BDD56-96E0-470F-8322-2BC792B45BC9}">
      <dsp:nvSpPr>
        <dsp:cNvPr id="0" name=""/>
        <dsp:cNvSpPr/>
      </dsp:nvSpPr>
      <dsp:spPr>
        <a:xfrm>
          <a:off x="0" y="1103938"/>
          <a:ext cx="11160000" cy="1126080"/>
        </a:xfrm>
        <a:prstGeom prst="rect">
          <a:avLst/>
        </a:prstGeom>
        <a:noFill/>
        <a:ln>
          <a:noFill/>
        </a:ln>
        <a:effectLst/>
        <a:scene3d>
          <a:camera prst="orthographicFront"/>
          <a:lightRig rig="threePt" dir="t"/>
        </a:scene3d>
        <a:sp3d>
          <a:bevelT/>
        </a:sp3d>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a:t>Include the original copyright notice in the licence text</a:t>
          </a:r>
          <a:endParaRPr lang="en-US" sz="1300" kern="1200"/>
        </a:p>
        <a:p>
          <a:pPr marL="114300" lvl="1" indent="-114300" algn="l" defTabSz="577850">
            <a:lnSpc>
              <a:spcPct val="90000"/>
            </a:lnSpc>
            <a:spcBef>
              <a:spcPct val="0"/>
            </a:spcBef>
            <a:spcAft>
              <a:spcPct val="20000"/>
            </a:spcAft>
            <a:buChar char="•"/>
          </a:pPr>
          <a:r>
            <a:rPr lang="en-GB" sz="1300" kern="1200" dirty="0"/>
            <a:t>No obligation to include a notice of significant changes</a:t>
          </a:r>
          <a:endParaRPr lang="en-US" sz="1300" kern="1200" dirty="0"/>
        </a:p>
        <a:p>
          <a:pPr marL="114300" lvl="1" indent="-114300" algn="l" defTabSz="577850">
            <a:lnSpc>
              <a:spcPct val="90000"/>
            </a:lnSpc>
            <a:spcBef>
              <a:spcPct val="0"/>
            </a:spcBef>
            <a:spcAft>
              <a:spcPct val="20000"/>
            </a:spcAft>
            <a:buChar char="•"/>
          </a:pPr>
          <a:r>
            <a:rPr lang="en-GB" sz="1300" kern="1200"/>
            <a:t>No obligation to disclose affected source code</a:t>
          </a:r>
          <a:endParaRPr lang="en-US" sz="1300" kern="1200"/>
        </a:p>
        <a:p>
          <a:pPr marL="114300" lvl="1" indent="-114300" algn="l" defTabSz="577850">
            <a:lnSpc>
              <a:spcPct val="90000"/>
            </a:lnSpc>
            <a:spcBef>
              <a:spcPct val="0"/>
            </a:spcBef>
            <a:spcAft>
              <a:spcPct val="20000"/>
            </a:spcAft>
            <a:buChar char="•"/>
          </a:pPr>
          <a:r>
            <a:rPr lang="en-GB" sz="1300" kern="1200"/>
            <a:t>Sublicensing is permitted</a:t>
          </a:r>
          <a:endParaRPr lang="en-US" sz="1300" kern="1200"/>
        </a:p>
        <a:p>
          <a:pPr marL="114300" lvl="1" indent="-114300" algn="l" defTabSz="577850">
            <a:lnSpc>
              <a:spcPct val="90000"/>
            </a:lnSpc>
            <a:spcBef>
              <a:spcPct val="0"/>
            </a:spcBef>
            <a:spcAft>
              <a:spcPct val="20000"/>
            </a:spcAft>
            <a:buChar char="•"/>
          </a:pPr>
          <a:r>
            <a:rPr lang="en-GB" sz="1300" kern="1200"/>
            <a:t>BSD 3-Clause: Use of the author’s name to endorse/promote derived products requires written permission</a:t>
          </a:r>
          <a:endParaRPr lang="en-US" sz="1300" kern="1200"/>
        </a:p>
      </dsp:txBody>
      <dsp:txXfrm>
        <a:off x="0" y="1103938"/>
        <a:ext cx="11160000" cy="1126080"/>
      </dsp:txXfrm>
    </dsp:sp>
    <dsp:sp modelId="{BB2F57A6-9E54-4C07-9386-5073C1BF99A7}">
      <dsp:nvSpPr>
        <dsp:cNvPr id="0" name=""/>
        <dsp:cNvSpPr/>
      </dsp:nvSpPr>
      <dsp:spPr>
        <a:xfrm>
          <a:off x="0" y="2230018"/>
          <a:ext cx="11160000" cy="407745"/>
        </a:xfrm>
        <a:prstGeom prst="roundRect">
          <a:avLst/>
        </a:prstGeom>
        <a:solidFill>
          <a:schemeClr val="accent6">
            <a:shade val="80000"/>
            <a:hueOff val="160640"/>
            <a:satOff val="-6455"/>
            <a:lumOff val="13814"/>
            <a:alphaOff val="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Compatibility, linking and mixing</a:t>
          </a:r>
          <a:endParaRPr lang="en-US" sz="1700" kern="1200"/>
        </a:p>
      </dsp:txBody>
      <dsp:txXfrm>
        <a:off x="19904" y="2249922"/>
        <a:ext cx="11120192" cy="367937"/>
      </dsp:txXfrm>
    </dsp:sp>
    <dsp:sp modelId="{CD183AEC-4896-48E0-99C8-D4D8FE9AA55A}">
      <dsp:nvSpPr>
        <dsp:cNvPr id="0" name=""/>
        <dsp:cNvSpPr/>
      </dsp:nvSpPr>
      <dsp:spPr>
        <a:xfrm>
          <a:off x="0" y="2637763"/>
          <a:ext cx="11160000" cy="1126080"/>
        </a:xfrm>
        <a:prstGeom prst="rect">
          <a:avLst/>
        </a:prstGeom>
        <a:noFill/>
        <a:ln>
          <a:noFill/>
        </a:ln>
        <a:effectLst/>
        <a:scene3d>
          <a:camera prst="orthographicFront"/>
          <a:lightRig rig="threePt" dir="t"/>
        </a:scene3d>
        <a:sp3d>
          <a:bevelT/>
        </a:sp3d>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a:t>Linking-permissive</a:t>
          </a:r>
          <a:endParaRPr lang="en-US" sz="1300" kern="1200"/>
        </a:p>
        <a:p>
          <a:pPr marL="114300" lvl="1" indent="-114300" algn="l" defTabSz="577850">
            <a:lnSpc>
              <a:spcPct val="90000"/>
            </a:lnSpc>
            <a:spcBef>
              <a:spcPct val="0"/>
            </a:spcBef>
            <a:spcAft>
              <a:spcPct val="20000"/>
            </a:spcAft>
            <a:buChar char="•"/>
          </a:pPr>
          <a:r>
            <a:rPr lang="en-GB" sz="1300" kern="1200" dirty="0"/>
            <a:t>Subsumed by the entire GPL family (including LGPL and AGPL)</a:t>
          </a:r>
          <a:endParaRPr lang="en-US" sz="1300" kern="1200" dirty="0"/>
        </a:p>
        <a:p>
          <a:pPr marL="114300" lvl="1" indent="-114300" algn="l" defTabSz="577850">
            <a:lnSpc>
              <a:spcPct val="90000"/>
            </a:lnSpc>
            <a:spcBef>
              <a:spcPct val="0"/>
            </a:spcBef>
            <a:spcAft>
              <a:spcPct val="20000"/>
            </a:spcAft>
            <a:buChar char="•"/>
          </a:pPr>
          <a:r>
            <a:rPr lang="en-GB" sz="1300" kern="1200"/>
            <a:t>Interchangeable with MIT and ISC</a:t>
          </a:r>
          <a:endParaRPr lang="en-US" sz="1300" kern="1200"/>
        </a:p>
        <a:p>
          <a:pPr marL="114300" lvl="1" indent="-114300" algn="l" defTabSz="577850">
            <a:lnSpc>
              <a:spcPct val="90000"/>
            </a:lnSpc>
            <a:spcBef>
              <a:spcPct val="0"/>
            </a:spcBef>
            <a:spcAft>
              <a:spcPct val="20000"/>
            </a:spcAft>
            <a:buChar char="•"/>
          </a:pPr>
          <a:r>
            <a:rPr lang="en-GB" sz="1300" kern="1200"/>
            <a:t>Two-way compatible with MPL and Apache 2.0</a:t>
          </a:r>
          <a:endParaRPr lang="en-US" sz="1300" kern="1200"/>
        </a:p>
        <a:p>
          <a:pPr marL="114300" lvl="1" indent="-114300" algn="l" defTabSz="577850">
            <a:lnSpc>
              <a:spcPct val="90000"/>
            </a:lnSpc>
            <a:spcBef>
              <a:spcPct val="0"/>
            </a:spcBef>
            <a:spcAft>
              <a:spcPct val="20000"/>
            </a:spcAft>
            <a:buChar char="•"/>
          </a:pPr>
          <a:r>
            <a:rPr lang="en-GB" sz="1300" kern="1200"/>
            <a:t>The BSD 2-Clause is subsumed by BSD 3-Clause and 4-Clause; BSD 3-Clause is subsumed by 4-Clause</a:t>
          </a:r>
          <a:endParaRPr lang="en-US" sz="1300" kern="1200"/>
        </a:p>
      </dsp:txBody>
      <dsp:txXfrm>
        <a:off x="0" y="2637763"/>
        <a:ext cx="11160000" cy="1126080"/>
      </dsp:txXfrm>
    </dsp:sp>
    <dsp:sp modelId="{0EC314D0-4A84-422A-BB11-E9CBBD936D9F}">
      <dsp:nvSpPr>
        <dsp:cNvPr id="0" name=""/>
        <dsp:cNvSpPr/>
      </dsp:nvSpPr>
      <dsp:spPr>
        <a:xfrm>
          <a:off x="0" y="3763843"/>
          <a:ext cx="11160000" cy="407745"/>
        </a:xfrm>
        <a:prstGeom prst="roundRect">
          <a:avLst/>
        </a:prstGeom>
        <a:solidFill>
          <a:schemeClr val="accent6">
            <a:shade val="80000"/>
            <a:hueOff val="240960"/>
            <a:satOff val="-9682"/>
            <a:lumOff val="20721"/>
            <a:alphaOff val="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Patent rights: Not mentioned</a:t>
          </a:r>
          <a:endParaRPr lang="en-US" sz="1700" kern="1200"/>
        </a:p>
      </dsp:txBody>
      <dsp:txXfrm>
        <a:off x="19904" y="3783747"/>
        <a:ext cx="11120192" cy="367937"/>
      </dsp:txXfrm>
    </dsp:sp>
    <dsp:sp modelId="{322E1AD8-41D4-4D59-ABF5-C6604DC67F36}">
      <dsp:nvSpPr>
        <dsp:cNvPr id="0" name=""/>
        <dsp:cNvSpPr/>
      </dsp:nvSpPr>
      <dsp:spPr>
        <a:xfrm>
          <a:off x="0" y="4220548"/>
          <a:ext cx="11160000" cy="407745"/>
        </a:xfrm>
        <a:prstGeom prst="roundRect">
          <a:avLst/>
        </a:prstGeom>
        <a:solidFill>
          <a:schemeClr val="accent6">
            <a:shade val="80000"/>
            <a:hueOff val="321280"/>
            <a:satOff val="-12909"/>
            <a:lumOff val="27628"/>
            <a:alphaOff val="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a:t>Trademark use</a:t>
          </a:r>
          <a:endParaRPr lang="en-US" sz="1700" kern="1200"/>
        </a:p>
      </dsp:txBody>
      <dsp:txXfrm>
        <a:off x="19904" y="4240452"/>
        <a:ext cx="11120192" cy="367937"/>
      </dsp:txXfrm>
    </dsp:sp>
    <dsp:sp modelId="{2201C749-83A8-4B4A-860B-542A9B43CC58}">
      <dsp:nvSpPr>
        <dsp:cNvPr id="0" name=""/>
        <dsp:cNvSpPr/>
      </dsp:nvSpPr>
      <dsp:spPr>
        <a:xfrm>
          <a:off x="0" y="4628293"/>
          <a:ext cx="11160000" cy="448672"/>
        </a:xfrm>
        <a:prstGeom prst="rect">
          <a:avLst/>
        </a:prstGeom>
        <a:noFill/>
        <a:ln>
          <a:noFill/>
        </a:ln>
        <a:effectLst/>
        <a:scene3d>
          <a:camera prst="orthographicFront"/>
          <a:lightRig rig="threePt" dir="t"/>
        </a:scene3d>
        <a:sp3d>
          <a:bevelT/>
        </a:sp3d>
      </dsp:spPr>
      <dsp:style>
        <a:lnRef idx="0">
          <a:scrgbClr r="0" g="0" b="0"/>
        </a:lnRef>
        <a:fillRef idx="0">
          <a:scrgbClr r="0" g="0" b="0"/>
        </a:fillRef>
        <a:effectRef idx="0">
          <a:scrgbClr r="0" g="0" b="0"/>
        </a:effectRef>
        <a:fontRef idx="minor"/>
      </dsp:style>
      <dsp:txBody>
        <a:bodyPr spcFirstLastPara="0" vert="horz" wrap="square" lIns="354330"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GB" sz="1300" kern="1200"/>
            <a:t>BSD 2-Clause: Not mentioned</a:t>
          </a:r>
          <a:endParaRPr lang="en-US" sz="1300" kern="1200"/>
        </a:p>
        <a:p>
          <a:pPr marL="114300" lvl="1" indent="-114300" algn="l" defTabSz="577850">
            <a:lnSpc>
              <a:spcPct val="90000"/>
            </a:lnSpc>
            <a:spcBef>
              <a:spcPct val="0"/>
            </a:spcBef>
            <a:spcAft>
              <a:spcPct val="20000"/>
            </a:spcAft>
            <a:buChar char="•"/>
          </a:pPr>
          <a:r>
            <a:rPr lang="en-GB" sz="1300" kern="1200"/>
            <a:t>BSD 3-Clause: The name of the project or contributors may not be used without written permission</a:t>
          </a:r>
          <a:endParaRPr lang="en-US" sz="1300" kern="1200"/>
        </a:p>
      </dsp:txBody>
      <dsp:txXfrm>
        <a:off x="0" y="4628293"/>
        <a:ext cx="11160000" cy="448672"/>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2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15/01/2025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1672575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1243791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16</a:t>
            </a:fld>
            <a:endParaRPr lang="en-GB"/>
          </a:p>
        </p:txBody>
      </p:sp>
    </p:spTree>
    <p:extLst>
      <p:ext uri="{BB962C8B-B14F-4D97-AF65-F5344CB8AC3E}">
        <p14:creationId xmlns:p14="http://schemas.microsoft.com/office/powerpoint/2010/main" val="39190167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Steps ta </a:t>
            </a:r>
            <a:r>
              <a:rPr lang="en-GB" dirty="0" err="1"/>
              <a:t>bejme</a:t>
            </a:r>
            <a:r>
              <a:rPr lang="en-GB" dirty="0"/>
              <a:t> </a:t>
            </a:r>
            <a:r>
              <a:rPr lang="en-GB" dirty="0" err="1"/>
              <a:t>sikur</a:t>
            </a:r>
            <a:r>
              <a:rPr lang="en-GB" dirty="0"/>
              <a:t> </a:t>
            </a:r>
            <a:r>
              <a:rPr lang="en-GB" dirty="0" err="1"/>
              <a:t>ngjit</a:t>
            </a:r>
            <a:r>
              <a:rPr lang="en-GB" dirty="0"/>
              <a:t> </a:t>
            </a:r>
            <a:r>
              <a:rPr lang="en-GB" dirty="0" err="1"/>
              <a:t>shkallen</a:t>
            </a:r>
            <a:r>
              <a:rPr lang="en-GB" dirty="0"/>
              <a:t> </a:t>
            </a:r>
            <a:r>
              <a:rPr lang="en-GB" dirty="0" err="1"/>
              <a:t>dhe</a:t>
            </a:r>
            <a:r>
              <a:rPr lang="en-GB" dirty="0"/>
              <a:t> per </a:t>
            </a:r>
            <a:r>
              <a:rPr lang="en-GB" dirty="0" err="1"/>
              <a:t>secilen</a:t>
            </a:r>
            <a:r>
              <a:rPr lang="en-GB" dirty="0"/>
              <a:t> </a:t>
            </a:r>
            <a:r>
              <a:rPr lang="en-GB" dirty="0" err="1"/>
              <a:t>shkalle</a:t>
            </a:r>
            <a:r>
              <a:rPr lang="en-GB" dirty="0"/>
              <a:t> do </a:t>
            </a:r>
            <a:r>
              <a:rPr lang="en-GB" dirty="0" err="1"/>
              <a:t>vendoet</a:t>
            </a:r>
            <a:r>
              <a:rPr lang="en-GB" dirty="0"/>
              <a:t> </a:t>
            </a:r>
            <a:r>
              <a:rPr lang="en-GB" dirty="0" err="1"/>
              <a:t>teksti</a:t>
            </a:r>
            <a:r>
              <a:rPr lang="en-GB" dirty="0"/>
              <a:t>.</a:t>
            </a:r>
          </a:p>
        </p:txBody>
      </p:sp>
      <p:sp>
        <p:nvSpPr>
          <p:cNvPr id="4" name="Slide Number Placeholder 3"/>
          <p:cNvSpPr>
            <a:spLocks noGrp="1"/>
          </p:cNvSpPr>
          <p:nvPr>
            <p:ph type="sldNum" sz="quarter" idx="5"/>
          </p:nvPr>
        </p:nvSpPr>
        <p:spPr/>
        <p:txBody>
          <a:bodyPr/>
          <a:lstStyle/>
          <a:p>
            <a:fld id="{EAA26957-3063-4AF5-9C10-771E4439D98E}" type="slidenum">
              <a:rPr lang="en-GB" smtClean="0"/>
              <a:t>17</a:t>
            </a:fld>
            <a:endParaRPr lang="en-GB"/>
          </a:p>
        </p:txBody>
      </p:sp>
    </p:spTree>
    <p:extLst>
      <p:ext uri="{BB962C8B-B14F-4D97-AF65-F5344CB8AC3E}">
        <p14:creationId xmlns:p14="http://schemas.microsoft.com/office/powerpoint/2010/main" val="37562164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18</a:t>
            </a:fld>
            <a:endParaRPr lang="en-GB"/>
          </a:p>
        </p:txBody>
      </p:sp>
    </p:spTree>
    <p:extLst>
      <p:ext uri="{BB962C8B-B14F-4D97-AF65-F5344CB8AC3E}">
        <p14:creationId xmlns:p14="http://schemas.microsoft.com/office/powerpoint/2010/main" val="2577380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Njw</a:t>
            </a:r>
            <a:r>
              <a:rPr lang="en-GB" dirty="0"/>
              <a:t> </a:t>
            </a:r>
            <a:r>
              <a:rPr lang="en-GB" dirty="0" err="1"/>
              <a:t>skeme</a:t>
            </a:r>
            <a:r>
              <a:rPr lang="en-GB" dirty="0"/>
              <a:t> me </a:t>
            </a:r>
            <a:r>
              <a:rPr lang="en-GB" dirty="0" err="1"/>
              <a:t>suport</a:t>
            </a:r>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26</a:t>
            </a:fld>
            <a:endParaRPr lang="en-GB"/>
          </a:p>
        </p:txBody>
      </p:sp>
    </p:spTree>
    <p:extLst>
      <p:ext uri="{BB962C8B-B14F-4D97-AF65-F5344CB8AC3E}">
        <p14:creationId xmlns:p14="http://schemas.microsoft.com/office/powerpoint/2010/main" val="1514265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Nje</a:t>
            </a:r>
            <a:r>
              <a:rPr lang="en-GB" dirty="0"/>
              <a:t> </a:t>
            </a:r>
            <a:r>
              <a:rPr lang="en-GB" dirty="0" err="1"/>
              <a:t>skeme</a:t>
            </a:r>
            <a:r>
              <a:rPr lang="en-GB" dirty="0"/>
              <a:t> </a:t>
            </a:r>
            <a:r>
              <a:rPr lang="en-GB" dirty="0" err="1"/>
              <a:t>qe</a:t>
            </a:r>
            <a:r>
              <a:rPr lang="en-GB" dirty="0"/>
              <a:t> ka SLA ne </a:t>
            </a:r>
            <a:r>
              <a:rPr lang="en-GB" dirty="0" err="1"/>
              <a:t>mes</a:t>
            </a:r>
            <a:r>
              <a:rPr lang="en-GB" dirty="0"/>
              <a:t> </a:t>
            </a:r>
            <a:r>
              <a:rPr lang="en-GB" dirty="0" err="1"/>
              <a:t>dhe</a:t>
            </a:r>
            <a:r>
              <a:rPr lang="en-GB" dirty="0"/>
              <a:t> </a:t>
            </a:r>
            <a:r>
              <a:rPr lang="en-GB" dirty="0" err="1"/>
              <a:t>pikat</a:t>
            </a:r>
            <a:r>
              <a:rPr lang="en-GB" dirty="0"/>
              <a:t> </a:t>
            </a:r>
            <a:r>
              <a:rPr lang="en-GB" dirty="0" err="1"/>
              <a:t>qe</a:t>
            </a:r>
            <a:r>
              <a:rPr lang="en-GB" dirty="0"/>
              <a:t> e </a:t>
            </a:r>
            <a:r>
              <a:rPr lang="en-GB" dirty="0" err="1"/>
              <a:t>rrethojne</a:t>
            </a:r>
            <a:r>
              <a:rPr lang="en-GB" dirty="0"/>
              <a:t> </a:t>
            </a:r>
            <a:r>
              <a:rPr lang="en-GB" dirty="0" err="1"/>
              <a:t>qe</a:t>
            </a:r>
            <a:r>
              <a:rPr lang="en-GB" dirty="0"/>
              <a:t> e </a:t>
            </a:r>
            <a:r>
              <a:rPr lang="en-GB" dirty="0" err="1"/>
              <a:t>perbejne</a:t>
            </a:r>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27</a:t>
            </a:fld>
            <a:endParaRPr lang="en-GB"/>
          </a:p>
        </p:txBody>
      </p:sp>
    </p:spTree>
    <p:extLst>
      <p:ext uri="{BB962C8B-B14F-4D97-AF65-F5344CB8AC3E}">
        <p14:creationId xmlns:p14="http://schemas.microsoft.com/office/powerpoint/2010/main" val="133020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30</a:t>
            </a:fld>
            <a:endParaRPr lang="en-GB"/>
          </a:p>
        </p:txBody>
      </p:sp>
    </p:spTree>
    <p:extLst>
      <p:ext uri="{BB962C8B-B14F-4D97-AF65-F5344CB8AC3E}">
        <p14:creationId xmlns:p14="http://schemas.microsoft.com/office/powerpoint/2010/main" val="22135979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31</a:t>
            </a:fld>
            <a:endParaRPr lang="en-GB"/>
          </a:p>
        </p:txBody>
      </p:sp>
    </p:spTree>
    <p:extLst>
      <p:ext uri="{BB962C8B-B14F-4D97-AF65-F5344CB8AC3E}">
        <p14:creationId xmlns:p14="http://schemas.microsoft.com/office/powerpoint/2010/main" val="10187773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34</a:t>
            </a:fld>
            <a:endParaRPr lang="en-GB"/>
          </a:p>
        </p:txBody>
      </p:sp>
    </p:spTree>
    <p:extLst>
      <p:ext uri="{BB962C8B-B14F-4D97-AF65-F5344CB8AC3E}">
        <p14:creationId xmlns:p14="http://schemas.microsoft.com/office/powerpoint/2010/main" val="6773456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35</a:t>
            </a:fld>
            <a:endParaRPr lang="en-GB"/>
          </a:p>
        </p:txBody>
      </p:sp>
    </p:spTree>
    <p:extLst>
      <p:ext uri="{BB962C8B-B14F-4D97-AF65-F5344CB8AC3E}">
        <p14:creationId xmlns:p14="http://schemas.microsoft.com/office/powerpoint/2010/main" val="2802989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32867733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Duhet </a:t>
            </a:r>
            <a:r>
              <a:rPr lang="en-GB" dirty="0" err="1"/>
              <a:t>bere</a:t>
            </a:r>
            <a:r>
              <a:rPr lang="en-GB" dirty="0"/>
              <a:t> </a:t>
            </a:r>
            <a:r>
              <a:rPr lang="en-GB" dirty="0" err="1"/>
              <a:t>dicka</a:t>
            </a:r>
            <a:r>
              <a:rPr lang="en-GB" dirty="0"/>
              <a:t> </a:t>
            </a:r>
            <a:r>
              <a:rPr lang="en-GB" dirty="0" err="1"/>
              <a:t>qe</a:t>
            </a:r>
            <a:r>
              <a:rPr lang="en-GB" dirty="0"/>
              <a:t> </a:t>
            </a:r>
            <a:r>
              <a:rPr lang="en-GB" dirty="0" err="1"/>
              <a:t>te</a:t>
            </a:r>
            <a:r>
              <a:rPr lang="en-GB" dirty="0"/>
              <a:t> </a:t>
            </a:r>
            <a:r>
              <a:rPr lang="en-GB" dirty="0" err="1"/>
              <a:t>perfshije</a:t>
            </a:r>
            <a:r>
              <a:rPr lang="en-GB" dirty="0"/>
              <a:t> </a:t>
            </a:r>
            <a:r>
              <a:rPr lang="en-GB" dirty="0" err="1"/>
              <a:t>pikat</a:t>
            </a:r>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37</a:t>
            </a:fld>
            <a:endParaRPr lang="en-GB"/>
          </a:p>
        </p:txBody>
      </p:sp>
    </p:spTree>
    <p:extLst>
      <p:ext uri="{BB962C8B-B14F-4D97-AF65-F5344CB8AC3E}">
        <p14:creationId xmlns:p14="http://schemas.microsoft.com/office/powerpoint/2010/main" val="42370429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Bej</a:t>
            </a:r>
            <a:r>
              <a:rPr lang="en-GB" dirty="0"/>
              <a:t> </a:t>
            </a:r>
            <a:r>
              <a:rPr lang="en-GB" dirty="0" err="1"/>
              <a:t>nje</a:t>
            </a:r>
            <a:r>
              <a:rPr lang="en-GB" dirty="0"/>
              <a:t> design </a:t>
            </a:r>
            <a:r>
              <a:rPr lang="en-GB" dirty="0" err="1"/>
              <a:t>te</a:t>
            </a:r>
            <a:r>
              <a:rPr lang="en-GB" dirty="0"/>
              <a:t> </a:t>
            </a:r>
            <a:r>
              <a:rPr lang="en-GB" dirty="0" err="1"/>
              <a:t>ngjashem</a:t>
            </a:r>
            <a:r>
              <a:rPr lang="en-GB" dirty="0"/>
              <a:t> me Who wants to be a millionaire?</a:t>
            </a:r>
          </a:p>
        </p:txBody>
      </p:sp>
      <p:sp>
        <p:nvSpPr>
          <p:cNvPr id="4" name="Slide Number Placeholder 3"/>
          <p:cNvSpPr>
            <a:spLocks noGrp="1"/>
          </p:cNvSpPr>
          <p:nvPr>
            <p:ph type="sldNum" sz="quarter" idx="5"/>
          </p:nvPr>
        </p:nvSpPr>
        <p:spPr/>
        <p:txBody>
          <a:bodyPr/>
          <a:lstStyle/>
          <a:p>
            <a:fld id="{EAA26957-3063-4AF5-9C10-771E4439D98E}" type="slidenum">
              <a:rPr lang="en-GB" smtClean="0"/>
              <a:t>51</a:t>
            </a:fld>
            <a:endParaRPr lang="en-GB"/>
          </a:p>
        </p:txBody>
      </p:sp>
    </p:spTree>
    <p:extLst>
      <p:ext uri="{BB962C8B-B14F-4D97-AF65-F5344CB8AC3E}">
        <p14:creationId xmlns:p14="http://schemas.microsoft.com/office/powerpoint/2010/main" val="25615547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Te</a:t>
            </a:r>
            <a:r>
              <a:rPr lang="en-GB" dirty="0"/>
              <a:t> </a:t>
            </a:r>
            <a:r>
              <a:rPr lang="en-GB" dirty="0" err="1"/>
              <a:t>ndryshohet</a:t>
            </a:r>
            <a:r>
              <a:rPr lang="en-GB" dirty="0"/>
              <a:t> </a:t>
            </a:r>
            <a:r>
              <a:rPr lang="en-GB" dirty="0" err="1"/>
              <a:t>skema</a:t>
            </a:r>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59</a:t>
            </a:fld>
            <a:endParaRPr lang="en-GB"/>
          </a:p>
        </p:txBody>
      </p:sp>
    </p:spTree>
    <p:extLst>
      <p:ext uri="{BB962C8B-B14F-4D97-AF65-F5344CB8AC3E}">
        <p14:creationId xmlns:p14="http://schemas.microsoft.com/office/powerpoint/2010/main" val="484424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Mendohet</a:t>
            </a:r>
            <a:r>
              <a:rPr lang="en-GB" dirty="0"/>
              <a:t> </a:t>
            </a:r>
            <a:r>
              <a:rPr lang="en-GB" dirty="0" err="1"/>
              <a:t>dicka</a:t>
            </a:r>
            <a:r>
              <a:rPr lang="en-GB" dirty="0"/>
              <a:t>….</a:t>
            </a:r>
          </a:p>
        </p:txBody>
      </p:sp>
      <p:sp>
        <p:nvSpPr>
          <p:cNvPr id="4" name="Slide Number Placeholder 3"/>
          <p:cNvSpPr>
            <a:spLocks noGrp="1"/>
          </p:cNvSpPr>
          <p:nvPr>
            <p:ph type="sldNum" sz="quarter" idx="5"/>
          </p:nvPr>
        </p:nvSpPr>
        <p:spPr/>
        <p:txBody>
          <a:bodyPr/>
          <a:lstStyle/>
          <a:p>
            <a:fld id="{EAA26957-3063-4AF5-9C10-771E4439D98E}" type="slidenum">
              <a:rPr lang="en-GB" smtClean="0"/>
              <a:t>61</a:t>
            </a:fld>
            <a:endParaRPr lang="en-GB"/>
          </a:p>
        </p:txBody>
      </p:sp>
    </p:spTree>
    <p:extLst>
      <p:ext uri="{BB962C8B-B14F-4D97-AF65-F5344CB8AC3E}">
        <p14:creationId xmlns:p14="http://schemas.microsoft.com/office/powerpoint/2010/main" val="23936838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Nje</a:t>
            </a:r>
            <a:r>
              <a:rPr lang="en-GB" dirty="0"/>
              <a:t> </a:t>
            </a:r>
            <a:r>
              <a:rPr lang="en-GB" dirty="0" err="1"/>
              <a:t>skeme</a:t>
            </a:r>
            <a:r>
              <a:rPr lang="en-GB" dirty="0"/>
              <a:t> per </a:t>
            </a:r>
            <a:r>
              <a:rPr lang="en-GB" dirty="0" err="1"/>
              <a:t>veprime</a:t>
            </a:r>
            <a:r>
              <a:rPr lang="en-GB" dirty="0"/>
              <a:t> </a:t>
            </a:r>
            <a:r>
              <a:rPr lang="en-GB" dirty="0" err="1"/>
              <a:t>tipike</a:t>
            </a:r>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63</a:t>
            </a:fld>
            <a:endParaRPr lang="en-GB"/>
          </a:p>
        </p:txBody>
      </p:sp>
    </p:spTree>
    <p:extLst>
      <p:ext uri="{BB962C8B-B14F-4D97-AF65-F5344CB8AC3E}">
        <p14:creationId xmlns:p14="http://schemas.microsoft.com/office/powerpoint/2010/main" val="17764625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9795F3-D483-5497-F92C-645E41B35D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B4B54F-B07A-5947-466D-84A1B7AA7F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4CF102-1DFB-5C7C-8EBB-56AAB8D496F3}"/>
              </a:ext>
            </a:extLst>
          </p:cNvPr>
          <p:cNvSpPr>
            <a:spLocks noGrp="1"/>
          </p:cNvSpPr>
          <p:nvPr>
            <p:ph type="body" idx="1"/>
          </p:nvPr>
        </p:nvSpPr>
        <p:spPr/>
        <p:txBody>
          <a:bodyPr/>
          <a:lstStyle/>
          <a:p>
            <a:r>
              <a:rPr lang="en-GB" dirty="0" err="1"/>
              <a:t>Nje</a:t>
            </a:r>
            <a:r>
              <a:rPr lang="en-GB" dirty="0"/>
              <a:t> </a:t>
            </a:r>
            <a:r>
              <a:rPr lang="en-GB" dirty="0" err="1"/>
              <a:t>skeme</a:t>
            </a:r>
            <a:r>
              <a:rPr lang="en-GB" dirty="0"/>
              <a:t> per </a:t>
            </a:r>
            <a:r>
              <a:rPr lang="en-GB" dirty="0" err="1"/>
              <a:t>veprime</a:t>
            </a:r>
            <a:r>
              <a:rPr lang="en-GB" dirty="0"/>
              <a:t> </a:t>
            </a:r>
            <a:r>
              <a:rPr lang="en-GB" dirty="0" err="1"/>
              <a:t>tipike</a:t>
            </a:r>
            <a:endParaRPr lang="en-GB" dirty="0"/>
          </a:p>
        </p:txBody>
      </p:sp>
      <p:sp>
        <p:nvSpPr>
          <p:cNvPr id="4" name="Slide Number Placeholder 3">
            <a:extLst>
              <a:ext uri="{FF2B5EF4-FFF2-40B4-BE49-F238E27FC236}">
                <a16:creationId xmlns:a16="http://schemas.microsoft.com/office/drawing/2014/main" id="{C81491D8-DC9D-6AC3-7649-2EEEAD2655B0}"/>
              </a:ext>
            </a:extLst>
          </p:cNvPr>
          <p:cNvSpPr>
            <a:spLocks noGrp="1"/>
          </p:cNvSpPr>
          <p:nvPr>
            <p:ph type="sldNum" sz="quarter" idx="5"/>
          </p:nvPr>
        </p:nvSpPr>
        <p:spPr/>
        <p:txBody>
          <a:bodyPr/>
          <a:lstStyle/>
          <a:p>
            <a:fld id="{EAA26957-3063-4AF5-9C10-771E4439D98E}" type="slidenum">
              <a:rPr lang="en-GB" smtClean="0"/>
              <a:t>64</a:t>
            </a:fld>
            <a:endParaRPr lang="en-GB"/>
          </a:p>
        </p:txBody>
      </p:sp>
    </p:spTree>
    <p:extLst>
      <p:ext uri="{BB962C8B-B14F-4D97-AF65-F5344CB8AC3E}">
        <p14:creationId xmlns:p14="http://schemas.microsoft.com/office/powerpoint/2010/main" val="36280899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Mendohet</a:t>
            </a:r>
            <a:r>
              <a:rPr lang="en-GB" dirty="0"/>
              <a:t> </a:t>
            </a:r>
            <a:r>
              <a:rPr lang="en-GB" dirty="0" err="1"/>
              <a:t>dicka</a:t>
            </a:r>
            <a:r>
              <a:rPr lang="en-GB" dirty="0"/>
              <a:t>….</a:t>
            </a:r>
          </a:p>
        </p:txBody>
      </p:sp>
      <p:sp>
        <p:nvSpPr>
          <p:cNvPr id="4" name="Slide Number Placeholder 3"/>
          <p:cNvSpPr>
            <a:spLocks noGrp="1"/>
          </p:cNvSpPr>
          <p:nvPr>
            <p:ph type="sldNum" sz="quarter" idx="5"/>
          </p:nvPr>
        </p:nvSpPr>
        <p:spPr/>
        <p:txBody>
          <a:bodyPr/>
          <a:lstStyle/>
          <a:p>
            <a:fld id="{EAA26957-3063-4AF5-9C10-771E4439D98E}" type="slidenum">
              <a:rPr lang="en-GB" smtClean="0"/>
              <a:t>74</a:t>
            </a:fld>
            <a:endParaRPr lang="en-GB"/>
          </a:p>
        </p:txBody>
      </p:sp>
    </p:spTree>
    <p:extLst>
      <p:ext uri="{BB962C8B-B14F-4D97-AF65-F5344CB8AC3E}">
        <p14:creationId xmlns:p14="http://schemas.microsoft.com/office/powerpoint/2010/main" val="6128963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4370B1-70CE-DD3C-C420-6075032270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861064-7603-F5E4-0C84-DF46E8C48A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B62B39-E9B8-AA9F-E19C-B76EE53E3033}"/>
              </a:ext>
            </a:extLst>
          </p:cNvPr>
          <p:cNvSpPr>
            <a:spLocks noGrp="1"/>
          </p:cNvSpPr>
          <p:nvPr>
            <p:ph type="body" idx="1"/>
          </p:nvPr>
        </p:nvSpPr>
        <p:spPr/>
        <p:txBody>
          <a:bodyPr/>
          <a:lstStyle/>
          <a:p>
            <a:r>
              <a:rPr lang="en-GB" dirty="0" err="1"/>
              <a:t>Mendohet</a:t>
            </a:r>
            <a:r>
              <a:rPr lang="en-GB" dirty="0"/>
              <a:t> </a:t>
            </a:r>
            <a:r>
              <a:rPr lang="en-GB" dirty="0" err="1"/>
              <a:t>dicka</a:t>
            </a:r>
            <a:r>
              <a:rPr lang="en-GB" dirty="0"/>
              <a:t>….</a:t>
            </a:r>
          </a:p>
        </p:txBody>
      </p:sp>
      <p:sp>
        <p:nvSpPr>
          <p:cNvPr id="4" name="Slide Number Placeholder 3">
            <a:extLst>
              <a:ext uri="{FF2B5EF4-FFF2-40B4-BE49-F238E27FC236}">
                <a16:creationId xmlns:a16="http://schemas.microsoft.com/office/drawing/2014/main" id="{3C01F175-E00D-2D14-893E-9C707B161A1E}"/>
              </a:ext>
            </a:extLst>
          </p:cNvPr>
          <p:cNvSpPr>
            <a:spLocks noGrp="1"/>
          </p:cNvSpPr>
          <p:nvPr>
            <p:ph type="sldNum" sz="quarter" idx="5"/>
          </p:nvPr>
        </p:nvSpPr>
        <p:spPr/>
        <p:txBody>
          <a:bodyPr/>
          <a:lstStyle/>
          <a:p>
            <a:fld id="{EAA26957-3063-4AF5-9C10-771E4439D98E}" type="slidenum">
              <a:rPr lang="en-GB" smtClean="0"/>
              <a:t>75</a:t>
            </a:fld>
            <a:endParaRPr lang="en-GB"/>
          </a:p>
        </p:txBody>
      </p:sp>
    </p:spTree>
    <p:extLst>
      <p:ext uri="{BB962C8B-B14F-4D97-AF65-F5344CB8AC3E}">
        <p14:creationId xmlns:p14="http://schemas.microsoft.com/office/powerpoint/2010/main" val="14851066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AA26957-3063-4AF5-9C10-771E4439D98E}" type="slidenum">
              <a:rPr lang="en-GB" smtClean="0"/>
              <a:t>84</a:t>
            </a:fld>
            <a:endParaRPr lang="en-GB"/>
          </a:p>
        </p:txBody>
      </p:sp>
    </p:spTree>
    <p:extLst>
      <p:ext uri="{BB962C8B-B14F-4D97-AF65-F5344CB8AC3E}">
        <p14:creationId xmlns:p14="http://schemas.microsoft.com/office/powerpoint/2010/main" val="559789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3514390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1336545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3948645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36995264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4262696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4065293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 </a:t>
            </a:r>
            <a:r>
              <a:rPr lang="en-GB" dirty="0" err="1"/>
              <a:t>ndertojme</a:t>
            </a:r>
            <a:r>
              <a:rPr lang="en-GB" dirty="0"/>
              <a:t> </a:t>
            </a:r>
            <a:r>
              <a:rPr lang="en-GB" dirty="0" err="1"/>
              <a:t>nje</a:t>
            </a:r>
            <a:r>
              <a:rPr lang="en-GB" dirty="0"/>
              <a:t> </a:t>
            </a:r>
            <a:r>
              <a:rPr lang="en-GB" dirty="0" err="1"/>
              <a:t>gje</a:t>
            </a:r>
            <a:r>
              <a:rPr lang="en-GB" dirty="0"/>
              <a:t>, e </a:t>
            </a:r>
            <a:r>
              <a:rPr lang="en-GB" dirty="0" err="1"/>
              <a:t>cila</a:t>
            </a:r>
            <a:r>
              <a:rPr lang="en-GB" dirty="0"/>
              <a:t> do </a:t>
            </a:r>
            <a:r>
              <a:rPr lang="en-GB" dirty="0" err="1"/>
              <a:t>permbaje</a:t>
            </a:r>
            <a:r>
              <a:rPr lang="en-GB" dirty="0"/>
              <a:t> </a:t>
            </a:r>
            <a:r>
              <a:rPr lang="en-GB" dirty="0" err="1"/>
              <a:t>textin</a:t>
            </a:r>
            <a:r>
              <a:rPr lang="en-GB" dirty="0"/>
              <a:t> </a:t>
            </a:r>
            <a:r>
              <a:rPr lang="en-GB" dirty="0" err="1"/>
              <a:t>qe</a:t>
            </a:r>
            <a:r>
              <a:rPr lang="en-GB" dirty="0"/>
              <a:t> ka 4 </a:t>
            </a:r>
            <a:r>
              <a:rPr lang="en-GB" dirty="0" err="1"/>
              <a:t>ppikat</a:t>
            </a:r>
            <a:r>
              <a:rPr lang="en-GB" dirty="0"/>
              <a:t> me bullet point </a:t>
            </a:r>
            <a:r>
              <a:rPr lang="en-GB" dirty="0" err="1"/>
              <a:t>dhe</a:t>
            </a:r>
            <a:r>
              <a:rPr lang="en-GB" dirty="0"/>
              <a:t> </a:t>
            </a:r>
            <a:r>
              <a:rPr lang="en-GB" dirty="0" err="1"/>
              <a:t>dy</a:t>
            </a:r>
            <a:r>
              <a:rPr lang="en-GB" dirty="0"/>
              <a:t> </a:t>
            </a:r>
            <a:r>
              <a:rPr lang="en-GB" dirty="0" err="1"/>
              <a:t>fjalet</a:t>
            </a:r>
            <a:r>
              <a:rPr lang="en-GB" dirty="0"/>
              <a:t> SCA </a:t>
            </a:r>
            <a:r>
              <a:rPr lang="en-GB" dirty="0" err="1"/>
              <a:t>dhe</a:t>
            </a:r>
            <a:r>
              <a:rPr lang="en-GB" dirty="0"/>
              <a:t> SLA </a:t>
            </a:r>
            <a:r>
              <a:rPr lang="en-GB" dirty="0" err="1"/>
              <a:t>qe</a:t>
            </a:r>
            <a:r>
              <a:rPr lang="en-GB" dirty="0"/>
              <a:t> </a:t>
            </a:r>
            <a:r>
              <a:rPr lang="en-GB" dirty="0" err="1"/>
              <a:t>vijne</a:t>
            </a:r>
            <a:r>
              <a:rPr lang="en-GB" dirty="0"/>
              <a:t> </a:t>
            </a:r>
            <a:r>
              <a:rPr lang="en-GB" dirty="0" err="1"/>
              <a:t>drejt</a:t>
            </a:r>
            <a:r>
              <a:rPr lang="en-GB" dirty="0"/>
              <a:t> </a:t>
            </a:r>
            <a:r>
              <a:rPr lang="en-GB" dirty="0" err="1"/>
              <a:t>ksaj</a:t>
            </a:r>
            <a:r>
              <a:rPr lang="en-GB" dirty="0"/>
              <a:t> </a:t>
            </a:r>
            <a:r>
              <a:rPr lang="en-GB" dirty="0" err="1"/>
              <a:t>struktures</a:t>
            </a:r>
            <a:r>
              <a:rPr lang="en-GB" dirty="0"/>
              <a:t>.</a:t>
            </a:r>
          </a:p>
        </p:txBody>
      </p:sp>
      <p:sp>
        <p:nvSpPr>
          <p:cNvPr id="4" name="Slide Number Placeholder 3"/>
          <p:cNvSpPr>
            <a:spLocks noGrp="1"/>
          </p:cNvSpPr>
          <p:nvPr>
            <p:ph type="sldNum" sz="quarter" idx="5"/>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13868482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BA939C3-905C-4049-D5FD-91F532688AE0}"/>
              </a:ext>
            </a:extLst>
          </p:cNvPr>
          <p:cNvSpPr/>
          <p:nvPr userDrawn="1"/>
        </p:nvSpPr>
        <p:spPr>
          <a:xfrm>
            <a:off x="0" y="-22301"/>
            <a:ext cx="12032535" cy="6338264"/>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75F30A1-C025-1F55-1C24-49A097BD075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6" name="Rectangle 5">
            <a:extLst>
              <a:ext uri="{FF2B5EF4-FFF2-40B4-BE49-F238E27FC236}">
                <a16:creationId xmlns:a16="http://schemas.microsoft.com/office/drawing/2014/main" id="{D847AC89-A300-37E0-582A-DEC698078DFC}"/>
              </a:ext>
            </a:extLst>
          </p:cNvPr>
          <p:cNvSpPr/>
          <p:nvPr userDrawn="1"/>
        </p:nvSpPr>
        <p:spPr>
          <a:xfrm>
            <a:off x="12754" y="4832211"/>
            <a:ext cx="12179246" cy="2042360"/>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C8C079E9-6E43-7154-64B2-1A5EEF4F8B5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
        <p:nvSpPr>
          <p:cNvPr id="18" name="Title Placeholder 1">
            <a:extLst>
              <a:ext uri="{FF2B5EF4-FFF2-40B4-BE49-F238E27FC236}">
                <a16:creationId xmlns:a16="http://schemas.microsoft.com/office/drawing/2014/main" id="{623F1CF0-B6DA-C595-B8D5-3F1209326CB0}"/>
              </a:ext>
            </a:extLst>
          </p:cNvPr>
          <p:cNvSpPr>
            <a:spLocks noGrp="1"/>
          </p:cNvSpPr>
          <p:nvPr>
            <p:ph type="title"/>
          </p:nvPr>
        </p:nvSpPr>
        <p:spPr>
          <a:xfrm>
            <a:off x="744354" y="2314410"/>
            <a:ext cx="9894723" cy="430909"/>
          </a:xfrm>
          <a:prstGeom prst="rect">
            <a:avLst/>
          </a:prstGeom>
        </p:spPr>
        <p:txBody>
          <a:bodyPr vert="horz" lIns="91440" tIns="45720" rIns="91440" bIns="45720" rtlCol="0" anchor="ctr">
            <a:noAutofit/>
          </a:bodyPr>
          <a:lstStyle>
            <a:lvl1pPr>
              <a:defRPr sz="4000">
                <a:solidFill>
                  <a:schemeClr val="bg1"/>
                </a:solidFill>
              </a:defRPr>
            </a:lvl1pPr>
          </a:lstStyle>
          <a:p>
            <a:r>
              <a:rPr lang="en-US"/>
              <a:t>Click to edit Master title style</a:t>
            </a:r>
            <a:endParaRPr lang="en-GB"/>
          </a:p>
        </p:txBody>
      </p:sp>
      <p:sp>
        <p:nvSpPr>
          <p:cNvPr id="25" name="Content Placeholder 3">
            <a:extLst>
              <a:ext uri="{FF2B5EF4-FFF2-40B4-BE49-F238E27FC236}">
                <a16:creationId xmlns:a16="http://schemas.microsoft.com/office/drawing/2014/main" id="{909EE48B-16DB-EFC1-DECD-D77BE81D8901}"/>
              </a:ext>
            </a:extLst>
          </p:cNvPr>
          <p:cNvSpPr>
            <a:spLocks noGrp="1"/>
          </p:cNvSpPr>
          <p:nvPr>
            <p:ph sz="quarter" idx="10" hasCustomPrompt="1"/>
          </p:nvPr>
        </p:nvSpPr>
        <p:spPr>
          <a:xfrm>
            <a:off x="744354" y="2777636"/>
            <a:ext cx="10444393" cy="479323"/>
          </a:xfrm>
          <a:prstGeom prst="rect">
            <a:avLst/>
          </a:prstGeom>
        </p:spPr>
        <p:txBody>
          <a:bodyPr/>
          <a:lstStyle>
            <a:lvl1pPr marL="0" indent="0">
              <a:buNone/>
              <a:defRPr sz="2400">
                <a:solidFill>
                  <a:schemeClr val="bg1"/>
                </a:solidFill>
              </a:defRPr>
            </a:lvl1pPr>
            <a:lvl2pPr>
              <a:defRPr sz="2400">
                <a:solidFill>
                  <a:schemeClr val="bg1"/>
                </a:solidFill>
              </a:defRPr>
            </a:lvl2pPr>
            <a:lvl3pPr>
              <a:defRPr sz="2400">
                <a:solidFill>
                  <a:schemeClr val="bg1"/>
                </a:solidFill>
              </a:defRPr>
            </a:lvl3pPr>
            <a:lvl4pPr>
              <a:defRPr sz="2400">
                <a:solidFill>
                  <a:schemeClr val="bg1"/>
                </a:solidFill>
              </a:defRPr>
            </a:lvl4pPr>
            <a:lvl5pPr>
              <a:defRPr sz="2400">
                <a:solidFill>
                  <a:schemeClr val="bg1"/>
                </a:solidFill>
              </a:defRPr>
            </a:lvl5pPr>
          </a:lstStyle>
          <a:p>
            <a:pPr lvl="0"/>
            <a:r>
              <a:rPr lang="en-GB"/>
              <a:t>Click to edit Master subtitle styles</a:t>
            </a:r>
          </a:p>
        </p:txBody>
      </p:sp>
      <p:sp>
        <p:nvSpPr>
          <p:cNvPr id="7" name="Rectangle 6">
            <a:extLst>
              <a:ext uri="{FF2B5EF4-FFF2-40B4-BE49-F238E27FC236}">
                <a16:creationId xmlns:a16="http://schemas.microsoft.com/office/drawing/2014/main" id="{BB941A64-01CD-4B12-F0DF-7AA9843D140F}"/>
              </a:ext>
            </a:extLst>
          </p:cNvPr>
          <p:cNvSpPr/>
          <p:nvPr userDrawn="1"/>
        </p:nvSpPr>
        <p:spPr>
          <a:xfrm>
            <a:off x="11037739" y="5716824"/>
            <a:ext cx="1171195" cy="1171195"/>
          </a:xfrm>
          <a:custGeom>
            <a:avLst/>
            <a:gdLst>
              <a:gd name="connsiteX0" fmla="*/ 0 w 1402596"/>
              <a:gd name="connsiteY0" fmla="*/ 0 h 1402596"/>
              <a:gd name="connsiteX1" fmla="*/ 1402596 w 1402596"/>
              <a:gd name="connsiteY1" fmla="*/ 0 h 1402596"/>
              <a:gd name="connsiteX2" fmla="*/ 1402596 w 1402596"/>
              <a:gd name="connsiteY2" fmla="*/ 1402596 h 1402596"/>
              <a:gd name="connsiteX3" fmla="*/ 0 w 1402596"/>
              <a:gd name="connsiteY3" fmla="*/ 1402596 h 1402596"/>
              <a:gd name="connsiteX4" fmla="*/ 0 w 1402596"/>
              <a:gd name="connsiteY4" fmla="*/ 0 h 1402596"/>
              <a:gd name="connsiteX0" fmla="*/ 0 w 1402596"/>
              <a:gd name="connsiteY0" fmla="*/ 1402596 h 1402596"/>
              <a:gd name="connsiteX1" fmla="*/ 1402596 w 1402596"/>
              <a:gd name="connsiteY1" fmla="*/ 0 h 1402596"/>
              <a:gd name="connsiteX2" fmla="*/ 1402596 w 1402596"/>
              <a:gd name="connsiteY2" fmla="*/ 1402596 h 1402596"/>
              <a:gd name="connsiteX3" fmla="*/ 0 w 1402596"/>
              <a:gd name="connsiteY3" fmla="*/ 1402596 h 1402596"/>
            </a:gdLst>
            <a:ahLst/>
            <a:cxnLst>
              <a:cxn ang="0">
                <a:pos x="connsiteX0" y="connsiteY0"/>
              </a:cxn>
              <a:cxn ang="0">
                <a:pos x="connsiteX1" y="connsiteY1"/>
              </a:cxn>
              <a:cxn ang="0">
                <a:pos x="connsiteX2" y="connsiteY2"/>
              </a:cxn>
              <a:cxn ang="0">
                <a:pos x="connsiteX3" y="connsiteY3"/>
              </a:cxn>
            </a:cxnLst>
            <a:rect l="l" t="t" r="r" b="b"/>
            <a:pathLst>
              <a:path w="1402596" h="1402596">
                <a:moveTo>
                  <a:pt x="0" y="1402596"/>
                </a:moveTo>
                <a:lnTo>
                  <a:pt x="1402596" y="0"/>
                </a:lnTo>
                <a:lnTo>
                  <a:pt x="1402596" y="1402596"/>
                </a:lnTo>
                <a:lnTo>
                  <a:pt x="0" y="140259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riangle 3">
            <a:extLst>
              <a:ext uri="{FF2B5EF4-FFF2-40B4-BE49-F238E27FC236}">
                <a16:creationId xmlns:a16="http://schemas.microsoft.com/office/drawing/2014/main" id="{28DAA213-132D-6A2A-F21C-9C7AAC5538AA}"/>
              </a:ext>
            </a:extLst>
          </p:cNvPr>
          <p:cNvSpPr/>
          <p:nvPr userDrawn="1"/>
        </p:nvSpPr>
        <p:spPr>
          <a:xfrm rot="18940972">
            <a:off x="10539361" y="5650681"/>
            <a:ext cx="1640667" cy="774393"/>
          </a:xfrm>
          <a:custGeom>
            <a:avLst/>
            <a:gdLst>
              <a:gd name="connsiteX0" fmla="*/ 0 w 1591482"/>
              <a:gd name="connsiteY0" fmla="*/ 750465 h 750465"/>
              <a:gd name="connsiteX1" fmla="*/ 795741 w 1591482"/>
              <a:gd name="connsiteY1" fmla="*/ 0 h 750465"/>
              <a:gd name="connsiteX2" fmla="*/ 1591482 w 1591482"/>
              <a:gd name="connsiteY2" fmla="*/ 750465 h 750465"/>
              <a:gd name="connsiteX3" fmla="*/ 0 w 1591482"/>
              <a:gd name="connsiteY3" fmla="*/ 750465 h 750465"/>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543"/>
              <a:gd name="connsiteY0" fmla="*/ 761518 h 761518"/>
              <a:gd name="connsiteX1" fmla="*/ 784688 w 1591543"/>
              <a:gd name="connsiteY1" fmla="*/ 0 h 761518"/>
              <a:gd name="connsiteX2" fmla="*/ 1591482 w 1591543"/>
              <a:gd name="connsiteY2" fmla="*/ 761518 h 761518"/>
              <a:gd name="connsiteX3" fmla="*/ 0 w 1591543"/>
              <a:gd name="connsiteY3" fmla="*/ 761518 h 761518"/>
              <a:gd name="connsiteX0" fmla="*/ 0 w 1591556"/>
              <a:gd name="connsiteY0" fmla="*/ 756181 h 756181"/>
              <a:gd name="connsiteX1" fmla="*/ 828613 w 1591556"/>
              <a:gd name="connsiteY1" fmla="*/ 0 h 756181"/>
              <a:gd name="connsiteX2" fmla="*/ 1591482 w 1591556"/>
              <a:gd name="connsiteY2" fmla="*/ 756181 h 756181"/>
              <a:gd name="connsiteX3" fmla="*/ 0 w 1591556"/>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68383"/>
              <a:gd name="connsiteY0" fmla="*/ 780013 h 780013"/>
              <a:gd name="connsiteX1" fmla="*/ 805448 w 1568383"/>
              <a:gd name="connsiteY1" fmla="*/ 0 h 780013"/>
              <a:gd name="connsiteX2" fmla="*/ 1568317 w 1568383"/>
              <a:gd name="connsiteY2" fmla="*/ 756181 h 780013"/>
              <a:gd name="connsiteX3" fmla="*/ 0 w 1568383"/>
              <a:gd name="connsiteY3" fmla="*/ 780013 h 780013"/>
              <a:gd name="connsiteX0" fmla="*/ 28149 w 1596532"/>
              <a:gd name="connsiteY0" fmla="*/ 780013 h 780020"/>
              <a:gd name="connsiteX1" fmla="*/ 833597 w 1596532"/>
              <a:gd name="connsiteY1" fmla="*/ 0 h 780020"/>
              <a:gd name="connsiteX2" fmla="*/ 1596466 w 1596532"/>
              <a:gd name="connsiteY2" fmla="*/ 756181 h 780020"/>
              <a:gd name="connsiteX3" fmla="*/ 28149 w 1596532"/>
              <a:gd name="connsiteY3" fmla="*/ 780013 h 780020"/>
              <a:gd name="connsiteX0" fmla="*/ 28149 w 1596719"/>
              <a:gd name="connsiteY0" fmla="*/ 780013 h 780020"/>
              <a:gd name="connsiteX1" fmla="*/ 833597 w 1596719"/>
              <a:gd name="connsiteY1" fmla="*/ 0 h 780020"/>
              <a:gd name="connsiteX2" fmla="*/ 1596466 w 1596719"/>
              <a:gd name="connsiteY2" fmla="*/ 756181 h 780020"/>
              <a:gd name="connsiteX3" fmla="*/ 28149 w 1596719"/>
              <a:gd name="connsiteY3" fmla="*/ 780013 h 780020"/>
              <a:gd name="connsiteX0" fmla="*/ 26113 w 1594683"/>
              <a:gd name="connsiteY0" fmla="*/ 780013 h 780029"/>
              <a:gd name="connsiteX1" fmla="*/ 831561 w 1594683"/>
              <a:gd name="connsiteY1" fmla="*/ 0 h 780029"/>
              <a:gd name="connsiteX2" fmla="*/ 1594430 w 1594683"/>
              <a:gd name="connsiteY2" fmla="*/ 756181 h 780029"/>
              <a:gd name="connsiteX3" fmla="*/ 26113 w 1594683"/>
              <a:gd name="connsiteY3" fmla="*/ 780013 h 780029"/>
              <a:gd name="connsiteX0" fmla="*/ 19416 w 1587986"/>
              <a:gd name="connsiteY0" fmla="*/ 780013 h 852385"/>
              <a:gd name="connsiteX1" fmla="*/ 824864 w 1587986"/>
              <a:gd name="connsiteY1" fmla="*/ 0 h 852385"/>
              <a:gd name="connsiteX2" fmla="*/ 1587733 w 1587986"/>
              <a:gd name="connsiteY2" fmla="*/ 756181 h 852385"/>
              <a:gd name="connsiteX3" fmla="*/ 19416 w 1587986"/>
              <a:gd name="connsiteY3" fmla="*/ 780013 h 852385"/>
              <a:gd name="connsiteX0" fmla="*/ 19416 w 1587986"/>
              <a:gd name="connsiteY0" fmla="*/ 780013 h 852385"/>
              <a:gd name="connsiteX1" fmla="*/ 824864 w 1587986"/>
              <a:gd name="connsiteY1" fmla="*/ 0 h 852385"/>
              <a:gd name="connsiteX2" fmla="*/ 1587733 w 1587986"/>
              <a:gd name="connsiteY2" fmla="*/ 756181 h 852385"/>
              <a:gd name="connsiteX3" fmla="*/ 19416 w 1587986"/>
              <a:gd name="connsiteY3" fmla="*/ 780013 h 852385"/>
              <a:gd name="connsiteX0" fmla="*/ 19416 w 1587986"/>
              <a:gd name="connsiteY0" fmla="*/ 780013 h 780013"/>
              <a:gd name="connsiteX1" fmla="*/ 824864 w 1587986"/>
              <a:gd name="connsiteY1" fmla="*/ 0 h 780013"/>
              <a:gd name="connsiteX2" fmla="*/ 1587733 w 1587986"/>
              <a:gd name="connsiteY2" fmla="*/ 756181 h 780013"/>
              <a:gd name="connsiteX3" fmla="*/ 19416 w 1587986"/>
              <a:gd name="connsiteY3" fmla="*/ 780013 h 780013"/>
              <a:gd name="connsiteX0" fmla="*/ 0 w 1568570"/>
              <a:gd name="connsiteY0" fmla="*/ 780013 h 780013"/>
              <a:gd name="connsiteX1" fmla="*/ 805448 w 1568570"/>
              <a:gd name="connsiteY1" fmla="*/ 0 h 780013"/>
              <a:gd name="connsiteX2" fmla="*/ 1568317 w 1568570"/>
              <a:gd name="connsiteY2" fmla="*/ 756181 h 780013"/>
              <a:gd name="connsiteX3" fmla="*/ 0 w 1568570"/>
              <a:gd name="connsiteY3" fmla="*/ 780013 h 780013"/>
            </a:gdLst>
            <a:ahLst/>
            <a:cxnLst>
              <a:cxn ang="0">
                <a:pos x="connsiteX0" y="connsiteY0"/>
              </a:cxn>
              <a:cxn ang="0">
                <a:pos x="connsiteX1" y="connsiteY1"/>
              </a:cxn>
              <a:cxn ang="0">
                <a:pos x="connsiteX2" y="connsiteY2"/>
              </a:cxn>
              <a:cxn ang="0">
                <a:pos x="connsiteX3" y="connsiteY3"/>
              </a:cxn>
            </a:cxnLst>
            <a:rect l="l" t="t" r="r" b="b"/>
            <a:pathLst>
              <a:path w="1568570" h="780013">
                <a:moveTo>
                  <a:pt x="0" y="780013"/>
                </a:moveTo>
                <a:cubicBezTo>
                  <a:pt x="22577" y="772854"/>
                  <a:pt x="614066" y="457407"/>
                  <a:pt x="805448" y="0"/>
                </a:cubicBezTo>
                <a:cubicBezTo>
                  <a:pt x="1338525" y="651398"/>
                  <a:pt x="1577484" y="756042"/>
                  <a:pt x="1568317" y="756181"/>
                </a:cubicBezTo>
                <a:lnTo>
                  <a:pt x="0" y="780013"/>
                </a:lnTo>
                <a:close/>
              </a:path>
            </a:pathLst>
          </a:custGeom>
          <a:solidFill>
            <a:srgbClr val="303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A8479A2B-31D9-0E3C-9171-7C8A00505931}"/>
              </a:ext>
            </a:extLst>
          </p:cNvPr>
          <p:cNvSpPr txBox="1">
            <a:spLocks/>
          </p:cNvSpPr>
          <p:nvPr userDrawn="1"/>
        </p:nvSpPr>
        <p:spPr>
          <a:xfrm>
            <a:off x="11291245" y="6408696"/>
            <a:ext cx="1003253" cy="47932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spcBef>
                <a:spcPts val="0"/>
              </a:spcBef>
            </a:pPr>
            <a:r>
              <a:rPr lang="en-US" sz="2000" b="1" cap="all">
                <a:solidFill>
                  <a:srgbClr val="EE426D"/>
                </a:solidFill>
              </a:rPr>
              <a:t>Gn5-1</a:t>
            </a:r>
            <a:endParaRPr lang="en-GB" sz="2000" b="1" cap="all">
              <a:solidFill>
                <a:srgbClr val="EE426D"/>
              </a:solidFill>
            </a:endParaRPr>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lvl3pPr>
              <a:defRPr sz="2200"/>
            </a:lvl3pPr>
            <a:lvl4pPr>
              <a:defRPr sz="2200"/>
            </a:lvl4pPr>
            <a:lvl5pPr>
              <a:defRPr sz="22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387589"/>
            <a:ext cx="9894723" cy="430909"/>
          </a:xfrm>
          <a:prstGeom prst="rect">
            <a:avLst/>
          </a:prstGeom>
        </p:spPr>
        <p:txBody>
          <a:bodyPr vert="horz" lIns="91440" tIns="45720" rIns="91440" bIns="45720" rtlCol="0" anchor="ctr">
            <a:noAutofit/>
          </a:bodyPr>
          <a:lstStyle>
            <a:lvl1pPr>
              <a:defRPr sz="2800"/>
            </a:lvl1pPr>
          </a:lstStyle>
          <a:p>
            <a:r>
              <a:rPr lang="en-US"/>
              <a:t>Click to edit Master title style</a:t>
            </a:r>
            <a:endParaRPr lang="en-GB"/>
          </a:p>
        </p:txBody>
      </p:sp>
    </p:spTree>
    <p:extLst>
      <p:ext uri="{BB962C8B-B14F-4D97-AF65-F5344CB8AC3E}">
        <p14:creationId xmlns:p14="http://schemas.microsoft.com/office/powerpoint/2010/main" val="3822536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BA939C3-905C-4049-D5FD-91F532688AE0}"/>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75F30A1-C025-1F55-1C24-49A097BD075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6" name="Rectangle 5">
            <a:extLst>
              <a:ext uri="{FF2B5EF4-FFF2-40B4-BE49-F238E27FC236}">
                <a16:creationId xmlns:a16="http://schemas.microsoft.com/office/drawing/2014/main" id="{D847AC89-A300-37E0-582A-DEC698078DFC}"/>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C8C079E9-6E43-7154-64B2-1A5EEF4F8B5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
        <p:nvSpPr>
          <p:cNvPr id="18" name="Title Placeholder 1">
            <a:extLst>
              <a:ext uri="{FF2B5EF4-FFF2-40B4-BE49-F238E27FC236}">
                <a16:creationId xmlns:a16="http://schemas.microsoft.com/office/drawing/2014/main" id="{623F1CF0-B6DA-C595-B8D5-3F1209326CB0}"/>
              </a:ext>
            </a:extLst>
          </p:cNvPr>
          <p:cNvSpPr>
            <a:spLocks noGrp="1"/>
          </p:cNvSpPr>
          <p:nvPr>
            <p:ph type="title"/>
          </p:nvPr>
        </p:nvSpPr>
        <p:spPr>
          <a:xfrm>
            <a:off x="744354" y="2187410"/>
            <a:ext cx="9894723" cy="430909"/>
          </a:xfrm>
          <a:prstGeom prst="rect">
            <a:avLst/>
          </a:prstGeom>
        </p:spPr>
        <p:txBody>
          <a:bodyPr vert="horz" lIns="91440" tIns="45720" rIns="91440" bIns="45720" rtlCol="0" anchor="ctr">
            <a:noAutofit/>
          </a:bodyPr>
          <a:lstStyle>
            <a:lvl1pPr>
              <a:defRPr sz="4000">
                <a:solidFill>
                  <a:schemeClr val="bg1"/>
                </a:solidFill>
              </a:defRPr>
            </a:lvl1pPr>
          </a:lstStyle>
          <a:p>
            <a:r>
              <a:rPr lang="en-US"/>
              <a:t>Click to edit Master title style</a:t>
            </a:r>
            <a:endParaRPr lang="en-GB"/>
          </a:p>
        </p:txBody>
      </p:sp>
      <p:sp>
        <p:nvSpPr>
          <p:cNvPr id="25" name="Content Placeholder 3">
            <a:extLst>
              <a:ext uri="{FF2B5EF4-FFF2-40B4-BE49-F238E27FC236}">
                <a16:creationId xmlns:a16="http://schemas.microsoft.com/office/drawing/2014/main" id="{909EE48B-16DB-EFC1-DECD-D77BE81D8901}"/>
              </a:ext>
            </a:extLst>
          </p:cNvPr>
          <p:cNvSpPr>
            <a:spLocks noGrp="1"/>
          </p:cNvSpPr>
          <p:nvPr>
            <p:ph sz="quarter" idx="10" hasCustomPrompt="1"/>
          </p:nvPr>
        </p:nvSpPr>
        <p:spPr>
          <a:xfrm>
            <a:off x="744354" y="2650636"/>
            <a:ext cx="10444393" cy="479323"/>
          </a:xfrm>
          <a:prstGeom prst="rect">
            <a:avLst/>
          </a:prstGeom>
        </p:spPr>
        <p:txBody>
          <a:bodyPr/>
          <a:lstStyle>
            <a:lvl1pPr marL="0" indent="0">
              <a:buNone/>
              <a:defRPr sz="2400">
                <a:solidFill>
                  <a:schemeClr val="bg1"/>
                </a:solidFill>
              </a:defRPr>
            </a:lvl1pPr>
            <a:lvl2pPr>
              <a:defRPr sz="2400">
                <a:solidFill>
                  <a:schemeClr val="bg1"/>
                </a:solidFill>
              </a:defRPr>
            </a:lvl2pPr>
            <a:lvl3pPr>
              <a:defRPr sz="2400">
                <a:solidFill>
                  <a:schemeClr val="bg1"/>
                </a:solidFill>
              </a:defRPr>
            </a:lvl3pPr>
            <a:lvl4pPr>
              <a:defRPr sz="2400">
                <a:solidFill>
                  <a:schemeClr val="bg1"/>
                </a:solidFill>
              </a:defRPr>
            </a:lvl4pPr>
            <a:lvl5pPr>
              <a:defRPr sz="2400">
                <a:solidFill>
                  <a:schemeClr val="bg1"/>
                </a:solidFill>
              </a:defRPr>
            </a:lvl5pPr>
          </a:lstStyle>
          <a:p>
            <a:pPr lvl="0"/>
            <a:r>
              <a:rPr lang="en-GB"/>
              <a:t>Click to edit Master subtitle styles</a:t>
            </a:r>
          </a:p>
        </p:txBody>
      </p:sp>
      <p:sp>
        <p:nvSpPr>
          <p:cNvPr id="4" name="Text Placeholder 6">
            <a:extLst>
              <a:ext uri="{FF2B5EF4-FFF2-40B4-BE49-F238E27FC236}">
                <a16:creationId xmlns:a16="http://schemas.microsoft.com/office/drawing/2014/main" id="{CCCA3BB8-A994-4079-4751-525E79977CE8}"/>
              </a:ext>
            </a:extLst>
          </p:cNvPr>
          <p:cNvSpPr txBox="1">
            <a:spLocks/>
          </p:cNvSpPr>
          <p:nvPr userDrawn="1"/>
        </p:nvSpPr>
        <p:spPr>
          <a:xfrm>
            <a:off x="744354" y="530354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a:solidFill>
                  <a:schemeClr val="bg1"/>
                </a:solidFill>
              </a:rPr>
              <a:t>www.geant.org</a:t>
            </a:r>
            <a:endParaRPr lang="en-GB" sz="1400">
              <a:solidFill>
                <a:schemeClr val="bg1"/>
              </a:solidFill>
            </a:endParaRPr>
          </a:p>
        </p:txBody>
      </p:sp>
      <p:pic>
        <p:nvPicPr>
          <p:cNvPr id="9" name="Picture 8" descr="Graphical user interface, text, email&#10;&#10;Description automatically generated">
            <a:extLst>
              <a:ext uri="{FF2B5EF4-FFF2-40B4-BE49-F238E27FC236}">
                <a16:creationId xmlns:a16="http://schemas.microsoft.com/office/drawing/2014/main" id="{47868D09-7E26-5049-0782-B28B5EDDF46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189" y="5824136"/>
            <a:ext cx="1984777" cy="414874"/>
          </a:xfrm>
          <a:prstGeom prst="rect">
            <a:avLst/>
          </a:prstGeom>
        </p:spPr>
      </p:pic>
    </p:spTree>
    <p:extLst>
      <p:ext uri="{BB962C8B-B14F-4D97-AF65-F5344CB8AC3E}">
        <p14:creationId xmlns:p14="http://schemas.microsoft.com/office/powerpoint/2010/main" val="26838512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3"/>
          <p:cNvSpPr txBox="1">
            <a:spLocks noChangeArrowheads="1"/>
          </p:cNvSpPr>
          <p:nvPr userDrawn="1"/>
        </p:nvSpPr>
        <p:spPr bwMode="auto">
          <a:xfrm>
            <a:off x="8111484" y="4779932"/>
            <a:ext cx="3523570" cy="14715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marL="0" marR="0" lvl="0" indent="0" algn="r" defTabSz="1016000" rtl="0" eaLnBrk="1" fontAlgn="auto" latinLnBrk="0" hangingPunct="1">
              <a:lnSpc>
                <a:spcPct val="100000"/>
              </a:lnSpc>
              <a:spcBef>
                <a:spcPct val="20000"/>
              </a:spcBef>
              <a:spcAft>
                <a:spcPts val="0"/>
              </a:spcAft>
              <a:buClr>
                <a:srgbClr val="B4D100"/>
              </a:buClr>
              <a:buSzPct val="80000"/>
              <a:buFontTx/>
              <a:buNone/>
              <a:tabLst/>
              <a:defRPr/>
            </a:pPr>
            <a:endParaRPr kumimoji="0" lang="en-US" sz="1800" b="0" i="0" u="none" strike="noStrike" kern="1200" cap="none" spc="0" normalizeH="0" baseline="0" noProof="0">
              <a:ln>
                <a:noFill/>
              </a:ln>
              <a:solidFill>
                <a:prstClr val="white"/>
              </a:solidFill>
              <a:effectLst/>
              <a:uLnTx/>
              <a:uFillTx/>
              <a:latin typeface="Arial" charset="0"/>
              <a:ea typeface="+mn-ea"/>
              <a:cs typeface="+mn-cs"/>
            </a:endParaRPr>
          </a:p>
          <a:p>
            <a:pPr marL="0" marR="0" lvl="0" indent="0" algn="r" defTabSz="1016000" rtl="0" eaLnBrk="1" fontAlgn="auto" latinLnBrk="0" hangingPunct="1">
              <a:lnSpc>
                <a:spcPct val="100000"/>
              </a:lnSpc>
              <a:spcBef>
                <a:spcPct val="20000"/>
              </a:spcBef>
              <a:spcAft>
                <a:spcPts val="0"/>
              </a:spcAft>
              <a:buClr>
                <a:srgbClr val="B4D100"/>
              </a:buClr>
              <a:buSzPct val="80000"/>
              <a:buFontTx/>
              <a:buNone/>
              <a:tabLst/>
              <a:defRPr/>
            </a:pPr>
            <a:r>
              <a:rPr kumimoji="0" lang="en-US" sz="1800" b="0" i="0" u="none" strike="noStrike" kern="1200" cap="none" spc="0" normalizeH="0" baseline="0" noProof="0">
                <a:ln>
                  <a:noFill/>
                </a:ln>
                <a:solidFill>
                  <a:prstClr val="white"/>
                </a:solidFill>
                <a:effectLst/>
                <a:uLnTx/>
                <a:uFillTx/>
                <a:latin typeface="Arial" charset="0"/>
                <a:ea typeface="+mn-ea"/>
                <a:cs typeface="+mn-cs"/>
              </a:rPr>
              <a:t>GN4-1 EC Review</a:t>
            </a:r>
          </a:p>
          <a:p>
            <a:pPr marL="0" marR="0" lvl="0" indent="0" algn="r" defTabSz="1016000" rtl="0" eaLnBrk="1" fontAlgn="auto" latinLnBrk="0" hangingPunct="1">
              <a:lnSpc>
                <a:spcPct val="100000"/>
              </a:lnSpc>
              <a:spcBef>
                <a:spcPct val="20000"/>
              </a:spcBef>
              <a:spcAft>
                <a:spcPts val="0"/>
              </a:spcAft>
              <a:buClr>
                <a:srgbClr val="B4D100"/>
              </a:buClr>
              <a:buSzPct val="80000"/>
              <a:buFontTx/>
              <a:buNone/>
              <a:tabLst/>
              <a:defRPr/>
            </a:pPr>
            <a:r>
              <a:rPr kumimoji="0" lang="en-GB" sz="1800" b="0" i="0" u="none" strike="noStrike" kern="1200" cap="none" spc="0" normalizeH="0" baseline="0" noProof="0">
                <a:ln>
                  <a:noFill/>
                </a:ln>
                <a:solidFill>
                  <a:prstClr val="white"/>
                </a:solidFill>
                <a:effectLst/>
                <a:uLnTx/>
                <a:uFillTx/>
                <a:latin typeface="Arial" charset="0"/>
                <a:ea typeface="+mn-ea"/>
                <a:cs typeface="+mn-cs"/>
              </a:rPr>
              <a:t>TBC 2016</a:t>
            </a:r>
          </a:p>
          <a:p>
            <a:pPr marL="0" marR="0" lvl="0" indent="0" algn="r" defTabSz="1016000" rtl="0" eaLnBrk="1" fontAlgn="auto" latinLnBrk="0" hangingPunct="1">
              <a:lnSpc>
                <a:spcPct val="100000"/>
              </a:lnSpc>
              <a:spcBef>
                <a:spcPct val="20000"/>
              </a:spcBef>
              <a:spcAft>
                <a:spcPts val="0"/>
              </a:spcAft>
              <a:buClr>
                <a:srgbClr val="B4D100"/>
              </a:buClr>
              <a:buSzPct val="80000"/>
              <a:buFontTx/>
              <a:buNone/>
              <a:tabLst/>
              <a:defRPr/>
            </a:pPr>
            <a:r>
              <a:rPr kumimoji="0" lang="en-US" sz="1800" b="0" i="0" u="none" strike="noStrike" kern="1200" cap="none" spc="0" normalizeH="0" baseline="0" noProof="0">
                <a:ln>
                  <a:noFill/>
                </a:ln>
                <a:solidFill>
                  <a:prstClr val="white"/>
                </a:solidFill>
                <a:effectLst/>
                <a:uLnTx/>
                <a:uFillTx/>
                <a:latin typeface="Arial" charset="0"/>
                <a:ea typeface="+mn-ea"/>
                <a:cs typeface="+mn-cs"/>
              </a:rPr>
              <a:t>Brussels</a:t>
            </a:r>
          </a:p>
          <a:p>
            <a:pPr marL="0" marR="0" lvl="0" indent="0" algn="r" defTabSz="1016000" rtl="0" eaLnBrk="1" fontAlgn="auto" latinLnBrk="0" hangingPunct="1">
              <a:lnSpc>
                <a:spcPct val="100000"/>
              </a:lnSpc>
              <a:spcBef>
                <a:spcPct val="20000"/>
              </a:spcBef>
              <a:spcAft>
                <a:spcPts val="0"/>
              </a:spcAft>
              <a:buClr>
                <a:srgbClr val="B4D100"/>
              </a:buClr>
              <a:buSzPct val="80000"/>
              <a:buFontTx/>
              <a:buNone/>
              <a:tabLst/>
              <a:defRPr/>
            </a:pPr>
            <a:endParaRPr kumimoji="0" lang="en-US" sz="1800" b="0" i="0" u="none" strike="noStrike" kern="1200" cap="none" spc="0" normalizeH="0" baseline="0" noProof="0">
              <a:ln>
                <a:noFill/>
              </a:ln>
              <a:solidFill>
                <a:prstClr val="white"/>
              </a:solidFill>
              <a:effectLst/>
              <a:uLnTx/>
              <a:uFillTx/>
              <a:latin typeface="Arial" charset="0"/>
              <a:ea typeface="+mn-ea"/>
              <a:cs typeface="+mn-cs"/>
            </a:endParaRP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5" name="Rectangle 3"/>
          <p:cNvSpPr txBox="1">
            <a:spLocks noChangeArrowheads="1"/>
          </p:cNvSpPr>
          <p:nvPr userDrawn="1"/>
        </p:nvSpPr>
        <p:spPr bwMode="auto">
          <a:xfrm>
            <a:off x="848735" y="5076227"/>
            <a:ext cx="3798887" cy="12565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marL="0" marR="0" lvl="0" indent="0" algn="l" defTabSz="1016000" rtl="0" eaLnBrk="1" fontAlgn="auto" latinLnBrk="0" hangingPunct="1">
              <a:lnSpc>
                <a:spcPct val="100000"/>
              </a:lnSpc>
              <a:spcBef>
                <a:spcPct val="20000"/>
              </a:spcBef>
              <a:spcAft>
                <a:spcPts val="0"/>
              </a:spcAft>
              <a:buClr>
                <a:srgbClr val="B4D100"/>
              </a:buClr>
              <a:buSzPct val="80000"/>
              <a:buFontTx/>
              <a:buNone/>
              <a:tabLst/>
              <a:defRPr/>
            </a:pPr>
            <a:r>
              <a:rPr kumimoji="0" lang="en-US" sz="1800" b="0" i="0" u="none" strike="noStrike" kern="1200" cap="none" spc="0" normalizeH="0" baseline="0" noProof="0">
                <a:ln>
                  <a:noFill/>
                </a:ln>
                <a:solidFill>
                  <a:prstClr val="white"/>
                </a:solidFill>
                <a:effectLst/>
                <a:uLnTx/>
                <a:uFillTx/>
                <a:latin typeface="Arial" charset="0"/>
                <a:ea typeface="+mn-ea"/>
                <a:cs typeface="+mn-cs"/>
              </a:rPr>
              <a:t>Presenter Name, Organisation</a:t>
            </a:r>
          </a:p>
          <a:p>
            <a:pPr marL="0" marR="0" lvl="0" indent="0" algn="l" defTabSz="1016000" rtl="0" eaLnBrk="1" fontAlgn="auto" latinLnBrk="0" hangingPunct="1">
              <a:lnSpc>
                <a:spcPct val="100000"/>
              </a:lnSpc>
              <a:spcBef>
                <a:spcPct val="20000"/>
              </a:spcBef>
              <a:spcAft>
                <a:spcPts val="0"/>
              </a:spcAft>
              <a:buClr>
                <a:srgbClr val="B4D100"/>
              </a:buClr>
              <a:buSzPct val="80000"/>
              <a:buFontTx/>
              <a:buNone/>
              <a:tabLst/>
              <a:defRPr/>
            </a:pPr>
            <a:endParaRPr kumimoji="0" lang="en-US" sz="1800" b="0" i="0" u="none" strike="noStrike" kern="1200" cap="none" spc="0" normalizeH="0" baseline="0" noProof="0">
              <a:ln>
                <a:noFill/>
              </a:ln>
              <a:solidFill>
                <a:prstClr val="white"/>
              </a:solidFill>
              <a:effectLst/>
              <a:uLnTx/>
              <a:uFillTx/>
              <a:latin typeface="Arial" charset="0"/>
              <a:ea typeface="+mn-ea"/>
              <a:cs typeface="+mn-cs"/>
            </a:endParaRPr>
          </a:p>
        </p:txBody>
      </p:sp>
      <p:sp>
        <p:nvSpPr>
          <p:cNvPr id="7" name="Rectangle 6"/>
          <p:cNvSpPr/>
          <p:nvPr userDrawn="1"/>
        </p:nvSpPr>
        <p:spPr>
          <a:xfrm>
            <a:off x="-19160" y="-47949"/>
            <a:ext cx="12211160"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22072" y="564840"/>
            <a:ext cx="9969928" cy="5606618"/>
          </a:xfrm>
          <a:prstGeom prst="rect">
            <a:avLst/>
          </a:prstGeom>
        </p:spPr>
      </p:pic>
      <p:sp>
        <p:nvSpPr>
          <p:cNvPr id="8" name="Rectangle 3"/>
          <p:cNvSpPr txBox="1">
            <a:spLocks noChangeArrowheads="1"/>
          </p:cNvSpPr>
          <p:nvPr userDrawn="1"/>
        </p:nvSpPr>
        <p:spPr bwMode="auto">
          <a:xfrm>
            <a:off x="848735" y="3362037"/>
            <a:ext cx="3523570" cy="1039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marL="0" marR="0" lvl="0" indent="0" algn="l" defTabSz="1016000" rtl="0" eaLnBrk="1" fontAlgn="auto" latinLnBrk="0" hangingPunct="1">
              <a:lnSpc>
                <a:spcPct val="100000"/>
              </a:lnSpc>
              <a:spcBef>
                <a:spcPct val="20000"/>
              </a:spcBef>
              <a:spcAft>
                <a:spcPts val="0"/>
              </a:spcAft>
              <a:buClr>
                <a:srgbClr val="B4D100"/>
              </a:buClr>
              <a:buSzPct val="80000"/>
              <a:buFontTx/>
              <a:buNone/>
              <a:tabLst/>
              <a:defRPr/>
            </a:pPr>
            <a:r>
              <a:rPr kumimoji="0" lang="en-US" sz="1800" b="0" i="0" u="none" strike="noStrike" kern="1200" cap="none" spc="0" normalizeH="0" baseline="0" noProof="0">
                <a:ln>
                  <a:noFill/>
                </a:ln>
                <a:solidFill>
                  <a:prstClr val="white"/>
                </a:solidFill>
                <a:effectLst/>
                <a:uLnTx/>
                <a:uFillTx/>
                <a:latin typeface="Calibri" panose="020F0502020204030204"/>
                <a:ea typeface="+mn-ea"/>
                <a:cs typeface="+mn-cs"/>
              </a:rPr>
              <a:t>GN4-2 Period 1 EC Review</a:t>
            </a:r>
          </a:p>
          <a:p>
            <a:pPr marL="0" marR="0" lvl="0" indent="0" algn="l" defTabSz="1016000" rtl="0" eaLnBrk="1" fontAlgn="auto" latinLnBrk="0" hangingPunct="1">
              <a:lnSpc>
                <a:spcPct val="100000"/>
              </a:lnSpc>
              <a:spcBef>
                <a:spcPct val="20000"/>
              </a:spcBef>
              <a:spcAft>
                <a:spcPts val="0"/>
              </a:spcAft>
              <a:buClr>
                <a:srgbClr val="B4D100"/>
              </a:buClr>
              <a:buSzPct val="80000"/>
              <a:buFontTx/>
              <a:buNone/>
              <a:tabLst/>
              <a:defRPr/>
            </a:pPr>
            <a:r>
              <a:rPr kumimoji="0" lang="en-GB" sz="1800" b="0" i="0" u="none" strike="noStrike" kern="1200" cap="none" spc="0" normalizeH="0" baseline="0" noProof="0">
                <a:ln>
                  <a:noFill/>
                </a:ln>
                <a:solidFill>
                  <a:prstClr val="white"/>
                </a:solidFill>
                <a:effectLst/>
                <a:uLnTx/>
                <a:uFillTx/>
                <a:latin typeface="Calibri" panose="020F0502020204030204"/>
                <a:ea typeface="+mn-ea"/>
                <a:cs typeface="+mn-cs"/>
              </a:rPr>
              <a:t>November 2017</a:t>
            </a:r>
          </a:p>
          <a:p>
            <a:pPr marL="0" marR="0" lvl="0" indent="0" algn="l" defTabSz="1016000" rtl="0" eaLnBrk="1" fontAlgn="auto" latinLnBrk="0" hangingPunct="1">
              <a:lnSpc>
                <a:spcPct val="100000"/>
              </a:lnSpc>
              <a:spcBef>
                <a:spcPct val="20000"/>
              </a:spcBef>
              <a:spcAft>
                <a:spcPts val="0"/>
              </a:spcAft>
              <a:buClr>
                <a:srgbClr val="B4D100"/>
              </a:buClr>
              <a:buSzPct val="80000"/>
              <a:buFontTx/>
              <a:buNone/>
              <a:tabLst/>
              <a:defRPr/>
            </a:pPr>
            <a:r>
              <a:rPr kumimoji="0" lang="en-US" sz="1800" b="0" i="0" u="none" strike="noStrike" kern="1200" cap="none" spc="0" normalizeH="0" baseline="0" noProof="0">
                <a:ln>
                  <a:noFill/>
                </a:ln>
                <a:solidFill>
                  <a:prstClr val="white"/>
                </a:solidFill>
                <a:effectLst/>
                <a:uLnTx/>
                <a:uFillTx/>
                <a:latin typeface="Calibri" panose="020F0502020204030204"/>
                <a:ea typeface="+mn-ea"/>
                <a:cs typeface="+mn-cs"/>
              </a:rPr>
              <a:t>Brussels</a:t>
            </a:r>
          </a:p>
          <a:p>
            <a:pPr marL="0" marR="0" lvl="0" indent="0" algn="l" defTabSz="1016000" rtl="0" eaLnBrk="1" fontAlgn="auto" latinLnBrk="0" hangingPunct="1">
              <a:lnSpc>
                <a:spcPct val="100000"/>
              </a:lnSpc>
              <a:spcBef>
                <a:spcPct val="20000"/>
              </a:spcBef>
              <a:spcAft>
                <a:spcPts val="0"/>
              </a:spcAft>
              <a:buClr>
                <a:srgbClr val="B4D100"/>
              </a:buClr>
              <a:buSzPct val="80000"/>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3"/>
          <p:cNvSpPr txBox="1">
            <a:spLocks noChangeArrowheads="1"/>
          </p:cNvSpPr>
          <p:nvPr userDrawn="1"/>
        </p:nvSpPr>
        <p:spPr bwMode="auto">
          <a:xfrm>
            <a:off x="848735" y="2264381"/>
            <a:ext cx="3798887" cy="7101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marL="0" marR="0" lvl="0" indent="0" algn="l" defTabSz="1016000" rtl="0" eaLnBrk="1" fontAlgn="auto" latinLnBrk="0" hangingPunct="1">
              <a:lnSpc>
                <a:spcPct val="100000"/>
              </a:lnSpc>
              <a:spcBef>
                <a:spcPct val="20000"/>
              </a:spcBef>
              <a:spcAft>
                <a:spcPts val="0"/>
              </a:spcAft>
              <a:buClr>
                <a:srgbClr val="B4D100"/>
              </a:buClr>
              <a:buSzPct val="80000"/>
              <a:buFontTx/>
              <a:buNone/>
              <a:tabLst/>
              <a:defRPr/>
            </a:pPr>
            <a:r>
              <a:rPr kumimoji="0" lang="en-US" sz="2400" b="1" i="0" u="none" strike="noStrike" kern="1200" cap="none" spc="0" normalizeH="0" baseline="0" noProof="0">
                <a:ln>
                  <a:noFill/>
                </a:ln>
                <a:solidFill>
                  <a:prstClr val="white"/>
                </a:solidFill>
                <a:effectLst/>
                <a:uLnTx/>
                <a:uFillTx/>
                <a:latin typeface="Calibri" panose="020F0502020204030204"/>
                <a:ea typeface="+mn-ea"/>
                <a:cs typeface="+mn-cs"/>
              </a:rPr>
              <a:t>Name, GÉANT</a:t>
            </a:r>
          </a:p>
          <a:p>
            <a:pPr marL="0" marR="0" lvl="0" indent="0" algn="l" defTabSz="1016000" rtl="0" eaLnBrk="1" fontAlgn="auto" latinLnBrk="0" hangingPunct="1">
              <a:lnSpc>
                <a:spcPct val="100000"/>
              </a:lnSpc>
              <a:spcBef>
                <a:spcPct val="20000"/>
              </a:spcBef>
              <a:spcAft>
                <a:spcPts val="0"/>
              </a:spcAft>
              <a:buClr>
                <a:srgbClr val="B4D100"/>
              </a:buClr>
              <a:buSzPct val="80000"/>
              <a:buFontTx/>
              <a:buNone/>
              <a:tabLst/>
              <a:defRPr/>
            </a:pPr>
            <a:endParaRPr kumimoji="0" lang="en-US" sz="1800" b="0" i="0" u="none" strike="noStrike" kern="1200" cap="none" spc="0" normalizeH="0" baseline="0" noProof="0">
              <a:ln>
                <a:noFill/>
              </a:ln>
              <a:solidFill>
                <a:prstClr val="white"/>
              </a:solidFill>
              <a:effectLst/>
              <a:uLnTx/>
              <a:uFillTx/>
              <a:latin typeface="Arial" charset="0"/>
              <a:ea typeface="+mn-ea"/>
              <a:cs typeface="+mn-cs"/>
            </a:endParaRPr>
          </a:p>
        </p:txBody>
      </p:sp>
      <p:sp>
        <p:nvSpPr>
          <p:cNvPr id="13" name="Rectangle 2"/>
          <p:cNvSpPr txBox="1">
            <a:spLocks noChangeArrowheads="1"/>
          </p:cNvSpPr>
          <p:nvPr userDrawn="1"/>
        </p:nvSpPr>
        <p:spPr bwMode="auto">
          <a:xfrm>
            <a:off x="848735" y="1246161"/>
            <a:ext cx="8831596" cy="10179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marL="0" marR="0" lvl="0" indent="0" algn="l" defTabSz="10160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srgbClr val="FFC000"/>
                </a:solidFill>
                <a:effectLst/>
                <a:uLnTx/>
                <a:uFillTx/>
                <a:latin typeface="Calibri" panose="020F0502020204030204"/>
                <a:ea typeface="+mn-ea"/>
                <a:cs typeface="+mn-cs"/>
              </a:rPr>
              <a:t>WP1: Work Package Title</a:t>
            </a:r>
          </a:p>
        </p:txBody>
      </p:sp>
      <p:pic>
        <p:nvPicPr>
          <p:cNvPr id="11" name="Picture 10">
            <a:extLst>
              <a:ext uri="{FF2B5EF4-FFF2-40B4-BE49-F238E27FC236}">
                <a16:creationId xmlns:a16="http://schemas.microsoft.com/office/drawing/2014/main" id="{AE2D7825-E082-46CF-9AD4-04A15F43B42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35117" y="484770"/>
            <a:ext cx="1531586" cy="664593"/>
          </a:xfrm>
          <a:prstGeom prst="rect">
            <a:avLst/>
          </a:prstGeom>
        </p:spPr>
      </p:pic>
    </p:spTree>
    <p:extLst>
      <p:ext uri="{BB962C8B-B14F-4D97-AF65-F5344CB8AC3E}">
        <p14:creationId xmlns:p14="http://schemas.microsoft.com/office/powerpoint/2010/main" val="16815673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Foote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3" name="Content Placeholder 2"/>
          <p:cNvSpPr>
            <a:spLocks noGrp="1"/>
          </p:cNvSpPr>
          <p:nvPr>
            <p:ph idx="1"/>
          </p:nvPr>
        </p:nvSpPr>
        <p:spPr>
          <a:xfrm>
            <a:off x="455022" y="1502908"/>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itle 11"/>
          <p:cNvSpPr>
            <a:spLocks noGrp="1"/>
          </p:cNvSpPr>
          <p:nvPr>
            <p:ph type="title"/>
          </p:nvPr>
        </p:nvSpPr>
        <p:spPr/>
        <p:txBody>
          <a:bodyPr/>
          <a:lstStyle>
            <a:lvl1pPr>
              <a:defRPr>
                <a:solidFill>
                  <a:srgbClr val="FFC000"/>
                </a:solidFill>
              </a:defRPr>
            </a:lvl1pPr>
          </a:lstStyle>
          <a:p>
            <a:r>
              <a:rPr lang="en-US"/>
              <a:t>Click to edit Master title style</a:t>
            </a:r>
            <a:endParaRPr lang="en-GB"/>
          </a:p>
        </p:txBody>
      </p:sp>
      <p:sp>
        <p:nvSpPr>
          <p:cNvPr id="13" name="Slide Number Placeholder 12"/>
          <p:cNvSpPr>
            <a:spLocks noGrp="1"/>
          </p:cNvSpPr>
          <p:nvPr>
            <p:ph type="sldNum" sz="quarter" idx="10"/>
          </p:nvPr>
        </p:nvSpPr>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99DB5B91-B4E4-4EE4-BE5C-3E09032CE5EC}" type="slidenum">
              <a:rPr kumimoji="0" lang="en-GB"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B8889F07-B6A9-41E1-A7CB-4F89EDE32D5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3"/>
            <a:ext cx="1531586" cy="664593"/>
          </a:xfrm>
          <a:prstGeom prst="rect">
            <a:avLst/>
          </a:prstGeom>
        </p:spPr>
      </p:pic>
      <p:sp>
        <p:nvSpPr>
          <p:cNvPr id="4" name="TextBox 3">
            <a:extLst>
              <a:ext uri="{FF2B5EF4-FFF2-40B4-BE49-F238E27FC236}">
                <a16:creationId xmlns:a16="http://schemas.microsoft.com/office/drawing/2014/main" id="{DDD143F2-E706-4718-BDE8-C7C989B63E2E}"/>
              </a:ext>
            </a:extLst>
          </p:cNvPr>
          <p:cNvSpPr txBox="1"/>
          <p:nvPr userDrawn="1"/>
        </p:nvSpPr>
        <p:spPr>
          <a:xfrm>
            <a:off x="457199" y="6523901"/>
            <a:ext cx="271042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Calibri" panose="020F0502020204030204"/>
                <a:ea typeface="+mn-ea"/>
                <a:cs typeface="+mn-cs"/>
              </a:rPr>
              <a:t>GN4-3 / GN4-3N Symposium 2020 </a:t>
            </a:r>
          </a:p>
        </p:txBody>
      </p:sp>
    </p:spTree>
    <p:extLst>
      <p:ext uri="{BB962C8B-B14F-4D97-AF65-F5344CB8AC3E}">
        <p14:creationId xmlns:p14="http://schemas.microsoft.com/office/powerpoint/2010/main" val="5299748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9" name="Title 3"/>
          <p:cNvSpPr txBox="1">
            <a:spLocks/>
          </p:cNvSpPr>
          <p:nvPr userDrawn="1"/>
        </p:nvSpPr>
        <p:spPr>
          <a:xfrm>
            <a:off x="8229601" y="2547258"/>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GB" sz="2100" b="0" i="0" u="none" strike="noStrike" kern="1200" cap="none" spc="0" normalizeH="0" baseline="0" noProof="0">
              <a:ln>
                <a:noFill/>
              </a:ln>
              <a:solidFill>
                <a:prstClr val="white"/>
              </a:solidFill>
              <a:effectLst/>
              <a:uLnTx/>
              <a:uFillTx/>
              <a:latin typeface="Calibri"/>
              <a:ea typeface="Verdana" panose="020B0604030504040204" pitchFamily="34" charset="0"/>
            </a:endParaRPr>
          </a:p>
        </p:txBody>
      </p:sp>
      <p:sp>
        <p:nvSpPr>
          <p:cNvPr id="11" name="TextBox 10">
            <a:extLst>
              <a:ext uri="{FF2B5EF4-FFF2-40B4-BE49-F238E27FC236}">
                <a16:creationId xmlns:a16="http://schemas.microsoft.com/office/drawing/2014/main" id="{32BD7252-08DD-428D-98B1-D2C5551AFB24}"/>
              </a:ext>
            </a:extLst>
          </p:cNvPr>
          <p:cNvSpPr txBox="1"/>
          <p:nvPr userDrawn="1"/>
        </p:nvSpPr>
        <p:spPr>
          <a:xfrm>
            <a:off x="457199" y="6523901"/>
            <a:ext cx="271042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Calibri" panose="020F0502020204030204"/>
                <a:ea typeface="+mn-ea"/>
                <a:cs typeface="+mn-cs"/>
              </a:rPr>
              <a:t>GN4-3 / GN4-3N Symposium 2020 </a:t>
            </a:r>
          </a:p>
        </p:txBody>
      </p:sp>
      <p:pic>
        <p:nvPicPr>
          <p:cNvPr id="12" name="Picture 11">
            <a:extLst>
              <a:ext uri="{FF2B5EF4-FFF2-40B4-BE49-F238E27FC236}">
                <a16:creationId xmlns:a16="http://schemas.microsoft.com/office/drawing/2014/main" id="{AB080EE0-B230-4D87-A36F-F35E2BEE55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706" y="0"/>
            <a:ext cx="12204706" cy="6916057"/>
          </a:xfrm>
          <a:prstGeom prst="rect">
            <a:avLst/>
          </a:prstGeom>
        </p:spPr>
      </p:pic>
    </p:spTree>
    <p:extLst>
      <p:ext uri="{BB962C8B-B14F-4D97-AF65-F5344CB8AC3E}">
        <p14:creationId xmlns:p14="http://schemas.microsoft.com/office/powerpoint/2010/main" val="20517851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03688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ext Placeholder 2"/>
          <p:cNvSpPr>
            <a:spLocks noGrp="1"/>
          </p:cNvSpPr>
          <p:nvPr>
            <p:ph idx="1"/>
          </p:nvPr>
        </p:nvSpPr>
        <p:spPr>
          <a:xfrm>
            <a:off x="603073" y="3781715"/>
            <a:ext cx="4595949" cy="21710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36572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734174"/>
            <a:ext cx="9894723" cy="430909"/>
          </a:xfrm>
          <a:prstGeom prst="rect">
            <a:avLst/>
          </a:prstGeom>
        </p:spPr>
        <p:txBody>
          <a:bodyPr vert="horz" lIns="91440" tIns="45720" rIns="91440" bIns="45720" rtlCol="0" anchor="ctr">
            <a:noAutofit/>
          </a:bodyPr>
          <a:lstStyle>
            <a:lvl1pPr>
              <a:defRPr sz="2800"/>
            </a:lvl1pPr>
          </a:lstStyle>
          <a:p>
            <a:r>
              <a:rPr lang="en-US"/>
              <a:t>Click to edit Master title style</a:t>
            </a:r>
            <a:endParaRPr lang="en-GB"/>
          </a:p>
        </p:txBody>
      </p:sp>
    </p:spTree>
    <p:extLst>
      <p:ext uri="{BB962C8B-B14F-4D97-AF65-F5344CB8AC3E}">
        <p14:creationId xmlns:p14="http://schemas.microsoft.com/office/powerpoint/2010/main" val="2077589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10532672" y="5782284"/>
            <a:ext cx="1353542" cy="578163"/>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00621" y="2002142"/>
            <a:ext cx="9894723" cy="2722258"/>
          </a:xfrm>
          <a:prstGeom prst="rect">
            <a:avLst/>
          </a:prstGeom>
        </p:spPr>
        <p:txBody>
          <a:bodyPr vert="horz" lIns="91440" tIns="45720" rIns="91440" bIns="45720" rtlCol="0" anchor="ctr">
            <a:noAutofit/>
          </a:bodyPr>
          <a:lstStyle>
            <a:lvl1pPr>
              <a:defRPr sz="4000"/>
            </a:lvl1pPr>
          </a:lstStyle>
          <a:p>
            <a:r>
              <a:rPr lang="en-US"/>
              <a:t>Click to edit Master title style</a:t>
            </a:r>
            <a:endParaRPr lang="en-GB"/>
          </a:p>
        </p:txBody>
      </p:sp>
    </p:spTree>
    <p:extLst>
      <p:ext uri="{BB962C8B-B14F-4D97-AF65-F5344CB8AC3E}">
        <p14:creationId xmlns:p14="http://schemas.microsoft.com/office/powerpoint/2010/main" val="3974549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C3C02-CB49-7B46-F9C9-E6E7C6E13C84}"/>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a:t>Click to edit Master title style</a:t>
            </a:r>
            <a:endParaRPr lang="en-US"/>
          </a:p>
        </p:txBody>
      </p:sp>
      <p:sp>
        <p:nvSpPr>
          <p:cNvPr id="3" name="Slide Number Placeholder 4">
            <a:extLst>
              <a:ext uri="{FF2B5EF4-FFF2-40B4-BE49-F238E27FC236}">
                <a16:creationId xmlns:a16="http://schemas.microsoft.com/office/drawing/2014/main" id="{86790A62-2E7B-5F7B-4677-4AD038BB7A35}"/>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a:p>
        </p:txBody>
      </p:sp>
      <p:sp>
        <p:nvSpPr>
          <p:cNvPr id="4" name="Text Placeholder 2">
            <a:extLst>
              <a:ext uri="{FF2B5EF4-FFF2-40B4-BE49-F238E27FC236}">
                <a16:creationId xmlns:a16="http://schemas.microsoft.com/office/drawing/2014/main" id="{2B244539-6C7B-7301-9B0A-59FE06FB21D5}"/>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716713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Basic Page">
    <p:spTree>
      <p:nvGrpSpPr>
        <p:cNvPr id="1" name=""/>
        <p:cNvGrpSpPr/>
        <p:nvPr/>
      </p:nvGrpSpPr>
      <p:grpSpPr>
        <a:xfrm>
          <a:off x="0" y="0"/>
          <a:ext cx="0" cy="0"/>
          <a:chOff x="0" y="0"/>
          <a:chExt cx="0" cy="0"/>
        </a:xfrm>
      </p:grpSpPr>
      <p:sp>
        <p:nvSpPr>
          <p:cNvPr id="16" name="Slide Number Placeholder 4">
            <a:extLst>
              <a:ext uri="{FF2B5EF4-FFF2-40B4-BE49-F238E27FC236}">
                <a16:creationId xmlns:a16="http://schemas.microsoft.com/office/drawing/2014/main" id="{6F581CDD-E760-3C4B-B904-320C2653EC7D}"/>
              </a:ext>
            </a:extLst>
          </p:cNvPr>
          <p:cNvSpPr>
            <a:spLocks noGrp="1"/>
          </p:cNvSpPr>
          <p:nvPr>
            <p:ph type="sldNum" sz="quarter" idx="4"/>
          </p:nvPr>
        </p:nvSpPr>
        <p:spPr>
          <a:xfrm>
            <a:off x="11452675" y="512986"/>
            <a:ext cx="569600" cy="321399"/>
          </a:xfrm>
          <a:prstGeom prst="rect">
            <a:avLst/>
          </a:prstGeom>
        </p:spPr>
        <p:txBody>
          <a:bodyPr/>
          <a:lstStyle>
            <a:lvl1pPr algn="r">
              <a:defRPr sz="1400">
                <a:solidFill>
                  <a:srgbClr val="1F4270"/>
                </a:solidFill>
              </a:defRPr>
            </a:lvl1p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330023804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N5-IC1">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734174"/>
            <a:ext cx="9894723" cy="430909"/>
          </a:xfrm>
          <a:prstGeom prst="rect">
            <a:avLst/>
          </a:prstGeom>
        </p:spPr>
        <p:txBody>
          <a:bodyPr vert="horz" lIns="91440" tIns="45720" rIns="91440" bIns="45720" rtlCol="0" anchor="ctr">
            <a:noAutofit/>
          </a:bodyPr>
          <a:lstStyle>
            <a:lvl1pPr>
              <a:defRPr sz="2800"/>
            </a:lvl1pPr>
          </a:lstStyle>
          <a:p>
            <a:r>
              <a:rPr lang="en-US"/>
              <a:t>Click to edit Master title style</a:t>
            </a:r>
            <a:endParaRPr lang="en-GB"/>
          </a:p>
        </p:txBody>
      </p:sp>
    </p:spTree>
    <p:extLst>
      <p:ext uri="{BB962C8B-B14F-4D97-AF65-F5344CB8AC3E}">
        <p14:creationId xmlns:p14="http://schemas.microsoft.com/office/powerpoint/2010/main" val="1585969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N5-IC1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3758186"/>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N5-IC1 li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C3C02-CB49-7B46-F9C9-E6E7C6E13C84}"/>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a:t>Click to edit Master title style</a:t>
            </a:r>
            <a:endParaRPr lang="en-US"/>
          </a:p>
        </p:txBody>
      </p:sp>
      <p:sp>
        <p:nvSpPr>
          <p:cNvPr id="3" name="Slide Number Placeholder 4">
            <a:extLst>
              <a:ext uri="{FF2B5EF4-FFF2-40B4-BE49-F238E27FC236}">
                <a16:creationId xmlns:a16="http://schemas.microsoft.com/office/drawing/2014/main" id="{86790A62-2E7B-5F7B-4677-4AD038BB7A35}"/>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a:p>
        </p:txBody>
      </p:sp>
      <p:sp>
        <p:nvSpPr>
          <p:cNvPr id="4" name="Text Placeholder 2">
            <a:extLst>
              <a:ext uri="{FF2B5EF4-FFF2-40B4-BE49-F238E27FC236}">
                <a16:creationId xmlns:a16="http://schemas.microsoft.com/office/drawing/2014/main" id="{2B244539-6C7B-7301-9B0A-59FE06FB21D5}"/>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104814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14C84F7-885B-A94E-8E78-3C548CC59F92}"/>
              </a:ext>
            </a:extLst>
          </p:cNvPr>
          <p:cNvSpPr/>
          <p:nvPr userDrawn="1"/>
        </p:nvSpPr>
        <p:spPr>
          <a:xfrm>
            <a:off x="1538868"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Challenges</a:t>
            </a:r>
          </a:p>
        </p:txBody>
      </p:sp>
      <p:sp>
        <p:nvSpPr>
          <p:cNvPr id="12" name="Rectangle 11">
            <a:extLst>
              <a:ext uri="{FF2B5EF4-FFF2-40B4-BE49-F238E27FC236}">
                <a16:creationId xmlns:a16="http://schemas.microsoft.com/office/drawing/2014/main" id="{E0033503-981C-D64F-93D8-D1BA5F2FF6CB}"/>
              </a:ext>
            </a:extLst>
          </p:cNvPr>
          <p:cNvSpPr/>
          <p:nvPr userDrawn="1"/>
        </p:nvSpPr>
        <p:spPr>
          <a:xfrm>
            <a:off x="3077736"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Achievements</a:t>
            </a:r>
          </a:p>
        </p:txBody>
      </p:sp>
      <p:sp>
        <p:nvSpPr>
          <p:cNvPr id="14" name="Rectangle 13">
            <a:extLst>
              <a:ext uri="{FF2B5EF4-FFF2-40B4-BE49-F238E27FC236}">
                <a16:creationId xmlns:a16="http://schemas.microsoft.com/office/drawing/2014/main" id="{8131B7F4-3BD6-224E-B99D-5A03C421D10D}"/>
              </a:ext>
            </a:extLst>
          </p:cNvPr>
          <p:cNvSpPr/>
          <p:nvPr userDrawn="1"/>
        </p:nvSpPr>
        <p:spPr>
          <a:xfrm>
            <a:off x="4616604"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Conclusions</a:t>
            </a:r>
          </a:p>
        </p:txBody>
      </p:sp>
      <p:sp>
        <p:nvSpPr>
          <p:cNvPr id="16" name="Rectangle 15">
            <a:extLst>
              <a:ext uri="{FF2B5EF4-FFF2-40B4-BE49-F238E27FC236}">
                <a16:creationId xmlns:a16="http://schemas.microsoft.com/office/drawing/2014/main" id="{8F890159-B149-7240-8171-7C52C8290442}"/>
              </a:ext>
            </a:extLst>
          </p:cNvPr>
          <p:cNvSpPr/>
          <p:nvPr userDrawn="1"/>
        </p:nvSpPr>
        <p:spPr>
          <a:xfrm>
            <a:off x="6155472"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Q&amp;A</a:t>
            </a:r>
          </a:p>
        </p:txBody>
      </p:sp>
      <p:sp>
        <p:nvSpPr>
          <p:cNvPr id="2" name="Title 1">
            <a:extLst>
              <a:ext uri="{FF2B5EF4-FFF2-40B4-BE49-F238E27FC236}">
                <a16:creationId xmlns:a16="http://schemas.microsoft.com/office/drawing/2014/main" id="{B8363192-1966-31A9-FD95-8217F77F7A90}"/>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a:t>Click to edit Master title style</a:t>
            </a:r>
            <a:endParaRPr lang="en-US"/>
          </a:p>
        </p:txBody>
      </p:sp>
      <p:sp>
        <p:nvSpPr>
          <p:cNvPr id="4" name="Slide Number Placeholder 4">
            <a:extLst>
              <a:ext uri="{FF2B5EF4-FFF2-40B4-BE49-F238E27FC236}">
                <a16:creationId xmlns:a16="http://schemas.microsoft.com/office/drawing/2014/main" id="{6E5318C5-706F-F2A5-CB60-BE840063AA77}"/>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a:p>
        </p:txBody>
      </p:sp>
      <p:sp>
        <p:nvSpPr>
          <p:cNvPr id="5" name="Text Placeholder 2">
            <a:extLst>
              <a:ext uri="{FF2B5EF4-FFF2-40B4-BE49-F238E27FC236}">
                <a16:creationId xmlns:a16="http://schemas.microsoft.com/office/drawing/2014/main" id="{3A5C0BC5-752A-CD9F-DAEB-92F43948E06A}"/>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66599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theme" Target="../theme/theme3.xml"/><Relationship Id="rId4"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0.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11.xml"/><Relationship Id="rId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14.xml"/><Relationship Id="rId7" Type="http://schemas.openxmlformats.org/officeDocument/2006/relationships/image" Target="../media/image6.jpe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6.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639E1F8-990F-F5B1-0F9A-2A6582A4B0A9}"/>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A85A7FE-50B9-666E-795F-45B63970CB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6" name="Rectangle 15">
            <a:extLst>
              <a:ext uri="{FF2B5EF4-FFF2-40B4-BE49-F238E27FC236}">
                <a16:creationId xmlns:a16="http://schemas.microsoft.com/office/drawing/2014/main" id="{29B5C591-99D1-235D-18AA-B504CEF331E4}"/>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44D23DF3-447B-8C13-7C2C-570B97CE8A84}"/>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9389" y="918524"/>
            <a:ext cx="10472611" cy="430909"/>
          </a:xfrm>
          <a:prstGeom prst="rect">
            <a:avLst/>
          </a:prstGeom>
        </p:spPr>
        <p:txBody>
          <a:bodyPr vert="horz" lIns="91440" tIns="45720" rIns="91440" bIns="45720" rtlCol="0" anchor="ctr">
            <a:noAutofit/>
          </a:bodyPr>
          <a:lstStyle/>
          <a:p>
            <a:r>
              <a:rPr lang="en-US"/>
              <a:t>Click to edit Master title style</a:t>
            </a:r>
            <a:endParaRPr lang="en-GB"/>
          </a:p>
        </p:txBody>
      </p:sp>
      <p:sp>
        <p:nvSpPr>
          <p:cNvPr id="3" name="Text Placeholder 2"/>
          <p:cNvSpPr>
            <a:spLocks noGrp="1"/>
          </p:cNvSpPr>
          <p:nvPr>
            <p:ph type="body" idx="1"/>
          </p:nvPr>
        </p:nvSpPr>
        <p:spPr>
          <a:xfrm>
            <a:off x="449388" y="1566391"/>
            <a:ext cx="10472611"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646471"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endParaRPr lang="en-GB" dirty="0">
              <a:solidFill>
                <a:schemeClr val="bg1"/>
              </a:solidFill>
            </a:endParaRP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356610"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rgbClr val="F4E200"/>
                </a:solidFill>
                <a:latin typeface="+mn-lt"/>
              </a:rPr>
              <a:t>GN5-1</a:t>
            </a:r>
            <a:endParaRPr lang="en-GB" sz="1200" b="1">
              <a:solidFill>
                <a:srgbClr val="F4E200"/>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extLst>
      <p:ext uri="{BB962C8B-B14F-4D97-AF65-F5344CB8AC3E}">
        <p14:creationId xmlns:p14="http://schemas.microsoft.com/office/powerpoint/2010/main" val="1973598711"/>
      </p:ext>
    </p:extLst>
  </p:cSld>
  <p:clrMap bg1="lt1" tx1="dk1" bg2="lt2" tx2="dk2" accent1="accent1" accent2="accent2" accent3="accent3" accent4="accent4" accent5="accent5" accent6="accent6" hlink="hlink" folHlink="folHlink"/>
  <p:sldLayoutIdLst>
    <p:sldLayoutId id="2147483680" r:id="rId1"/>
    <p:sldLayoutId id="2147483687" r:id="rId2"/>
    <p:sldLayoutId id="2147483686" r:id="rId3"/>
    <p:sldLayoutId id="2147483700" r:id="rId4"/>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9389" y="918524"/>
            <a:ext cx="10472611" cy="430909"/>
          </a:xfrm>
          <a:prstGeom prst="rect">
            <a:avLst/>
          </a:prstGeom>
        </p:spPr>
        <p:txBody>
          <a:bodyPr vert="horz" lIns="91440" tIns="45720" rIns="91440" bIns="45720" rtlCol="0" anchor="ctr">
            <a:noAutofit/>
          </a:bodyPr>
          <a:lstStyle/>
          <a:p>
            <a:r>
              <a:rPr lang="en-US"/>
              <a:t>Click to edit Master title style</a:t>
            </a:r>
            <a:endParaRPr lang="en-GB"/>
          </a:p>
        </p:txBody>
      </p:sp>
      <p:sp>
        <p:nvSpPr>
          <p:cNvPr id="3" name="Text Placeholder 2"/>
          <p:cNvSpPr>
            <a:spLocks noGrp="1"/>
          </p:cNvSpPr>
          <p:nvPr>
            <p:ph type="body" idx="1"/>
          </p:nvPr>
        </p:nvSpPr>
        <p:spPr>
          <a:xfrm>
            <a:off x="449388" y="1566391"/>
            <a:ext cx="10472611"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646471"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endParaRPr lang="en-GB" dirty="0">
              <a:solidFill>
                <a:schemeClr val="bg1"/>
              </a:solidFill>
            </a:endParaRP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356610"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rgbClr val="F4E200"/>
                </a:solidFill>
                <a:latin typeface="+mn-lt"/>
              </a:rPr>
              <a:t>GN5-IC1</a:t>
            </a:r>
            <a:endParaRPr lang="en-GB" sz="1200" b="1">
              <a:solidFill>
                <a:srgbClr val="F4E200"/>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extLst>
      <p:ext uri="{BB962C8B-B14F-4D97-AF65-F5344CB8AC3E}">
        <p14:creationId xmlns:p14="http://schemas.microsoft.com/office/powerpoint/2010/main" val="305431622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804562"/>
      </p:ext>
    </p:extLst>
  </p:cSld>
  <p:clrMap bg1="lt1" tx1="dk1" bg2="lt2" tx2="dk2" accent1="accent1" accent2="accent2" accent3="accent3" accent4="accent4" accent5="accent5" accent6="accent6" hlink="hlink" folHlink="folHlink"/>
  <p:sldLayoutIdLst>
    <p:sldLayoutId id="2147483682"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639E1F8-990F-F5B1-0F9A-2A6582A4B0A9}"/>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A85A7FE-50B9-666E-795F-45B63970CB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6" name="Rectangle 15">
            <a:extLst>
              <a:ext uri="{FF2B5EF4-FFF2-40B4-BE49-F238E27FC236}">
                <a16:creationId xmlns:a16="http://schemas.microsoft.com/office/drawing/2014/main" id="{29B5C591-99D1-235D-18AA-B504CEF331E4}"/>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FE3F881E-B96E-DF9A-A5E7-193EEFB6779E}"/>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Tree>
    <p:extLst>
      <p:ext uri="{BB962C8B-B14F-4D97-AF65-F5344CB8AC3E}">
        <p14:creationId xmlns:p14="http://schemas.microsoft.com/office/powerpoint/2010/main" val="1789352682"/>
      </p:ext>
    </p:extLst>
  </p:cSld>
  <p:clrMap bg1="lt1" tx1="dk1" bg2="lt2" tx2="dk2" accent1="accent1" accent2="accent2" accent3="accent3" accent4="accent4" accent5="accent5" accent6="accent6" hlink="hlink" folHlink="folHlink"/>
  <p:sldLayoutIdLst>
    <p:sldLayoutId id="2147483684"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3" name="Text Placeholder 2"/>
          <p:cNvSpPr>
            <a:spLocks noGrp="1"/>
          </p:cNvSpPr>
          <p:nvPr>
            <p:ph type="body" idx="1"/>
          </p:nvPr>
        </p:nvSpPr>
        <p:spPr>
          <a:xfrm>
            <a:off x="446058" y="1503937"/>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Rectangle 19"/>
          <p:cNvSpPr/>
          <p:nvPr userDrawn="1"/>
        </p:nvSpPr>
        <p:spPr>
          <a:xfrm>
            <a:off x="-37063" y="6528141"/>
            <a:ext cx="12229062" cy="329859"/>
          </a:xfrm>
          <a:prstGeom prst="rect">
            <a:avLst/>
          </a:prstGeom>
          <a:solidFill>
            <a:srgbClr val="004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Slide Number Placeholder 5"/>
          <p:cNvSpPr>
            <a:spLocks noGrp="1"/>
          </p:cNvSpPr>
          <p:nvPr>
            <p:ph type="sldNum" sz="quarter" idx="4"/>
          </p:nvPr>
        </p:nvSpPr>
        <p:spPr>
          <a:xfrm>
            <a:off x="11439527" y="6523901"/>
            <a:ext cx="569600" cy="321399"/>
          </a:xfrm>
          <a:prstGeom prst="rect">
            <a:avLst/>
          </a:prstGeom>
        </p:spPr>
        <p:txBody>
          <a:bodyPr/>
          <a:lstStyle>
            <a:lvl1pPr>
              <a:defRPr sz="1200">
                <a:solidFill>
                  <a:schemeClr val="bg1"/>
                </a:solidFill>
              </a:defRPr>
            </a:lvl1pPr>
          </a:lstStyle>
          <a:p>
            <a:pPr marL="0" marR="0" lvl="0" indent="0" algn="l" defTabSz="914377" rtl="0" eaLnBrk="1" fontAlgn="auto" latinLnBrk="0" hangingPunct="1">
              <a:lnSpc>
                <a:spcPct val="100000"/>
              </a:lnSpc>
              <a:spcBef>
                <a:spcPts val="0"/>
              </a:spcBef>
              <a:spcAft>
                <a:spcPts val="0"/>
              </a:spcAft>
              <a:buClrTx/>
              <a:buSzTx/>
              <a:buFontTx/>
              <a:buNone/>
              <a:tabLst/>
              <a:defRPr/>
            </a:pPr>
            <a:fld id="{99DB5B91-B4E4-4EE4-BE5C-3E09032CE5EC}" type="slidenum">
              <a:rPr kumimoji="0" lang="en-GB"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l" defTabSz="914377"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Title Placeholder 25"/>
          <p:cNvSpPr>
            <a:spLocks noGrp="1"/>
          </p:cNvSpPr>
          <p:nvPr>
            <p:ph type="title"/>
          </p:nvPr>
        </p:nvSpPr>
        <p:spPr>
          <a:xfrm>
            <a:off x="454525" y="204374"/>
            <a:ext cx="10515600" cy="938624"/>
          </a:xfrm>
          <a:prstGeom prst="rect">
            <a:avLst/>
          </a:prstGeom>
        </p:spPr>
        <p:txBody>
          <a:bodyPr vert="horz" lIns="91440" tIns="45720" rIns="91440" bIns="45720" rtlCol="0" anchor="ctr">
            <a:normAutofit/>
          </a:bodyPr>
          <a:lstStyle/>
          <a:p>
            <a:r>
              <a:rPr lang="en-US"/>
              <a:t>Click to edit Master title style</a:t>
            </a:r>
            <a:endParaRPr lang="en-GB"/>
          </a:p>
        </p:txBody>
      </p:sp>
      <p:pic>
        <p:nvPicPr>
          <p:cNvPr id="10" name="Picture 9">
            <a:extLst>
              <a:ext uri="{FF2B5EF4-FFF2-40B4-BE49-F238E27FC236}">
                <a16:creationId xmlns:a16="http://schemas.microsoft.com/office/drawing/2014/main" id="{70845064-9452-4051-96AC-05AE54282E30}"/>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0235117" y="220263"/>
            <a:ext cx="1531586" cy="664593"/>
          </a:xfrm>
          <a:prstGeom prst="rect">
            <a:avLst/>
          </a:prstGeom>
        </p:spPr>
      </p:pic>
    </p:spTree>
    <p:extLst>
      <p:ext uri="{BB962C8B-B14F-4D97-AF65-F5344CB8AC3E}">
        <p14:creationId xmlns:p14="http://schemas.microsoft.com/office/powerpoint/2010/main" val="1067269176"/>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7" r:id="rId3"/>
    <p:sldLayoutId id="2147483698" r:id="rId4"/>
    <p:sldLayoutId id="2147483699" r:id="rId5"/>
  </p:sldLayoutIdLst>
  <p:hf hdr="0" ftr="0" dt="0"/>
  <p:txStyles>
    <p:titleStyle>
      <a:lvl1pPr algn="l" defTabSz="914400" rtl="0" eaLnBrk="1" latinLnBrk="0" hangingPunct="1">
        <a:lnSpc>
          <a:spcPct val="100000"/>
        </a:lnSpc>
        <a:spcBef>
          <a:spcPct val="0"/>
        </a:spcBef>
        <a:buNone/>
        <a:defRPr sz="2400" b="1" i="0" u="none" kern="1200" baseline="0">
          <a:solidFill>
            <a:srgbClr val="FFC000"/>
          </a:solidFill>
          <a:latin typeface="+mn-lt"/>
          <a:ea typeface="+mj-ea"/>
          <a:cs typeface="+mj-cs"/>
        </a:defRPr>
      </a:lvl1pPr>
    </p:titleStyle>
    <p:body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95">
          <p15:clr>
            <a:srgbClr val="F26B43"/>
          </p15:clr>
        </p15:guide>
        <p15:guide id="2" pos="347">
          <p15:clr>
            <a:srgbClr val="F26B43"/>
          </p15:clr>
        </p15:guide>
        <p15:guide id="3" orient="horz" pos="1139">
          <p15:clr>
            <a:srgbClr val="F26B43"/>
          </p15:clr>
        </p15:guide>
        <p15:guide id="4" orient="horz" pos="36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nteroperable-europe.ec.europa.eu/collection/eupl/solution/licensing-assistant/find-and-compare-software-licenses"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comments" Target="../comments/comment1.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comments" Target="../comments/comment3.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comments" Target="../comments/comment4.xml"/></Relationships>
</file>

<file path=ppt/slides/_rels/slide16.xml.rels><?xml version="1.0" encoding="UTF-8" standalone="yes"?>
<Relationships xmlns="http://schemas.openxmlformats.org/package/2006/relationships"><Relationship Id="rId8" Type="http://schemas.openxmlformats.org/officeDocument/2006/relationships/hyperlink" Target="https://jira.software.geant.org/servicedesk/customer/portal/2/create/55" TargetMode="External"/><Relationship Id="rId13" Type="http://schemas.openxmlformats.org/officeDocument/2006/relationships/comments" Target="../comments/comment5.xml"/><Relationship Id="rId3" Type="http://schemas.openxmlformats.org/officeDocument/2006/relationships/hyperlink" Target="https://wiki.geant.org/pages/viewpage.action?pageId=725614690)!!links" TargetMode="External"/><Relationship Id="rId7" Type="http://schemas.openxmlformats.org/officeDocument/2006/relationships/hyperlink" Target="mailto:sw-licences@software.geant.org" TargetMode="External"/><Relationship Id="rId12"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hyperlink" Target="https://geant-project.slack.com/" TargetMode="External"/><Relationship Id="rId11" Type="http://schemas.openxmlformats.org/officeDocument/2006/relationships/image" Target="../media/image26.png"/><Relationship Id="rId5" Type="http://schemas.openxmlformats.org/officeDocument/2006/relationships/hyperlink" Target="https://wiki.geant.org/display/gn51wp9t2/Templates+and+Examples+for+Project+Artefacts" TargetMode="External"/><Relationship Id="rId10" Type="http://schemas.openxmlformats.org/officeDocument/2006/relationships/image" Target="../media/image25.png"/><Relationship Id="rId4" Type="http://schemas.openxmlformats.org/officeDocument/2006/relationships/hyperlink" Target="https://wiki.geant.org/display/GSD/Reference+information+about+OSS+licences+and+tools" TargetMode="External"/><Relationship Id="rId9"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comments" Target="../comments/comment6.xml"/></Relationships>
</file>

<file path=ppt/slides/_rels/slide18.xml.rels><?xml version="1.0" encoding="UTF-8" standalone="yes"?>
<Relationships xmlns="http://schemas.openxmlformats.org/package/2006/relationships"><Relationship Id="rId3" Type="http://schemas.openxmlformats.org/officeDocument/2006/relationships/hyperlink" Target="https://wiki.geant.org/pages/viewpage.action?pageId=219938818"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comments" Target="../comments/comment7.xml"/><Relationship Id="rId5" Type="http://schemas.openxmlformats.org/officeDocument/2006/relationships/image" Target="../media/image29.png"/><Relationship Id="rId4" Type="http://schemas.openxmlformats.org/officeDocument/2006/relationships/hyperlink" Target="https://wiki.geant.org/pages/viewpage.action?pageId=240844905" TargetMode="External"/></Relationships>
</file>

<file path=ppt/slides/_rels/slide19.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https://wiki.geant.org/display/GSD/Important+licences+for+licence+selection" TargetMode="External"/><Relationship Id="rId2" Type="http://schemas.openxmlformats.org/officeDocument/2006/relationships/hyperlink" Target="https://wiki.geant.org/display/GSD/OSS+licences+and+licence+selection" TargetMode="Externa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comments" Target="../comments/comment11.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hyperlink" Target="https://wiki.geant.org/display/GSD/Important+licences+for+licence+selection"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43.png"/><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44.png"/><Relationship Id="rId1" Type="http://schemas.openxmlformats.org/officeDocument/2006/relationships/slideLayout" Target="../slideLayouts/slideLayout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1.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diagramLayout" Target="../diagrams/layout9.xml"/><Relationship Id="rId7" Type="http://schemas.openxmlformats.org/officeDocument/2006/relationships/image" Target="../media/image45.png"/><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6.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6.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6.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6.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6.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6.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6.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4.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5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4.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4.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63.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4.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4.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4.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4.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4.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4.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4.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74.xml.rels><?xml version="1.0" encoding="UTF-8" standalone="yes"?>
<Relationships xmlns="http://schemas.openxmlformats.org/package/2006/relationships"><Relationship Id="rId3" Type="http://schemas.openxmlformats.org/officeDocument/2006/relationships/diagramData" Target="../diagrams/data30.xml"/><Relationship Id="rId7" Type="http://schemas.microsoft.com/office/2007/relationships/diagramDrawing" Target="../diagrams/drawing30.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s>
</file>

<file path=ppt/slides/_rels/slide75.xml.rels><?xml version="1.0" encoding="UTF-8" standalone="yes"?>
<Relationships xmlns="http://schemas.openxmlformats.org/package/2006/relationships"><Relationship Id="rId3" Type="http://schemas.openxmlformats.org/officeDocument/2006/relationships/hyperlink" Target="https://wiki.geant.org/display/gn51wp9t2/Templates+and+Examples+for+Project+Artefacts" TargetMode="External"/><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4.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4.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79.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4.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4.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4.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4.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4.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6">
            <a:extLst>
              <a:ext uri="{FF2B5EF4-FFF2-40B4-BE49-F238E27FC236}">
                <a16:creationId xmlns:a16="http://schemas.microsoft.com/office/drawing/2014/main" id="{58CCB0DA-D0FE-38AB-2E6B-0D79AC5FEAC8}"/>
              </a:ext>
            </a:extLst>
          </p:cNvPr>
          <p:cNvSpPr txBox="1">
            <a:spLocks/>
          </p:cNvSpPr>
          <p:nvPr/>
        </p:nvSpPr>
        <p:spPr>
          <a:xfrm>
            <a:off x="744354" y="3940600"/>
            <a:ext cx="7485589"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endParaRPr lang="en-GB" sz="2000" cap="all">
              <a:solidFill>
                <a:schemeClr val="bg1"/>
              </a:solidFill>
            </a:endParaRPr>
          </a:p>
        </p:txBody>
      </p:sp>
      <p:sp>
        <p:nvSpPr>
          <p:cNvPr id="9" name="Date Placeholder 3">
            <a:extLst>
              <a:ext uri="{FF2B5EF4-FFF2-40B4-BE49-F238E27FC236}">
                <a16:creationId xmlns:a16="http://schemas.microsoft.com/office/drawing/2014/main" id="{687597CE-8B20-F5C5-04A9-D7C46491FCD8}"/>
              </a:ext>
            </a:extLst>
          </p:cNvPr>
          <p:cNvSpPr txBox="1">
            <a:spLocks/>
          </p:cNvSpPr>
          <p:nvPr/>
        </p:nvSpPr>
        <p:spPr>
          <a:xfrm>
            <a:off x="744354" y="6344021"/>
            <a:ext cx="6689792" cy="35347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Public (PU)</a:t>
            </a:r>
            <a:endParaRPr lang="en-GB" dirty="0">
              <a:solidFill>
                <a:schemeClr val="bg1"/>
              </a:solidFill>
            </a:endParaRPr>
          </a:p>
          <a:p>
            <a:pPr>
              <a:lnSpc>
                <a:spcPct val="150000"/>
              </a:lnSpc>
            </a:pPr>
            <a:endParaRPr lang="en-GB" dirty="0">
              <a:solidFill>
                <a:schemeClr val="bg1"/>
              </a:solidFill>
            </a:endParaRPr>
          </a:p>
        </p:txBody>
      </p:sp>
      <p:sp>
        <p:nvSpPr>
          <p:cNvPr id="12" name="Text Placeholder 6">
            <a:extLst>
              <a:ext uri="{FF2B5EF4-FFF2-40B4-BE49-F238E27FC236}">
                <a16:creationId xmlns:a16="http://schemas.microsoft.com/office/drawing/2014/main" id="{0EE7EDA4-3067-4DC1-E658-1AB44EC4A9F6}"/>
              </a:ext>
            </a:extLst>
          </p:cNvPr>
          <p:cNvSpPr txBox="1">
            <a:spLocks/>
          </p:cNvSpPr>
          <p:nvPr/>
        </p:nvSpPr>
        <p:spPr>
          <a:xfrm>
            <a:off x="744355" y="5186065"/>
            <a:ext cx="6199690"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solidFill>
                  <a:schemeClr val="bg1"/>
                </a:solidFill>
              </a:rPr>
              <a:t>December 202</a:t>
            </a:r>
            <a:r>
              <a:rPr lang="sr-Latn-RS" sz="1600">
                <a:solidFill>
                  <a:schemeClr val="bg1"/>
                </a:solidFill>
              </a:rPr>
              <a:t>4</a:t>
            </a:r>
            <a:endParaRPr lang="en-GB" sz="1600">
              <a:solidFill>
                <a:schemeClr val="bg1"/>
              </a:solidFill>
            </a:endParaRPr>
          </a:p>
        </p:txBody>
      </p:sp>
      <p:sp>
        <p:nvSpPr>
          <p:cNvPr id="19" name="Title 18">
            <a:extLst>
              <a:ext uri="{FF2B5EF4-FFF2-40B4-BE49-F238E27FC236}">
                <a16:creationId xmlns:a16="http://schemas.microsoft.com/office/drawing/2014/main" id="{27E757D6-C1A6-5F20-39AE-D5C4BC7D4AF7}"/>
              </a:ext>
            </a:extLst>
          </p:cNvPr>
          <p:cNvSpPr>
            <a:spLocks noGrp="1"/>
          </p:cNvSpPr>
          <p:nvPr>
            <p:ph type="title"/>
          </p:nvPr>
        </p:nvSpPr>
        <p:spPr/>
        <p:txBody>
          <a:bodyPr/>
          <a:lstStyle/>
          <a:p>
            <a:r>
              <a:rPr lang="en-GB" b="0" noProof="0" dirty="0"/>
              <a:t>Software Licence Selection and Management in GÉANT</a:t>
            </a:r>
            <a:br>
              <a:rPr lang="en-GB" b="0" noProof="0" dirty="0"/>
            </a:br>
            <a:endParaRPr lang="en-GB" noProof="0" dirty="0"/>
          </a:p>
        </p:txBody>
      </p:sp>
      <p:sp>
        <p:nvSpPr>
          <p:cNvPr id="20" name="Content Placeholder 19">
            <a:extLst>
              <a:ext uri="{FF2B5EF4-FFF2-40B4-BE49-F238E27FC236}">
                <a16:creationId xmlns:a16="http://schemas.microsoft.com/office/drawing/2014/main" id="{D4C65C26-CF99-E236-2A5D-989BA89C0B6D}"/>
              </a:ext>
            </a:extLst>
          </p:cNvPr>
          <p:cNvSpPr>
            <a:spLocks noGrp="1"/>
          </p:cNvSpPr>
          <p:nvPr>
            <p:ph sz="quarter" idx="10"/>
          </p:nvPr>
        </p:nvSpPr>
        <p:spPr/>
        <p:txBody>
          <a:bodyPr lIns="91440" tIns="45720" rIns="91440" bIns="45720" anchor="t"/>
          <a:lstStyle/>
          <a:p>
            <a:r>
              <a:rPr lang="en-GB" sz="2400" kern="1200" noProof="0" dirty="0">
                <a:solidFill>
                  <a:schemeClr val="bg1"/>
                </a:solidFill>
                <a:effectLst/>
                <a:latin typeface="+mn-lt"/>
                <a:ea typeface="+mn-ea"/>
                <a:cs typeface="+mn-cs"/>
              </a:rPr>
              <a:t>Open Source and Licence Support</a:t>
            </a:r>
            <a:endParaRPr lang="en-GB" noProof="0" dirty="0"/>
          </a:p>
          <a:p>
            <a:endParaRPr lang="en-GB" b="1" noProof="0" dirty="0"/>
          </a:p>
          <a:p>
            <a:r>
              <a:rPr lang="en-GB" b="1" noProof="0" dirty="0"/>
              <a:t>Branko </a:t>
            </a:r>
            <a:r>
              <a:rPr lang="en-GB" b="1" noProof="0" dirty="0" err="1"/>
              <a:t>Marović</a:t>
            </a:r>
            <a:r>
              <a:rPr lang="en-GB" noProof="0" dirty="0">
                <a:cs typeface="Calibri"/>
              </a:rPr>
              <a:t>, </a:t>
            </a:r>
            <a:r>
              <a:rPr lang="en-GB" noProof="0" dirty="0" err="1">
                <a:cs typeface="Calibri"/>
              </a:rPr>
              <a:t>UoB</a:t>
            </a:r>
            <a:r>
              <a:rPr lang="en-GB" noProof="0" dirty="0">
                <a:cs typeface="Calibri"/>
              </a:rPr>
              <a:t>/AMRES</a:t>
            </a:r>
          </a:p>
          <a:p>
            <a:r>
              <a:rPr lang="en-GB" b="1" noProof="0" dirty="0">
                <a:cs typeface="Calibri"/>
              </a:rPr>
              <a:t>Kiril </a:t>
            </a:r>
            <a:r>
              <a:rPr lang="en-GB" b="1" noProof="0" dirty="0" err="1">
                <a:cs typeface="Calibri"/>
              </a:rPr>
              <a:t>Kjiroski</a:t>
            </a:r>
            <a:r>
              <a:rPr lang="en-GB" noProof="0" dirty="0">
                <a:cs typeface="Calibri"/>
              </a:rPr>
              <a:t>, UKIM/MARNET</a:t>
            </a:r>
          </a:p>
        </p:txBody>
      </p:sp>
    </p:spTree>
    <p:extLst>
      <p:ext uri="{BB962C8B-B14F-4D97-AF65-F5344CB8AC3E}">
        <p14:creationId xmlns:p14="http://schemas.microsoft.com/office/powerpoint/2010/main" val="3302544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1E669A-44D9-40C7-47F1-65D86FADAC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A319AE9-32AB-15B3-F17F-2504F54152E8}"/>
              </a:ext>
            </a:extLst>
          </p:cNvPr>
          <p:cNvSpPr>
            <a:spLocks noGrp="1"/>
          </p:cNvSpPr>
          <p:nvPr>
            <p:ph type="title"/>
          </p:nvPr>
        </p:nvSpPr>
        <p:spPr>
          <a:xfrm>
            <a:off x="498068" y="557795"/>
            <a:ext cx="9390692" cy="845492"/>
          </a:xfrm>
        </p:spPr>
        <p:txBody>
          <a:bodyPr/>
          <a:lstStyle/>
          <a:p>
            <a:r>
              <a:rPr lang="en-GB" noProof="0" dirty="0"/>
              <a:t>Example of Detailed OSS Conditions Classification</a:t>
            </a:r>
          </a:p>
        </p:txBody>
      </p:sp>
      <p:sp>
        <p:nvSpPr>
          <p:cNvPr id="3" name="Slide Number Placeholder 2">
            <a:extLst>
              <a:ext uri="{FF2B5EF4-FFF2-40B4-BE49-F238E27FC236}">
                <a16:creationId xmlns:a16="http://schemas.microsoft.com/office/drawing/2014/main" id="{715CA4C7-8E23-6617-F525-E35A84608263}"/>
              </a:ext>
            </a:extLst>
          </p:cNvPr>
          <p:cNvSpPr>
            <a:spLocks noGrp="1"/>
          </p:cNvSpPr>
          <p:nvPr>
            <p:ph type="sldNum" sz="quarter" idx="4"/>
          </p:nvPr>
        </p:nvSpPr>
        <p:spPr/>
        <p:txBody>
          <a:bodyPr/>
          <a:lstStyle/>
          <a:p>
            <a:pPr defTabSz="914377"/>
            <a:fld id="{6FA41F67-6E16-BC4F-8A8C-42F359C0BCBA}" type="slidenum">
              <a:rPr lang="en-GB" smtClean="0"/>
              <a:pPr defTabSz="914377"/>
              <a:t>10</a:t>
            </a:fld>
            <a:endParaRPr lang="en-GB"/>
          </a:p>
        </p:txBody>
      </p:sp>
      <p:sp>
        <p:nvSpPr>
          <p:cNvPr id="7" name="TextBox 6">
            <a:extLst>
              <a:ext uri="{FF2B5EF4-FFF2-40B4-BE49-F238E27FC236}">
                <a16:creationId xmlns:a16="http://schemas.microsoft.com/office/drawing/2014/main" id="{16661389-11A2-43B0-95A4-41FE617E72EC}"/>
              </a:ext>
            </a:extLst>
          </p:cNvPr>
          <p:cNvSpPr txBox="1"/>
          <p:nvPr/>
        </p:nvSpPr>
        <p:spPr>
          <a:xfrm>
            <a:off x="2053652" y="6038388"/>
            <a:ext cx="7337685" cy="538609"/>
          </a:xfrm>
          <a:prstGeom prst="rect">
            <a:avLst/>
          </a:prstGeom>
          <a:noFill/>
        </p:spPr>
        <p:txBody>
          <a:bodyPr wrap="square">
            <a:spAutoFit/>
          </a:bodyPr>
          <a:lstStyle/>
          <a:p>
            <a:r>
              <a:rPr lang="en-US" dirty="0"/>
              <a:t>OSS conditions from </a:t>
            </a:r>
            <a:r>
              <a:rPr lang="en-US" dirty="0" err="1"/>
              <a:t>Joinup</a:t>
            </a:r>
            <a:r>
              <a:rPr lang="en-US" dirty="0"/>
              <a:t> </a:t>
            </a:r>
            <a:r>
              <a:rPr lang="en-US" i="1" dirty="0"/>
              <a:t>Licensing</a:t>
            </a:r>
            <a:r>
              <a:rPr lang="en-US" dirty="0"/>
              <a:t> Assistant (</a:t>
            </a:r>
            <a:r>
              <a:rPr lang="en-US" i="1" dirty="0"/>
              <a:t>JLA</a:t>
            </a:r>
            <a:r>
              <a:rPr lang="sr-Latn-RS" i="1" dirty="0"/>
              <a:t>)</a:t>
            </a:r>
            <a:r>
              <a:rPr lang="en-US" dirty="0"/>
              <a:t> </a:t>
            </a:r>
            <a:endParaRPr lang="sr-Latn-RS" dirty="0"/>
          </a:p>
          <a:p>
            <a:r>
              <a:rPr lang="sr-Latn-RS" sz="1100" dirty="0"/>
              <a:t>(</a:t>
            </a:r>
            <a:r>
              <a:rPr lang="sr-Latn-RS" sz="1100" dirty="0">
                <a:hlinkClick r:id="rId3"/>
              </a:rPr>
              <a:t>https://interoperable-europe.ec.europa.eu/collection/eupl/solution/licensing-assistant/find-and-compare-software-licenses</a:t>
            </a:r>
            <a:r>
              <a:rPr lang="sr-Latn-RS" sz="1100" dirty="0"/>
              <a:t>)</a:t>
            </a:r>
            <a:endParaRPr lang="en-US" sz="1100" dirty="0"/>
          </a:p>
        </p:txBody>
      </p:sp>
      <p:pic>
        <p:nvPicPr>
          <p:cNvPr id="6" name="Picture 5">
            <a:extLst>
              <a:ext uri="{FF2B5EF4-FFF2-40B4-BE49-F238E27FC236}">
                <a16:creationId xmlns:a16="http://schemas.microsoft.com/office/drawing/2014/main" id="{AC337EFC-5207-51BE-B12F-FCF1E6F7FE41}"/>
              </a:ext>
            </a:extLst>
          </p:cNvPr>
          <p:cNvPicPr>
            <a:picLocks noChangeAspect="1"/>
          </p:cNvPicPr>
          <p:nvPr/>
        </p:nvPicPr>
        <p:blipFill>
          <a:blip r:embed="rId4"/>
          <a:stretch>
            <a:fillRect/>
          </a:stretch>
        </p:blipFill>
        <p:spPr>
          <a:xfrm>
            <a:off x="228600" y="1911637"/>
            <a:ext cx="11746774" cy="3536663"/>
          </a:xfrm>
          <a:prstGeom prst="rect">
            <a:avLst/>
          </a:prstGeom>
        </p:spPr>
      </p:pic>
    </p:spTree>
    <p:extLst>
      <p:ext uri="{BB962C8B-B14F-4D97-AF65-F5344CB8AC3E}">
        <p14:creationId xmlns:p14="http://schemas.microsoft.com/office/powerpoint/2010/main" val="7869981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1002D8-2DB9-4EA4-D7DF-0C40A1A758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CFFC3F-4350-F5A4-A3A0-C2207CB599A0}"/>
              </a:ext>
            </a:extLst>
          </p:cNvPr>
          <p:cNvSpPr>
            <a:spLocks noGrp="1"/>
          </p:cNvSpPr>
          <p:nvPr>
            <p:ph type="title"/>
          </p:nvPr>
        </p:nvSpPr>
        <p:spPr>
          <a:xfrm>
            <a:off x="454525" y="540766"/>
            <a:ext cx="9390692" cy="752705"/>
          </a:xfrm>
        </p:spPr>
        <p:txBody>
          <a:bodyPr/>
          <a:lstStyle/>
          <a:p>
            <a:r>
              <a:rPr lang="en-GB" noProof="0" dirty="0"/>
              <a:t>GÉANT IPR Policy</a:t>
            </a:r>
          </a:p>
        </p:txBody>
      </p:sp>
      <p:sp>
        <p:nvSpPr>
          <p:cNvPr id="3" name="Slide Number Placeholder 2">
            <a:extLst>
              <a:ext uri="{FF2B5EF4-FFF2-40B4-BE49-F238E27FC236}">
                <a16:creationId xmlns:a16="http://schemas.microsoft.com/office/drawing/2014/main" id="{FA785828-6125-5F00-0FB0-052B8CFDAA2A}"/>
              </a:ext>
            </a:extLst>
          </p:cNvPr>
          <p:cNvSpPr>
            <a:spLocks noGrp="1"/>
          </p:cNvSpPr>
          <p:nvPr>
            <p:ph type="sldNum" sz="quarter" idx="4"/>
          </p:nvPr>
        </p:nvSpPr>
        <p:spPr/>
        <p:txBody>
          <a:bodyPr/>
          <a:lstStyle/>
          <a:p>
            <a:pPr defTabSz="914377"/>
            <a:fld id="{6FA41F67-6E16-BC4F-8A8C-42F359C0BCBA}" type="slidenum">
              <a:rPr lang="en-GB" smtClean="0"/>
              <a:pPr defTabSz="914377"/>
              <a:t>11</a:t>
            </a:fld>
            <a:endParaRPr lang="en-GB"/>
          </a:p>
        </p:txBody>
      </p:sp>
      <p:sp>
        <p:nvSpPr>
          <p:cNvPr id="5" name="Scroll: Vertical 4">
            <a:extLst>
              <a:ext uri="{FF2B5EF4-FFF2-40B4-BE49-F238E27FC236}">
                <a16:creationId xmlns:a16="http://schemas.microsoft.com/office/drawing/2014/main" id="{D9E2740A-92AC-219B-A497-00213BC408BF}"/>
              </a:ext>
            </a:extLst>
          </p:cNvPr>
          <p:cNvSpPr/>
          <p:nvPr/>
        </p:nvSpPr>
        <p:spPr>
          <a:xfrm>
            <a:off x="756719" y="1326275"/>
            <a:ext cx="10515600" cy="4990959"/>
          </a:xfrm>
          <a:prstGeom prst="verticalScroll">
            <a:avLst/>
          </a:prstGeom>
          <a:solidFill>
            <a:srgbClr val="FEEED2"/>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D57C1DA6-6C4C-E004-31E7-4BBE0F2AE4F1}"/>
              </a:ext>
            </a:extLst>
          </p:cNvPr>
          <p:cNvSpPr>
            <a:spLocks noGrp="1"/>
          </p:cNvSpPr>
          <p:nvPr>
            <p:ph idx="1"/>
          </p:nvPr>
        </p:nvSpPr>
        <p:spPr>
          <a:xfrm>
            <a:off x="1656784" y="2165072"/>
            <a:ext cx="8464990" cy="3846371"/>
          </a:xfrm>
        </p:spPr>
        <p:txBody>
          <a:bodyPr>
            <a:noAutofit/>
          </a:bodyPr>
          <a:lstStyle/>
          <a:p>
            <a:r>
              <a:rPr lang="en-GB" sz="2000" noProof="0" dirty="0"/>
              <a:t>Binding from January 2023</a:t>
            </a:r>
          </a:p>
          <a:p>
            <a:r>
              <a:rPr lang="en-GB" sz="2000" noProof="0" dirty="0"/>
              <a:t>A framework for GÉANT participants on intellectual property (IP)</a:t>
            </a:r>
          </a:p>
          <a:p>
            <a:r>
              <a:rPr lang="en-GB" sz="2000" noProof="0" dirty="0"/>
              <a:t>Practical guidance on IPR</a:t>
            </a:r>
          </a:p>
          <a:p>
            <a:r>
              <a:rPr lang="en-GB" sz="2000" noProof="0" dirty="0"/>
              <a:t>Promotes a cooperative approach to IP protection and fair use in GÉANT projects</a:t>
            </a:r>
          </a:p>
          <a:p>
            <a:r>
              <a:rPr lang="en-GB" sz="2000" noProof="0" dirty="0"/>
              <a:t>Upholds the principles of findability, accessibility, interoperability and reusability (FAIR) for the use of GÉANT project IP</a:t>
            </a:r>
          </a:p>
          <a:p>
            <a:r>
              <a:rPr lang="en-GB" sz="2000" noProof="0" dirty="0"/>
              <a:t>Permits all OSI- and FSF-approved licences</a:t>
            </a:r>
          </a:p>
          <a:p>
            <a:pPr lvl="1"/>
            <a:r>
              <a:rPr lang="en-GB" sz="2000" noProof="0" dirty="0"/>
              <a:t>Recommends </a:t>
            </a:r>
            <a:r>
              <a:rPr lang="en-GB" sz="2000" b="1" noProof="0" dirty="0"/>
              <a:t>permissive</a:t>
            </a:r>
            <a:r>
              <a:rPr lang="en-GB" sz="2000" noProof="0" dirty="0"/>
              <a:t> licences</a:t>
            </a:r>
          </a:p>
          <a:p>
            <a:pPr lvl="1"/>
            <a:r>
              <a:rPr lang="en-GB" sz="2000" noProof="0" dirty="0"/>
              <a:t>Allows </a:t>
            </a:r>
            <a:r>
              <a:rPr lang="en-GB" sz="2000" b="1" noProof="0" dirty="0"/>
              <a:t>copyleft</a:t>
            </a:r>
            <a:r>
              <a:rPr lang="en-GB" sz="2000" noProof="0" dirty="0"/>
              <a:t> (weak, strong or network-protective) as needed</a:t>
            </a:r>
            <a:endParaRPr lang="en-GB" sz="2000" b="1" noProof="0" dirty="0"/>
          </a:p>
          <a:p>
            <a:r>
              <a:rPr lang="en-GB" sz="2000" noProof="0" dirty="0"/>
              <a:t>Final recommendations by the </a:t>
            </a:r>
            <a:r>
              <a:rPr lang="en-GB" sz="2000" b="1" noProof="0" dirty="0"/>
              <a:t>IPR Coordinator</a:t>
            </a:r>
            <a:r>
              <a:rPr lang="en-GB" sz="2000" noProof="0" dirty="0"/>
              <a:t>, who maintains the IP Register</a:t>
            </a:r>
          </a:p>
        </p:txBody>
      </p:sp>
    </p:spTree>
    <p:extLst>
      <p:ext uri="{BB962C8B-B14F-4D97-AF65-F5344CB8AC3E}">
        <p14:creationId xmlns:p14="http://schemas.microsoft.com/office/powerpoint/2010/main" val="677497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3866CA-B49D-9E5D-EFEB-7537FC5B7E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E120AD-B5D2-4525-4D6F-19BA2BF007CB}"/>
              </a:ext>
            </a:extLst>
          </p:cNvPr>
          <p:cNvSpPr>
            <a:spLocks noGrp="1"/>
          </p:cNvSpPr>
          <p:nvPr>
            <p:ph type="title"/>
          </p:nvPr>
        </p:nvSpPr>
        <p:spPr>
          <a:xfrm>
            <a:off x="454525" y="540763"/>
            <a:ext cx="9390692" cy="752705"/>
          </a:xfrm>
        </p:spPr>
        <p:txBody>
          <a:bodyPr/>
          <a:lstStyle/>
          <a:p>
            <a:r>
              <a:rPr lang="en-GB" noProof="0" dirty="0"/>
              <a:t>Licence Governance in GÉANT: Roles</a:t>
            </a:r>
          </a:p>
        </p:txBody>
      </p:sp>
      <p:sp>
        <p:nvSpPr>
          <p:cNvPr id="3" name="Slide Number Placeholder 2">
            <a:extLst>
              <a:ext uri="{FF2B5EF4-FFF2-40B4-BE49-F238E27FC236}">
                <a16:creationId xmlns:a16="http://schemas.microsoft.com/office/drawing/2014/main" id="{6E9F9014-D048-84AF-FE26-F5C6FD546957}"/>
              </a:ext>
            </a:extLst>
          </p:cNvPr>
          <p:cNvSpPr>
            <a:spLocks noGrp="1"/>
          </p:cNvSpPr>
          <p:nvPr>
            <p:ph type="sldNum" sz="quarter" idx="4"/>
          </p:nvPr>
        </p:nvSpPr>
        <p:spPr/>
        <p:txBody>
          <a:bodyPr/>
          <a:lstStyle/>
          <a:p>
            <a:pPr defTabSz="914377"/>
            <a:fld id="{6FA41F67-6E16-BC4F-8A8C-42F359C0BCBA}" type="slidenum">
              <a:rPr lang="en-GB" smtClean="0"/>
              <a:pPr defTabSz="914377"/>
              <a:t>12</a:t>
            </a:fld>
            <a:endParaRPr lang="en-GB"/>
          </a:p>
        </p:txBody>
      </p:sp>
      <p:sp>
        <p:nvSpPr>
          <p:cNvPr id="4" name="Content Placeholder 3">
            <a:extLst>
              <a:ext uri="{FF2B5EF4-FFF2-40B4-BE49-F238E27FC236}">
                <a16:creationId xmlns:a16="http://schemas.microsoft.com/office/drawing/2014/main" id="{83A0217E-B8B0-9BD3-56DC-894A80B45695}"/>
              </a:ext>
            </a:extLst>
          </p:cNvPr>
          <p:cNvSpPr>
            <a:spLocks noGrp="1"/>
          </p:cNvSpPr>
          <p:nvPr>
            <p:ph idx="1"/>
          </p:nvPr>
        </p:nvSpPr>
        <p:spPr>
          <a:xfrm>
            <a:off x="476683" y="1815138"/>
            <a:ext cx="5802657" cy="3906652"/>
          </a:xfrm>
        </p:spPr>
        <p:txBody>
          <a:bodyPr>
            <a:normAutofit/>
          </a:bodyPr>
          <a:lstStyle/>
          <a:p>
            <a:pPr marL="457200" indent="-457200">
              <a:buFont typeface="+mj-lt"/>
              <a:buAutoNum type="arabicParenR"/>
            </a:pPr>
            <a:r>
              <a:rPr lang="en-GB" sz="2200" noProof="0" dirty="0"/>
              <a:t>Led by the </a:t>
            </a:r>
            <a:r>
              <a:rPr lang="en-GB" sz="2200" b="1" noProof="0" dirty="0"/>
              <a:t>IPR Coordinator.</a:t>
            </a:r>
          </a:p>
          <a:p>
            <a:pPr marL="457200" indent="-457200">
              <a:buFont typeface="+mj-lt"/>
              <a:buAutoNum type="arabicParenR"/>
            </a:pPr>
            <a:r>
              <a:rPr lang="en-GB" sz="2200" noProof="0" dirty="0"/>
              <a:t>Supported by the </a:t>
            </a:r>
            <a:r>
              <a:rPr lang="en-GB" sz="2200" b="1" noProof="0" dirty="0"/>
              <a:t>Open Source and Licence Support (OSLS) Team</a:t>
            </a:r>
            <a:r>
              <a:rPr lang="en-GB" sz="2200" noProof="0" dirty="0"/>
              <a:t>, also known as the software licensing team:</a:t>
            </a:r>
          </a:p>
          <a:p>
            <a:pPr lvl="1"/>
            <a:r>
              <a:rPr lang="en-GB" noProof="0" dirty="0"/>
              <a:t>Assists users in understanding and managing OSS licences, mastering the tools provided, and applying them effectively.</a:t>
            </a:r>
          </a:p>
          <a:p>
            <a:pPr lvl="1"/>
            <a:r>
              <a:rPr lang="en-GB" noProof="0" dirty="0"/>
              <a:t>Provides knowledge, guidance and support to solution designers and developers on licences and IPR.</a:t>
            </a:r>
          </a:p>
        </p:txBody>
      </p:sp>
      <p:grpSp>
        <p:nvGrpSpPr>
          <p:cNvPr id="11" name="Group 10">
            <a:extLst>
              <a:ext uri="{FF2B5EF4-FFF2-40B4-BE49-F238E27FC236}">
                <a16:creationId xmlns:a16="http://schemas.microsoft.com/office/drawing/2014/main" id="{9B55854B-BD05-37DA-D6A8-496F78CC4767}"/>
              </a:ext>
            </a:extLst>
          </p:cNvPr>
          <p:cNvGrpSpPr/>
          <p:nvPr/>
        </p:nvGrpSpPr>
        <p:grpSpPr>
          <a:xfrm>
            <a:off x="6745598" y="1324164"/>
            <a:ext cx="4616544" cy="3945796"/>
            <a:chOff x="6836131" y="1302521"/>
            <a:chExt cx="4616544" cy="3945796"/>
          </a:xfrm>
        </p:grpSpPr>
        <p:sp>
          <p:nvSpPr>
            <p:cNvPr id="5" name="Isosceles Triangle 4">
              <a:extLst>
                <a:ext uri="{FF2B5EF4-FFF2-40B4-BE49-F238E27FC236}">
                  <a16:creationId xmlns:a16="http://schemas.microsoft.com/office/drawing/2014/main" id="{B8E86F43-0903-E052-7BAC-C6FD2731889B}"/>
                </a:ext>
              </a:extLst>
            </p:cNvPr>
            <p:cNvSpPr/>
            <p:nvPr/>
          </p:nvSpPr>
          <p:spPr>
            <a:xfrm>
              <a:off x="7659997" y="1302521"/>
              <a:ext cx="2951429" cy="2572142"/>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180E123C-CBAD-786D-BBFB-4A31F5EB6867}"/>
                </a:ext>
              </a:extLst>
            </p:cNvPr>
            <p:cNvSpPr/>
            <p:nvPr/>
          </p:nvSpPr>
          <p:spPr>
            <a:xfrm>
              <a:off x="6836131" y="3918417"/>
              <a:ext cx="2281475" cy="1329900"/>
            </a:xfrm>
            <a:custGeom>
              <a:avLst/>
              <a:gdLst>
                <a:gd name="connsiteX0" fmla="*/ 0 w 1475716"/>
                <a:gd name="connsiteY0" fmla="*/ 0 h 1329900"/>
                <a:gd name="connsiteX1" fmla="*/ 1475716 w 1475716"/>
                <a:gd name="connsiteY1" fmla="*/ 0 h 1329900"/>
                <a:gd name="connsiteX2" fmla="*/ 1475716 w 1475716"/>
                <a:gd name="connsiteY2" fmla="*/ 1329900 h 1329900"/>
                <a:gd name="connsiteX3" fmla="*/ 0 w 1475716"/>
                <a:gd name="connsiteY3" fmla="*/ 1329900 h 1329900"/>
                <a:gd name="connsiteX4" fmla="*/ 0 w 1475716"/>
                <a:gd name="connsiteY4" fmla="*/ 0 h 1329900"/>
                <a:gd name="connsiteX0" fmla="*/ 805759 w 2281475"/>
                <a:gd name="connsiteY0" fmla="*/ 0 h 1329900"/>
                <a:gd name="connsiteX1" fmla="*/ 2281475 w 2281475"/>
                <a:gd name="connsiteY1" fmla="*/ 0 h 1329900"/>
                <a:gd name="connsiteX2" fmla="*/ 2281475 w 2281475"/>
                <a:gd name="connsiteY2" fmla="*/ 1329900 h 1329900"/>
                <a:gd name="connsiteX3" fmla="*/ 0 w 2281475"/>
                <a:gd name="connsiteY3" fmla="*/ 1329900 h 1329900"/>
                <a:gd name="connsiteX4" fmla="*/ 805759 w 2281475"/>
                <a:gd name="connsiteY4" fmla="*/ 0 h 1329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1475" h="1329900">
                  <a:moveTo>
                    <a:pt x="805759" y="0"/>
                  </a:moveTo>
                  <a:lnTo>
                    <a:pt x="2281475" y="0"/>
                  </a:lnTo>
                  <a:lnTo>
                    <a:pt x="2281475" y="1329900"/>
                  </a:lnTo>
                  <a:lnTo>
                    <a:pt x="0" y="1329900"/>
                  </a:lnTo>
                  <a:lnTo>
                    <a:pt x="805759" y="0"/>
                  </a:lnTo>
                  <a:close/>
                </a:path>
              </a:pathLst>
            </a:custGeom>
            <a:solidFill>
              <a:srgbClr val="F4823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8">
              <a:extLst>
                <a:ext uri="{FF2B5EF4-FFF2-40B4-BE49-F238E27FC236}">
                  <a16:creationId xmlns:a16="http://schemas.microsoft.com/office/drawing/2014/main" id="{C72C6EFF-5500-545B-2445-D9C943F242E8}"/>
                </a:ext>
              </a:extLst>
            </p:cNvPr>
            <p:cNvSpPr/>
            <p:nvPr/>
          </p:nvSpPr>
          <p:spPr>
            <a:xfrm flipH="1">
              <a:off x="9171200" y="3918417"/>
              <a:ext cx="2281475" cy="1329900"/>
            </a:xfrm>
            <a:custGeom>
              <a:avLst/>
              <a:gdLst>
                <a:gd name="connsiteX0" fmla="*/ 0 w 1475716"/>
                <a:gd name="connsiteY0" fmla="*/ 0 h 1329900"/>
                <a:gd name="connsiteX1" fmla="*/ 1475716 w 1475716"/>
                <a:gd name="connsiteY1" fmla="*/ 0 h 1329900"/>
                <a:gd name="connsiteX2" fmla="*/ 1475716 w 1475716"/>
                <a:gd name="connsiteY2" fmla="*/ 1329900 h 1329900"/>
                <a:gd name="connsiteX3" fmla="*/ 0 w 1475716"/>
                <a:gd name="connsiteY3" fmla="*/ 1329900 h 1329900"/>
                <a:gd name="connsiteX4" fmla="*/ 0 w 1475716"/>
                <a:gd name="connsiteY4" fmla="*/ 0 h 1329900"/>
                <a:gd name="connsiteX0" fmla="*/ 805759 w 2281475"/>
                <a:gd name="connsiteY0" fmla="*/ 0 h 1329900"/>
                <a:gd name="connsiteX1" fmla="*/ 2281475 w 2281475"/>
                <a:gd name="connsiteY1" fmla="*/ 0 h 1329900"/>
                <a:gd name="connsiteX2" fmla="*/ 2281475 w 2281475"/>
                <a:gd name="connsiteY2" fmla="*/ 1329900 h 1329900"/>
                <a:gd name="connsiteX3" fmla="*/ 0 w 2281475"/>
                <a:gd name="connsiteY3" fmla="*/ 1329900 h 1329900"/>
                <a:gd name="connsiteX4" fmla="*/ 805759 w 2281475"/>
                <a:gd name="connsiteY4" fmla="*/ 0 h 1329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1475" h="1329900">
                  <a:moveTo>
                    <a:pt x="805759" y="0"/>
                  </a:moveTo>
                  <a:lnTo>
                    <a:pt x="2281475" y="0"/>
                  </a:lnTo>
                  <a:lnTo>
                    <a:pt x="2281475" y="1329900"/>
                  </a:lnTo>
                  <a:lnTo>
                    <a:pt x="0" y="1329900"/>
                  </a:lnTo>
                  <a:lnTo>
                    <a:pt x="805759" y="0"/>
                  </a:lnTo>
                  <a:close/>
                </a:path>
              </a:pathLst>
            </a:custGeom>
            <a:solidFill>
              <a:srgbClr val="F4823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45233E46-652C-EC8B-21C8-92E020281127}"/>
              </a:ext>
            </a:extLst>
          </p:cNvPr>
          <p:cNvSpPr txBox="1"/>
          <p:nvPr/>
        </p:nvSpPr>
        <p:spPr>
          <a:xfrm>
            <a:off x="8194152" y="3297062"/>
            <a:ext cx="1702052" cy="369332"/>
          </a:xfrm>
          <a:prstGeom prst="rect">
            <a:avLst/>
          </a:prstGeom>
          <a:noFill/>
        </p:spPr>
        <p:txBody>
          <a:bodyPr wrap="square">
            <a:spAutoFit/>
          </a:bodyPr>
          <a:lstStyle/>
          <a:p>
            <a:r>
              <a:rPr lang="en-US" b="1" dirty="0">
                <a:solidFill>
                  <a:schemeClr val="bg1"/>
                </a:solidFill>
              </a:rPr>
              <a:t>IPR Coordinator</a:t>
            </a:r>
          </a:p>
        </p:txBody>
      </p:sp>
      <p:pic>
        <p:nvPicPr>
          <p:cNvPr id="15" name="Picture 14" descr="A light bulb in a circle with ribbons&#10;&#10;Description automatically generated">
            <a:extLst>
              <a:ext uri="{FF2B5EF4-FFF2-40B4-BE49-F238E27FC236}">
                <a16:creationId xmlns:a16="http://schemas.microsoft.com/office/drawing/2014/main" id="{A22CA371-320E-7BB3-3BE9-A31AB039D4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80368" y="2250539"/>
            <a:ext cx="800598" cy="1002769"/>
          </a:xfrm>
          <a:prstGeom prst="rect">
            <a:avLst/>
          </a:prstGeom>
        </p:spPr>
      </p:pic>
      <p:sp>
        <p:nvSpPr>
          <p:cNvPr id="16" name="TextBox 15">
            <a:extLst>
              <a:ext uri="{FF2B5EF4-FFF2-40B4-BE49-F238E27FC236}">
                <a16:creationId xmlns:a16="http://schemas.microsoft.com/office/drawing/2014/main" id="{678A5C2D-80DB-BA6A-3A1A-E2D71D8C37A4}"/>
              </a:ext>
            </a:extLst>
          </p:cNvPr>
          <p:cNvSpPr txBox="1"/>
          <p:nvPr/>
        </p:nvSpPr>
        <p:spPr>
          <a:xfrm>
            <a:off x="7320490" y="4876999"/>
            <a:ext cx="1359878" cy="369332"/>
          </a:xfrm>
          <a:prstGeom prst="rect">
            <a:avLst/>
          </a:prstGeom>
          <a:noFill/>
        </p:spPr>
        <p:txBody>
          <a:bodyPr wrap="square">
            <a:spAutoFit/>
          </a:bodyPr>
          <a:lstStyle/>
          <a:p>
            <a:r>
              <a:rPr lang="en-US" b="1" dirty="0">
                <a:solidFill>
                  <a:schemeClr val="bg1"/>
                </a:solidFill>
              </a:rPr>
              <a:t>Assist users</a:t>
            </a:r>
          </a:p>
        </p:txBody>
      </p:sp>
      <p:sp>
        <p:nvSpPr>
          <p:cNvPr id="21" name="TextBox 20">
            <a:extLst>
              <a:ext uri="{FF2B5EF4-FFF2-40B4-BE49-F238E27FC236}">
                <a16:creationId xmlns:a16="http://schemas.microsoft.com/office/drawing/2014/main" id="{B38456A7-0DFB-6643-D791-D4CD130705B5}"/>
              </a:ext>
            </a:extLst>
          </p:cNvPr>
          <p:cNvSpPr txBox="1"/>
          <p:nvPr/>
        </p:nvSpPr>
        <p:spPr>
          <a:xfrm>
            <a:off x="7460823" y="3890790"/>
            <a:ext cx="3149838" cy="276999"/>
          </a:xfrm>
          <a:prstGeom prst="rect">
            <a:avLst/>
          </a:prstGeom>
          <a:noFill/>
        </p:spPr>
        <p:txBody>
          <a:bodyPr wrap="square">
            <a:spAutoFit/>
          </a:bodyPr>
          <a:lstStyle/>
          <a:p>
            <a:r>
              <a:rPr lang="en-GB" sz="1200" b="1" noProof="0" dirty="0">
                <a:solidFill>
                  <a:schemeClr val="bg1"/>
                </a:solidFill>
                <a:highlight>
                  <a:srgbClr val="F4823A"/>
                </a:highlight>
              </a:rPr>
              <a:t>Open Source and Licence Support (OSLS) Team</a:t>
            </a:r>
            <a:endParaRPr lang="en-US" sz="1200" dirty="0">
              <a:solidFill>
                <a:schemeClr val="bg1"/>
              </a:solidFill>
              <a:highlight>
                <a:srgbClr val="F4823A"/>
              </a:highlight>
            </a:endParaRPr>
          </a:p>
        </p:txBody>
      </p:sp>
      <p:sp>
        <p:nvSpPr>
          <p:cNvPr id="22" name="TextBox 21">
            <a:extLst>
              <a:ext uri="{FF2B5EF4-FFF2-40B4-BE49-F238E27FC236}">
                <a16:creationId xmlns:a16="http://schemas.microsoft.com/office/drawing/2014/main" id="{E7BB49B6-88C2-9C6D-0496-2843235AFEFE}"/>
              </a:ext>
            </a:extLst>
          </p:cNvPr>
          <p:cNvSpPr txBox="1"/>
          <p:nvPr/>
        </p:nvSpPr>
        <p:spPr>
          <a:xfrm>
            <a:off x="9099408" y="4880435"/>
            <a:ext cx="2317055" cy="369332"/>
          </a:xfrm>
          <a:prstGeom prst="rect">
            <a:avLst/>
          </a:prstGeom>
          <a:noFill/>
        </p:spPr>
        <p:txBody>
          <a:bodyPr wrap="square">
            <a:spAutoFit/>
          </a:bodyPr>
          <a:lstStyle/>
          <a:p>
            <a:r>
              <a:rPr lang="en-US" b="1" dirty="0">
                <a:solidFill>
                  <a:schemeClr val="bg1"/>
                </a:solidFill>
              </a:rPr>
              <a:t>Provides knowledge</a:t>
            </a:r>
          </a:p>
        </p:txBody>
      </p:sp>
      <p:pic>
        <p:nvPicPr>
          <p:cNvPr id="23" name="Picture 22" descr="Icon&#10;&#10;Description automatically generated">
            <a:extLst>
              <a:ext uri="{FF2B5EF4-FFF2-40B4-BE49-F238E27FC236}">
                <a16:creationId xmlns:a16="http://schemas.microsoft.com/office/drawing/2014/main" id="{58B03A26-64AD-E748-D222-68BCDCAC2A76}"/>
              </a:ext>
            </a:extLst>
          </p:cNvPr>
          <p:cNvPicPr>
            <a:picLocks noChangeAspect="1"/>
          </p:cNvPicPr>
          <p:nvPr/>
        </p:nvPicPr>
        <p:blipFill>
          <a:blip r:embed="rId4">
            <a:clrChange>
              <a:clrFrom>
                <a:srgbClr val="EF416D"/>
              </a:clrFrom>
              <a:clrTo>
                <a:srgbClr val="EF416D">
                  <a:alpha val="0"/>
                </a:srgbClr>
              </a:clrTo>
            </a:clrChange>
            <a:extLst>
              <a:ext uri="{28A0092B-C50C-407E-A947-70E740481C1C}">
                <a14:useLocalDpi xmlns:a14="http://schemas.microsoft.com/office/drawing/2010/main" val="0"/>
              </a:ext>
            </a:extLst>
          </a:blip>
          <a:stretch>
            <a:fillRect/>
          </a:stretch>
        </p:blipFill>
        <p:spPr>
          <a:xfrm>
            <a:off x="7759367" y="4208339"/>
            <a:ext cx="749300" cy="749300"/>
          </a:xfrm>
          <a:prstGeom prst="rect">
            <a:avLst/>
          </a:prstGeom>
        </p:spPr>
      </p:pic>
      <p:pic>
        <p:nvPicPr>
          <p:cNvPr id="24" name="Picture 23" descr="Icon&#10;&#10;Description automatically generated">
            <a:extLst>
              <a:ext uri="{FF2B5EF4-FFF2-40B4-BE49-F238E27FC236}">
                <a16:creationId xmlns:a16="http://schemas.microsoft.com/office/drawing/2014/main" id="{BB45A67D-2CD5-5579-72D4-8CE7C71FE07E}"/>
              </a:ext>
            </a:extLst>
          </p:cNvPr>
          <p:cNvPicPr>
            <a:picLocks noChangeAspect="1"/>
          </p:cNvPicPr>
          <p:nvPr/>
        </p:nvPicPr>
        <p:blipFill>
          <a:blip r:embed="rId5">
            <a:clrChange>
              <a:clrFrom>
                <a:srgbClr val="EF416D"/>
              </a:clrFrom>
              <a:clrTo>
                <a:srgbClr val="EF416D">
                  <a:alpha val="0"/>
                </a:srgbClr>
              </a:clrTo>
            </a:clrChange>
            <a:extLst>
              <a:ext uri="{28A0092B-C50C-407E-A947-70E740481C1C}">
                <a14:useLocalDpi xmlns:a14="http://schemas.microsoft.com/office/drawing/2010/main" val="0"/>
              </a:ext>
            </a:extLst>
          </a:blip>
          <a:stretch>
            <a:fillRect/>
          </a:stretch>
        </p:blipFill>
        <p:spPr>
          <a:xfrm>
            <a:off x="9601965" y="4167789"/>
            <a:ext cx="749300" cy="749300"/>
          </a:xfrm>
          <a:prstGeom prst="rect">
            <a:avLst/>
          </a:prstGeom>
        </p:spPr>
      </p:pic>
    </p:spTree>
    <p:extLst>
      <p:ext uri="{BB962C8B-B14F-4D97-AF65-F5344CB8AC3E}">
        <p14:creationId xmlns:p14="http://schemas.microsoft.com/office/powerpoint/2010/main" val="35749161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BF6E50-E047-B897-E2B6-CCE465C69C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6616CB-0CF2-23B1-4860-4E841841A370}"/>
              </a:ext>
            </a:extLst>
          </p:cNvPr>
          <p:cNvSpPr>
            <a:spLocks noGrp="1"/>
          </p:cNvSpPr>
          <p:nvPr>
            <p:ph type="title"/>
          </p:nvPr>
        </p:nvSpPr>
        <p:spPr>
          <a:xfrm>
            <a:off x="454525" y="540766"/>
            <a:ext cx="9390692" cy="752705"/>
          </a:xfrm>
        </p:spPr>
        <p:txBody>
          <a:bodyPr/>
          <a:lstStyle/>
          <a:p>
            <a:r>
              <a:rPr lang="en-GB" noProof="0" dirty="0"/>
              <a:t>Licence Governance in GÉANT: Services</a:t>
            </a:r>
          </a:p>
        </p:txBody>
      </p:sp>
      <p:sp>
        <p:nvSpPr>
          <p:cNvPr id="3" name="Slide Number Placeholder 2">
            <a:extLst>
              <a:ext uri="{FF2B5EF4-FFF2-40B4-BE49-F238E27FC236}">
                <a16:creationId xmlns:a16="http://schemas.microsoft.com/office/drawing/2014/main" id="{E7AA2AD7-8A1A-B946-661E-6D03ACA60892}"/>
              </a:ext>
            </a:extLst>
          </p:cNvPr>
          <p:cNvSpPr>
            <a:spLocks noGrp="1"/>
          </p:cNvSpPr>
          <p:nvPr>
            <p:ph type="sldNum" sz="quarter" idx="4"/>
          </p:nvPr>
        </p:nvSpPr>
        <p:spPr/>
        <p:txBody>
          <a:bodyPr/>
          <a:lstStyle/>
          <a:p>
            <a:pPr defTabSz="914377"/>
            <a:fld id="{6FA41F67-6E16-BC4F-8A8C-42F359C0BCBA}" type="slidenum">
              <a:rPr lang="en-GB" smtClean="0"/>
              <a:pPr defTabSz="914377"/>
              <a:t>13</a:t>
            </a:fld>
            <a:endParaRPr lang="en-GB"/>
          </a:p>
        </p:txBody>
      </p:sp>
      <p:sp>
        <p:nvSpPr>
          <p:cNvPr id="4" name="Content Placeholder 3">
            <a:extLst>
              <a:ext uri="{FF2B5EF4-FFF2-40B4-BE49-F238E27FC236}">
                <a16:creationId xmlns:a16="http://schemas.microsoft.com/office/drawing/2014/main" id="{B97581E1-A84E-5532-A995-2191BB978845}"/>
              </a:ext>
            </a:extLst>
          </p:cNvPr>
          <p:cNvSpPr>
            <a:spLocks noGrp="1"/>
          </p:cNvSpPr>
          <p:nvPr>
            <p:ph idx="1"/>
          </p:nvPr>
        </p:nvSpPr>
        <p:spPr>
          <a:xfrm>
            <a:off x="584703" y="2073244"/>
            <a:ext cx="6250663" cy="3331674"/>
          </a:xfrm>
        </p:spPr>
        <p:txBody>
          <a:bodyPr>
            <a:normAutofit/>
          </a:bodyPr>
          <a:lstStyle/>
          <a:p>
            <a:pPr lvl="1"/>
            <a:r>
              <a:rPr lang="en-GB" b="1" noProof="0" dirty="0"/>
              <a:t>Software Licence Analysis (SLA) </a:t>
            </a:r>
            <a:r>
              <a:rPr lang="en-GB" noProof="0" dirty="0"/>
              <a:t>– Assists with licence selection and compliance </a:t>
            </a:r>
          </a:p>
          <a:p>
            <a:pPr lvl="1"/>
            <a:endParaRPr lang="en-GB" b="1" noProof="0" dirty="0"/>
          </a:p>
          <a:p>
            <a:pPr lvl="1"/>
            <a:endParaRPr lang="en-GB" b="1" noProof="0" dirty="0"/>
          </a:p>
          <a:p>
            <a:pPr lvl="1"/>
            <a:endParaRPr lang="en-GB" b="1" noProof="0" dirty="0"/>
          </a:p>
          <a:p>
            <a:pPr lvl="1"/>
            <a:endParaRPr lang="en-GB" b="1" noProof="0" dirty="0"/>
          </a:p>
          <a:p>
            <a:pPr lvl="1"/>
            <a:r>
              <a:rPr lang="en-GB" b="1" noProof="0" dirty="0"/>
              <a:t>Software Composition Analysis (SCA) </a:t>
            </a:r>
            <a:r>
              <a:rPr lang="en-GB" noProof="0" dirty="0"/>
              <a:t>– Analyses software components, their licences and IP risks</a:t>
            </a:r>
          </a:p>
          <a:p>
            <a:pPr lvl="1"/>
            <a:endParaRPr lang="en-GB" noProof="0" dirty="0"/>
          </a:p>
          <a:p>
            <a:pPr lvl="1"/>
            <a:endParaRPr lang="en-GB" noProof="0" dirty="0"/>
          </a:p>
          <a:p>
            <a:pPr lvl="1"/>
            <a:endParaRPr lang="en-GB" noProof="0" dirty="0"/>
          </a:p>
          <a:p>
            <a:pPr lvl="1"/>
            <a:endParaRPr lang="en-GB" noProof="0" dirty="0"/>
          </a:p>
        </p:txBody>
      </p:sp>
      <p:grpSp>
        <p:nvGrpSpPr>
          <p:cNvPr id="12" name="Group 11">
            <a:extLst>
              <a:ext uri="{FF2B5EF4-FFF2-40B4-BE49-F238E27FC236}">
                <a16:creationId xmlns:a16="http://schemas.microsoft.com/office/drawing/2014/main" id="{97C62BFB-2B06-8C5B-D4A1-2AD81BE7ECA6}"/>
              </a:ext>
            </a:extLst>
          </p:cNvPr>
          <p:cNvGrpSpPr/>
          <p:nvPr/>
        </p:nvGrpSpPr>
        <p:grpSpPr>
          <a:xfrm>
            <a:off x="7096086" y="1453082"/>
            <a:ext cx="4511211" cy="4074963"/>
            <a:chOff x="6473228" y="1324164"/>
            <a:chExt cx="5196688" cy="4497214"/>
          </a:xfrm>
        </p:grpSpPr>
        <p:sp>
          <p:nvSpPr>
            <p:cNvPr id="6" name="Isosceles Triangle 5">
              <a:extLst>
                <a:ext uri="{FF2B5EF4-FFF2-40B4-BE49-F238E27FC236}">
                  <a16:creationId xmlns:a16="http://schemas.microsoft.com/office/drawing/2014/main" id="{DA61D78E-F258-CF74-EBAE-9AD56125C4AB}"/>
                </a:ext>
              </a:extLst>
            </p:cNvPr>
            <p:cNvSpPr/>
            <p:nvPr/>
          </p:nvSpPr>
          <p:spPr>
            <a:xfrm>
              <a:off x="7569464" y="1324164"/>
              <a:ext cx="2951429" cy="2572142"/>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601F1EFC-F6B1-B723-B35A-738ED43CC141}"/>
                </a:ext>
              </a:extLst>
            </p:cNvPr>
            <p:cNvGrpSpPr/>
            <p:nvPr/>
          </p:nvGrpSpPr>
          <p:grpSpPr>
            <a:xfrm>
              <a:off x="6473228" y="3940060"/>
              <a:ext cx="5196688" cy="1881318"/>
              <a:chOff x="6473228" y="3940060"/>
              <a:chExt cx="5196688" cy="1881318"/>
            </a:xfrm>
          </p:grpSpPr>
          <p:sp>
            <p:nvSpPr>
              <p:cNvPr id="7" name="Rectangle 8">
                <a:extLst>
                  <a:ext uri="{FF2B5EF4-FFF2-40B4-BE49-F238E27FC236}">
                    <a16:creationId xmlns:a16="http://schemas.microsoft.com/office/drawing/2014/main" id="{FCBF1349-F33C-3D37-E01E-E284C75774CB}"/>
                  </a:ext>
                </a:extLst>
              </p:cNvPr>
              <p:cNvSpPr/>
              <p:nvPr/>
            </p:nvSpPr>
            <p:spPr>
              <a:xfrm>
                <a:off x="6473228" y="3940060"/>
                <a:ext cx="2521957" cy="1881318"/>
              </a:xfrm>
              <a:custGeom>
                <a:avLst/>
                <a:gdLst>
                  <a:gd name="connsiteX0" fmla="*/ 0 w 1475716"/>
                  <a:gd name="connsiteY0" fmla="*/ 0 h 1329900"/>
                  <a:gd name="connsiteX1" fmla="*/ 1475716 w 1475716"/>
                  <a:gd name="connsiteY1" fmla="*/ 0 h 1329900"/>
                  <a:gd name="connsiteX2" fmla="*/ 1475716 w 1475716"/>
                  <a:gd name="connsiteY2" fmla="*/ 1329900 h 1329900"/>
                  <a:gd name="connsiteX3" fmla="*/ 0 w 1475716"/>
                  <a:gd name="connsiteY3" fmla="*/ 1329900 h 1329900"/>
                  <a:gd name="connsiteX4" fmla="*/ 0 w 1475716"/>
                  <a:gd name="connsiteY4" fmla="*/ 0 h 1329900"/>
                  <a:gd name="connsiteX0" fmla="*/ 805759 w 2281475"/>
                  <a:gd name="connsiteY0" fmla="*/ 0 h 1329900"/>
                  <a:gd name="connsiteX1" fmla="*/ 2281475 w 2281475"/>
                  <a:gd name="connsiteY1" fmla="*/ 0 h 1329900"/>
                  <a:gd name="connsiteX2" fmla="*/ 2281475 w 2281475"/>
                  <a:gd name="connsiteY2" fmla="*/ 1329900 h 1329900"/>
                  <a:gd name="connsiteX3" fmla="*/ 0 w 2281475"/>
                  <a:gd name="connsiteY3" fmla="*/ 1329900 h 1329900"/>
                  <a:gd name="connsiteX4" fmla="*/ 805759 w 2281475"/>
                  <a:gd name="connsiteY4" fmla="*/ 0 h 1329900"/>
                  <a:gd name="connsiteX0" fmla="*/ 901706 w 2281475"/>
                  <a:gd name="connsiteY0" fmla="*/ 0 h 1329900"/>
                  <a:gd name="connsiteX1" fmla="*/ 2281475 w 2281475"/>
                  <a:gd name="connsiteY1" fmla="*/ 0 h 1329900"/>
                  <a:gd name="connsiteX2" fmla="*/ 2281475 w 2281475"/>
                  <a:gd name="connsiteY2" fmla="*/ 1329900 h 1329900"/>
                  <a:gd name="connsiteX3" fmla="*/ 0 w 2281475"/>
                  <a:gd name="connsiteY3" fmla="*/ 1329900 h 1329900"/>
                  <a:gd name="connsiteX4" fmla="*/ 901706 w 2281475"/>
                  <a:gd name="connsiteY4" fmla="*/ 0 h 1329900"/>
                  <a:gd name="connsiteX0" fmla="*/ 1015098 w 2394867"/>
                  <a:gd name="connsiteY0" fmla="*/ 0 h 1329900"/>
                  <a:gd name="connsiteX1" fmla="*/ 2394867 w 2394867"/>
                  <a:gd name="connsiteY1" fmla="*/ 0 h 1329900"/>
                  <a:gd name="connsiteX2" fmla="*/ 2394867 w 2394867"/>
                  <a:gd name="connsiteY2" fmla="*/ 1329900 h 1329900"/>
                  <a:gd name="connsiteX3" fmla="*/ 0 w 2394867"/>
                  <a:gd name="connsiteY3" fmla="*/ 1329900 h 1329900"/>
                  <a:gd name="connsiteX4" fmla="*/ 1015098 w 2394867"/>
                  <a:gd name="connsiteY4" fmla="*/ 0 h 1329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4867" h="1329900">
                    <a:moveTo>
                      <a:pt x="1015098" y="0"/>
                    </a:moveTo>
                    <a:lnTo>
                      <a:pt x="2394867" y="0"/>
                    </a:lnTo>
                    <a:lnTo>
                      <a:pt x="2394867" y="1329900"/>
                    </a:lnTo>
                    <a:lnTo>
                      <a:pt x="0" y="1329900"/>
                    </a:lnTo>
                    <a:lnTo>
                      <a:pt x="1015098" y="0"/>
                    </a:lnTo>
                    <a:close/>
                  </a:path>
                </a:pathLst>
              </a:custGeom>
              <a:solidFill>
                <a:srgbClr val="F4823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8">
                <a:extLst>
                  <a:ext uri="{FF2B5EF4-FFF2-40B4-BE49-F238E27FC236}">
                    <a16:creationId xmlns:a16="http://schemas.microsoft.com/office/drawing/2014/main" id="{76D8D715-751F-F7D0-E787-513AE2139B95}"/>
                  </a:ext>
                </a:extLst>
              </p:cNvPr>
              <p:cNvSpPr/>
              <p:nvPr/>
            </p:nvSpPr>
            <p:spPr>
              <a:xfrm flipH="1">
                <a:off x="8966927" y="3940060"/>
                <a:ext cx="2702989" cy="1881318"/>
              </a:xfrm>
              <a:custGeom>
                <a:avLst/>
                <a:gdLst>
                  <a:gd name="connsiteX0" fmla="*/ 0 w 1475716"/>
                  <a:gd name="connsiteY0" fmla="*/ 0 h 1329900"/>
                  <a:gd name="connsiteX1" fmla="*/ 1475716 w 1475716"/>
                  <a:gd name="connsiteY1" fmla="*/ 0 h 1329900"/>
                  <a:gd name="connsiteX2" fmla="*/ 1475716 w 1475716"/>
                  <a:gd name="connsiteY2" fmla="*/ 1329900 h 1329900"/>
                  <a:gd name="connsiteX3" fmla="*/ 0 w 1475716"/>
                  <a:gd name="connsiteY3" fmla="*/ 1329900 h 1329900"/>
                  <a:gd name="connsiteX4" fmla="*/ 0 w 1475716"/>
                  <a:gd name="connsiteY4" fmla="*/ 0 h 1329900"/>
                  <a:gd name="connsiteX0" fmla="*/ 805759 w 2281475"/>
                  <a:gd name="connsiteY0" fmla="*/ 0 h 1329900"/>
                  <a:gd name="connsiteX1" fmla="*/ 2281475 w 2281475"/>
                  <a:gd name="connsiteY1" fmla="*/ 0 h 1329900"/>
                  <a:gd name="connsiteX2" fmla="*/ 2281475 w 2281475"/>
                  <a:gd name="connsiteY2" fmla="*/ 1329900 h 1329900"/>
                  <a:gd name="connsiteX3" fmla="*/ 0 w 2281475"/>
                  <a:gd name="connsiteY3" fmla="*/ 1329900 h 1329900"/>
                  <a:gd name="connsiteX4" fmla="*/ 805759 w 2281475"/>
                  <a:gd name="connsiteY4" fmla="*/ 0 h 1329900"/>
                  <a:gd name="connsiteX0" fmla="*/ 901706 w 2281475"/>
                  <a:gd name="connsiteY0" fmla="*/ 0 h 1329900"/>
                  <a:gd name="connsiteX1" fmla="*/ 2281475 w 2281475"/>
                  <a:gd name="connsiteY1" fmla="*/ 0 h 1329900"/>
                  <a:gd name="connsiteX2" fmla="*/ 2281475 w 2281475"/>
                  <a:gd name="connsiteY2" fmla="*/ 1329900 h 1329900"/>
                  <a:gd name="connsiteX3" fmla="*/ 0 w 2281475"/>
                  <a:gd name="connsiteY3" fmla="*/ 1329900 h 1329900"/>
                  <a:gd name="connsiteX4" fmla="*/ 901706 w 2281475"/>
                  <a:gd name="connsiteY4" fmla="*/ 0 h 1329900"/>
                  <a:gd name="connsiteX0" fmla="*/ 1015098 w 2394867"/>
                  <a:gd name="connsiteY0" fmla="*/ 0 h 1329900"/>
                  <a:gd name="connsiteX1" fmla="*/ 2394867 w 2394867"/>
                  <a:gd name="connsiteY1" fmla="*/ 0 h 1329900"/>
                  <a:gd name="connsiteX2" fmla="*/ 2394867 w 2394867"/>
                  <a:gd name="connsiteY2" fmla="*/ 1329900 h 1329900"/>
                  <a:gd name="connsiteX3" fmla="*/ 0 w 2394867"/>
                  <a:gd name="connsiteY3" fmla="*/ 1329900 h 1329900"/>
                  <a:gd name="connsiteX4" fmla="*/ 1015098 w 2394867"/>
                  <a:gd name="connsiteY4" fmla="*/ 0 h 1329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4867" h="1329900">
                    <a:moveTo>
                      <a:pt x="1015098" y="0"/>
                    </a:moveTo>
                    <a:lnTo>
                      <a:pt x="2394867" y="0"/>
                    </a:lnTo>
                    <a:lnTo>
                      <a:pt x="2394867" y="1329900"/>
                    </a:lnTo>
                    <a:lnTo>
                      <a:pt x="0" y="1329900"/>
                    </a:lnTo>
                    <a:lnTo>
                      <a:pt x="1015098" y="0"/>
                    </a:lnTo>
                    <a:close/>
                  </a:path>
                </a:pathLst>
              </a:custGeom>
              <a:solidFill>
                <a:srgbClr val="F4823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14" name="TextBox 13">
            <a:extLst>
              <a:ext uri="{FF2B5EF4-FFF2-40B4-BE49-F238E27FC236}">
                <a16:creationId xmlns:a16="http://schemas.microsoft.com/office/drawing/2014/main" id="{479369CE-F760-4BB9-F15D-7222A309FAE6}"/>
              </a:ext>
            </a:extLst>
          </p:cNvPr>
          <p:cNvSpPr txBox="1"/>
          <p:nvPr/>
        </p:nvSpPr>
        <p:spPr>
          <a:xfrm>
            <a:off x="8910485" y="3275936"/>
            <a:ext cx="882413" cy="461665"/>
          </a:xfrm>
          <a:prstGeom prst="rect">
            <a:avLst/>
          </a:prstGeom>
          <a:noFill/>
        </p:spPr>
        <p:txBody>
          <a:bodyPr wrap="square">
            <a:spAutoFit/>
          </a:bodyPr>
          <a:lstStyle/>
          <a:p>
            <a:pPr algn="ctr"/>
            <a:r>
              <a:rPr lang="en-GB" sz="2400" b="1" noProof="0" dirty="0">
                <a:solidFill>
                  <a:schemeClr val="bg1"/>
                </a:solidFill>
              </a:rPr>
              <a:t>S</a:t>
            </a:r>
            <a:r>
              <a:rPr lang="sr-Latn-RS" sz="2400" b="1" noProof="0" dirty="0">
                <a:solidFill>
                  <a:schemeClr val="bg1"/>
                </a:solidFill>
              </a:rPr>
              <a:t>L</a:t>
            </a:r>
            <a:r>
              <a:rPr lang="en-GB" sz="2400" b="1" noProof="0" dirty="0">
                <a:solidFill>
                  <a:schemeClr val="bg1"/>
                </a:solidFill>
              </a:rPr>
              <a:t>A</a:t>
            </a:r>
            <a:endParaRPr lang="en-US" sz="2400" dirty="0">
              <a:solidFill>
                <a:schemeClr val="bg1"/>
              </a:solidFill>
            </a:endParaRPr>
          </a:p>
        </p:txBody>
      </p:sp>
      <p:sp>
        <p:nvSpPr>
          <p:cNvPr id="15" name="TextBox 14">
            <a:extLst>
              <a:ext uri="{FF2B5EF4-FFF2-40B4-BE49-F238E27FC236}">
                <a16:creationId xmlns:a16="http://schemas.microsoft.com/office/drawing/2014/main" id="{E05D9856-F182-3EAE-0E70-48448C987343}"/>
              </a:ext>
            </a:extLst>
          </p:cNvPr>
          <p:cNvSpPr txBox="1"/>
          <p:nvPr/>
        </p:nvSpPr>
        <p:spPr>
          <a:xfrm>
            <a:off x="8910485" y="5038120"/>
            <a:ext cx="882413" cy="461665"/>
          </a:xfrm>
          <a:prstGeom prst="rect">
            <a:avLst/>
          </a:prstGeom>
          <a:noFill/>
        </p:spPr>
        <p:txBody>
          <a:bodyPr wrap="square">
            <a:spAutoFit/>
          </a:bodyPr>
          <a:lstStyle/>
          <a:p>
            <a:pPr algn="ctr"/>
            <a:r>
              <a:rPr lang="en-GB" sz="2400" b="1" noProof="0" dirty="0">
                <a:solidFill>
                  <a:schemeClr val="bg1"/>
                </a:solidFill>
              </a:rPr>
              <a:t>S</a:t>
            </a:r>
            <a:r>
              <a:rPr lang="sr-Latn-RS" sz="2400" b="1" noProof="0" dirty="0">
                <a:solidFill>
                  <a:schemeClr val="bg1"/>
                </a:solidFill>
              </a:rPr>
              <a:t>C</a:t>
            </a:r>
            <a:r>
              <a:rPr lang="en-GB" sz="2400" b="1" noProof="0" dirty="0">
                <a:solidFill>
                  <a:schemeClr val="bg1"/>
                </a:solidFill>
              </a:rPr>
              <a:t>A</a:t>
            </a:r>
            <a:endParaRPr lang="en-US" sz="2400" dirty="0">
              <a:solidFill>
                <a:schemeClr val="bg1"/>
              </a:solidFill>
            </a:endParaRPr>
          </a:p>
        </p:txBody>
      </p:sp>
      <p:pic>
        <p:nvPicPr>
          <p:cNvPr id="20" name="Picture 19" descr="A computer with a magnifying glass&#10;&#10;Description automatically generated">
            <a:extLst>
              <a:ext uri="{FF2B5EF4-FFF2-40B4-BE49-F238E27FC236}">
                <a16:creationId xmlns:a16="http://schemas.microsoft.com/office/drawing/2014/main" id="{3DC4E740-1195-81FF-351D-4D85136C35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36060" y="4201301"/>
            <a:ext cx="831262" cy="802829"/>
          </a:xfrm>
          <a:prstGeom prst="rect">
            <a:avLst/>
          </a:prstGeom>
        </p:spPr>
      </p:pic>
      <p:sp>
        <p:nvSpPr>
          <p:cNvPr id="5" name="Arrow: Down 4">
            <a:extLst>
              <a:ext uri="{FF2B5EF4-FFF2-40B4-BE49-F238E27FC236}">
                <a16:creationId xmlns:a16="http://schemas.microsoft.com/office/drawing/2014/main" id="{7B959AD6-1741-C889-1568-1231374CB65F}"/>
              </a:ext>
            </a:extLst>
          </p:cNvPr>
          <p:cNvSpPr/>
          <p:nvPr/>
        </p:nvSpPr>
        <p:spPr>
          <a:xfrm flipV="1">
            <a:off x="3291840" y="2880359"/>
            <a:ext cx="1126336" cy="1144709"/>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computer with a certificate&#10;&#10;Description automatically generated">
            <a:extLst>
              <a:ext uri="{FF2B5EF4-FFF2-40B4-BE49-F238E27FC236}">
                <a16:creationId xmlns:a16="http://schemas.microsoft.com/office/drawing/2014/main" id="{B65F9D36-2479-CEB1-1747-BFFAE8DF65B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85590" y="2405951"/>
            <a:ext cx="877185" cy="877185"/>
          </a:xfrm>
          <a:prstGeom prst="rect">
            <a:avLst/>
          </a:prstGeom>
        </p:spPr>
      </p:pic>
    </p:spTree>
    <p:extLst>
      <p:ext uri="{BB962C8B-B14F-4D97-AF65-F5344CB8AC3E}">
        <p14:creationId xmlns:p14="http://schemas.microsoft.com/office/powerpoint/2010/main" val="1104183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9CFDA6-301E-132C-436F-59E81BDD5A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0909A9-46A2-CFDC-234D-F3B71ACC3A66}"/>
              </a:ext>
            </a:extLst>
          </p:cNvPr>
          <p:cNvSpPr>
            <a:spLocks noGrp="1"/>
          </p:cNvSpPr>
          <p:nvPr>
            <p:ph type="title"/>
          </p:nvPr>
        </p:nvSpPr>
        <p:spPr>
          <a:xfrm>
            <a:off x="454525" y="552261"/>
            <a:ext cx="9390692" cy="715224"/>
          </a:xfrm>
        </p:spPr>
        <p:txBody>
          <a:bodyPr/>
          <a:lstStyle/>
          <a:p>
            <a:r>
              <a:rPr lang="en-GB" noProof="0" dirty="0"/>
              <a:t>Licence Governance in GÉANT: Services</a:t>
            </a:r>
          </a:p>
        </p:txBody>
      </p:sp>
      <p:sp>
        <p:nvSpPr>
          <p:cNvPr id="3" name="Slide Number Placeholder 2">
            <a:extLst>
              <a:ext uri="{FF2B5EF4-FFF2-40B4-BE49-F238E27FC236}">
                <a16:creationId xmlns:a16="http://schemas.microsoft.com/office/drawing/2014/main" id="{F43D4665-7673-133C-5020-98FB24E3943D}"/>
              </a:ext>
            </a:extLst>
          </p:cNvPr>
          <p:cNvSpPr>
            <a:spLocks noGrp="1"/>
          </p:cNvSpPr>
          <p:nvPr>
            <p:ph type="sldNum" sz="quarter" idx="4"/>
          </p:nvPr>
        </p:nvSpPr>
        <p:spPr/>
        <p:txBody>
          <a:bodyPr/>
          <a:lstStyle/>
          <a:p>
            <a:pPr defTabSz="914377"/>
            <a:fld id="{6FA41F67-6E16-BC4F-8A8C-42F359C0BCBA}" type="slidenum">
              <a:rPr lang="en-GB" smtClean="0"/>
              <a:pPr defTabSz="914377"/>
              <a:t>14</a:t>
            </a:fld>
            <a:endParaRPr lang="en-GB"/>
          </a:p>
        </p:txBody>
      </p:sp>
      <p:sp>
        <p:nvSpPr>
          <p:cNvPr id="4" name="Content Placeholder 3">
            <a:extLst>
              <a:ext uri="{FF2B5EF4-FFF2-40B4-BE49-F238E27FC236}">
                <a16:creationId xmlns:a16="http://schemas.microsoft.com/office/drawing/2014/main" id="{3A689D88-D37D-AC42-F288-1DC0A92F4319}"/>
              </a:ext>
            </a:extLst>
          </p:cNvPr>
          <p:cNvSpPr>
            <a:spLocks noGrp="1"/>
          </p:cNvSpPr>
          <p:nvPr>
            <p:ph idx="1"/>
          </p:nvPr>
        </p:nvSpPr>
        <p:spPr/>
        <p:txBody>
          <a:bodyPr>
            <a:normAutofit/>
          </a:bodyPr>
          <a:lstStyle/>
          <a:p>
            <a:r>
              <a:rPr lang="en-GB" noProof="0" dirty="0"/>
              <a:t>SCA and SLA address key licensing concerns by:</a:t>
            </a:r>
          </a:p>
          <a:p>
            <a:pPr lvl="1"/>
            <a:r>
              <a:rPr lang="en-GB" noProof="0" dirty="0"/>
              <a:t>Assessing the licences of components and prior IP</a:t>
            </a:r>
          </a:p>
          <a:p>
            <a:pPr lvl="1"/>
            <a:r>
              <a:rPr lang="en-GB" noProof="0" dirty="0"/>
              <a:t>Selecting an open source licence aligned with project needs</a:t>
            </a:r>
          </a:p>
          <a:p>
            <a:pPr lvl="1"/>
            <a:r>
              <a:rPr lang="en-GB" noProof="0" dirty="0"/>
              <a:t>Ensuring compatibility with component licences</a:t>
            </a:r>
          </a:p>
          <a:p>
            <a:pPr lvl="1"/>
            <a:r>
              <a:rPr lang="en-GB" noProof="0" dirty="0"/>
              <a:t>Ensuring compliance with the selected licence</a:t>
            </a:r>
          </a:p>
          <a:p>
            <a:r>
              <a:rPr lang="en-GB" noProof="0" dirty="0"/>
              <a:t>Registering and publishing software using GÉANT’s internal tools</a:t>
            </a:r>
          </a:p>
          <a:p>
            <a:pPr lvl="1"/>
            <a:r>
              <a:rPr lang="en-GB" noProof="0" dirty="0"/>
              <a:t>Aligning with established practices and expectations</a:t>
            </a:r>
          </a:p>
        </p:txBody>
      </p:sp>
    </p:spTree>
    <p:extLst>
      <p:ext uri="{BB962C8B-B14F-4D97-AF65-F5344CB8AC3E}">
        <p14:creationId xmlns:p14="http://schemas.microsoft.com/office/powerpoint/2010/main" val="34110434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9975DA-91B4-241B-75C3-881FB107EB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650895-0708-E77C-6987-E310CA38D697}"/>
              </a:ext>
            </a:extLst>
          </p:cNvPr>
          <p:cNvSpPr>
            <a:spLocks noGrp="1"/>
          </p:cNvSpPr>
          <p:nvPr>
            <p:ph type="title"/>
          </p:nvPr>
        </p:nvSpPr>
        <p:spPr>
          <a:xfrm>
            <a:off x="472632" y="553254"/>
            <a:ext cx="9390692" cy="752705"/>
          </a:xfrm>
        </p:spPr>
        <p:txBody>
          <a:bodyPr/>
          <a:lstStyle/>
          <a:p>
            <a:r>
              <a:rPr lang="en-GB" noProof="0" dirty="0"/>
              <a:t>Licence Governance in GÉANT: Licensing</a:t>
            </a:r>
          </a:p>
        </p:txBody>
      </p:sp>
      <p:sp>
        <p:nvSpPr>
          <p:cNvPr id="3" name="Slide Number Placeholder 2">
            <a:extLst>
              <a:ext uri="{FF2B5EF4-FFF2-40B4-BE49-F238E27FC236}">
                <a16:creationId xmlns:a16="http://schemas.microsoft.com/office/drawing/2014/main" id="{0C190B5E-8D98-9D58-0D49-9C53E9960A19}"/>
              </a:ext>
            </a:extLst>
          </p:cNvPr>
          <p:cNvSpPr>
            <a:spLocks noGrp="1"/>
          </p:cNvSpPr>
          <p:nvPr>
            <p:ph type="sldNum" sz="quarter" idx="4"/>
          </p:nvPr>
        </p:nvSpPr>
        <p:spPr/>
        <p:txBody>
          <a:bodyPr/>
          <a:lstStyle/>
          <a:p>
            <a:pPr defTabSz="914377"/>
            <a:fld id="{6FA41F67-6E16-BC4F-8A8C-42F359C0BCBA}" type="slidenum">
              <a:rPr lang="en-GB" smtClean="0"/>
              <a:pPr defTabSz="914377"/>
              <a:t>15</a:t>
            </a:fld>
            <a:endParaRPr lang="en-GB"/>
          </a:p>
        </p:txBody>
      </p:sp>
      <p:sp>
        <p:nvSpPr>
          <p:cNvPr id="4" name="Content Placeholder 3">
            <a:extLst>
              <a:ext uri="{FF2B5EF4-FFF2-40B4-BE49-F238E27FC236}">
                <a16:creationId xmlns:a16="http://schemas.microsoft.com/office/drawing/2014/main" id="{24FA6EE7-3F02-7EA0-C298-88B251F53F31}"/>
              </a:ext>
            </a:extLst>
          </p:cNvPr>
          <p:cNvSpPr>
            <a:spLocks noGrp="1"/>
          </p:cNvSpPr>
          <p:nvPr>
            <p:ph idx="1"/>
          </p:nvPr>
        </p:nvSpPr>
        <p:spPr>
          <a:xfrm>
            <a:off x="596623" y="1423653"/>
            <a:ext cx="10515600" cy="4427155"/>
          </a:xfrm>
        </p:spPr>
        <p:txBody>
          <a:bodyPr>
            <a:noAutofit/>
          </a:bodyPr>
          <a:lstStyle/>
          <a:p>
            <a:r>
              <a:rPr lang="en-GB" sz="1800" b="1" noProof="0" dirty="0"/>
              <a:t>Completing licensing and formalising the licence</a:t>
            </a:r>
          </a:p>
          <a:p>
            <a:pPr lvl="1"/>
            <a:r>
              <a:rPr lang="en-GB" sz="1800" noProof="0" dirty="0"/>
              <a:t>Indicates for project maturity and compliance within GÉANT</a:t>
            </a:r>
          </a:p>
          <a:p>
            <a:r>
              <a:rPr lang="en-GB" sz="1800" b="1" noProof="0" dirty="0"/>
              <a:t>Achieving satisfactory IPR status through iterative analysis and adjustments</a:t>
            </a:r>
          </a:p>
          <a:p>
            <a:r>
              <a:rPr lang="en-GB" sz="1800" b="1" noProof="0" dirty="0"/>
              <a:t>Software licensing</a:t>
            </a:r>
          </a:p>
          <a:p>
            <a:pPr lvl="1"/>
            <a:r>
              <a:rPr lang="en-GB" sz="1800" noProof="0" dirty="0"/>
              <a:t>Identifies and assesses project components and their licences</a:t>
            </a:r>
          </a:p>
          <a:p>
            <a:pPr lvl="1"/>
            <a:r>
              <a:rPr lang="en-GB" sz="1800" noProof="0" dirty="0"/>
              <a:t>Standardises projects while addressing authorship, ownership, external relations and documentation artefacts</a:t>
            </a:r>
          </a:p>
          <a:p>
            <a:pPr lvl="1"/>
            <a:r>
              <a:rPr lang="en-GB" sz="1800" noProof="0" dirty="0"/>
              <a:t>Encourages participant engagement</a:t>
            </a:r>
          </a:p>
          <a:p>
            <a:pPr lvl="2"/>
            <a:r>
              <a:rPr lang="en-GB" sz="1800" i="1" noProof="0" dirty="0"/>
              <a:t>New team members assess and validate the software</a:t>
            </a:r>
          </a:p>
          <a:p>
            <a:pPr lvl="2"/>
            <a:r>
              <a:rPr lang="en-GB" sz="1800" i="1" noProof="0" dirty="0"/>
              <a:t>Original developers evaluate and consolidate their work</a:t>
            </a:r>
          </a:p>
          <a:p>
            <a:r>
              <a:rPr lang="en-GB" sz="1800" b="1" noProof="0" dirty="0"/>
              <a:t>Licensing analysis and resultant reports</a:t>
            </a:r>
          </a:p>
          <a:p>
            <a:pPr lvl="1"/>
            <a:r>
              <a:rPr lang="en-GB" sz="1800" noProof="0" dirty="0"/>
              <a:t>Provide valuable insights into software solutions</a:t>
            </a:r>
          </a:p>
          <a:p>
            <a:pPr lvl="1"/>
            <a:r>
              <a:rPr lang="en-GB" sz="1800" noProof="0" dirty="0"/>
              <a:t>Support evaluations and decision-making</a:t>
            </a:r>
          </a:p>
        </p:txBody>
      </p:sp>
      <p:pic>
        <p:nvPicPr>
          <p:cNvPr id="6" name="Picture 5" descr="A blue icon of a key and a medal&#10;&#10;Description automatically generated">
            <a:extLst>
              <a:ext uri="{FF2B5EF4-FFF2-40B4-BE49-F238E27FC236}">
                <a16:creationId xmlns:a16="http://schemas.microsoft.com/office/drawing/2014/main" id="{5FF38B63-106D-EC01-B049-6845E97180C6}"/>
              </a:ext>
            </a:extLst>
          </p:cNvPr>
          <p:cNvPicPr>
            <a:picLocks noChangeAspect="1"/>
          </p:cNvPicPr>
          <p:nvPr/>
        </p:nvPicPr>
        <p:blipFill>
          <a:blip r:embed="rId3">
            <a:extLst>
              <a:ext uri="{28A0092B-C50C-407E-A947-70E740481C1C}">
                <a14:useLocalDpi xmlns:a14="http://schemas.microsoft.com/office/drawing/2010/main" val="0"/>
              </a:ext>
            </a:extLst>
          </a:blip>
          <a:srcRect t="9947" b="9854"/>
          <a:stretch/>
        </p:blipFill>
        <p:spPr>
          <a:xfrm>
            <a:off x="8356349" y="3522957"/>
            <a:ext cx="2755874" cy="2210156"/>
          </a:xfrm>
          <a:prstGeom prst="rect">
            <a:avLst/>
          </a:prstGeom>
        </p:spPr>
      </p:pic>
    </p:spTree>
    <p:extLst>
      <p:ext uri="{BB962C8B-B14F-4D97-AF65-F5344CB8AC3E}">
        <p14:creationId xmlns:p14="http://schemas.microsoft.com/office/powerpoint/2010/main" val="14943198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3DFC07-01CB-EB68-2F5C-A9E9672ADD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429B50-0FCE-5855-750A-9BF48ACF1EB4}"/>
              </a:ext>
            </a:extLst>
          </p:cNvPr>
          <p:cNvSpPr>
            <a:spLocks noGrp="1"/>
          </p:cNvSpPr>
          <p:nvPr>
            <p:ph type="title"/>
          </p:nvPr>
        </p:nvSpPr>
        <p:spPr>
          <a:xfrm>
            <a:off x="436418" y="553254"/>
            <a:ext cx="9390692" cy="752705"/>
          </a:xfrm>
        </p:spPr>
        <p:txBody>
          <a:bodyPr/>
          <a:lstStyle/>
          <a:p>
            <a:r>
              <a:rPr lang="en-GB" noProof="0" dirty="0"/>
              <a:t>Licence Governance in GÉANT: Additional information</a:t>
            </a:r>
          </a:p>
        </p:txBody>
      </p:sp>
      <p:sp>
        <p:nvSpPr>
          <p:cNvPr id="3" name="Slide Number Placeholder 2">
            <a:extLst>
              <a:ext uri="{FF2B5EF4-FFF2-40B4-BE49-F238E27FC236}">
                <a16:creationId xmlns:a16="http://schemas.microsoft.com/office/drawing/2014/main" id="{121FB6DE-2B01-BE25-6DC9-59A736C564B6}"/>
              </a:ext>
            </a:extLst>
          </p:cNvPr>
          <p:cNvSpPr>
            <a:spLocks noGrp="1"/>
          </p:cNvSpPr>
          <p:nvPr>
            <p:ph type="sldNum" sz="quarter" idx="4"/>
          </p:nvPr>
        </p:nvSpPr>
        <p:spPr/>
        <p:txBody>
          <a:bodyPr/>
          <a:lstStyle/>
          <a:p>
            <a:pPr defTabSz="914377"/>
            <a:fld id="{6FA41F67-6E16-BC4F-8A8C-42F359C0BCBA}" type="slidenum">
              <a:rPr lang="en-GB" smtClean="0"/>
              <a:pPr defTabSz="914377"/>
              <a:t>16</a:t>
            </a:fld>
            <a:endParaRPr lang="en-GB"/>
          </a:p>
        </p:txBody>
      </p:sp>
      <p:sp>
        <p:nvSpPr>
          <p:cNvPr id="4" name="Content Placeholder 3">
            <a:extLst>
              <a:ext uri="{FF2B5EF4-FFF2-40B4-BE49-F238E27FC236}">
                <a16:creationId xmlns:a16="http://schemas.microsoft.com/office/drawing/2014/main" id="{F08788A7-C3DF-257D-C623-754F3961DEA0}"/>
              </a:ext>
            </a:extLst>
          </p:cNvPr>
          <p:cNvSpPr>
            <a:spLocks noGrp="1"/>
          </p:cNvSpPr>
          <p:nvPr>
            <p:ph idx="1"/>
          </p:nvPr>
        </p:nvSpPr>
        <p:spPr>
          <a:xfrm>
            <a:off x="436418" y="1305959"/>
            <a:ext cx="9528018" cy="4655981"/>
          </a:xfrm>
        </p:spPr>
        <p:txBody>
          <a:bodyPr>
            <a:normAutofit/>
          </a:bodyPr>
          <a:lstStyle/>
          <a:p>
            <a:r>
              <a:rPr lang="en-GB" sz="2000" noProof="0" dirty="0"/>
              <a:t>Guides and supporting materials</a:t>
            </a:r>
          </a:p>
          <a:p>
            <a:pPr lvl="1"/>
            <a:r>
              <a:rPr lang="en-GB" sz="2000" noProof="0" dirty="0"/>
              <a:t>Software Licence Selection and Management in GÉANT </a:t>
            </a:r>
            <a:r>
              <a:rPr lang="en-GB" sz="1800" noProof="0" dirty="0"/>
              <a:t>(</a:t>
            </a:r>
            <a:r>
              <a:rPr lang="en-GB" sz="1800" noProof="0" dirty="0">
                <a:hlinkClick r:id="rId3"/>
              </a:rPr>
              <a:t>https://wiki.geant.org/pages/viewpage.action?pageId=725614690)</a:t>
            </a:r>
            <a:endParaRPr lang="en-GB" sz="1800" noProof="0" dirty="0"/>
          </a:p>
          <a:p>
            <a:pPr lvl="1"/>
            <a:r>
              <a:rPr lang="en-GB" sz="2000" noProof="0" dirty="0"/>
              <a:t>Reference Information about OSS Licences and Tools </a:t>
            </a:r>
            <a:r>
              <a:rPr lang="en-GB" sz="1800" noProof="0" dirty="0"/>
              <a:t>(</a:t>
            </a:r>
            <a:r>
              <a:rPr lang="en-GB" sz="1800" noProof="0" dirty="0">
                <a:hlinkClick r:id="rId4"/>
              </a:rPr>
              <a:t>https://wiki.geant.org/display/GSD/Reference+information+about+OSS+licences+and+tools</a:t>
            </a:r>
            <a:r>
              <a:rPr lang="en-GB" sz="1800" noProof="0" dirty="0"/>
              <a:t>) </a:t>
            </a:r>
          </a:p>
          <a:p>
            <a:pPr lvl="1"/>
            <a:r>
              <a:rPr lang="en-GB" sz="2000" noProof="0" dirty="0"/>
              <a:t>Templates and Examples </a:t>
            </a:r>
            <a:r>
              <a:rPr lang="en-GB" sz="1800" noProof="0" dirty="0"/>
              <a:t>(</a:t>
            </a:r>
            <a:r>
              <a:rPr lang="en-GB" sz="1800" noProof="0" dirty="0">
                <a:hlinkClick r:id="rId5"/>
              </a:rPr>
              <a:t>https://wiki.geant.org/display/gn51wp9t2/Templates+and+Examples+for+Project+Artefacts</a:t>
            </a:r>
            <a:r>
              <a:rPr lang="en-GB" sz="1800" noProof="0" dirty="0"/>
              <a:t>)</a:t>
            </a:r>
          </a:p>
          <a:p>
            <a:endParaRPr lang="en-GB" sz="2000" noProof="0" dirty="0"/>
          </a:p>
          <a:p>
            <a:r>
              <a:rPr lang="en-GB" sz="2000" noProof="0" dirty="0"/>
              <a:t>Contact</a:t>
            </a:r>
          </a:p>
          <a:p>
            <a:pPr lvl="1"/>
            <a:r>
              <a:rPr lang="en-GB" sz="2000" noProof="0" dirty="0"/>
              <a:t>Slack: </a:t>
            </a:r>
            <a:r>
              <a:rPr lang="en-GB" sz="2000" b="1" noProof="0" dirty="0">
                <a:effectLst/>
                <a:latin typeface="Calibri" panose="020F0502020204030204" pitchFamily="34" charset="0"/>
                <a:ea typeface="Batang" panose="02030600000101010101" pitchFamily="18" charset="-127"/>
                <a:cs typeface="Times New Roman" panose="02020603050405020304" pitchFamily="18" charset="0"/>
              </a:rPr>
              <a:t>#sw-licences</a:t>
            </a:r>
            <a:r>
              <a:rPr lang="en-GB" sz="2000" noProof="0" dirty="0">
                <a:effectLst/>
                <a:latin typeface="Calibri" panose="020F0502020204030204" pitchFamily="34" charset="0"/>
                <a:ea typeface="Batang" panose="02030600000101010101" pitchFamily="18" charset="-127"/>
                <a:cs typeface="Times New Roman" panose="02020603050405020304" pitchFamily="18" charset="0"/>
              </a:rPr>
              <a:t> at </a:t>
            </a:r>
            <a:r>
              <a:rPr lang="en-GB" sz="1800" u="sng" noProof="0" dirty="0">
                <a:solidFill>
                  <a:srgbClr val="0000FF"/>
                </a:solidFill>
                <a:effectLst/>
                <a:latin typeface="Calibri" panose="020F0502020204030204" pitchFamily="34" charset="0"/>
                <a:ea typeface="Batang" panose="02030600000101010101" pitchFamily="18" charset="-127"/>
                <a:cs typeface="Times New Roman" panose="02020603050405020304" pitchFamily="18" charset="0"/>
                <a:hlinkClick r:id="rId6"/>
              </a:rPr>
              <a:t>https://geant-project.slack.com</a:t>
            </a:r>
            <a:endParaRPr lang="en-GB" sz="1800" noProof="0" dirty="0">
              <a:effectLst/>
              <a:latin typeface="Calibri" panose="020F0502020204030204" pitchFamily="34" charset="0"/>
              <a:ea typeface="Batang" panose="02030600000101010101" pitchFamily="18" charset="-127"/>
              <a:cs typeface="Times New Roman" panose="02020603050405020304" pitchFamily="18" charset="0"/>
            </a:endParaRPr>
          </a:p>
          <a:p>
            <a:pPr lvl="1"/>
            <a:r>
              <a:rPr lang="en-GB" sz="2000" noProof="0" dirty="0"/>
              <a:t>Email: </a:t>
            </a:r>
            <a:r>
              <a:rPr lang="en-GB" sz="1800" u="sng" noProof="0" dirty="0">
                <a:solidFill>
                  <a:srgbClr val="0000FF"/>
                </a:solidFill>
                <a:effectLst/>
                <a:latin typeface="Calibri" panose="020F0502020204030204" pitchFamily="34" charset="0"/>
                <a:ea typeface="Batang" panose="02030600000101010101" pitchFamily="18" charset="-127"/>
                <a:cs typeface="Times New Roman" panose="02020603050405020304" pitchFamily="18" charset="0"/>
                <a:hlinkClick r:id="rId7"/>
              </a:rPr>
              <a:t>sw-licences@software.geant.org</a:t>
            </a:r>
            <a:endParaRPr lang="en-GB" sz="1800" noProof="0" dirty="0"/>
          </a:p>
          <a:p>
            <a:endParaRPr lang="en-GB" sz="2000" noProof="0" dirty="0"/>
          </a:p>
          <a:p>
            <a:r>
              <a:rPr lang="en-GB" sz="2000" noProof="0" dirty="0"/>
              <a:t>Requests are posted and tracked via the GÉANT Jira Help Desk </a:t>
            </a:r>
            <a:r>
              <a:rPr lang="en-GB" sz="1800" noProof="0" dirty="0"/>
              <a:t>(</a:t>
            </a:r>
            <a:r>
              <a:rPr lang="en-GB" sz="1800" noProof="0" dirty="0">
                <a:hlinkClick r:id="rId8"/>
              </a:rPr>
              <a:t>https://jira.software.geant.org/servicedesk/customer/portal/2/create/55</a:t>
            </a:r>
            <a:r>
              <a:rPr lang="en-GB" sz="1800" noProof="0" dirty="0"/>
              <a:t>)</a:t>
            </a:r>
            <a:endParaRPr lang="en-GB" sz="1800" noProof="0" dirty="0">
              <a:solidFill>
                <a:srgbClr val="FF0000"/>
              </a:solidFill>
            </a:endParaRPr>
          </a:p>
        </p:txBody>
      </p:sp>
      <p:pic>
        <p:nvPicPr>
          <p:cNvPr id="6" name="Picture 5" descr="A hand pointing at a blue icon&#10;&#10;Description automatically generated with medium confidence">
            <a:extLst>
              <a:ext uri="{FF2B5EF4-FFF2-40B4-BE49-F238E27FC236}">
                <a16:creationId xmlns:a16="http://schemas.microsoft.com/office/drawing/2014/main" id="{18C8EB81-1210-7311-5AF4-98A4AD478D6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511554" y="2459375"/>
            <a:ext cx="825521" cy="1371124"/>
          </a:xfrm>
          <a:prstGeom prst="rect">
            <a:avLst/>
          </a:prstGeom>
        </p:spPr>
      </p:pic>
      <p:pic>
        <p:nvPicPr>
          <p:cNvPr id="8" name="Picture 7" descr="A black background with colorful dots&#10;&#10;Description automatically generated">
            <a:extLst>
              <a:ext uri="{FF2B5EF4-FFF2-40B4-BE49-F238E27FC236}">
                <a16:creationId xmlns:a16="http://schemas.microsoft.com/office/drawing/2014/main" id="{16364A33-59CA-920F-7E58-B36C2671D5A2}"/>
              </a:ext>
            </a:extLst>
          </p:cNvPr>
          <p:cNvPicPr>
            <a:picLocks noChangeAspect="1"/>
          </p:cNvPicPr>
          <p:nvPr/>
        </p:nvPicPr>
        <p:blipFill>
          <a:blip r:embed="rId10" cstate="print">
            <a:extLst>
              <a:ext uri="{28A0092B-C50C-407E-A947-70E740481C1C}">
                <a14:useLocalDpi xmlns:a14="http://schemas.microsoft.com/office/drawing/2010/main" val="0"/>
              </a:ext>
            </a:extLst>
          </a:blip>
          <a:srcRect t="26046" b="26877"/>
          <a:stretch/>
        </p:blipFill>
        <p:spPr>
          <a:xfrm>
            <a:off x="9127551" y="4140819"/>
            <a:ext cx="2209524" cy="585092"/>
          </a:xfrm>
          <a:prstGeom prst="rect">
            <a:avLst/>
          </a:prstGeom>
        </p:spPr>
      </p:pic>
      <p:pic>
        <p:nvPicPr>
          <p:cNvPr id="10" name="Picture 9" descr="A red and black email icon&#10;&#10;Description automatically generated with medium confidence">
            <a:extLst>
              <a:ext uri="{FF2B5EF4-FFF2-40B4-BE49-F238E27FC236}">
                <a16:creationId xmlns:a16="http://schemas.microsoft.com/office/drawing/2014/main" id="{D0D47A2B-331C-224F-FC72-A363F099DF4F}"/>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745629" y="5028464"/>
            <a:ext cx="973368" cy="933476"/>
          </a:xfrm>
          <a:prstGeom prst="rect">
            <a:avLst/>
          </a:prstGeom>
        </p:spPr>
      </p:pic>
      <p:pic>
        <p:nvPicPr>
          <p:cNvPr id="12" name="Picture 11" descr="A green and black open book with a wrench and a black background&#10;&#10;Description automatically generated">
            <a:extLst>
              <a:ext uri="{FF2B5EF4-FFF2-40B4-BE49-F238E27FC236}">
                <a16:creationId xmlns:a16="http://schemas.microsoft.com/office/drawing/2014/main" id="{DDA66A6B-EE60-5789-5EE4-FD5F1FBA7C2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923247" y="1146862"/>
            <a:ext cx="1144859" cy="1025970"/>
          </a:xfrm>
          <a:prstGeom prst="rect">
            <a:avLst/>
          </a:prstGeom>
        </p:spPr>
      </p:pic>
    </p:spTree>
    <p:extLst>
      <p:ext uri="{BB962C8B-B14F-4D97-AF65-F5344CB8AC3E}">
        <p14:creationId xmlns:p14="http://schemas.microsoft.com/office/powerpoint/2010/main" val="3299884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B1346A-501F-6C8C-AB80-12DE154528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77C431-D972-B10E-C25E-0422DFFFCAD6}"/>
              </a:ext>
            </a:extLst>
          </p:cNvPr>
          <p:cNvSpPr>
            <a:spLocks noGrp="1"/>
          </p:cNvSpPr>
          <p:nvPr>
            <p:ph type="title"/>
          </p:nvPr>
        </p:nvSpPr>
        <p:spPr>
          <a:xfrm>
            <a:off x="454525" y="553255"/>
            <a:ext cx="9390692" cy="752705"/>
          </a:xfrm>
        </p:spPr>
        <p:txBody>
          <a:bodyPr/>
          <a:lstStyle/>
          <a:p>
            <a:r>
              <a:rPr lang="en-GB" noProof="0" dirty="0"/>
              <a:t>Software Composition Analysis (SCA) Service</a:t>
            </a:r>
          </a:p>
        </p:txBody>
      </p:sp>
      <p:sp>
        <p:nvSpPr>
          <p:cNvPr id="3" name="Slide Number Placeholder 2">
            <a:extLst>
              <a:ext uri="{FF2B5EF4-FFF2-40B4-BE49-F238E27FC236}">
                <a16:creationId xmlns:a16="http://schemas.microsoft.com/office/drawing/2014/main" id="{F22FF805-8147-79BB-67EC-1B701F481C59}"/>
              </a:ext>
            </a:extLst>
          </p:cNvPr>
          <p:cNvSpPr>
            <a:spLocks noGrp="1"/>
          </p:cNvSpPr>
          <p:nvPr>
            <p:ph type="sldNum" sz="quarter" idx="4"/>
          </p:nvPr>
        </p:nvSpPr>
        <p:spPr/>
        <p:txBody>
          <a:bodyPr/>
          <a:lstStyle/>
          <a:p>
            <a:pPr defTabSz="914377"/>
            <a:fld id="{6FA41F67-6E16-BC4F-8A8C-42F359C0BCBA}" type="slidenum">
              <a:rPr lang="en-GB" smtClean="0"/>
              <a:pPr defTabSz="914377"/>
              <a:t>17</a:t>
            </a:fld>
            <a:endParaRPr lang="en-GB"/>
          </a:p>
        </p:txBody>
      </p:sp>
      <p:sp>
        <p:nvSpPr>
          <p:cNvPr id="4" name="Content Placeholder 3">
            <a:extLst>
              <a:ext uri="{FF2B5EF4-FFF2-40B4-BE49-F238E27FC236}">
                <a16:creationId xmlns:a16="http://schemas.microsoft.com/office/drawing/2014/main" id="{F5814AC0-061A-71FF-D70C-4B8C6B88387A}"/>
              </a:ext>
            </a:extLst>
          </p:cNvPr>
          <p:cNvSpPr>
            <a:spLocks noGrp="1"/>
          </p:cNvSpPr>
          <p:nvPr>
            <p:ph idx="1"/>
          </p:nvPr>
        </p:nvSpPr>
        <p:spPr>
          <a:xfrm>
            <a:off x="454525" y="1305960"/>
            <a:ext cx="10119923" cy="4353657"/>
          </a:xfrm>
        </p:spPr>
        <p:txBody>
          <a:bodyPr>
            <a:noAutofit/>
          </a:bodyPr>
          <a:lstStyle/>
          <a:p>
            <a:r>
              <a:rPr lang="en-GB" sz="2000" b="1" noProof="0" dirty="0"/>
              <a:t>Provides one-time analysis or continuous monitoring via Mend</a:t>
            </a:r>
          </a:p>
          <a:p>
            <a:pPr lvl="1"/>
            <a:r>
              <a:rPr lang="en-GB" sz="2000" noProof="0" dirty="0"/>
              <a:t>Analyses software components and their licences</a:t>
            </a:r>
          </a:p>
          <a:p>
            <a:pPr lvl="1"/>
            <a:r>
              <a:rPr lang="en-GB" sz="2000" noProof="0" dirty="0"/>
              <a:t>Supports licence compatibility and compliance actions taken by developers</a:t>
            </a:r>
          </a:p>
          <a:p>
            <a:pPr lvl="1"/>
            <a:r>
              <a:rPr lang="en-GB" sz="2000" noProof="0" dirty="0"/>
              <a:t>Mitigates IPR infringement risks which may have significant financial consequences</a:t>
            </a:r>
          </a:p>
          <a:p>
            <a:pPr lvl="1"/>
            <a:r>
              <a:rPr lang="en-GB" sz="2000" noProof="0" dirty="0"/>
              <a:t>Reports security vulnerabilities, complementing SonarQube and</a:t>
            </a:r>
            <a:br>
              <a:rPr lang="en-GB" sz="2000" noProof="0" dirty="0"/>
            </a:br>
            <a:r>
              <a:rPr lang="en-GB" sz="2000" noProof="0" dirty="0"/>
              <a:t>extended code reviews</a:t>
            </a:r>
          </a:p>
          <a:p>
            <a:r>
              <a:rPr lang="en-GB" sz="2000" b="1" noProof="0" dirty="0"/>
              <a:t>Steps</a:t>
            </a:r>
          </a:p>
          <a:p>
            <a:pPr lvl="1"/>
            <a:r>
              <a:rPr lang="en-GB" sz="2000" noProof="0" dirty="0"/>
              <a:t>Set up the project in the Mend SCA tool</a:t>
            </a:r>
          </a:p>
          <a:p>
            <a:pPr lvl="1"/>
            <a:r>
              <a:rPr lang="en-GB" sz="2000" noProof="0" dirty="0"/>
              <a:t>Scan the source code</a:t>
            </a:r>
          </a:p>
          <a:p>
            <a:pPr lvl="1"/>
            <a:r>
              <a:rPr lang="en-GB" sz="2000" noProof="0" dirty="0"/>
              <a:t>Generate and review the report</a:t>
            </a:r>
          </a:p>
          <a:p>
            <a:pPr lvl="1"/>
            <a:r>
              <a:rPr lang="en-GB" sz="2000" noProof="0" dirty="0"/>
              <a:t>Provide the report to the designated project leader/expert</a:t>
            </a:r>
          </a:p>
          <a:p>
            <a:pPr lvl="1"/>
            <a:r>
              <a:rPr lang="en-GB" sz="2000" noProof="0" dirty="0"/>
              <a:t>Feedback on request handling</a:t>
            </a:r>
          </a:p>
          <a:p>
            <a:pPr lvl="1"/>
            <a:r>
              <a:rPr lang="en-GB" sz="2000" noProof="0" dirty="0"/>
              <a:t>Repeat as needed</a:t>
            </a:r>
          </a:p>
        </p:txBody>
      </p:sp>
      <p:pic>
        <p:nvPicPr>
          <p:cNvPr id="6" name="Picture 5" descr="A person standing next to a computer monitor&#10;&#10;Description automatically generated">
            <a:extLst>
              <a:ext uri="{FF2B5EF4-FFF2-40B4-BE49-F238E27FC236}">
                <a16:creationId xmlns:a16="http://schemas.microsoft.com/office/drawing/2014/main" id="{E4620913-C009-FF1D-9981-0A0BC3965F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13552" y="2612542"/>
            <a:ext cx="3877858" cy="3281264"/>
          </a:xfrm>
          <a:prstGeom prst="rect">
            <a:avLst/>
          </a:prstGeom>
        </p:spPr>
      </p:pic>
    </p:spTree>
    <p:extLst>
      <p:ext uri="{BB962C8B-B14F-4D97-AF65-F5344CB8AC3E}">
        <p14:creationId xmlns:p14="http://schemas.microsoft.com/office/powerpoint/2010/main" val="26509874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17CF1D-70E5-1578-F801-AB3621A451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7DE4BA-1FA5-CD66-B641-E5C2A01D33BA}"/>
              </a:ext>
            </a:extLst>
          </p:cNvPr>
          <p:cNvSpPr>
            <a:spLocks noGrp="1"/>
          </p:cNvSpPr>
          <p:nvPr>
            <p:ph type="title"/>
          </p:nvPr>
        </p:nvSpPr>
        <p:spPr>
          <a:xfrm>
            <a:off x="454525" y="544200"/>
            <a:ext cx="9390692" cy="752705"/>
          </a:xfrm>
        </p:spPr>
        <p:txBody>
          <a:bodyPr/>
          <a:lstStyle/>
          <a:p>
            <a:r>
              <a:rPr lang="en-GB" noProof="0" dirty="0"/>
              <a:t>Mend SCA Tool</a:t>
            </a:r>
          </a:p>
        </p:txBody>
      </p:sp>
      <p:sp>
        <p:nvSpPr>
          <p:cNvPr id="3" name="Slide Number Placeholder 2">
            <a:extLst>
              <a:ext uri="{FF2B5EF4-FFF2-40B4-BE49-F238E27FC236}">
                <a16:creationId xmlns:a16="http://schemas.microsoft.com/office/drawing/2014/main" id="{8D340ADF-A6C4-39C7-9233-2C0A67BE092C}"/>
              </a:ext>
            </a:extLst>
          </p:cNvPr>
          <p:cNvSpPr>
            <a:spLocks noGrp="1"/>
          </p:cNvSpPr>
          <p:nvPr>
            <p:ph type="sldNum" sz="quarter" idx="4"/>
          </p:nvPr>
        </p:nvSpPr>
        <p:spPr/>
        <p:txBody>
          <a:bodyPr/>
          <a:lstStyle/>
          <a:p>
            <a:pPr defTabSz="914377"/>
            <a:fld id="{6FA41F67-6E16-BC4F-8A8C-42F359C0BCBA}" type="slidenum">
              <a:rPr lang="en-GB" smtClean="0"/>
              <a:pPr defTabSz="914377"/>
              <a:t>18</a:t>
            </a:fld>
            <a:endParaRPr lang="en-GB"/>
          </a:p>
        </p:txBody>
      </p:sp>
      <p:sp>
        <p:nvSpPr>
          <p:cNvPr id="4" name="Content Placeholder 3">
            <a:extLst>
              <a:ext uri="{FF2B5EF4-FFF2-40B4-BE49-F238E27FC236}">
                <a16:creationId xmlns:a16="http://schemas.microsoft.com/office/drawing/2014/main" id="{96D2B23F-47C2-B8CD-AB6D-D65B2078E184}"/>
              </a:ext>
            </a:extLst>
          </p:cNvPr>
          <p:cNvSpPr>
            <a:spLocks noGrp="1"/>
          </p:cNvSpPr>
          <p:nvPr>
            <p:ph idx="1"/>
          </p:nvPr>
        </p:nvSpPr>
        <p:spPr>
          <a:xfrm>
            <a:off x="521329" y="1194560"/>
            <a:ext cx="10931346" cy="4499572"/>
          </a:xfrm>
        </p:spPr>
        <p:txBody>
          <a:bodyPr>
            <a:noAutofit/>
          </a:bodyPr>
          <a:lstStyle/>
          <a:p>
            <a:r>
              <a:rPr lang="en-GB" sz="1800" b="1" noProof="0" dirty="0"/>
              <a:t>An online service used by GÉANT for open source licence analysis</a:t>
            </a:r>
          </a:p>
          <a:p>
            <a:pPr lvl="1"/>
            <a:r>
              <a:rPr lang="en-GB" sz="1800" noProof="0" dirty="0"/>
              <a:t>Detects components, licences and vulnerabilities</a:t>
            </a:r>
          </a:p>
          <a:p>
            <a:pPr lvl="1"/>
            <a:r>
              <a:rPr lang="en-GB" sz="1800" noProof="0" dirty="0"/>
              <a:t>Creates a software components inventory</a:t>
            </a:r>
          </a:p>
          <a:p>
            <a:pPr lvl="1"/>
            <a:r>
              <a:rPr lang="en-GB" sz="1800" noProof="0" dirty="0"/>
              <a:t>Provides licence information</a:t>
            </a:r>
          </a:p>
          <a:p>
            <a:pPr lvl="1"/>
            <a:r>
              <a:rPr lang="en-GB" sz="1800" noProof="0" dirty="0"/>
              <a:t>Can be used for security compliance</a:t>
            </a:r>
          </a:p>
          <a:p>
            <a:r>
              <a:rPr lang="en-GB" sz="1800" b="1" noProof="0" dirty="0"/>
              <a:t>Overview of Mend usage is on the following slides</a:t>
            </a:r>
          </a:p>
          <a:p>
            <a:r>
              <a:rPr lang="en-GB" sz="1800" b="1" noProof="0" dirty="0"/>
              <a:t>How Mend works</a:t>
            </a:r>
          </a:p>
          <a:p>
            <a:pPr lvl="1"/>
            <a:r>
              <a:rPr lang="en-GB" sz="1800" noProof="0" dirty="0"/>
              <a:t>Scans directories to find software components and identify vulnerable libraries, licensing conflicts or risks</a:t>
            </a:r>
          </a:p>
          <a:p>
            <a:pPr lvl="1"/>
            <a:r>
              <a:rPr lang="en-GB" sz="1800" noProof="0" dirty="0"/>
              <a:t>Displays results in the Mend web application</a:t>
            </a:r>
          </a:p>
          <a:p>
            <a:pPr lvl="1"/>
            <a:r>
              <a:rPr lang="en-GB" sz="1800" noProof="0" dirty="0"/>
              <a:t>Checks the digital signatures of components in the Mend database to detect and describe open source or commercial component</a:t>
            </a:r>
          </a:p>
          <a:p>
            <a:r>
              <a:rPr lang="en-GB" sz="1800" b="1" noProof="0" dirty="0"/>
              <a:t>Projects are added to Mend by the licensing team</a:t>
            </a:r>
          </a:p>
          <a:p>
            <a:pPr lvl="1"/>
            <a:r>
              <a:rPr lang="en-GB" sz="1800" noProof="0" dirty="0"/>
              <a:t>Mend supports integration with GÉANT’s GitLab and Bitbucket with Bamboo (</a:t>
            </a:r>
            <a:r>
              <a:rPr lang="en-GB" sz="1800" noProof="0" dirty="0">
                <a:hlinkClick r:id="rId3"/>
              </a:rPr>
              <a:t>https://wiki.geant.org/pages/viewpage.action?pageId=219938818</a:t>
            </a:r>
            <a:r>
              <a:rPr lang="en-GB" sz="1800" noProof="0" dirty="0"/>
              <a:t>) </a:t>
            </a:r>
          </a:p>
          <a:p>
            <a:pPr lvl="1"/>
            <a:r>
              <a:rPr lang="en-GB" sz="1800" noProof="0" dirty="0"/>
              <a:t>Guidance for scanning locally stored code (</a:t>
            </a:r>
            <a:r>
              <a:rPr lang="en-GB" sz="1800" noProof="0" dirty="0">
                <a:hlinkClick r:id="rId4"/>
              </a:rPr>
              <a:t>https://wiki.geant.org/pages/viewpage.action?pageId=240844905</a:t>
            </a:r>
            <a:r>
              <a:rPr lang="en-GB" sz="1800" noProof="0" dirty="0"/>
              <a:t>) </a:t>
            </a:r>
          </a:p>
        </p:txBody>
      </p:sp>
      <p:pic>
        <p:nvPicPr>
          <p:cNvPr id="8" name="Picture 7" descr="A white gears and hexagons&#10;&#10;Description automatically generated">
            <a:extLst>
              <a:ext uri="{FF2B5EF4-FFF2-40B4-BE49-F238E27FC236}">
                <a16:creationId xmlns:a16="http://schemas.microsoft.com/office/drawing/2014/main" id="{D8B4C53B-921C-DFA3-29D7-DBCF1B846783}"/>
              </a:ext>
            </a:extLst>
          </p:cNvPr>
          <p:cNvPicPr>
            <a:picLocks noChangeAspect="1"/>
          </p:cNvPicPr>
          <p:nvPr/>
        </p:nvPicPr>
        <p:blipFill>
          <a:blip r:embed="rId5">
            <a:extLst>
              <a:ext uri="{28A0092B-C50C-407E-A947-70E740481C1C}">
                <a14:useLocalDpi xmlns:a14="http://schemas.microsoft.com/office/drawing/2010/main" val="0"/>
              </a:ext>
            </a:extLst>
          </a:blip>
          <a:srcRect l="11584" r="18020"/>
          <a:stretch/>
        </p:blipFill>
        <p:spPr>
          <a:xfrm flipH="1">
            <a:off x="5576935" y="-18106"/>
            <a:ext cx="5875740" cy="3338677"/>
          </a:xfrm>
          <a:prstGeom prst="rect">
            <a:avLst/>
          </a:prstGeom>
        </p:spPr>
      </p:pic>
    </p:spTree>
    <p:extLst>
      <p:ext uri="{BB962C8B-B14F-4D97-AF65-F5344CB8AC3E}">
        <p14:creationId xmlns:p14="http://schemas.microsoft.com/office/powerpoint/2010/main" val="3572402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98F85-7D3B-1C60-C863-8286B9FCE0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BEB8C3-FC42-1205-C850-25DDBD020094}"/>
              </a:ext>
            </a:extLst>
          </p:cNvPr>
          <p:cNvSpPr>
            <a:spLocks noGrp="1"/>
          </p:cNvSpPr>
          <p:nvPr>
            <p:ph type="title"/>
          </p:nvPr>
        </p:nvSpPr>
        <p:spPr/>
        <p:txBody>
          <a:bodyPr/>
          <a:lstStyle/>
          <a:p>
            <a:r>
              <a:rPr lang="en-GB" noProof="0" dirty="0"/>
              <a:t>Mend SCA Tool</a:t>
            </a:r>
          </a:p>
        </p:txBody>
      </p:sp>
      <p:sp>
        <p:nvSpPr>
          <p:cNvPr id="3" name="Slide Number Placeholder 2">
            <a:extLst>
              <a:ext uri="{FF2B5EF4-FFF2-40B4-BE49-F238E27FC236}">
                <a16:creationId xmlns:a16="http://schemas.microsoft.com/office/drawing/2014/main" id="{FB044AA2-9340-1511-7940-52E238C88056}"/>
              </a:ext>
            </a:extLst>
          </p:cNvPr>
          <p:cNvSpPr>
            <a:spLocks noGrp="1"/>
          </p:cNvSpPr>
          <p:nvPr>
            <p:ph type="sldNum" sz="quarter" idx="4"/>
          </p:nvPr>
        </p:nvSpPr>
        <p:spPr/>
        <p:txBody>
          <a:bodyPr/>
          <a:lstStyle/>
          <a:p>
            <a:pPr defTabSz="914377"/>
            <a:fld id="{6FA41F67-6E16-BC4F-8A8C-42F359C0BCBA}" type="slidenum">
              <a:rPr lang="en-GB" smtClean="0"/>
              <a:pPr defTabSz="914377"/>
              <a:t>19</a:t>
            </a:fld>
            <a:endParaRPr lang="en-GB"/>
          </a:p>
        </p:txBody>
      </p:sp>
      <p:sp>
        <p:nvSpPr>
          <p:cNvPr id="4" name="Content Placeholder 3">
            <a:extLst>
              <a:ext uri="{FF2B5EF4-FFF2-40B4-BE49-F238E27FC236}">
                <a16:creationId xmlns:a16="http://schemas.microsoft.com/office/drawing/2014/main" id="{A3097079-FFF4-079D-F5DF-020232570918}"/>
              </a:ext>
            </a:extLst>
          </p:cNvPr>
          <p:cNvSpPr>
            <a:spLocks noGrp="1"/>
          </p:cNvSpPr>
          <p:nvPr>
            <p:ph idx="1"/>
          </p:nvPr>
        </p:nvSpPr>
        <p:spPr>
          <a:xfrm>
            <a:off x="838200" y="1825625"/>
            <a:ext cx="3270584" cy="4351338"/>
          </a:xfrm>
        </p:spPr>
        <p:txBody>
          <a:bodyPr/>
          <a:lstStyle/>
          <a:p>
            <a:r>
              <a:rPr lang="en-GB" noProof="0" dirty="0"/>
              <a:t>Mend dashboard</a:t>
            </a:r>
            <a:endParaRPr lang="en-GB" noProof="0" dirty="0">
              <a:solidFill>
                <a:srgbClr val="FF0000"/>
              </a:solidFill>
            </a:endParaRPr>
          </a:p>
          <a:p>
            <a:r>
              <a:rPr lang="en-GB" noProof="0" dirty="0">
                <a:solidFill>
                  <a:schemeClr val="accent1">
                    <a:lumMod val="40000"/>
                    <a:lumOff val="60000"/>
                  </a:schemeClr>
                </a:solidFill>
              </a:rPr>
              <a:t>Licences dashboard</a:t>
            </a:r>
          </a:p>
          <a:p>
            <a:r>
              <a:rPr lang="en-GB" noProof="0" dirty="0">
                <a:solidFill>
                  <a:schemeClr val="accent1">
                    <a:lumMod val="40000"/>
                    <a:lumOff val="60000"/>
                  </a:schemeClr>
                </a:solidFill>
              </a:rPr>
              <a:t>Product</a:t>
            </a:r>
            <a:r>
              <a:rPr lang="en-GB" baseline="0" noProof="0" dirty="0">
                <a:solidFill>
                  <a:schemeClr val="accent1">
                    <a:lumMod val="40000"/>
                    <a:lumOff val="60000"/>
                  </a:schemeClr>
                </a:solidFill>
              </a:rPr>
              <a:t> view</a:t>
            </a:r>
            <a:endParaRPr lang="en-GB" noProof="0" dirty="0">
              <a:solidFill>
                <a:schemeClr val="accent1">
                  <a:lumMod val="40000"/>
                  <a:lumOff val="60000"/>
                </a:schemeClr>
              </a:solidFill>
            </a:endParaRPr>
          </a:p>
          <a:p>
            <a:r>
              <a:rPr lang="en-GB" noProof="0" dirty="0">
                <a:solidFill>
                  <a:schemeClr val="accent1">
                    <a:lumMod val="40000"/>
                    <a:lumOff val="60000"/>
                  </a:schemeClr>
                </a:solidFill>
              </a:rPr>
              <a:t>Inventory report</a:t>
            </a:r>
          </a:p>
          <a:p>
            <a:r>
              <a:rPr lang="en-GB" noProof="0" dirty="0">
                <a:solidFill>
                  <a:schemeClr val="accent1">
                    <a:lumMod val="40000"/>
                    <a:lumOff val="60000"/>
                  </a:schemeClr>
                </a:solidFill>
              </a:rPr>
              <a:t>Security alerts</a:t>
            </a:r>
          </a:p>
        </p:txBody>
      </p:sp>
      <p:pic>
        <p:nvPicPr>
          <p:cNvPr id="10" name="Picture 9">
            <a:extLst>
              <a:ext uri="{FF2B5EF4-FFF2-40B4-BE49-F238E27FC236}">
                <a16:creationId xmlns:a16="http://schemas.microsoft.com/office/drawing/2014/main" id="{73362943-ABCD-474A-3B5B-B548543F48D4}"/>
              </a:ext>
            </a:extLst>
          </p:cNvPr>
          <p:cNvPicPr>
            <a:picLocks noChangeAspect="1"/>
          </p:cNvPicPr>
          <p:nvPr/>
        </p:nvPicPr>
        <p:blipFill>
          <a:blip r:embed="rId2"/>
          <a:srcRect t="10401" b="10592"/>
          <a:stretch/>
        </p:blipFill>
        <p:spPr>
          <a:xfrm>
            <a:off x="3955870" y="1219200"/>
            <a:ext cx="8108517" cy="4957763"/>
          </a:xfrm>
          <a:prstGeom prst="rect">
            <a:avLst/>
          </a:prstGeom>
        </p:spPr>
      </p:pic>
    </p:spTree>
    <p:extLst>
      <p:ext uri="{BB962C8B-B14F-4D97-AF65-F5344CB8AC3E}">
        <p14:creationId xmlns:p14="http://schemas.microsoft.com/office/powerpoint/2010/main" val="36482419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E6419B-6593-E8A7-38A9-702A18DCE9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6ADA1C-4DE4-55F5-8FBF-8E43CD5D8DF9}"/>
              </a:ext>
            </a:extLst>
          </p:cNvPr>
          <p:cNvSpPr>
            <a:spLocks noGrp="1"/>
          </p:cNvSpPr>
          <p:nvPr>
            <p:ph type="title"/>
          </p:nvPr>
        </p:nvSpPr>
        <p:spPr>
          <a:xfrm>
            <a:off x="247696" y="440163"/>
            <a:ext cx="9390692" cy="752705"/>
          </a:xfrm>
        </p:spPr>
        <p:txBody>
          <a:bodyPr/>
          <a:lstStyle/>
          <a:p>
            <a:r>
              <a:rPr lang="en-GB" noProof="0" dirty="0"/>
              <a:t>Introduction</a:t>
            </a:r>
          </a:p>
        </p:txBody>
      </p:sp>
      <p:sp>
        <p:nvSpPr>
          <p:cNvPr id="4" name="Content Placeholder 3">
            <a:extLst>
              <a:ext uri="{FF2B5EF4-FFF2-40B4-BE49-F238E27FC236}">
                <a16:creationId xmlns:a16="http://schemas.microsoft.com/office/drawing/2014/main" id="{B04F8549-6AEA-9D0E-4C26-4DF9503F8C00}"/>
              </a:ext>
            </a:extLst>
          </p:cNvPr>
          <p:cNvSpPr>
            <a:spLocks noGrp="1"/>
          </p:cNvSpPr>
          <p:nvPr>
            <p:ph idx="1"/>
          </p:nvPr>
        </p:nvSpPr>
        <p:spPr>
          <a:xfrm>
            <a:off x="517817" y="1334386"/>
            <a:ext cx="10515600" cy="4351338"/>
          </a:xfrm>
        </p:spPr>
        <p:txBody>
          <a:bodyPr/>
          <a:lstStyle/>
          <a:p>
            <a:pPr marL="0" indent="0">
              <a:buNone/>
            </a:pPr>
            <a:r>
              <a:rPr lang="en-GB" b="1" i="1" dirty="0"/>
              <a:t>The course objective is to explain:</a:t>
            </a:r>
          </a:p>
          <a:p>
            <a:pPr marL="0" indent="0">
              <a:buNone/>
            </a:pPr>
            <a:endParaRPr lang="en-GB" b="1" i="1" dirty="0"/>
          </a:p>
        </p:txBody>
      </p:sp>
      <p:sp>
        <p:nvSpPr>
          <p:cNvPr id="6" name="Slide Number Placeholder 2">
            <a:extLst>
              <a:ext uri="{FF2B5EF4-FFF2-40B4-BE49-F238E27FC236}">
                <a16:creationId xmlns:a16="http://schemas.microsoft.com/office/drawing/2014/main" id="{0D920E62-B6DD-C09C-0AFE-A8090F4BB0A0}"/>
              </a:ext>
            </a:extLst>
          </p:cNvPr>
          <p:cNvSpPr txBox="1">
            <a:spLocks/>
          </p:cNvSpPr>
          <p:nvPr/>
        </p:nvSpPr>
        <p:spPr>
          <a:xfrm>
            <a:off x="11398583" y="5685724"/>
            <a:ext cx="569600" cy="321399"/>
          </a:xfrm>
          <a:prstGeom prst="rect">
            <a:avLst/>
          </a:prstGeom>
        </p:spPr>
        <p:txBody>
          <a:bodyPr/>
          <a:lstStyle>
            <a:defPPr>
              <a:defRPr lang="en-US"/>
            </a:defPPr>
            <a:lvl1pPr marL="0" algn="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fld id="{6FA41F67-6E16-BC4F-8A8C-42F359C0BCBA}" type="slidenum">
              <a:rPr lang="en-GB" smtClean="0"/>
              <a:pPr defTabSz="914377"/>
              <a:t>2</a:t>
            </a:fld>
            <a:endParaRPr lang="en-GB" dirty="0"/>
          </a:p>
        </p:txBody>
      </p:sp>
      <p:sp>
        <p:nvSpPr>
          <p:cNvPr id="7" name="Right Arrow 8">
            <a:extLst>
              <a:ext uri="{FF2B5EF4-FFF2-40B4-BE49-F238E27FC236}">
                <a16:creationId xmlns:a16="http://schemas.microsoft.com/office/drawing/2014/main" id="{DC244889-AEF9-CAC0-EEFD-197410B7766C}"/>
              </a:ext>
            </a:extLst>
          </p:cNvPr>
          <p:cNvSpPr/>
          <p:nvPr/>
        </p:nvSpPr>
        <p:spPr>
          <a:xfrm>
            <a:off x="542257" y="2207907"/>
            <a:ext cx="11327618" cy="3425559"/>
          </a:xfrm>
          <a:prstGeom prst="rightArrow">
            <a:avLst/>
          </a:prstGeom>
          <a:solidFill>
            <a:srgbClr val="50759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E1375792-42D5-00C6-C975-DC18A74626A2}"/>
              </a:ext>
            </a:extLst>
          </p:cNvPr>
          <p:cNvSpPr/>
          <p:nvPr/>
        </p:nvSpPr>
        <p:spPr>
          <a:xfrm>
            <a:off x="5401817" y="2461484"/>
            <a:ext cx="896815" cy="2880000"/>
          </a:xfrm>
          <a:prstGeom prst="rect">
            <a:avLst/>
          </a:prstGeom>
          <a:gradFill flip="none" rotWithShape="1">
            <a:gsLst>
              <a:gs pos="0">
                <a:srgbClr val="66FF66"/>
              </a:gs>
              <a:gs pos="76000">
                <a:srgbClr val="00CC66"/>
              </a:gs>
            </a:gsLst>
            <a:lin ang="16200000" scaled="1"/>
            <a:tileRect/>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2400" b="1" noProof="0" dirty="0">
                <a:solidFill>
                  <a:schemeClr val="accent5">
                    <a:lumMod val="50000"/>
                  </a:schemeClr>
                </a:solidFill>
              </a:rPr>
              <a:t>Compliance</a:t>
            </a:r>
            <a:endParaRPr lang="en-US" sz="2400" b="1" dirty="0">
              <a:solidFill>
                <a:schemeClr val="accent5">
                  <a:lumMod val="50000"/>
                </a:schemeClr>
              </a:solidFill>
            </a:endParaRPr>
          </a:p>
        </p:txBody>
      </p:sp>
      <p:sp>
        <p:nvSpPr>
          <p:cNvPr id="9" name="Rectangle 8">
            <a:extLst>
              <a:ext uri="{FF2B5EF4-FFF2-40B4-BE49-F238E27FC236}">
                <a16:creationId xmlns:a16="http://schemas.microsoft.com/office/drawing/2014/main" id="{6E21F998-99D6-7A7A-EFA1-8F96284F76B9}"/>
              </a:ext>
            </a:extLst>
          </p:cNvPr>
          <p:cNvSpPr/>
          <p:nvPr/>
        </p:nvSpPr>
        <p:spPr>
          <a:xfrm>
            <a:off x="1517268" y="2490943"/>
            <a:ext cx="896815" cy="2880000"/>
          </a:xfrm>
          <a:prstGeom prst="rect">
            <a:avLst/>
          </a:prstGeom>
          <a:gradFill flip="none" rotWithShape="1">
            <a:gsLst>
              <a:gs pos="0">
                <a:schemeClr val="accent4">
                  <a:lumMod val="40000"/>
                  <a:lumOff val="60000"/>
                </a:schemeClr>
              </a:gs>
              <a:gs pos="79000">
                <a:srgbClr val="FF9900"/>
              </a:gs>
            </a:gsLst>
            <a:lin ang="16200000" scaled="1"/>
            <a:tileRect/>
          </a:gra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2400" b="1" noProof="0" dirty="0">
                <a:solidFill>
                  <a:schemeClr val="accent5">
                    <a:lumMod val="50000"/>
                  </a:schemeClr>
                </a:solidFill>
              </a:rPr>
              <a:t>Licence Selection</a:t>
            </a:r>
            <a:endParaRPr lang="en-US" sz="2400" b="1" dirty="0">
              <a:solidFill>
                <a:schemeClr val="accent5">
                  <a:lumMod val="50000"/>
                </a:schemeClr>
              </a:solidFill>
            </a:endParaRPr>
          </a:p>
        </p:txBody>
      </p:sp>
      <p:sp>
        <p:nvSpPr>
          <p:cNvPr id="10" name="Rectangle 9">
            <a:extLst>
              <a:ext uri="{FF2B5EF4-FFF2-40B4-BE49-F238E27FC236}">
                <a16:creationId xmlns:a16="http://schemas.microsoft.com/office/drawing/2014/main" id="{4CFA20BA-F78E-7959-FCDA-86C73B7F7C9A}"/>
              </a:ext>
            </a:extLst>
          </p:cNvPr>
          <p:cNvSpPr/>
          <p:nvPr/>
        </p:nvSpPr>
        <p:spPr>
          <a:xfrm>
            <a:off x="3445922" y="2490943"/>
            <a:ext cx="896815" cy="2880000"/>
          </a:xfrm>
          <a:prstGeom prst="rect">
            <a:avLst/>
          </a:prstGeom>
          <a:gradFill flip="none" rotWithShape="1">
            <a:gsLst>
              <a:gs pos="0">
                <a:srgbClr val="6699FF"/>
              </a:gs>
              <a:gs pos="79000">
                <a:srgbClr val="0000CC"/>
              </a:gs>
            </a:gsLst>
            <a:lin ang="16200000" scaled="1"/>
            <a:tileRect/>
          </a:gra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2400" b="1" dirty="0"/>
              <a:t>D</a:t>
            </a:r>
            <a:r>
              <a:rPr lang="en-GB" sz="2400" b="1" noProof="0" dirty="0" err="1"/>
              <a:t>eclaration</a:t>
            </a:r>
            <a:endParaRPr lang="en-US" sz="2400" b="1" dirty="0"/>
          </a:p>
        </p:txBody>
      </p:sp>
      <p:sp>
        <p:nvSpPr>
          <p:cNvPr id="11" name="Rectangle 10">
            <a:extLst>
              <a:ext uri="{FF2B5EF4-FFF2-40B4-BE49-F238E27FC236}">
                <a16:creationId xmlns:a16="http://schemas.microsoft.com/office/drawing/2014/main" id="{410C12A8-41F5-9602-0546-8871F1B2AFF1}"/>
              </a:ext>
            </a:extLst>
          </p:cNvPr>
          <p:cNvSpPr/>
          <p:nvPr/>
        </p:nvSpPr>
        <p:spPr>
          <a:xfrm>
            <a:off x="7482858" y="2275264"/>
            <a:ext cx="1407471" cy="3095679"/>
          </a:xfrm>
          <a:prstGeom prst="rect">
            <a:avLst/>
          </a:prstGeom>
          <a:gradFill flip="none" rotWithShape="1">
            <a:gsLst>
              <a:gs pos="0">
                <a:srgbClr val="FF3399"/>
              </a:gs>
              <a:gs pos="79000">
                <a:srgbClr val="FF0066"/>
              </a:gs>
            </a:gsLst>
            <a:lin ang="16200000" scaled="1"/>
            <a:tileRect/>
          </a:gra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noProof="0" dirty="0"/>
              <a:t> </a:t>
            </a:r>
            <a:r>
              <a:rPr lang="en-GB" sz="2400" b="1" noProof="0" dirty="0"/>
              <a:t>Tasks in Software Development</a:t>
            </a:r>
            <a:endParaRPr lang="en-US" sz="2400" b="1" dirty="0"/>
          </a:p>
        </p:txBody>
      </p:sp>
      <p:sp>
        <p:nvSpPr>
          <p:cNvPr id="14" name="Right Triangle 13">
            <a:extLst>
              <a:ext uri="{FF2B5EF4-FFF2-40B4-BE49-F238E27FC236}">
                <a16:creationId xmlns:a16="http://schemas.microsoft.com/office/drawing/2014/main" id="{784BD726-2F4C-5E55-4084-FC95F2C8034C}"/>
              </a:ext>
            </a:extLst>
          </p:cNvPr>
          <p:cNvSpPr/>
          <p:nvPr/>
        </p:nvSpPr>
        <p:spPr>
          <a:xfrm rot="16200000">
            <a:off x="1043498" y="2596027"/>
            <a:ext cx="572340" cy="361217"/>
          </a:xfrm>
          <a:prstGeom prst="rtTriangle">
            <a:avLst/>
          </a:prstGeom>
          <a:solidFill>
            <a:schemeClr val="tx1">
              <a:lumMod val="65000"/>
              <a:lumOff val="3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5" name="Right Triangle 14">
            <a:extLst>
              <a:ext uri="{FF2B5EF4-FFF2-40B4-BE49-F238E27FC236}">
                <a16:creationId xmlns:a16="http://schemas.microsoft.com/office/drawing/2014/main" id="{CDFFB6D3-2118-2C2B-E244-F78542D14442}"/>
              </a:ext>
            </a:extLst>
          </p:cNvPr>
          <p:cNvSpPr/>
          <p:nvPr/>
        </p:nvSpPr>
        <p:spPr>
          <a:xfrm rot="5400000">
            <a:off x="2320298" y="4881366"/>
            <a:ext cx="593498" cy="385656"/>
          </a:xfrm>
          <a:prstGeom prst="rtTriangle">
            <a:avLst/>
          </a:prstGeom>
          <a:solidFill>
            <a:schemeClr val="tx1">
              <a:lumMod val="65000"/>
              <a:lumOff val="3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C6F60C74-3068-2275-29A3-8E2129C8EFAA}"/>
              </a:ext>
            </a:extLst>
          </p:cNvPr>
          <p:cNvSpPr txBox="1"/>
          <p:nvPr/>
        </p:nvSpPr>
        <p:spPr>
          <a:xfrm>
            <a:off x="10387585" y="2972988"/>
            <a:ext cx="492443" cy="1915909"/>
          </a:xfrm>
          <a:prstGeom prst="rect">
            <a:avLst/>
          </a:prstGeom>
          <a:noFill/>
        </p:spPr>
        <p:txBody>
          <a:bodyPr vert="vert270" wrap="none" rtlCol="0">
            <a:spAutoFit/>
          </a:bodyPr>
          <a:lstStyle/>
          <a:p>
            <a:r>
              <a:rPr lang="sr-Latn-RS" sz="2000" b="1" dirty="0">
                <a:solidFill>
                  <a:schemeClr val="bg1"/>
                </a:solidFill>
              </a:rPr>
              <a:t>WAY TO SUCCESS</a:t>
            </a:r>
            <a:endParaRPr lang="en-US" sz="2000" b="1" dirty="0">
              <a:solidFill>
                <a:schemeClr val="bg1"/>
              </a:solidFill>
            </a:endParaRPr>
          </a:p>
        </p:txBody>
      </p:sp>
      <p:sp>
        <p:nvSpPr>
          <p:cNvPr id="17" name="Right Triangle 16">
            <a:extLst>
              <a:ext uri="{FF2B5EF4-FFF2-40B4-BE49-F238E27FC236}">
                <a16:creationId xmlns:a16="http://schemas.microsoft.com/office/drawing/2014/main" id="{B8E5EBDB-3CFE-B696-BBD9-D45C92A4A574}"/>
              </a:ext>
            </a:extLst>
          </p:cNvPr>
          <p:cNvSpPr/>
          <p:nvPr/>
        </p:nvSpPr>
        <p:spPr>
          <a:xfrm rot="16200000">
            <a:off x="2971377" y="2596502"/>
            <a:ext cx="572338" cy="361217"/>
          </a:xfrm>
          <a:prstGeom prst="rtTriangle">
            <a:avLst/>
          </a:prstGeom>
          <a:solidFill>
            <a:schemeClr val="tx1">
              <a:lumMod val="65000"/>
              <a:lumOff val="3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8" name="Right Triangle 17">
            <a:extLst>
              <a:ext uri="{FF2B5EF4-FFF2-40B4-BE49-F238E27FC236}">
                <a16:creationId xmlns:a16="http://schemas.microsoft.com/office/drawing/2014/main" id="{451C3367-7E1A-3FBD-4E37-BB883BCF275B}"/>
              </a:ext>
            </a:extLst>
          </p:cNvPr>
          <p:cNvSpPr/>
          <p:nvPr/>
        </p:nvSpPr>
        <p:spPr>
          <a:xfrm rot="16200000">
            <a:off x="4915313" y="2581773"/>
            <a:ext cx="601797" cy="361217"/>
          </a:xfrm>
          <a:prstGeom prst="rtTriangle">
            <a:avLst/>
          </a:prstGeom>
          <a:solidFill>
            <a:schemeClr val="tx1">
              <a:lumMod val="65000"/>
              <a:lumOff val="3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9" name="Right Triangle 18">
            <a:extLst>
              <a:ext uri="{FF2B5EF4-FFF2-40B4-BE49-F238E27FC236}">
                <a16:creationId xmlns:a16="http://schemas.microsoft.com/office/drawing/2014/main" id="{A84AEA25-3DEE-929B-BD0B-37F0ECF1A32D}"/>
              </a:ext>
            </a:extLst>
          </p:cNvPr>
          <p:cNvSpPr/>
          <p:nvPr/>
        </p:nvSpPr>
        <p:spPr>
          <a:xfrm rot="16200000">
            <a:off x="6900603" y="2488077"/>
            <a:ext cx="786844" cy="361217"/>
          </a:xfrm>
          <a:prstGeom prst="rtTriangle">
            <a:avLst/>
          </a:prstGeom>
          <a:solidFill>
            <a:schemeClr val="tx1">
              <a:lumMod val="65000"/>
              <a:lumOff val="3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2" name="Right Triangle 21">
            <a:extLst>
              <a:ext uri="{FF2B5EF4-FFF2-40B4-BE49-F238E27FC236}">
                <a16:creationId xmlns:a16="http://schemas.microsoft.com/office/drawing/2014/main" id="{78858E14-E629-B024-E2D9-DBDA11A3E9DF}"/>
              </a:ext>
            </a:extLst>
          </p:cNvPr>
          <p:cNvSpPr/>
          <p:nvPr/>
        </p:nvSpPr>
        <p:spPr>
          <a:xfrm rot="5400000">
            <a:off x="4242059" y="4890456"/>
            <a:ext cx="591118" cy="369859"/>
          </a:xfrm>
          <a:prstGeom prst="rtTriangle">
            <a:avLst/>
          </a:prstGeom>
          <a:solidFill>
            <a:schemeClr val="tx1">
              <a:lumMod val="65000"/>
              <a:lumOff val="3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3" name="Right Triangle 22">
            <a:extLst>
              <a:ext uri="{FF2B5EF4-FFF2-40B4-BE49-F238E27FC236}">
                <a16:creationId xmlns:a16="http://schemas.microsoft.com/office/drawing/2014/main" id="{A1CB37A0-7529-B87B-8C1F-C4B2FB8B3A78}"/>
              </a:ext>
            </a:extLst>
          </p:cNvPr>
          <p:cNvSpPr/>
          <p:nvPr/>
        </p:nvSpPr>
        <p:spPr>
          <a:xfrm rot="5400000">
            <a:off x="6203242" y="4885257"/>
            <a:ext cx="563341" cy="352479"/>
          </a:xfrm>
          <a:prstGeom prst="rtTriangle">
            <a:avLst/>
          </a:prstGeom>
          <a:solidFill>
            <a:schemeClr val="tx1">
              <a:lumMod val="65000"/>
              <a:lumOff val="3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4" name="Right Triangle 23">
            <a:extLst>
              <a:ext uri="{FF2B5EF4-FFF2-40B4-BE49-F238E27FC236}">
                <a16:creationId xmlns:a16="http://schemas.microsoft.com/office/drawing/2014/main" id="{9B731817-BA06-7EE4-A783-847E16553725}"/>
              </a:ext>
            </a:extLst>
          </p:cNvPr>
          <p:cNvSpPr/>
          <p:nvPr/>
        </p:nvSpPr>
        <p:spPr>
          <a:xfrm rot="5400000">
            <a:off x="8793414" y="4886263"/>
            <a:ext cx="592000" cy="379122"/>
          </a:xfrm>
          <a:prstGeom prst="rtTriangle">
            <a:avLst/>
          </a:prstGeom>
          <a:solidFill>
            <a:schemeClr val="tx1">
              <a:lumMod val="65000"/>
              <a:lumOff val="3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5589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328EF5-8288-A3A5-5317-FAEAA0FAE4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29A202-92DB-ADE5-C1CC-00E8E3370E4F}"/>
              </a:ext>
            </a:extLst>
          </p:cNvPr>
          <p:cNvSpPr>
            <a:spLocks noGrp="1"/>
          </p:cNvSpPr>
          <p:nvPr>
            <p:ph type="title"/>
          </p:nvPr>
        </p:nvSpPr>
        <p:spPr/>
        <p:txBody>
          <a:bodyPr/>
          <a:lstStyle/>
          <a:p>
            <a:r>
              <a:rPr lang="en-GB" noProof="0" dirty="0"/>
              <a:t>Mend SCA Tool</a:t>
            </a:r>
          </a:p>
        </p:txBody>
      </p:sp>
      <p:sp>
        <p:nvSpPr>
          <p:cNvPr id="3" name="Slide Number Placeholder 2">
            <a:extLst>
              <a:ext uri="{FF2B5EF4-FFF2-40B4-BE49-F238E27FC236}">
                <a16:creationId xmlns:a16="http://schemas.microsoft.com/office/drawing/2014/main" id="{BF3A0B1C-4030-C386-9957-AF8C7E4F027B}"/>
              </a:ext>
            </a:extLst>
          </p:cNvPr>
          <p:cNvSpPr>
            <a:spLocks noGrp="1"/>
          </p:cNvSpPr>
          <p:nvPr>
            <p:ph type="sldNum" sz="quarter" idx="4"/>
          </p:nvPr>
        </p:nvSpPr>
        <p:spPr/>
        <p:txBody>
          <a:bodyPr/>
          <a:lstStyle/>
          <a:p>
            <a:pPr defTabSz="914377"/>
            <a:fld id="{6FA41F67-6E16-BC4F-8A8C-42F359C0BCBA}" type="slidenum">
              <a:rPr lang="en-GB" smtClean="0"/>
              <a:pPr defTabSz="914377"/>
              <a:t>20</a:t>
            </a:fld>
            <a:endParaRPr lang="en-GB"/>
          </a:p>
        </p:txBody>
      </p:sp>
      <p:sp>
        <p:nvSpPr>
          <p:cNvPr id="4" name="Content Placeholder 3">
            <a:extLst>
              <a:ext uri="{FF2B5EF4-FFF2-40B4-BE49-F238E27FC236}">
                <a16:creationId xmlns:a16="http://schemas.microsoft.com/office/drawing/2014/main" id="{462A9CD2-3B4B-3A37-2D52-859D2409A00B}"/>
              </a:ext>
            </a:extLst>
          </p:cNvPr>
          <p:cNvSpPr>
            <a:spLocks noGrp="1"/>
          </p:cNvSpPr>
          <p:nvPr>
            <p:ph idx="1"/>
          </p:nvPr>
        </p:nvSpPr>
        <p:spPr>
          <a:xfrm>
            <a:off x="838200" y="1825625"/>
            <a:ext cx="3270584" cy="4351338"/>
          </a:xfrm>
        </p:spPr>
        <p:txBody>
          <a:bodyPr/>
          <a:lstStyle/>
          <a:p>
            <a:r>
              <a:rPr lang="en-GB" noProof="0" dirty="0"/>
              <a:t>Mend dashboard</a:t>
            </a:r>
            <a:endParaRPr lang="en-GB" noProof="0" dirty="0">
              <a:solidFill>
                <a:srgbClr val="FF0000"/>
              </a:solidFill>
            </a:endParaRPr>
          </a:p>
          <a:p>
            <a:r>
              <a:rPr lang="en-GB" noProof="0" dirty="0"/>
              <a:t>Licences dashboard</a:t>
            </a:r>
          </a:p>
          <a:p>
            <a:r>
              <a:rPr lang="en-GB" noProof="0" dirty="0">
                <a:solidFill>
                  <a:schemeClr val="accent1">
                    <a:lumMod val="40000"/>
                    <a:lumOff val="60000"/>
                  </a:schemeClr>
                </a:solidFill>
              </a:rPr>
              <a:t>Product</a:t>
            </a:r>
            <a:r>
              <a:rPr lang="en-GB" baseline="0" noProof="0" dirty="0">
                <a:solidFill>
                  <a:schemeClr val="accent1">
                    <a:lumMod val="40000"/>
                    <a:lumOff val="60000"/>
                  </a:schemeClr>
                </a:solidFill>
              </a:rPr>
              <a:t> view</a:t>
            </a:r>
            <a:endParaRPr lang="en-GB" noProof="0" dirty="0">
              <a:solidFill>
                <a:schemeClr val="accent1">
                  <a:lumMod val="40000"/>
                  <a:lumOff val="60000"/>
                </a:schemeClr>
              </a:solidFill>
            </a:endParaRPr>
          </a:p>
          <a:p>
            <a:r>
              <a:rPr lang="en-GB" noProof="0" dirty="0">
                <a:solidFill>
                  <a:schemeClr val="accent1">
                    <a:lumMod val="40000"/>
                    <a:lumOff val="60000"/>
                  </a:schemeClr>
                </a:solidFill>
              </a:rPr>
              <a:t>Inventory report</a:t>
            </a:r>
          </a:p>
          <a:p>
            <a:r>
              <a:rPr lang="en-GB" noProof="0" dirty="0">
                <a:solidFill>
                  <a:schemeClr val="accent1">
                    <a:lumMod val="40000"/>
                    <a:lumOff val="60000"/>
                  </a:schemeClr>
                </a:solidFill>
              </a:rPr>
              <a:t>Security alerts</a:t>
            </a:r>
          </a:p>
        </p:txBody>
      </p:sp>
      <p:pic>
        <p:nvPicPr>
          <p:cNvPr id="6" name="Picture 5">
            <a:extLst>
              <a:ext uri="{FF2B5EF4-FFF2-40B4-BE49-F238E27FC236}">
                <a16:creationId xmlns:a16="http://schemas.microsoft.com/office/drawing/2014/main" id="{13966093-36A9-4DB1-5255-D5222BDAE528}"/>
              </a:ext>
            </a:extLst>
          </p:cNvPr>
          <p:cNvPicPr>
            <a:picLocks noChangeAspect="1"/>
          </p:cNvPicPr>
          <p:nvPr/>
        </p:nvPicPr>
        <p:blipFill>
          <a:blip r:embed="rId2"/>
          <a:srcRect t="4751" b="19135"/>
          <a:stretch/>
        </p:blipFill>
        <p:spPr>
          <a:xfrm>
            <a:off x="4102576" y="2024744"/>
            <a:ext cx="8089423" cy="3189514"/>
          </a:xfrm>
          <a:prstGeom prst="rect">
            <a:avLst/>
          </a:prstGeom>
        </p:spPr>
      </p:pic>
    </p:spTree>
    <p:extLst>
      <p:ext uri="{BB962C8B-B14F-4D97-AF65-F5344CB8AC3E}">
        <p14:creationId xmlns:p14="http://schemas.microsoft.com/office/powerpoint/2010/main" val="34443416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2142AF-0671-71FF-B620-35B6387348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2B7ADB-34A9-3800-5EB9-A36BD9FEC09A}"/>
              </a:ext>
            </a:extLst>
          </p:cNvPr>
          <p:cNvSpPr>
            <a:spLocks noGrp="1"/>
          </p:cNvSpPr>
          <p:nvPr>
            <p:ph type="title"/>
          </p:nvPr>
        </p:nvSpPr>
        <p:spPr/>
        <p:txBody>
          <a:bodyPr/>
          <a:lstStyle/>
          <a:p>
            <a:r>
              <a:rPr lang="en-GB" noProof="0" dirty="0"/>
              <a:t>Mend SCA Tool</a:t>
            </a:r>
          </a:p>
        </p:txBody>
      </p:sp>
      <p:sp>
        <p:nvSpPr>
          <p:cNvPr id="3" name="Slide Number Placeholder 2">
            <a:extLst>
              <a:ext uri="{FF2B5EF4-FFF2-40B4-BE49-F238E27FC236}">
                <a16:creationId xmlns:a16="http://schemas.microsoft.com/office/drawing/2014/main" id="{46ED47A7-039B-19B6-093B-D4DABC7B166A}"/>
              </a:ext>
            </a:extLst>
          </p:cNvPr>
          <p:cNvSpPr>
            <a:spLocks noGrp="1"/>
          </p:cNvSpPr>
          <p:nvPr>
            <p:ph type="sldNum" sz="quarter" idx="4"/>
          </p:nvPr>
        </p:nvSpPr>
        <p:spPr/>
        <p:txBody>
          <a:bodyPr/>
          <a:lstStyle/>
          <a:p>
            <a:pPr defTabSz="914377"/>
            <a:fld id="{6FA41F67-6E16-BC4F-8A8C-42F359C0BCBA}" type="slidenum">
              <a:rPr lang="en-GB" smtClean="0"/>
              <a:pPr defTabSz="914377"/>
              <a:t>21</a:t>
            </a:fld>
            <a:endParaRPr lang="en-GB"/>
          </a:p>
        </p:txBody>
      </p:sp>
      <p:sp>
        <p:nvSpPr>
          <p:cNvPr id="4" name="Content Placeholder 3">
            <a:extLst>
              <a:ext uri="{FF2B5EF4-FFF2-40B4-BE49-F238E27FC236}">
                <a16:creationId xmlns:a16="http://schemas.microsoft.com/office/drawing/2014/main" id="{74744071-0BA8-27AB-E65D-02D818847FB0}"/>
              </a:ext>
            </a:extLst>
          </p:cNvPr>
          <p:cNvSpPr>
            <a:spLocks noGrp="1"/>
          </p:cNvSpPr>
          <p:nvPr>
            <p:ph idx="1"/>
          </p:nvPr>
        </p:nvSpPr>
        <p:spPr>
          <a:xfrm>
            <a:off x="838200" y="1825625"/>
            <a:ext cx="3270584" cy="4351338"/>
          </a:xfrm>
        </p:spPr>
        <p:txBody>
          <a:bodyPr/>
          <a:lstStyle/>
          <a:p>
            <a:r>
              <a:rPr lang="en-GB" noProof="0" dirty="0"/>
              <a:t>Mend dashboard</a:t>
            </a:r>
            <a:endParaRPr lang="en-GB" noProof="0" dirty="0">
              <a:solidFill>
                <a:srgbClr val="FF0000"/>
              </a:solidFill>
            </a:endParaRPr>
          </a:p>
          <a:p>
            <a:r>
              <a:rPr lang="en-GB" noProof="0" dirty="0"/>
              <a:t>Licences dashboard</a:t>
            </a:r>
          </a:p>
          <a:p>
            <a:r>
              <a:rPr lang="en-GB" noProof="0" dirty="0"/>
              <a:t>Product view</a:t>
            </a:r>
          </a:p>
          <a:p>
            <a:r>
              <a:rPr lang="en-GB" noProof="0" dirty="0">
                <a:solidFill>
                  <a:schemeClr val="accent1">
                    <a:lumMod val="40000"/>
                    <a:lumOff val="60000"/>
                  </a:schemeClr>
                </a:solidFill>
              </a:rPr>
              <a:t>Inventory report</a:t>
            </a:r>
          </a:p>
          <a:p>
            <a:r>
              <a:rPr lang="en-GB" noProof="0" dirty="0">
                <a:solidFill>
                  <a:schemeClr val="accent1">
                    <a:lumMod val="40000"/>
                    <a:lumOff val="60000"/>
                  </a:schemeClr>
                </a:solidFill>
              </a:rPr>
              <a:t>Security alerts</a:t>
            </a:r>
          </a:p>
        </p:txBody>
      </p:sp>
      <p:pic>
        <p:nvPicPr>
          <p:cNvPr id="6" name="Picture 5">
            <a:extLst>
              <a:ext uri="{FF2B5EF4-FFF2-40B4-BE49-F238E27FC236}">
                <a16:creationId xmlns:a16="http://schemas.microsoft.com/office/drawing/2014/main" id="{C4C835E8-6F37-5A33-6DD8-E50E0B6960DC}"/>
              </a:ext>
            </a:extLst>
          </p:cNvPr>
          <p:cNvPicPr>
            <a:picLocks noChangeAspect="1"/>
          </p:cNvPicPr>
          <p:nvPr/>
        </p:nvPicPr>
        <p:blipFill>
          <a:blip r:embed="rId2"/>
          <a:srcRect t="4717" b="8554"/>
          <a:stretch/>
        </p:blipFill>
        <p:spPr>
          <a:xfrm>
            <a:off x="3579151" y="990600"/>
            <a:ext cx="8612849" cy="5186364"/>
          </a:xfrm>
          <a:prstGeom prst="rect">
            <a:avLst/>
          </a:prstGeom>
        </p:spPr>
      </p:pic>
    </p:spTree>
    <p:extLst>
      <p:ext uri="{BB962C8B-B14F-4D97-AF65-F5344CB8AC3E}">
        <p14:creationId xmlns:p14="http://schemas.microsoft.com/office/powerpoint/2010/main" val="28198128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EB6CB6-5075-F8BB-500C-E56DA22022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1435B5-2DD5-8F58-6065-55290C2D0367}"/>
              </a:ext>
            </a:extLst>
          </p:cNvPr>
          <p:cNvSpPr>
            <a:spLocks noGrp="1"/>
          </p:cNvSpPr>
          <p:nvPr>
            <p:ph type="title"/>
          </p:nvPr>
        </p:nvSpPr>
        <p:spPr/>
        <p:txBody>
          <a:bodyPr/>
          <a:lstStyle/>
          <a:p>
            <a:r>
              <a:rPr lang="en-GB" noProof="0" dirty="0"/>
              <a:t>Mend SCA Tool</a:t>
            </a:r>
          </a:p>
        </p:txBody>
      </p:sp>
      <p:sp>
        <p:nvSpPr>
          <p:cNvPr id="3" name="Slide Number Placeholder 2">
            <a:extLst>
              <a:ext uri="{FF2B5EF4-FFF2-40B4-BE49-F238E27FC236}">
                <a16:creationId xmlns:a16="http://schemas.microsoft.com/office/drawing/2014/main" id="{F2CB1A21-7D15-564E-8D5A-930D77FD0078}"/>
              </a:ext>
            </a:extLst>
          </p:cNvPr>
          <p:cNvSpPr>
            <a:spLocks noGrp="1"/>
          </p:cNvSpPr>
          <p:nvPr>
            <p:ph type="sldNum" sz="quarter" idx="4"/>
          </p:nvPr>
        </p:nvSpPr>
        <p:spPr/>
        <p:txBody>
          <a:bodyPr/>
          <a:lstStyle/>
          <a:p>
            <a:pPr defTabSz="914377"/>
            <a:fld id="{6FA41F67-6E16-BC4F-8A8C-42F359C0BCBA}" type="slidenum">
              <a:rPr lang="en-GB" smtClean="0"/>
              <a:pPr defTabSz="914377"/>
              <a:t>22</a:t>
            </a:fld>
            <a:endParaRPr lang="en-GB"/>
          </a:p>
        </p:txBody>
      </p:sp>
      <p:sp>
        <p:nvSpPr>
          <p:cNvPr id="4" name="Content Placeholder 3">
            <a:extLst>
              <a:ext uri="{FF2B5EF4-FFF2-40B4-BE49-F238E27FC236}">
                <a16:creationId xmlns:a16="http://schemas.microsoft.com/office/drawing/2014/main" id="{8A0031EC-A6DB-4352-3B43-F633B102DEF2}"/>
              </a:ext>
            </a:extLst>
          </p:cNvPr>
          <p:cNvSpPr>
            <a:spLocks noGrp="1"/>
          </p:cNvSpPr>
          <p:nvPr>
            <p:ph idx="1"/>
          </p:nvPr>
        </p:nvSpPr>
        <p:spPr>
          <a:xfrm>
            <a:off x="838200" y="1825625"/>
            <a:ext cx="3270584" cy="4351338"/>
          </a:xfrm>
        </p:spPr>
        <p:txBody>
          <a:bodyPr/>
          <a:lstStyle/>
          <a:p>
            <a:r>
              <a:rPr lang="en-GB" noProof="0" dirty="0"/>
              <a:t>Mend dashboard</a:t>
            </a:r>
            <a:endParaRPr lang="en-GB" noProof="0" dirty="0">
              <a:solidFill>
                <a:srgbClr val="FF0000"/>
              </a:solidFill>
            </a:endParaRPr>
          </a:p>
          <a:p>
            <a:r>
              <a:rPr lang="en-GB" noProof="0" dirty="0"/>
              <a:t>Licences dashboard</a:t>
            </a:r>
          </a:p>
          <a:p>
            <a:r>
              <a:rPr lang="en-GB" noProof="0" dirty="0"/>
              <a:t>Product</a:t>
            </a:r>
            <a:r>
              <a:rPr lang="en-GB" baseline="0" noProof="0" dirty="0"/>
              <a:t> view</a:t>
            </a:r>
            <a:endParaRPr lang="en-GB" noProof="0" dirty="0"/>
          </a:p>
          <a:p>
            <a:r>
              <a:rPr lang="en-GB" noProof="0" dirty="0"/>
              <a:t>Inventory report</a:t>
            </a:r>
          </a:p>
          <a:p>
            <a:r>
              <a:rPr lang="en-GB" noProof="0" dirty="0">
                <a:solidFill>
                  <a:schemeClr val="accent1">
                    <a:lumMod val="40000"/>
                    <a:lumOff val="60000"/>
                  </a:schemeClr>
                </a:solidFill>
              </a:rPr>
              <a:t>Security alerts</a:t>
            </a:r>
          </a:p>
        </p:txBody>
      </p:sp>
      <p:pic>
        <p:nvPicPr>
          <p:cNvPr id="8" name="Picture 7">
            <a:extLst>
              <a:ext uri="{FF2B5EF4-FFF2-40B4-BE49-F238E27FC236}">
                <a16:creationId xmlns:a16="http://schemas.microsoft.com/office/drawing/2014/main" id="{49CC7BBE-8466-B374-5E00-AD25D18B9B8A}"/>
              </a:ext>
            </a:extLst>
          </p:cNvPr>
          <p:cNvPicPr>
            <a:picLocks noChangeAspect="1"/>
          </p:cNvPicPr>
          <p:nvPr/>
        </p:nvPicPr>
        <p:blipFill>
          <a:blip r:embed="rId2"/>
          <a:srcRect t="4688" b="16361"/>
          <a:stretch/>
        </p:blipFill>
        <p:spPr>
          <a:xfrm>
            <a:off x="3761048" y="936172"/>
            <a:ext cx="8430952" cy="4876800"/>
          </a:xfrm>
          <a:prstGeom prst="rect">
            <a:avLst/>
          </a:prstGeom>
        </p:spPr>
      </p:pic>
    </p:spTree>
    <p:extLst>
      <p:ext uri="{BB962C8B-B14F-4D97-AF65-F5344CB8AC3E}">
        <p14:creationId xmlns:p14="http://schemas.microsoft.com/office/powerpoint/2010/main" val="9630453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76B47E-F2FD-5DBC-EA43-ECC59DCFFD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AC4EBB-1C7A-5692-6C2C-4C7303B817C6}"/>
              </a:ext>
            </a:extLst>
          </p:cNvPr>
          <p:cNvSpPr>
            <a:spLocks noGrp="1"/>
          </p:cNvSpPr>
          <p:nvPr>
            <p:ph type="title"/>
          </p:nvPr>
        </p:nvSpPr>
        <p:spPr/>
        <p:txBody>
          <a:bodyPr/>
          <a:lstStyle/>
          <a:p>
            <a:r>
              <a:rPr lang="en-GB" noProof="0" dirty="0"/>
              <a:t>Mend SCA Tool</a:t>
            </a:r>
          </a:p>
        </p:txBody>
      </p:sp>
      <p:sp>
        <p:nvSpPr>
          <p:cNvPr id="3" name="Slide Number Placeholder 2">
            <a:extLst>
              <a:ext uri="{FF2B5EF4-FFF2-40B4-BE49-F238E27FC236}">
                <a16:creationId xmlns:a16="http://schemas.microsoft.com/office/drawing/2014/main" id="{4822CD84-9713-0C18-B609-31C2392E31CE}"/>
              </a:ext>
            </a:extLst>
          </p:cNvPr>
          <p:cNvSpPr>
            <a:spLocks noGrp="1"/>
          </p:cNvSpPr>
          <p:nvPr>
            <p:ph type="sldNum" sz="quarter" idx="4"/>
          </p:nvPr>
        </p:nvSpPr>
        <p:spPr/>
        <p:txBody>
          <a:bodyPr/>
          <a:lstStyle/>
          <a:p>
            <a:pPr defTabSz="914377"/>
            <a:fld id="{6FA41F67-6E16-BC4F-8A8C-42F359C0BCBA}" type="slidenum">
              <a:rPr lang="en-GB" smtClean="0"/>
              <a:pPr defTabSz="914377"/>
              <a:t>23</a:t>
            </a:fld>
            <a:endParaRPr lang="en-GB"/>
          </a:p>
        </p:txBody>
      </p:sp>
      <p:sp>
        <p:nvSpPr>
          <p:cNvPr id="4" name="Content Placeholder 3">
            <a:extLst>
              <a:ext uri="{FF2B5EF4-FFF2-40B4-BE49-F238E27FC236}">
                <a16:creationId xmlns:a16="http://schemas.microsoft.com/office/drawing/2014/main" id="{8FC01D0A-7320-A32A-DE06-DBE068A70649}"/>
              </a:ext>
            </a:extLst>
          </p:cNvPr>
          <p:cNvSpPr>
            <a:spLocks noGrp="1"/>
          </p:cNvSpPr>
          <p:nvPr>
            <p:ph idx="1"/>
          </p:nvPr>
        </p:nvSpPr>
        <p:spPr>
          <a:xfrm>
            <a:off x="838200" y="1825625"/>
            <a:ext cx="3270584" cy="4351338"/>
          </a:xfrm>
        </p:spPr>
        <p:txBody>
          <a:bodyPr>
            <a:normAutofit/>
          </a:bodyPr>
          <a:lstStyle/>
          <a:p>
            <a:r>
              <a:rPr lang="en-GB" noProof="0" dirty="0"/>
              <a:t>Mend dashboard</a:t>
            </a:r>
            <a:endParaRPr lang="en-GB" noProof="0" dirty="0">
              <a:solidFill>
                <a:srgbClr val="FF0000"/>
              </a:solidFill>
            </a:endParaRPr>
          </a:p>
          <a:p>
            <a:r>
              <a:rPr lang="en-GB" noProof="0" dirty="0"/>
              <a:t>Licences dashboard</a:t>
            </a:r>
          </a:p>
          <a:p>
            <a:r>
              <a:rPr lang="en-GB" noProof="0" dirty="0"/>
              <a:t>Product</a:t>
            </a:r>
            <a:r>
              <a:rPr lang="en-GB" baseline="0" noProof="0" dirty="0"/>
              <a:t> view</a:t>
            </a:r>
            <a:endParaRPr lang="en-GB" noProof="0" dirty="0"/>
          </a:p>
          <a:p>
            <a:r>
              <a:rPr lang="en-GB" noProof="0" dirty="0"/>
              <a:t>Inventory report</a:t>
            </a:r>
          </a:p>
          <a:p>
            <a:r>
              <a:rPr lang="en-GB" noProof="0" dirty="0"/>
              <a:t>Security alerts</a:t>
            </a:r>
          </a:p>
          <a:p>
            <a:pPr lvl="1"/>
            <a:r>
              <a:rPr lang="en-GB" noProof="0" dirty="0"/>
              <a:t>Obsolete libraries</a:t>
            </a:r>
          </a:p>
          <a:p>
            <a:pPr lvl="1"/>
            <a:r>
              <a:rPr lang="en-GB" noProof="0" dirty="0">
                <a:solidFill>
                  <a:schemeClr val="accent1">
                    <a:lumMod val="40000"/>
                    <a:lumOff val="60000"/>
                  </a:schemeClr>
                </a:solidFill>
              </a:rPr>
              <a:t>By library</a:t>
            </a:r>
          </a:p>
          <a:p>
            <a:pPr lvl="1"/>
            <a:r>
              <a:rPr lang="en-GB" noProof="0" dirty="0">
                <a:solidFill>
                  <a:schemeClr val="accent1">
                    <a:lumMod val="40000"/>
                    <a:lumOff val="60000"/>
                  </a:schemeClr>
                </a:solidFill>
              </a:rPr>
              <a:t>By vulnerability</a:t>
            </a:r>
          </a:p>
        </p:txBody>
      </p:sp>
      <p:pic>
        <p:nvPicPr>
          <p:cNvPr id="6" name="Picture 5">
            <a:extLst>
              <a:ext uri="{FF2B5EF4-FFF2-40B4-BE49-F238E27FC236}">
                <a16:creationId xmlns:a16="http://schemas.microsoft.com/office/drawing/2014/main" id="{92DAABFE-FDC7-0537-3889-69638E47073B}"/>
              </a:ext>
            </a:extLst>
          </p:cNvPr>
          <p:cNvPicPr>
            <a:picLocks noChangeAspect="1"/>
          </p:cNvPicPr>
          <p:nvPr/>
        </p:nvPicPr>
        <p:blipFill>
          <a:blip r:embed="rId2"/>
          <a:srcRect t="5026" b="17992"/>
          <a:stretch/>
        </p:blipFill>
        <p:spPr>
          <a:xfrm>
            <a:off x="3923095" y="881743"/>
            <a:ext cx="8267620" cy="4844144"/>
          </a:xfrm>
          <a:prstGeom prst="rect">
            <a:avLst/>
          </a:prstGeom>
        </p:spPr>
      </p:pic>
    </p:spTree>
    <p:extLst>
      <p:ext uri="{BB962C8B-B14F-4D97-AF65-F5344CB8AC3E}">
        <p14:creationId xmlns:p14="http://schemas.microsoft.com/office/powerpoint/2010/main" val="24825319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A7DE44-17D4-CD1A-0E73-70E4F0A068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7D524A-E2F8-7651-8FE5-85A2CF13970A}"/>
              </a:ext>
            </a:extLst>
          </p:cNvPr>
          <p:cNvSpPr>
            <a:spLocks noGrp="1"/>
          </p:cNvSpPr>
          <p:nvPr>
            <p:ph type="title"/>
          </p:nvPr>
        </p:nvSpPr>
        <p:spPr/>
        <p:txBody>
          <a:bodyPr/>
          <a:lstStyle/>
          <a:p>
            <a:r>
              <a:rPr lang="en-GB" noProof="0" dirty="0"/>
              <a:t>Mend SCA Tool</a:t>
            </a:r>
          </a:p>
        </p:txBody>
      </p:sp>
      <p:sp>
        <p:nvSpPr>
          <p:cNvPr id="3" name="Slide Number Placeholder 2">
            <a:extLst>
              <a:ext uri="{FF2B5EF4-FFF2-40B4-BE49-F238E27FC236}">
                <a16:creationId xmlns:a16="http://schemas.microsoft.com/office/drawing/2014/main" id="{650CC97C-65D5-B60F-DBD8-5117AC35EF1D}"/>
              </a:ext>
            </a:extLst>
          </p:cNvPr>
          <p:cNvSpPr>
            <a:spLocks noGrp="1"/>
          </p:cNvSpPr>
          <p:nvPr>
            <p:ph type="sldNum" sz="quarter" idx="4"/>
          </p:nvPr>
        </p:nvSpPr>
        <p:spPr/>
        <p:txBody>
          <a:bodyPr/>
          <a:lstStyle/>
          <a:p>
            <a:pPr defTabSz="914377"/>
            <a:fld id="{6FA41F67-6E16-BC4F-8A8C-42F359C0BCBA}" type="slidenum">
              <a:rPr lang="en-GB" smtClean="0"/>
              <a:pPr defTabSz="914377"/>
              <a:t>24</a:t>
            </a:fld>
            <a:endParaRPr lang="en-GB"/>
          </a:p>
        </p:txBody>
      </p:sp>
      <p:sp>
        <p:nvSpPr>
          <p:cNvPr id="4" name="Content Placeholder 3">
            <a:extLst>
              <a:ext uri="{FF2B5EF4-FFF2-40B4-BE49-F238E27FC236}">
                <a16:creationId xmlns:a16="http://schemas.microsoft.com/office/drawing/2014/main" id="{376200E5-8A95-C438-39DA-9CBCF5F472B4}"/>
              </a:ext>
            </a:extLst>
          </p:cNvPr>
          <p:cNvSpPr>
            <a:spLocks noGrp="1"/>
          </p:cNvSpPr>
          <p:nvPr>
            <p:ph idx="1"/>
          </p:nvPr>
        </p:nvSpPr>
        <p:spPr>
          <a:xfrm>
            <a:off x="838200" y="1825625"/>
            <a:ext cx="3270584" cy="4351338"/>
          </a:xfrm>
        </p:spPr>
        <p:txBody>
          <a:bodyPr>
            <a:normAutofit/>
          </a:bodyPr>
          <a:lstStyle/>
          <a:p>
            <a:r>
              <a:rPr lang="en-GB" noProof="0" dirty="0"/>
              <a:t>Mend dashboard</a:t>
            </a:r>
            <a:endParaRPr lang="en-GB" noProof="0" dirty="0">
              <a:solidFill>
                <a:srgbClr val="FF0000"/>
              </a:solidFill>
            </a:endParaRPr>
          </a:p>
          <a:p>
            <a:r>
              <a:rPr lang="en-GB" noProof="0" dirty="0"/>
              <a:t>Licences dashboard</a:t>
            </a:r>
          </a:p>
          <a:p>
            <a:r>
              <a:rPr lang="en-GB" noProof="0" dirty="0"/>
              <a:t>Product</a:t>
            </a:r>
            <a:r>
              <a:rPr lang="en-GB" sz="2400" kern="1200" baseline="0" noProof="0" dirty="0">
                <a:solidFill>
                  <a:schemeClr val="accent1">
                    <a:lumMod val="50000"/>
                  </a:schemeClr>
                </a:solidFill>
                <a:effectLst/>
                <a:latin typeface="+mn-lt"/>
                <a:ea typeface="+mn-ea"/>
                <a:cs typeface="+mn-cs"/>
              </a:rPr>
              <a:t> view</a:t>
            </a:r>
            <a:endParaRPr lang="en-GB" noProof="0" dirty="0"/>
          </a:p>
          <a:p>
            <a:r>
              <a:rPr lang="en-GB" noProof="0" dirty="0"/>
              <a:t>Inventory report</a:t>
            </a:r>
          </a:p>
          <a:p>
            <a:r>
              <a:rPr lang="en-GB" noProof="0" dirty="0"/>
              <a:t>Security alerts</a:t>
            </a:r>
          </a:p>
          <a:p>
            <a:pPr lvl="1"/>
            <a:r>
              <a:rPr lang="en-GB" noProof="0" dirty="0">
                <a:solidFill>
                  <a:schemeClr val="accent1">
                    <a:lumMod val="40000"/>
                    <a:lumOff val="60000"/>
                  </a:schemeClr>
                </a:solidFill>
              </a:rPr>
              <a:t>Obsolete libraries</a:t>
            </a:r>
          </a:p>
          <a:p>
            <a:pPr lvl="1"/>
            <a:r>
              <a:rPr lang="en-GB" noProof="0" dirty="0"/>
              <a:t>By library</a:t>
            </a:r>
          </a:p>
          <a:p>
            <a:pPr lvl="1"/>
            <a:r>
              <a:rPr lang="en-GB" noProof="0" dirty="0">
                <a:solidFill>
                  <a:schemeClr val="accent1">
                    <a:lumMod val="40000"/>
                    <a:lumOff val="60000"/>
                  </a:schemeClr>
                </a:solidFill>
              </a:rPr>
              <a:t>By vulnerability</a:t>
            </a:r>
          </a:p>
        </p:txBody>
      </p:sp>
      <p:pic>
        <p:nvPicPr>
          <p:cNvPr id="11" name="Picture 10">
            <a:extLst>
              <a:ext uri="{FF2B5EF4-FFF2-40B4-BE49-F238E27FC236}">
                <a16:creationId xmlns:a16="http://schemas.microsoft.com/office/drawing/2014/main" id="{4063AE99-891B-B1AF-A117-586EC8738C38}"/>
              </a:ext>
            </a:extLst>
          </p:cNvPr>
          <p:cNvPicPr>
            <a:picLocks noChangeAspect="1"/>
          </p:cNvPicPr>
          <p:nvPr/>
        </p:nvPicPr>
        <p:blipFill>
          <a:blip r:embed="rId2"/>
          <a:srcRect t="5382" b="17535"/>
          <a:stretch/>
        </p:blipFill>
        <p:spPr>
          <a:xfrm>
            <a:off x="3765120" y="925286"/>
            <a:ext cx="8426880" cy="4833257"/>
          </a:xfrm>
          <a:prstGeom prst="rect">
            <a:avLst/>
          </a:prstGeom>
        </p:spPr>
      </p:pic>
    </p:spTree>
    <p:extLst>
      <p:ext uri="{BB962C8B-B14F-4D97-AF65-F5344CB8AC3E}">
        <p14:creationId xmlns:p14="http://schemas.microsoft.com/office/powerpoint/2010/main" val="7725919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BD24D-DD88-7B29-A0D7-C16232A596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CA696F-13DE-BFD7-91AC-6C22DEF1EF85}"/>
              </a:ext>
            </a:extLst>
          </p:cNvPr>
          <p:cNvSpPr>
            <a:spLocks noGrp="1"/>
          </p:cNvSpPr>
          <p:nvPr>
            <p:ph type="title"/>
          </p:nvPr>
        </p:nvSpPr>
        <p:spPr/>
        <p:txBody>
          <a:bodyPr/>
          <a:lstStyle/>
          <a:p>
            <a:r>
              <a:rPr lang="en-GB" noProof="0" dirty="0"/>
              <a:t>Mend SCA Tool</a:t>
            </a:r>
          </a:p>
        </p:txBody>
      </p:sp>
      <p:sp>
        <p:nvSpPr>
          <p:cNvPr id="3" name="Slide Number Placeholder 2">
            <a:extLst>
              <a:ext uri="{FF2B5EF4-FFF2-40B4-BE49-F238E27FC236}">
                <a16:creationId xmlns:a16="http://schemas.microsoft.com/office/drawing/2014/main" id="{E1E7E4B3-2220-235B-046E-EDAA4C58C6DE}"/>
              </a:ext>
            </a:extLst>
          </p:cNvPr>
          <p:cNvSpPr>
            <a:spLocks noGrp="1"/>
          </p:cNvSpPr>
          <p:nvPr>
            <p:ph type="sldNum" sz="quarter" idx="4"/>
          </p:nvPr>
        </p:nvSpPr>
        <p:spPr/>
        <p:txBody>
          <a:bodyPr/>
          <a:lstStyle/>
          <a:p>
            <a:pPr defTabSz="914377"/>
            <a:fld id="{6FA41F67-6E16-BC4F-8A8C-42F359C0BCBA}" type="slidenum">
              <a:rPr lang="en-GB" smtClean="0"/>
              <a:pPr defTabSz="914377"/>
              <a:t>25</a:t>
            </a:fld>
            <a:endParaRPr lang="en-GB"/>
          </a:p>
        </p:txBody>
      </p:sp>
      <p:sp>
        <p:nvSpPr>
          <p:cNvPr id="4" name="Content Placeholder 3">
            <a:extLst>
              <a:ext uri="{FF2B5EF4-FFF2-40B4-BE49-F238E27FC236}">
                <a16:creationId xmlns:a16="http://schemas.microsoft.com/office/drawing/2014/main" id="{68E0DA9C-B04B-D32D-CA7B-766F77991F16}"/>
              </a:ext>
            </a:extLst>
          </p:cNvPr>
          <p:cNvSpPr>
            <a:spLocks noGrp="1"/>
          </p:cNvSpPr>
          <p:nvPr>
            <p:ph idx="1"/>
          </p:nvPr>
        </p:nvSpPr>
        <p:spPr>
          <a:xfrm>
            <a:off x="838200" y="1825625"/>
            <a:ext cx="3270584" cy="4351338"/>
          </a:xfrm>
        </p:spPr>
        <p:txBody>
          <a:bodyPr>
            <a:normAutofit/>
          </a:bodyPr>
          <a:lstStyle/>
          <a:p>
            <a:r>
              <a:rPr lang="en-GB" noProof="0" dirty="0"/>
              <a:t>Mend dashboard</a:t>
            </a:r>
            <a:endParaRPr lang="en-GB" noProof="0" dirty="0">
              <a:solidFill>
                <a:srgbClr val="FF0000"/>
              </a:solidFill>
            </a:endParaRPr>
          </a:p>
          <a:p>
            <a:r>
              <a:rPr lang="en-GB" noProof="0" dirty="0"/>
              <a:t>Licences dashboard</a:t>
            </a:r>
          </a:p>
          <a:p>
            <a:r>
              <a:rPr lang="en-GB" noProof="0" dirty="0"/>
              <a:t>Product</a:t>
            </a:r>
            <a:r>
              <a:rPr lang="en-GB" sz="2400" kern="1200" baseline="0" noProof="0" dirty="0">
                <a:solidFill>
                  <a:schemeClr val="accent1">
                    <a:lumMod val="50000"/>
                  </a:schemeClr>
                </a:solidFill>
                <a:effectLst/>
                <a:latin typeface="+mn-lt"/>
                <a:ea typeface="+mn-ea"/>
                <a:cs typeface="+mn-cs"/>
              </a:rPr>
              <a:t> view</a:t>
            </a:r>
            <a:endParaRPr lang="en-GB" noProof="0" dirty="0"/>
          </a:p>
          <a:p>
            <a:r>
              <a:rPr lang="en-GB" noProof="0" dirty="0"/>
              <a:t>Inventory report</a:t>
            </a:r>
          </a:p>
          <a:p>
            <a:r>
              <a:rPr lang="en-GB" noProof="0" dirty="0"/>
              <a:t>Security alerts</a:t>
            </a:r>
          </a:p>
          <a:p>
            <a:pPr lvl="1"/>
            <a:r>
              <a:rPr lang="en-GB" noProof="0" dirty="0">
                <a:solidFill>
                  <a:schemeClr val="accent1">
                    <a:lumMod val="40000"/>
                    <a:lumOff val="60000"/>
                  </a:schemeClr>
                </a:solidFill>
              </a:rPr>
              <a:t>Obsolete libraries</a:t>
            </a:r>
          </a:p>
          <a:p>
            <a:pPr lvl="1"/>
            <a:r>
              <a:rPr lang="en-GB" noProof="0" dirty="0">
                <a:solidFill>
                  <a:schemeClr val="accent1">
                    <a:lumMod val="40000"/>
                    <a:lumOff val="60000"/>
                  </a:schemeClr>
                </a:solidFill>
              </a:rPr>
              <a:t>By library</a:t>
            </a:r>
          </a:p>
          <a:p>
            <a:pPr lvl="1"/>
            <a:r>
              <a:rPr lang="en-GB" noProof="0" dirty="0"/>
              <a:t>By vulnerability</a:t>
            </a:r>
          </a:p>
        </p:txBody>
      </p:sp>
      <p:pic>
        <p:nvPicPr>
          <p:cNvPr id="6" name="Picture 5">
            <a:extLst>
              <a:ext uri="{FF2B5EF4-FFF2-40B4-BE49-F238E27FC236}">
                <a16:creationId xmlns:a16="http://schemas.microsoft.com/office/drawing/2014/main" id="{BE324DAC-E63C-B079-53E9-8D18FB8C2B57}"/>
              </a:ext>
            </a:extLst>
          </p:cNvPr>
          <p:cNvPicPr>
            <a:picLocks noChangeAspect="1"/>
          </p:cNvPicPr>
          <p:nvPr/>
        </p:nvPicPr>
        <p:blipFill>
          <a:blip r:embed="rId2"/>
          <a:srcRect t="5503" b="15893"/>
          <a:stretch/>
        </p:blipFill>
        <p:spPr>
          <a:xfrm>
            <a:off x="4042611" y="903514"/>
            <a:ext cx="8149389" cy="4953000"/>
          </a:xfrm>
          <a:prstGeom prst="rect">
            <a:avLst/>
          </a:prstGeom>
        </p:spPr>
      </p:pic>
    </p:spTree>
    <p:extLst>
      <p:ext uri="{BB962C8B-B14F-4D97-AF65-F5344CB8AC3E}">
        <p14:creationId xmlns:p14="http://schemas.microsoft.com/office/powerpoint/2010/main" val="9289443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5AA035-7BC4-C546-BB97-81A55A2F61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823E52-FF9C-8CF2-8500-70CFD1700FF8}"/>
              </a:ext>
            </a:extLst>
          </p:cNvPr>
          <p:cNvSpPr>
            <a:spLocks noGrp="1"/>
          </p:cNvSpPr>
          <p:nvPr>
            <p:ph type="title"/>
          </p:nvPr>
        </p:nvSpPr>
        <p:spPr>
          <a:xfrm>
            <a:off x="454525" y="552662"/>
            <a:ext cx="9390692" cy="752705"/>
          </a:xfrm>
        </p:spPr>
        <p:txBody>
          <a:bodyPr/>
          <a:lstStyle/>
          <a:p>
            <a:r>
              <a:rPr lang="en-GB" noProof="0" dirty="0"/>
              <a:t>Mend SCA Tool (Cont.)</a:t>
            </a:r>
          </a:p>
        </p:txBody>
      </p:sp>
      <p:sp>
        <p:nvSpPr>
          <p:cNvPr id="3" name="Slide Number Placeholder 2">
            <a:extLst>
              <a:ext uri="{FF2B5EF4-FFF2-40B4-BE49-F238E27FC236}">
                <a16:creationId xmlns:a16="http://schemas.microsoft.com/office/drawing/2014/main" id="{2F95209A-B0CF-4573-D505-3BDFB5823270}"/>
              </a:ext>
            </a:extLst>
          </p:cNvPr>
          <p:cNvSpPr>
            <a:spLocks noGrp="1"/>
          </p:cNvSpPr>
          <p:nvPr>
            <p:ph type="sldNum" sz="quarter" idx="4"/>
          </p:nvPr>
        </p:nvSpPr>
        <p:spPr/>
        <p:txBody>
          <a:bodyPr/>
          <a:lstStyle/>
          <a:p>
            <a:pPr defTabSz="914377"/>
            <a:fld id="{6FA41F67-6E16-BC4F-8A8C-42F359C0BCBA}" type="slidenum">
              <a:rPr lang="en-GB" smtClean="0"/>
              <a:pPr defTabSz="914377"/>
              <a:t>26</a:t>
            </a:fld>
            <a:endParaRPr lang="en-GB"/>
          </a:p>
        </p:txBody>
      </p:sp>
      <p:sp>
        <p:nvSpPr>
          <p:cNvPr id="4" name="Content Placeholder 3">
            <a:extLst>
              <a:ext uri="{FF2B5EF4-FFF2-40B4-BE49-F238E27FC236}">
                <a16:creationId xmlns:a16="http://schemas.microsoft.com/office/drawing/2014/main" id="{2D8E65F2-8AD6-F6E8-1DD8-CCA827D0270F}"/>
              </a:ext>
            </a:extLst>
          </p:cNvPr>
          <p:cNvSpPr>
            <a:spLocks noGrp="1"/>
          </p:cNvSpPr>
          <p:nvPr>
            <p:ph idx="1"/>
          </p:nvPr>
        </p:nvSpPr>
        <p:spPr>
          <a:xfrm>
            <a:off x="838200" y="1825625"/>
            <a:ext cx="7147560" cy="4351338"/>
          </a:xfrm>
        </p:spPr>
        <p:txBody>
          <a:bodyPr>
            <a:noAutofit/>
          </a:bodyPr>
          <a:lstStyle/>
          <a:p>
            <a:r>
              <a:rPr lang="en-GB" sz="2200" noProof="0" dirty="0"/>
              <a:t>Supports compliance but requires manual oversight</a:t>
            </a:r>
          </a:p>
          <a:p>
            <a:pPr lvl="1"/>
            <a:r>
              <a:rPr lang="en-GB" noProof="0" dirty="0"/>
              <a:t>Does not ensure fully accurate licence detection</a:t>
            </a:r>
          </a:p>
          <a:p>
            <a:pPr lvl="1"/>
            <a:r>
              <a:rPr lang="en-GB" noProof="0" dirty="0"/>
              <a:t>Manual verification of indicative (“suspect”) licences is needed</a:t>
            </a:r>
          </a:p>
          <a:p>
            <a:pPr lvl="1"/>
            <a:r>
              <a:rPr lang="en-GB" noProof="0" dirty="0"/>
              <a:t>Multi-licensing and relicensing options often leads to false positives (as if all licences apply at the same time)</a:t>
            </a:r>
          </a:p>
          <a:p>
            <a:pPr lvl="1"/>
            <a:r>
              <a:rPr lang="en-GB" noProof="0" dirty="0"/>
              <a:t>Lacks support for software versioning or differential reports</a:t>
            </a:r>
          </a:p>
          <a:p>
            <a:pPr marL="0" indent="0">
              <a:buNone/>
            </a:pPr>
            <a:r>
              <a:rPr lang="en-GB" sz="2200" noProof="0" dirty="0"/>
              <a:t>Manual Software Licence Analysis (SLA) service is recommended.</a:t>
            </a:r>
          </a:p>
        </p:txBody>
      </p:sp>
      <p:pic>
        <p:nvPicPr>
          <p:cNvPr id="6" name="Picture 5">
            <a:extLst>
              <a:ext uri="{FF2B5EF4-FFF2-40B4-BE49-F238E27FC236}">
                <a16:creationId xmlns:a16="http://schemas.microsoft.com/office/drawing/2014/main" id="{B488C5F7-9F95-E4C9-28D5-B4DA6F3C6134}"/>
              </a:ext>
            </a:extLst>
          </p:cNvPr>
          <p:cNvPicPr>
            <a:picLocks noChangeAspect="1"/>
          </p:cNvPicPr>
          <p:nvPr/>
        </p:nvPicPr>
        <p:blipFill>
          <a:blip r:embed="rId3">
            <a:extLst>
              <a:ext uri="{28A0092B-C50C-407E-A947-70E740481C1C}">
                <a14:useLocalDpi xmlns:a14="http://schemas.microsoft.com/office/drawing/2010/main" val="0"/>
              </a:ext>
            </a:extLst>
          </a:blip>
          <a:srcRect l="22000" t="29183" r="22160" b="29056"/>
          <a:stretch/>
        </p:blipFill>
        <p:spPr>
          <a:xfrm>
            <a:off x="8425986" y="2339340"/>
            <a:ext cx="3311489" cy="2476500"/>
          </a:xfrm>
          <a:prstGeom prst="rect">
            <a:avLst/>
          </a:prstGeom>
        </p:spPr>
      </p:pic>
    </p:spTree>
    <p:extLst>
      <p:ext uri="{BB962C8B-B14F-4D97-AF65-F5344CB8AC3E}">
        <p14:creationId xmlns:p14="http://schemas.microsoft.com/office/powerpoint/2010/main" val="4339851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2F1E50-F0EF-587D-9CE2-78EDA860CC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7B0434-D073-53E3-6E80-C5BCFEE18D9C}"/>
              </a:ext>
            </a:extLst>
          </p:cNvPr>
          <p:cNvSpPr>
            <a:spLocks noGrp="1"/>
          </p:cNvSpPr>
          <p:nvPr>
            <p:ph type="title"/>
          </p:nvPr>
        </p:nvSpPr>
        <p:spPr>
          <a:xfrm>
            <a:off x="454525" y="552662"/>
            <a:ext cx="9390692" cy="752705"/>
          </a:xfrm>
        </p:spPr>
        <p:txBody>
          <a:bodyPr/>
          <a:lstStyle/>
          <a:p>
            <a:r>
              <a:rPr lang="en-GB" noProof="0" dirty="0"/>
              <a:t>Software Licence Analysis (SLA) Service</a:t>
            </a:r>
          </a:p>
        </p:txBody>
      </p:sp>
      <p:sp>
        <p:nvSpPr>
          <p:cNvPr id="3" name="Slide Number Placeholder 2">
            <a:extLst>
              <a:ext uri="{FF2B5EF4-FFF2-40B4-BE49-F238E27FC236}">
                <a16:creationId xmlns:a16="http://schemas.microsoft.com/office/drawing/2014/main" id="{92CA61FE-702F-3FE9-7ECB-82E2C2A354B7}"/>
              </a:ext>
            </a:extLst>
          </p:cNvPr>
          <p:cNvSpPr>
            <a:spLocks noGrp="1"/>
          </p:cNvSpPr>
          <p:nvPr>
            <p:ph type="sldNum" sz="quarter" idx="4"/>
          </p:nvPr>
        </p:nvSpPr>
        <p:spPr/>
        <p:txBody>
          <a:bodyPr/>
          <a:lstStyle/>
          <a:p>
            <a:pPr defTabSz="914377"/>
            <a:fld id="{6FA41F67-6E16-BC4F-8A8C-42F359C0BCBA}" type="slidenum">
              <a:rPr lang="en-GB" smtClean="0"/>
              <a:pPr defTabSz="914377"/>
              <a:t>27</a:t>
            </a:fld>
            <a:endParaRPr lang="en-GB"/>
          </a:p>
        </p:txBody>
      </p:sp>
      <p:sp>
        <p:nvSpPr>
          <p:cNvPr id="4" name="Content Placeholder 3">
            <a:extLst>
              <a:ext uri="{FF2B5EF4-FFF2-40B4-BE49-F238E27FC236}">
                <a16:creationId xmlns:a16="http://schemas.microsoft.com/office/drawing/2014/main" id="{2AAB72D9-6F2A-218F-4963-780FCF654DC5}"/>
              </a:ext>
            </a:extLst>
          </p:cNvPr>
          <p:cNvSpPr>
            <a:spLocks noGrp="1"/>
          </p:cNvSpPr>
          <p:nvPr>
            <p:ph idx="1"/>
          </p:nvPr>
        </p:nvSpPr>
        <p:spPr>
          <a:xfrm>
            <a:off x="581825" y="1808533"/>
            <a:ext cx="6540494" cy="4351338"/>
          </a:xfrm>
        </p:spPr>
        <p:txBody>
          <a:bodyPr>
            <a:normAutofit lnSpcReduction="10000"/>
          </a:bodyPr>
          <a:lstStyle/>
          <a:p>
            <a:pPr marL="0" indent="0">
              <a:buNone/>
            </a:pPr>
            <a:r>
              <a:rPr lang="en-GB" sz="2200" b="1" noProof="0" dirty="0"/>
              <a:t>SLA provides technical consultancy on</a:t>
            </a:r>
          </a:p>
          <a:p>
            <a:pPr lvl="1"/>
            <a:r>
              <a:rPr lang="en-GB" noProof="0" dirty="0"/>
              <a:t>Complex relationships between permissive and restrictive licences</a:t>
            </a:r>
          </a:p>
          <a:p>
            <a:pPr lvl="1"/>
            <a:r>
              <a:rPr lang="en-GB" noProof="0" dirty="0"/>
              <a:t>Issues with incomplete or incorrect licence detection</a:t>
            </a:r>
          </a:p>
          <a:p>
            <a:pPr lvl="1"/>
            <a:r>
              <a:rPr lang="en-GB" noProof="0" dirty="0"/>
              <a:t>Multi-licensing, where Mend does not observe licences as alternatives</a:t>
            </a:r>
          </a:p>
          <a:p>
            <a:pPr lvl="1"/>
            <a:r>
              <a:rPr lang="en-GB" noProof="0" dirty="0"/>
              <a:t>Understanding third-party libraries and their licences in a software project</a:t>
            </a:r>
          </a:p>
          <a:p>
            <a:pPr lvl="1"/>
            <a:r>
              <a:rPr lang="en-GB" noProof="0" dirty="0"/>
              <a:t>In-depth analysis and assistance with licence selection and implications</a:t>
            </a:r>
          </a:p>
          <a:p>
            <a:pPr lvl="1"/>
            <a:r>
              <a:rPr lang="en-GB" noProof="0" dirty="0"/>
              <a:t>Recommendations and validation of project documentation artefacts</a:t>
            </a:r>
          </a:p>
        </p:txBody>
      </p:sp>
      <p:pic>
        <p:nvPicPr>
          <p:cNvPr id="5" name="Picture 4" descr="A hand holding a blue hexagon with icons&#10;&#10;Description automatically generated">
            <a:extLst>
              <a:ext uri="{FF2B5EF4-FFF2-40B4-BE49-F238E27FC236}">
                <a16:creationId xmlns:a16="http://schemas.microsoft.com/office/drawing/2014/main" id="{6501D224-28EF-768B-1323-D5AD380E91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9761" y="2263322"/>
            <a:ext cx="4340822" cy="2599294"/>
          </a:xfrm>
          <a:prstGeom prst="rect">
            <a:avLst/>
          </a:prstGeom>
        </p:spPr>
      </p:pic>
    </p:spTree>
    <p:extLst>
      <p:ext uri="{BB962C8B-B14F-4D97-AF65-F5344CB8AC3E}">
        <p14:creationId xmlns:p14="http://schemas.microsoft.com/office/powerpoint/2010/main" val="4468239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647392-1A9F-F464-62AA-79846A85F94D}"/>
              </a:ext>
            </a:extLst>
          </p:cNvPr>
          <p:cNvSpPr/>
          <p:nvPr/>
        </p:nvSpPr>
        <p:spPr>
          <a:xfrm>
            <a:off x="0" y="-22302"/>
            <a:ext cx="12192000" cy="6880302"/>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14A31074-511B-F7F7-7184-05D147319A01}"/>
              </a:ext>
            </a:extLst>
          </p:cNvPr>
          <p:cNvPicPr>
            <a:picLocks noChangeAspect="1"/>
          </p:cNvPicPr>
          <p:nvPr/>
        </p:nvPicPr>
        <p:blipFill rotWithShape="1">
          <a:blip r:embed="rId2">
            <a:extLst>
              <a:ext uri="{28A0092B-C50C-407E-A947-70E740481C1C}">
                <a14:useLocalDpi xmlns:a14="http://schemas.microsoft.com/office/drawing/2010/main" val="0"/>
              </a:ext>
            </a:extLst>
          </a:blip>
          <a:srcRect l="10048" t="49880" r="43663" b="13066"/>
          <a:stretch/>
        </p:blipFill>
        <p:spPr>
          <a:xfrm>
            <a:off x="3917969" y="2188723"/>
            <a:ext cx="8274032" cy="4669278"/>
          </a:xfrm>
          <a:prstGeom prst="rect">
            <a:avLst/>
          </a:prstGeom>
        </p:spPr>
      </p:pic>
      <p:sp>
        <p:nvSpPr>
          <p:cNvPr id="2" name="Slide Number Placeholder 1">
            <a:extLst>
              <a:ext uri="{FF2B5EF4-FFF2-40B4-BE49-F238E27FC236}">
                <a16:creationId xmlns:a16="http://schemas.microsoft.com/office/drawing/2014/main" id="{43826CCE-5263-DF21-8901-C8262BC098E4}"/>
              </a:ext>
            </a:extLst>
          </p:cNvPr>
          <p:cNvSpPr>
            <a:spLocks noGrp="1"/>
          </p:cNvSpPr>
          <p:nvPr>
            <p:ph type="sldNum" sz="quarter" idx="4"/>
          </p:nvPr>
        </p:nvSpPr>
        <p:spPr/>
        <p:txBody>
          <a:bodyPr/>
          <a:lstStyle/>
          <a:p>
            <a:pPr defTabSz="914377"/>
            <a:fld id="{99DB5B91-B4E4-4EE4-BE5C-3E09032CE5EC}" type="slidenum">
              <a:rPr lang="en-GB" smtClean="0"/>
              <a:pPr defTabSz="914377"/>
              <a:t>28</a:t>
            </a:fld>
            <a:endParaRPr lang="en-GB" dirty="0"/>
          </a:p>
        </p:txBody>
      </p:sp>
      <p:sp>
        <p:nvSpPr>
          <p:cNvPr id="3" name="TextBox 2">
            <a:extLst>
              <a:ext uri="{FF2B5EF4-FFF2-40B4-BE49-F238E27FC236}">
                <a16:creationId xmlns:a16="http://schemas.microsoft.com/office/drawing/2014/main" id="{8826CD25-B170-D60C-B057-EB21C65BC304}"/>
              </a:ext>
            </a:extLst>
          </p:cNvPr>
          <p:cNvSpPr txBox="1"/>
          <p:nvPr/>
        </p:nvSpPr>
        <p:spPr>
          <a:xfrm>
            <a:off x="-3441391" y="-1026681"/>
            <a:ext cx="3441391" cy="369332"/>
          </a:xfrm>
          <a:prstGeom prst="rect">
            <a:avLst/>
          </a:prstGeom>
          <a:noFill/>
        </p:spPr>
        <p:txBody>
          <a:bodyPr wrap="none" rtlCol="0">
            <a:spAutoFit/>
          </a:bodyPr>
          <a:lstStyle/>
          <a:p>
            <a:r>
              <a:rPr lang="en-GB" dirty="0">
                <a:highlight>
                  <a:srgbClr val="FFFF00"/>
                </a:highlight>
              </a:rPr>
              <a:t>Paul can we have an agenda slide?</a:t>
            </a:r>
          </a:p>
        </p:txBody>
      </p:sp>
      <p:pic>
        <p:nvPicPr>
          <p:cNvPr id="9" name="Picture 8">
            <a:extLst>
              <a:ext uri="{FF2B5EF4-FFF2-40B4-BE49-F238E27FC236}">
                <a16:creationId xmlns:a16="http://schemas.microsoft.com/office/drawing/2014/main" id="{F843E950-E6B0-26EA-42D0-7B941145CD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0128188" y="673685"/>
            <a:ext cx="1432450" cy="689706"/>
          </a:xfrm>
          <a:prstGeom prst="rect">
            <a:avLst/>
          </a:prstGeom>
        </p:spPr>
      </p:pic>
      <p:sp>
        <p:nvSpPr>
          <p:cNvPr id="7" name="Slide Number Placeholder 2">
            <a:extLst>
              <a:ext uri="{FF2B5EF4-FFF2-40B4-BE49-F238E27FC236}">
                <a16:creationId xmlns:a16="http://schemas.microsoft.com/office/drawing/2014/main" id="{3C091A31-D2BE-F878-5A9E-EAC9BCED80F5}"/>
              </a:ext>
            </a:extLst>
          </p:cNvPr>
          <p:cNvSpPr txBox="1">
            <a:spLocks/>
          </p:cNvSpPr>
          <p:nvPr/>
        </p:nvSpPr>
        <p:spPr>
          <a:xfrm>
            <a:off x="11452675" y="6502153"/>
            <a:ext cx="569600" cy="321399"/>
          </a:xfrm>
          <a:prstGeom prst="rect">
            <a:avLst/>
          </a:prstGeom>
        </p:spPr>
        <p:txBody>
          <a:bodyPr/>
          <a:lstStyle>
            <a:defPPr>
              <a:defRPr lang="en-US"/>
            </a:defPPr>
            <a:lvl1pPr marL="0" algn="r" defTabSz="914400" rtl="0" eaLnBrk="1" latinLnBrk="0" hangingPunct="1">
              <a:defRPr sz="1400" kern="1200">
                <a:solidFill>
                  <a:srgbClr val="1F427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fld id="{6FA41F67-6E16-BC4F-8A8C-42F359C0BCBA}" type="slidenum">
              <a:rPr lang="en-GB" smtClean="0"/>
              <a:pPr defTabSz="914377"/>
              <a:t>28</a:t>
            </a:fld>
            <a:endParaRPr lang="en-GB" dirty="0"/>
          </a:p>
        </p:txBody>
      </p:sp>
      <p:sp>
        <p:nvSpPr>
          <p:cNvPr id="4" name="Title 2">
            <a:extLst>
              <a:ext uri="{FF2B5EF4-FFF2-40B4-BE49-F238E27FC236}">
                <a16:creationId xmlns:a16="http://schemas.microsoft.com/office/drawing/2014/main" id="{A69F84E5-7502-3B46-4E26-DAB3BBD42D9D}"/>
              </a:ext>
            </a:extLst>
          </p:cNvPr>
          <p:cNvSpPr txBox="1">
            <a:spLocks/>
          </p:cNvSpPr>
          <p:nvPr/>
        </p:nvSpPr>
        <p:spPr>
          <a:xfrm>
            <a:off x="949690" y="2622281"/>
            <a:ext cx="5146310" cy="2722258"/>
          </a:xfrm>
          <a:prstGeom prst="rect">
            <a:avLst/>
          </a:prstGeom>
        </p:spPr>
        <p:txBody>
          <a:bodyPr/>
          <a:lst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a:lstStyle>
          <a:p>
            <a:r>
              <a:rPr lang="en-GB" sz="3600" dirty="0">
                <a:solidFill>
                  <a:schemeClr val="bg1"/>
                </a:solidFill>
              </a:rPr>
              <a:t>Part 2</a:t>
            </a:r>
            <a:br>
              <a:rPr lang="en-GB" sz="3600" dirty="0">
                <a:solidFill>
                  <a:schemeClr val="bg1"/>
                </a:solidFill>
              </a:rPr>
            </a:br>
            <a:r>
              <a:rPr lang="en-GB" sz="3600" dirty="0">
                <a:solidFill>
                  <a:schemeClr val="bg1"/>
                </a:solidFill>
              </a:rPr>
              <a:t>Open Source Licences Used in GÉANT</a:t>
            </a:r>
          </a:p>
        </p:txBody>
      </p:sp>
    </p:spTree>
    <p:extLst>
      <p:ext uri="{BB962C8B-B14F-4D97-AF65-F5344CB8AC3E}">
        <p14:creationId xmlns:p14="http://schemas.microsoft.com/office/powerpoint/2010/main" val="14158353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87166-DF11-1236-0DCA-D9E07DEFC346}"/>
            </a:ext>
          </a:extLst>
        </p:cNvPr>
        <p:cNvGrpSpPr/>
        <p:nvPr/>
      </p:nvGrpSpPr>
      <p:grpSpPr>
        <a:xfrm>
          <a:off x="0" y="0"/>
          <a:ext cx="0" cy="0"/>
          <a:chOff x="0" y="0"/>
          <a:chExt cx="0" cy="0"/>
        </a:xfrm>
      </p:grpSpPr>
      <p:sp>
        <p:nvSpPr>
          <p:cNvPr id="8" name="Arrow: Pentagon 7">
            <a:extLst>
              <a:ext uri="{FF2B5EF4-FFF2-40B4-BE49-F238E27FC236}">
                <a16:creationId xmlns:a16="http://schemas.microsoft.com/office/drawing/2014/main" id="{1982D182-CD3B-68FD-6119-3F7794A90487}"/>
              </a:ext>
            </a:extLst>
          </p:cNvPr>
          <p:cNvSpPr/>
          <p:nvPr/>
        </p:nvSpPr>
        <p:spPr>
          <a:xfrm>
            <a:off x="3971961" y="4413780"/>
            <a:ext cx="6678224" cy="618550"/>
          </a:xfrm>
          <a:prstGeom prst="homePlate">
            <a:avLst/>
          </a:prstGeom>
          <a:solidFill>
            <a:schemeClr val="accent1">
              <a:lumMod val="7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Pentagon 13">
            <a:extLst>
              <a:ext uri="{FF2B5EF4-FFF2-40B4-BE49-F238E27FC236}">
                <a16:creationId xmlns:a16="http://schemas.microsoft.com/office/drawing/2014/main" id="{7150E6BA-875C-DE94-DC0F-CF4770FEB030}"/>
              </a:ext>
            </a:extLst>
          </p:cNvPr>
          <p:cNvSpPr/>
          <p:nvPr/>
        </p:nvSpPr>
        <p:spPr>
          <a:xfrm>
            <a:off x="9255621" y="4413779"/>
            <a:ext cx="1400094" cy="614632"/>
          </a:xfrm>
          <a:prstGeom prst="homePlate">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Pentagon 5">
            <a:extLst>
              <a:ext uri="{FF2B5EF4-FFF2-40B4-BE49-F238E27FC236}">
                <a16:creationId xmlns:a16="http://schemas.microsoft.com/office/drawing/2014/main" id="{04690E49-B57A-431A-4CA5-B22C9A95D603}"/>
              </a:ext>
            </a:extLst>
          </p:cNvPr>
          <p:cNvSpPr/>
          <p:nvPr/>
        </p:nvSpPr>
        <p:spPr>
          <a:xfrm>
            <a:off x="3977489" y="3068017"/>
            <a:ext cx="6678226" cy="623306"/>
          </a:xfrm>
          <a:prstGeom prst="homePlate">
            <a:avLst/>
          </a:prstGeom>
          <a:solidFill>
            <a:srgbClr val="FFC000"/>
          </a:solidFill>
          <a:ln>
            <a:noFill/>
          </a:ln>
          <a:effectLst>
            <a:glow rad="1397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10F57C-3B01-B007-872F-3FB56A151FC7}"/>
              </a:ext>
            </a:extLst>
          </p:cNvPr>
          <p:cNvSpPr>
            <a:spLocks noGrp="1"/>
          </p:cNvSpPr>
          <p:nvPr>
            <p:ph type="title"/>
          </p:nvPr>
        </p:nvSpPr>
        <p:spPr>
          <a:xfrm>
            <a:off x="633047" y="552659"/>
            <a:ext cx="10627675" cy="798899"/>
          </a:xfrm>
        </p:spPr>
        <p:txBody>
          <a:bodyPr/>
          <a:lstStyle/>
          <a:p>
            <a:r>
              <a:rPr lang="en-GB" noProof="0" dirty="0"/>
              <a:t>Course Organisation</a:t>
            </a:r>
          </a:p>
        </p:txBody>
      </p:sp>
      <p:sp>
        <p:nvSpPr>
          <p:cNvPr id="12" name="TextBox 11">
            <a:extLst>
              <a:ext uri="{FF2B5EF4-FFF2-40B4-BE49-F238E27FC236}">
                <a16:creationId xmlns:a16="http://schemas.microsoft.com/office/drawing/2014/main" id="{BDAE1C32-A425-6766-7CCE-2C7559004B9D}"/>
              </a:ext>
            </a:extLst>
          </p:cNvPr>
          <p:cNvSpPr txBox="1"/>
          <p:nvPr/>
        </p:nvSpPr>
        <p:spPr>
          <a:xfrm>
            <a:off x="4870671" y="3171925"/>
            <a:ext cx="4566974" cy="369332"/>
          </a:xfrm>
          <a:prstGeom prst="rect">
            <a:avLst/>
          </a:prstGeom>
          <a:noFill/>
        </p:spPr>
        <p:txBody>
          <a:bodyPr wrap="square">
            <a:spAutoFit/>
          </a:bodyPr>
          <a:lstStyle/>
          <a:p>
            <a:pPr algn="ctr"/>
            <a:r>
              <a:rPr lang="en-GB" b="1" noProof="0" dirty="0">
                <a:solidFill>
                  <a:schemeClr val="bg1"/>
                </a:solidFill>
              </a:rPr>
              <a:t>Open source licences used in GÉANT</a:t>
            </a:r>
          </a:p>
        </p:txBody>
      </p:sp>
      <p:sp>
        <p:nvSpPr>
          <p:cNvPr id="17" name="Arrow: Pentagon 16">
            <a:extLst>
              <a:ext uri="{FF2B5EF4-FFF2-40B4-BE49-F238E27FC236}">
                <a16:creationId xmlns:a16="http://schemas.microsoft.com/office/drawing/2014/main" id="{897E2CE3-E6ED-7A7A-814B-C4D50605A40B}"/>
              </a:ext>
            </a:extLst>
          </p:cNvPr>
          <p:cNvSpPr/>
          <p:nvPr/>
        </p:nvSpPr>
        <p:spPr>
          <a:xfrm>
            <a:off x="9255621" y="3070739"/>
            <a:ext cx="1400094" cy="620583"/>
          </a:xfrm>
          <a:prstGeom prst="homePlate">
            <a:avLst/>
          </a:prstGeom>
          <a:solidFill>
            <a:srgbClr val="C898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Pentagon 19">
            <a:extLst>
              <a:ext uri="{FF2B5EF4-FFF2-40B4-BE49-F238E27FC236}">
                <a16:creationId xmlns:a16="http://schemas.microsoft.com/office/drawing/2014/main" id="{77FDCCCC-2788-7979-6447-E0B64D3B9B57}"/>
              </a:ext>
            </a:extLst>
          </p:cNvPr>
          <p:cNvSpPr/>
          <p:nvPr/>
        </p:nvSpPr>
        <p:spPr>
          <a:xfrm>
            <a:off x="3977487" y="3790475"/>
            <a:ext cx="6678228" cy="623306"/>
          </a:xfrm>
          <a:prstGeom prst="homePlate">
            <a:avLst/>
          </a:prstGeom>
          <a:solidFill>
            <a:srgbClr val="6BA64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Pentagon 3">
            <a:extLst>
              <a:ext uri="{FF2B5EF4-FFF2-40B4-BE49-F238E27FC236}">
                <a16:creationId xmlns:a16="http://schemas.microsoft.com/office/drawing/2014/main" id="{5E9E8DBF-8535-C659-2F93-2D0F6EF00956}"/>
              </a:ext>
            </a:extLst>
          </p:cNvPr>
          <p:cNvSpPr/>
          <p:nvPr/>
        </p:nvSpPr>
        <p:spPr>
          <a:xfrm>
            <a:off x="3977491" y="2342368"/>
            <a:ext cx="6678224" cy="623307"/>
          </a:xfrm>
          <a:prstGeom prst="homePlat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0D568B0-6FAB-ED7B-57D8-C8AD0E21567E}"/>
              </a:ext>
            </a:extLst>
          </p:cNvPr>
          <p:cNvSpPr txBox="1"/>
          <p:nvPr/>
        </p:nvSpPr>
        <p:spPr>
          <a:xfrm>
            <a:off x="4814880" y="2469234"/>
            <a:ext cx="4566974" cy="369331"/>
          </a:xfrm>
          <a:prstGeom prst="rect">
            <a:avLst/>
          </a:prstGeom>
          <a:noFill/>
        </p:spPr>
        <p:txBody>
          <a:bodyPr wrap="square">
            <a:spAutoFit/>
          </a:bodyPr>
          <a:lstStyle/>
          <a:p>
            <a:pPr algn="ctr"/>
            <a:r>
              <a:rPr lang="en-GB" b="1" noProof="0" dirty="0">
                <a:solidFill>
                  <a:schemeClr val="bg1"/>
                </a:solidFill>
              </a:rPr>
              <a:t>Essential aspects of software licensing</a:t>
            </a:r>
          </a:p>
        </p:txBody>
      </p:sp>
      <p:sp>
        <p:nvSpPr>
          <p:cNvPr id="13" name="Arrow: Pentagon 12">
            <a:extLst>
              <a:ext uri="{FF2B5EF4-FFF2-40B4-BE49-F238E27FC236}">
                <a16:creationId xmlns:a16="http://schemas.microsoft.com/office/drawing/2014/main" id="{3D5B6EC0-110D-88F5-9A51-164C21AFB658}"/>
              </a:ext>
            </a:extLst>
          </p:cNvPr>
          <p:cNvSpPr/>
          <p:nvPr/>
        </p:nvSpPr>
        <p:spPr>
          <a:xfrm>
            <a:off x="9255621" y="2342368"/>
            <a:ext cx="1400094" cy="626030"/>
          </a:xfrm>
          <a:prstGeom prst="homePlate">
            <a:avLst/>
          </a:prstGeom>
          <a:solidFill>
            <a:srgbClr val="7A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17EB95A-3CE1-2EDB-73A0-1F81655D525E}"/>
              </a:ext>
            </a:extLst>
          </p:cNvPr>
          <p:cNvSpPr txBox="1"/>
          <p:nvPr/>
        </p:nvSpPr>
        <p:spPr>
          <a:xfrm>
            <a:off x="4784466" y="4499756"/>
            <a:ext cx="4566974" cy="408422"/>
          </a:xfrm>
          <a:prstGeom prst="rect">
            <a:avLst/>
          </a:prstGeom>
          <a:noFill/>
        </p:spPr>
        <p:txBody>
          <a:bodyPr wrap="square">
            <a:spAutoFit/>
          </a:bodyPr>
          <a:lstStyle/>
          <a:p>
            <a:pPr algn="ctr"/>
            <a:r>
              <a:rPr lang="en-GB" b="1" noProof="0" dirty="0">
                <a:solidFill>
                  <a:schemeClr val="bg1"/>
                </a:solidFill>
              </a:rPr>
              <a:t>Compliance and required artefacts</a:t>
            </a:r>
          </a:p>
        </p:txBody>
      </p:sp>
      <p:pic>
        <p:nvPicPr>
          <p:cNvPr id="26" name="Picture 25" descr="A computer with a certificate&#10;&#10;Description automatically generated">
            <a:extLst>
              <a:ext uri="{FF2B5EF4-FFF2-40B4-BE49-F238E27FC236}">
                <a16:creationId xmlns:a16="http://schemas.microsoft.com/office/drawing/2014/main" id="{5A75C484-8436-7711-C836-710005171D7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65197" y="2388750"/>
            <a:ext cx="530297" cy="530297"/>
          </a:xfrm>
          <a:prstGeom prst="rect">
            <a:avLst/>
          </a:prstGeom>
        </p:spPr>
      </p:pic>
      <p:pic>
        <p:nvPicPr>
          <p:cNvPr id="28" name="Picture 27" descr="A black and white logo&#10;&#10;Description automatically generated">
            <a:extLst>
              <a:ext uri="{FF2B5EF4-FFF2-40B4-BE49-F238E27FC236}">
                <a16:creationId xmlns:a16="http://schemas.microsoft.com/office/drawing/2014/main" id="{EE7B77F4-4093-26C0-EEC1-3F13A37EC0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95057" y="4499756"/>
            <a:ext cx="470573" cy="413869"/>
          </a:xfrm>
          <a:prstGeom prst="rect">
            <a:avLst/>
          </a:prstGeom>
        </p:spPr>
      </p:pic>
      <p:pic>
        <p:nvPicPr>
          <p:cNvPr id="30" name="Picture 29" descr="A black and white circle with a keyhole&#10;&#10;Description automatically generated">
            <a:extLst>
              <a:ext uri="{FF2B5EF4-FFF2-40B4-BE49-F238E27FC236}">
                <a16:creationId xmlns:a16="http://schemas.microsoft.com/office/drawing/2014/main" id="{E7E974E7-6251-BD8C-C136-8D6559392E1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00139" y="3155684"/>
            <a:ext cx="460414" cy="444783"/>
          </a:xfrm>
          <a:prstGeom prst="rect">
            <a:avLst/>
          </a:prstGeom>
        </p:spPr>
      </p:pic>
      <p:sp>
        <p:nvSpPr>
          <p:cNvPr id="16" name="Oval 15">
            <a:extLst>
              <a:ext uri="{FF2B5EF4-FFF2-40B4-BE49-F238E27FC236}">
                <a16:creationId xmlns:a16="http://schemas.microsoft.com/office/drawing/2014/main" id="{32F66126-B91A-432D-279C-5AAF1FC24C03}"/>
              </a:ext>
            </a:extLst>
          </p:cNvPr>
          <p:cNvSpPr/>
          <p:nvPr/>
        </p:nvSpPr>
        <p:spPr>
          <a:xfrm>
            <a:off x="899326" y="1509974"/>
            <a:ext cx="4200282" cy="4200282"/>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C8D9D911-7499-4CF4-CA3F-73C7478EDE9F}"/>
              </a:ext>
            </a:extLst>
          </p:cNvPr>
          <p:cNvSpPr/>
          <p:nvPr/>
        </p:nvSpPr>
        <p:spPr>
          <a:xfrm>
            <a:off x="1093404" y="1704053"/>
            <a:ext cx="3844155" cy="3844154"/>
          </a:xfrm>
          <a:prstGeom prst="ellipse">
            <a:avLst/>
          </a:prstGeom>
          <a:solidFill>
            <a:schemeClr val="accent5">
              <a:lumMod val="60000"/>
              <a:lumOff val="40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AB2F4830-CE35-9BF1-53E8-47122B89A393}"/>
              </a:ext>
            </a:extLst>
          </p:cNvPr>
          <p:cNvSpPr txBox="1"/>
          <p:nvPr/>
        </p:nvSpPr>
        <p:spPr>
          <a:xfrm>
            <a:off x="2047257" y="4726939"/>
            <a:ext cx="1926056" cy="408422"/>
          </a:xfrm>
          <a:prstGeom prst="rect">
            <a:avLst/>
          </a:prstGeom>
          <a:noFill/>
        </p:spPr>
        <p:txBody>
          <a:bodyPr wrap="square">
            <a:spAutoFit/>
          </a:bodyPr>
          <a:lstStyle/>
          <a:p>
            <a:pPr algn="ctr"/>
            <a:r>
              <a:rPr lang="en-GB" b="1" noProof="0" dirty="0">
                <a:solidFill>
                  <a:schemeClr val="bg1"/>
                </a:solidFill>
              </a:rPr>
              <a:t>Structure</a:t>
            </a:r>
          </a:p>
        </p:txBody>
      </p:sp>
      <p:pic>
        <p:nvPicPr>
          <p:cNvPr id="24" name="Picture 23" descr="A white line drawing of a hexagon with circles and dots&#10;&#10;Description automatically generated">
            <a:extLst>
              <a:ext uri="{FF2B5EF4-FFF2-40B4-BE49-F238E27FC236}">
                <a16:creationId xmlns:a16="http://schemas.microsoft.com/office/drawing/2014/main" id="{6E9406FD-205F-F290-B5F2-6B75C04E4E4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5776" y="2359423"/>
            <a:ext cx="2008601" cy="2254014"/>
          </a:xfrm>
          <a:prstGeom prst="rect">
            <a:avLst/>
          </a:prstGeom>
        </p:spPr>
      </p:pic>
      <p:sp>
        <p:nvSpPr>
          <p:cNvPr id="11" name="TextBox 10">
            <a:extLst>
              <a:ext uri="{FF2B5EF4-FFF2-40B4-BE49-F238E27FC236}">
                <a16:creationId xmlns:a16="http://schemas.microsoft.com/office/drawing/2014/main" id="{E43E8C39-CB7A-8DAD-0045-B946A1163578}"/>
              </a:ext>
            </a:extLst>
          </p:cNvPr>
          <p:cNvSpPr txBox="1"/>
          <p:nvPr/>
        </p:nvSpPr>
        <p:spPr>
          <a:xfrm>
            <a:off x="4870671" y="3913967"/>
            <a:ext cx="4566974" cy="369331"/>
          </a:xfrm>
          <a:prstGeom prst="rect">
            <a:avLst/>
          </a:prstGeom>
          <a:noFill/>
        </p:spPr>
        <p:txBody>
          <a:bodyPr wrap="square">
            <a:spAutoFit/>
          </a:bodyPr>
          <a:lstStyle/>
          <a:p>
            <a:pPr algn="ctr"/>
            <a:r>
              <a:rPr lang="en-GB" b="1" noProof="0" dirty="0">
                <a:solidFill>
                  <a:schemeClr val="bg1"/>
                </a:solidFill>
              </a:rPr>
              <a:t> </a:t>
            </a:r>
            <a:r>
              <a:rPr lang="en-US" b="1" noProof="0" dirty="0">
                <a:solidFill>
                  <a:schemeClr val="bg1"/>
                </a:solidFill>
              </a:rPr>
              <a:t>Licensing and artefacts creation process</a:t>
            </a:r>
            <a:endParaRPr lang="en-GB" b="1" noProof="0" dirty="0">
              <a:solidFill>
                <a:schemeClr val="bg1"/>
              </a:solidFill>
            </a:endParaRPr>
          </a:p>
        </p:txBody>
      </p:sp>
      <p:sp>
        <p:nvSpPr>
          <p:cNvPr id="21" name="Arrow: Pentagon 20">
            <a:extLst>
              <a:ext uri="{FF2B5EF4-FFF2-40B4-BE49-F238E27FC236}">
                <a16:creationId xmlns:a16="http://schemas.microsoft.com/office/drawing/2014/main" id="{6A462D99-DF69-9B5B-D30A-593B375EC741}"/>
              </a:ext>
            </a:extLst>
          </p:cNvPr>
          <p:cNvSpPr/>
          <p:nvPr/>
        </p:nvSpPr>
        <p:spPr>
          <a:xfrm>
            <a:off x="9255621" y="3793199"/>
            <a:ext cx="1400094" cy="620581"/>
          </a:xfrm>
          <a:prstGeom prst="homePlate">
            <a:avLst/>
          </a:prstGeom>
          <a:solidFill>
            <a:schemeClr val="accent6">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Picture 49" descr="Arrow circle with solid fill">
            <a:extLst>
              <a:ext uri="{FF2B5EF4-FFF2-40B4-BE49-F238E27FC236}">
                <a16:creationId xmlns:a16="http://schemas.microsoft.com/office/drawing/2014/main" id="{C5E3D6D5-3FAF-484F-CCBC-3788234A5171}"/>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9453971" y="3712096"/>
            <a:ext cx="752747" cy="752747"/>
          </a:xfrm>
          <a:prstGeom prst="rect">
            <a:avLst/>
          </a:prstGeom>
        </p:spPr>
      </p:pic>
    </p:spTree>
    <p:extLst>
      <p:ext uri="{BB962C8B-B14F-4D97-AF65-F5344CB8AC3E}">
        <p14:creationId xmlns:p14="http://schemas.microsoft.com/office/powerpoint/2010/main" val="933502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A5DE9-B6A1-6048-1B01-EDCB12838ACF}"/>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C039CBD-6CD8-CE7A-1FD7-BCD156AE98C1}"/>
              </a:ext>
            </a:extLst>
          </p:cNvPr>
          <p:cNvSpPr>
            <a:spLocks noGrp="1"/>
          </p:cNvSpPr>
          <p:nvPr>
            <p:ph sz="quarter" idx="10"/>
          </p:nvPr>
        </p:nvSpPr>
        <p:spPr>
          <a:xfrm>
            <a:off x="10532672" y="5782284"/>
            <a:ext cx="1353542" cy="578163"/>
          </a:xfrm>
        </p:spPr>
        <p:txBody>
          <a:bodyPr>
            <a:normAutofit/>
          </a:bodyPr>
          <a:lstStyle/>
          <a:p>
            <a:pPr marL="0" indent="0">
              <a:buNone/>
            </a:pPr>
            <a:endParaRPr lang="en-US" sz="1100"/>
          </a:p>
        </p:txBody>
      </p:sp>
      <p:sp>
        <p:nvSpPr>
          <p:cNvPr id="11" name="Title 2">
            <a:extLst>
              <a:ext uri="{FF2B5EF4-FFF2-40B4-BE49-F238E27FC236}">
                <a16:creationId xmlns:a16="http://schemas.microsoft.com/office/drawing/2014/main" id="{4C58E177-BA1A-FD5F-784B-9690EFAA750F}"/>
              </a:ext>
            </a:extLst>
          </p:cNvPr>
          <p:cNvSpPr>
            <a:spLocks noGrp="1"/>
          </p:cNvSpPr>
          <p:nvPr>
            <p:ph type="title"/>
          </p:nvPr>
        </p:nvSpPr>
        <p:spPr>
          <a:xfrm>
            <a:off x="400621" y="2002142"/>
            <a:ext cx="9894723" cy="2722258"/>
          </a:xfrm>
        </p:spPr>
        <p:txBody>
          <a:bodyPr/>
          <a:lstStyle/>
          <a:p>
            <a:r>
              <a:rPr lang="en-GB" noProof="0" dirty="0"/>
              <a:t>Part 1 </a:t>
            </a:r>
            <a:br>
              <a:rPr lang="en-GB" noProof="0" dirty="0"/>
            </a:br>
            <a:r>
              <a:rPr lang="en-GB" noProof="0" dirty="0"/>
              <a:t>Essential Aspects of Software Licensing</a:t>
            </a:r>
          </a:p>
        </p:txBody>
      </p:sp>
      <p:sp>
        <p:nvSpPr>
          <p:cNvPr id="3" name="Slide Number Placeholder 2" hidden="1">
            <a:extLst>
              <a:ext uri="{FF2B5EF4-FFF2-40B4-BE49-F238E27FC236}">
                <a16:creationId xmlns:a16="http://schemas.microsoft.com/office/drawing/2014/main" id="{39157570-DD03-498D-58FF-235DC1BA81F1}"/>
              </a:ext>
            </a:extLst>
          </p:cNvPr>
          <p:cNvSpPr>
            <a:spLocks noGrp="1"/>
          </p:cNvSpPr>
          <p:nvPr>
            <p:ph type="sldNum" sz="quarter" idx="4294967295"/>
          </p:nvPr>
        </p:nvSpPr>
        <p:spPr>
          <a:xfrm>
            <a:off x="11452675" y="6502153"/>
            <a:ext cx="569600" cy="321399"/>
          </a:xfrm>
          <a:prstGeom prst="rect">
            <a:avLst/>
          </a:prstGeom>
        </p:spPr>
        <p:txBody>
          <a:bodyPr/>
          <a:lstStyle/>
          <a:p>
            <a:pPr defTabSz="914377">
              <a:spcAft>
                <a:spcPts val="600"/>
              </a:spcAft>
            </a:pPr>
            <a:fld id="{6FA41F67-6E16-BC4F-8A8C-42F359C0BCBA}" type="slidenum">
              <a:rPr lang="en-GB" smtClean="0"/>
              <a:pPr defTabSz="914377">
                <a:spcAft>
                  <a:spcPts val="600"/>
                </a:spcAft>
              </a:pPr>
              <a:t>3</a:t>
            </a:fld>
            <a:endParaRPr lang="en-GB"/>
          </a:p>
        </p:txBody>
      </p:sp>
      <p:sp>
        <p:nvSpPr>
          <p:cNvPr id="13" name="Rectangle 12">
            <a:extLst>
              <a:ext uri="{FF2B5EF4-FFF2-40B4-BE49-F238E27FC236}">
                <a16:creationId xmlns:a16="http://schemas.microsoft.com/office/drawing/2014/main" id="{C2A08063-0AEB-01D4-D5E6-0C8DA251B1D7}"/>
              </a:ext>
            </a:extLst>
          </p:cNvPr>
          <p:cNvSpPr/>
          <p:nvPr/>
        </p:nvSpPr>
        <p:spPr>
          <a:xfrm>
            <a:off x="-1" y="-22303"/>
            <a:ext cx="12192000" cy="6880302"/>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2531AA1C-D05C-2B14-1B17-7E5D445167D7}"/>
              </a:ext>
            </a:extLst>
          </p:cNvPr>
          <p:cNvPicPr>
            <a:picLocks noChangeAspect="1"/>
          </p:cNvPicPr>
          <p:nvPr/>
        </p:nvPicPr>
        <p:blipFill rotWithShape="1">
          <a:blip r:embed="rId2">
            <a:extLst>
              <a:ext uri="{28A0092B-C50C-407E-A947-70E740481C1C}">
                <a14:useLocalDpi xmlns:a14="http://schemas.microsoft.com/office/drawing/2010/main" val="0"/>
              </a:ext>
            </a:extLst>
          </a:blip>
          <a:srcRect l="10048" t="49880" r="43663" b="13066"/>
          <a:stretch/>
        </p:blipFill>
        <p:spPr>
          <a:xfrm>
            <a:off x="3917968" y="2188722"/>
            <a:ext cx="8274032" cy="4669278"/>
          </a:xfrm>
          <a:prstGeom prst="rect">
            <a:avLst/>
          </a:prstGeom>
        </p:spPr>
      </p:pic>
      <p:sp>
        <p:nvSpPr>
          <p:cNvPr id="15" name="Slide Number Placeholder 1">
            <a:extLst>
              <a:ext uri="{FF2B5EF4-FFF2-40B4-BE49-F238E27FC236}">
                <a16:creationId xmlns:a16="http://schemas.microsoft.com/office/drawing/2014/main" id="{A359D9F5-14E7-A966-7DA2-7E23AD93080D}"/>
              </a:ext>
            </a:extLst>
          </p:cNvPr>
          <p:cNvSpPr txBox="1">
            <a:spLocks/>
          </p:cNvSpPr>
          <p:nvPr/>
        </p:nvSpPr>
        <p:spPr>
          <a:xfrm>
            <a:off x="11452674" y="512985"/>
            <a:ext cx="569600" cy="32139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fld id="{99DB5B91-B4E4-4EE4-BE5C-3E09032CE5EC}" type="slidenum">
              <a:rPr lang="en-GB" smtClean="0"/>
              <a:pPr defTabSz="914377"/>
              <a:t>3</a:t>
            </a:fld>
            <a:endParaRPr lang="en-GB" dirty="0"/>
          </a:p>
        </p:txBody>
      </p:sp>
      <p:sp>
        <p:nvSpPr>
          <p:cNvPr id="16" name="TextBox 15">
            <a:extLst>
              <a:ext uri="{FF2B5EF4-FFF2-40B4-BE49-F238E27FC236}">
                <a16:creationId xmlns:a16="http://schemas.microsoft.com/office/drawing/2014/main" id="{8BBF1997-A4FE-D9B8-829A-F989C78F9D5A}"/>
              </a:ext>
            </a:extLst>
          </p:cNvPr>
          <p:cNvSpPr txBox="1"/>
          <p:nvPr/>
        </p:nvSpPr>
        <p:spPr>
          <a:xfrm>
            <a:off x="-3441392" y="-1026682"/>
            <a:ext cx="3441391" cy="369332"/>
          </a:xfrm>
          <a:prstGeom prst="rect">
            <a:avLst/>
          </a:prstGeom>
          <a:noFill/>
        </p:spPr>
        <p:txBody>
          <a:bodyPr wrap="none" rtlCol="0">
            <a:spAutoFit/>
          </a:bodyPr>
          <a:lstStyle/>
          <a:p>
            <a:r>
              <a:rPr lang="en-GB" dirty="0">
                <a:highlight>
                  <a:srgbClr val="FFFF00"/>
                </a:highlight>
              </a:rPr>
              <a:t>Paul can we have an agenda slide?</a:t>
            </a:r>
          </a:p>
        </p:txBody>
      </p:sp>
      <p:pic>
        <p:nvPicPr>
          <p:cNvPr id="17" name="Picture 16">
            <a:extLst>
              <a:ext uri="{FF2B5EF4-FFF2-40B4-BE49-F238E27FC236}">
                <a16:creationId xmlns:a16="http://schemas.microsoft.com/office/drawing/2014/main" id="{7BCA3089-9F53-5CEB-3BDA-7D0385B6D21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0128187" y="673684"/>
            <a:ext cx="1432450" cy="689706"/>
          </a:xfrm>
          <a:prstGeom prst="rect">
            <a:avLst/>
          </a:prstGeom>
        </p:spPr>
      </p:pic>
      <p:sp>
        <p:nvSpPr>
          <p:cNvPr id="18" name="Slide Number Placeholder 2">
            <a:extLst>
              <a:ext uri="{FF2B5EF4-FFF2-40B4-BE49-F238E27FC236}">
                <a16:creationId xmlns:a16="http://schemas.microsoft.com/office/drawing/2014/main" id="{6B8CF55B-917F-5E91-F95E-F76F29562094}"/>
              </a:ext>
            </a:extLst>
          </p:cNvPr>
          <p:cNvSpPr txBox="1">
            <a:spLocks/>
          </p:cNvSpPr>
          <p:nvPr/>
        </p:nvSpPr>
        <p:spPr>
          <a:xfrm>
            <a:off x="11452674" y="6502152"/>
            <a:ext cx="569600" cy="321399"/>
          </a:xfrm>
          <a:prstGeom prst="rect">
            <a:avLst/>
          </a:prstGeom>
        </p:spPr>
        <p:txBody>
          <a:bodyPr/>
          <a:lstStyle>
            <a:defPPr>
              <a:defRPr lang="en-US"/>
            </a:defPPr>
            <a:lvl1pPr marL="0" algn="r" defTabSz="914400" rtl="0" eaLnBrk="1" latinLnBrk="0" hangingPunct="1">
              <a:defRPr sz="1400" kern="1200">
                <a:solidFill>
                  <a:srgbClr val="1F427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fld id="{6FA41F67-6E16-BC4F-8A8C-42F359C0BCBA}" type="slidenum">
              <a:rPr lang="en-GB" smtClean="0"/>
              <a:pPr defTabSz="914377"/>
              <a:t>3</a:t>
            </a:fld>
            <a:endParaRPr lang="en-GB" dirty="0"/>
          </a:p>
        </p:txBody>
      </p:sp>
      <p:sp>
        <p:nvSpPr>
          <p:cNvPr id="19" name="Title 2">
            <a:extLst>
              <a:ext uri="{FF2B5EF4-FFF2-40B4-BE49-F238E27FC236}">
                <a16:creationId xmlns:a16="http://schemas.microsoft.com/office/drawing/2014/main" id="{070E06AE-56B7-49AF-5FDF-8CE44A5F1572}"/>
              </a:ext>
            </a:extLst>
          </p:cNvPr>
          <p:cNvSpPr txBox="1">
            <a:spLocks/>
          </p:cNvSpPr>
          <p:nvPr/>
        </p:nvSpPr>
        <p:spPr>
          <a:xfrm>
            <a:off x="949689" y="2622280"/>
            <a:ext cx="5146310" cy="2722258"/>
          </a:xfrm>
          <a:prstGeom prst="rect">
            <a:avLst/>
          </a:prstGeom>
        </p:spPr>
        <p:txBody>
          <a:bodyPr/>
          <a:lst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a:lstStyle>
          <a:p>
            <a:r>
              <a:rPr lang="en-GB" sz="3600" dirty="0">
                <a:solidFill>
                  <a:schemeClr val="bg1"/>
                </a:solidFill>
              </a:rPr>
              <a:t>Part 1 </a:t>
            </a:r>
            <a:br>
              <a:rPr lang="en-GB" sz="3600" dirty="0">
                <a:solidFill>
                  <a:schemeClr val="bg1"/>
                </a:solidFill>
              </a:rPr>
            </a:br>
            <a:r>
              <a:rPr lang="en-GB" sz="3600" dirty="0">
                <a:solidFill>
                  <a:schemeClr val="bg1"/>
                </a:solidFill>
              </a:rPr>
              <a:t>Essential Aspects of Software Licensing in GÉANT</a:t>
            </a:r>
          </a:p>
          <a:p>
            <a:endParaRPr lang="en-GB" sz="3600" dirty="0">
              <a:solidFill>
                <a:schemeClr val="bg1"/>
              </a:solidFill>
            </a:endParaRPr>
          </a:p>
        </p:txBody>
      </p:sp>
    </p:spTree>
    <p:extLst>
      <p:ext uri="{BB962C8B-B14F-4D97-AF65-F5344CB8AC3E}">
        <p14:creationId xmlns:p14="http://schemas.microsoft.com/office/powerpoint/2010/main" val="24429176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F0EC52-BB73-74FE-0A3C-ADBD97905C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7F68FC-3D3C-CB61-6BBB-7BD3211C4C25}"/>
              </a:ext>
            </a:extLst>
          </p:cNvPr>
          <p:cNvSpPr>
            <a:spLocks noGrp="1"/>
          </p:cNvSpPr>
          <p:nvPr>
            <p:ph type="title"/>
          </p:nvPr>
        </p:nvSpPr>
        <p:spPr>
          <a:xfrm>
            <a:off x="454525" y="568401"/>
            <a:ext cx="9390692" cy="752705"/>
          </a:xfrm>
        </p:spPr>
        <p:txBody>
          <a:bodyPr/>
          <a:lstStyle/>
          <a:p>
            <a:r>
              <a:rPr lang="en-GB" noProof="0" dirty="0"/>
              <a:t>Open Source Licences Used in GÉANT</a:t>
            </a:r>
          </a:p>
        </p:txBody>
      </p:sp>
      <p:sp>
        <p:nvSpPr>
          <p:cNvPr id="3" name="Slide Number Placeholder 2">
            <a:extLst>
              <a:ext uri="{FF2B5EF4-FFF2-40B4-BE49-F238E27FC236}">
                <a16:creationId xmlns:a16="http://schemas.microsoft.com/office/drawing/2014/main" id="{3FE43E36-42B0-51DF-E820-9328464D3775}"/>
              </a:ext>
            </a:extLst>
          </p:cNvPr>
          <p:cNvSpPr>
            <a:spLocks noGrp="1"/>
          </p:cNvSpPr>
          <p:nvPr>
            <p:ph type="sldNum" sz="quarter" idx="4"/>
          </p:nvPr>
        </p:nvSpPr>
        <p:spPr/>
        <p:txBody>
          <a:bodyPr/>
          <a:lstStyle/>
          <a:p>
            <a:pPr defTabSz="914377"/>
            <a:fld id="{6FA41F67-6E16-BC4F-8A8C-42F359C0BCBA}" type="slidenum">
              <a:rPr lang="en-GB" smtClean="0"/>
              <a:pPr defTabSz="914377"/>
              <a:t>30</a:t>
            </a:fld>
            <a:endParaRPr lang="en-GB"/>
          </a:p>
        </p:txBody>
      </p:sp>
      <p:graphicFrame>
        <p:nvGraphicFramePr>
          <p:cNvPr id="23" name="Content Placeholder 22">
            <a:extLst>
              <a:ext uri="{FF2B5EF4-FFF2-40B4-BE49-F238E27FC236}">
                <a16:creationId xmlns:a16="http://schemas.microsoft.com/office/drawing/2014/main" id="{F80FB4DD-82BD-3C94-DC16-54B6B06447EE}"/>
              </a:ext>
            </a:extLst>
          </p:cNvPr>
          <p:cNvGraphicFramePr>
            <a:graphicFrameLocks noGrp="1"/>
          </p:cNvGraphicFramePr>
          <p:nvPr>
            <p:ph idx="1"/>
            <p:extLst>
              <p:ext uri="{D42A27DB-BD31-4B8C-83A1-F6EECF244321}">
                <p14:modId xmlns:p14="http://schemas.microsoft.com/office/powerpoint/2010/main" val="4046325589"/>
              </p:ext>
            </p:extLst>
          </p:nvPr>
        </p:nvGraphicFramePr>
        <p:xfrm>
          <a:off x="633100" y="1410142"/>
          <a:ext cx="9895319" cy="4982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634001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47C6A8-2A39-C667-76CA-C0D220DBD3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C809E5-7089-14EA-EF6D-990469FCCE48}"/>
              </a:ext>
            </a:extLst>
          </p:cNvPr>
          <p:cNvSpPr>
            <a:spLocks noGrp="1"/>
          </p:cNvSpPr>
          <p:nvPr>
            <p:ph type="title"/>
          </p:nvPr>
        </p:nvSpPr>
        <p:spPr>
          <a:xfrm>
            <a:off x="454525" y="569754"/>
            <a:ext cx="9390692" cy="752705"/>
          </a:xfrm>
        </p:spPr>
        <p:txBody>
          <a:bodyPr/>
          <a:lstStyle/>
          <a:p>
            <a:r>
              <a:rPr lang="en-GB" noProof="0" dirty="0"/>
              <a:t>Classification of Open Source Licences</a:t>
            </a:r>
          </a:p>
        </p:txBody>
      </p:sp>
      <p:sp>
        <p:nvSpPr>
          <p:cNvPr id="3" name="Slide Number Placeholder 2">
            <a:extLst>
              <a:ext uri="{FF2B5EF4-FFF2-40B4-BE49-F238E27FC236}">
                <a16:creationId xmlns:a16="http://schemas.microsoft.com/office/drawing/2014/main" id="{B7953685-433C-D518-AFCB-99F89CBF0720}"/>
              </a:ext>
            </a:extLst>
          </p:cNvPr>
          <p:cNvSpPr>
            <a:spLocks noGrp="1"/>
          </p:cNvSpPr>
          <p:nvPr>
            <p:ph type="sldNum" sz="quarter" idx="4"/>
          </p:nvPr>
        </p:nvSpPr>
        <p:spPr/>
        <p:txBody>
          <a:bodyPr/>
          <a:lstStyle/>
          <a:p>
            <a:pPr defTabSz="914377"/>
            <a:fld id="{6FA41F67-6E16-BC4F-8A8C-42F359C0BCBA}" type="slidenum">
              <a:rPr lang="en-GB" smtClean="0"/>
              <a:pPr defTabSz="914377"/>
              <a:t>31</a:t>
            </a:fld>
            <a:endParaRPr lang="en-GB"/>
          </a:p>
        </p:txBody>
      </p:sp>
      <p:sp>
        <p:nvSpPr>
          <p:cNvPr id="4" name="Content Placeholder 3">
            <a:extLst>
              <a:ext uri="{FF2B5EF4-FFF2-40B4-BE49-F238E27FC236}">
                <a16:creationId xmlns:a16="http://schemas.microsoft.com/office/drawing/2014/main" id="{2B264A2E-7C63-D764-C17E-2A0C1E1E5BAF}"/>
              </a:ext>
            </a:extLst>
          </p:cNvPr>
          <p:cNvSpPr>
            <a:spLocks noGrp="1"/>
          </p:cNvSpPr>
          <p:nvPr>
            <p:ph idx="1"/>
          </p:nvPr>
        </p:nvSpPr>
        <p:spPr>
          <a:xfrm>
            <a:off x="454525" y="1825625"/>
            <a:ext cx="6546567" cy="4351338"/>
          </a:xfrm>
        </p:spPr>
        <p:txBody>
          <a:bodyPr>
            <a:normAutofit/>
          </a:bodyPr>
          <a:lstStyle/>
          <a:p>
            <a:r>
              <a:rPr lang="en-GB" sz="2200" noProof="0" dirty="0"/>
              <a:t>Public domain-equivalent licences</a:t>
            </a:r>
          </a:p>
          <a:p>
            <a:r>
              <a:rPr lang="en-GB" sz="2200" noProof="0" dirty="0"/>
              <a:t>Permissive licences – Requires all combined work to be under same license</a:t>
            </a:r>
          </a:p>
          <a:p>
            <a:r>
              <a:rPr lang="en-GB" sz="2200" noProof="0" dirty="0"/>
              <a:t>Copyleft licences</a:t>
            </a:r>
          </a:p>
          <a:p>
            <a:pPr lvl="1"/>
            <a:r>
              <a:rPr lang="en-GB" noProof="0" dirty="0"/>
              <a:t>Weak copyleft – Minimal restrictions, allow proprietary use</a:t>
            </a:r>
          </a:p>
          <a:p>
            <a:pPr lvl="1"/>
            <a:r>
              <a:rPr lang="en-GB" noProof="0" dirty="0"/>
              <a:t>Strong copyleft – Require sharing modifications under same license, but allow linking with code under other licenses</a:t>
            </a:r>
          </a:p>
          <a:p>
            <a:pPr lvl="1"/>
            <a:r>
              <a:rPr lang="en-GB" noProof="0" dirty="0"/>
              <a:t>Network protective – Prohibits practices on devices restricting modifications</a:t>
            </a:r>
          </a:p>
        </p:txBody>
      </p:sp>
      <p:pic>
        <p:nvPicPr>
          <p:cNvPr id="5" name="Picture 4" descr="A yellow and blue diagram&#10;&#10;Description automatically generated">
            <a:extLst>
              <a:ext uri="{FF2B5EF4-FFF2-40B4-BE49-F238E27FC236}">
                <a16:creationId xmlns:a16="http://schemas.microsoft.com/office/drawing/2014/main" id="{AF76C8D2-D295-5419-4B21-361E35CEBB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6485" y="1077991"/>
            <a:ext cx="4876190" cy="4876190"/>
          </a:xfrm>
          <a:prstGeom prst="rect">
            <a:avLst/>
          </a:prstGeom>
        </p:spPr>
      </p:pic>
    </p:spTree>
    <p:extLst>
      <p:ext uri="{BB962C8B-B14F-4D97-AF65-F5344CB8AC3E}">
        <p14:creationId xmlns:p14="http://schemas.microsoft.com/office/powerpoint/2010/main" val="34588053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972914-386A-1016-F51A-A99FAA49E8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792041-B9BE-3B13-0147-B4E5CA610A1A}"/>
              </a:ext>
            </a:extLst>
          </p:cNvPr>
          <p:cNvSpPr>
            <a:spLocks noGrp="1"/>
          </p:cNvSpPr>
          <p:nvPr>
            <p:ph type="title"/>
          </p:nvPr>
        </p:nvSpPr>
        <p:spPr>
          <a:xfrm>
            <a:off x="454525" y="578300"/>
            <a:ext cx="9390692" cy="752705"/>
          </a:xfrm>
        </p:spPr>
        <p:txBody>
          <a:bodyPr/>
          <a:lstStyle/>
          <a:p>
            <a:r>
              <a:rPr lang="en-GB" noProof="0" dirty="0"/>
              <a:t>Compatibility of Licences Frequently Used in GÉANT</a:t>
            </a:r>
          </a:p>
        </p:txBody>
      </p:sp>
      <p:sp>
        <p:nvSpPr>
          <p:cNvPr id="3" name="Slide Number Placeholder 2">
            <a:extLst>
              <a:ext uri="{FF2B5EF4-FFF2-40B4-BE49-F238E27FC236}">
                <a16:creationId xmlns:a16="http://schemas.microsoft.com/office/drawing/2014/main" id="{A0AA6812-1243-B768-1A74-F01A1956A8EA}"/>
              </a:ext>
            </a:extLst>
          </p:cNvPr>
          <p:cNvSpPr>
            <a:spLocks noGrp="1"/>
          </p:cNvSpPr>
          <p:nvPr>
            <p:ph type="sldNum" sz="quarter" idx="4"/>
          </p:nvPr>
        </p:nvSpPr>
        <p:spPr/>
        <p:txBody>
          <a:bodyPr/>
          <a:lstStyle/>
          <a:p>
            <a:pPr defTabSz="914377"/>
            <a:fld id="{6FA41F67-6E16-BC4F-8A8C-42F359C0BCBA}" type="slidenum">
              <a:rPr lang="en-GB" smtClean="0"/>
              <a:pPr defTabSz="914377"/>
              <a:t>32</a:t>
            </a:fld>
            <a:endParaRPr lang="en-GB"/>
          </a:p>
        </p:txBody>
      </p:sp>
      <p:sp>
        <p:nvSpPr>
          <p:cNvPr id="4" name="Content Placeholder 3">
            <a:extLst>
              <a:ext uri="{FF2B5EF4-FFF2-40B4-BE49-F238E27FC236}">
                <a16:creationId xmlns:a16="http://schemas.microsoft.com/office/drawing/2014/main" id="{98786806-B22A-8C30-F250-B14C6D91251D}"/>
              </a:ext>
            </a:extLst>
          </p:cNvPr>
          <p:cNvSpPr>
            <a:spLocks noGrp="1"/>
          </p:cNvSpPr>
          <p:nvPr>
            <p:ph idx="1"/>
          </p:nvPr>
        </p:nvSpPr>
        <p:spPr>
          <a:xfrm>
            <a:off x="838200" y="1692067"/>
            <a:ext cx="7963872" cy="4700188"/>
          </a:xfrm>
        </p:spPr>
        <p:txBody>
          <a:bodyPr>
            <a:normAutofit/>
          </a:bodyPr>
          <a:lstStyle/>
          <a:p>
            <a:r>
              <a:rPr lang="en-GB" sz="2200" noProof="0" dirty="0"/>
              <a:t>A limited set of licences is used in GÉANT</a:t>
            </a:r>
          </a:p>
          <a:p>
            <a:r>
              <a:rPr lang="en-GB" sz="2200" noProof="0" dirty="0"/>
              <a:t>Two interpretations of licence compatibility</a:t>
            </a:r>
          </a:p>
          <a:p>
            <a:pPr lvl="1"/>
            <a:r>
              <a:rPr lang="en-GB" noProof="0" dirty="0"/>
              <a:t>Components with distinct licences can be used in the same project</a:t>
            </a:r>
          </a:p>
          <a:p>
            <a:pPr lvl="1"/>
            <a:r>
              <a:rPr lang="en-GB" noProof="0" dirty="0"/>
              <a:t>A component under one licence may be used in software governed by another licence</a:t>
            </a:r>
          </a:p>
          <a:p>
            <a:r>
              <a:rPr lang="en-GB" sz="2200" noProof="0" dirty="0"/>
              <a:t>Licence selection process and rules</a:t>
            </a:r>
          </a:p>
          <a:p>
            <a:pPr lvl="1"/>
            <a:r>
              <a:rPr lang="en-GB" noProof="0" dirty="0"/>
              <a:t>OSS Licences and Licence Selection </a:t>
            </a:r>
            <a:r>
              <a:rPr lang="en-GB" sz="1700" noProof="0" dirty="0"/>
              <a:t>(</a:t>
            </a:r>
            <a:r>
              <a:rPr lang="en-GB" sz="1700" noProof="0" dirty="0">
                <a:hlinkClick r:id="rId2"/>
              </a:rPr>
              <a:t>https://wiki.geant.org/display/GSD/OSS+licences+and+licence+selection</a:t>
            </a:r>
            <a:r>
              <a:rPr lang="en-GB" sz="1700" noProof="0" dirty="0"/>
              <a:t>)</a:t>
            </a:r>
          </a:p>
          <a:p>
            <a:r>
              <a:rPr lang="en-GB" sz="2200" noProof="0" dirty="0"/>
              <a:t>Hints for specific licences</a:t>
            </a:r>
          </a:p>
          <a:p>
            <a:pPr lvl="1"/>
            <a:r>
              <a:rPr lang="en-GB" noProof="0" dirty="0"/>
              <a:t>Important Licences for Licence Selection </a:t>
            </a:r>
            <a:r>
              <a:rPr lang="en-GB" sz="1700" noProof="0" dirty="0"/>
              <a:t>(</a:t>
            </a:r>
            <a:r>
              <a:rPr lang="en-GB" sz="1700" noProof="0" dirty="0">
                <a:hlinkClick r:id="rId3"/>
              </a:rPr>
              <a:t>https://wiki.geant.org/display/GSD/Important+licences+for+licence+selection</a:t>
            </a:r>
            <a:r>
              <a:rPr lang="en-GB" sz="1700" noProof="0" dirty="0"/>
              <a:t>)</a:t>
            </a:r>
          </a:p>
        </p:txBody>
      </p:sp>
      <p:pic>
        <p:nvPicPr>
          <p:cNvPr id="6" name="Picture 5" descr="A colorful puzzle pieces in a circle&#10;&#10;Description automatically generated">
            <a:extLst>
              <a:ext uri="{FF2B5EF4-FFF2-40B4-BE49-F238E27FC236}">
                <a16:creationId xmlns:a16="http://schemas.microsoft.com/office/drawing/2014/main" id="{52E00163-E61F-78A8-396B-886B686D81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02072" y="2974694"/>
            <a:ext cx="2696902" cy="2696902"/>
          </a:xfrm>
          <a:prstGeom prst="rect">
            <a:avLst/>
          </a:prstGeom>
        </p:spPr>
      </p:pic>
    </p:spTree>
    <p:extLst>
      <p:ext uri="{BB962C8B-B14F-4D97-AF65-F5344CB8AC3E}">
        <p14:creationId xmlns:p14="http://schemas.microsoft.com/office/powerpoint/2010/main" val="1740747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86E03C-D33E-F125-36EB-65DACF123C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3F813F-C48A-DE04-95E2-9E550C33A51B}"/>
              </a:ext>
            </a:extLst>
          </p:cNvPr>
          <p:cNvSpPr>
            <a:spLocks noGrp="1"/>
          </p:cNvSpPr>
          <p:nvPr>
            <p:ph type="title"/>
          </p:nvPr>
        </p:nvSpPr>
        <p:spPr>
          <a:xfrm>
            <a:off x="454525" y="390292"/>
            <a:ext cx="10515600" cy="752705"/>
          </a:xfrm>
        </p:spPr>
        <p:txBody>
          <a:bodyPr/>
          <a:lstStyle/>
          <a:p>
            <a:r>
              <a:rPr lang="en-GB" noProof="0" dirty="0"/>
              <a:t>Relationships Between Most Frequently Used Licences in GÉANT</a:t>
            </a:r>
          </a:p>
        </p:txBody>
      </p:sp>
      <p:sp>
        <p:nvSpPr>
          <p:cNvPr id="3" name="Slide Number Placeholder 2">
            <a:extLst>
              <a:ext uri="{FF2B5EF4-FFF2-40B4-BE49-F238E27FC236}">
                <a16:creationId xmlns:a16="http://schemas.microsoft.com/office/drawing/2014/main" id="{D2BC3754-EC0C-6C18-B203-5C338957873C}"/>
              </a:ext>
            </a:extLst>
          </p:cNvPr>
          <p:cNvSpPr>
            <a:spLocks noGrp="1"/>
          </p:cNvSpPr>
          <p:nvPr>
            <p:ph type="sldNum" sz="quarter" idx="4"/>
          </p:nvPr>
        </p:nvSpPr>
        <p:spPr/>
        <p:txBody>
          <a:bodyPr/>
          <a:lstStyle/>
          <a:p>
            <a:pPr defTabSz="914377"/>
            <a:fld id="{6FA41F67-6E16-BC4F-8A8C-42F359C0BCBA}" type="slidenum">
              <a:rPr lang="en-GB" smtClean="0"/>
              <a:pPr defTabSz="914377"/>
              <a:t>33</a:t>
            </a:fld>
            <a:endParaRPr lang="en-GB"/>
          </a:p>
        </p:txBody>
      </p:sp>
      <p:pic>
        <p:nvPicPr>
          <p:cNvPr id="7" name="Content Placeholder 6" descr="A diagram of a data flow&#10;&#10;Description automatically generated">
            <a:extLst>
              <a:ext uri="{FF2B5EF4-FFF2-40B4-BE49-F238E27FC236}">
                <a16:creationId xmlns:a16="http://schemas.microsoft.com/office/drawing/2014/main" id="{F801E181-B45B-3E52-4DE9-D73B7BEDF2B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7946" y="1323832"/>
            <a:ext cx="11247714" cy="5313167"/>
          </a:xfrm>
        </p:spPr>
      </p:pic>
    </p:spTree>
    <p:extLst>
      <p:ext uri="{BB962C8B-B14F-4D97-AF65-F5344CB8AC3E}">
        <p14:creationId xmlns:p14="http://schemas.microsoft.com/office/powerpoint/2010/main" val="14580327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C78AE-1B11-9826-DA36-C10FC298824E}"/>
              </a:ext>
            </a:extLst>
          </p:cNvPr>
          <p:cNvSpPr>
            <a:spLocks noGrp="1"/>
          </p:cNvSpPr>
          <p:nvPr>
            <p:ph type="title"/>
          </p:nvPr>
        </p:nvSpPr>
        <p:spPr>
          <a:xfrm>
            <a:off x="449389" y="918524"/>
            <a:ext cx="10472611" cy="430909"/>
          </a:xfrm>
        </p:spPr>
        <p:txBody>
          <a:bodyPr anchor="ctr">
            <a:normAutofit/>
          </a:bodyPr>
          <a:lstStyle/>
          <a:p>
            <a:r>
              <a:rPr lang="en-GB" noProof="0" dirty="0"/>
              <a:t>Relationships Between Licences</a:t>
            </a:r>
          </a:p>
        </p:txBody>
      </p:sp>
      <p:sp>
        <p:nvSpPr>
          <p:cNvPr id="3" name="Slide Number Placeholder 2">
            <a:extLst>
              <a:ext uri="{FF2B5EF4-FFF2-40B4-BE49-F238E27FC236}">
                <a16:creationId xmlns:a16="http://schemas.microsoft.com/office/drawing/2014/main" id="{11C0CD3A-A047-47FC-8FC6-0F3816077BCA}"/>
              </a:ext>
            </a:extLst>
          </p:cNvPr>
          <p:cNvSpPr>
            <a:spLocks noGrp="1"/>
          </p:cNvSpPr>
          <p:nvPr>
            <p:ph type="sldNum" sz="quarter" idx="4"/>
          </p:nvPr>
        </p:nvSpPr>
        <p:spPr>
          <a:xfrm>
            <a:off x="11452675" y="6502153"/>
            <a:ext cx="569600" cy="321399"/>
          </a:xfrm>
        </p:spPr>
        <p:txBody>
          <a:bodyPr>
            <a:normAutofit/>
          </a:bodyPr>
          <a:lstStyle/>
          <a:p>
            <a:pPr defTabSz="914377">
              <a:spcAft>
                <a:spcPts val="600"/>
              </a:spcAft>
            </a:pPr>
            <a:fld id="{6FA41F67-6E16-BC4F-8A8C-42F359C0BCBA}" type="slidenum">
              <a:rPr lang="en-GB" smtClean="0"/>
              <a:pPr defTabSz="914377">
                <a:spcAft>
                  <a:spcPts val="600"/>
                </a:spcAft>
              </a:pPr>
              <a:t>34</a:t>
            </a:fld>
            <a:endParaRPr lang="en-GB"/>
          </a:p>
        </p:txBody>
      </p:sp>
      <p:sp>
        <p:nvSpPr>
          <p:cNvPr id="4" name="Content Placeholder 3">
            <a:extLst>
              <a:ext uri="{FF2B5EF4-FFF2-40B4-BE49-F238E27FC236}">
                <a16:creationId xmlns:a16="http://schemas.microsoft.com/office/drawing/2014/main" id="{70FDFE7D-97AA-D35B-9415-5BE3463E7E7D}"/>
              </a:ext>
            </a:extLst>
          </p:cNvPr>
          <p:cNvSpPr>
            <a:spLocks noGrp="1"/>
          </p:cNvSpPr>
          <p:nvPr>
            <p:ph idx="1"/>
          </p:nvPr>
        </p:nvSpPr>
        <p:spPr>
          <a:xfrm>
            <a:off x="838200" y="1825625"/>
            <a:ext cx="5162550" cy="4351338"/>
          </a:xfrm>
        </p:spPr>
        <p:txBody>
          <a:bodyPr>
            <a:normAutofit/>
          </a:bodyPr>
          <a:lstStyle/>
          <a:p>
            <a:r>
              <a:rPr lang="en-GB" noProof="0" dirty="0"/>
              <a:t>One-way solid arrow – Subsuming licences</a:t>
            </a:r>
          </a:p>
          <a:p>
            <a:r>
              <a:rPr lang="en-GB" noProof="0" dirty="0"/>
              <a:t>One-way dashed arrow – Suggested replacing</a:t>
            </a:r>
          </a:p>
          <a:p>
            <a:r>
              <a:rPr lang="en-GB" noProof="0" dirty="0"/>
              <a:t>One-way dotted arrow – Possible replacement</a:t>
            </a:r>
          </a:p>
          <a:p>
            <a:r>
              <a:rPr lang="en-GB" noProof="0" dirty="0"/>
              <a:t>Two-way solid arrow – Interchangeable</a:t>
            </a:r>
          </a:p>
          <a:p>
            <a:r>
              <a:rPr lang="en-GB" noProof="0" dirty="0"/>
              <a:t>Two-way dashed arrow – Combining work under either licence</a:t>
            </a:r>
          </a:p>
        </p:txBody>
      </p:sp>
      <p:pic>
        <p:nvPicPr>
          <p:cNvPr id="5" name="Picture 4" descr="A group of people holding hands&#10;&#10;Description automatically generated">
            <a:extLst>
              <a:ext uri="{FF2B5EF4-FFF2-40B4-BE49-F238E27FC236}">
                <a16:creationId xmlns:a16="http://schemas.microsoft.com/office/drawing/2014/main" id="{C3BA24A5-32AC-F436-57F8-1333158B4990}"/>
              </a:ext>
            </a:extLst>
          </p:cNvPr>
          <p:cNvPicPr>
            <a:picLocks noChangeAspect="1"/>
          </p:cNvPicPr>
          <p:nvPr/>
        </p:nvPicPr>
        <p:blipFill>
          <a:blip r:embed="rId3">
            <a:extLst>
              <a:ext uri="{28A0092B-C50C-407E-A947-70E740481C1C}">
                <a14:useLocalDpi xmlns:a14="http://schemas.microsoft.com/office/drawing/2010/main" val="0"/>
              </a:ext>
            </a:extLst>
          </a:blip>
          <a:srcRect t="2311" r="-3" b="13400"/>
          <a:stretch/>
        </p:blipFill>
        <p:spPr>
          <a:xfrm>
            <a:off x="6191250" y="1825625"/>
            <a:ext cx="5162550" cy="4351338"/>
          </a:xfrm>
          <a:prstGeom prst="rect">
            <a:avLst/>
          </a:prstGeom>
          <a:noFill/>
        </p:spPr>
      </p:pic>
    </p:spTree>
    <p:extLst>
      <p:ext uri="{BB962C8B-B14F-4D97-AF65-F5344CB8AC3E}">
        <p14:creationId xmlns:p14="http://schemas.microsoft.com/office/powerpoint/2010/main" val="2735683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82D23-B2EE-AAF1-B2ED-3E6F81C043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0EC3EF-B3C2-2FCC-5C95-9D88F5576423}"/>
              </a:ext>
            </a:extLst>
          </p:cNvPr>
          <p:cNvSpPr>
            <a:spLocks noGrp="1"/>
          </p:cNvSpPr>
          <p:nvPr>
            <p:ph type="title"/>
          </p:nvPr>
        </p:nvSpPr>
        <p:spPr/>
        <p:txBody>
          <a:bodyPr/>
          <a:lstStyle/>
          <a:p>
            <a:r>
              <a:rPr lang="en-GB" noProof="0" dirty="0"/>
              <a:t>Project Licence Options</a:t>
            </a:r>
          </a:p>
        </p:txBody>
      </p:sp>
      <p:sp>
        <p:nvSpPr>
          <p:cNvPr id="3" name="Slide Number Placeholder 2">
            <a:extLst>
              <a:ext uri="{FF2B5EF4-FFF2-40B4-BE49-F238E27FC236}">
                <a16:creationId xmlns:a16="http://schemas.microsoft.com/office/drawing/2014/main" id="{BCC95B3F-D357-92AE-DE48-607194B3CCC8}"/>
              </a:ext>
            </a:extLst>
          </p:cNvPr>
          <p:cNvSpPr>
            <a:spLocks noGrp="1"/>
          </p:cNvSpPr>
          <p:nvPr>
            <p:ph type="sldNum" sz="quarter" idx="4"/>
          </p:nvPr>
        </p:nvSpPr>
        <p:spPr/>
        <p:txBody>
          <a:bodyPr/>
          <a:lstStyle/>
          <a:p>
            <a:pPr defTabSz="914377"/>
            <a:fld id="{6FA41F67-6E16-BC4F-8A8C-42F359C0BCBA}" type="slidenum">
              <a:rPr lang="en-GB" smtClean="0"/>
              <a:pPr defTabSz="914377"/>
              <a:t>35</a:t>
            </a:fld>
            <a:endParaRPr lang="en-GB"/>
          </a:p>
        </p:txBody>
      </p:sp>
      <p:graphicFrame>
        <p:nvGraphicFramePr>
          <p:cNvPr id="7" name="Content Placeholder 6">
            <a:extLst>
              <a:ext uri="{FF2B5EF4-FFF2-40B4-BE49-F238E27FC236}">
                <a16:creationId xmlns:a16="http://schemas.microsoft.com/office/drawing/2014/main" id="{4035365E-AA32-D8C6-DCB8-A8DA7EE368DC}"/>
              </a:ext>
            </a:extLst>
          </p:cNvPr>
          <p:cNvGraphicFramePr>
            <a:graphicFrameLocks noGrp="1"/>
          </p:cNvGraphicFramePr>
          <p:nvPr>
            <p:ph idx="1"/>
            <p:extLst>
              <p:ext uri="{D42A27DB-BD31-4B8C-83A1-F6EECF244321}">
                <p14:modId xmlns:p14="http://schemas.microsoft.com/office/powerpoint/2010/main" val="1774333016"/>
              </p:ext>
            </p:extLst>
          </p:nvPr>
        </p:nvGraphicFramePr>
        <p:xfrm>
          <a:off x="866776" y="1271588"/>
          <a:ext cx="10515600" cy="5086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811452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9768E6-063B-0E3A-3E34-453AD2C21C8D}"/>
              </a:ext>
            </a:extLst>
          </p:cNvPr>
          <p:cNvSpPr>
            <a:spLocks noGrp="1"/>
          </p:cNvSpPr>
          <p:nvPr>
            <p:ph type="body" idx="4294967295"/>
          </p:nvPr>
        </p:nvSpPr>
        <p:spPr/>
        <p:txBody>
          <a:bodyPr>
            <a:normAutofit fontScale="92500" lnSpcReduction="20000"/>
          </a:bodyPr>
          <a:lstStyle/>
          <a:p>
            <a:pPr marL="228600" lvl="1">
              <a:spcBef>
                <a:spcPts val="1000"/>
              </a:spcBef>
            </a:pPr>
            <a:r>
              <a:rPr lang="en-GB" dirty="0"/>
              <a:t>Original </a:t>
            </a:r>
            <a:r>
              <a:rPr lang="en-GB" b="1" dirty="0"/>
              <a:t>copyrights</a:t>
            </a:r>
            <a:r>
              <a:rPr lang="en-GB" dirty="0"/>
              <a:t> and other </a:t>
            </a:r>
            <a:r>
              <a:rPr lang="en-GB" b="1" dirty="0"/>
              <a:t>notices</a:t>
            </a:r>
            <a:r>
              <a:rPr lang="en-GB" dirty="0"/>
              <a:t> typically</a:t>
            </a:r>
            <a:r>
              <a:rPr lang="en-GB" baseline="0" dirty="0"/>
              <a:t> </a:t>
            </a:r>
            <a:r>
              <a:rPr lang="en-GB" b="1" baseline="0" dirty="0"/>
              <a:t>must be preserved</a:t>
            </a:r>
            <a:r>
              <a:rPr lang="en-GB" baseline="0" dirty="0"/>
              <a:t> – it is a fair practice anyway</a:t>
            </a:r>
          </a:p>
          <a:p>
            <a:pPr marL="228600" lvl="1">
              <a:spcBef>
                <a:spcPts val="1000"/>
              </a:spcBef>
            </a:pPr>
            <a:r>
              <a:rPr lang="en-GB" dirty="0"/>
              <a:t>Right to </a:t>
            </a:r>
            <a:r>
              <a:rPr lang="en-GB" b="1" dirty="0"/>
              <a:t>sublicense</a:t>
            </a:r>
            <a:r>
              <a:rPr lang="en-GB" dirty="0"/>
              <a:t> (license under different terms) is important </a:t>
            </a:r>
          </a:p>
          <a:p>
            <a:pPr lvl="1"/>
            <a:r>
              <a:rPr lang="en-GB" dirty="0"/>
              <a:t>Permissive licences allow it, which may be undesired sometimes</a:t>
            </a:r>
          </a:p>
          <a:p>
            <a:pPr lvl="1"/>
            <a:r>
              <a:rPr lang="en-GB" dirty="0"/>
              <a:t>Copyleft licences prohibit it (for the relevant code)</a:t>
            </a:r>
          </a:p>
          <a:p>
            <a:r>
              <a:rPr lang="en-GB" dirty="0"/>
              <a:t>Several common licences (GPL family, Apache, Artistic 2.0, EPL, EUPL…) mention patents and include explicit patent grants (explicit provisions)</a:t>
            </a:r>
          </a:p>
          <a:p>
            <a:pPr lvl="1"/>
            <a:r>
              <a:rPr lang="en-GB" b="1" dirty="0"/>
              <a:t>Defensive termination</a:t>
            </a:r>
            <a:r>
              <a:rPr lang="en-GB" dirty="0"/>
              <a:t>: granted patent rights are automatically terminated if the licensee initiates patent litigation against authors or contributors</a:t>
            </a:r>
          </a:p>
          <a:p>
            <a:pPr lvl="1"/>
            <a:r>
              <a:rPr lang="en-GB" b="1" dirty="0"/>
              <a:t>Broad patent grants</a:t>
            </a:r>
            <a:r>
              <a:rPr lang="en-GB" dirty="0"/>
              <a:t> cover all current and future patents owned by contributors that could be infringed by the entire codebase, not just specific contributions</a:t>
            </a:r>
          </a:p>
          <a:p>
            <a:r>
              <a:rPr lang="en-GB" kern="1200" dirty="0">
                <a:solidFill>
                  <a:schemeClr val="accent1">
                    <a:lumMod val="50000"/>
                  </a:schemeClr>
                </a:solidFill>
                <a:effectLst/>
                <a:latin typeface="+mn-lt"/>
                <a:ea typeface="+mn-ea"/>
                <a:cs typeface="+mn-cs"/>
              </a:rPr>
              <a:t>Licences </a:t>
            </a:r>
            <a:r>
              <a:rPr lang="en-GB" dirty="0"/>
              <a:t>rarely regulate the use of t</a:t>
            </a:r>
            <a:r>
              <a:rPr lang="en-GB" kern="1200" dirty="0">
                <a:solidFill>
                  <a:schemeClr val="accent1">
                    <a:lumMod val="50000"/>
                  </a:schemeClr>
                </a:solidFill>
                <a:effectLst/>
                <a:latin typeface="+mn-lt"/>
                <a:ea typeface="+mn-ea"/>
                <a:cs typeface="+mn-cs"/>
              </a:rPr>
              <a:t>rademarks</a:t>
            </a:r>
          </a:p>
          <a:p>
            <a:pPr lvl="1"/>
            <a:r>
              <a:rPr lang="en-GB" dirty="0"/>
              <a:t>By default, use of names to promote derived products requires specific prior </a:t>
            </a:r>
            <a:r>
              <a:rPr lang="en-GB" b="1" dirty="0"/>
              <a:t>written permission</a:t>
            </a:r>
            <a:r>
              <a:rPr lang="en-GB" dirty="0"/>
              <a:t> and is </a:t>
            </a:r>
            <a:r>
              <a:rPr lang="en-GB" b="1" dirty="0"/>
              <a:t>governed by trademark law</a:t>
            </a:r>
          </a:p>
          <a:p>
            <a:pPr lvl="1"/>
            <a:r>
              <a:rPr lang="en-GB" dirty="0"/>
              <a:t>The requirement to </a:t>
            </a:r>
            <a:r>
              <a:rPr lang="en-GB" b="1" dirty="0"/>
              <a:t>include copyright notice</a:t>
            </a:r>
            <a:r>
              <a:rPr lang="en-GB" dirty="0"/>
              <a:t> helps preserve trademarks</a:t>
            </a:r>
          </a:p>
          <a:p>
            <a:pPr lvl="1"/>
            <a:r>
              <a:rPr lang="en-GB" dirty="0"/>
              <a:t>Some licences explicitly </a:t>
            </a:r>
            <a:r>
              <a:rPr lang="en-GB" b="1" dirty="0"/>
              <a:t>restrict or require permission for promotion</a:t>
            </a:r>
            <a:r>
              <a:rPr lang="en-GB" dirty="0"/>
              <a:t> of derived products </a:t>
            </a:r>
          </a:p>
        </p:txBody>
      </p:sp>
      <p:sp>
        <p:nvSpPr>
          <p:cNvPr id="3" name="Title 2">
            <a:extLst>
              <a:ext uri="{FF2B5EF4-FFF2-40B4-BE49-F238E27FC236}">
                <a16:creationId xmlns:a16="http://schemas.microsoft.com/office/drawing/2014/main" id="{937BE1D7-8AF3-3BE2-1AC0-22BC9608E4AE}"/>
              </a:ext>
            </a:extLst>
          </p:cNvPr>
          <p:cNvSpPr>
            <a:spLocks noGrp="1"/>
          </p:cNvSpPr>
          <p:nvPr>
            <p:ph type="title" idx="4294967295"/>
          </p:nvPr>
        </p:nvSpPr>
        <p:spPr/>
        <p:txBody>
          <a:bodyPr/>
          <a:lstStyle/>
          <a:p>
            <a:pPr marL="0" lvl="0" indent="-457200">
              <a:spcBef>
                <a:spcPts val="1000"/>
              </a:spcBef>
            </a:pPr>
            <a:r>
              <a:rPr lang="en-GB" noProof="0" dirty="0"/>
              <a:t>Common Rules and Requirements</a:t>
            </a:r>
          </a:p>
        </p:txBody>
      </p:sp>
    </p:spTree>
    <p:extLst>
      <p:ext uri="{BB962C8B-B14F-4D97-AF65-F5344CB8AC3E}">
        <p14:creationId xmlns:p14="http://schemas.microsoft.com/office/powerpoint/2010/main" val="5466819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8A356-2A27-59BA-9E4B-F8316C8075D8}"/>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E1FD874-25BF-ECBE-0165-B89609E893EF}"/>
              </a:ext>
            </a:extLst>
          </p:cNvPr>
          <p:cNvSpPr>
            <a:spLocks noGrp="1"/>
          </p:cNvSpPr>
          <p:nvPr>
            <p:ph sz="quarter" idx="10"/>
          </p:nvPr>
        </p:nvSpPr>
        <p:spPr/>
        <p:txBody>
          <a:bodyPr>
            <a:normAutofit/>
          </a:bodyPr>
          <a:lstStyle/>
          <a:p>
            <a:r>
              <a:rPr lang="en-GB" sz="2200" noProof="0" dirty="0"/>
              <a:t>Detailed descriptions of licences used in GÉANT projects (</a:t>
            </a:r>
            <a:r>
              <a:rPr lang="en-GB" sz="2200" noProof="0" dirty="0">
                <a:hlinkClick r:id="rId3"/>
              </a:rPr>
              <a:t>https://wiki.geant.org/display/GSD/Important+licences+for+licence+selection</a:t>
            </a:r>
            <a:r>
              <a:rPr lang="en-GB" sz="2200" noProof="0" dirty="0"/>
              <a:t>)</a:t>
            </a:r>
          </a:p>
          <a:p>
            <a:r>
              <a:rPr lang="en-GB" sz="2200" noProof="0" dirty="0"/>
              <a:t>A few more significant licences are also described</a:t>
            </a:r>
          </a:p>
          <a:p>
            <a:r>
              <a:rPr lang="en-GB" sz="2200" noProof="0" dirty="0"/>
              <a:t>Each description includes</a:t>
            </a:r>
          </a:p>
          <a:p>
            <a:pPr lvl="1"/>
            <a:r>
              <a:rPr lang="en-GB" noProof="0" dirty="0"/>
              <a:t>Category (e.g., permissive, copyleft)</a:t>
            </a:r>
          </a:p>
          <a:p>
            <a:pPr lvl="1"/>
            <a:r>
              <a:rPr lang="en-GB" noProof="0" dirty="0"/>
              <a:t>Description</a:t>
            </a:r>
          </a:p>
          <a:p>
            <a:pPr lvl="1"/>
            <a:r>
              <a:rPr lang="en-GB" noProof="0" dirty="0"/>
              <a:t>Requirements</a:t>
            </a:r>
          </a:p>
          <a:p>
            <a:pPr lvl="1"/>
            <a:r>
              <a:rPr lang="en-GB" noProof="0" dirty="0"/>
              <a:t>Compatibility, linking and mixing</a:t>
            </a:r>
          </a:p>
          <a:p>
            <a:pPr lvl="1"/>
            <a:r>
              <a:rPr lang="en-GB" noProof="0" dirty="0"/>
              <a:t>Patent rights</a:t>
            </a:r>
          </a:p>
          <a:p>
            <a:pPr lvl="1"/>
            <a:r>
              <a:rPr lang="en-GB" noProof="0" dirty="0"/>
              <a:t>Additional remarks</a:t>
            </a:r>
          </a:p>
        </p:txBody>
      </p:sp>
      <p:sp>
        <p:nvSpPr>
          <p:cNvPr id="2" name="Title 1">
            <a:extLst>
              <a:ext uri="{FF2B5EF4-FFF2-40B4-BE49-F238E27FC236}">
                <a16:creationId xmlns:a16="http://schemas.microsoft.com/office/drawing/2014/main" id="{FCA9E5A0-88D0-DD50-D34D-7228029CFDA4}"/>
              </a:ext>
            </a:extLst>
          </p:cNvPr>
          <p:cNvSpPr>
            <a:spLocks noGrp="1"/>
          </p:cNvSpPr>
          <p:nvPr>
            <p:ph type="title"/>
          </p:nvPr>
        </p:nvSpPr>
        <p:spPr/>
        <p:txBody>
          <a:bodyPr/>
          <a:lstStyle/>
          <a:p>
            <a:r>
              <a:rPr lang="en-GB" noProof="0" dirty="0"/>
              <a:t>Open Source Licences Used in GÉANT</a:t>
            </a:r>
            <a:endParaRPr lang="en-GB" noProof="0" dirty="0">
              <a:solidFill>
                <a:srgbClr val="FF0000"/>
              </a:solidFill>
            </a:endParaRPr>
          </a:p>
        </p:txBody>
      </p:sp>
    </p:spTree>
    <p:extLst>
      <p:ext uri="{BB962C8B-B14F-4D97-AF65-F5344CB8AC3E}">
        <p14:creationId xmlns:p14="http://schemas.microsoft.com/office/powerpoint/2010/main" val="28217309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3E973-834B-2052-60F6-85F1BC7B24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789E27-F84C-E03B-261A-5CF943C7E0A5}"/>
              </a:ext>
            </a:extLst>
          </p:cNvPr>
          <p:cNvSpPr>
            <a:spLocks noGrp="1"/>
          </p:cNvSpPr>
          <p:nvPr>
            <p:ph type="title"/>
          </p:nvPr>
        </p:nvSpPr>
        <p:spPr>
          <a:xfrm>
            <a:off x="445980" y="586846"/>
            <a:ext cx="9390692" cy="752705"/>
          </a:xfrm>
        </p:spPr>
        <p:txBody>
          <a:bodyPr/>
          <a:lstStyle/>
          <a:p>
            <a:r>
              <a:rPr lang="en-GB" noProof="0" dirty="0"/>
              <a:t>Licence Categories According to Mend</a:t>
            </a:r>
          </a:p>
        </p:txBody>
      </p:sp>
      <p:sp>
        <p:nvSpPr>
          <p:cNvPr id="3" name="Slide Number Placeholder 2">
            <a:extLst>
              <a:ext uri="{FF2B5EF4-FFF2-40B4-BE49-F238E27FC236}">
                <a16:creationId xmlns:a16="http://schemas.microsoft.com/office/drawing/2014/main" id="{FABA46F8-68CA-58E6-5F40-BF554D3C6074}"/>
              </a:ext>
            </a:extLst>
          </p:cNvPr>
          <p:cNvSpPr>
            <a:spLocks noGrp="1"/>
          </p:cNvSpPr>
          <p:nvPr>
            <p:ph type="sldNum" sz="quarter" idx="4"/>
          </p:nvPr>
        </p:nvSpPr>
        <p:spPr/>
        <p:txBody>
          <a:bodyPr/>
          <a:lstStyle/>
          <a:p>
            <a:pPr defTabSz="914377"/>
            <a:fld id="{6FA41F67-6E16-BC4F-8A8C-42F359C0BCBA}" type="slidenum">
              <a:rPr lang="en-GB" smtClean="0"/>
              <a:pPr defTabSz="914377"/>
              <a:t>38</a:t>
            </a:fld>
            <a:endParaRPr lang="en-GB"/>
          </a:p>
        </p:txBody>
      </p:sp>
      <p:graphicFrame>
        <p:nvGraphicFramePr>
          <p:cNvPr id="5" name="Content Placeholder 4">
            <a:extLst>
              <a:ext uri="{FF2B5EF4-FFF2-40B4-BE49-F238E27FC236}">
                <a16:creationId xmlns:a16="http://schemas.microsoft.com/office/drawing/2014/main" id="{67C36F8D-30A6-23AE-A966-EDBC744EC4D7}"/>
              </a:ext>
            </a:extLst>
          </p:cNvPr>
          <p:cNvGraphicFramePr>
            <a:graphicFrameLocks noGrp="1"/>
          </p:cNvGraphicFramePr>
          <p:nvPr>
            <p:ph idx="1"/>
            <p:extLst>
              <p:ext uri="{D42A27DB-BD31-4B8C-83A1-F6EECF244321}">
                <p14:modId xmlns:p14="http://schemas.microsoft.com/office/powerpoint/2010/main" val="4106614455"/>
              </p:ext>
            </p:extLst>
          </p:nvPr>
        </p:nvGraphicFramePr>
        <p:xfrm>
          <a:off x="838200" y="1268963"/>
          <a:ext cx="105156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19927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230C57-32A5-AA98-D8CC-862854F24D66}"/>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0543F7FE-EE35-BBA6-5B8A-24C46AD47DCC}"/>
              </a:ext>
            </a:extLst>
          </p:cNvPr>
          <p:cNvGraphicFramePr>
            <a:graphicFrameLocks noGrp="1"/>
          </p:cNvGraphicFramePr>
          <p:nvPr>
            <p:ph sz="quarter" idx="10"/>
            <p:extLst>
              <p:ext uri="{D42A27DB-BD31-4B8C-83A1-F6EECF244321}">
                <p14:modId xmlns:p14="http://schemas.microsoft.com/office/powerpoint/2010/main" val="3011483409"/>
              </p:ext>
            </p:extLst>
          </p:nvPr>
        </p:nvGraphicFramePr>
        <p:xfrm>
          <a:off x="449388" y="1567629"/>
          <a:ext cx="11160000" cy="47520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F1288638-B382-94FD-F921-FB14803A4F7C}"/>
              </a:ext>
            </a:extLst>
          </p:cNvPr>
          <p:cNvSpPr>
            <a:spLocks noGrp="1"/>
          </p:cNvSpPr>
          <p:nvPr>
            <p:ph type="title"/>
          </p:nvPr>
        </p:nvSpPr>
        <p:spPr/>
        <p:txBody>
          <a:bodyPr/>
          <a:lstStyle/>
          <a:p>
            <a:r>
              <a:rPr lang="en-GB" noProof="0" dirty="0"/>
              <a:t>MIT and X11</a:t>
            </a:r>
            <a:endParaRPr lang="en-GB" noProof="0" dirty="0">
              <a:solidFill>
                <a:srgbClr val="FF0000"/>
              </a:solidFill>
            </a:endParaRPr>
          </a:p>
        </p:txBody>
      </p:sp>
      <p:pic>
        <p:nvPicPr>
          <p:cNvPr id="4" name="Picture 3" descr="A white circle with red and grey letters&#10;&#10;Description automatically generated">
            <a:extLst>
              <a:ext uri="{FF2B5EF4-FFF2-40B4-BE49-F238E27FC236}">
                <a16:creationId xmlns:a16="http://schemas.microsoft.com/office/drawing/2014/main" id="{3FAD5E8C-F030-64EE-E861-1A7600BB87C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07644" y="949628"/>
            <a:ext cx="2379360" cy="2379360"/>
          </a:xfrm>
          <a:prstGeom prst="rect">
            <a:avLst/>
          </a:prstGeom>
        </p:spPr>
      </p:pic>
    </p:spTree>
    <p:extLst>
      <p:ext uri="{BB962C8B-B14F-4D97-AF65-F5344CB8AC3E}">
        <p14:creationId xmlns:p14="http://schemas.microsoft.com/office/powerpoint/2010/main" val="734409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A2EA3D-9C20-000B-D913-BA1AB96ADD26}"/>
            </a:ext>
          </a:extLst>
        </p:cNvPr>
        <p:cNvGrpSpPr/>
        <p:nvPr/>
      </p:nvGrpSpPr>
      <p:grpSpPr>
        <a:xfrm>
          <a:off x="0" y="0"/>
          <a:ext cx="0" cy="0"/>
          <a:chOff x="0" y="0"/>
          <a:chExt cx="0" cy="0"/>
        </a:xfrm>
      </p:grpSpPr>
      <p:sp>
        <p:nvSpPr>
          <p:cNvPr id="8" name="Arrow: Pentagon 7">
            <a:extLst>
              <a:ext uri="{FF2B5EF4-FFF2-40B4-BE49-F238E27FC236}">
                <a16:creationId xmlns:a16="http://schemas.microsoft.com/office/drawing/2014/main" id="{03DA7B30-BC88-A9D6-A5B1-B6E96F1CA4D2}"/>
              </a:ext>
            </a:extLst>
          </p:cNvPr>
          <p:cNvSpPr/>
          <p:nvPr/>
        </p:nvSpPr>
        <p:spPr>
          <a:xfrm>
            <a:off x="3971961" y="4413780"/>
            <a:ext cx="6678224" cy="618550"/>
          </a:xfrm>
          <a:prstGeom prst="homePlate">
            <a:avLst/>
          </a:prstGeom>
          <a:solidFill>
            <a:schemeClr val="accent1">
              <a:lumMod val="7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Pentagon 13">
            <a:extLst>
              <a:ext uri="{FF2B5EF4-FFF2-40B4-BE49-F238E27FC236}">
                <a16:creationId xmlns:a16="http://schemas.microsoft.com/office/drawing/2014/main" id="{A4CB8B99-96C4-ACC9-3F54-BB2EC4734DAB}"/>
              </a:ext>
            </a:extLst>
          </p:cNvPr>
          <p:cNvSpPr/>
          <p:nvPr/>
        </p:nvSpPr>
        <p:spPr>
          <a:xfrm>
            <a:off x="9255621" y="4413779"/>
            <a:ext cx="1400094" cy="614632"/>
          </a:xfrm>
          <a:prstGeom prst="homePlate">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Pentagon 5">
            <a:extLst>
              <a:ext uri="{FF2B5EF4-FFF2-40B4-BE49-F238E27FC236}">
                <a16:creationId xmlns:a16="http://schemas.microsoft.com/office/drawing/2014/main" id="{7E9320B3-4FE0-DB06-6E71-E5580617A1A9}"/>
              </a:ext>
            </a:extLst>
          </p:cNvPr>
          <p:cNvSpPr/>
          <p:nvPr/>
        </p:nvSpPr>
        <p:spPr>
          <a:xfrm>
            <a:off x="3977489" y="3068017"/>
            <a:ext cx="6678226" cy="623306"/>
          </a:xfrm>
          <a:prstGeom prst="homePlat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19846C-27EF-BBDA-F7C7-E7364D64A1FB}"/>
              </a:ext>
            </a:extLst>
          </p:cNvPr>
          <p:cNvSpPr>
            <a:spLocks noGrp="1"/>
          </p:cNvSpPr>
          <p:nvPr>
            <p:ph type="title"/>
          </p:nvPr>
        </p:nvSpPr>
        <p:spPr>
          <a:xfrm>
            <a:off x="633047" y="552659"/>
            <a:ext cx="10627675" cy="798899"/>
          </a:xfrm>
        </p:spPr>
        <p:txBody>
          <a:bodyPr/>
          <a:lstStyle/>
          <a:p>
            <a:r>
              <a:rPr lang="en-GB" noProof="0" dirty="0"/>
              <a:t>Course Organisation</a:t>
            </a:r>
          </a:p>
        </p:txBody>
      </p:sp>
      <p:sp>
        <p:nvSpPr>
          <p:cNvPr id="12" name="TextBox 11">
            <a:extLst>
              <a:ext uri="{FF2B5EF4-FFF2-40B4-BE49-F238E27FC236}">
                <a16:creationId xmlns:a16="http://schemas.microsoft.com/office/drawing/2014/main" id="{277F0062-D609-9F85-213C-4154820B4E4F}"/>
              </a:ext>
            </a:extLst>
          </p:cNvPr>
          <p:cNvSpPr txBox="1"/>
          <p:nvPr/>
        </p:nvSpPr>
        <p:spPr>
          <a:xfrm>
            <a:off x="4870671" y="3171925"/>
            <a:ext cx="4566974" cy="369332"/>
          </a:xfrm>
          <a:prstGeom prst="rect">
            <a:avLst/>
          </a:prstGeom>
          <a:noFill/>
        </p:spPr>
        <p:txBody>
          <a:bodyPr wrap="square">
            <a:spAutoFit/>
          </a:bodyPr>
          <a:lstStyle/>
          <a:p>
            <a:pPr algn="ctr"/>
            <a:r>
              <a:rPr lang="en-GB" b="1" noProof="0" dirty="0">
                <a:solidFill>
                  <a:schemeClr val="bg1"/>
                </a:solidFill>
              </a:rPr>
              <a:t>Open source licences used in GÉANT</a:t>
            </a:r>
          </a:p>
        </p:txBody>
      </p:sp>
      <p:sp>
        <p:nvSpPr>
          <p:cNvPr id="17" name="Arrow: Pentagon 16">
            <a:extLst>
              <a:ext uri="{FF2B5EF4-FFF2-40B4-BE49-F238E27FC236}">
                <a16:creationId xmlns:a16="http://schemas.microsoft.com/office/drawing/2014/main" id="{DE1BD044-3FE9-8E09-97B2-B6ED7A9B3681}"/>
              </a:ext>
            </a:extLst>
          </p:cNvPr>
          <p:cNvSpPr/>
          <p:nvPr/>
        </p:nvSpPr>
        <p:spPr>
          <a:xfrm>
            <a:off x="9255621" y="3070739"/>
            <a:ext cx="1400094" cy="620583"/>
          </a:xfrm>
          <a:prstGeom prst="homePlate">
            <a:avLst/>
          </a:prstGeom>
          <a:solidFill>
            <a:srgbClr val="C898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Pentagon 19">
            <a:extLst>
              <a:ext uri="{FF2B5EF4-FFF2-40B4-BE49-F238E27FC236}">
                <a16:creationId xmlns:a16="http://schemas.microsoft.com/office/drawing/2014/main" id="{C48C55AC-C69D-01FD-A565-2D38D1CD7F1D}"/>
              </a:ext>
            </a:extLst>
          </p:cNvPr>
          <p:cNvSpPr/>
          <p:nvPr/>
        </p:nvSpPr>
        <p:spPr>
          <a:xfrm>
            <a:off x="3977487" y="3790475"/>
            <a:ext cx="6678228" cy="623306"/>
          </a:xfrm>
          <a:prstGeom prst="homePlate">
            <a:avLst/>
          </a:prstGeom>
          <a:solidFill>
            <a:srgbClr val="6BA64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Pentagon 3">
            <a:extLst>
              <a:ext uri="{FF2B5EF4-FFF2-40B4-BE49-F238E27FC236}">
                <a16:creationId xmlns:a16="http://schemas.microsoft.com/office/drawing/2014/main" id="{A357CFB6-55BE-A8B5-FB67-FAEC67BD75E0}"/>
              </a:ext>
            </a:extLst>
          </p:cNvPr>
          <p:cNvSpPr/>
          <p:nvPr/>
        </p:nvSpPr>
        <p:spPr>
          <a:xfrm>
            <a:off x="3977491" y="2342368"/>
            <a:ext cx="6678224" cy="623307"/>
          </a:xfrm>
          <a:prstGeom prst="homePlat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FE11B3D-5142-4A72-9812-03A216866C3A}"/>
              </a:ext>
            </a:extLst>
          </p:cNvPr>
          <p:cNvSpPr txBox="1"/>
          <p:nvPr/>
        </p:nvSpPr>
        <p:spPr>
          <a:xfrm>
            <a:off x="4814880" y="2469234"/>
            <a:ext cx="4566974" cy="369331"/>
          </a:xfrm>
          <a:prstGeom prst="rect">
            <a:avLst/>
          </a:prstGeom>
          <a:noFill/>
        </p:spPr>
        <p:txBody>
          <a:bodyPr wrap="square">
            <a:spAutoFit/>
          </a:bodyPr>
          <a:lstStyle/>
          <a:p>
            <a:pPr algn="ctr"/>
            <a:r>
              <a:rPr lang="en-GB" b="1" noProof="0" dirty="0">
                <a:solidFill>
                  <a:schemeClr val="bg1"/>
                </a:solidFill>
              </a:rPr>
              <a:t>Essential aspects of software licensing</a:t>
            </a:r>
          </a:p>
        </p:txBody>
      </p:sp>
      <p:sp>
        <p:nvSpPr>
          <p:cNvPr id="13" name="Arrow: Pentagon 12">
            <a:extLst>
              <a:ext uri="{FF2B5EF4-FFF2-40B4-BE49-F238E27FC236}">
                <a16:creationId xmlns:a16="http://schemas.microsoft.com/office/drawing/2014/main" id="{4A9D4288-E330-95F2-CD04-D28B53900CFC}"/>
              </a:ext>
            </a:extLst>
          </p:cNvPr>
          <p:cNvSpPr/>
          <p:nvPr/>
        </p:nvSpPr>
        <p:spPr>
          <a:xfrm>
            <a:off x="9255621" y="2342368"/>
            <a:ext cx="1400094" cy="626030"/>
          </a:xfrm>
          <a:prstGeom prst="homePlate">
            <a:avLst/>
          </a:prstGeom>
          <a:solidFill>
            <a:srgbClr val="7A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57F17B3-32B5-239A-9432-5CFE85B88D61}"/>
              </a:ext>
            </a:extLst>
          </p:cNvPr>
          <p:cNvSpPr txBox="1"/>
          <p:nvPr/>
        </p:nvSpPr>
        <p:spPr>
          <a:xfrm>
            <a:off x="4784466" y="4499756"/>
            <a:ext cx="4566974" cy="408422"/>
          </a:xfrm>
          <a:prstGeom prst="rect">
            <a:avLst/>
          </a:prstGeom>
          <a:noFill/>
        </p:spPr>
        <p:txBody>
          <a:bodyPr wrap="square">
            <a:spAutoFit/>
          </a:bodyPr>
          <a:lstStyle/>
          <a:p>
            <a:pPr algn="ctr"/>
            <a:r>
              <a:rPr lang="en-GB" b="1" noProof="0" dirty="0">
                <a:solidFill>
                  <a:schemeClr val="bg1"/>
                </a:solidFill>
              </a:rPr>
              <a:t>Compliance and required artefacts</a:t>
            </a:r>
          </a:p>
        </p:txBody>
      </p:sp>
      <p:pic>
        <p:nvPicPr>
          <p:cNvPr id="26" name="Picture 25" descr="A computer with a certificate&#10;&#10;Description automatically generated">
            <a:extLst>
              <a:ext uri="{FF2B5EF4-FFF2-40B4-BE49-F238E27FC236}">
                <a16:creationId xmlns:a16="http://schemas.microsoft.com/office/drawing/2014/main" id="{F164B4B8-987D-504D-6114-7A53E8A870E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65197" y="2388750"/>
            <a:ext cx="530297" cy="530297"/>
          </a:xfrm>
          <a:prstGeom prst="rect">
            <a:avLst/>
          </a:prstGeom>
        </p:spPr>
      </p:pic>
      <p:pic>
        <p:nvPicPr>
          <p:cNvPr id="28" name="Picture 27" descr="A black and white logo&#10;&#10;Description automatically generated">
            <a:extLst>
              <a:ext uri="{FF2B5EF4-FFF2-40B4-BE49-F238E27FC236}">
                <a16:creationId xmlns:a16="http://schemas.microsoft.com/office/drawing/2014/main" id="{D8C630D1-7F97-F607-AEF6-D6B7E98AEA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95057" y="4499756"/>
            <a:ext cx="470573" cy="413869"/>
          </a:xfrm>
          <a:prstGeom prst="rect">
            <a:avLst/>
          </a:prstGeom>
        </p:spPr>
      </p:pic>
      <p:pic>
        <p:nvPicPr>
          <p:cNvPr id="30" name="Picture 29" descr="A black and white circle with a keyhole&#10;&#10;Description automatically generated">
            <a:extLst>
              <a:ext uri="{FF2B5EF4-FFF2-40B4-BE49-F238E27FC236}">
                <a16:creationId xmlns:a16="http://schemas.microsoft.com/office/drawing/2014/main" id="{65544047-FC5F-AD34-1DD3-B90DBBEC61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00139" y="3155684"/>
            <a:ext cx="460414" cy="444783"/>
          </a:xfrm>
          <a:prstGeom prst="rect">
            <a:avLst/>
          </a:prstGeom>
        </p:spPr>
      </p:pic>
      <p:sp>
        <p:nvSpPr>
          <p:cNvPr id="16" name="Oval 15">
            <a:extLst>
              <a:ext uri="{FF2B5EF4-FFF2-40B4-BE49-F238E27FC236}">
                <a16:creationId xmlns:a16="http://schemas.microsoft.com/office/drawing/2014/main" id="{0101D61B-5ED0-E959-44CB-B3932CA6C04C}"/>
              </a:ext>
            </a:extLst>
          </p:cNvPr>
          <p:cNvSpPr/>
          <p:nvPr/>
        </p:nvSpPr>
        <p:spPr>
          <a:xfrm>
            <a:off x="899326" y="1509974"/>
            <a:ext cx="4200282" cy="4200282"/>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6D4F54E2-0D14-124D-37E2-B26E482F8595}"/>
              </a:ext>
            </a:extLst>
          </p:cNvPr>
          <p:cNvSpPr/>
          <p:nvPr/>
        </p:nvSpPr>
        <p:spPr>
          <a:xfrm>
            <a:off x="1093404" y="1704053"/>
            <a:ext cx="3844155" cy="3844154"/>
          </a:xfrm>
          <a:prstGeom prst="ellipse">
            <a:avLst/>
          </a:prstGeom>
          <a:solidFill>
            <a:schemeClr val="accent5">
              <a:lumMod val="60000"/>
              <a:lumOff val="40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F688CA68-9DBB-0974-1BD8-03FC1548DBF9}"/>
              </a:ext>
            </a:extLst>
          </p:cNvPr>
          <p:cNvSpPr txBox="1"/>
          <p:nvPr/>
        </p:nvSpPr>
        <p:spPr>
          <a:xfrm>
            <a:off x="2047257" y="4726939"/>
            <a:ext cx="1926056" cy="408422"/>
          </a:xfrm>
          <a:prstGeom prst="rect">
            <a:avLst/>
          </a:prstGeom>
          <a:noFill/>
        </p:spPr>
        <p:txBody>
          <a:bodyPr wrap="square">
            <a:spAutoFit/>
          </a:bodyPr>
          <a:lstStyle/>
          <a:p>
            <a:pPr algn="ctr"/>
            <a:r>
              <a:rPr lang="en-GB" b="1" noProof="0" dirty="0">
                <a:solidFill>
                  <a:schemeClr val="bg1"/>
                </a:solidFill>
              </a:rPr>
              <a:t>Structure</a:t>
            </a:r>
          </a:p>
        </p:txBody>
      </p:sp>
      <p:pic>
        <p:nvPicPr>
          <p:cNvPr id="24" name="Picture 23" descr="A white line drawing of a hexagon with circles and dots&#10;&#10;Description automatically generated">
            <a:extLst>
              <a:ext uri="{FF2B5EF4-FFF2-40B4-BE49-F238E27FC236}">
                <a16:creationId xmlns:a16="http://schemas.microsoft.com/office/drawing/2014/main" id="{71E45C0F-D989-796A-2B42-BA32B565D98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5776" y="2359423"/>
            <a:ext cx="2008601" cy="2254014"/>
          </a:xfrm>
          <a:prstGeom prst="rect">
            <a:avLst/>
          </a:prstGeom>
        </p:spPr>
      </p:pic>
      <p:sp>
        <p:nvSpPr>
          <p:cNvPr id="11" name="TextBox 10">
            <a:extLst>
              <a:ext uri="{FF2B5EF4-FFF2-40B4-BE49-F238E27FC236}">
                <a16:creationId xmlns:a16="http://schemas.microsoft.com/office/drawing/2014/main" id="{8A6DE8B3-5EEF-CCC7-15C0-3BCC614EB779}"/>
              </a:ext>
            </a:extLst>
          </p:cNvPr>
          <p:cNvSpPr txBox="1"/>
          <p:nvPr/>
        </p:nvSpPr>
        <p:spPr>
          <a:xfrm>
            <a:off x="4870671" y="3913967"/>
            <a:ext cx="4566974" cy="369331"/>
          </a:xfrm>
          <a:prstGeom prst="rect">
            <a:avLst/>
          </a:prstGeom>
          <a:noFill/>
        </p:spPr>
        <p:txBody>
          <a:bodyPr wrap="square">
            <a:spAutoFit/>
          </a:bodyPr>
          <a:lstStyle/>
          <a:p>
            <a:pPr algn="ctr"/>
            <a:r>
              <a:rPr lang="en-GB" b="1" noProof="0" dirty="0">
                <a:solidFill>
                  <a:schemeClr val="bg1"/>
                </a:solidFill>
              </a:rPr>
              <a:t> </a:t>
            </a:r>
            <a:r>
              <a:rPr lang="en-US" b="1" noProof="0" dirty="0">
                <a:solidFill>
                  <a:schemeClr val="bg1"/>
                </a:solidFill>
              </a:rPr>
              <a:t>Licensing and artefacts creation process</a:t>
            </a:r>
            <a:endParaRPr lang="en-GB" b="1" noProof="0" dirty="0">
              <a:solidFill>
                <a:schemeClr val="bg1"/>
              </a:solidFill>
            </a:endParaRPr>
          </a:p>
        </p:txBody>
      </p:sp>
      <p:sp>
        <p:nvSpPr>
          <p:cNvPr id="21" name="Arrow: Pentagon 20">
            <a:extLst>
              <a:ext uri="{FF2B5EF4-FFF2-40B4-BE49-F238E27FC236}">
                <a16:creationId xmlns:a16="http://schemas.microsoft.com/office/drawing/2014/main" id="{4DD3F6F1-ECC9-1C14-4A08-5B5CC66E2FD1}"/>
              </a:ext>
            </a:extLst>
          </p:cNvPr>
          <p:cNvSpPr/>
          <p:nvPr/>
        </p:nvSpPr>
        <p:spPr>
          <a:xfrm>
            <a:off x="9255621" y="3793199"/>
            <a:ext cx="1400094" cy="620581"/>
          </a:xfrm>
          <a:prstGeom prst="homePlate">
            <a:avLst/>
          </a:prstGeom>
          <a:solidFill>
            <a:schemeClr val="accent6">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Picture 49" descr="Arrow circle with solid fill">
            <a:extLst>
              <a:ext uri="{FF2B5EF4-FFF2-40B4-BE49-F238E27FC236}">
                <a16:creationId xmlns:a16="http://schemas.microsoft.com/office/drawing/2014/main" id="{497A2B6B-77C1-F3A4-63C5-55F804CFE977}"/>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9453971" y="3712096"/>
            <a:ext cx="752747" cy="752747"/>
          </a:xfrm>
          <a:prstGeom prst="rect">
            <a:avLst/>
          </a:prstGeom>
        </p:spPr>
      </p:pic>
    </p:spTree>
    <p:extLst>
      <p:ext uri="{BB962C8B-B14F-4D97-AF65-F5344CB8AC3E}">
        <p14:creationId xmlns:p14="http://schemas.microsoft.com/office/powerpoint/2010/main" val="21303207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FC5BAC-60CD-AF45-C0BA-7B1FD8FBCB47}"/>
            </a:ext>
          </a:extLst>
        </p:cNvPr>
        <p:cNvGrpSpPr/>
        <p:nvPr/>
      </p:nvGrpSpPr>
      <p:grpSpPr>
        <a:xfrm>
          <a:off x="0" y="0"/>
          <a:ext cx="0" cy="0"/>
          <a:chOff x="0" y="0"/>
          <a:chExt cx="0" cy="0"/>
        </a:xfrm>
      </p:grpSpPr>
      <p:pic>
        <p:nvPicPr>
          <p:cNvPr id="5" name="Picture 4" descr="A close-up of a logo&#10;&#10;Description automatically generated">
            <a:extLst>
              <a:ext uri="{FF2B5EF4-FFF2-40B4-BE49-F238E27FC236}">
                <a16:creationId xmlns:a16="http://schemas.microsoft.com/office/drawing/2014/main" id="{45D9D299-1089-3220-E0A6-587B93BFB5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17976" y="549463"/>
            <a:ext cx="2691413" cy="1090289"/>
          </a:xfrm>
          <a:prstGeom prst="rect">
            <a:avLst/>
          </a:prstGeom>
        </p:spPr>
      </p:pic>
      <p:graphicFrame>
        <p:nvGraphicFramePr>
          <p:cNvPr id="3" name="Content Placeholder 2">
            <a:extLst>
              <a:ext uri="{FF2B5EF4-FFF2-40B4-BE49-F238E27FC236}">
                <a16:creationId xmlns:a16="http://schemas.microsoft.com/office/drawing/2014/main" id="{B7B83C97-76E4-464E-557C-30123175EC6F}"/>
              </a:ext>
            </a:extLst>
          </p:cNvPr>
          <p:cNvGraphicFramePr>
            <a:graphicFrameLocks noGrp="1"/>
          </p:cNvGraphicFramePr>
          <p:nvPr>
            <p:ph sz="quarter" idx="10"/>
            <p:extLst>
              <p:ext uri="{D42A27DB-BD31-4B8C-83A1-F6EECF244321}">
                <p14:modId xmlns:p14="http://schemas.microsoft.com/office/powerpoint/2010/main" val="2095810950"/>
              </p:ext>
            </p:extLst>
          </p:nvPr>
        </p:nvGraphicFramePr>
        <p:xfrm>
          <a:off x="449389" y="1567629"/>
          <a:ext cx="11160000" cy="51133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0A1B58B7-BC7F-84AD-F7DF-E93ABCA22E28}"/>
              </a:ext>
            </a:extLst>
          </p:cNvPr>
          <p:cNvSpPr>
            <a:spLocks noGrp="1"/>
          </p:cNvSpPr>
          <p:nvPr>
            <p:ph type="title"/>
          </p:nvPr>
        </p:nvSpPr>
        <p:spPr/>
        <p:txBody>
          <a:bodyPr/>
          <a:lstStyle/>
          <a:p>
            <a:r>
              <a:rPr lang="en-GB" noProof="0" dirty="0"/>
              <a:t>Apache 2.0</a:t>
            </a:r>
          </a:p>
        </p:txBody>
      </p:sp>
    </p:spTree>
    <p:extLst>
      <p:ext uri="{BB962C8B-B14F-4D97-AF65-F5344CB8AC3E}">
        <p14:creationId xmlns:p14="http://schemas.microsoft.com/office/powerpoint/2010/main" val="12797983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3569F2-C555-5C31-E424-340623F1BD12}"/>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D27ABAFF-6567-6A72-1148-460866E232E9}"/>
              </a:ext>
            </a:extLst>
          </p:cNvPr>
          <p:cNvGraphicFramePr>
            <a:graphicFrameLocks noGrp="1"/>
          </p:cNvGraphicFramePr>
          <p:nvPr>
            <p:ph sz="quarter" idx="10"/>
            <p:extLst>
              <p:ext uri="{D42A27DB-BD31-4B8C-83A1-F6EECF244321}">
                <p14:modId xmlns:p14="http://schemas.microsoft.com/office/powerpoint/2010/main" val="2996216450"/>
              </p:ext>
            </p:extLst>
          </p:nvPr>
        </p:nvGraphicFramePr>
        <p:xfrm>
          <a:off x="449389" y="1567629"/>
          <a:ext cx="11160000" cy="50838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D3F1FD65-3D96-1CA8-CC38-8EA281400D56}"/>
              </a:ext>
            </a:extLst>
          </p:cNvPr>
          <p:cNvSpPr>
            <a:spLocks noGrp="1"/>
          </p:cNvSpPr>
          <p:nvPr>
            <p:ph type="title"/>
          </p:nvPr>
        </p:nvSpPr>
        <p:spPr/>
        <p:txBody>
          <a:bodyPr/>
          <a:lstStyle/>
          <a:p>
            <a:r>
              <a:rPr lang="en-GB" noProof="0" dirty="0"/>
              <a:t>BSD 2- and 3-Clause (Berkeley Software Distribution)</a:t>
            </a:r>
          </a:p>
        </p:txBody>
      </p:sp>
      <p:pic>
        <p:nvPicPr>
          <p:cNvPr id="4" name="Graphic 3">
            <a:extLst>
              <a:ext uri="{FF2B5EF4-FFF2-40B4-BE49-F238E27FC236}">
                <a16:creationId xmlns:a16="http://schemas.microsoft.com/office/drawing/2014/main" id="{65EC4A6B-49E7-959E-90FD-8DDEB1C46D3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654570" y="677675"/>
            <a:ext cx="2365562" cy="2365562"/>
          </a:xfrm>
          <a:prstGeom prst="rect">
            <a:avLst/>
          </a:prstGeom>
        </p:spPr>
      </p:pic>
    </p:spTree>
    <p:extLst>
      <p:ext uri="{BB962C8B-B14F-4D97-AF65-F5344CB8AC3E}">
        <p14:creationId xmlns:p14="http://schemas.microsoft.com/office/powerpoint/2010/main" val="34315497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F646A-E6D0-9078-1D7B-3035390F642A}"/>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D1E815BB-889C-065D-F94F-C0A3982720D4}"/>
              </a:ext>
            </a:extLst>
          </p:cNvPr>
          <p:cNvGraphicFramePr>
            <a:graphicFrameLocks noGrp="1"/>
          </p:cNvGraphicFramePr>
          <p:nvPr>
            <p:ph sz="quarter" idx="10"/>
            <p:extLst>
              <p:ext uri="{D42A27DB-BD31-4B8C-83A1-F6EECF244321}">
                <p14:modId xmlns:p14="http://schemas.microsoft.com/office/powerpoint/2010/main" val="4180453842"/>
              </p:ext>
            </p:extLst>
          </p:nvPr>
        </p:nvGraphicFramePr>
        <p:xfrm>
          <a:off x="449388" y="1567629"/>
          <a:ext cx="11160000" cy="48921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DC35E903-E5BF-C92C-486E-493C557A884A}"/>
              </a:ext>
            </a:extLst>
          </p:cNvPr>
          <p:cNvSpPr>
            <a:spLocks noGrp="1"/>
          </p:cNvSpPr>
          <p:nvPr>
            <p:ph type="title"/>
          </p:nvPr>
        </p:nvSpPr>
        <p:spPr/>
        <p:txBody>
          <a:bodyPr/>
          <a:lstStyle/>
          <a:p>
            <a:r>
              <a:rPr lang="en-GB" noProof="0" dirty="0"/>
              <a:t>BSD 4-Clause</a:t>
            </a:r>
          </a:p>
        </p:txBody>
      </p:sp>
    </p:spTree>
    <p:extLst>
      <p:ext uri="{BB962C8B-B14F-4D97-AF65-F5344CB8AC3E}">
        <p14:creationId xmlns:p14="http://schemas.microsoft.com/office/powerpoint/2010/main" val="5583284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38AF05-0D9B-92F7-6B84-AF4A484B78F1}"/>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855ED569-3C2E-D474-FA1A-CD9EF4C9B4A2}"/>
              </a:ext>
            </a:extLst>
          </p:cNvPr>
          <p:cNvGraphicFramePr>
            <a:graphicFrameLocks noGrp="1"/>
          </p:cNvGraphicFramePr>
          <p:nvPr>
            <p:ph sz="quarter" idx="10"/>
            <p:extLst>
              <p:ext uri="{D42A27DB-BD31-4B8C-83A1-F6EECF244321}">
                <p14:modId xmlns:p14="http://schemas.microsoft.com/office/powerpoint/2010/main" val="61482971"/>
              </p:ext>
            </p:extLst>
          </p:nvPr>
        </p:nvGraphicFramePr>
        <p:xfrm>
          <a:off x="449389" y="1567629"/>
          <a:ext cx="11160000" cy="4503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79AB398C-10FD-3B9A-CAA1-64D811F84C82}"/>
              </a:ext>
            </a:extLst>
          </p:cNvPr>
          <p:cNvSpPr>
            <a:spLocks noGrp="1"/>
          </p:cNvSpPr>
          <p:nvPr>
            <p:ph type="title"/>
          </p:nvPr>
        </p:nvSpPr>
        <p:spPr/>
        <p:txBody>
          <a:bodyPr/>
          <a:lstStyle/>
          <a:p>
            <a:r>
              <a:rPr lang="en-GB" noProof="0" dirty="0"/>
              <a:t>ISC (Internet Software Consortium) and 0BSD (Zero-BSD)</a:t>
            </a:r>
          </a:p>
        </p:txBody>
      </p:sp>
    </p:spTree>
    <p:extLst>
      <p:ext uri="{BB962C8B-B14F-4D97-AF65-F5344CB8AC3E}">
        <p14:creationId xmlns:p14="http://schemas.microsoft.com/office/powerpoint/2010/main" val="394148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964C0A-BE7E-0AFD-0550-E2E82F804961}"/>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D5B39A58-B2D8-EF85-7646-616948F6DB56}"/>
              </a:ext>
            </a:extLst>
          </p:cNvPr>
          <p:cNvGraphicFramePr>
            <a:graphicFrameLocks noGrp="1"/>
          </p:cNvGraphicFramePr>
          <p:nvPr>
            <p:ph sz="quarter" idx="10"/>
            <p:extLst>
              <p:ext uri="{D42A27DB-BD31-4B8C-83A1-F6EECF244321}">
                <p14:modId xmlns:p14="http://schemas.microsoft.com/office/powerpoint/2010/main" val="2204452112"/>
              </p:ext>
            </p:extLst>
          </p:nvPr>
        </p:nvGraphicFramePr>
        <p:xfrm>
          <a:off x="449389" y="1567630"/>
          <a:ext cx="11160000" cy="50101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95D85247-A45C-B01E-9D89-92C2F75F3FBA}"/>
              </a:ext>
            </a:extLst>
          </p:cNvPr>
          <p:cNvSpPr>
            <a:spLocks noGrp="1"/>
          </p:cNvSpPr>
          <p:nvPr>
            <p:ph type="title"/>
          </p:nvPr>
        </p:nvSpPr>
        <p:spPr/>
        <p:txBody>
          <a:bodyPr/>
          <a:lstStyle/>
          <a:p>
            <a:r>
              <a:rPr lang="en-GB" noProof="0" dirty="0"/>
              <a:t>Public Domain, CC0 1.0 / WTFPL / </a:t>
            </a:r>
            <a:r>
              <a:rPr lang="en-GB" noProof="0" dirty="0" err="1"/>
              <a:t>Unlicense</a:t>
            </a:r>
            <a:endParaRPr lang="en-GB" noProof="0" dirty="0"/>
          </a:p>
        </p:txBody>
      </p:sp>
    </p:spTree>
    <p:extLst>
      <p:ext uri="{BB962C8B-B14F-4D97-AF65-F5344CB8AC3E}">
        <p14:creationId xmlns:p14="http://schemas.microsoft.com/office/powerpoint/2010/main" val="8206307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665B44-3752-353D-C2D0-87895DCD69A9}"/>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95A902F3-B599-2552-5E12-3976DAE5D4B9}"/>
              </a:ext>
            </a:extLst>
          </p:cNvPr>
          <p:cNvGraphicFramePr>
            <a:graphicFrameLocks noGrp="1"/>
          </p:cNvGraphicFramePr>
          <p:nvPr>
            <p:ph sz="quarter" idx="10"/>
            <p:extLst>
              <p:ext uri="{D42A27DB-BD31-4B8C-83A1-F6EECF244321}">
                <p14:modId xmlns:p14="http://schemas.microsoft.com/office/powerpoint/2010/main" val="3937974800"/>
              </p:ext>
            </p:extLst>
          </p:nvPr>
        </p:nvGraphicFramePr>
        <p:xfrm>
          <a:off x="449388" y="1567629"/>
          <a:ext cx="11160000" cy="4877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50A5554E-DFD2-5A97-7EAA-9A63BF1A7AC2}"/>
              </a:ext>
            </a:extLst>
          </p:cNvPr>
          <p:cNvSpPr>
            <a:spLocks noGrp="1"/>
          </p:cNvSpPr>
          <p:nvPr>
            <p:ph type="title"/>
          </p:nvPr>
        </p:nvSpPr>
        <p:spPr/>
        <p:txBody>
          <a:bodyPr/>
          <a:lstStyle/>
          <a:p>
            <a:r>
              <a:rPr lang="en-GB" noProof="0" dirty="0"/>
              <a:t>LGPL 2.1 and 3.0 </a:t>
            </a:r>
            <a:r>
              <a:rPr lang="en-GB" sz="2800" b="1" kern="1200" noProof="0" dirty="0">
                <a:solidFill>
                  <a:schemeClr val="accent1">
                    <a:lumMod val="50000"/>
                  </a:schemeClr>
                </a:solidFill>
                <a:effectLst/>
                <a:latin typeface="+mn-lt"/>
                <a:ea typeface="+mj-ea"/>
                <a:cs typeface="+mj-cs"/>
              </a:rPr>
              <a:t>(GNU Lesser General Public License)</a:t>
            </a:r>
            <a:endParaRPr lang="en-GB" noProof="0" dirty="0"/>
          </a:p>
        </p:txBody>
      </p:sp>
    </p:spTree>
    <p:extLst>
      <p:ext uri="{BB962C8B-B14F-4D97-AF65-F5344CB8AC3E}">
        <p14:creationId xmlns:p14="http://schemas.microsoft.com/office/powerpoint/2010/main" val="5869591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43B32-0EDD-3F89-5F4F-91ECD40949CA}"/>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8A3890D9-1473-250A-CD6A-099F9CD78DE3}"/>
              </a:ext>
            </a:extLst>
          </p:cNvPr>
          <p:cNvGraphicFramePr>
            <a:graphicFrameLocks noGrp="1"/>
          </p:cNvGraphicFramePr>
          <p:nvPr>
            <p:ph sz="quarter" idx="10"/>
            <p:extLst>
              <p:ext uri="{D42A27DB-BD31-4B8C-83A1-F6EECF244321}">
                <p14:modId xmlns:p14="http://schemas.microsoft.com/office/powerpoint/2010/main" val="614078331"/>
              </p:ext>
            </p:extLst>
          </p:nvPr>
        </p:nvGraphicFramePr>
        <p:xfrm>
          <a:off x="449388" y="1567628"/>
          <a:ext cx="11160000" cy="50912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5E303A6B-B3EA-2819-8CE1-CADC48156B2E}"/>
              </a:ext>
            </a:extLst>
          </p:cNvPr>
          <p:cNvSpPr>
            <a:spLocks noGrp="1"/>
          </p:cNvSpPr>
          <p:nvPr>
            <p:ph type="title"/>
          </p:nvPr>
        </p:nvSpPr>
        <p:spPr/>
        <p:txBody>
          <a:bodyPr/>
          <a:lstStyle/>
          <a:p>
            <a:r>
              <a:rPr lang="en-GB" noProof="0" dirty="0"/>
              <a:t>GPL 2.0 with </a:t>
            </a:r>
            <a:r>
              <a:rPr lang="en-GB" noProof="0" dirty="0" err="1"/>
              <a:t>Classpath</a:t>
            </a:r>
            <a:r>
              <a:rPr lang="en-GB" noProof="0" dirty="0"/>
              <a:t> Exception </a:t>
            </a:r>
            <a:r>
              <a:rPr lang="en-GB" sz="2800" b="1" kern="1200" noProof="0" dirty="0">
                <a:solidFill>
                  <a:schemeClr val="accent1">
                    <a:lumMod val="50000"/>
                  </a:schemeClr>
                </a:solidFill>
                <a:effectLst/>
                <a:latin typeface="+mn-lt"/>
                <a:ea typeface="+mj-ea"/>
                <a:cs typeface="+mj-cs"/>
              </a:rPr>
              <a:t>(GNU General Public License…)</a:t>
            </a:r>
            <a:endParaRPr lang="en-GB" noProof="0" dirty="0"/>
          </a:p>
        </p:txBody>
      </p:sp>
    </p:spTree>
    <p:extLst>
      <p:ext uri="{BB962C8B-B14F-4D97-AF65-F5344CB8AC3E}">
        <p14:creationId xmlns:p14="http://schemas.microsoft.com/office/powerpoint/2010/main" val="12886335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8AE0F7-18E9-57B0-8EE8-2E6E818F7C25}"/>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4EF36D60-73C0-69C2-C237-E5C9B70AFF66}"/>
              </a:ext>
            </a:extLst>
          </p:cNvPr>
          <p:cNvGraphicFramePr>
            <a:graphicFrameLocks noGrp="1"/>
          </p:cNvGraphicFramePr>
          <p:nvPr>
            <p:ph sz="quarter" idx="10"/>
            <p:extLst>
              <p:ext uri="{D42A27DB-BD31-4B8C-83A1-F6EECF244321}">
                <p14:modId xmlns:p14="http://schemas.microsoft.com/office/powerpoint/2010/main" val="3364621225"/>
              </p:ext>
            </p:extLst>
          </p:nvPr>
        </p:nvGraphicFramePr>
        <p:xfrm>
          <a:off x="449388" y="1567629"/>
          <a:ext cx="11160000" cy="50617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4B97CA94-D69F-6E17-9987-2BADCF4EFD47}"/>
              </a:ext>
            </a:extLst>
          </p:cNvPr>
          <p:cNvSpPr>
            <a:spLocks noGrp="1"/>
          </p:cNvSpPr>
          <p:nvPr>
            <p:ph type="title"/>
          </p:nvPr>
        </p:nvSpPr>
        <p:spPr/>
        <p:txBody>
          <a:bodyPr/>
          <a:lstStyle/>
          <a:p>
            <a:r>
              <a:rPr lang="en-GB" noProof="0" dirty="0"/>
              <a:t>EPL 1.0 and 2.0 (Eclipse Public License)</a:t>
            </a:r>
          </a:p>
        </p:txBody>
      </p:sp>
    </p:spTree>
    <p:extLst>
      <p:ext uri="{BB962C8B-B14F-4D97-AF65-F5344CB8AC3E}">
        <p14:creationId xmlns:p14="http://schemas.microsoft.com/office/powerpoint/2010/main" val="4597865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C54B6C-BFA4-B23D-C567-373A37909DE3}"/>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74D86FB4-CAE8-15B3-9820-1D4CF49E5171}"/>
              </a:ext>
            </a:extLst>
          </p:cNvPr>
          <p:cNvGraphicFramePr>
            <a:graphicFrameLocks noGrp="1"/>
          </p:cNvGraphicFramePr>
          <p:nvPr>
            <p:ph sz="quarter" idx="10"/>
            <p:extLst>
              <p:ext uri="{D42A27DB-BD31-4B8C-83A1-F6EECF244321}">
                <p14:modId xmlns:p14="http://schemas.microsoft.com/office/powerpoint/2010/main" val="2962058072"/>
              </p:ext>
            </p:extLst>
          </p:nvPr>
        </p:nvGraphicFramePr>
        <p:xfrm>
          <a:off x="449388" y="1567629"/>
          <a:ext cx="11160000" cy="50027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800B7914-C57E-56F7-8110-4143767FBCFF}"/>
              </a:ext>
            </a:extLst>
          </p:cNvPr>
          <p:cNvSpPr>
            <a:spLocks noGrp="1"/>
          </p:cNvSpPr>
          <p:nvPr>
            <p:ph type="title"/>
          </p:nvPr>
        </p:nvSpPr>
        <p:spPr/>
        <p:txBody>
          <a:bodyPr/>
          <a:lstStyle/>
          <a:p>
            <a:r>
              <a:rPr lang="en-GB" noProof="0" dirty="0"/>
              <a:t>MPL 1.1 and 2.0 </a:t>
            </a:r>
            <a:r>
              <a:rPr lang="en-GB" sz="2800" b="1" kern="1200" noProof="0" dirty="0">
                <a:solidFill>
                  <a:schemeClr val="accent1">
                    <a:lumMod val="50000"/>
                  </a:schemeClr>
                </a:solidFill>
                <a:effectLst/>
                <a:latin typeface="+mn-lt"/>
                <a:ea typeface="+mj-ea"/>
                <a:cs typeface="+mj-cs"/>
              </a:rPr>
              <a:t>(Mozilla Public License)</a:t>
            </a:r>
            <a:endParaRPr lang="en-GB" noProof="0" dirty="0"/>
          </a:p>
        </p:txBody>
      </p:sp>
    </p:spTree>
    <p:extLst>
      <p:ext uri="{BB962C8B-B14F-4D97-AF65-F5344CB8AC3E}">
        <p14:creationId xmlns:p14="http://schemas.microsoft.com/office/powerpoint/2010/main" val="42271098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A189E2-41E4-63BE-7373-64FEF89977A3}"/>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EDB1708C-5B25-2B50-9453-0D62D78F9953}"/>
              </a:ext>
            </a:extLst>
          </p:cNvPr>
          <p:cNvGraphicFramePr>
            <a:graphicFrameLocks noGrp="1"/>
          </p:cNvGraphicFramePr>
          <p:nvPr>
            <p:ph sz="quarter" idx="10"/>
            <p:extLst>
              <p:ext uri="{D42A27DB-BD31-4B8C-83A1-F6EECF244321}">
                <p14:modId xmlns:p14="http://schemas.microsoft.com/office/powerpoint/2010/main" val="2982432685"/>
              </p:ext>
            </p:extLst>
          </p:nvPr>
        </p:nvGraphicFramePr>
        <p:xfrm>
          <a:off x="449388" y="1567629"/>
          <a:ext cx="11160000" cy="50322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5C26FF82-EE55-4A67-D4C8-48908D5180EB}"/>
              </a:ext>
            </a:extLst>
          </p:cNvPr>
          <p:cNvSpPr>
            <a:spLocks noGrp="1"/>
          </p:cNvSpPr>
          <p:nvPr>
            <p:ph type="title"/>
          </p:nvPr>
        </p:nvSpPr>
        <p:spPr/>
        <p:txBody>
          <a:bodyPr/>
          <a:lstStyle/>
          <a:p>
            <a:r>
              <a:rPr lang="en-GB" noProof="0" dirty="0"/>
              <a:t>GPL 2.0 and 3.0 (GNU General Public License)</a:t>
            </a:r>
          </a:p>
        </p:txBody>
      </p:sp>
    </p:spTree>
    <p:extLst>
      <p:ext uri="{BB962C8B-B14F-4D97-AF65-F5344CB8AC3E}">
        <p14:creationId xmlns:p14="http://schemas.microsoft.com/office/powerpoint/2010/main" val="522025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BD809F-A975-F45A-A9B9-130600085296}"/>
            </a:ext>
          </a:extLst>
        </p:cNvPr>
        <p:cNvGrpSpPr/>
        <p:nvPr/>
      </p:nvGrpSpPr>
      <p:grpSpPr>
        <a:xfrm>
          <a:off x="0" y="0"/>
          <a:ext cx="0" cy="0"/>
          <a:chOff x="0" y="0"/>
          <a:chExt cx="0" cy="0"/>
        </a:xfrm>
      </p:grpSpPr>
      <p:sp>
        <p:nvSpPr>
          <p:cNvPr id="8" name="Arrow: Pentagon 7">
            <a:extLst>
              <a:ext uri="{FF2B5EF4-FFF2-40B4-BE49-F238E27FC236}">
                <a16:creationId xmlns:a16="http://schemas.microsoft.com/office/drawing/2014/main" id="{9E9F98C9-E802-EBB8-138B-EE8305702AE5}"/>
              </a:ext>
            </a:extLst>
          </p:cNvPr>
          <p:cNvSpPr/>
          <p:nvPr/>
        </p:nvSpPr>
        <p:spPr>
          <a:xfrm>
            <a:off x="3971961" y="4413780"/>
            <a:ext cx="6678224" cy="618550"/>
          </a:xfrm>
          <a:prstGeom prst="homePlate">
            <a:avLst/>
          </a:prstGeom>
          <a:solidFill>
            <a:schemeClr val="accent1">
              <a:lumMod val="7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Pentagon 13">
            <a:extLst>
              <a:ext uri="{FF2B5EF4-FFF2-40B4-BE49-F238E27FC236}">
                <a16:creationId xmlns:a16="http://schemas.microsoft.com/office/drawing/2014/main" id="{B4BC4D0B-7696-7299-DB8A-D1E412B4D699}"/>
              </a:ext>
            </a:extLst>
          </p:cNvPr>
          <p:cNvSpPr/>
          <p:nvPr/>
        </p:nvSpPr>
        <p:spPr>
          <a:xfrm>
            <a:off x="9255621" y="4413779"/>
            <a:ext cx="1400094" cy="614632"/>
          </a:xfrm>
          <a:prstGeom prst="homePlate">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Pentagon 5">
            <a:extLst>
              <a:ext uri="{FF2B5EF4-FFF2-40B4-BE49-F238E27FC236}">
                <a16:creationId xmlns:a16="http://schemas.microsoft.com/office/drawing/2014/main" id="{3C497360-BD7C-97BF-ACE0-59212BFF14B4}"/>
              </a:ext>
            </a:extLst>
          </p:cNvPr>
          <p:cNvSpPr/>
          <p:nvPr/>
        </p:nvSpPr>
        <p:spPr>
          <a:xfrm>
            <a:off x="3977489" y="3068017"/>
            <a:ext cx="6678226" cy="623306"/>
          </a:xfrm>
          <a:prstGeom prst="homePlat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78229A-6BE6-B792-C962-35C4A4B9A2A6}"/>
              </a:ext>
            </a:extLst>
          </p:cNvPr>
          <p:cNvSpPr>
            <a:spLocks noGrp="1"/>
          </p:cNvSpPr>
          <p:nvPr>
            <p:ph type="title"/>
          </p:nvPr>
        </p:nvSpPr>
        <p:spPr>
          <a:xfrm>
            <a:off x="633047" y="552659"/>
            <a:ext cx="10627675" cy="798899"/>
          </a:xfrm>
        </p:spPr>
        <p:txBody>
          <a:bodyPr/>
          <a:lstStyle/>
          <a:p>
            <a:r>
              <a:rPr lang="en-GB" noProof="0" dirty="0"/>
              <a:t>Course Organisation</a:t>
            </a:r>
          </a:p>
        </p:txBody>
      </p:sp>
      <p:sp>
        <p:nvSpPr>
          <p:cNvPr id="12" name="TextBox 11">
            <a:extLst>
              <a:ext uri="{FF2B5EF4-FFF2-40B4-BE49-F238E27FC236}">
                <a16:creationId xmlns:a16="http://schemas.microsoft.com/office/drawing/2014/main" id="{F94D0AC5-771C-401F-DA6C-3121FDD880DA}"/>
              </a:ext>
            </a:extLst>
          </p:cNvPr>
          <p:cNvSpPr txBox="1"/>
          <p:nvPr/>
        </p:nvSpPr>
        <p:spPr>
          <a:xfrm>
            <a:off x="4870671" y="3171925"/>
            <a:ext cx="4566974" cy="369332"/>
          </a:xfrm>
          <a:prstGeom prst="rect">
            <a:avLst/>
          </a:prstGeom>
          <a:noFill/>
        </p:spPr>
        <p:txBody>
          <a:bodyPr wrap="square">
            <a:spAutoFit/>
          </a:bodyPr>
          <a:lstStyle/>
          <a:p>
            <a:pPr algn="ctr"/>
            <a:r>
              <a:rPr lang="en-GB" b="1" noProof="0" dirty="0">
                <a:solidFill>
                  <a:schemeClr val="bg1"/>
                </a:solidFill>
              </a:rPr>
              <a:t>Open source licences used in GÉANT</a:t>
            </a:r>
          </a:p>
        </p:txBody>
      </p:sp>
      <p:sp>
        <p:nvSpPr>
          <p:cNvPr id="17" name="Arrow: Pentagon 16">
            <a:extLst>
              <a:ext uri="{FF2B5EF4-FFF2-40B4-BE49-F238E27FC236}">
                <a16:creationId xmlns:a16="http://schemas.microsoft.com/office/drawing/2014/main" id="{88A90357-62B7-82DC-D5B7-F3A4824FDA07}"/>
              </a:ext>
            </a:extLst>
          </p:cNvPr>
          <p:cNvSpPr/>
          <p:nvPr/>
        </p:nvSpPr>
        <p:spPr>
          <a:xfrm>
            <a:off x="9255621" y="3070739"/>
            <a:ext cx="1400094" cy="620583"/>
          </a:xfrm>
          <a:prstGeom prst="homePlate">
            <a:avLst/>
          </a:prstGeom>
          <a:solidFill>
            <a:srgbClr val="C898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Pentagon 19">
            <a:extLst>
              <a:ext uri="{FF2B5EF4-FFF2-40B4-BE49-F238E27FC236}">
                <a16:creationId xmlns:a16="http://schemas.microsoft.com/office/drawing/2014/main" id="{9A4C9A4B-52C0-5D74-3CAD-A1B7D3EF7F13}"/>
              </a:ext>
            </a:extLst>
          </p:cNvPr>
          <p:cNvSpPr/>
          <p:nvPr/>
        </p:nvSpPr>
        <p:spPr>
          <a:xfrm>
            <a:off x="3977487" y="3790475"/>
            <a:ext cx="6678228" cy="623306"/>
          </a:xfrm>
          <a:prstGeom prst="homePlate">
            <a:avLst/>
          </a:prstGeom>
          <a:solidFill>
            <a:srgbClr val="6BA64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Pentagon 3">
            <a:extLst>
              <a:ext uri="{FF2B5EF4-FFF2-40B4-BE49-F238E27FC236}">
                <a16:creationId xmlns:a16="http://schemas.microsoft.com/office/drawing/2014/main" id="{0A75EB35-AF38-08B2-BF1C-22957BEAA1F4}"/>
              </a:ext>
            </a:extLst>
          </p:cNvPr>
          <p:cNvSpPr/>
          <p:nvPr/>
        </p:nvSpPr>
        <p:spPr>
          <a:xfrm>
            <a:off x="3977491" y="2342368"/>
            <a:ext cx="6678224" cy="623307"/>
          </a:xfrm>
          <a:prstGeom prst="homePlate">
            <a:avLst/>
          </a:prstGeom>
          <a:solidFill>
            <a:srgbClr val="C00000"/>
          </a:solidFill>
          <a:ln>
            <a:noFill/>
          </a:ln>
          <a:effectLst>
            <a:glow rad="1397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3B2937A-84B2-92EC-9F01-39AAFE87AAE9}"/>
              </a:ext>
            </a:extLst>
          </p:cNvPr>
          <p:cNvSpPr txBox="1"/>
          <p:nvPr/>
        </p:nvSpPr>
        <p:spPr>
          <a:xfrm>
            <a:off x="4814880" y="2469234"/>
            <a:ext cx="4566974" cy="369331"/>
          </a:xfrm>
          <a:prstGeom prst="rect">
            <a:avLst/>
          </a:prstGeom>
          <a:noFill/>
        </p:spPr>
        <p:txBody>
          <a:bodyPr wrap="square">
            <a:spAutoFit/>
          </a:bodyPr>
          <a:lstStyle/>
          <a:p>
            <a:pPr algn="ctr"/>
            <a:r>
              <a:rPr lang="en-GB" b="1" noProof="0" dirty="0">
                <a:solidFill>
                  <a:schemeClr val="bg1"/>
                </a:solidFill>
              </a:rPr>
              <a:t>Essential aspects of software licensing</a:t>
            </a:r>
          </a:p>
        </p:txBody>
      </p:sp>
      <p:sp>
        <p:nvSpPr>
          <p:cNvPr id="13" name="Arrow: Pentagon 12">
            <a:extLst>
              <a:ext uri="{FF2B5EF4-FFF2-40B4-BE49-F238E27FC236}">
                <a16:creationId xmlns:a16="http://schemas.microsoft.com/office/drawing/2014/main" id="{600D548E-63BF-8045-348A-7C25940B575E}"/>
              </a:ext>
            </a:extLst>
          </p:cNvPr>
          <p:cNvSpPr/>
          <p:nvPr/>
        </p:nvSpPr>
        <p:spPr>
          <a:xfrm>
            <a:off x="9255621" y="2342368"/>
            <a:ext cx="1400094" cy="626030"/>
          </a:xfrm>
          <a:prstGeom prst="homePlate">
            <a:avLst/>
          </a:prstGeom>
          <a:solidFill>
            <a:srgbClr val="7A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DF3C02F-B080-71AB-98C0-E781750C0D80}"/>
              </a:ext>
            </a:extLst>
          </p:cNvPr>
          <p:cNvSpPr txBox="1"/>
          <p:nvPr/>
        </p:nvSpPr>
        <p:spPr>
          <a:xfrm>
            <a:off x="4784466" y="4499756"/>
            <a:ext cx="4566974" cy="408422"/>
          </a:xfrm>
          <a:prstGeom prst="rect">
            <a:avLst/>
          </a:prstGeom>
          <a:noFill/>
        </p:spPr>
        <p:txBody>
          <a:bodyPr wrap="square">
            <a:spAutoFit/>
          </a:bodyPr>
          <a:lstStyle/>
          <a:p>
            <a:pPr algn="ctr"/>
            <a:r>
              <a:rPr lang="en-GB" b="1" noProof="0" dirty="0">
                <a:solidFill>
                  <a:schemeClr val="bg1"/>
                </a:solidFill>
              </a:rPr>
              <a:t>Compliance and required artefacts</a:t>
            </a:r>
          </a:p>
        </p:txBody>
      </p:sp>
      <p:pic>
        <p:nvPicPr>
          <p:cNvPr id="26" name="Picture 25" descr="A computer with a certificate&#10;&#10;Description automatically generated">
            <a:extLst>
              <a:ext uri="{FF2B5EF4-FFF2-40B4-BE49-F238E27FC236}">
                <a16:creationId xmlns:a16="http://schemas.microsoft.com/office/drawing/2014/main" id="{EEDF07C9-03C5-18FD-D917-3377E1213E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65197" y="2388750"/>
            <a:ext cx="530297" cy="530297"/>
          </a:xfrm>
          <a:prstGeom prst="rect">
            <a:avLst/>
          </a:prstGeom>
        </p:spPr>
      </p:pic>
      <p:pic>
        <p:nvPicPr>
          <p:cNvPr id="28" name="Picture 27" descr="A black and white logo&#10;&#10;Description automatically generated">
            <a:extLst>
              <a:ext uri="{FF2B5EF4-FFF2-40B4-BE49-F238E27FC236}">
                <a16:creationId xmlns:a16="http://schemas.microsoft.com/office/drawing/2014/main" id="{80CF4CB2-833B-314F-FE0E-D41EB7B96E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95057" y="4499756"/>
            <a:ext cx="470573" cy="413869"/>
          </a:xfrm>
          <a:prstGeom prst="rect">
            <a:avLst/>
          </a:prstGeom>
        </p:spPr>
      </p:pic>
      <p:pic>
        <p:nvPicPr>
          <p:cNvPr id="30" name="Picture 29" descr="A black and white circle with a keyhole&#10;&#10;Description automatically generated">
            <a:extLst>
              <a:ext uri="{FF2B5EF4-FFF2-40B4-BE49-F238E27FC236}">
                <a16:creationId xmlns:a16="http://schemas.microsoft.com/office/drawing/2014/main" id="{89C2DB98-3E5B-E361-8830-CF8007061F4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00139" y="3155684"/>
            <a:ext cx="460414" cy="444783"/>
          </a:xfrm>
          <a:prstGeom prst="rect">
            <a:avLst/>
          </a:prstGeom>
        </p:spPr>
      </p:pic>
      <p:sp>
        <p:nvSpPr>
          <p:cNvPr id="16" name="Oval 15">
            <a:extLst>
              <a:ext uri="{FF2B5EF4-FFF2-40B4-BE49-F238E27FC236}">
                <a16:creationId xmlns:a16="http://schemas.microsoft.com/office/drawing/2014/main" id="{532F0AFB-B57A-F454-E065-C560880215A5}"/>
              </a:ext>
            </a:extLst>
          </p:cNvPr>
          <p:cNvSpPr/>
          <p:nvPr/>
        </p:nvSpPr>
        <p:spPr>
          <a:xfrm>
            <a:off x="899326" y="1509974"/>
            <a:ext cx="4200282" cy="4200282"/>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649A6DF9-AD70-EE8D-CE3E-5CDA30946BC5}"/>
              </a:ext>
            </a:extLst>
          </p:cNvPr>
          <p:cNvSpPr/>
          <p:nvPr/>
        </p:nvSpPr>
        <p:spPr>
          <a:xfrm>
            <a:off x="1093404" y="1704053"/>
            <a:ext cx="3844155" cy="3844154"/>
          </a:xfrm>
          <a:prstGeom prst="ellipse">
            <a:avLst/>
          </a:prstGeom>
          <a:solidFill>
            <a:schemeClr val="accent5">
              <a:lumMod val="60000"/>
              <a:lumOff val="40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B68064B-BB0F-C7AD-5CF4-A8FD5D6D4007}"/>
              </a:ext>
            </a:extLst>
          </p:cNvPr>
          <p:cNvSpPr txBox="1"/>
          <p:nvPr/>
        </p:nvSpPr>
        <p:spPr>
          <a:xfrm>
            <a:off x="2047257" y="4726939"/>
            <a:ext cx="1926056" cy="408422"/>
          </a:xfrm>
          <a:prstGeom prst="rect">
            <a:avLst/>
          </a:prstGeom>
          <a:noFill/>
        </p:spPr>
        <p:txBody>
          <a:bodyPr wrap="square">
            <a:spAutoFit/>
          </a:bodyPr>
          <a:lstStyle/>
          <a:p>
            <a:pPr algn="ctr"/>
            <a:r>
              <a:rPr lang="en-GB" b="1" noProof="0" dirty="0">
                <a:solidFill>
                  <a:schemeClr val="bg1"/>
                </a:solidFill>
              </a:rPr>
              <a:t>Structure</a:t>
            </a:r>
          </a:p>
        </p:txBody>
      </p:sp>
      <p:pic>
        <p:nvPicPr>
          <p:cNvPr id="24" name="Picture 23" descr="A white line drawing of a hexagon with circles and dots&#10;&#10;Description automatically generated">
            <a:extLst>
              <a:ext uri="{FF2B5EF4-FFF2-40B4-BE49-F238E27FC236}">
                <a16:creationId xmlns:a16="http://schemas.microsoft.com/office/drawing/2014/main" id="{CD8225B1-8FBD-8E32-31C7-8B0C22A42C7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5776" y="2359423"/>
            <a:ext cx="2008601" cy="2254014"/>
          </a:xfrm>
          <a:prstGeom prst="rect">
            <a:avLst/>
          </a:prstGeom>
        </p:spPr>
      </p:pic>
      <p:sp>
        <p:nvSpPr>
          <p:cNvPr id="11" name="TextBox 10">
            <a:extLst>
              <a:ext uri="{FF2B5EF4-FFF2-40B4-BE49-F238E27FC236}">
                <a16:creationId xmlns:a16="http://schemas.microsoft.com/office/drawing/2014/main" id="{20590541-E5B9-C0A0-E7C0-3125EA24D055}"/>
              </a:ext>
            </a:extLst>
          </p:cNvPr>
          <p:cNvSpPr txBox="1"/>
          <p:nvPr/>
        </p:nvSpPr>
        <p:spPr>
          <a:xfrm>
            <a:off x="4870671" y="3913967"/>
            <a:ext cx="4566974" cy="369331"/>
          </a:xfrm>
          <a:prstGeom prst="rect">
            <a:avLst/>
          </a:prstGeom>
          <a:noFill/>
        </p:spPr>
        <p:txBody>
          <a:bodyPr wrap="square">
            <a:spAutoFit/>
          </a:bodyPr>
          <a:lstStyle/>
          <a:p>
            <a:pPr algn="ctr"/>
            <a:r>
              <a:rPr lang="en-GB" b="1" noProof="0" dirty="0">
                <a:solidFill>
                  <a:schemeClr val="bg1"/>
                </a:solidFill>
              </a:rPr>
              <a:t> </a:t>
            </a:r>
            <a:r>
              <a:rPr lang="en-US" b="1" noProof="0" dirty="0">
                <a:solidFill>
                  <a:schemeClr val="bg1"/>
                </a:solidFill>
              </a:rPr>
              <a:t>Licensing and artefacts creation process</a:t>
            </a:r>
            <a:endParaRPr lang="en-GB" b="1" noProof="0" dirty="0">
              <a:solidFill>
                <a:schemeClr val="bg1"/>
              </a:solidFill>
            </a:endParaRPr>
          </a:p>
        </p:txBody>
      </p:sp>
      <p:sp>
        <p:nvSpPr>
          <p:cNvPr id="21" name="Arrow: Pentagon 20">
            <a:extLst>
              <a:ext uri="{FF2B5EF4-FFF2-40B4-BE49-F238E27FC236}">
                <a16:creationId xmlns:a16="http://schemas.microsoft.com/office/drawing/2014/main" id="{F5A1A63F-0225-6BD4-C5AB-552C9757498C}"/>
              </a:ext>
            </a:extLst>
          </p:cNvPr>
          <p:cNvSpPr/>
          <p:nvPr/>
        </p:nvSpPr>
        <p:spPr>
          <a:xfrm>
            <a:off x="9255621" y="3793199"/>
            <a:ext cx="1400094" cy="620581"/>
          </a:xfrm>
          <a:prstGeom prst="homePlate">
            <a:avLst/>
          </a:prstGeom>
          <a:solidFill>
            <a:schemeClr val="accent6">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Picture 49" descr="Arrow circle with solid fill">
            <a:extLst>
              <a:ext uri="{FF2B5EF4-FFF2-40B4-BE49-F238E27FC236}">
                <a16:creationId xmlns:a16="http://schemas.microsoft.com/office/drawing/2014/main" id="{FB3C80D0-AC3F-F27A-2D4B-C29730851856}"/>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9453971" y="3712096"/>
            <a:ext cx="752747" cy="752747"/>
          </a:xfrm>
          <a:prstGeom prst="rect">
            <a:avLst/>
          </a:prstGeom>
        </p:spPr>
      </p:pic>
    </p:spTree>
    <p:extLst>
      <p:ext uri="{BB962C8B-B14F-4D97-AF65-F5344CB8AC3E}">
        <p14:creationId xmlns:p14="http://schemas.microsoft.com/office/powerpoint/2010/main" val="2325226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0C37BF-9362-1F65-91C8-8F5444AA6111}"/>
            </a:ext>
          </a:extLst>
        </p:cNvPr>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E99F9116-5D0B-A687-28E9-45A9CE5E874D}"/>
              </a:ext>
            </a:extLst>
          </p:cNvPr>
          <p:cNvGraphicFramePr>
            <a:graphicFrameLocks noGrp="1"/>
          </p:cNvGraphicFramePr>
          <p:nvPr>
            <p:ph sz="quarter" idx="10"/>
            <p:extLst>
              <p:ext uri="{D42A27DB-BD31-4B8C-83A1-F6EECF244321}">
                <p14:modId xmlns:p14="http://schemas.microsoft.com/office/powerpoint/2010/main" val="3378771381"/>
              </p:ext>
            </p:extLst>
          </p:nvPr>
        </p:nvGraphicFramePr>
        <p:xfrm>
          <a:off x="449388" y="1567629"/>
          <a:ext cx="11160000" cy="49880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3ABCCFF3-C34A-7309-917F-7013CA0FF44F}"/>
              </a:ext>
            </a:extLst>
          </p:cNvPr>
          <p:cNvSpPr>
            <a:spLocks noGrp="1"/>
          </p:cNvSpPr>
          <p:nvPr>
            <p:ph type="title"/>
          </p:nvPr>
        </p:nvSpPr>
        <p:spPr/>
        <p:txBody>
          <a:bodyPr/>
          <a:lstStyle/>
          <a:p>
            <a:r>
              <a:rPr lang="en-GB" noProof="0" dirty="0"/>
              <a:t>AGPL 3.0 (</a:t>
            </a:r>
            <a:r>
              <a:rPr lang="en-GB" noProof="0" dirty="0" err="1"/>
              <a:t>Affero</a:t>
            </a:r>
            <a:r>
              <a:rPr lang="en-GB" noProof="0" dirty="0"/>
              <a:t> GPL)</a:t>
            </a:r>
          </a:p>
        </p:txBody>
      </p:sp>
    </p:spTree>
    <p:extLst>
      <p:ext uri="{BB962C8B-B14F-4D97-AF65-F5344CB8AC3E}">
        <p14:creationId xmlns:p14="http://schemas.microsoft.com/office/powerpoint/2010/main" val="13814815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B2128-80F0-DECD-F7F2-2FC675F31B17}"/>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9BAC716-06F8-783F-AF9D-D1741B28F3A5}"/>
              </a:ext>
            </a:extLst>
          </p:cNvPr>
          <p:cNvSpPr>
            <a:spLocks noGrp="1"/>
          </p:cNvSpPr>
          <p:nvPr>
            <p:ph sz="quarter" idx="10"/>
          </p:nvPr>
        </p:nvSpPr>
        <p:spPr/>
        <p:txBody>
          <a:bodyPr numCol="2">
            <a:normAutofit/>
          </a:bodyPr>
          <a:lstStyle/>
          <a:p>
            <a:pPr marL="0" indent="0">
              <a:buNone/>
            </a:pPr>
            <a:r>
              <a:rPr lang="en-GB" sz="2200" b="1" noProof="0" dirty="0"/>
              <a:t>What is…?</a:t>
            </a:r>
          </a:p>
          <a:p>
            <a:r>
              <a:rPr lang="en-GB" sz="2200" noProof="0" dirty="0"/>
              <a:t>Copyleft</a:t>
            </a:r>
          </a:p>
          <a:p>
            <a:r>
              <a:rPr lang="en-GB" sz="2200" noProof="0" dirty="0"/>
              <a:t>Derivative Work</a:t>
            </a:r>
          </a:p>
          <a:p>
            <a:r>
              <a:rPr lang="en-GB" sz="2200" noProof="0" dirty="0"/>
              <a:t>FOSS (Free and Open Source Software)</a:t>
            </a:r>
          </a:p>
          <a:p>
            <a:r>
              <a:rPr lang="en-GB" sz="2200" noProof="0" dirty="0"/>
              <a:t>FSF (Free Software Foundation)</a:t>
            </a:r>
          </a:p>
          <a:p>
            <a:r>
              <a:rPr lang="en-GB" sz="2200" noProof="0" dirty="0"/>
              <a:t>GPL (General Public License)</a:t>
            </a:r>
          </a:p>
          <a:p>
            <a:r>
              <a:rPr lang="en-GB" sz="2200" noProof="0" dirty="0"/>
              <a:t>IPR (Intellectual Property Rights)</a:t>
            </a:r>
          </a:p>
          <a:p>
            <a:r>
              <a:rPr lang="en-GB" sz="2200" noProof="0" dirty="0"/>
              <a:t>Licensing</a:t>
            </a:r>
          </a:p>
          <a:p>
            <a:r>
              <a:rPr lang="en-GB" sz="2200" noProof="0" dirty="0"/>
              <a:t>OSI (Open Source Initiative)</a:t>
            </a:r>
          </a:p>
          <a:p>
            <a:r>
              <a:rPr lang="en-GB" sz="2200" noProof="0" dirty="0"/>
              <a:t>OSS (Open Source Software)</a:t>
            </a:r>
          </a:p>
          <a:p>
            <a:r>
              <a:rPr lang="en-GB" sz="2200" noProof="0" dirty="0"/>
              <a:t>Patents</a:t>
            </a:r>
          </a:p>
          <a:p>
            <a:r>
              <a:rPr lang="en-GB" sz="2200" noProof="0" dirty="0"/>
              <a:t>Permissive Licence</a:t>
            </a:r>
          </a:p>
          <a:p>
            <a:r>
              <a:rPr lang="en-GB" sz="2200" noProof="0" dirty="0"/>
              <a:t>Software Licence</a:t>
            </a:r>
          </a:p>
          <a:p>
            <a:r>
              <a:rPr lang="en-GB" sz="2200" noProof="0" dirty="0"/>
              <a:t>Strong Copyleft</a:t>
            </a:r>
          </a:p>
          <a:p>
            <a:r>
              <a:rPr lang="en-GB" sz="2200" noProof="0" dirty="0"/>
              <a:t>Trademark</a:t>
            </a:r>
          </a:p>
          <a:p>
            <a:r>
              <a:rPr lang="en-GB" sz="2200" noProof="0" dirty="0"/>
              <a:t>Weak Copyleft</a:t>
            </a:r>
          </a:p>
        </p:txBody>
      </p:sp>
      <p:sp>
        <p:nvSpPr>
          <p:cNvPr id="2" name="Title 1">
            <a:extLst>
              <a:ext uri="{FF2B5EF4-FFF2-40B4-BE49-F238E27FC236}">
                <a16:creationId xmlns:a16="http://schemas.microsoft.com/office/drawing/2014/main" id="{95484380-690F-42FA-3CA1-8BBE3101B10E}"/>
              </a:ext>
            </a:extLst>
          </p:cNvPr>
          <p:cNvSpPr>
            <a:spLocks noGrp="1"/>
          </p:cNvSpPr>
          <p:nvPr>
            <p:ph type="title"/>
          </p:nvPr>
        </p:nvSpPr>
        <p:spPr/>
        <p:txBody>
          <a:bodyPr/>
          <a:lstStyle/>
          <a:p>
            <a:r>
              <a:rPr lang="en-GB" noProof="0" dirty="0"/>
              <a:t>“Who Wants to Be a Millionaire?” Questions</a:t>
            </a:r>
          </a:p>
        </p:txBody>
      </p:sp>
    </p:spTree>
    <p:extLst>
      <p:ext uri="{BB962C8B-B14F-4D97-AF65-F5344CB8AC3E}">
        <p14:creationId xmlns:p14="http://schemas.microsoft.com/office/powerpoint/2010/main" val="301538460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9038BD-E24F-8316-6B72-940EF72507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A5386C-B45E-EC4C-BD9F-CD7969A24316}"/>
              </a:ext>
            </a:extLst>
          </p:cNvPr>
          <p:cNvSpPr>
            <a:spLocks noGrp="1"/>
          </p:cNvSpPr>
          <p:nvPr>
            <p:ph type="title"/>
          </p:nvPr>
        </p:nvSpPr>
        <p:spPr>
          <a:xfrm>
            <a:off x="454525" y="567283"/>
            <a:ext cx="9390692" cy="752705"/>
          </a:xfrm>
        </p:spPr>
        <p:txBody>
          <a:bodyPr/>
          <a:lstStyle/>
          <a:p>
            <a:r>
              <a:rPr lang="en-GB" sz="2000" b="0" noProof="0" dirty="0"/>
              <a:t>Licence Cheat Sheet</a:t>
            </a:r>
            <a:br>
              <a:rPr lang="en-GB" noProof="0" dirty="0"/>
            </a:br>
            <a:r>
              <a:rPr lang="en-GB" noProof="0" dirty="0"/>
              <a:t>Low-Risk Licences</a:t>
            </a:r>
          </a:p>
        </p:txBody>
      </p:sp>
      <p:sp>
        <p:nvSpPr>
          <p:cNvPr id="3" name="Slide Number Placeholder 2">
            <a:extLst>
              <a:ext uri="{FF2B5EF4-FFF2-40B4-BE49-F238E27FC236}">
                <a16:creationId xmlns:a16="http://schemas.microsoft.com/office/drawing/2014/main" id="{2974F1F6-1E8B-47A8-EBFA-22FACA38D7BC}"/>
              </a:ext>
            </a:extLst>
          </p:cNvPr>
          <p:cNvSpPr>
            <a:spLocks noGrp="1"/>
          </p:cNvSpPr>
          <p:nvPr>
            <p:ph type="sldNum" sz="quarter" idx="4"/>
          </p:nvPr>
        </p:nvSpPr>
        <p:spPr/>
        <p:txBody>
          <a:bodyPr/>
          <a:lstStyle/>
          <a:p>
            <a:pPr defTabSz="914377"/>
            <a:fld id="{6FA41F67-6E16-BC4F-8A8C-42F359C0BCBA}" type="slidenum">
              <a:rPr lang="en-GB" smtClean="0"/>
              <a:pPr defTabSz="914377"/>
              <a:t>52</a:t>
            </a:fld>
            <a:endParaRPr lang="en-GB"/>
          </a:p>
        </p:txBody>
      </p:sp>
      <p:graphicFrame>
        <p:nvGraphicFramePr>
          <p:cNvPr id="8" name="Content Placeholder 7">
            <a:extLst>
              <a:ext uri="{FF2B5EF4-FFF2-40B4-BE49-F238E27FC236}">
                <a16:creationId xmlns:a16="http://schemas.microsoft.com/office/drawing/2014/main" id="{8261746A-2A8D-1E9A-B1D8-379E74C625D6}"/>
              </a:ext>
            </a:extLst>
          </p:cNvPr>
          <p:cNvGraphicFramePr>
            <a:graphicFrameLocks noGrp="1"/>
          </p:cNvGraphicFramePr>
          <p:nvPr>
            <p:ph idx="1"/>
            <p:extLst>
              <p:ext uri="{D42A27DB-BD31-4B8C-83A1-F6EECF244321}">
                <p14:modId xmlns:p14="http://schemas.microsoft.com/office/powerpoint/2010/main" val="3012562869"/>
              </p:ext>
            </p:extLst>
          </p:nvPr>
        </p:nvGraphicFramePr>
        <p:xfrm>
          <a:off x="606751" y="1435693"/>
          <a:ext cx="10845923" cy="4855020"/>
        </p:xfrm>
        <a:graphic>
          <a:graphicData uri="http://schemas.openxmlformats.org/drawingml/2006/table">
            <a:tbl>
              <a:tblPr firstRow="1" bandRow="1">
                <a:tableStyleId>{93296810-A885-4BE3-A3E7-6D5BEEA58F35}</a:tableStyleId>
              </a:tblPr>
              <a:tblGrid>
                <a:gridCol w="2343332">
                  <a:extLst>
                    <a:ext uri="{9D8B030D-6E8A-4147-A177-3AD203B41FA5}">
                      <a16:colId xmlns:a16="http://schemas.microsoft.com/office/drawing/2014/main" val="3195017300"/>
                    </a:ext>
                  </a:extLst>
                </a:gridCol>
                <a:gridCol w="1458120">
                  <a:extLst>
                    <a:ext uri="{9D8B030D-6E8A-4147-A177-3AD203B41FA5}">
                      <a16:colId xmlns:a16="http://schemas.microsoft.com/office/drawing/2014/main" val="1574115178"/>
                    </a:ext>
                  </a:extLst>
                </a:gridCol>
                <a:gridCol w="7044471">
                  <a:extLst>
                    <a:ext uri="{9D8B030D-6E8A-4147-A177-3AD203B41FA5}">
                      <a16:colId xmlns:a16="http://schemas.microsoft.com/office/drawing/2014/main" val="725296586"/>
                    </a:ext>
                  </a:extLst>
                </a:gridCol>
              </a:tblGrid>
              <a:tr h="485502">
                <a:tc>
                  <a:txBody>
                    <a:bodyPr/>
                    <a:lstStyle/>
                    <a:p>
                      <a:r>
                        <a:rPr lang="en-US" dirty="0" err="1"/>
                        <a:t>Licence</a:t>
                      </a:r>
                      <a:endParaRPr lang="en-US" dirty="0"/>
                    </a:p>
                  </a:txBody>
                  <a:tcPr>
                    <a:solidFill>
                      <a:srgbClr val="6BA644"/>
                    </a:solidFill>
                  </a:tcPr>
                </a:tc>
                <a:tc>
                  <a:txBody>
                    <a:bodyPr/>
                    <a:lstStyle/>
                    <a:p>
                      <a:r>
                        <a:rPr lang="en-US"/>
                        <a:t>Patent Grant</a:t>
                      </a:r>
                    </a:p>
                  </a:txBody>
                  <a:tcPr>
                    <a:solidFill>
                      <a:srgbClr val="6BA644"/>
                    </a:solidFill>
                  </a:tcPr>
                </a:tc>
                <a:tc>
                  <a:txBody>
                    <a:bodyPr/>
                    <a:lstStyle/>
                    <a:p>
                      <a:r>
                        <a:rPr lang="en-US" dirty="0"/>
                        <a:t>Notes</a:t>
                      </a:r>
                    </a:p>
                  </a:txBody>
                  <a:tcPr>
                    <a:solidFill>
                      <a:srgbClr val="6BA644"/>
                    </a:solidFill>
                  </a:tcPr>
                </a:tc>
                <a:extLst>
                  <a:ext uri="{0D108BD9-81ED-4DB2-BD59-A6C34878D82A}">
                    <a16:rowId xmlns:a16="http://schemas.microsoft.com/office/drawing/2014/main" val="1199763638"/>
                  </a:ext>
                </a:extLst>
              </a:tr>
              <a:tr h="485502">
                <a:tc>
                  <a:txBody>
                    <a:bodyPr/>
                    <a:lstStyle/>
                    <a:p>
                      <a:pPr marL="0" marR="0">
                        <a:lnSpc>
                          <a:spcPct val="107000"/>
                        </a:lnSpc>
                        <a:spcAft>
                          <a:spcPts val="800"/>
                        </a:spcAft>
                      </a:pPr>
                      <a:r>
                        <a:rPr lang="en-GB" sz="1400" kern="100" dirty="0">
                          <a:solidFill>
                            <a:schemeClr val="tx1"/>
                          </a:solidFill>
                          <a:effectLst/>
                        </a:rPr>
                        <a:t>Apache-2.0</a:t>
                      </a:r>
                      <a:endParaRPr lang="en-US"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Yes (defensive, broad)</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Permissive, widely used. Grants patent rights for using the software, reciprocal patent grants may be required</a:t>
                      </a:r>
                      <a:r>
                        <a:rPr lang="sr-Latn-RS" sz="1100" kern="100" dirty="0">
                          <a:effectLst/>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7561332"/>
                  </a:ext>
                </a:extLst>
              </a:tr>
              <a:tr h="485502">
                <a:tc>
                  <a:txBody>
                    <a:bodyPr/>
                    <a:lstStyle/>
                    <a:p>
                      <a:pPr marL="0" marR="0">
                        <a:lnSpc>
                          <a:spcPct val="107000"/>
                        </a:lnSpc>
                        <a:spcAft>
                          <a:spcPts val="800"/>
                        </a:spcAft>
                      </a:pPr>
                      <a:r>
                        <a:rPr lang="en-GB" sz="1400" kern="100" dirty="0">
                          <a:solidFill>
                            <a:schemeClr val="tx1"/>
                          </a:solidFill>
                          <a:effectLst/>
                        </a:rPr>
                        <a:t>Bouncy Castle License</a:t>
                      </a:r>
                      <a:endParaRPr lang="en-US"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rPr>
                        <a:t>No</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MIT-like, specific to cryptographic libraries</a:t>
                      </a:r>
                      <a:r>
                        <a:rPr lang="sr-Latn-RS" sz="1100" kern="100" dirty="0">
                          <a:effectLst/>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7835628"/>
                  </a:ext>
                </a:extLst>
              </a:tr>
              <a:tr h="485502">
                <a:tc>
                  <a:txBody>
                    <a:bodyPr/>
                    <a:lstStyle/>
                    <a:p>
                      <a:pPr marL="0" marR="0">
                        <a:lnSpc>
                          <a:spcPct val="107000"/>
                        </a:lnSpc>
                        <a:spcAft>
                          <a:spcPts val="800"/>
                        </a:spcAft>
                      </a:pPr>
                      <a:r>
                        <a:rPr lang="en-GB" sz="1400" kern="100" dirty="0">
                          <a:solidFill>
                            <a:schemeClr val="tx1"/>
                          </a:solidFill>
                          <a:effectLst/>
                        </a:rPr>
                        <a:t>BSD 2-Clause</a:t>
                      </a:r>
                      <a:endParaRPr lang="en-US"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rPr>
                        <a:t>No</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Similar to MIT, widely used,</a:t>
                      </a:r>
                      <a:r>
                        <a:rPr lang="en-US" sz="1100" kern="100" dirty="0">
                          <a:effectLst/>
                        </a:rPr>
                        <a:t> requires only preservation of copyright and license notices</a:t>
                      </a:r>
                      <a:r>
                        <a:rPr lang="sr-Latn-RS" sz="1100" kern="100" dirty="0">
                          <a:effectLst/>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2715530"/>
                  </a:ext>
                </a:extLst>
              </a:tr>
              <a:tr h="485502">
                <a:tc>
                  <a:txBody>
                    <a:bodyPr/>
                    <a:lstStyle/>
                    <a:p>
                      <a:pPr marL="0" marR="0">
                        <a:lnSpc>
                          <a:spcPct val="107000"/>
                        </a:lnSpc>
                        <a:spcAft>
                          <a:spcPts val="800"/>
                        </a:spcAft>
                      </a:pPr>
                      <a:r>
                        <a:rPr lang="en-GB" sz="1400" kern="100">
                          <a:solidFill>
                            <a:schemeClr val="tx1"/>
                          </a:solidFill>
                          <a:effectLst/>
                        </a:rPr>
                        <a:t>BSD-3-Clause</a:t>
                      </a:r>
                      <a:endParaRPr lang="en-US"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rPr>
                        <a:t>No</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Similar to BSD-2-Clause, widely used, adds only non-endorsement clause for promotional use</a:t>
                      </a:r>
                      <a:r>
                        <a:rPr lang="sr-Latn-RS" sz="1100" kern="100" dirty="0">
                          <a:effectLst/>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83154473"/>
                  </a:ext>
                </a:extLst>
              </a:tr>
              <a:tr h="485502">
                <a:tc>
                  <a:txBody>
                    <a:bodyPr/>
                    <a:lstStyle/>
                    <a:p>
                      <a:pPr marL="0" marR="0">
                        <a:lnSpc>
                          <a:spcPct val="107000"/>
                        </a:lnSpc>
                        <a:spcAft>
                          <a:spcPts val="800"/>
                        </a:spcAft>
                      </a:pPr>
                      <a:r>
                        <a:rPr lang="en-GB" sz="1400" kern="100">
                          <a:solidFill>
                            <a:schemeClr val="tx1"/>
                          </a:solidFill>
                          <a:effectLst/>
                        </a:rPr>
                        <a:t>BSD-4-Clause</a:t>
                      </a:r>
                      <a:endParaRPr lang="en-US"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rPr>
                        <a:t>No</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US" sz="1100" kern="100" dirty="0">
                          <a:effectLst/>
                        </a:rPr>
                        <a:t>Adds advertising clause to BSD-3-Clause, generally deprecated</a:t>
                      </a:r>
                      <a:r>
                        <a:rPr lang="sr-Latn-RS" sz="1100" kern="100" dirty="0">
                          <a:effectLst/>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812682"/>
                  </a:ext>
                </a:extLst>
              </a:tr>
              <a:tr h="485502">
                <a:tc>
                  <a:txBody>
                    <a:bodyPr/>
                    <a:lstStyle/>
                    <a:p>
                      <a:pPr marL="0" marR="0">
                        <a:lnSpc>
                          <a:spcPct val="107000"/>
                        </a:lnSpc>
                        <a:spcAft>
                          <a:spcPts val="800"/>
                        </a:spcAft>
                      </a:pPr>
                      <a:r>
                        <a:rPr lang="en-GB" sz="1400" kern="100">
                          <a:solidFill>
                            <a:schemeClr val="tx1"/>
                          </a:solidFill>
                          <a:effectLst/>
                        </a:rPr>
                        <a:t>BSL-1.0</a:t>
                      </a:r>
                      <a:endParaRPr lang="en-US"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rPr>
                        <a:t>No</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Used for Boost C++ libraries,</a:t>
                      </a:r>
                      <a:r>
                        <a:rPr lang="en-GB" sz="1100" kern="100" baseline="0" dirty="0">
                          <a:effectLst/>
                        </a:rPr>
                        <a:t> b</a:t>
                      </a:r>
                      <a:r>
                        <a:rPr lang="en-GB" sz="1100" kern="100" dirty="0">
                          <a:effectLst/>
                        </a:rPr>
                        <a:t>usiness-friendly, converts to MIT after specified period</a:t>
                      </a:r>
                      <a:r>
                        <a:rPr lang="sr-Latn-RS" sz="1100" kern="100" dirty="0">
                          <a:effectLst/>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04117811"/>
                  </a:ext>
                </a:extLst>
              </a:tr>
              <a:tr h="485502">
                <a:tc>
                  <a:txBody>
                    <a:bodyPr/>
                    <a:lstStyle/>
                    <a:p>
                      <a:pPr marL="0" marR="0">
                        <a:lnSpc>
                          <a:spcPct val="107000"/>
                        </a:lnSpc>
                        <a:spcAft>
                          <a:spcPts val="800"/>
                        </a:spcAft>
                      </a:pPr>
                      <a:r>
                        <a:rPr lang="en-GB" sz="1400" kern="100">
                          <a:solidFill>
                            <a:schemeClr val="tx1"/>
                          </a:solidFill>
                          <a:effectLst/>
                        </a:rPr>
                        <a:t>CC0-1.0 / WTFPL / Unlicense</a:t>
                      </a:r>
                      <a:endParaRPr lang="en-US"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No</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Public domain dedication licences, no restrictions, not considered open source</a:t>
                      </a:r>
                      <a:r>
                        <a:rPr lang="sr-Latn-RS" sz="1100" kern="100" dirty="0">
                          <a:effectLst/>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93238531"/>
                  </a:ext>
                </a:extLst>
              </a:tr>
              <a:tr h="485502">
                <a:tc>
                  <a:txBody>
                    <a:bodyPr/>
                    <a:lstStyle/>
                    <a:p>
                      <a:pPr marL="0" marR="0">
                        <a:lnSpc>
                          <a:spcPct val="107000"/>
                        </a:lnSpc>
                        <a:spcAft>
                          <a:spcPts val="800"/>
                        </a:spcAft>
                      </a:pPr>
                      <a:r>
                        <a:rPr lang="en-GB" sz="1400" kern="100">
                          <a:solidFill>
                            <a:schemeClr val="tx1"/>
                          </a:solidFill>
                          <a:effectLst/>
                        </a:rPr>
                        <a:t>CC-BY-4.0</a:t>
                      </a:r>
                      <a:endParaRPr lang="en-US"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rPr>
                        <a:t>No</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Attribution license for creative works, not for software</a:t>
                      </a:r>
                      <a:r>
                        <a:rPr lang="sr-Latn-RS" sz="1100" kern="100" dirty="0">
                          <a:effectLst/>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91625651"/>
                  </a:ext>
                </a:extLst>
              </a:tr>
              <a:tr h="485502">
                <a:tc>
                  <a:txBody>
                    <a:bodyPr/>
                    <a:lstStyle/>
                    <a:p>
                      <a:pPr marL="0" marR="0">
                        <a:lnSpc>
                          <a:spcPct val="107000"/>
                        </a:lnSpc>
                        <a:spcAft>
                          <a:spcPts val="800"/>
                        </a:spcAft>
                      </a:pPr>
                      <a:r>
                        <a:rPr lang="en-GB" sz="1400" kern="100" dirty="0">
                          <a:solidFill>
                            <a:schemeClr val="tx1"/>
                          </a:solidFill>
                          <a:effectLst/>
                        </a:rPr>
                        <a:t>CC-BY-SA-4.0</a:t>
                      </a:r>
                      <a:endParaRPr lang="en-US"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No</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Copyleft, attribution required, for creative works and publicly managed docs</a:t>
                      </a:r>
                      <a:r>
                        <a:rPr lang="sr-Latn-RS" sz="1100" kern="100" dirty="0">
                          <a:effectLst/>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67303367"/>
                  </a:ext>
                </a:extLst>
              </a:tr>
            </a:tbl>
          </a:graphicData>
        </a:graphic>
      </p:graphicFrame>
    </p:spTree>
    <p:extLst>
      <p:ext uri="{BB962C8B-B14F-4D97-AF65-F5344CB8AC3E}">
        <p14:creationId xmlns:p14="http://schemas.microsoft.com/office/powerpoint/2010/main" val="29089712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8EFC37-8F12-6B8D-3D06-980100FB71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2204AA-4ACE-2CA2-ACF4-BBD52909CF70}"/>
              </a:ext>
            </a:extLst>
          </p:cNvPr>
          <p:cNvSpPr>
            <a:spLocks noGrp="1"/>
          </p:cNvSpPr>
          <p:nvPr>
            <p:ph type="title"/>
          </p:nvPr>
        </p:nvSpPr>
        <p:spPr>
          <a:xfrm>
            <a:off x="454525" y="576782"/>
            <a:ext cx="9390692" cy="752705"/>
          </a:xfrm>
        </p:spPr>
        <p:txBody>
          <a:bodyPr/>
          <a:lstStyle/>
          <a:p>
            <a:r>
              <a:rPr lang="en-GB" sz="2000" b="0" noProof="0" dirty="0"/>
              <a:t>Licence Cheat Sheet</a:t>
            </a:r>
            <a:br>
              <a:rPr lang="en-GB" noProof="0" dirty="0"/>
            </a:br>
            <a:r>
              <a:rPr lang="en-GB" noProof="0" dirty="0"/>
              <a:t>Low-Risk Licences (cont.)</a:t>
            </a:r>
          </a:p>
        </p:txBody>
      </p:sp>
      <p:sp>
        <p:nvSpPr>
          <p:cNvPr id="3" name="Slide Number Placeholder 2">
            <a:extLst>
              <a:ext uri="{FF2B5EF4-FFF2-40B4-BE49-F238E27FC236}">
                <a16:creationId xmlns:a16="http://schemas.microsoft.com/office/drawing/2014/main" id="{7922E159-C9DE-51FF-90E9-9CC0187B07BB}"/>
              </a:ext>
            </a:extLst>
          </p:cNvPr>
          <p:cNvSpPr>
            <a:spLocks noGrp="1"/>
          </p:cNvSpPr>
          <p:nvPr>
            <p:ph type="sldNum" sz="quarter" idx="4"/>
          </p:nvPr>
        </p:nvSpPr>
        <p:spPr/>
        <p:txBody>
          <a:bodyPr/>
          <a:lstStyle/>
          <a:p>
            <a:pPr defTabSz="914377"/>
            <a:fld id="{6FA41F67-6E16-BC4F-8A8C-42F359C0BCBA}" type="slidenum">
              <a:rPr lang="en-GB" smtClean="0"/>
              <a:pPr defTabSz="914377"/>
              <a:t>53</a:t>
            </a:fld>
            <a:endParaRPr lang="en-GB"/>
          </a:p>
        </p:txBody>
      </p:sp>
      <p:graphicFrame>
        <p:nvGraphicFramePr>
          <p:cNvPr id="8" name="Content Placeholder 7">
            <a:extLst>
              <a:ext uri="{FF2B5EF4-FFF2-40B4-BE49-F238E27FC236}">
                <a16:creationId xmlns:a16="http://schemas.microsoft.com/office/drawing/2014/main" id="{F9953DA7-8461-C2F9-E8BA-E96E84C770AC}"/>
              </a:ext>
            </a:extLst>
          </p:cNvPr>
          <p:cNvGraphicFramePr>
            <a:graphicFrameLocks noGrp="1"/>
          </p:cNvGraphicFramePr>
          <p:nvPr>
            <p:ph idx="1"/>
            <p:extLst>
              <p:ext uri="{D42A27DB-BD31-4B8C-83A1-F6EECF244321}">
                <p14:modId xmlns:p14="http://schemas.microsoft.com/office/powerpoint/2010/main" val="1308590437"/>
              </p:ext>
            </p:extLst>
          </p:nvPr>
        </p:nvGraphicFramePr>
        <p:xfrm>
          <a:off x="623843" y="1546789"/>
          <a:ext cx="10895887" cy="4640361"/>
        </p:xfrm>
        <a:graphic>
          <a:graphicData uri="http://schemas.openxmlformats.org/drawingml/2006/table">
            <a:tbl>
              <a:tblPr firstRow="1" bandRow="1">
                <a:tableStyleId>{93296810-A885-4BE3-A3E7-6D5BEEA58F35}</a:tableStyleId>
              </a:tblPr>
              <a:tblGrid>
                <a:gridCol w="2354127">
                  <a:extLst>
                    <a:ext uri="{9D8B030D-6E8A-4147-A177-3AD203B41FA5}">
                      <a16:colId xmlns:a16="http://schemas.microsoft.com/office/drawing/2014/main" val="3195017300"/>
                    </a:ext>
                  </a:extLst>
                </a:gridCol>
                <a:gridCol w="1464837">
                  <a:extLst>
                    <a:ext uri="{9D8B030D-6E8A-4147-A177-3AD203B41FA5}">
                      <a16:colId xmlns:a16="http://schemas.microsoft.com/office/drawing/2014/main" val="1574115178"/>
                    </a:ext>
                  </a:extLst>
                </a:gridCol>
                <a:gridCol w="7076923">
                  <a:extLst>
                    <a:ext uri="{9D8B030D-6E8A-4147-A177-3AD203B41FA5}">
                      <a16:colId xmlns:a16="http://schemas.microsoft.com/office/drawing/2014/main" val="725296586"/>
                    </a:ext>
                  </a:extLst>
                </a:gridCol>
              </a:tblGrid>
              <a:tr h="421851">
                <a:tc>
                  <a:txBody>
                    <a:bodyPr/>
                    <a:lstStyle/>
                    <a:p>
                      <a:r>
                        <a:rPr lang="en-US" dirty="0" err="1"/>
                        <a:t>Licence</a:t>
                      </a:r>
                      <a:endParaRPr lang="en-US" dirty="0"/>
                    </a:p>
                  </a:txBody>
                  <a:tcPr>
                    <a:solidFill>
                      <a:srgbClr val="6BA644"/>
                    </a:solidFill>
                  </a:tcPr>
                </a:tc>
                <a:tc>
                  <a:txBody>
                    <a:bodyPr/>
                    <a:lstStyle/>
                    <a:p>
                      <a:r>
                        <a:rPr lang="en-US"/>
                        <a:t>Patent Grant</a:t>
                      </a:r>
                    </a:p>
                  </a:txBody>
                  <a:tcPr>
                    <a:solidFill>
                      <a:srgbClr val="6BA644"/>
                    </a:solidFill>
                  </a:tcPr>
                </a:tc>
                <a:tc>
                  <a:txBody>
                    <a:bodyPr/>
                    <a:lstStyle/>
                    <a:p>
                      <a:r>
                        <a:rPr lang="en-US" dirty="0"/>
                        <a:t>Notes</a:t>
                      </a:r>
                    </a:p>
                  </a:txBody>
                  <a:tcPr>
                    <a:solidFill>
                      <a:srgbClr val="6BA644"/>
                    </a:solidFill>
                  </a:tcPr>
                </a:tc>
                <a:extLst>
                  <a:ext uri="{0D108BD9-81ED-4DB2-BD59-A6C34878D82A}">
                    <a16:rowId xmlns:a16="http://schemas.microsoft.com/office/drawing/2014/main" val="1199763638"/>
                  </a:ext>
                </a:extLst>
              </a:tr>
              <a:tr h="421851">
                <a:tc>
                  <a:txBody>
                    <a:bodyPr/>
                    <a:lstStyle/>
                    <a:p>
                      <a:pPr marL="0" marR="0">
                        <a:lnSpc>
                          <a:spcPct val="107000"/>
                        </a:lnSpc>
                        <a:spcAft>
                          <a:spcPts val="800"/>
                        </a:spcAft>
                      </a:pPr>
                      <a:r>
                        <a:rPr lang="en-GB" sz="1400" kern="100">
                          <a:solidFill>
                            <a:srgbClr val="000000"/>
                          </a:solidFill>
                          <a:effectLst/>
                        </a:rPr>
                        <a:t>CDDL-1.0</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Yes (defensive)</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Weak file-level copyleft, similar to MPL, not compatible with GPL.</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7561332"/>
                  </a:ext>
                </a:extLst>
              </a:tr>
              <a:tr h="421851">
                <a:tc>
                  <a:txBody>
                    <a:bodyPr/>
                    <a:lstStyle/>
                    <a:p>
                      <a:pPr marL="0" marR="0">
                        <a:lnSpc>
                          <a:spcPct val="107000"/>
                        </a:lnSpc>
                        <a:spcAft>
                          <a:spcPts val="800"/>
                        </a:spcAft>
                      </a:pPr>
                      <a:r>
                        <a:rPr lang="en-GB" sz="1400" kern="100" dirty="0">
                          <a:solidFill>
                            <a:srgbClr val="000000"/>
                          </a:solidFill>
                          <a:effectLst/>
                        </a:rPr>
                        <a:t>CDDL-1.1</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00" dirty="0">
                          <a:effectLst/>
                        </a:rPr>
                        <a:t>Yes (defensive)</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Minor updates to CDDL-1.0.</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27566539"/>
                  </a:ext>
                </a:extLst>
              </a:tr>
              <a:tr h="421851">
                <a:tc>
                  <a:txBody>
                    <a:bodyPr/>
                    <a:lstStyle/>
                    <a:p>
                      <a:pPr marL="0" marR="0">
                        <a:lnSpc>
                          <a:spcPct val="107000"/>
                        </a:lnSpc>
                        <a:spcAft>
                          <a:spcPts val="800"/>
                        </a:spcAft>
                      </a:pPr>
                      <a:r>
                        <a:rPr lang="en-GB" sz="1400" kern="100" dirty="0">
                          <a:solidFill>
                            <a:srgbClr val="000000"/>
                          </a:solidFill>
                          <a:effectLst/>
                        </a:rPr>
                        <a:t>Golang BSD + Patents</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00" dirty="0">
                          <a:effectLst/>
                        </a:rPr>
                        <a:t>Yes (defensive, broad)</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BSD-3-Clause with patent grant for all patents similar to Apache-2.0.</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7835628"/>
                  </a:ext>
                </a:extLst>
              </a:tr>
              <a:tr h="421851">
                <a:tc>
                  <a:txBody>
                    <a:bodyPr/>
                    <a:lstStyle/>
                    <a:p>
                      <a:pPr marL="0" marR="0">
                        <a:lnSpc>
                          <a:spcPct val="107000"/>
                        </a:lnSpc>
                        <a:spcAft>
                          <a:spcPts val="800"/>
                        </a:spcAft>
                      </a:pPr>
                      <a:r>
                        <a:rPr lang="en-GB" sz="1400" kern="100">
                          <a:solidFill>
                            <a:srgbClr val="000000"/>
                          </a:solidFill>
                          <a:effectLst/>
                        </a:rPr>
                        <a:t>ISC / 0BSD</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No</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Similar to MIT</a:t>
                      </a:r>
                      <a:r>
                        <a:rPr lang="en-US" sz="1100" kern="100" dirty="0">
                          <a:effectLst/>
                        </a:rPr>
                        <a:t> but with simpler language.</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2715530"/>
                  </a:ext>
                </a:extLst>
              </a:tr>
              <a:tr h="421851">
                <a:tc>
                  <a:txBody>
                    <a:bodyPr/>
                    <a:lstStyle/>
                    <a:p>
                      <a:pPr marL="0" marR="0">
                        <a:lnSpc>
                          <a:spcPct val="107000"/>
                        </a:lnSpc>
                        <a:spcAft>
                          <a:spcPts val="800"/>
                        </a:spcAft>
                      </a:pPr>
                      <a:r>
                        <a:rPr lang="en-GB" sz="1400" kern="100">
                          <a:solidFill>
                            <a:srgbClr val="000000"/>
                          </a:solidFill>
                          <a:effectLst/>
                        </a:rPr>
                        <a:t>MIT / X11</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rPr>
                        <a:t>No</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00" dirty="0">
                          <a:effectLst/>
                        </a:rPr>
                        <a:t>Simple, widely used,</a:t>
                      </a:r>
                      <a:r>
                        <a:rPr lang="en-US" sz="1100" kern="100" dirty="0">
                          <a:effectLst/>
                        </a:rPr>
                        <a:t> requires only preservation of copyright and license notices</a:t>
                      </a:r>
                      <a:r>
                        <a:rPr lang="en-GB" sz="1100" kern="100" dirty="0">
                          <a:effectLst/>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83154473"/>
                  </a:ext>
                </a:extLst>
              </a:tr>
              <a:tr h="421851">
                <a:tc>
                  <a:txBody>
                    <a:bodyPr/>
                    <a:lstStyle/>
                    <a:p>
                      <a:pPr marL="0" marR="0">
                        <a:lnSpc>
                          <a:spcPct val="107000"/>
                        </a:lnSpc>
                        <a:spcAft>
                          <a:spcPts val="800"/>
                        </a:spcAft>
                      </a:pPr>
                      <a:r>
                        <a:rPr lang="en-GB" sz="1400" kern="100">
                          <a:solidFill>
                            <a:srgbClr val="000000"/>
                          </a:solidFill>
                          <a:effectLst/>
                        </a:rPr>
                        <a:t>NUnit</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No</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For </a:t>
                      </a:r>
                      <a:r>
                        <a:rPr lang="en-GB" sz="1100" kern="100" dirty="0" err="1">
                          <a:effectLst/>
                        </a:rPr>
                        <a:t>NUnit</a:t>
                      </a:r>
                      <a:r>
                        <a:rPr lang="en-GB" sz="1100" kern="100" dirty="0">
                          <a:effectLst/>
                        </a:rPr>
                        <a:t> testing framework, minimal restrictions.</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812682"/>
                  </a:ext>
                </a:extLst>
              </a:tr>
              <a:tr h="421851">
                <a:tc>
                  <a:txBody>
                    <a:bodyPr/>
                    <a:lstStyle/>
                    <a:p>
                      <a:pPr marL="0" marR="0">
                        <a:lnSpc>
                          <a:spcPct val="107000"/>
                        </a:lnSpc>
                        <a:spcAft>
                          <a:spcPts val="800"/>
                        </a:spcAft>
                      </a:pPr>
                      <a:r>
                        <a:rPr lang="en-GB" sz="1400" kern="100">
                          <a:solidFill>
                            <a:srgbClr val="000000"/>
                          </a:solidFill>
                          <a:effectLst/>
                        </a:rPr>
                        <a:t>OpenSSL</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Yes (essential)</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Apache-2.0-like, with specific requirements for OpenSSL libraries, grants rights to essential patents.</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04117811"/>
                  </a:ext>
                </a:extLst>
              </a:tr>
              <a:tr h="421851">
                <a:tc>
                  <a:txBody>
                    <a:bodyPr/>
                    <a:lstStyle/>
                    <a:p>
                      <a:pPr marL="0" marR="0">
                        <a:lnSpc>
                          <a:spcPct val="107000"/>
                        </a:lnSpc>
                        <a:spcAft>
                          <a:spcPts val="800"/>
                        </a:spcAft>
                      </a:pPr>
                      <a:r>
                        <a:rPr lang="en-GB" sz="1400" kern="100" dirty="0">
                          <a:solidFill>
                            <a:srgbClr val="000000"/>
                          </a:solidFill>
                          <a:effectLst/>
                        </a:rPr>
                        <a:t>Public Domain</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rPr>
                        <a:t>No</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Works not subject to copyright, no restrictions.</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93238531"/>
                  </a:ext>
                </a:extLst>
              </a:tr>
              <a:tr h="421851">
                <a:tc>
                  <a:txBody>
                    <a:bodyPr/>
                    <a:lstStyle/>
                    <a:p>
                      <a:pPr marL="0" marR="0">
                        <a:lnSpc>
                          <a:spcPct val="107000"/>
                        </a:lnSpc>
                        <a:spcAft>
                          <a:spcPts val="800"/>
                        </a:spcAft>
                      </a:pPr>
                      <a:r>
                        <a:rPr lang="en-GB" sz="1400" kern="100" dirty="0">
                          <a:solidFill>
                            <a:srgbClr val="000000"/>
                          </a:solidFill>
                          <a:effectLst/>
                        </a:rPr>
                        <a:t>Python-2.0</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Yes (limited)</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Similar to Apache-2.0, compatible with GPL, with specific terms for Python.</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91625651"/>
                  </a:ext>
                </a:extLst>
              </a:tr>
              <a:tr h="421851">
                <a:tc>
                  <a:txBody>
                    <a:bodyPr/>
                    <a:lstStyle/>
                    <a:p>
                      <a:pPr marL="0" marR="0">
                        <a:lnSpc>
                          <a:spcPct val="107000"/>
                        </a:lnSpc>
                        <a:spcAft>
                          <a:spcPts val="800"/>
                        </a:spcAft>
                      </a:pPr>
                      <a:r>
                        <a:rPr lang="en-GB" sz="1400" kern="100" err="1">
                          <a:solidFill>
                            <a:srgbClr val="000000"/>
                          </a:solidFill>
                          <a:effectLst/>
                        </a:rPr>
                        <a:t>Zlib</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rPr>
                        <a:t>No</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For </a:t>
                      </a:r>
                      <a:r>
                        <a:rPr lang="en-GB" sz="1100" kern="100" dirty="0" err="1">
                          <a:effectLst/>
                        </a:rPr>
                        <a:t>zlib</a:t>
                      </a:r>
                      <a:r>
                        <a:rPr lang="en-GB" sz="1100" kern="100" dirty="0">
                          <a:effectLst/>
                        </a:rPr>
                        <a:t> compression library,</a:t>
                      </a:r>
                      <a:r>
                        <a:rPr lang="en-GB" sz="1100" kern="100" baseline="0" dirty="0">
                          <a:effectLst/>
                        </a:rPr>
                        <a:t> m</a:t>
                      </a:r>
                      <a:r>
                        <a:rPr lang="en-GB" sz="1100" kern="100" dirty="0">
                          <a:effectLst/>
                        </a:rPr>
                        <a:t>inimal restrictions, requires notice for modifications.</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67303367"/>
                  </a:ext>
                </a:extLst>
              </a:tr>
            </a:tbl>
          </a:graphicData>
        </a:graphic>
      </p:graphicFrame>
    </p:spTree>
    <p:extLst>
      <p:ext uri="{BB962C8B-B14F-4D97-AF65-F5344CB8AC3E}">
        <p14:creationId xmlns:p14="http://schemas.microsoft.com/office/powerpoint/2010/main" val="41123277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D2E261-1853-DB79-9E56-9C00B39C38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E8E497-F3EC-E260-A791-AFC619A47BAD}"/>
              </a:ext>
            </a:extLst>
          </p:cNvPr>
          <p:cNvSpPr>
            <a:spLocks noGrp="1"/>
          </p:cNvSpPr>
          <p:nvPr>
            <p:ph type="title"/>
          </p:nvPr>
        </p:nvSpPr>
        <p:spPr>
          <a:xfrm>
            <a:off x="454525" y="575829"/>
            <a:ext cx="9390692" cy="752705"/>
          </a:xfrm>
        </p:spPr>
        <p:txBody>
          <a:bodyPr/>
          <a:lstStyle/>
          <a:p>
            <a:r>
              <a:rPr lang="en-GB" sz="2000" b="0" noProof="0" dirty="0"/>
              <a:t>Licence Cheat Sheet</a:t>
            </a:r>
            <a:br>
              <a:rPr lang="en-GB" noProof="0" dirty="0"/>
            </a:br>
            <a:r>
              <a:rPr lang="en-GB" noProof="0" dirty="0"/>
              <a:t>Medium-Risk Licences</a:t>
            </a:r>
          </a:p>
        </p:txBody>
      </p:sp>
      <p:sp>
        <p:nvSpPr>
          <p:cNvPr id="3" name="Slide Number Placeholder 2">
            <a:extLst>
              <a:ext uri="{FF2B5EF4-FFF2-40B4-BE49-F238E27FC236}">
                <a16:creationId xmlns:a16="http://schemas.microsoft.com/office/drawing/2014/main" id="{5D8D002D-F3E5-FF0D-C7A8-8AF8F3B70B03}"/>
              </a:ext>
            </a:extLst>
          </p:cNvPr>
          <p:cNvSpPr>
            <a:spLocks noGrp="1"/>
          </p:cNvSpPr>
          <p:nvPr>
            <p:ph type="sldNum" sz="quarter" idx="4"/>
          </p:nvPr>
        </p:nvSpPr>
        <p:spPr/>
        <p:txBody>
          <a:bodyPr/>
          <a:lstStyle/>
          <a:p>
            <a:pPr defTabSz="914377"/>
            <a:fld id="{6FA41F67-6E16-BC4F-8A8C-42F359C0BCBA}" type="slidenum">
              <a:rPr lang="en-GB" smtClean="0"/>
              <a:pPr defTabSz="914377"/>
              <a:t>54</a:t>
            </a:fld>
            <a:endParaRPr lang="en-GB"/>
          </a:p>
        </p:txBody>
      </p:sp>
      <p:graphicFrame>
        <p:nvGraphicFramePr>
          <p:cNvPr id="8" name="Content Placeholder 7">
            <a:extLst>
              <a:ext uri="{FF2B5EF4-FFF2-40B4-BE49-F238E27FC236}">
                <a16:creationId xmlns:a16="http://schemas.microsoft.com/office/drawing/2014/main" id="{3CA24EA6-FFC8-8B08-27E4-A1A870DB740C}"/>
              </a:ext>
            </a:extLst>
          </p:cNvPr>
          <p:cNvGraphicFramePr>
            <a:graphicFrameLocks noGrp="1"/>
          </p:cNvGraphicFramePr>
          <p:nvPr>
            <p:ph idx="1"/>
            <p:extLst>
              <p:ext uri="{D42A27DB-BD31-4B8C-83A1-F6EECF244321}">
                <p14:modId xmlns:p14="http://schemas.microsoft.com/office/powerpoint/2010/main" val="2937741016"/>
              </p:ext>
            </p:extLst>
          </p:nvPr>
        </p:nvGraphicFramePr>
        <p:xfrm>
          <a:off x="589659" y="1410056"/>
          <a:ext cx="11152260" cy="5092104"/>
        </p:xfrm>
        <a:graphic>
          <a:graphicData uri="http://schemas.openxmlformats.org/drawingml/2006/table">
            <a:tbl>
              <a:tblPr firstRow="1" bandRow="1">
                <a:tableStyleId>{00A15C55-8517-42AA-B614-E9B94910E393}</a:tableStyleId>
              </a:tblPr>
              <a:tblGrid>
                <a:gridCol w="3237441">
                  <a:extLst>
                    <a:ext uri="{9D8B030D-6E8A-4147-A177-3AD203B41FA5}">
                      <a16:colId xmlns:a16="http://schemas.microsoft.com/office/drawing/2014/main" val="3195017300"/>
                    </a:ext>
                  </a:extLst>
                </a:gridCol>
                <a:gridCol w="1498450">
                  <a:extLst>
                    <a:ext uri="{9D8B030D-6E8A-4147-A177-3AD203B41FA5}">
                      <a16:colId xmlns:a16="http://schemas.microsoft.com/office/drawing/2014/main" val="1574115178"/>
                    </a:ext>
                  </a:extLst>
                </a:gridCol>
                <a:gridCol w="6416369">
                  <a:extLst>
                    <a:ext uri="{9D8B030D-6E8A-4147-A177-3AD203B41FA5}">
                      <a16:colId xmlns:a16="http://schemas.microsoft.com/office/drawing/2014/main" val="725296586"/>
                    </a:ext>
                  </a:extLst>
                </a:gridCol>
              </a:tblGrid>
              <a:tr h="424342">
                <a:tc>
                  <a:txBody>
                    <a:bodyPr/>
                    <a:lstStyle/>
                    <a:p>
                      <a:r>
                        <a:rPr lang="en-US" dirty="0" err="1">
                          <a:solidFill>
                            <a:schemeClr val="accent1">
                              <a:lumMod val="75000"/>
                            </a:schemeClr>
                          </a:solidFill>
                        </a:rPr>
                        <a:t>Licence</a:t>
                      </a:r>
                      <a:endParaRPr lang="en-US" dirty="0">
                        <a:solidFill>
                          <a:schemeClr val="accent1">
                            <a:lumMod val="75000"/>
                          </a:schemeClr>
                        </a:solidFill>
                      </a:endParaRPr>
                    </a:p>
                  </a:txBody>
                  <a:tcPr>
                    <a:solidFill>
                      <a:srgbClr val="FFC000"/>
                    </a:solidFill>
                  </a:tcPr>
                </a:tc>
                <a:tc>
                  <a:txBody>
                    <a:bodyPr/>
                    <a:lstStyle/>
                    <a:p>
                      <a:r>
                        <a:rPr lang="en-US" dirty="0">
                          <a:solidFill>
                            <a:schemeClr val="accent1">
                              <a:lumMod val="75000"/>
                            </a:schemeClr>
                          </a:solidFill>
                        </a:rPr>
                        <a:t>Patent Grant</a:t>
                      </a:r>
                    </a:p>
                  </a:txBody>
                  <a:tcPr>
                    <a:solidFill>
                      <a:srgbClr val="FFC000"/>
                    </a:solidFill>
                  </a:tcPr>
                </a:tc>
                <a:tc>
                  <a:txBody>
                    <a:bodyPr/>
                    <a:lstStyle/>
                    <a:p>
                      <a:r>
                        <a:rPr lang="en-US" dirty="0">
                          <a:solidFill>
                            <a:schemeClr val="accent1">
                              <a:lumMod val="75000"/>
                            </a:schemeClr>
                          </a:solidFill>
                        </a:rPr>
                        <a:t>Notes</a:t>
                      </a:r>
                    </a:p>
                  </a:txBody>
                  <a:tcPr>
                    <a:solidFill>
                      <a:srgbClr val="FFC000"/>
                    </a:solidFill>
                  </a:tcPr>
                </a:tc>
                <a:extLst>
                  <a:ext uri="{0D108BD9-81ED-4DB2-BD59-A6C34878D82A}">
                    <a16:rowId xmlns:a16="http://schemas.microsoft.com/office/drawing/2014/main" val="1199763638"/>
                  </a:ext>
                </a:extLst>
              </a:tr>
              <a:tr h="424342">
                <a:tc>
                  <a:txBody>
                    <a:bodyPr/>
                    <a:lstStyle/>
                    <a:p>
                      <a:pPr marL="0" marR="0">
                        <a:lnSpc>
                          <a:spcPct val="107000"/>
                        </a:lnSpc>
                        <a:spcAft>
                          <a:spcPts val="800"/>
                        </a:spcAft>
                      </a:pPr>
                      <a:r>
                        <a:rPr lang="en-GB" sz="1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Artistic-1.0</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latin typeface="Calibri" panose="020F0502020204030204" pitchFamily="34" charset="0"/>
                          <a:ea typeface="Calibri" panose="020F0502020204030204" pitchFamily="34" charset="0"/>
                          <a:cs typeface="Times New Roman" panose="02020603050405020304" pitchFamily="18" charset="0"/>
                        </a:rPr>
                        <a:t>No</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Weak copyleft with flexible terms, mainly used for Perl.</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7561332"/>
                  </a:ext>
                </a:extLst>
              </a:tr>
              <a:tr h="424342">
                <a:tc>
                  <a:txBody>
                    <a:bodyPr/>
                    <a:lstStyle/>
                    <a:p>
                      <a:pPr marL="0" marR="0">
                        <a:lnSpc>
                          <a:spcPct val="107000"/>
                        </a:lnSpc>
                        <a:spcAft>
                          <a:spcPts val="800"/>
                        </a:spcAft>
                      </a:pPr>
                      <a:r>
                        <a:rPr lang="en-GB" sz="1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Artistic-2.0</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Clarified terms from Artistic-1.0, GPL compatible.</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52626140"/>
                  </a:ext>
                </a:extLst>
              </a:tr>
              <a:tr h="424342">
                <a:tc>
                  <a:txBody>
                    <a:bodyPr/>
                    <a:lstStyle/>
                    <a:p>
                      <a:pPr marL="0" marR="0">
                        <a:lnSpc>
                          <a:spcPct val="107000"/>
                        </a:lnSpc>
                        <a:spcAft>
                          <a:spcPts val="800"/>
                        </a:spcAft>
                      </a:pPr>
                      <a:r>
                        <a:rPr lang="en-GB" sz="14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EPL-1.0</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Yes (defensive)</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Primarily for Eclipse projects, commercial-friendly, not GPL compatible, replaceable with EPL 2.0.</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50764059"/>
                  </a:ext>
                </a:extLst>
              </a:tr>
              <a:tr h="424342">
                <a:tc>
                  <a:txBody>
                    <a:bodyPr/>
                    <a:lstStyle/>
                    <a:p>
                      <a:pPr marL="0" marR="0">
                        <a:lnSpc>
                          <a:spcPct val="107000"/>
                        </a:lnSpc>
                        <a:spcAft>
                          <a:spcPts val="800"/>
                        </a:spcAft>
                      </a:pPr>
                      <a:r>
                        <a:rPr lang="en-GB" sz="14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EPL-2.0</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rPr>
                        <a:t>Yes (defensive, broad)</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Similar to EPL-1.0, popular among open-source projects, commercial-friendly.</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7835628"/>
                  </a:ext>
                </a:extLst>
              </a:tr>
              <a:tr h="424342">
                <a:tc>
                  <a:txBody>
                    <a:bodyPr/>
                    <a:lstStyle/>
                    <a:p>
                      <a:pPr marL="0" marR="0">
                        <a:lnSpc>
                          <a:spcPct val="107000"/>
                        </a:lnSpc>
                        <a:spcAft>
                          <a:spcPts val="800"/>
                        </a:spcAft>
                      </a:pPr>
                      <a:r>
                        <a:rPr lang="en-GB" sz="14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EUPL-1.2</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Yes</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Strong copyleft compatible with GPL and other, multi-lingual.</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2715530"/>
                  </a:ext>
                </a:extLst>
              </a:tr>
              <a:tr h="424342">
                <a:tc>
                  <a:txBody>
                    <a:bodyPr/>
                    <a:lstStyle/>
                    <a:p>
                      <a:pPr marL="0" marR="0">
                        <a:lnSpc>
                          <a:spcPct val="107000"/>
                        </a:lnSpc>
                        <a:spcAft>
                          <a:spcPts val="800"/>
                        </a:spcAft>
                      </a:pPr>
                      <a:r>
                        <a:rPr lang="en-GB" sz="14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GPL-2.0-with-classpath-exception</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GPL-2.0 with linking exception, used mainly for Java.</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83154473"/>
                  </a:ext>
                </a:extLst>
              </a:tr>
              <a:tr h="424342">
                <a:tc>
                  <a:txBody>
                    <a:bodyPr/>
                    <a:lstStyle/>
                    <a:p>
                      <a:pPr marL="0" marR="0">
                        <a:lnSpc>
                          <a:spcPct val="107000"/>
                        </a:lnSpc>
                        <a:spcAft>
                          <a:spcPts val="800"/>
                        </a:spcAft>
                      </a:pPr>
                      <a:r>
                        <a:rPr lang="en-GB" sz="1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LGPL-2.0</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latin typeface="Calibri" panose="020F0502020204030204" pitchFamily="34" charset="0"/>
                          <a:ea typeface="Calibri" panose="020F0502020204030204" pitchFamily="34" charset="0"/>
                          <a:cs typeface="Times New Roman" panose="02020603050405020304" pitchFamily="18" charset="0"/>
                        </a:rPr>
                        <a:t>Yes</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Allows linking with non-GPL software while ensuring open source modifications.</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812682"/>
                  </a:ext>
                </a:extLst>
              </a:tr>
              <a:tr h="424342">
                <a:tc>
                  <a:txBody>
                    <a:bodyPr/>
                    <a:lstStyle/>
                    <a:p>
                      <a:pPr marL="0" marR="0">
                        <a:lnSpc>
                          <a:spcPct val="107000"/>
                        </a:lnSpc>
                        <a:spcAft>
                          <a:spcPts val="800"/>
                        </a:spcAft>
                      </a:pPr>
                      <a:r>
                        <a:rPr lang="en-GB" sz="14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LGPL-2.1</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latin typeface="Calibri" panose="020F0502020204030204" pitchFamily="34" charset="0"/>
                          <a:ea typeface="Calibri" panose="020F0502020204030204" pitchFamily="34" charset="0"/>
                          <a:cs typeface="Times New Roman" panose="02020603050405020304" pitchFamily="18" charset="0"/>
                        </a:rPr>
                        <a:t>More explicit linking terms than LGPL-2.0.</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04117811"/>
                  </a:ext>
                </a:extLst>
              </a:tr>
              <a:tr h="424342">
                <a:tc>
                  <a:txBody>
                    <a:bodyPr/>
                    <a:lstStyle/>
                    <a:p>
                      <a:pPr marL="0" marR="0">
                        <a:lnSpc>
                          <a:spcPct val="107000"/>
                        </a:lnSpc>
                        <a:spcAft>
                          <a:spcPts val="800"/>
                        </a:spcAft>
                      </a:pPr>
                      <a:r>
                        <a:rPr lang="en-GB" sz="1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LGPL-3.0</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latin typeface="Calibri" panose="020F0502020204030204" pitchFamily="34" charset="0"/>
                          <a:ea typeface="Calibri" panose="020F0502020204030204" pitchFamily="34" charset="0"/>
                          <a:cs typeface="Times New Roman" panose="02020603050405020304" pitchFamily="18" charset="0"/>
                        </a:rPr>
                        <a:t>Yes</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LGPL-2.1 update prohibiting restricting practices on devices.</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93238531"/>
                  </a:ext>
                </a:extLst>
              </a:tr>
              <a:tr h="424342">
                <a:tc>
                  <a:txBody>
                    <a:bodyPr/>
                    <a:lstStyle/>
                    <a:p>
                      <a:pPr marL="0" marR="0">
                        <a:lnSpc>
                          <a:spcPct val="107000"/>
                        </a:lnSpc>
                        <a:spcAft>
                          <a:spcPts val="800"/>
                        </a:spcAft>
                      </a:pPr>
                      <a:r>
                        <a:rPr lang="en-GB" sz="14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MPL-1.1</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Yes (defensive)</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Weak file-level copyleft, older version, can be explicitly relicensed to GPL.</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91625651"/>
                  </a:ext>
                </a:extLst>
              </a:tr>
              <a:tr h="424342">
                <a:tc>
                  <a:txBody>
                    <a:bodyPr/>
                    <a:lstStyle/>
                    <a:p>
                      <a:pPr marL="0" marR="0">
                        <a:lnSpc>
                          <a:spcPct val="107000"/>
                        </a:lnSpc>
                        <a:spcAft>
                          <a:spcPts val="800"/>
                        </a:spcAft>
                      </a:pPr>
                      <a:r>
                        <a:rPr lang="en-GB" sz="1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MPL-2.0</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Yes (defensive, broad)</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Flexible and </a:t>
                      </a:r>
                      <a:r>
                        <a:rPr lang="en-GB" sz="1100" kern="1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widely used, weak file-level </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copyleft</a:t>
                      </a:r>
                      <a:r>
                        <a:rPr lang="en-GB" sz="1100" kern="1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 permits relicensing to GPL unless denied</a:t>
                      </a:r>
                      <a:r>
                        <a:rPr lang="sr-Latn-RS" sz="1100" kern="1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100" kern="1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67303367"/>
                  </a:ext>
                </a:extLst>
              </a:tr>
            </a:tbl>
          </a:graphicData>
        </a:graphic>
      </p:graphicFrame>
    </p:spTree>
    <p:extLst>
      <p:ext uri="{BB962C8B-B14F-4D97-AF65-F5344CB8AC3E}">
        <p14:creationId xmlns:p14="http://schemas.microsoft.com/office/powerpoint/2010/main" val="17957982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AD77B0-6A92-E400-3947-44410D8EFE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5C15F8-853E-8EAB-90C6-A6A114A48302}"/>
              </a:ext>
            </a:extLst>
          </p:cNvPr>
          <p:cNvSpPr>
            <a:spLocks noGrp="1"/>
          </p:cNvSpPr>
          <p:nvPr>
            <p:ph type="title"/>
          </p:nvPr>
        </p:nvSpPr>
        <p:spPr>
          <a:xfrm>
            <a:off x="454525" y="575829"/>
            <a:ext cx="9390692" cy="752705"/>
          </a:xfrm>
        </p:spPr>
        <p:txBody>
          <a:bodyPr/>
          <a:lstStyle/>
          <a:p>
            <a:r>
              <a:rPr lang="en-GB" sz="2000" b="0" noProof="0" dirty="0"/>
              <a:t>Licence Cheat Sheet</a:t>
            </a:r>
            <a:br>
              <a:rPr lang="en-GB" noProof="0" dirty="0"/>
            </a:br>
            <a:r>
              <a:rPr lang="en-GB" noProof="0" dirty="0"/>
              <a:t>High-Risk Licences</a:t>
            </a:r>
          </a:p>
        </p:txBody>
      </p:sp>
      <p:sp>
        <p:nvSpPr>
          <p:cNvPr id="3" name="Slide Number Placeholder 2">
            <a:extLst>
              <a:ext uri="{FF2B5EF4-FFF2-40B4-BE49-F238E27FC236}">
                <a16:creationId xmlns:a16="http://schemas.microsoft.com/office/drawing/2014/main" id="{93875352-F048-927E-20BD-E020836AE2D3}"/>
              </a:ext>
            </a:extLst>
          </p:cNvPr>
          <p:cNvSpPr>
            <a:spLocks noGrp="1"/>
          </p:cNvSpPr>
          <p:nvPr>
            <p:ph type="sldNum" sz="quarter" idx="4"/>
          </p:nvPr>
        </p:nvSpPr>
        <p:spPr/>
        <p:txBody>
          <a:bodyPr/>
          <a:lstStyle/>
          <a:p>
            <a:pPr defTabSz="914377"/>
            <a:fld id="{6FA41F67-6E16-BC4F-8A8C-42F359C0BCBA}" type="slidenum">
              <a:rPr lang="en-GB" smtClean="0"/>
              <a:pPr defTabSz="914377"/>
              <a:t>55</a:t>
            </a:fld>
            <a:endParaRPr lang="en-GB"/>
          </a:p>
        </p:txBody>
      </p:sp>
      <p:graphicFrame>
        <p:nvGraphicFramePr>
          <p:cNvPr id="8" name="Content Placeholder 7">
            <a:extLst>
              <a:ext uri="{FF2B5EF4-FFF2-40B4-BE49-F238E27FC236}">
                <a16:creationId xmlns:a16="http://schemas.microsoft.com/office/drawing/2014/main" id="{860F4565-61BA-68B7-FB24-FA8621B2E325}"/>
              </a:ext>
            </a:extLst>
          </p:cNvPr>
          <p:cNvGraphicFramePr>
            <a:graphicFrameLocks noGrp="1"/>
          </p:cNvGraphicFramePr>
          <p:nvPr>
            <p:ph idx="1"/>
            <p:extLst>
              <p:ext uri="{D42A27DB-BD31-4B8C-83A1-F6EECF244321}">
                <p14:modId xmlns:p14="http://schemas.microsoft.com/office/powerpoint/2010/main" val="228628655"/>
              </p:ext>
            </p:extLst>
          </p:nvPr>
        </p:nvGraphicFramePr>
        <p:xfrm>
          <a:off x="632389" y="1623701"/>
          <a:ext cx="10820285" cy="2461190"/>
        </p:xfrm>
        <a:graphic>
          <a:graphicData uri="http://schemas.openxmlformats.org/drawingml/2006/table">
            <a:tbl>
              <a:tblPr firstRow="1" bandRow="1">
                <a:tableStyleId>{21E4AEA4-8DFA-4A89-87EB-49C32662AFE0}</a:tableStyleId>
              </a:tblPr>
              <a:tblGrid>
                <a:gridCol w="2337793">
                  <a:extLst>
                    <a:ext uri="{9D8B030D-6E8A-4147-A177-3AD203B41FA5}">
                      <a16:colId xmlns:a16="http://schemas.microsoft.com/office/drawing/2014/main" val="3195017300"/>
                    </a:ext>
                  </a:extLst>
                </a:gridCol>
                <a:gridCol w="1454673">
                  <a:extLst>
                    <a:ext uri="{9D8B030D-6E8A-4147-A177-3AD203B41FA5}">
                      <a16:colId xmlns:a16="http://schemas.microsoft.com/office/drawing/2014/main" val="1574115178"/>
                    </a:ext>
                  </a:extLst>
                </a:gridCol>
                <a:gridCol w="7027819">
                  <a:extLst>
                    <a:ext uri="{9D8B030D-6E8A-4147-A177-3AD203B41FA5}">
                      <a16:colId xmlns:a16="http://schemas.microsoft.com/office/drawing/2014/main" val="725296586"/>
                    </a:ext>
                  </a:extLst>
                </a:gridCol>
              </a:tblGrid>
              <a:tr h="492238">
                <a:tc>
                  <a:txBody>
                    <a:bodyPr/>
                    <a:lstStyle/>
                    <a:p>
                      <a:r>
                        <a:rPr lang="en-US" dirty="0" err="1"/>
                        <a:t>Licence</a:t>
                      </a:r>
                      <a:endParaRPr lang="en-US" dirty="0"/>
                    </a:p>
                  </a:txBody>
                  <a:tcPr>
                    <a:solidFill>
                      <a:srgbClr val="C00000"/>
                    </a:solidFill>
                  </a:tcPr>
                </a:tc>
                <a:tc>
                  <a:txBody>
                    <a:bodyPr/>
                    <a:lstStyle/>
                    <a:p>
                      <a:r>
                        <a:rPr lang="en-US"/>
                        <a:t>Patent Grant</a:t>
                      </a:r>
                    </a:p>
                  </a:txBody>
                  <a:tcPr>
                    <a:solidFill>
                      <a:srgbClr val="C00000"/>
                    </a:solidFill>
                  </a:tcPr>
                </a:tc>
                <a:tc>
                  <a:txBody>
                    <a:bodyPr/>
                    <a:lstStyle/>
                    <a:p>
                      <a:r>
                        <a:rPr lang="en-US" dirty="0"/>
                        <a:t>Notes</a:t>
                      </a:r>
                    </a:p>
                  </a:txBody>
                  <a:tcPr>
                    <a:solidFill>
                      <a:srgbClr val="C00000"/>
                    </a:solidFill>
                  </a:tcPr>
                </a:tc>
                <a:extLst>
                  <a:ext uri="{0D108BD9-81ED-4DB2-BD59-A6C34878D82A}">
                    <a16:rowId xmlns:a16="http://schemas.microsoft.com/office/drawing/2014/main" val="1199763638"/>
                  </a:ext>
                </a:extLst>
              </a:tr>
              <a:tr h="492238">
                <a:tc>
                  <a:txBody>
                    <a:bodyPr/>
                    <a:lstStyle/>
                    <a:p>
                      <a:pPr marL="0" marR="0">
                        <a:lnSpc>
                          <a:spcPct val="107000"/>
                        </a:lnSpc>
                        <a:spcAft>
                          <a:spcPts val="800"/>
                        </a:spcAft>
                      </a:pPr>
                      <a:r>
                        <a:rPr lang="en-GB" sz="1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AGPL-3.0</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Yes (defensive)</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GPL-3.0 with source requiring code disclosure </a:t>
                      </a:r>
                      <a:r>
                        <a:rPr lang="en-US" sz="1100" kern="1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network use</a:t>
                      </a:r>
                      <a:r>
                        <a:rPr lang="en-GB" sz="1100" kern="1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100" kern="1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7561332"/>
                  </a:ext>
                </a:extLst>
              </a:tr>
              <a:tr h="492238">
                <a:tc>
                  <a:txBody>
                    <a:bodyPr/>
                    <a:lstStyle/>
                    <a:p>
                      <a:pPr marL="0" marR="0">
                        <a:lnSpc>
                          <a:spcPct val="107000"/>
                        </a:lnSpc>
                        <a:spcAft>
                          <a:spcPts val="800"/>
                        </a:spcAft>
                      </a:pPr>
                      <a:r>
                        <a:rPr lang="en-GB" sz="1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GPL-1.0</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latin typeface="Calibri" panose="020F0502020204030204" pitchFamily="34" charset="0"/>
                          <a:ea typeface="Calibri" panose="020F0502020204030204" pitchFamily="34" charset="0"/>
                          <a:cs typeface="Times New Roman" panose="02020603050405020304" pitchFamily="18" charset="0"/>
                        </a:rPr>
                        <a:t>Early version, less common.</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7835628"/>
                  </a:ext>
                </a:extLst>
              </a:tr>
              <a:tr h="492238">
                <a:tc>
                  <a:txBody>
                    <a:bodyPr/>
                    <a:lstStyle/>
                    <a:p>
                      <a:pPr marL="0" marR="0">
                        <a:lnSpc>
                          <a:spcPct val="107000"/>
                        </a:lnSpc>
                        <a:spcAft>
                          <a:spcPts val="800"/>
                        </a:spcAft>
                      </a:pPr>
                      <a:r>
                        <a:rPr lang="en-GB" sz="1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GPL-2.0</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a:effectLst/>
                          <a:latin typeface="Calibri" panose="020F0502020204030204" pitchFamily="34" charset="0"/>
                          <a:ea typeface="Calibri" panose="020F0502020204030204" pitchFamily="34" charset="0"/>
                          <a:cs typeface="Times New Roman" panose="02020603050405020304" pitchFamily="18" charset="0"/>
                        </a:rPr>
                        <a:t>Widely used, incompatible with GPL-3.0 unless “or later”.</a:t>
                      </a:r>
                      <a:endParaRPr lang="en-US"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2715530"/>
                  </a:ext>
                </a:extLst>
              </a:tr>
              <a:tr h="492238">
                <a:tc>
                  <a:txBody>
                    <a:bodyPr/>
                    <a:lstStyle/>
                    <a:p>
                      <a:pPr marL="0" marR="0">
                        <a:lnSpc>
                          <a:spcPct val="107000"/>
                        </a:lnSpc>
                        <a:spcAft>
                          <a:spcPts val="800"/>
                        </a:spcAft>
                      </a:pPr>
                      <a:r>
                        <a:rPr lang="en-GB" sz="1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GPL-3.0</a:t>
                      </a:r>
                      <a:endParaRPr lang="en-US"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Yes (defensive)</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Aft>
                          <a:spcPts val="800"/>
                        </a:spcAft>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More explicit terms, incompatible with GPL-2.0-only,</a:t>
                      </a:r>
                      <a:r>
                        <a:rPr lang="en-GB" sz="1100" kern="100" baseline="0" dirty="0">
                          <a:effectLst/>
                          <a:latin typeface="Calibri" panose="020F0502020204030204" pitchFamily="34" charset="0"/>
                          <a:ea typeface="Calibri" panose="020F0502020204030204" pitchFamily="34" charset="0"/>
                          <a:cs typeface="Times New Roman" panose="02020603050405020304" pitchFamily="18" charset="0"/>
                        </a:rPr>
                        <a:t> p</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rohibits restricting practices on devices.</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83154473"/>
                  </a:ext>
                </a:extLst>
              </a:tr>
            </a:tbl>
          </a:graphicData>
        </a:graphic>
      </p:graphicFrame>
    </p:spTree>
    <p:extLst>
      <p:ext uri="{BB962C8B-B14F-4D97-AF65-F5344CB8AC3E}">
        <p14:creationId xmlns:p14="http://schemas.microsoft.com/office/powerpoint/2010/main" val="26186799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4FAC3-CE30-13D3-87DB-282E28002402}"/>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96490145-70D3-F5FE-5B89-C912D50283D3}"/>
              </a:ext>
            </a:extLst>
          </p:cNvPr>
          <p:cNvSpPr>
            <a:spLocks noGrp="1"/>
          </p:cNvSpPr>
          <p:nvPr>
            <p:ph sz="quarter" idx="10"/>
          </p:nvPr>
        </p:nvSpPr>
        <p:spPr>
          <a:xfrm>
            <a:off x="10532672" y="5782284"/>
            <a:ext cx="1353542" cy="578163"/>
          </a:xfrm>
        </p:spPr>
        <p:txBody>
          <a:bodyPr>
            <a:normAutofit/>
          </a:bodyPr>
          <a:lstStyle/>
          <a:p>
            <a:pPr marL="0" indent="0">
              <a:buNone/>
            </a:pPr>
            <a:endParaRPr lang="en-US" sz="1100"/>
          </a:p>
        </p:txBody>
      </p:sp>
      <p:sp>
        <p:nvSpPr>
          <p:cNvPr id="11" name="Title 2">
            <a:extLst>
              <a:ext uri="{FF2B5EF4-FFF2-40B4-BE49-F238E27FC236}">
                <a16:creationId xmlns:a16="http://schemas.microsoft.com/office/drawing/2014/main" id="{F024B9F9-A188-C594-BBC3-D77FB5E790E6}"/>
              </a:ext>
            </a:extLst>
          </p:cNvPr>
          <p:cNvSpPr>
            <a:spLocks noGrp="1"/>
          </p:cNvSpPr>
          <p:nvPr>
            <p:ph type="title"/>
          </p:nvPr>
        </p:nvSpPr>
        <p:spPr>
          <a:xfrm>
            <a:off x="400621" y="2002142"/>
            <a:ext cx="9894723" cy="2722258"/>
          </a:xfrm>
        </p:spPr>
        <p:txBody>
          <a:bodyPr/>
          <a:lstStyle/>
          <a:p>
            <a:r>
              <a:rPr lang="en-GB" noProof="0" dirty="0"/>
              <a:t>Part 1 </a:t>
            </a:r>
            <a:br>
              <a:rPr lang="en-GB" noProof="0" dirty="0"/>
            </a:br>
            <a:r>
              <a:rPr lang="en-GB" noProof="0" dirty="0"/>
              <a:t>Essential Aspects of Software Licensing</a:t>
            </a:r>
          </a:p>
        </p:txBody>
      </p:sp>
      <p:sp>
        <p:nvSpPr>
          <p:cNvPr id="3" name="Slide Number Placeholder 2" hidden="1">
            <a:extLst>
              <a:ext uri="{FF2B5EF4-FFF2-40B4-BE49-F238E27FC236}">
                <a16:creationId xmlns:a16="http://schemas.microsoft.com/office/drawing/2014/main" id="{4F49557E-10EF-D5E9-977B-C25DEDD810A1}"/>
              </a:ext>
            </a:extLst>
          </p:cNvPr>
          <p:cNvSpPr>
            <a:spLocks noGrp="1"/>
          </p:cNvSpPr>
          <p:nvPr>
            <p:ph type="sldNum" sz="quarter" idx="4294967295"/>
          </p:nvPr>
        </p:nvSpPr>
        <p:spPr>
          <a:xfrm>
            <a:off x="11452675" y="6502153"/>
            <a:ext cx="569600" cy="321399"/>
          </a:xfrm>
          <a:prstGeom prst="rect">
            <a:avLst/>
          </a:prstGeom>
        </p:spPr>
        <p:txBody>
          <a:bodyPr/>
          <a:lstStyle/>
          <a:p>
            <a:pPr defTabSz="914377">
              <a:spcAft>
                <a:spcPts val="600"/>
              </a:spcAft>
            </a:pPr>
            <a:fld id="{6FA41F67-6E16-BC4F-8A8C-42F359C0BCBA}" type="slidenum">
              <a:rPr lang="en-GB" smtClean="0"/>
              <a:pPr defTabSz="914377">
                <a:spcAft>
                  <a:spcPts val="600"/>
                </a:spcAft>
              </a:pPr>
              <a:t>56</a:t>
            </a:fld>
            <a:endParaRPr lang="en-GB"/>
          </a:p>
        </p:txBody>
      </p:sp>
      <p:sp>
        <p:nvSpPr>
          <p:cNvPr id="13" name="Rectangle 12">
            <a:extLst>
              <a:ext uri="{FF2B5EF4-FFF2-40B4-BE49-F238E27FC236}">
                <a16:creationId xmlns:a16="http://schemas.microsoft.com/office/drawing/2014/main" id="{BC405F50-71E4-3984-BA35-93DB9F279174}"/>
              </a:ext>
            </a:extLst>
          </p:cNvPr>
          <p:cNvSpPr/>
          <p:nvPr/>
        </p:nvSpPr>
        <p:spPr>
          <a:xfrm>
            <a:off x="-1" y="-22303"/>
            <a:ext cx="12192000" cy="6880302"/>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77D30E11-72CE-1D72-23A8-1D6F3AC1ACF8}"/>
              </a:ext>
            </a:extLst>
          </p:cNvPr>
          <p:cNvPicPr>
            <a:picLocks noChangeAspect="1"/>
          </p:cNvPicPr>
          <p:nvPr/>
        </p:nvPicPr>
        <p:blipFill rotWithShape="1">
          <a:blip r:embed="rId2">
            <a:extLst>
              <a:ext uri="{28A0092B-C50C-407E-A947-70E740481C1C}">
                <a14:useLocalDpi xmlns:a14="http://schemas.microsoft.com/office/drawing/2010/main" val="0"/>
              </a:ext>
            </a:extLst>
          </a:blip>
          <a:srcRect l="10048" t="49880" r="43663" b="13066"/>
          <a:stretch/>
        </p:blipFill>
        <p:spPr>
          <a:xfrm>
            <a:off x="3917968" y="2188722"/>
            <a:ext cx="8274032" cy="4669278"/>
          </a:xfrm>
          <a:prstGeom prst="rect">
            <a:avLst/>
          </a:prstGeom>
        </p:spPr>
      </p:pic>
      <p:sp>
        <p:nvSpPr>
          <p:cNvPr id="15" name="Slide Number Placeholder 1">
            <a:extLst>
              <a:ext uri="{FF2B5EF4-FFF2-40B4-BE49-F238E27FC236}">
                <a16:creationId xmlns:a16="http://schemas.microsoft.com/office/drawing/2014/main" id="{2246C95A-01F1-62C6-C2C3-F9B70E8AE37D}"/>
              </a:ext>
            </a:extLst>
          </p:cNvPr>
          <p:cNvSpPr txBox="1">
            <a:spLocks/>
          </p:cNvSpPr>
          <p:nvPr/>
        </p:nvSpPr>
        <p:spPr>
          <a:xfrm>
            <a:off x="11452674" y="512985"/>
            <a:ext cx="569600" cy="32139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fld id="{99DB5B91-B4E4-4EE4-BE5C-3E09032CE5EC}" type="slidenum">
              <a:rPr lang="en-GB" smtClean="0"/>
              <a:pPr defTabSz="914377"/>
              <a:t>56</a:t>
            </a:fld>
            <a:endParaRPr lang="en-GB" dirty="0"/>
          </a:p>
        </p:txBody>
      </p:sp>
      <p:sp>
        <p:nvSpPr>
          <p:cNvPr id="16" name="TextBox 15">
            <a:extLst>
              <a:ext uri="{FF2B5EF4-FFF2-40B4-BE49-F238E27FC236}">
                <a16:creationId xmlns:a16="http://schemas.microsoft.com/office/drawing/2014/main" id="{9CBA37C5-EFFE-EEFF-102F-087CB2022DBC}"/>
              </a:ext>
            </a:extLst>
          </p:cNvPr>
          <p:cNvSpPr txBox="1"/>
          <p:nvPr/>
        </p:nvSpPr>
        <p:spPr>
          <a:xfrm>
            <a:off x="-3441392" y="-1026682"/>
            <a:ext cx="3441391" cy="369332"/>
          </a:xfrm>
          <a:prstGeom prst="rect">
            <a:avLst/>
          </a:prstGeom>
          <a:noFill/>
        </p:spPr>
        <p:txBody>
          <a:bodyPr wrap="none" rtlCol="0">
            <a:spAutoFit/>
          </a:bodyPr>
          <a:lstStyle/>
          <a:p>
            <a:r>
              <a:rPr lang="en-GB" dirty="0">
                <a:highlight>
                  <a:srgbClr val="FFFF00"/>
                </a:highlight>
              </a:rPr>
              <a:t>Paul can we have an agenda slide?</a:t>
            </a:r>
          </a:p>
        </p:txBody>
      </p:sp>
      <p:pic>
        <p:nvPicPr>
          <p:cNvPr id="17" name="Picture 16">
            <a:extLst>
              <a:ext uri="{FF2B5EF4-FFF2-40B4-BE49-F238E27FC236}">
                <a16:creationId xmlns:a16="http://schemas.microsoft.com/office/drawing/2014/main" id="{7EA2C021-613F-E4D1-3321-49DC06F1BB8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0128187" y="673684"/>
            <a:ext cx="1432450" cy="689706"/>
          </a:xfrm>
          <a:prstGeom prst="rect">
            <a:avLst/>
          </a:prstGeom>
        </p:spPr>
      </p:pic>
      <p:sp>
        <p:nvSpPr>
          <p:cNvPr id="18" name="Slide Number Placeholder 2">
            <a:extLst>
              <a:ext uri="{FF2B5EF4-FFF2-40B4-BE49-F238E27FC236}">
                <a16:creationId xmlns:a16="http://schemas.microsoft.com/office/drawing/2014/main" id="{4034A2F8-EFF6-2F01-8495-97659FFD1158}"/>
              </a:ext>
            </a:extLst>
          </p:cNvPr>
          <p:cNvSpPr txBox="1">
            <a:spLocks/>
          </p:cNvSpPr>
          <p:nvPr/>
        </p:nvSpPr>
        <p:spPr>
          <a:xfrm>
            <a:off x="11452674" y="6502152"/>
            <a:ext cx="569600" cy="321399"/>
          </a:xfrm>
          <a:prstGeom prst="rect">
            <a:avLst/>
          </a:prstGeom>
        </p:spPr>
        <p:txBody>
          <a:bodyPr/>
          <a:lstStyle>
            <a:defPPr>
              <a:defRPr lang="en-US"/>
            </a:defPPr>
            <a:lvl1pPr marL="0" algn="r" defTabSz="914400" rtl="0" eaLnBrk="1" latinLnBrk="0" hangingPunct="1">
              <a:defRPr sz="1400" kern="1200">
                <a:solidFill>
                  <a:srgbClr val="1F427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fld id="{6FA41F67-6E16-BC4F-8A8C-42F359C0BCBA}" type="slidenum">
              <a:rPr lang="en-GB" smtClean="0"/>
              <a:pPr defTabSz="914377"/>
              <a:t>56</a:t>
            </a:fld>
            <a:endParaRPr lang="en-GB" dirty="0"/>
          </a:p>
        </p:txBody>
      </p:sp>
      <p:sp>
        <p:nvSpPr>
          <p:cNvPr id="19" name="Title 2">
            <a:extLst>
              <a:ext uri="{FF2B5EF4-FFF2-40B4-BE49-F238E27FC236}">
                <a16:creationId xmlns:a16="http://schemas.microsoft.com/office/drawing/2014/main" id="{6066243C-B44C-D466-A669-2E64E2B336EF}"/>
              </a:ext>
            </a:extLst>
          </p:cNvPr>
          <p:cNvSpPr txBox="1">
            <a:spLocks/>
          </p:cNvSpPr>
          <p:nvPr/>
        </p:nvSpPr>
        <p:spPr>
          <a:xfrm>
            <a:off x="949689" y="2622280"/>
            <a:ext cx="4707192" cy="2722258"/>
          </a:xfrm>
          <a:prstGeom prst="rect">
            <a:avLst/>
          </a:prstGeom>
        </p:spPr>
        <p:txBody>
          <a:bodyPr/>
          <a:lst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a:lstStyle>
          <a:p>
            <a:r>
              <a:rPr lang="en-GB" sz="3600" dirty="0">
                <a:solidFill>
                  <a:schemeClr val="bg1"/>
                </a:solidFill>
              </a:rPr>
              <a:t>Part 3 </a:t>
            </a:r>
            <a:br>
              <a:rPr lang="en-GB" sz="3600" dirty="0">
                <a:solidFill>
                  <a:schemeClr val="bg1"/>
                </a:solidFill>
              </a:rPr>
            </a:br>
            <a:r>
              <a:rPr lang="en-US" sz="3600" dirty="0">
                <a:solidFill>
                  <a:schemeClr val="bg1"/>
                </a:solidFill>
              </a:rPr>
              <a:t>Licensing and Artefacts Creation Process</a:t>
            </a:r>
            <a:endParaRPr lang="en-GB" sz="3600" dirty="0">
              <a:solidFill>
                <a:schemeClr val="bg1"/>
              </a:solidFill>
            </a:endParaRPr>
          </a:p>
        </p:txBody>
      </p:sp>
    </p:spTree>
    <p:extLst>
      <p:ext uri="{BB962C8B-B14F-4D97-AF65-F5344CB8AC3E}">
        <p14:creationId xmlns:p14="http://schemas.microsoft.com/office/powerpoint/2010/main" val="15632370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35C4C-E205-CE44-F392-12DF8255FD18}"/>
            </a:ext>
          </a:extLst>
        </p:cNvPr>
        <p:cNvGrpSpPr/>
        <p:nvPr/>
      </p:nvGrpSpPr>
      <p:grpSpPr>
        <a:xfrm>
          <a:off x="0" y="0"/>
          <a:ext cx="0" cy="0"/>
          <a:chOff x="0" y="0"/>
          <a:chExt cx="0" cy="0"/>
        </a:xfrm>
      </p:grpSpPr>
      <p:sp>
        <p:nvSpPr>
          <p:cNvPr id="8" name="Arrow: Pentagon 7">
            <a:extLst>
              <a:ext uri="{FF2B5EF4-FFF2-40B4-BE49-F238E27FC236}">
                <a16:creationId xmlns:a16="http://schemas.microsoft.com/office/drawing/2014/main" id="{C11E4537-61EF-CAD6-F6FB-AA20A3F1F11F}"/>
              </a:ext>
            </a:extLst>
          </p:cNvPr>
          <p:cNvSpPr/>
          <p:nvPr/>
        </p:nvSpPr>
        <p:spPr>
          <a:xfrm>
            <a:off x="3971961" y="4413780"/>
            <a:ext cx="6678224" cy="618550"/>
          </a:xfrm>
          <a:prstGeom prst="homePlate">
            <a:avLst/>
          </a:prstGeom>
          <a:solidFill>
            <a:schemeClr val="accent1">
              <a:lumMod val="75000"/>
            </a:schemeClr>
          </a:soli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Pentagon 13">
            <a:extLst>
              <a:ext uri="{FF2B5EF4-FFF2-40B4-BE49-F238E27FC236}">
                <a16:creationId xmlns:a16="http://schemas.microsoft.com/office/drawing/2014/main" id="{24819B93-3DE0-4FC1-E5E8-055684666605}"/>
              </a:ext>
            </a:extLst>
          </p:cNvPr>
          <p:cNvSpPr/>
          <p:nvPr/>
        </p:nvSpPr>
        <p:spPr>
          <a:xfrm>
            <a:off x="9255621" y="4413779"/>
            <a:ext cx="1400094" cy="614632"/>
          </a:xfrm>
          <a:prstGeom prst="homePlate">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Pentagon 5">
            <a:extLst>
              <a:ext uri="{FF2B5EF4-FFF2-40B4-BE49-F238E27FC236}">
                <a16:creationId xmlns:a16="http://schemas.microsoft.com/office/drawing/2014/main" id="{D6E1B728-9E15-43BD-4466-86B3E55CF83D}"/>
              </a:ext>
            </a:extLst>
          </p:cNvPr>
          <p:cNvSpPr/>
          <p:nvPr/>
        </p:nvSpPr>
        <p:spPr>
          <a:xfrm>
            <a:off x="3977489" y="3068017"/>
            <a:ext cx="6678226" cy="623306"/>
          </a:xfrm>
          <a:prstGeom prst="homePlat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A1349-4F2E-62E0-23B8-992BF7464DE4}"/>
              </a:ext>
            </a:extLst>
          </p:cNvPr>
          <p:cNvSpPr>
            <a:spLocks noGrp="1"/>
          </p:cNvSpPr>
          <p:nvPr>
            <p:ph type="title"/>
          </p:nvPr>
        </p:nvSpPr>
        <p:spPr>
          <a:xfrm>
            <a:off x="633047" y="552659"/>
            <a:ext cx="10627675" cy="798899"/>
          </a:xfrm>
        </p:spPr>
        <p:txBody>
          <a:bodyPr/>
          <a:lstStyle/>
          <a:p>
            <a:r>
              <a:rPr lang="en-GB" noProof="0" dirty="0"/>
              <a:t>Course Organisation</a:t>
            </a:r>
          </a:p>
        </p:txBody>
      </p:sp>
      <p:sp>
        <p:nvSpPr>
          <p:cNvPr id="12" name="TextBox 11">
            <a:extLst>
              <a:ext uri="{FF2B5EF4-FFF2-40B4-BE49-F238E27FC236}">
                <a16:creationId xmlns:a16="http://schemas.microsoft.com/office/drawing/2014/main" id="{C6EDFD9F-510A-F58C-3BD2-33876E793D8B}"/>
              </a:ext>
            </a:extLst>
          </p:cNvPr>
          <p:cNvSpPr txBox="1"/>
          <p:nvPr/>
        </p:nvSpPr>
        <p:spPr>
          <a:xfrm>
            <a:off x="4870671" y="3171925"/>
            <a:ext cx="4566974" cy="369332"/>
          </a:xfrm>
          <a:prstGeom prst="rect">
            <a:avLst/>
          </a:prstGeom>
          <a:noFill/>
        </p:spPr>
        <p:txBody>
          <a:bodyPr wrap="square">
            <a:spAutoFit/>
          </a:bodyPr>
          <a:lstStyle/>
          <a:p>
            <a:pPr algn="ctr"/>
            <a:r>
              <a:rPr lang="en-GB" b="1" noProof="0" dirty="0">
                <a:solidFill>
                  <a:schemeClr val="bg1"/>
                </a:solidFill>
              </a:rPr>
              <a:t>Open source licences used in GÉANT</a:t>
            </a:r>
          </a:p>
        </p:txBody>
      </p:sp>
      <p:sp>
        <p:nvSpPr>
          <p:cNvPr id="17" name="Arrow: Pentagon 16">
            <a:extLst>
              <a:ext uri="{FF2B5EF4-FFF2-40B4-BE49-F238E27FC236}">
                <a16:creationId xmlns:a16="http://schemas.microsoft.com/office/drawing/2014/main" id="{380DE006-346A-3893-D1CB-B86011E02F78}"/>
              </a:ext>
            </a:extLst>
          </p:cNvPr>
          <p:cNvSpPr/>
          <p:nvPr/>
        </p:nvSpPr>
        <p:spPr>
          <a:xfrm>
            <a:off x="9255621" y="3070739"/>
            <a:ext cx="1400094" cy="620583"/>
          </a:xfrm>
          <a:prstGeom prst="homePlate">
            <a:avLst/>
          </a:prstGeom>
          <a:solidFill>
            <a:srgbClr val="C898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Pentagon 19">
            <a:extLst>
              <a:ext uri="{FF2B5EF4-FFF2-40B4-BE49-F238E27FC236}">
                <a16:creationId xmlns:a16="http://schemas.microsoft.com/office/drawing/2014/main" id="{6AA5F69B-1266-0EBF-F749-EA648C9EE273}"/>
              </a:ext>
            </a:extLst>
          </p:cNvPr>
          <p:cNvSpPr/>
          <p:nvPr/>
        </p:nvSpPr>
        <p:spPr>
          <a:xfrm>
            <a:off x="3977487" y="3790475"/>
            <a:ext cx="6678228" cy="623306"/>
          </a:xfrm>
          <a:prstGeom prst="homePlate">
            <a:avLst/>
          </a:prstGeom>
          <a:solidFill>
            <a:srgbClr val="6BA644"/>
          </a:solidFill>
          <a:ln>
            <a:noFill/>
          </a:ln>
          <a:effectLst>
            <a:glow rad="1397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Pentagon 3">
            <a:extLst>
              <a:ext uri="{FF2B5EF4-FFF2-40B4-BE49-F238E27FC236}">
                <a16:creationId xmlns:a16="http://schemas.microsoft.com/office/drawing/2014/main" id="{6E853A0C-E531-9CF6-B15C-2C2B02DA12A3}"/>
              </a:ext>
            </a:extLst>
          </p:cNvPr>
          <p:cNvSpPr/>
          <p:nvPr/>
        </p:nvSpPr>
        <p:spPr>
          <a:xfrm>
            <a:off x="3977491" y="2342368"/>
            <a:ext cx="6678224" cy="623307"/>
          </a:xfrm>
          <a:prstGeom prst="homePlat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7E48590-7DCF-FFEA-9A26-68C298818981}"/>
              </a:ext>
            </a:extLst>
          </p:cNvPr>
          <p:cNvSpPr txBox="1"/>
          <p:nvPr/>
        </p:nvSpPr>
        <p:spPr>
          <a:xfrm>
            <a:off x="4814880" y="2469234"/>
            <a:ext cx="4566974" cy="369331"/>
          </a:xfrm>
          <a:prstGeom prst="rect">
            <a:avLst/>
          </a:prstGeom>
          <a:noFill/>
        </p:spPr>
        <p:txBody>
          <a:bodyPr wrap="square">
            <a:spAutoFit/>
          </a:bodyPr>
          <a:lstStyle/>
          <a:p>
            <a:pPr algn="ctr"/>
            <a:r>
              <a:rPr lang="en-GB" b="1" noProof="0" dirty="0">
                <a:solidFill>
                  <a:schemeClr val="bg1"/>
                </a:solidFill>
              </a:rPr>
              <a:t>Essential aspects of software licensing</a:t>
            </a:r>
          </a:p>
        </p:txBody>
      </p:sp>
      <p:sp>
        <p:nvSpPr>
          <p:cNvPr id="13" name="Arrow: Pentagon 12">
            <a:extLst>
              <a:ext uri="{FF2B5EF4-FFF2-40B4-BE49-F238E27FC236}">
                <a16:creationId xmlns:a16="http://schemas.microsoft.com/office/drawing/2014/main" id="{332F06CC-2A40-5B5E-41E7-FD53D14D539C}"/>
              </a:ext>
            </a:extLst>
          </p:cNvPr>
          <p:cNvSpPr/>
          <p:nvPr/>
        </p:nvSpPr>
        <p:spPr>
          <a:xfrm>
            <a:off x="9255621" y="2342368"/>
            <a:ext cx="1400094" cy="626030"/>
          </a:xfrm>
          <a:prstGeom prst="homePlate">
            <a:avLst/>
          </a:prstGeom>
          <a:solidFill>
            <a:srgbClr val="7A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664CF56-C9D2-F4E9-910D-C1F5C0B3C93E}"/>
              </a:ext>
            </a:extLst>
          </p:cNvPr>
          <p:cNvSpPr txBox="1"/>
          <p:nvPr/>
        </p:nvSpPr>
        <p:spPr>
          <a:xfrm>
            <a:off x="4784466" y="4499756"/>
            <a:ext cx="4566974" cy="408422"/>
          </a:xfrm>
          <a:prstGeom prst="rect">
            <a:avLst/>
          </a:prstGeom>
          <a:noFill/>
        </p:spPr>
        <p:txBody>
          <a:bodyPr wrap="square">
            <a:spAutoFit/>
          </a:bodyPr>
          <a:lstStyle/>
          <a:p>
            <a:pPr algn="ctr"/>
            <a:r>
              <a:rPr lang="en-GB" b="1" noProof="0" dirty="0">
                <a:solidFill>
                  <a:schemeClr val="bg1"/>
                </a:solidFill>
              </a:rPr>
              <a:t>Compliance and required artefacts</a:t>
            </a:r>
          </a:p>
        </p:txBody>
      </p:sp>
      <p:pic>
        <p:nvPicPr>
          <p:cNvPr id="26" name="Picture 25" descr="A computer with a certificate&#10;&#10;Description automatically generated">
            <a:extLst>
              <a:ext uri="{FF2B5EF4-FFF2-40B4-BE49-F238E27FC236}">
                <a16:creationId xmlns:a16="http://schemas.microsoft.com/office/drawing/2014/main" id="{80B49BEF-43E1-1EF0-F8B8-96EB40A87AC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65197" y="2388750"/>
            <a:ext cx="530297" cy="530297"/>
          </a:xfrm>
          <a:prstGeom prst="rect">
            <a:avLst/>
          </a:prstGeom>
        </p:spPr>
      </p:pic>
      <p:pic>
        <p:nvPicPr>
          <p:cNvPr id="28" name="Picture 27" descr="A black and white logo&#10;&#10;Description automatically generated">
            <a:extLst>
              <a:ext uri="{FF2B5EF4-FFF2-40B4-BE49-F238E27FC236}">
                <a16:creationId xmlns:a16="http://schemas.microsoft.com/office/drawing/2014/main" id="{AAFF2669-3817-12FE-EA41-BF0E83018B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95057" y="4499756"/>
            <a:ext cx="470573" cy="413869"/>
          </a:xfrm>
          <a:prstGeom prst="rect">
            <a:avLst/>
          </a:prstGeom>
        </p:spPr>
      </p:pic>
      <p:pic>
        <p:nvPicPr>
          <p:cNvPr id="30" name="Picture 29" descr="A black and white circle with a keyhole&#10;&#10;Description automatically generated">
            <a:extLst>
              <a:ext uri="{FF2B5EF4-FFF2-40B4-BE49-F238E27FC236}">
                <a16:creationId xmlns:a16="http://schemas.microsoft.com/office/drawing/2014/main" id="{AC6C795E-FC91-F447-0B7D-7B0A83BCAD7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00139" y="3155684"/>
            <a:ext cx="460414" cy="444783"/>
          </a:xfrm>
          <a:prstGeom prst="rect">
            <a:avLst/>
          </a:prstGeom>
        </p:spPr>
      </p:pic>
      <p:sp>
        <p:nvSpPr>
          <p:cNvPr id="16" name="Oval 15">
            <a:extLst>
              <a:ext uri="{FF2B5EF4-FFF2-40B4-BE49-F238E27FC236}">
                <a16:creationId xmlns:a16="http://schemas.microsoft.com/office/drawing/2014/main" id="{BE576A68-9D6F-C77E-3F87-30189CF4BEAB}"/>
              </a:ext>
            </a:extLst>
          </p:cNvPr>
          <p:cNvSpPr/>
          <p:nvPr/>
        </p:nvSpPr>
        <p:spPr>
          <a:xfrm>
            <a:off x="899326" y="1509974"/>
            <a:ext cx="4200282" cy="4200282"/>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5F3CA6BE-A6E9-039D-8118-1488F0E6B332}"/>
              </a:ext>
            </a:extLst>
          </p:cNvPr>
          <p:cNvSpPr/>
          <p:nvPr/>
        </p:nvSpPr>
        <p:spPr>
          <a:xfrm>
            <a:off x="1093404" y="1704053"/>
            <a:ext cx="3844155" cy="3844154"/>
          </a:xfrm>
          <a:prstGeom prst="ellipse">
            <a:avLst/>
          </a:prstGeom>
          <a:solidFill>
            <a:schemeClr val="accent5">
              <a:lumMod val="60000"/>
              <a:lumOff val="40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274B68A3-100C-8933-06C7-9599F8D614CE}"/>
              </a:ext>
            </a:extLst>
          </p:cNvPr>
          <p:cNvSpPr txBox="1"/>
          <p:nvPr/>
        </p:nvSpPr>
        <p:spPr>
          <a:xfrm>
            <a:off x="2047257" y="4726939"/>
            <a:ext cx="1926056" cy="408422"/>
          </a:xfrm>
          <a:prstGeom prst="rect">
            <a:avLst/>
          </a:prstGeom>
          <a:noFill/>
        </p:spPr>
        <p:txBody>
          <a:bodyPr wrap="square">
            <a:spAutoFit/>
          </a:bodyPr>
          <a:lstStyle/>
          <a:p>
            <a:pPr algn="ctr"/>
            <a:r>
              <a:rPr lang="en-GB" b="1" noProof="0" dirty="0">
                <a:solidFill>
                  <a:schemeClr val="bg1"/>
                </a:solidFill>
              </a:rPr>
              <a:t>Structure</a:t>
            </a:r>
          </a:p>
        </p:txBody>
      </p:sp>
      <p:pic>
        <p:nvPicPr>
          <p:cNvPr id="24" name="Picture 23" descr="A white line drawing of a hexagon with circles and dots&#10;&#10;Description automatically generated">
            <a:extLst>
              <a:ext uri="{FF2B5EF4-FFF2-40B4-BE49-F238E27FC236}">
                <a16:creationId xmlns:a16="http://schemas.microsoft.com/office/drawing/2014/main" id="{02E333C1-7E25-2CFB-EC7D-7E8BD258708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5776" y="2359423"/>
            <a:ext cx="2008601" cy="2254014"/>
          </a:xfrm>
          <a:prstGeom prst="rect">
            <a:avLst/>
          </a:prstGeom>
        </p:spPr>
      </p:pic>
      <p:sp>
        <p:nvSpPr>
          <p:cNvPr id="11" name="TextBox 10">
            <a:extLst>
              <a:ext uri="{FF2B5EF4-FFF2-40B4-BE49-F238E27FC236}">
                <a16:creationId xmlns:a16="http://schemas.microsoft.com/office/drawing/2014/main" id="{329A9420-27BE-2887-28D1-466822F5388F}"/>
              </a:ext>
            </a:extLst>
          </p:cNvPr>
          <p:cNvSpPr txBox="1"/>
          <p:nvPr/>
        </p:nvSpPr>
        <p:spPr>
          <a:xfrm>
            <a:off x="4870671" y="3913967"/>
            <a:ext cx="4566974" cy="369331"/>
          </a:xfrm>
          <a:prstGeom prst="rect">
            <a:avLst/>
          </a:prstGeom>
          <a:noFill/>
        </p:spPr>
        <p:txBody>
          <a:bodyPr wrap="square">
            <a:spAutoFit/>
          </a:bodyPr>
          <a:lstStyle/>
          <a:p>
            <a:pPr algn="ctr"/>
            <a:r>
              <a:rPr lang="en-GB" b="1" noProof="0" dirty="0">
                <a:solidFill>
                  <a:schemeClr val="bg1"/>
                </a:solidFill>
              </a:rPr>
              <a:t> </a:t>
            </a:r>
            <a:r>
              <a:rPr lang="en-US" b="1" noProof="0" dirty="0">
                <a:solidFill>
                  <a:schemeClr val="bg1"/>
                </a:solidFill>
              </a:rPr>
              <a:t>Licensing and artefacts creation process</a:t>
            </a:r>
            <a:endParaRPr lang="en-GB" b="1" noProof="0" dirty="0">
              <a:solidFill>
                <a:schemeClr val="bg1"/>
              </a:solidFill>
            </a:endParaRPr>
          </a:p>
        </p:txBody>
      </p:sp>
      <p:sp>
        <p:nvSpPr>
          <p:cNvPr id="21" name="Arrow: Pentagon 20">
            <a:extLst>
              <a:ext uri="{FF2B5EF4-FFF2-40B4-BE49-F238E27FC236}">
                <a16:creationId xmlns:a16="http://schemas.microsoft.com/office/drawing/2014/main" id="{5F12300D-CBF8-6ECB-ED35-8304FE3D0BE7}"/>
              </a:ext>
            </a:extLst>
          </p:cNvPr>
          <p:cNvSpPr/>
          <p:nvPr/>
        </p:nvSpPr>
        <p:spPr>
          <a:xfrm>
            <a:off x="9255621" y="3793199"/>
            <a:ext cx="1400094" cy="620581"/>
          </a:xfrm>
          <a:prstGeom prst="homePlate">
            <a:avLst/>
          </a:prstGeom>
          <a:solidFill>
            <a:schemeClr val="accent6">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Picture 49" descr="Arrow circle with solid fill">
            <a:extLst>
              <a:ext uri="{FF2B5EF4-FFF2-40B4-BE49-F238E27FC236}">
                <a16:creationId xmlns:a16="http://schemas.microsoft.com/office/drawing/2014/main" id="{6501B1CA-3545-E2D9-DA37-3EB4DED11474}"/>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9453971" y="3712096"/>
            <a:ext cx="752747" cy="752747"/>
          </a:xfrm>
          <a:prstGeom prst="rect">
            <a:avLst/>
          </a:prstGeom>
        </p:spPr>
      </p:pic>
    </p:spTree>
    <p:extLst>
      <p:ext uri="{BB962C8B-B14F-4D97-AF65-F5344CB8AC3E}">
        <p14:creationId xmlns:p14="http://schemas.microsoft.com/office/powerpoint/2010/main" val="170192091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045102-AE08-E2C9-8BE7-8AC686F4C3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71CCB9-970D-BB5B-7CEE-5B00D342D6EF}"/>
              </a:ext>
            </a:extLst>
          </p:cNvPr>
          <p:cNvSpPr>
            <a:spLocks noGrp="1"/>
          </p:cNvSpPr>
          <p:nvPr>
            <p:ph type="title"/>
          </p:nvPr>
        </p:nvSpPr>
        <p:spPr>
          <a:xfrm>
            <a:off x="454525" y="559855"/>
            <a:ext cx="9390692" cy="752705"/>
          </a:xfrm>
        </p:spPr>
        <p:txBody>
          <a:bodyPr/>
          <a:lstStyle/>
          <a:p>
            <a:r>
              <a:rPr lang="en-GB" noProof="0" dirty="0"/>
              <a:t>Essential Aspects of Software Licensing</a:t>
            </a:r>
          </a:p>
        </p:txBody>
      </p:sp>
      <p:sp>
        <p:nvSpPr>
          <p:cNvPr id="3" name="Slide Number Placeholder 2">
            <a:extLst>
              <a:ext uri="{FF2B5EF4-FFF2-40B4-BE49-F238E27FC236}">
                <a16:creationId xmlns:a16="http://schemas.microsoft.com/office/drawing/2014/main" id="{A30A3BA1-9844-4C77-B7A6-E09590AEE590}"/>
              </a:ext>
            </a:extLst>
          </p:cNvPr>
          <p:cNvSpPr>
            <a:spLocks noGrp="1"/>
          </p:cNvSpPr>
          <p:nvPr>
            <p:ph type="sldNum" sz="quarter" idx="4"/>
          </p:nvPr>
        </p:nvSpPr>
        <p:spPr/>
        <p:txBody>
          <a:bodyPr/>
          <a:lstStyle/>
          <a:p>
            <a:pPr defTabSz="914377"/>
            <a:fld id="{6FA41F67-6E16-BC4F-8A8C-42F359C0BCBA}" type="slidenum">
              <a:rPr lang="en-GB" smtClean="0"/>
              <a:pPr defTabSz="914377"/>
              <a:t>58</a:t>
            </a:fld>
            <a:endParaRPr lang="en-GB"/>
          </a:p>
        </p:txBody>
      </p:sp>
      <p:graphicFrame>
        <p:nvGraphicFramePr>
          <p:cNvPr id="23" name="Content Placeholder 22">
            <a:extLst>
              <a:ext uri="{FF2B5EF4-FFF2-40B4-BE49-F238E27FC236}">
                <a16:creationId xmlns:a16="http://schemas.microsoft.com/office/drawing/2014/main" id="{D02411BC-5CFD-0988-0C6B-2BCF5BB9F411}"/>
              </a:ext>
            </a:extLst>
          </p:cNvPr>
          <p:cNvGraphicFramePr>
            <a:graphicFrameLocks noGrp="1"/>
          </p:cNvGraphicFramePr>
          <p:nvPr>
            <p:ph idx="1"/>
            <p:extLst>
              <p:ext uri="{D42A27DB-BD31-4B8C-83A1-F6EECF244321}">
                <p14:modId xmlns:p14="http://schemas.microsoft.com/office/powerpoint/2010/main" val="73294532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183080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A98F4-45DA-17FA-2060-C30F66B1B0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0CD1926-E6F7-0DCF-F8DA-5159CF5439AE}"/>
              </a:ext>
            </a:extLst>
          </p:cNvPr>
          <p:cNvSpPr>
            <a:spLocks noGrp="1"/>
          </p:cNvSpPr>
          <p:nvPr>
            <p:ph type="title"/>
          </p:nvPr>
        </p:nvSpPr>
        <p:spPr>
          <a:xfrm>
            <a:off x="454525" y="559106"/>
            <a:ext cx="9390692" cy="752705"/>
          </a:xfrm>
        </p:spPr>
        <p:txBody>
          <a:bodyPr/>
          <a:lstStyle/>
          <a:p>
            <a:r>
              <a:rPr lang="en-GB" noProof="0" dirty="0"/>
              <a:t>Licensing Process Overview</a:t>
            </a:r>
          </a:p>
        </p:txBody>
      </p:sp>
      <p:sp>
        <p:nvSpPr>
          <p:cNvPr id="3" name="Slide Number Placeholder 2">
            <a:extLst>
              <a:ext uri="{FF2B5EF4-FFF2-40B4-BE49-F238E27FC236}">
                <a16:creationId xmlns:a16="http://schemas.microsoft.com/office/drawing/2014/main" id="{FE9E8110-6F2F-60B6-7AFD-8E92801D28DB}"/>
              </a:ext>
            </a:extLst>
          </p:cNvPr>
          <p:cNvSpPr>
            <a:spLocks noGrp="1"/>
          </p:cNvSpPr>
          <p:nvPr>
            <p:ph type="sldNum" sz="quarter" idx="4"/>
          </p:nvPr>
        </p:nvSpPr>
        <p:spPr/>
        <p:txBody>
          <a:bodyPr/>
          <a:lstStyle/>
          <a:p>
            <a:pPr defTabSz="914377"/>
            <a:fld id="{6FA41F67-6E16-BC4F-8A8C-42F359C0BCBA}" type="slidenum">
              <a:rPr lang="en-GB" smtClean="0"/>
              <a:pPr defTabSz="914377"/>
              <a:t>59</a:t>
            </a:fld>
            <a:endParaRPr lang="en-GB"/>
          </a:p>
        </p:txBody>
      </p:sp>
      <p:sp>
        <p:nvSpPr>
          <p:cNvPr id="4" name="Content Placeholder 3">
            <a:extLst>
              <a:ext uri="{FF2B5EF4-FFF2-40B4-BE49-F238E27FC236}">
                <a16:creationId xmlns:a16="http://schemas.microsoft.com/office/drawing/2014/main" id="{F725FC32-1952-A9AC-5489-54ECACC9E9DB}"/>
              </a:ext>
            </a:extLst>
          </p:cNvPr>
          <p:cNvSpPr>
            <a:spLocks noGrp="1"/>
          </p:cNvSpPr>
          <p:nvPr>
            <p:ph idx="1"/>
          </p:nvPr>
        </p:nvSpPr>
        <p:spPr>
          <a:xfrm>
            <a:off x="606751" y="1825625"/>
            <a:ext cx="4879649" cy="4515214"/>
          </a:xfrm>
        </p:spPr>
        <p:txBody>
          <a:bodyPr>
            <a:normAutofit/>
          </a:bodyPr>
          <a:lstStyle/>
          <a:p>
            <a:r>
              <a:rPr lang="en-GB" sz="2200" noProof="0" dirty="0"/>
              <a:t>Gathering information</a:t>
            </a:r>
          </a:p>
          <a:p>
            <a:pPr lvl="1"/>
            <a:r>
              <a:rPr lang="en-GB" noProof="0" dirty="0"/>
              <a:t>Primarily using Mend</a:t>
            </a:r>
          </a:p>
          <a:p>
            <a:r>
              <a:rPr lang="en-GB" sz="2200" noProof="0" dirty="0"/>
              <a:t>Documenting</a:t>
            </a:r>
          </a:p>
          <a:p>
            <a:pPr lvl="1"/>
            <a:r>
              <a:rPr lang="en-GB" noProof="0" dirty="0"/>
              <a:t>Partially by Mend</a:t>
            </a:r>
          </a:p>
          <a:p>
            <a:r>
              <a:rPr lang="en-GB" sz="2200" noProof="0" dirty="0"/>
              <a:t>Remediating</a:t>
            </a:r>
          </a:p>
          <a:p>
            <a:pPr lvl="1"/>
            <a:r>
              <a:rPr lang="en-GB" noProof="0" dirty="0"/>
              <a:t>By the development team</a:t>
            </a:r>
          </a:p>
          <a:p>
            <a:r>
              <a:rPr lang="en-GB" sz="2200" noProof="0" dirty="0"/>
              <a:t>Creating licence-related artefacts</a:t>
            </a:r>
          </a:p>
          <a:p>
            <a:pPr lvl="1"/>
            <a:r>
              <a:rPr lang="en-GB" noProof="0" dirty="0"/>
              <a:t>Prepared by developers, checked by the licensing team</a:t>
            </a:r>
          </a:p>
        </p:txBody>
      </p:sp>
      <p:pic>
        <p:nvPicPr>
          <p:cNvPr id="5" name="Picture 4">
            <a:extLst>
              <a:ext uri="{FF2B5EF4-FFF2-40B4-BE49-F238E27FC236}">
                <a16:creationId xmlns:a16="http://schemas.microsoft.com/office/drawing/2014/main" id="{213F3161-2F0D-E67B-A64D-A90919F1B8C3}"/>
              </a:ext>
            </a:extLst>
          </p:cNvPr>
          <p:cNvPicPr>
            <a:picLocks noChangeAspect="1"/>
          </p:cNvPicPr>
          <p:nvPr/>
        </p:nvPicPr>
        <p:blipFill>
          <a:blip r:embed="rId3"/>
          <a:stretch>
            <a:fillRect/>
          </a:stretch>
        </p:blipFill>
        <p:spPr>
          <a:xfrm>
            <a:off x="6358071" y="808505"/>
            <a:ext cx="5227178" cy="5693648"/>
          </a:xfrm>
          <a:prstGeom prst="rect">
            <a:avLst/>
          </a:prstGeom>
        </p:spPr>
      </p:pic>
    </p:spTree>
    <p:extLst>
      <p:ext uri="{BB962C8B-B14F-4D97-AF65-F5344CB8AC3E}">
        <p14:creationId xmlns:p14="http://schemas.microsoft.com/office/powerpoint/2010/main" val="3602615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896DC5-BE10-CE8A-06FE-6E9435CB75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C972A2-2349-EC05-B8F2-F1C642F6B25A}"/>
              </a:ext>
            </a:extLst>
          </p:cNvPr>
          <p:cNvSpPr>
            <a:spLocks noGrp="1"/>
          </p:cNvSpPr>
          <p:nvPr>
            <p:ph type="title"/>
          </p:nvPr>
        </p:nvSpPr>
        <p:spPr>
          <a:xfrm>
            <a:off x="454525" y="559855"/>
            <a:ext cx="9390692" cy="752705"/>
          </a:xfrm>
        </p:spPr>
        <p:txBody>
          <a:bodyPr/>
          <a:lstStyle/>
          <a:p>
            <a:r>
              <a:rPr lang="en-GB" noProof="0" dirty="0"/>
              <a:t>Essential Aspects of Software Licensing in GÉANT</a:t>
            </a:r>
          </a:p>
        </p:txBody>
      </p:sp>
      <p:sp>
        <p:nvSpPr>
          <p:cNvPr id="3" name="Slide Number Placeholder 2">
            <a:extLst>
              <a:ext uri="{FF2B5EF4-FFF2-40B4-BE49-F238E27FC236}">
                <a16:creationId xmlns:a16="http://schemas.microsoft.com/office/drawing/2014/main" id="{53231C95-9EAA-AE9D-85F5-354E2DC1AD81}"/>
              </a:ext>
            </a:extLst>
          </p:cNvPr>
          <p:cNvSpPr>
            <a:spLocks noGrp="1"/>
          </p:cNvSpPr>
          <p:nvPr>
            <p:ph type="sldNum" sz="quarter" idx="4"/>
          </p:nvPr>
        </p:nvSpPr>
        <p:spPr/>
        <p:txBody>
          <a:bodyPr/>
          <a:lstStyle/>
          <a:p>
            <a:pPr defTabSz="914377"/>
            <a:fld id="{6FA41F67-6E16-BC4F-8A8C-42F359C0BCBA}" type="slidenum">
              <a:rPr lang="en-GB" smtClean="0"/>
              <a:pPr defTabSz="914377"/>
              <a:t>6</a:t>
            </a:fld>
            <a:endParaRPr lang="en-GB"/>
          </a:p>
        </p:txBody>
      </p:sp>
      <p:graphicFrame>
        <p:nvGraphicFramePr>
          <p:cNvPr id="23" name="Content Placeholder 22">
            <a:extLst>
              <a:ext uri="{FF2B5EF4-FFF2-40B4-BE49-F238E27FC236}">
                <a16:creationId xmlns:a16="http://schemas.microsoft.com/office/drawing/2014/main" id="{9F3FAF08-4804-6047-6E9E-641505499D95}"/>
              </a:ext>
            </a:extLst>
          </p:cNvPr>
          <p:cNvGraphicFramePr>
            <a:graphicFrameLocks noGrp="1"/>
          </p:cNvGraphicFramePr>
          <p:nvPr>
            <p:ph idx="1"/>
            <p:extLst>
              <p:ext uri="{D42A27DB-BD31-4B8C-83A1-F6EECF244321}">
                <p14:modId xmlns:p14="http://schemas.microsoft.com/office/powerpoint/2010/main" val="190425335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0754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D875C-60F2-8FDB-347A-A2DACECBA5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31F62B-A91C-AFB5-9E36-07B8A931C5D6}"/>
              </a:ext>
            </a:extLst>
          </p:cNvPr>
          <p:cNvSpPr>
            <a:spLocks noGrp="1"/>
          </p:cNvSpPr>
          <p:nvPr>
            <p:ph type="title"/>
          </p:nvPr>
        </p:nvSpPr>
        <p:spPr>
          <a:xfrm>
            <a:off x="454525" y="575486"/>
            <a:ext cx="9390692" cy="752705"/>
          </a:xfrm>
        </p:spPr>
        <p:txBody>
          <a:bodyPr anchor="ctr">
            <a:normAutofit/>
          </a:bodyPr>
          <a:lstStyle/>
          <a:p>
            <a:r>
              <a:rPr lang="en-GB" b="0" noProof="0" dirty="0"/>
              <a:t>Licensing Process Steps and Artefacts</a:t>
            </a:r>
            <a:br>
              <a:rPr lang="en-GB" noProof="0" dirty="0"/>
            </a:br>
            <a:r>
              <a:rPr lang="en-GB" noProof="0" dirty="0"/>
              <a:t>Preparation</a:t>
            </a:r>
          </a:p>
        </p:txBody>
      </p:sp>
      <p:sp>
        <p:nvSpPr>
          <p:cNvPr id="3" name="Slide Number Placeholder 2">
            <a:extLst>
              <a:ext uri="{FF2B5EF4-FFF2-40B4-BE49-F238E27FC236}">
                <a16:creationId xmlns:a16="http://schemas.microsoft.com/office/drawing/2014/main" id="{B4EB44B5-7FA9-20CF-5E47-6809F3E3766A}"/>
              </a:ext>
            </a:extLst>
          </p:cNvPr>
          <p:cNvSpPr>
            <a:spLocks noGrp="1"/>
          </p:cNvSpPr>
          <p:nvPr>
            <p:ph type="sldNum" sz="quarter" idx="4"/>
          </p:nvPr>
        </p:nvSpPr>
        <p:spPr>
          <a:xfrm>
            <a:off x="11452675" y="6502153"/>
            <a:ext cx="569600" cy="321399"/>
          </a:xfrm>
        </p:spPr>
        <p:txBody>
          <a:bodyPr>
            <a:normAutofit/>
          </a:bodyPr>
          <a:lstStyle/>
          <a:p>
            <a:pPr defTabSz="914377">
              <a:spcAft>
                <a:spcPts val="600"/>
              </a:spcAft>
            </a:pPr>
            <a:fld id="{6FA41F67-6E16-BC4F-8A8C-42F359C0BCBA}" type="slidenum">
              <a:rPr lang="en-GB" smtClean="0"/>
              <a:pPr defTabSz="914377">
                <a:spcAft>
                  <a:spcPts val="600"/>
                </a:spcAft>
              </a:pPr>
              <a:t>60</a:t>
            </a:fld>
            <a:endParaRPr lang="en-GB"/>
          </a:p>
        </p:txBody>
      </p:sp>
      <p:graphicFrame>
        <p:nvGraphicFramePr>
          <p:cNvPr id="8" name="Content Placeholder 3">
            <a:extLst>
              <a:ext uri="{FF2B5EF4-FFF2-40B4-BE49-F238E27FC236}">
                <a16:creationId xmlns:a16="http://schemas.microsoft.com/office/drawing/2014/main" id="{40434BC0-D486-533B-C6AB-4335EE5F410C}"/>
              </a:ext>
            </a:extLst>
          </p:cNvPr>
          <p:cNvGraphicFramePr>
            <a:graphicFrameLocks noGrp="1"/>
          </p:cNvGraphicFramePr>
          <p:nvPr>
            <p:ph idx="1"/>
            <p:extLst>
              <p:ext uri="{D42A27DB-BD31-4B8C-83A1-F6EECF244321}">
                <p14:modId xmlns:p14="http://schemas.microsoft.com/office/powerpoint/2010/main" val="1947009662"/>
              </p:ext>
            </p:extLst>
          </p:nvPr>
        </p:nvGraphicFramePr>
        <p:xfrm>
          <a:off x="522752" y="1608881"/>
          <a:ext cx="11039391" cy="4568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7325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5D158D-89E8-C3FB-7872-93E2F3B722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2D5B08-57B5-5B94-A672-7C71E5B9F71B}"/>
              </a:ext>
            </a:extLst>
          </p:cNvPr>
          <p:cNvSpPr>
            <a:spLocks noGrp="1"/>
          </p:cNvSpPr>
          <p:nvPr>
            <p:ph type="title"/>
          </p:nvPr>
        </p:nvSpPr>
        <p:spPr>
          <a:xfrm>
            <a:off x="454525" y="556487"/>
            <a:ext cx="9390692" cy="752705"/>
          </a:xfrm>
        </p:spPr>
        <p:txBody>
          <a:bodyPr/>
          <a:lstStyle/>
          <a:p>
            <a:r>
              <a:rPr lang="en-GB" sz="2000" b="0" noProof="0" dirty="0"/>
              <a:t>Licensing Process Steps and Artefacts</a:t>
            </a:r>
            <a:br>
              <a:rPr lang="en-GB" sz="2000" noProof="0" dirty="0"/>
            </a:br>
            <a:r>
              <a:rPr lang="en-GB" noProof="0" dirty="0"/>
              <a:t>One or Several Projects?</a:t>
            </a:r>
          </a:p>
        </p:txBody>
      </p:sp>
      <p:sp>
        <p:nvSpPr>
          <p:cNvPr id="3" name="Slide Number Placeholder 2">
            <a:extLst>
              <a:ext uri="{FF2B5EF4-FFF2-40B4-BE49-F238E27FC236}">
                <a16:creationId xmlns:a16="http://schemas.microsoft.com/office/drawing/2014/main" id="{82E4EFCD-4CFF-9F68-9247-82DF078058F5}"/>
              </a:ext>
            </a:extLst>
          </p:cNvPr>
          <p:cNvSpPr>
            <a:spLocks noGrp="1"/>
          </p:cNvSpPr>
          <p:nvPr>
            <p:ph type="sldNum" sz="quarter" idx="4"/>
          </p:nvPr>
        </p:nvSpPr>
        <p:spPr/>
        <p:txBody>
          <a:bodyPr/>
          <a:lstStyle/>
          <a:p>
            <a:pPr defTabSz="914377"/>
            <a:fld id="{6FA41F67-6E16-BC4F-8A8C-42F359C0BCBA}" type="slidenum">
              <a:rPr lang="en-GB" smtClean="0"/>
              <a:pPr defTabSz="914377"/>
              <a:t>61</a:t>
            </a:fld>
            <a:endParaRPr lang="en-GB"/>
          </a:p>
        </p:txBody>
      </p:sp>
      <p:sp>
        <p:nvSpPr>
          <p:cNvPr id="4" name="Content Placeholder 3">
            <a:extLst>
              <a:ext uri="{FF2B5EF4-FFF2-40B4-BE49-F238E27FC236}">
                <a16:creationId xmlns:a16="http://schemas.microsoft.com/office/drawing/2014/main" id="{0C1EFB33-F0C8-5DFB-2203-3E7E4DCEA04F}"/>
              </a:ext>
            </a:extLst>
          </p:cNvPr>
          <p:cNvSpPr>
            <a:spLocks noGrp="1"/>
          </p:cNvSpPr>
          <p:nvPr>
            <p:ph idx="1"/>
          </p:nvPr>
        </p:nvSpPr>
        <p:spPr>
          <a:xfrm>
            <a:off x="564735" y="1825625"/>
            <a:ext cx="10887940" cy="4351338"/>
          </a:xfrm>
        </p:spPr>
        <p:txBody>
          <a:bodyPr>
            <a:normAutofit/>
          </a:bodyPr>
          <a:lstStyle/>
          <a:p>
            <a:r>
              <a:rPr lang="en-GB" sz="2200" noProof="0" dirty="0"/>
              <a:t>Identify components for SCA analysis</a:t>
            </a:r>
          </a:p>
          <a:p>
            <a:r>
              <a:rPr lang="en-GB" sz="2200" noProof="0" dirty="0"/>
              <a:t>Conduct integrated analysis for larger projects and their subprojects to ensure understanding of components</a:t>
            </a:r>
          </a:p>
          <a:p>
            <a:pPr lvl="1"/>
            <a:r>
              <a:rPr lang="en-GB" noProof="0" dirty="0"/>
              <a:t>Integrated view ensures sound licence governance of the entire project</a:t>
            </a:r>
          </a:p>
          <a:p>
            <a:r>
              <a:rPr lang="en-GB" sz="2200" noProof="0" dirty="0"/>
              <a:t>However, a wide scope can lead to loss of focus</a:t>
            </a:r>
          </a:p>
          <a:p>
            <a:pPr lvl="1"/>
            <a:r>
              <a:rPr lang="en-GB" noProof="0" dirty="0"/>
              <a:t>Include additional components only when necessary</a:t>
            </a:r>
          </a:p>
          <a:p>
            <a:pPr lvl="1"/>
            <a:r>
              <a:rPr lang="en-GB" noProof="0" dirty="0"/>
              <a:t>Ensure licence governance aligns with the project scope</a:t>
            </a:r>
          </a:p>
          <a:p>
            <a:r>
              <a:rPr lang="en-GB" sz="2200" noProof="0" dirty="0"/>
              <a:t>Use Mend sparingly for non-GÉANT projects</a:t>
            </a:r>
          </a:p>
          <a:p>
            <a:r>
              <a:rPr lang="en-GB" sz="2200" noProof="0" dirty="0"/>
              <a:t>Align project grouping with features, products or branding decisions</a:t>
            </a:r>
          </a:p>
        </p:txBody>
      </p:sp>
    </p:spTree>
    <p:extLst>
      <p:ext uri="{BB962C8B-B14F-4D97-AF65-F5344CB8AC3E}">
        <p14:creationId xmlns:p14="http://schemas.microsoft.com/office/powerpoint/2010/main" val="97673525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32EA5B-15B1-561A-27FB-592677000B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AB3FFE-240A-9B4A-CD65-22AF060BF7B2}"/>
              </a:ext>
            </a:extLst>
          </p:cNvPr>
          <p:cNvSpPr>
            <a:spLocks noGrp="1"/>
          </p:cNvSpPr>
          <p:nvPr>
            <p:ph type="title"/>
          </p:nvPr>
        </p:nvSpPr>
        <p:spPr>
          <a:xfrm>
            <a:off x="454525" y="582125"/>
            <a:ext cx="9390692" cy="752705"/>
          </a:xfrm>
        </p:spPr>
        <p:txBody>
          <a:bodyPr/>
          <a:lstStyle/>
          <a:p>
            <a:r>
              <a:rPr lang="en-GB" sz="2000" b="0" noProof="0" dirty="0"/>
              <a:t>Licensing Process Steps and Artefacts</a:t>
            </a:r>
            <a:br>
              <a:rPr lang="en-GB" sz="2000" noProof="0" dirty="0"/>
            </a:br>
            <a:r>
              <a:rPr lang="en-GB" noProof="0" dirty="0"/>
              <a:t>Information Gathering and Documenting</a:t>
            </a:r>
          </a:p>
        </p:txBody>
      </p:sp>
      <p:sp>
        <p:nvSpPr>
          <p:cNvPr id="3" name="Slide Number Placeholder 2">
            <a:extLst>
              <a:ext uri="{FF2B5EF4-FFF2-40B4-BE49-F238E27FC236}">
                <a16:creationId xmlns:a16="http://schemas.microsoft.com/office/drawing/2014/main" id="{E6E0F1B7-8625-8624-969F-B063913E79B4}"/>
              </a:ext>
            </a:extLst>
          </p:cNvPr>
          <p:cNvSpPr>
            <a:spLocks noGrp="1"/>
          </p:cNvSpPr>
          <p:nvPr>
            <p:ph type="sldNum" sz="quarter" idx="4"/>
          </p:nvPr>
        </p:nvSpPr>
        <p:spPr/>
        <p:txBody>
          <a:bodyPr/>
          <a:lstStyle/>
          <a:p>
            <a:pPr defTabSz="914377"/>
            <a:fld id="{6FA41F67-6E16-BC4F-8A8C-42F359C0BCBA}" type="slidenum">
              <a:rPr lang="en-GB" smtClean="0"/>
              <a:pPr defTabSz="914377"/>
              <a:t>62</a:t>
            </a:fld>
            <a:endParaRPr lang="en-GB"/>
          </a:p>
        </p:txBody>
      </p:sp>
      <p:graphicFrame>
        <p:nvGraphicFramePr>
          <p:cNvPr id="11" name="Content Placeholder 10">
            <a:extLst>
              <a:ext uri="{FF2B5EF4-FFF2-40B4-BE49-F238E27FC236}">
                <a16:creationId xmlns:a16="http://schemas.microsoft.com/office/drawing/2014/main" id="{A4EC7C45-D371-B6B6-ECB8-3D3D1BC3CA3F}"/>
              </a:ext>
            </a:extLst>
          </p:cNvPr>
          <p:cNvGraphicFramePr>
            <a:graphicFrameLocks noGrp="1"/>
          </p:cNvGraphicFramePr>
          <p:nvPr>
            <p:ph idx="1"/>
            <p:extLst>
              <p:ext uri="{D42A27DB-BD31-4B8C-83A1-F6EECF244321}">
                <p14:modId xmlns:p14="http://schemas.microsoft.com/office/powerpoint/2010/main" val="168233544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1130135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B73CD1-CE0C-BBBD-1922-100BE50E57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ECA556B-1318-AACF-E949-0542C9D166AA}"/>
              </a:ext>
            </a:extLst>
          </p:cNvPr>
          <p:cNvSpPr>
            <a:spLocks noGrp="1"/>
          </p:cNvSpPr>
          <p:nvPr>
            <p:ph type="title"/>
          </p:nvPr>
        </p:nvSpPr>
        <p:spPr>
          <a:xfrm>
            <a:off x="454525" y="582125"/>
            <a:ext cx="9390692" cy="752705"/>
          </a:xfrm>
        </p:spPr>
        <p:txBody>
          <a:bodyPr/>
          <a:lstStyle/>
          <a:p>
            <a:r>
              <a:rPr lang="en-GB" sz="2000" b="0" noProof="0" dirty="0"/>
              <a:t>Licensing Process Steps and Artefacts</a:t>
            </a:r>
            <a:br>
              <a:rPr lang="en-GB" sz="2000" noProof="0" dirty="0"/>
            </a:br>
            <a:r>
              <a:rPr lang="en-GB" noProof="0" dirty="0"/>
              <a:t>Remediation Actions</a:t>
            </a:r>
          </a:p>
        </p:txBody>
      </p:sp>
      <p:sp>
        <p:nvSpPr>
          <p:cNvPr id="3" name="Slide Number Placeholder 2">
            <a:extLst>
              <a:ext uri="{FF2B5EF4-FFF2-40B4-BE49-F238E27FC236}">
                <a16:creationId xmlns:a16="http://schemas.microsoft.com/office/drawing/2014/main" id="{13CF164E-B468-FCEC-40C3-0E6C22A60346}"/>
              </a:ext>
            </a:extLst>
          </p:cNvPr>
          <p:cNvSpPr>
            <a:spLocks noGrp="1"/>
          </p:cNvSpPr>
          <p:nvPr>
            <p:ph type="sldNum" sz="quarter" idx="4"/>
          </p:nvPr>
        </p:nvSpPr>
        <p:spPr/>
        <p:txBody>
          <a:bodyPr/>
          <a:lstStyle/>
          <a:p>
            <a:pPr defTabSz="914377"/>
            <a:fld id="{6FA41F67-6E16-BC4F-8A8C-42F359C0BCBA}" type="slidenum">
              <a:rPr lang="en-GB" smtClean="0"/>
              <a:pPr defTabSz="914377"/>
              <a:t>63</a:t>
            </a:fld>
            <a:endParaRPr lang="en-GB"/>
          </a:p>
        </p:txBody>
      </p:sp>
      <p:graphicFrame>
        <p:nvGraphicFramePr>
          <p:cNvPr id="5" name="Content Placeholder 3">
            <a:extLst>
              <a:ext uri="{FF2B5EF4-FFF2-40B4-BE49-F238E27FC236}">
                <a16:creationId xmlns:a16="http://schemas.microsoft.com/office/drawing/2014/main" id="{9C543CAE-0320-EBFD-4820-8FB12BDE783C}"/>
              </a:ext>
            </a:extLst>
          </p:cNvPr>
          <p:cNvGraphicFramePr>
            <a:graphicFrameLocks/>
          </p:cNvGraphicFramePr>
          <p:nvPr/>
        </p:nvGraphicFramePr>
        <p:xfrm>
          <a:off x="590309" y="1446835"/>
          <a:ext cx="10601454" cy="46500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7800479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2B7B5-DE25-0BD2-FFC5-3D7543AFEA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B0510D0-2C6E-6C72-B2BE-C37C28E9E8CE}"/>
              </a:ext>
            </a:extLst>
          </p:cNvPr>
          <p:cNvSpPr>
            <a:spLocks noGrp="1"/>
          </p:cNvSpPr>
          <p:nvPr>
            <p:ph type="title"/>
          </p:nvPr>
        </p:nvSpPr>
        <p:spPr>
          <a:xfrm>
            <a:off x="454525" y="582125"/>
            <a:ext cx="9390692" cy="752705"/>
          </a:xfrm>
        </p:spPr>
        <p:txBody>
          <a:bodyPr/>
          <a:lstStyle/>
          <a:p>
            <a:r>
              <a:rPr lang="en-GB" sz="2000" b="0" noProof="0" dirty="0"/>
              <a:t>Licensing Process Steps and Artefacts</a:t>
            </a:r>
            <a:br>
              <a:rPr lang="en-GB" sz="2000" noProof="0" dirty="0"/>
            </a:br>
            <a:r>
              <a:rPr lang="en-GB" noProof="0" dirty="0"/>
              <a:t>After Remediation</a:t>
            </a:r>
          </a:p>
        </p:txBody>
      </p:sp>
      <p:sp>
        <p:nvSpPr>
          <p:cNvPr id="3" name="Slide Number Placeholder 2">
            <a:extLst>
              <a:ext uri="{FF2B5EF4-FFF2-40B4-BE49-F238E27FC236}">
                <a16:creationId xmlns:a16="http://schemas.microsoft.com/office/drawing/2014/main" id="{4087E8E5-49B8-3859-AECE-1266F5AE246D}"/>
              </a:ext>
            </a:extLst>
          </p:cNvPr>
          <p:cNvSpPr>
            <a:spLocks noGrp="1"/>
          </p:cNvSpPr>
          <p:nvPr>
            <p:ph type="sldNum" sz="quarter" idx="4"/>
          </p:nvPr>
        </p:nvSpPr>
        <p:spPr/>
        <p:txBody>
          <a:bodyPr/>
          <a:lstStyle/>
          <a:p>
            <a:pPr defTabSz="914377"/>
            <a:fld id="{6FA41F67-6E16-BC4F-8A8C-42F359C0BCBA}" type="slidenum">
              <a:rPr lang="en-GB" smtClean="0"/>
              <a:pPr defTabSz="914377"/>
              <a:t>64</a:t>
            </a:fld>
            <a:endParaRPr lang="en-GB"/>
          </a:p>
        </p:txBody>
      </p:sp>
      <p:sp>
        <p:nvSpPr>
          <p:cNvPr id="4" name="Content Placeholder 3">
            <a:extLst>
              <a:ext uri="{FF2B5EF4-FFF2-40B4-BE49-F238E27FC236}">
                <a16:creationId xmlns:a16="http://schemas.microsoft.com/office/drawing/2014/main" id="{482C293F-3708-93F1-3B22-57ED00F2D24A}"/>
              </a:ext>
            </a:extLst>
          </p:cNvPr>
          <p:cNvSpPr>
            <a:spLocks noGrp="1"/>
          </p:cNvSpPr>
          <p:nvPr>
            <p:ph idx="1"/>
          </p:nvPr>
        </p:nvSpPr>
        <p:spPr>
          <a:xfrm>
            <a:off x="454525" y="1427148"/>
            <a:ext cx="10899275" cy="4749815"/>
          </a:xfrm>
        </p:spPr>
        <p:txBody>
          <a:bodyPr numCol="1" spcCol="274320">
            <a:noAutofit/>
          </a:bodyPr>
          <a:lstStyle/>
          <a:p>
            <a:r>
              <a:rPr lang="en-GB" sz="2200" noProof="0" dirty="0"/>
              <a:t>Update internal information about document </a:t>
            </a:r>
          </a:p>
          <a:p>
            <a:pPr lvl="1"/>
            <a:r>
              <a:rPr lang="en-GB" noProof="0" dirty="0"/>
              <a:t>All detected and tackled dependencies</a:t>
            </a:r>
          </a:p>
          <a:p>
            <a:pPr lvl="1"/>
            <a:r>
              <a:rPr lang="en-GB" noProof="0" dirty="0"/>
              <a:t>Their licences</a:t>
            </a:r>
          </a:p>
          <a:p>
            <a:pPr lvl="1"/>
            <a:r>
              <a:rPr lang="en-GB" noProof="0" dirty="0"/>
              <a:t>Features they provide (and how critical they are)</a:t>
            </a:r>
          </a:p>
          <a:p>
            <a:pPr lvl="1"/>
            <a:r>
              <a:rPr lang="en-GB" noProof="0" dirty="0"/>
              <a:t>Licensing and remediation decisions</a:t>
            </a:r>
          </a:p>
          <a:p>
            <a:pPr lvl="1"/>
            <a:r>
              <a:rPr lang="en-GB" noProof="0" dirty="0"/>
              <a:t>Remediation actions conducted</a:t>
            </a:r>
          </a:p>
          <a:p>
            <a:r>
              <a:rPr lang="en-GB" sz="2200" noProof="0" dirty="0"/>
              <a:t>Repeat SCA and remediation steps as necessary</a:t>
            </a:r>
          </a:p>
        </p:txBody>
      </p:sp>
    </p:spTree>
    <p:extLst>
      <p:ext uri="{BB962C8B-B14F-4D97-AF65-F5344CB8AC3E}">
        <p14:creationId xmlns:p14="http://schemas.microsoft.com/office/powerpoint/2010/main" val="24237303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C3C797-9B8A-12A8-CD54-8E137F04EA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847327-22CA-4458-45D3-C9AB1DE63AC9}"/>
              </a:ext>
            </a:extLst>
          </p:cNvPr>
          <p:cNvSpPr>
            <a:spLocks noGrp="1"/>
          </p:cNvSpPr>
          <p:nvPr>
            <p:ph type="title"/>
          </p:nvPr>
        </p:nvSpPr>
        <p:spPr>
          <a:xfrm>
            <a:off x="454525" y="582126"/>
            <a:ext cx="9390692" cy="752705"/>
          </a:xfrm>
        </p:spPr>
        <p:txBody>
          <a:bodyPr/>
          <a:lstStyle/>
          <a:p>
            <a:r>
              <a:rPr lang="en-GB" sz="2000" b="0" noProof="0" dirty="0"/>
              <a:t>Licensing Process Steps and Artefacts</a:t>
            </a:r>
            <a:br>
              <a:rPr lang="en-GB" sz="2000" noProof="0" dirty="0"/>
            </a:br>
            <a:r>
              <a:rPr lang="en-GB" noProof="0" dirty="0"/>
              <a:t>Creating Licence-Related Artefacts</a:t>
            </a:r>
          </a:p>
        </p:txBody>
      </p:sp>
      <p:sp>
        <p:nvSpPr>
          <p:cNvPr id="3" name="Slide Number Placeholder 2">
            <a:extLst>
              <a:ext uri="{FF2B5EF4-FFF2-40B4-BE49-F238E27FC236}">
                <a16:creationId xmlns:a16="http://schemas.microsoft.com/office/drawing/2014/main" id="{E9B21DF4-66C7-3B35-4EFA-B5A22039FE1C}"/>
              </a:ext>
            </a:extLst>
          </p:cNvPr>
          <p:cNvSpPr>
            <a:spLocks noGrp="1"/>
          </p:cNvSpPr>
          <p:nvPr>
            <p:ph type="sldNum" sz="quarter" idx="4"/>
          </p:nvPr>
        </p:nvSpPr>
        <p:spPr/>
        <p:txBody>
          <a:bodyPr/>
          <a:lstStyle/>
          <a:p>
            <a:pPr defTabSz="914377"/>
            <a:fld id="{6FA41F67-6E16-BC4F-8A8C-42F359C0BCBA}" type="slidenum">
              <a:rPr lang="en-GB" smtClean="0"/>
              <a:pPr defTabSz="914377"/>
              <a:t>65</a:t>
            </a:fld>
            <a:endParaRPr lang="en-GB"/>
          </a:p>
        </p:txBody>
      </p:sp>
      <p:graphicFrame>
        <p:nvGraphicFramePr>
          <p:cNvPr id="6" name="Content Placeholder 5">
            <a:extLst>
              <a:ext uri="{FF2B5EF4-FFF2-40B4-BE49-F238E27FC236}">
                <a16:creationId xmlns:a16="http://schemas.microsoft.com/office/drawing/2014/main" id="{071E784C-3D8D-68CA-7A81-7812EC35B60F}"/>
              </a:ext>
            </a:extLst>
          </p:cNvPr>
          <p:cNvGraphicFramePr>
            <a:graphicFrameLocks noGrp="1"/>
          </p:cNvGraphicFramePr>
          <p:nvPr>
            <p:ph idx="1"/>
          </p:nvPr>
        </p:nvGraphicFramePr>
        <p:xfrm>
          <a:off x="838200" y="1620456"/>
          <a:ext cx="10515600" cy="47616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10707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53A0E-E8A0-40CD-C941-A0A168925B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8A6834-5F7C-6F8F-B7D6-2D462F835FDE}"/>
              </a:ext>
            </a:extLst>
          </p:cNvPr>
          <p:cNvSpPr>
            <a:spLocks noGrp="1"/>
          </p:cNvSpPr>
          <p:nvPr>
            <p:ph type="title"/>
          </p:nvPr>
        </p:nvSpPr>
        <p:spPr>
          <a:xfrm>
            <a:off x="454525" y="573579"/>
            <a:ext cx="9390692" cy="752705"/>
          </a:xfrm>
        </p:spPr>
        <p:txBody>
          <a:bodyPr/>
          <a:lstStyle/>
          <a:p>
            <a:r>
              <a:rPr lang="en-GB" sz="2000" b="0" noProof="0" dirty="0"/>
              <a:t>Licensing Process Steps and Artefacts</a:t>
            </a:r>
            <a:br>
              <a:rPr lang="en-GB" sz="2000" noProof="0" dirty="0"/>
            </a:br>
            <a:r>
              <a:rPr lang="en-GB" noProof="0" dirty="0"/>
              <a:t>Creating Licence-Related Artefacts (cont.)</a:t>
            </a:r>
          </a:p>
        </p:txBody>
      </p:sp>
      <p:sp>
        <p:nvSpPr>
          <p:cNvPr id="3" name="Slide Number Placeholder 2">
            <a:extLst>
              <a:ext uri="{FF2B5EF4-FFF2-40B4-BE49-F238E27FC236}">
                <a16:creationId xmlns:a16="http://schemas.microsoft.com/office/drawing/2014/main" id="{1D13E5EB-DB19-19CE-62BD-E6E97335D126}"/>
              </a:ext>
            </a:extLst>
          </p:cNvPr>
          <p:cNvSpPr>
            <a:spLocks noGrp="1"/>
          </p:cNvSpPr>
          <p:nvPr>
            <p:ph type="sldNum" sz="quarter" idx="4"/>
          </p:nvPr>
        </p:nvSpPr>
        <p:spPr/>
        <p:txBody>
          <a:bodyPr/>
          <a:lstStyle/>
          <a:p>
            <a:pPr defTabSz="914377"/>
            <a:fld id="{6FA41F67-6E16-BC4F-8A8C-42F359C0BCBA}" type="slidenum">
              <a:rPr lang="en-GB" smtClean="0"/>
              <a:pPr defTabSz="914377"/>
              <a:t>66</a:t>
            </a:fld>
            <a:endParaRPr lang="en-GB"/>
          </a:p>
        </p:txBody>
      </p:sp>
      <p:graphicFrame>
        <p:nvGraphicFramePr>
          <p:cNvPr id="6" name="Content Placeholder 5">
            <a:extLst>
              <a:ext uri="{FF2B5EF4-FFF2-40B4-BE49-F238E27FC236}">
                <a16:creationId xmlns:a16="http://schemas.microsoft.com/office/drawing/2014/main" id="{DDB9AD88-57E4-1D9D-7266-1549D9E2515A}"/>
              </a:ext>
            </a:extLst>
          </p:cNvPr>
          <p:cNvGraphicFramePr>
            <a:graphicFrameLocks noGrp="1"/>
          </p:cNvGraphicFramePr>
          <p:nvPr>
            <p:ph idx="1"/>
          </p:nvPr>
        </p:nvGraphicFramePr>
        <p:xfrm>
          <a:off x="598918" y="1551008"/>
          <a:ext cx="10515600" cy="4541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2453560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DEC2F3-0C79-D87D-C8F8-F7B204BDE7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BD87A9-559A-4DF7-3B88-A80D183692C6}"/>
              </a:ext>
            </a:extLst>
          </p:cNvPr>
          <p:cNvSpPr>
            <a:spLocks noGrp="1"/>
          </p:cNvSpPr>
          <p:nvPr>
            <p:ph type="title"/>
          </p:nvPr>
        </p:nvSpPr>
        <p:spPr>
          <a:xfrm>
            <a:off x="454525" y="565034"/>
            <a:ext cx="9390692" cy="752705"/>
          </a:xfrm>
        </p:spPr>
        <p:txBody>
          <a:bodyPr/>
          <a:lstStyle/>
          <a:p>
            <a:r>
              <a:rPr lang="en-GB" sz="2000" b="0" noProof="0" dirty="0"/>
              <a:t>Licensing Process Steps and Artefacts</a:t>
            </a:r>
            <a:br>
              <a:rPr lang="en-GB" sz="2000" noProof="0" dirty="0"/>
            </a:br>
            <a:r>
              <a:rPr lang="en-GB" noProof="0" dirty="0"/>
              <a:t>Creating Licence-Related Artefacts (cont.)</a:t>
            </a:r>
          </a:p>
        </p:txBody>
      </p:sp>
      <p:sp>
        <p:nvSpPr>
          <p:cNvPr id="3" name="Slide Number Placeholder 2">
            <a:extLst>
              <a:ext uri="{FF2B5EF4-FFF2-40B4-BE49-F238E27FC236}">
                <a16:creationId xmlns:a16="http://schemas.microsoft.com/office/drawing/2014/main" id="{FF0F6691-1865-D093-A7E6-CE4BE92CA84A}"/>
              </a:ext>
            </a:extLst>
          </p:cNvPr>
          <p:cNvSpPr>
            <a:spLocks noGrp="1"/>
          </p:cNvSpPr>
          <p:nvPr>
            <p:ph type="sldNum" sz="quarter" idx="4"/>
          </p:nvPr>
        </p:nvSpPr>
        <p:spPr/>
        <p:txBody>
          <a:bodyPr/>
          <a:lstStyle/>
          <a:p>
            <a:pPr defTabSz="914377"/>
            <a:fld id="{6FA41F67-6E16-BC4F-8A8C-42F359C0BCBA}" type="slidenum">
              <a:rPr lang="en-GB" smtClean="0"/>
              <a:pPr defTabSz="914377"/>
              <a:t>67</a:t>
            </a:fld>
            <a:endParaRPr lang="en-GB"/>
          </a:p>
        </p:txBody>
      </p:sp>
      <p:graphicFrame>
        <p:nvGraphicFramePr>
          <p:cNvPr id="6" name="Content Placeholder 5">
            <a:extLst>
              <a:ext uri="{FF2B5EF4-FFF2-40B4-BE49-F238E27FC236}">
                <a16:creationId xmlns:a16="http://schemas.microsoft.com/office/drawing/2014/main" id="{702742D4-0F49-D5ED-37BC-8348D2E1E687}"/>
              </a:ext>
            </a:extLst>
          </p:cNvPr>
          <p:cNvGraphicFramePr>
            <a:graphicFrameLocks noGrp="1"/>
          </p:cNvGraphicFramePr>
          <p:nvPr>
            <p:ph idx="1"/>
          </p:nvPr>
        </p:nvGraphicFramePr>
        <p:xfrm>
          <a:off x="706056" y="1539433"/>
          <a:ext cx="10779888" cy="4923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784688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BFD7D-9C82-FE42-B295-164622749D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15DAFA-1171-0677-3ACE-C0F52B5A0B7E}"/>
              </a:ext>
            </a:extLst>
          </p:cNvPr>
          <p:cNvSpPr>
            <a:spLocks noGrp="1"/>
          </p:cNvSpPr>
          <p:nvPr>
            <p:ph type="title"/>
          </p:nvPr>
        </p:nvSpPr>
        <p:spPr>
          <a:xfrm>
            <a:off x="454525" y="590671"/>
            <a:ext cx="9390692" cy="752705"/>
          </a:xfrm>
        </p:spPr>
        <p:txBody>
          <a:bodyPr/>
          <a:lstStyle/>
          <a:p>
            <a:r>
              <a:rPr lang="en-GB" sz="2000" b="0" noProof="0" dirty="0"/>
              <a:t>Licensing Process Steps and Artefacts</a:t>
            </a:r>
            <a:br>
              <a:rPr lang="en-GB" sz="2000" noProof="0" dirty="0"/>
            </a:br>
            <a:r>
              <a:rPr lang="en-GB" noProof="0" dirty="0"/>
              <a:t>Continuous Licence Management</a:t>
            </a:r>
          </a:p>
        </p:txBody>
      </p:sp>
      <p:sp>
        <p:nvSpPr>
          <p:cNvPr id="3" name="Slide Number Placeholder 2">
            <a:extLst>
              <a:ext uri="{FF2B5EF4-FFF2-40B4-BE49-F238E27FC236}">
                <a16:creationId xmlns:a16="http://schemas.microsoft.com/office/drawing/2014/main" id="{BCAE5199-EC68-738C-38BD-080847961EF5}"/>
              </a:ext>
            </a:extLst>
          </p:cNvPr>
          <p:cNvSpPr>
            <a:spLocks noGrp="1"/>
          </p:cNvSpPr>
          <p:nvPr>
            <p:ph type="sldNum" sz="quarter" idx="4"/>
          </p:nvPr>
        </p:nvSpPr>
        <p:spPr/>
        <p:txBody>
          <a:bodyPr/>
          <a:lstStyle/>
          <a:p>
            <a:pPr defTabSz="914377"/>
            <a:fld id="{6FA41F67-6E16-BC4F-8A8C-42F359C0BCBA}" type="slidenum">
              <a:rPr lang="en-GB" smtClean="0"/>
              <a:pPr defTabSz="914377"/>
              <a:t>68</a:t>
            </a:fld>
            <a:endParaRPr lang="en-GB"/>
          </a:p>
        </p:txBody>
      </p:sp>
      <p:graphicFrame>
        <p:nvGraphicFramePr>
          <p:cNvPr id="5" name="Content Placeholder 4">
            <a:extLst>
              <a:ext uri="{FF2B5EF4-FFF2-40B4-BE49-F238E27FC236}">
                <a16:creationId xmlns:a16="http://schemas.microsoft.com/office/drawing/2014/main" id="{E87B763F-BC07-1685-ADC0-28DAB46F19BB}"/>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755049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0BD3DB-AE81-44E5-C9AF-4772BD841E9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AC1149-DA84-D102-9FC3-1F1241595271}"/>
              </a:ext>
            </a:extLst>
          </p:cNvPr>
          <p:cNvSpPr>
            <a:spLocks noGrp="1"/>
          </p:cNvSpPr>
          <p:nvPr>
            <p:ph type="title"/>
          </p:nvPr>
        </p:nvSpPr>
        <p:spPr>
          <a:xfrm>
            <a:off x="454525" y="552175"/>
            <a:ext cx="9390692" cy="752705"/>
          </a:xfrm>
        </p:spPr>
        <p:txBody>
          <a:bodyPr/>
          <a:lstStyle/>
          <a:p>
            <a:r>
              <a:rPr lang="en-GB" noProof="0" dirty="0"/>
              <a:t>Tracking and Licensing Documentation, Data and Other Works</a:t>
            </a:r>
          </a:p>
        </p:txBody>
      </p:sp>
      <p:sp>
        <p:nvSpPr>
          <p:cNvPr id="3" name="Slide Number Placeholder 2">
            <a:extLst>
              <a:ext uri="{FF2B5EF4-FFF2-40B4-BE49-F238E27FC236}">
                <a16:creationId xmlns:a16="http://schemas.microsoft.com/office/drawing/2014/main" id="{2DF79662-B0B9-F780-911B-71B334073BEA}"/>
              </a:ext>
            </a:extLst>
          </p:cNvPr>
          <p:cNvSpPr>
            <a:spLocks noGrp="1"/>
          </p:cNvSpPr>
          <p:nvPr>
            <p:ph type="sldNum" sz="quarter" idx="4"/>
          </p:nvPr>
        </p:nvSpPr>
        <p:spPr/>
        <p:txBody>
          <a:bodyPr/>
          <a:lstStyle/>
          <a:p>
            <a:pPr defTabSz="914377"/>
            <a:fld id="{6FA41F67-6E16-BC4F-8A8C-42F359C0BCBA}" type="slidenum">
              <a:rPr lang="en-GB" smtClean="0"/>
              <a:pPr defTabSz="914377"/>
              <a:t>69</a:t>
            </a:fld>
            <a:endParaRPr lang="en-GB"/>
          </a:p>
        </p:txBody>
      </p:sp>
      <p:graphicFrame>
        <p:nvGraphicFramePr>
          <p:cNvPr id="7" name="Content Placeholder 6">
            <a:extLst>
              <a:ext uri="{FF2B5EF4-FFF2-40B4-BE49-F238E27FC236}">
                <a16:creationId xmlns:a16="http://schemas.microsoft.com/office/drawing/2014/main" id="{6BB97A68-C97E-AA9F-A697-F9771E332050}"/>
              </a:ext>
            </a:extLst>
          </p:cNvPr>
          <p:cNvGraphicFramePr>
            <a:graphicFrameLocks noGrp="1"/>
          </p:cNvGraphicFramePr>
          <p:nvPr>
            <p:ph idx="1"/>
            <p:extLst>
              <p:ext uri="{D42A27DB-BD31-4B8C-83A1-F6EECF244321}">
                <p14:modId xmlns:p14="http://schemas.microsoft.com/office/powerpoint/2010/main" val="1035294210"/>
              </p:ext>
            </p:extLst>
          </p:nvPr>
        </p:nvGraphicFramePr>
        <p:xfrm>
          <a:off x="838200" y="1247686"/>
          <a:ext cx="10515600" cy="5151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55767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0C51E1-7C58-65DA-A808-6CE0BF456A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06695F-E450-8649-7A2F-EC3D55CAFDD2}"/>
              </a:ext>
            </a:extLst>
          </p:cNvPr>
          <p:cNvSpPr>
            <a:spLocks noGrp="1"/>
          </p:cNvSpPr>
          <p:nvPr>
            <p:ph type="title"/>
          </p:nvPr>
        </p:nvSpPr>
        <p:spPr>
          <a:xfrm>
            <a:off x="454525" y="558732"/>
            <a:ext cx="9390692" cy="752705"/>
          </a:xfrm>
        </p:spPr>
        <p:txBody>
          <a:bodyPr/>
          <a:lstStyle/>
          <a:p>
            <a:r>
              <a:rPr lang="en-GB" sz="2000" b="0" noProof="0" dirty="0"/>
              <a:t>Open-Source Software and Licensing</a:t>
            </a:r>
            <a:br>
              <a:rPr lang="en-GB" noProof="0" dirty="0"/>
            </a:br>
            <a:r>
              <a:rPr lang="en-GB" noProof="0" dirty="0"/>
              <a:t>Key Benefits</a:t>
            </a:r>
          </a:p>
        </p:txBody>
      </p:sp>
      <p:sp>
        <p:nvSpPr>
          <p:cNvPr id="3" name="Slide Number Placeholder 2">
            <a:extLst>
              <a:ext uri="{FF2B5EF4-FFF2-40B4-BE49-F238E27FC236}">
                <a16:creationId xmlns:a16="http://schemas.microsoft.com/office/drawing/2014/main" id="{EFB371F4-9181-AC78-4CD4-F425982678C2}"/>
              </a:ext>
            </a:extLst>
          </p:cNvPr>
          <p:cNvSpPr>
            <a:spLocks noGrp="1"/>
          </p:cNvSpPr>
          <p:nvPr>
            <p:ph type="sldNum" sz="quarter" idx="4"/>
          </p:nvPr>
        </p:nvSpPr>
        <p:spPr/>
        <p:txBody>
          <a:bodyPr/>
          <a:lstStyle/>
          <a:p>
            <a:pPr defTabSz="914377"/>
            <a:fld id="{6FA41F67-6E16-BC4F-8A8C-42F359C0BCBA}" type="slidenum">
              <a:rPr lang="en-GB" smtClean="0"/>
              <a:pPr defTabSz="914377"/>
              <a:t>7</a:t>
            </a:fld>
            <a:endParaRPr lang="en-GB"/>
          </a:p>
        </p:txBody>
      </p:sp>
      <p:graphicFrame>
        <p:nvGraphicFramePr>
          <p:cNvPr id="10" name="Content Placeholder 9">
            <a:extLst>
              <a:ext uri="{FF2B5EF4-FFF2-40B4-BE49-F238E27FC236}">
                <a16:creationId xmlns:a16="http://schemas.microsoft.com/office/drawing/2014/main" id="{1334BC40-38B7-4961-6B04-FB8E78164C79}"/>
              </a:ext>
            </a:extLst>
          </p:cNvPr>
          <p:cNvGraphicFramePr>
            <a:graphicFrameLocks noGrp="1"/>
          </p:cNvGraphicFramePr>
          <p:nvPr>
            <p:ph idx="1"/>
            <p:extLst>
              <p:ext uri="{D42A27DB-BD31-4B8C-83A1-F6EECF244321}">
                <p14:modId xmlns:p14="http://schemas.microsoft.com/office/powerpoint/2010/main" val="220502895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1190474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6F46B-656C-8DB6-2146-17F31FD35687}"/>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80299D3-DDFE-8D8C-4B7A-BA227730C475}"/>
              </a:ext>
            </a:extLst>
          </p:cNvPr>
          <p:cNvSpPr>
            <a:spLocks noGrp="1"/>
          </p:cNvSpPr>
          <p:nvPr>
            <p:ph sz="quarter" idx="10"/>
          </p:nvPr>
        </p:nvSpPr>
        <p:spPr>
          <a:xfrm>
            <a:off x="10532672" y="5782284"/>
            <a:ext cx="1353542" cy="578163"/>
          </a:xfrm>
        </p:spPr>
        <p:txBody>
          <a:bodyPr>
            <a:normAutofit/>
          </a:bodyPr>
          <a:lstStyle/>
          <a:p>
            <a:pPr marL="0" indent="0">
              <a:buNone/>
            </a:pPr>
            <a:endParaRPr lang="en-US" sz="1100"/>
          </a:p>
        </p:txBody>
      </p:sp>
      <p:sp>
        <p:nvSpPr>
          <p:cNvPr id="11" name="Title 2">
            <a:extLst>
              <a:ext uri="{FF2B5EF4-FFF2-40B4-BE49-F238E27FC236}">
                <a16:creationId xmlns:a16="http://schemas.microsoft.com/office/drawing/2014/main" id="{11A08F9C-3434-88F7-762B-DFE58E1D2782}"/>
              </a:ext>
            </a:extLst>
          </p:cNvPr>
          <p:cNvSpPr>
            <a:spLocks noGrp="1"/>
          </p:cNvSpPr>
          <p:nvPr>
            <p:ph type="title"/>
          </p:nvPr>
        </p:nvSpPr>
        <p:spPr>
          <a:xfrm>
            <a:off x="400621" y="2002142"/>
            <a:ext cx="9894723" cy="2722258"/>
          </a:xfrm>
        </p:spPr>
        <p:txBody>
          <a:bodyPr/>
          <a:lstStyle/>
          <a:p>
            <a:r>
              <a:rPr lang="en-GB" noProof="0" dirty="0"/>
              <a:t>Part 1 </a:t>
            </a:r>
            <a:br>
              <a:rPr lang="en-GB" noProof="0" dirty="0"/>
            </a:br>
            <a:r>
              <a:rPr lang="en-GB" noProof="0" dirty="0"/>
              <a:t>Essential Aspects of Software Licensing</a:t>
            </a:r>
          </a:p>
        </p:txBody>
      </p:sp>
      <p:sp>
        <p:nvSpPr>
          <p:cNvPr id="3" name="Slide Number Placeholder 2" hidden="1">
            <a:extLst>
              <a:ext uri="{FF2B5EF4-FFF2-40B4-BE49-F238E27FC236}">
                <a16:creationId xmlns:a16="http://schemas.microsoft.com/office/drawing/2014/main" id="{2943C611-403F-8B75-5B78-FEBA9FDA723A}"/>
              </a:ext>
            </a:extLst>
          </p:cNvPr>
          <p:cNvSpPr>
            <a:spLocks noGrp="1"/>
          </p:cNvSpPr>
          <p:nvPr>
            <p:ph type="sldNum" sz="quarter" idx="4294967295"/>
          </p:nvPr>
        </p:nvSpPr>
        <p:spPr>
          <a:xfrm>
            <a:off x="11452675" y="6502153"/>
            <a:ext cx="569600" cy="321399"/>
          </a:xfrm>
          <a:prstGeom prst="rect">
            <a:avLst/>
          </a:prstGeom>
        </p:spPr>
        <p:txBody>
          <a:bodyPr/>
          <a:lstStyle/>
          <a:p>
            <a:pPr defTabSz="914377">
              <a:spcAft>
                <a:spcPts val="600"/>
              </a:spcAft>
            </a:pPr>
            <a:fld id="{6FA41F67-6E16-BC4F-8A8C-42F359C0BCBA}" type="slidenum">
              <a:rPr lang="en-GB" smtClean="0"/>
              <a:pPr defTabSz="914377">
                <a:spcAft>
                  <a:spcPts val="600"/>
                </a:spcAft>
              </a:pPr>
              <a:t>70</a:t>
            </a:fld>
            <a:endParaRPr lang="en-GB"/>
          </a:p>
        </p:txBody>
      </p:sp>
      <p:sp>
        <p:nvSpPr>
          <p:cNvPr id="13" name="Rectangle 12">
            <a:extLst>
              <a:ext uri="{FF2B5EF4-FFF2-40B4-BE49-F238E27FC236}">
                <a16:creationId xmlns:a16="http://schemas.microsoft.com/office/drawing/2014/main" id="{8377806B-C786-E3D8-74F7-329C9DD60787}"/>
              </a:ext>
            </a:extLst>
          </p:cNvPr>
          <p:cNvSpPr/>
          <p:nvPr/>
        </p:nvSpPr>
        <p:spPr>
          <a:xfrm>
            <a:off x="-1" y="-22303"/>
            <a:ext cx="12192000" cy="6880302"/>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CFE8509D-BE26-3975-D56C-1B8FBDB09A46}"/>
              </a:ext>
            </a:extLst>
          </p:cNvPr>
          <p:cNvPicPr>
            <a:picLocks noChangeAspect="1"/>
          </p:cNvPicPr>
          <p:nvPr/>
        </p:nvPicPr>
        <p:blipFill rotWithShape="1">
          <a:blip r:embed="rId2">
            <a:extLst>
              <a:ext uri="{28A0092B-C50C-407E-A947-70E740481C1C}">
                <a14:useLocalDpi xmlns:a14="http://schemas.microsoft.com/office/drawing/2010/main" val="0"/>
              </a:ext>
            </a:extLst>
          </a:blip>
          <a:srcRect l="10048" t="49880" r="43663" b="13066"/>
          <a:stretch/>
        </p:blipFill>
        <p:spPr>
          <a:xfrm>
            <a:off x="3917968" y="2188722"/>
            <a:ext cx="8274032" cy="4669278"/>
          </a:xfrm>
          <a:prstGeom prst="rect">
            <a:avLst/>
          </a:prstGeom>
        </p:spPr>
      </p:pic>
      <p:sp>
        <p:nvSpPr>
          <p:cNvPr id="15" name="Slide Number Placeholder 1">
            <a:extLst>
              <a:ext uri="{FF2B5EF4-FFF2-40B4-BE49-F238E27FC236}">
                <a16:creationId xmlns:a16="http://schemas.microsoft.com/office/drawing/2014/main" id="{2603A340-AE35-FC85-99AA-6A2768247014}"/>
              </a:ext>
            </a:extLst>
          </p:cNvPr>
          <p:cNvSpPr txBox="1">
            <a:spLocks/>
          </p:cNvSpPr>
          <p:nvPr/>
        </p:nvSpPr>
        <p:spPr>
          <a:xfrm>
            <a:off x="11452674" y="512985"/>
            <a:ext cx="569600" cy="32139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fld id="{99DB5B91-B4E4-4EE4-BE5C-3E09032CE5EC}" type="slidenum">
              <a:rPr lang="en-GB" smtClean="0"/>
              <a:pPr defTabSz="914377"/>
              <a:t>70</a:t>
            </a:fld>
            <a:endParaRPr lang="en-GB" dirty="0"/>
          </a:p>
        </p:txBody>
      </p:sp>
      <p:sp>
        <p:nvSpPr>
          <p:cNvPr id="16" name="TextBox 15">
            <a:extLst>
              <a:ext uri="{FF2B5EF4-FFF2-40B4-BE49-F238E27FC236}">
                <a16:creationId xmlns:a16="http://schemas.microsoft.com/office/drawing/2014/main" id="{1765A91C-A1D2-CCB3-B587-012485B26BE8}"/>
              </a:ext>
            </a:extLst>
          </p:cNvPr>
          <p:cNvSpPr txBox="1"/>
          <p:nvPr/>
        </p:nvSpPr>
        <p:spPr>
          <a:xfrm>
            <a:off x="-3441392" y="-1026682"/>
            <a:ext cx="3441391" cy="369332"/>
          </a:xfrm>
          <a:prstGeom prst="rect">
            <a:avLst/>
          </a:prstGeom>
          <a:noFill/>
        </p:spPr>
        <p:txBody>
          <a:bodyPr wrap="none" rtlCol="0">
            <a:spAutoFit/>
          </a:bodyPr>
          <a:lstStyle/>
          <a:p>
            <a:r>
              <a:rPr lang="en-GB" dirty="0">
                <a:highlight>
                  <a:srgbClr val="FFFF00"/>
                </a:highlight>
              </a:rPr>
              <a:t>Paul can we have an agenda slide?</a:t>
            </a:r>
          </a:p>
        </p:txBody>
      </p:sp>
      <p:pic>
        <p:nvPicPr>
          <p:cNvPr id="17" name="Picture 16">
            <a:extLst>
              <a:ext uri="{FF2B5EF4-FFF2-40B4-BE49-F238E27FC236}">
                <a16:creationId xmlns:a16="http://schemas.microsoft.com/office/drawing/2014/main" id="{74C0F7A1-554C-6637-DD47-E4DAC02348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0128187" y="673684"/>
            <a:ext cx="1432450" cy="689706"/>
          </a:xfrm>
          <a:prstGeom prst="rect">
            <a:avLst/>
          </a:prstGeom>
        </p:spPr>
      </p:pic>
      <p:sp>
        <p:nvSpPr>
          <p:cNvPr id="18" name="Slide Number Placeholder 2">
            <a:extLst>
              <a:ext uri="{FF2B5EF4-FFF2-40B4-BE49-F238E27FC236}">
                <a16:creationId xmlns:a16="http://schemas.microsoft.com/office/drawing/2014/main" id="{EDD87826-8BCF-B72F-6871-923282BA8EB4}"/>
              </a:ext>
            </a:extLst>
          </p:cNvPr>
          <p:cNvSpPr txBox="1">
            <a:spLocks/>
          </p:cNvSpPr>
          <p:nvPr/>
        </p:nvSpPr>
        <p:spPr>
          <a:xfrm>
            <a:off x="11452674" y="6502152"/>
            <a:ext cx="569600" cy="321399"/>
          </a:xfrm>
          <a:prstGeom prst="rect">
            <a:avLst/>
          </a:prstGeom>
        </p:spPr>
        <p:txBody>
          <a:bodyPr/>
          <a:lstStyle>
            <a:defPPr>
              <a:defRPr lang="en-US"/>
            </a:defPPr>
            <a:lvl1pPr marL="0" algn="r" defTabSz="914400" rtl="0" eaLnBrk="1" latinLnBrk="0" hangingPunct="1">
              <a:defRPr sz="1400" kern="1200">
                <a:solidFill>
                  <a:srgbClr val="1F427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fld id="{6FA41F67-6E16-BC4F-8A8C-42F359C0BCBA}" type="slidenum">
              <a:rPr lang="en-GB" smtClean="0"/>
              <a:pPr defTabSz="914377"/>
              <a:t>70</a:t>
            </a:fld>
            <a:endParaRPr lang="en-GB" dirty="0"/>
          </a:p>
        </p:txBody>
      </p:sp>
      <p:sp>
        <p:nvSpPr>
          <p:cNvPr id="19" name="Title 2">
            <a:extLst>
              <a:ext uri="{FF2B5EF4-FFF2-40B4-BE49-F238E27FC236}">
                <a16:creationId xmlns:a16="http://schemas.microsoft.com/office/drawing/2014/main" id="{0F8AD6E5-01D3-5511-71F0-0D2D5F461D7B}"/>
              </a:ext>
            </a:extLst>
          </p:cNvPr>
          <p:cNvSpPr txBox="1">
            <a:spLocks/>
          </p:cNvSpPr>
          <p:nvPr/>
        </p:nvSpPr>
        <p:spPr>
          <a:xfrm>
            <a:off x="949689" y="2622280"/>
            <a:ext cx="5146310" cy="2722258"/>
          </a:xfrm>
          <a:prstGeom prst="rect">
            <a:avLst/>
          </a:prstGeom>
        </p:spPr>
        <p:txBody>
          <a:bodyPr/>
          <a:lst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a:lstStyle>
          <a:p>
            <a:r>
              <a:rPr lang="en-US" sz="3600" dirty="0">
                <a:solidFill>
                  <a:schemeClr val="bg1"/>
                </a:solidFill>
              </a:rPr>
              <a:t>Part 4</a:t>
            </a:r>
            <a:br>
              <a:rPr lang="en-US" sz="3600" dirty="0">
                <a:solidFill>
                  <a:schemeClr val="bg1"/>
                </a:solidFill>
              </a:rPr>
            </a:br>
            <a:r>
              <a:rPr lang="en-US" sz="3600" dirty="0">
                <a:solidFill>
                  <a:schemeClr val="bg1"/>
                </a:solidFill>
              </a:rPr>
              <a:t>Compliance and Required Artefacts</a:t>
            </a:r>
            <a:endParaRPr lang="en-GB" sz="3600" dirty="0">
              <a:solidFill>
                <a:schemeClr val="bg1"/>
              </a:solidFill>
            </a:endParaRPr>
          </a:p>
        </p:txBody>
      </p:sp>
    </p:spTree>
    <p:extLst>
      <p:ext uri="{BB962C8B-B14F-4D97-AF65-F5344CB8AC3E}">
        <p14:creationId xmlns:p14="http://schemas.microsoft.com/office/powerpoint/2010/main" val="95774171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5134EF-ED13-53B8-ED7D-760549A9F5E0}"/>
            </a:ext>
          </a:extLst>
        </p:cNvPr>
        <p:cNvGrpSpPr/>
        <p:nvPr/>
      </p:nvGrpSpPr>
      <p:grpSpPr>
        <a:xfrm>
          <a:off x="0" y="0"/>
          <a:ext cx="0" cy="0"/>
          <a:chOff x="0" y="0"/>
          <a:chExt cx="0" cy="0"/>
        </a:xfrm>
      </p:grpSpPr>
      <p:sp>
        <p:nvSpPr>
          <p:cNvPr id="20" name="Arrow: Pentagon 19">
            <a:extLst>
              <a:ext uri="{FF2B5EF4-FFF2-40B4-BE49-F238E27FC236}">
                <a16:creationId xmlns:a16="http://schemas.microsoft.com/office/drawing/2014/main" id="{3AB2FA13-7190-7BD9-A800-9472818AAEE0}"/>
              </a:ext>
            </a:extLst>
          </p:cNvPr>
          <p:cNvSpPr/>
          <p:nvPr/>
        </p:nvSpPr>
        <p:spPr>
          <a:xfrm>
            <a:off x="3977487" y="3790475"/>
            <a:ext cx="6678228" cy="623306"/>
          </a:xfrm>
          <a:prstGeom prst="homePlate">
            <a:avLst/>
          </a:prstGeom>
          <a:solidFill>
            <a:srgbClr val="6BA644"/>
          </a:soli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Pentagon 7">
            <a:extLst>
              <a:ext uri="{FF2B5EF4-FFF2-40B4-BE49-F238E27FC236}">
                <a16:creationId xmlns:a16="http://schemas.microsoft.com/office/drawing/2014/main" id="{0C585B29-E919-5DF2-44CF-CC387A97B24E}"/>
              </a:ext>
            </a:extLst>
          </p:cNvPr>
          <p:cNvSpPr/>
          <p:nvPr/>
        </p:nvSpPr>
        <p:spPr>
          <a:xfrm>
            <a:off x="3971961" y="4413780"/>
            <a:ext cx="6678224" cy="618550"/>
          </a:xfrm>
          <a:prstGeom prst="homePlate">
            <a:avLst/>
          </a:prstGeom>
          <a:solidFill>
            <a:schemeClr val="accent1">
              <a:lumMod val="75000"/>
            </a:schemeClr>
          </a:solidFill>
          <a:ln>
            <a:noFill/>
          </a:ln>
          <a:effectLst>
            <a:glow rad="1397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Pentagon 13">
            <a:extLst>
              <a:ext uri="{FF2B5EF4-FFF2-40B4-BE49-F238E27FC236}">
                <a16:creationId xmlns:a16="http://schemas.microsoft.com/office/drawing/2014/main" id="{A31F397D-6E6B-D625-13A5-CD1DEEC38C9F}"/>
              </a:ext>
            </a:extLst>
          </p:cNvPr>
          <p:cNvSpPr/>
          <p:nvPr/>
        </p:nvSpPr>
        <p:spPr>
          <a:xfrm>
            <a:off x="9255621" y="4413779"/>
            <a:ext cx="1400094" cy="614632"/>
          </a:xfrm>
          <a:prstGeom prst="homePlate">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Pentagon 5">
            <a:extLst>
              <a:ext uri="{FF2B5EF4-FFF2-40B4-BE49-F238E27FC236}">
                <a16:creationId xmlns:a16="http://schemas.microsoft.com/office/drawing/2014/main" id="{98F70A22-FF70-AEA6-CD20-319A4F1AEDD6}"/>
              </a:ext>
            </a:extLst>
          </p:cNvPr>
          <p:cNvSpPr/>
          <p:nvPr/>
        </p:nvSpPr>
        <p:spPr>
          <a:xfrm>
            <a:off x="3977489" y="3068017"/>
            <a:ext cx="6678226" cy="623306"/>
          </a:xfrm>
          <a:prstGeom prst="homePlat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694938-B307-3EB0-51D2-6087A378A00A}"/>
              </a:ext>
            </a:extLst>
          </p:cNvPr>
          <p:cNvSpPr>
            <a:spLocks noGrp="1"/>
          </p:cNvSpPr>
          <p:nvPr>
            <p:ph type="title"/>
          </p:nvPr>
        </p:nvSpPr>
        <p:spPr>
          <a:xfrm>
            <a:off x="633047" y="552659"/>
            <a:ext cx="10627675" cy="798899"/>
          </a:xfrm>
        </p:spPr>
        <p:txBody>
          <a:bodyPr/>
          <a:lstStyle/>
          <a:p>
            <a:r>
              <a:rPr lang="en-GB" noProof="0" dirty="0"/>
              <a:t>Course Organisation</a:t>
            </a:r>
          </a:p>
        </p:txBody>
      </p:sp>
      <p:sp>
        <p:nvSpPr>
          <p:cNvPr id="12" name="TextBox 11">
            <a:extLst>
              <a:ext uri="{FF2B5EF4-FFF2-40B4-BE49-F238E27FC236}">
                <a16:creationId xmlns:a16="http://schemas.microsoft.com/office/drawing/2014/main" id="{65FC0DD5-A7BA-D6AB-C49F-DB63A1BD6BAB}"/>
              </a:ext>
            </a:extLst>
          </p:cNvPr>
          <p:cNvSpPr txBox="1"/>
          <p:nvPr/>
        </p:nvSpPr>
        <p:spPr>
          <a:xfrm>
            <a:off x="4870671" y="3171925"/>
            <a:ext cx="4566974" cy="369332"/>
          </a:xfrm>
          <a:prstGeom prst="rect">
            <a:avLst/>
          </a:prstGeom>
          <a:noFill/>
        </p:spPr>
        <p:txBody>
          <a:bodyPr wrap="square">
            <a:spAutoFit/>
          </a:bodyPr>
          <a:lstStyle/>
          <a:p>
            <a:pPr algn="ctr"/>
            <a:r>
              <a:rPr lang="en-GB" b="1" noProof="0" dirty="0">
                <a:solidFill>
                  <a:schemeClr val="bg1"/>
                </a:solidFill>
              </a:rPr>
              <a:t>Open source licences used in GÉANT</a:t>
            </a:r>
          </a:p>
        </p:txBody>
      </p:sp>
      <p:sp>
        <p:nvSpPr>
          <p:cNvPr id="17" name="Arrow: Pentagon 16">
            <a:extLst>
              <a:ext uri="{FF2B5EF4-FFF2-40B4-BE49-F238E27FC236}">
                <a16:creationId xmlns:a16="http://schemas.microsoft.com/office/drawing/2014/main" id="{1F5F17E5-2533-EEE6-65CB-0D42F2C75435}"/>
              </a:ext>
            </a:extLst>
          </p:cNvPr>
          <p:cNvSpPr/>
          <p:nvPr/>
        </p:nvSpPr>
        <p:spPr>
          <a:xfrm>
            <a:off x="9255621" y="3070739"/>
            <a:ext cx="1400094" cy="620583"/>
          </a:xfrm>
          <a:prstGeom prst="homePlate">
            <a:avLst/>
          </a:prstGeom>
          <a:solidFill>
            <a:srgbClr val="C898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Pentagon 3">
            <a:extLst>
              <a:ext uri="{FF2B5EF4-FFF2-40B4-BE49-F238E27FC236}">
                <a16:creationId xmlns:a16="http://schemas.microsoft.com/office/drawing/2014/main" id="{B27F1AF9-0C81-ECC2-0E36-F31E2ECFA504}"/>
              </a:ext>
            </a:extLst>
          </p:cNvPr>
          <p:cNvSpPr/>
          <p:nvPr/>
        </p:nvSpPr>
        <p:spPr>
          <a:xfrm>
            <a:off x="3977491" y="2342368"/>
            <a:ext cx="6678224" cy="623307"/>
          </a:xfrm>
          <a:prstGeom prst="homePlat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2463F8A-A245-29D6-EA73-7B3DE46535E7}"/>
              </a:ext>
            </a:extLst>
          </p:cNvPr>
          <p:cNvSpPr txBox="1"/>
          <p:nvPr/>
        </p:nvSpPr>
        <p:spPr>
          <a:xfrm>
            <a:off x="4814880" y="2469234"/>
            <a:ext cx="4566974" cy="369331"/>
          </a:xfrm>
          <a:prstGeom prst="rect">
            <a:avLst/>
          </a:prstGeom>
          <a:noFill/>
        </p:spPr>
        <p:txBody>
          <a:bodyPr wrap="square">
            <a:spAutoFit/>
          </a:bodyPr>
          <a:lstStyle/>
          <a:p>
            <a:pPr algn="ctr"/>
            <a:r>
              <a:rPr lang="en-GB" b="1" noProof="0" dirty="0">
                <a:solidFill>
                  <a:schemeClr val="bg1"/>
                </a:solidFill>
              </a:rPr>
              <a:t>Essential aspects of software licensing</a:t>
            </a:r>
          </a:p>
        </p:txBody>
      </p:sp>
      <p:sp>
        <p:nvSpPr>
          <p:cNvPr id="13" name="Arrow: Pentagon 12">
            <a:extLst>
              <a:ext uri="{FF2B5EF4-FFF2-40B4-BE49-F238E27FC236}">
                <a16:creationId xmlns:a16="http://schemas.microsoft.com/office/drawing/2014/main" id="{B03B2172-E536-B0E8-AE58-09997479B952}"/>
              </a:ext>
            </a:extLst>
          </p:cNvPr>
          <p:cNvSpPr/>
          <p:nvPr/>
        </p:nvSpPr>
        <p:spPr>
          <a:xfrm>
            <a:off x="9255621" y="2342368"/>
            <a:ext cx="1400094" cy="626030"/>
          </a:xfrm>
          <a:prstGeom prst="homePlate">
            <a:avLst/>
          </a:prstGeom>
          <a:solidFill>
            <a:srgbClr val="7A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8FB701E-8B68-F61B-3A9B-50649A1B11DE}"/>
              </a:ext>
            </a:extLst>
          </p:cNvPr>
          <p:cNvSpPr txBox="1"/>
          <p:nvPr/>
        </p:nvSpPr>
        <p:spPr>
          <a:xfrm>
            <a:off x="4784466" y="4499756"/>
            <a:ext cx="4566974" cy="408422"/>
          </a:xfrm>
          <a:prstGeom prst="rect">
            <a:avLst/>
          </a:prstGeom>
          <a:noFill/>
        </p:spPr>
        <p:txBody>
          <a:bodyPr wrap="square">
            <a:spAutoFit/>
          </a:bodyPr>
          <a:lstStyle/>
          <a:p>
            <a:pPr algn="ctr"/>
            <a:r>
              <a:rPr lang="en-GB" b="1" noProof="0" dirty="0">
                <a:solidFill>
                  <a:schemeClr val="bg1"/>
                </a:solidFill>
              </a:rPr>
              <a:t>Compliance and required artefacts</a:t>
            </a:r>
          </a:p>
        </p:txBody>
      </p:sp>
      <p:pic>
        <p:nvPicPr>
          <p:cNvPr id="26" name="Picture 25" descr="A computer with a certificate&#10;&#10;Description automatically generated">
            <a:extLst>
              <a:ext uri="{FF2B5EF4-FFF2-40B4-BE49-F238E27FC236}">
                <a16:creationId xmlns:a16="http://schemas.microsoft.com/office/drawing/2014/main" id="{74C7DF41-C891-6979-2266-DEA6086F1F5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65197" y="2388750"/>
            <a:ext cx="530297" cy="530297"/>
          </a:xfrm>
          <a:prstGeom prst="rect">
            <a:avLst/>
          </a:prstGeom>
        </p:spPr>
      </p:pic>
      <p:pic>
        <p:nvPicPr>
          <p:cNvPr id="28" name="Picture 27" descr="A black and white logo&#10;&#10;Description automatically generated">
            <a:extLst>
              <a:ext uri="{FF2B5EF4-FFF2-40B4-BE49-F238E27FC236}">
                <a16:creationId xmlns:a16="http://schemas.microsoft.com/office/drawing/2014/main" id="{AFD79D3F-E1F9-0A04-716E-08AC0CA891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95057" y="4499756"/>
            <a:ext cx="470573" cy="413869"/>
          </a:xfrm>
          <a:prstGeom prst="rect">
            <a:avLst/>
          </a:prstGeom>
        </p:spPr>
      </p:pic>
      <p:pic>
        <p:nvPicPr>
          <p:cNvPr id="30" name="Picture 29" descr="A black and white circle with a keyhole&#10;&#10;Description automatically generated">
            <a:extLst>
              <a:ext uri="{FF2B5EF4-FFF2-40B4-BE49-F238E27FC236}">
                <a16:creationId xmlns:a16="http://schemas.microsoft.com/office/drawing/2014/main" id="{2729F0AC-EBB4-B97E-5205-E8B1A78B5E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00139" y="3155684"/>
            <a:ext cx="460414" cy="444783"/>
          </a:xfrm>
          <a:prstGeom prst="rect">
            <a:avLst/>
          </a:prstGeom>
        </p:spPr>
      </p:pic>
      <p:sp>
        <p:nvSpPr>
          <p:cNvPr id="16" name="Oval 15">
            <a:extLst>
              <a:ext uri="{FF2B5EF4-FFF2-40B4-BE49-F238E27FC236}">
                <a16:creationId xmlns:a16="http://schemas.microsoft.com/office/drawing/2014/main" id="{92ACF613-89B1-45E2-C59E-9434774021AF}"/>
              </a:ext>
            </a:extLst>
          </p:cNvPr>
          <p:cNvSpPr/>
          <p:nvPr/>
        </p:nvSpPr>
        <p:spPr>
          <a:xfrm>
            <a:off x="899326" y="1509974"/>
            <a:ext cx="4200282" cy="4200282"/>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49C07F81-C30D-F107-5E26-A8EBF8C3DA33}"/>
              </a:ext>
            </a:extLst>
          </p:cNvPr>
          <p:cNvSpPr/>
          <p:nvPr/>
        </p:nvSpPr>
        <p:spPr>
          <a:xfrm>
            <a:off x="1093404" y="1704053"/>
            <a:ext cx="3844155" cy="3844154"/>
          </a:xfrm>
          <a:prstGeom prst="ellipse">
            <a:avLst/>
          </a:prstGeom>
          <a:solidFill>
            <a:schemeClr val="accent5">
              <a:lumMod val="60000"/>
              <a:lumOff val="40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62259048-EF3F-ABB2-8F53-9DCE942391E9}"/>
              </a:ext>
            </a:extLst>
          </p:cNvPr>
          <p:cNvSpPr txBox="1"/>
          <p:nvPr/>
        </p:nvSpPr>
        <p:spPr>
          <a:xfrm>
            <a:off x="2047257" y="4726939"/>
            <a:ext cx="1926056" cy="408422"/>
          </a:xfrm>
          <a:prstGeom prst="rect">
            <a:avLst/>
          </a:prstGeom>
          <a:noFill/>
        </p:spPr>
        <p:txBody>
          <a:bodyPr wrap="square">
            <a:spAutoFit/>
          </a:bodyPr>
          <a:lstStyle/>
          <a:p>
            <a:pPr algn="ctr"/>
            <a:r>
              <a:rPr lang="en-GB" b="1" noProof="0" dirty="0">
                <a:solidFill>
                  <a:schemeClr val="bg1"/>
                </a:solidFill>
              </a:rPr>
              <a:t>Structure</a:t>
            </a:r>
          </a:p>
        </p:txBody>
      </p:sp>
      <p:pic>
        <p:nvPicPr>
          <p:cNvPr id="24" name="Picture 23" descr="A white line drawing of a hexagon with circles and dots&#10;&#10;Description automatically generated">
            <a:extLst>
              <a:ext uri="{FF2B5EF4-FFF2-40B4-BE49-F238E27FC236}">
                <a16:creationId xmlns:a16="http://schemas.microsoft.com/office/drawing/2014/main" id="{2223DA42-9EBE-1F46-DF27-8382285D39D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35776" y="2359423"/>
            <a:ext cx="2008601" cy="2254014"/>
          </a:xfrm>
          <a:prstGeom prst="rect">
            <a:avLst/>
          </a:prstGeom>
        </p:spPr>
      </p:pic>
      <p:sp>
        <p:nvSpPr>
          <p:cNvPr id="11" name="TextBox 10">
            <a:extLst>
              <a:ext uri="{FF2B5EF4-FFF2-40B4-BE49-F238E27FC236}">
                <a16:creationId xmlns:a16="http://schemas.microsoft.com/office/drawing/2014/main" id="{4CE06232-EDC0-B14D-732E-5ECC48A95A53}"/>
              </a:ext>
            </a:extLst>
          </p:cNvPr>
          <p:cNvSpPr txBox="1"/>
          <p:nvPr/>
        </p:nvSpPr>
        <p:spPr>
          <a:xfrm>
            <a:off x="4870671" y="3913967"/>
            <a:ext cx="4566974" cy="369331"/>
          </a:xfrm>
          <a:prstGeom prst="rect">
            <a:avLst/>
          </a:prstGeom>
          <a:noFill/>
        </p:spPr>
        <p:txBody>
          <a:bodyPr wrap="square">
            <a:spAutoFit/>
          </a:bodyPr>
          <a:lstStyle/>
          <a:p>
            <a:pPr algn="ctr"/>
            <a:r>
              <a:rPr lang="en-GB" b="1" noProof="0" dirty="0">
                <a:solidFill>
                  <a:schemeClr val="bg1"/>
                </a:solidFill>
              </a:rPr>
              <a:t> </a:t>
            </a:r>
            <a:r>
              <a:rPr lang="en-US" b="1" noProof="0" dirty="0">
                <a:solidFill>
                  <a:schemeClr val="bg1"/>
                </a:solidFill>
              </a:rPr>
              <a:t>Licensing and artefacts creation process</a:t>
            </a:r>
            <a:endParaRPr lang="en-GB" b="1" noProof="0" dirty="0">
              <a:solidFill>
                <a:schemeClr val="bg1"/>
              </a:solidFill>
            </a:endParaRPr>
          </a:p>
        </p:txBody>
      </p:sp>
      <p:sp>
        <p:nvSpPr>
          <p:cNvPr id="21" name="Arrow: Pentagon 20">
            <a:extLst>
              <a:ext uri="{FF2B5EF4-FFF2-40B4-BE49-F238E27FC236}">
                <a16:creationId xmlns:a16="http://schemas.microsoft.com/office/drawing/2014/main" id="{4CF2927E-EB44-6D89-C2B8-72D179E206D3}"/>
              </a:ext>
            </a:extLst>
          </p:cNvPr>
          <p:cNvSpPr/>
          <p:nvPr/>
        </p:nvSpPr>
        <p:spPr>
          <a:xfrm>
            <a:off x="9255621" y="3793199"/>
            <a:ext cx="1400094" cy="620581"/>
          </a:xfrm>
          <a:prstGeom prst="homePlate">
            <a:avLst/>
          </a:prstGeom>
          <a:solidFill>
            <a:schemeClr val="accent6">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Picture 49" descr="Arrow circle with solid fill">
            <a:extLst>
              <a:ext uri="{FF2B5EF4-FFF2-40B4-BE49-F238E27FC236}">
                <a16:creationId xmlns:a16="http://schemas.microsoft.com/office/drawing/2014/main" id="{A1257485-0F86-77AE-777C-8508D1928FC5}"/>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9453971" y="3712096"/>
            <a:ext cx="752747" cy="752747"/>
          </a:xfrm>
          <a:prstGeom prst="rect">
            <a:avLst/>
          </a:prstGeom>
        </p:spPr>
      </p:pic>
    </p:spTree>
    <p:extLst>
      <p:ext uri="{BB962C8B-B14F-4D97-AF65-F5344CB8AC3E}">
        <p14:creationId xmlns:p14="http://schemas.microsoft.com/office/powerpoint/2010/main" val="107112758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31CD1-5C48-05D2-1FCF-E63A0BC635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CDDD0A-A763-F687-CB97-366C0DA4EF7B}"/>
              </a:ext>
            </a:extLst>
          </p:cNvPr>
          <p:cNvSpPr>
            <a:spLocks noGrp="1"/>
          </p:cNvSpPr>
          <p:nvPr>
            <p:ph type="title"/>
          </p:nvPr>
        </p:nvSpPr>
        <p:spPr>
          <a:xfrm>
            <a:off x="454525" y="559855"/>
            <a:ext cx="9390692" cy="752705"/>
          </a:xfrm>
        </p:spPr>
        <p:txBody>
          <a:bodyPr/>
          <a:lstStyle/>
          <a:p>
            <a:r>
              <a:rPr lang="en-GB" noProof="0" dirty="0"/>
              <a:t>Compliance and Required Artefacts</a:t>
            </a:r>
          </a:p>
        </p:txBody>
      </p:sp>
      <p:sp>
        <p:nvSpPr>
          <p:cNvPr id="3" name="Slide Number Placeholder 2">
            <a:extLst>
              <a:ext uri="{FF2B5EF4-FFF2-40B4-BE49-F238E27FC236}">
                <a16:creationId xmlns:a16="http://schemas.microsoft.com/office/drawing/2014/main" id="{8811EF38-8E48-70F0-1F3F-028209C64C1C}"/>
              </a:ext>
            </a:extLst>
          </p:cNvPr>
          <p:cNvSpPr>
            <a:spLocks noGrp="1"/>
          </p:cNvSpPr>
          <p:nvPr>
            <p:ph type="sldNum" sz="quarter" idx="4"/>
          </p:nvPr>
        </p:nvSpPr>
        <p:spPr/>
        <p:txBody>
          <a:bodyPr/>
          <a:lstStyle/>
          <a:p>
            <a:pPr defTabSz="914377"/>
            <a:fld id="{6FA41F67-6E16-BC4F-8A8C-42F359C0BCBA}" type="slidenum">
              <a:rPr lang="en-GB" smtClean="0"/>
              <a:pPr defTabSz="914377"/>
              <a:t>72</a:t>
            </a:fld>
            <a:endParaRPr lang="en-GB"/>
          </a:p>
        </p:txBody>
      </p:sp>
      <p:graphicFrame>
        <p:nvGraphicFramePr>
          <p:cNvPr id="23" name="Content Placeholder 22">
            <a:extLst>
              <a:ext uri="{FF2B5EF4-FFF2-40B4-BE49-F238E27FC236}">
                <a16:creationId xmlns:a16="http://schemas.microsoft.com/office/drawing/2014/main" id="{9BFB62AD-59EE-2616-D5F0-176CEE0E7295}"/>
              </a:ext>
            </a:extLst>
          </p:cNvPr>
          <p:cNvGraphicFramePr>
            <a:graphicFrameLocks noGrp="1"/>
          </p:cNvGraphicFramePr>
          <p:nvPr>
            <p:ph idx="1"/>
            <p:extLst>
              <p:ext uri="{D42A27DB-BD31-4B8C-83A1-F6EECF244321}">
                <p14:modId xmlns:p14="http://schemas.microsoft.com/office/powerpoint/2010/main" val="3526509815"/>
              </p:ext>
            </p:extLst>
          </p:nvPr>
        </p:nvGraphicFramePr>
        <p:xfrm>
          <a:off x="855291" y="1527123"/>
          <a:ext cx="10006413" cy="47710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451845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9F3BFF-E523-26CD-44E8-0667B8682A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92201E-C19A-893F-F8E9-56B51A342BC0}"/>
              </a:ext>
            </a:extLst>
          </p:cNvPr>
          <p:cNvSpPr>
            <a:spLocks noGrp="1"/>
          </p:cNvSpPr>
          <p:nvPr>
            <p:ph type="title"/>
          </p:nvPr>
        </p:nvSpPr>
        <p:spPr>
          <a:xfrm>
            <a:off x="454525" y="561207"/>
            <a:ext cx="9390692" cy="752705"/>
          </a:xfrm>
        </p:spPr>
        <p:txBody>
          <a:bodyPr/>
          <a:lstStyle/>
          <a:p>
            <a:r>
              <a:rPr lang="en-GB" noProof="0" dirty="0"/>
              <a:t>Placement of Information</a:t>
            </a:r>
          </a:p>
        </p:txBody>
      </p:sp>
      <p:sp>
        <p:nvSpPr>
          <p:cNvPr id="3" name="Slide Number Placeholder 2">
            <a:extLst>
              <a:ext uri="{FF2B5EF4-FFF2-40B4-BE49-F238E27FC236}">
                <a16:creationId xmlns:a16="http://schemas.microsoft.com/office/drawing/2014/main" id="{8E8164B4-73BC-677D-CACD-217F862E601B}"/>
              </a:ext>
            </a:extLst>
          </p:cNvPr>
          <p:cNvSpPr>
            <a:spLocks noGrp="1"/>
          </p:cNvSpPr>
          <p:nvPr>
            <p:ph type="sldNum" sz="quarter" idx="4"/>
          </p:nvPr>
        </p:nvSpPr>
        <p:spPr/>
        <p:txBody>
          <a:bodyPr/>
          <a:lstStyle/>
          <a:p>
            <a:pPr defTabSz="914377"/>
            <a:fld id="{6FA41F67-6E16-BC4F-8A8C-42F359C0BCBA}" type="slidenum">
              <a:rPr lang="en-GB" smtClean="0"/>
              <a:pPr defTabSz="914377"/>
              <a:t>73</a:t>
            </a:fld>
            <a:endParaRPr lang="en-GB"/>
          </a:p>
        </p:txBody>
      </p:sp>
      <p:graphicFrame>
        <p:nvGraphicFramePr>
          <p:cNvPr id="5" name="Content Placeholder 4">
            <a:extLst>
              <a:ext uri="{FF2B5EF4-FFF2-40B4-BE49-F238E27FC236}">
                <a16:creationId xmlns:a16="http://schemas.microsoft.com/office/drawing/2014/main" id="{FC55B847-422F-2626-8F99-5351B33AC866}"/>
              </a:ext>
            </a:extLst>
          </p:cNvPr>
          <p:cNvGraphicFramePr>
            <a:graphicFrameLocks noGrp="1"/>
          </p:cNvGraphicFramePr>
          <p:nvPr>
            <p:ph idx="1"/>
          </p:nvPr>
        </p:nvGraphicFramePr>
        <p:xfrm>
          <a:off x="848486" y="1433742"/>
          <a:ext cx="10495028" cy="48630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854227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991929-82D8-B4B4-7352-399DB01023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4CE1F9-DC1B-011B-F52A-EF123E0A4FA0}"/>
              </a:ext>
            </a:extLst>
          </p:cNvPr>
          <p:cNvSpPr>
            <a:spLocks noGrp="1"/>
          </p:cNvSpPr>
          <p:nvPr>
            <p:ph type="title"/>
          </p:nvPr>
        </p:nvSpPr>
        <p:spPr>
          <a:xfrm>
            <a:off x="454525" y="565905"/>
            <a:ext cx="9390692" cy="752705"/>
          </a:xfrm>
        </p:spPr>
        <p:txBody>
          <a:bodyPr/>
          <a:lstStyle/>
          <a:p>
            <a:r>
              <a:rPr lang="en-GB" noProof="0" dirty="0"/>
              <a:t>Complying with a Selected Licence</a:t>
            </a:r>
            <a:r>
              <a:rPr lang="en-GB" dirty="0"/>
              <a:t>: What and When?</a:t>
            </a:r>
            <a:endParaRPr lang="en-GB" noProof="0" dirty="0"/>
          </a:p>
        </p:txBody>
      </p:sp>
      <p:sp>
        <p:nvSpPr>
          <p:cNvPr id="3" name="Slide Number Placeholder 2">
            <a:extLst>
              <a:ext uri="{FF2B5EF4-FFF2-40B4-BE49-F238E27FC236}">
                <a16:creationId xmlns:a16="http://schemas.microsoft.com/office/drawing/2014/main" id="{06C36C28-B1C8-5BB9-1AEE-E02C8B7AEA86}"/>
              </a:ext>
            </a:extLst>
          </p:cNvPr>
          <p:cNvSpPr>
            <a:spLocks noGrp="1"/>
          </p:cNvSpPr>
          <p:nvPr>
            <p:ph type="sldNum" sz="quarter" idx="4"/>
          </p:nvPr>
        </p:nvSpPr>
        <p:spPr/>
        <p:txBody>
          <a:bodyPr/>
          <a:lstStyle/>
          <a:p>
            <a:pPr defTabSz="914377"/>
            <a:fld id="{6FA41F67-6E16-BC4F-8A8C-42F359C0BCBA}" type="slidenum">
              <a:rPr lang="en-GB" smtClean="0"/>
              <a:pPr defTabSz="914377"/>
              <a:t>74</a:t>
            </a:fld>
            <a:endParaRPr lang="en-GB"/>
          </a:p>
        </p:txBody>
      </p:sp>
      <p:graphicFrame>
        <p:nvGraphicFramePr>
          <p:cNvPr id="9" name="Content Placeholder 3">
            <a:extLst>
              <a:ext uri="{FF2B5EF4-FFF2-40B4-BE49-F238E27FC236}">
                <a16:creationId xmlns:a16="http://schemas.microsoft.com/office/drawing/2014/main" id="{E49918F0-BB97-700C-C744-17E5B92C8498}"/>
              </a:ext>
            </a:extLst>
          </p:cNvPr>
          <p:cNvGraphicFramePr>
            <a:graphicFrameLocks noGrp="1"/>
          </p:cNvGraphicFramePr>
          <p:nvPr>
            <p:ph idx="1"/>
          </p:nvPr>
        </p:nvGraphicFramePr>
        <p:xfrm>
          <a:off x="555585" y="1620456"/>
          <a:ext cx="11080830" cy="47616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0039132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7A4948-9AB3-B8C4-C973-27C3A647656B}"/>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ED2CFB1-211B-916C-5246-7BB4716F3101}"/>
              </a:ext>
            </a:extLst>
          </p:cNvPr>
          <p:cNvSpPr>
            <a:spLocks noGrp="1"/>
          </p:cNvSpPr>
          <p:nvPr>
            <p:ph sz="quarter" idx="10"/>
          </p:nvPr>
        </p:nvSpPr>
        <p:spPr/>
        <p:txBody>
          <a:bodyPr numCol="1" spcCol="274320">
            <a:noAutofit/>
          </a:bodyPr>
          <a:lstStyle/>
          <a:p>
            <a:r>
              <a:rPr lang="en-GB" sz="2200" b="1" noProof="0" dirty="0"/>
              <a:t>Minimal documentation</a:t>
            </a:r>
            <a:r>
              <a:rPr lang="en-GB" sz="2200" noProof="0" dirty="0"/>
              <a:t> typically includes:</a:t>
            </a:r>
          </a:p>
          <a:p>
            <a:pPr lvl="1"/>
            <a:r>
              <a:rPr lang="en-GB" noProof="0" dirty="0"/>
              <a:t>README for project information</a:t>
            </a:r>
          </a:p>
          <a:p>
            <a:pPr lvl="1"/>
            <a:r>
              <a:rPr lang="en-GB" noProof="0" dirty="0"/>
              <a:t>LICENSE for licensing details</a:t>
            </a:r>
          </a:p>
          <a:p>
            <a:pPr lvl="1"/>
            <a:r>
              <a:rPr lang="en-GB" noProof="0" dirty="0"/>
              <a:t>CONTRIBUTING for contribution guidelines</a:t>
            </a:r>
          </a:p>
          <a:p>
            <a:r>
              <a:rPr lang="en-GB" sz="2200" noProof="0" dirty="0"/>
              <a:t>The </a:t>
            </a:r>
            <a:r>
              <a:rPr lang="en-GB" sz="2200" b="1" noProof="0" dirty="0"/>
              <a:t>licence may also require</a:t>
            </a:r>
            <a:r>
              <a:rPr lang="en-GB" sz="2200" noProof="0" dirty="0"/>
              <a:t> a CHANGELOG or CHANGES file to track updates</a:t>
            </a:r>
          </a:p>
          <a:p>
            <a:r>
              <a:rPr lang="en-GB" sz="2200" noProof="0" dirty="0"/>
              <a:t>All files should be placed in the project or component root folder</a:t>
            </a:r>
          </a:p>
          <a:p>
            <a:r>
              <a:rPr lang="en-US" sz="2200" b="1" noProof="0" dirty="0"/>
              <a:t>Templates and examples</a:t>
            </a:r>
            <a:r>
              <a:rPr lang="en-US" sz="2200" noProof="0" dirty="0"/>
              <a:t> are available to assist in creating artefacts </a:t>
            </a:r>
            <a:r>
              <a:rPr lang="en-US" sz="2000" noProof="0" dirty="0"/>
              <a:t>(</a:t>
            </a:r>
            <a:r>
              <a:rPr lang="en-US" sz="2000" noProof="0" dirty="0">
                <a:hlinkClick r:id="rId3"/>
              </a:rPr>
              <a:t>https://wiki.geant.org/display/gn51wp9t2/Templates+and+Examples+for+Project+Artefacts</a:t>
            </a:r>
            <a:r>
              <a:rPr lang="en-US" sz="2000" noProof="0" dirty="0"/>
              <a:t>)</a:t>
            </a:r>
            <a:endParaRPr lang="en-GB" sz="2000" noProof="0" dirty="0"/>
          </a:p>
          <a:p>
            <a:r>
              <a:rPr lang="en-GB" sz="2200" noProof="0" dirty="0"/>
              <a:t>Online tools like Dillinger and </a:t>
            </a:r>
            <a:r>
              <a:rPr lang="en-GB" sz="2200" noProof="0" dirty="0" err="1"/>
              <a:t>StackEdit</a:t>
            </a:r>
            <a:r>
              <a:rPr lang="en-GB" sz="2200" noProof="0" dirty="0"/>
              <a:t> can help create required files in markdown format</a:t>
            </a:r>
          </a:p>
        </p:txBody>
      </p:sp>
      <p:sp>
        <p:nvSpPr>
          <p:cNvPr id="2" name="Title 1">
            <a:extLst>
              <a:ext uri="{FF2B5EF4-FFF2-40B4-BE49-F238E27FC236}">
                <a16:creationId xmlns:a16="http://schemas.microsoft.com/office/drawing/2014/main" id="{1091120A-734A-43E7-6A81-4CE55D7C8243}"/>
              </a:ext>
            </a:extLst>
          </p:cNvPr>
          <p:cNvSpPr>
            <a:spLocks noGrp="1"/>
          </p:cNvSpPr>
          <p:nvPr>
            <p:ph type="title"/>
          </p:nvPr>
        </p:nvSpPr>
        <p:spPr/>
        <p:txBody>
          <a:bodyPr/>
          <a:lstStyle/>
          <a:p>
            <a:r>
              <a:rPr lang="en-GB" noProof="0" dirty="0"/>
              <a:t>Complying with a Selected Licence: Where and How?</a:t>
            </a:r>
          </a:p>
        </p:txBody>
      </p:sp>
    </p:spTree>
    <p:extLst>
      <p:ext uri="{BB962C8B-B14F-4D97-AF65-F5344CB8AC3E}">
        <p14:creationId xmlns:p14="http://schemas.microsoft.com/office/powerpoint/2010/main" val="233400996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09247D-26D1-BF6C-95AB-E0B5FAD5B7A8}"/>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29CB1A9-7303-1A5D-6B55-84E7173EE62D}"/>
              </a:ext>
            </a:extLst>
          </p:cNvPr>
          <p:cNvSpPr>
            <a:spLocks noGrp="1"/>
          </p:cNvSpPr>
          <p:nvPr>
            <p:ph sz="quarter" idx="10"/>
          </p:nvPr>
        </p:nvSpPr>
        <p:spPr/>
        <p:txBody>
          <a:bodyPr>
            <a:normAutofit fontScale="92500" lnSpcReduction="10000"/>
          </a:bodyPr>
          <a:lstStyle/>
          <a:p>
            <a:pPr lvl="0"/>
            <a:r>
              <a:rPr lang="en-GB" noProof="0" dirty="0"/>
              <a:t>Meet obligations imposed by licences governing dependencies or reused code</a:t>
            </a:r>
          </a:p>
          <a:p>
            <a:pPr lvl="1"/>
            <a:r>
              <a:rPr lang="en-GB" noProof="0" dirty="0"/>
              <a:t>Explicitly declare and credit dependencies or reused code in README, COPYRIGHT and NOTICE</a:t>
            </a:r>
          </a:p>
          <a:p>
            <a:pPr lvl="1"/>
            <a:r>
              <a:rPr lang="en-GB" noProof="0" dirty="0"/>
              <a:t>Retain existing licence/copyright files and notices</a:t>
            </a:r>
          </a:p>
          <a:p>
            <a:pPr lvl="1"/>
            <a:r>
              <a:rPr lang="en-GB" noProof="0" dirty="0"/>
              <a:t>Attribute and document modifications, updating change history and contributor list</a:t>
            </a:r>
          </a:p>
          <a:p>
            <a:pPr lvl="1"/>
            <a:r>
              <a:rPr lang="en-GB" noProof="0" dirty="0"/>
              <a:t>Monitor licence updates for used code</a:t>
            </a:r>
          </a:p>
          <a:p>
            <a:pPr lvl="0"/>
            <a:r>
              <a:rPr lang="en-GB" noProof="0" dirty="0"/>
              <a:t>Eclipse- and Mozilla-licensed dependencies require explicit references in project documentation</a:t>
            </a:r>
          </a:p>
          <a:p>
            <a:pPr lvl="0"/>
            <a:r>
              <a:rPr lang="en-GB" noProof="0" dirty="0"/>
              <a:t>When using dependencies under Apache 2.0 in projects with a different licence</a:t>
            </a:r>
          </a:p>
          <a:p>
            <a:pPr lvl="1"/>
            <a:r>
              <a:rPr lang="en-GB" noProof="0" dirty="0"/>
              <a:t>Include the original copyright notice</a:t>
            </a:r>
          </a:p>
          <a:p>
            <a:pPr lvl="1"/>
            <a:r>
              <a:rPr lang="en-GB" noProof="0" dirty="0"/>
              <a:t>Provide a copy of the Apache licence</a:t>
            </a:r>
          </a:p>
          <a:p>
            <a:pPr lvl="1"/>
            <a:r>
              <a:rPr lang="en-GB" noProof="0" dirty="0"/>
              <a:t>Describe significant code changes</a:t>
            </a:r>
          </a:p>
          <a:p>
            <a:pPr lvl="1"/>
            <a:r>
              <a:rPr lang="en-GB" noProof="0" dirty="0"/>
              <a:t>Maintain a NOTICE file with attribution</a:t>
            </a:r>
          </a:p>
        </p:txBody>
      </p:sp>
      <p:sp>
        <p:nvSpPr>
          <p:cNvPr id="2" name="Title 1">
            <a:extLst>
              <a:ext uri="{FF2B5EF4-FFF2-40B4-BE49-F238E27FC236}">
                <a16:creationId xmlns:a16="http://schemas.microsoft.com/office/drawing/2014/main" id="{53E32D5E-B1C3-844B-4280-9DFF78B59994}"/>
              </a:ext>
            </a:extLst>
          </p:cNvPr>
          <p:cNvSpPr>
            <a:spLocks noGrp="1"/>
          </p:cNvSpPr>
          <p:nvPr>
            <p:ph type="title"/>
          </p:nvPr>
        </p:nvSpPr>
        <p:spPr/>
        <p:txBody>
          <a:bodyPr/>
          <a:lstStyle/>
          <a:p>
            <a:r>
              <a:rPr lang="en-GB" noProof="0" dirty="0"/>
              <a:t>Compliance with Licences of Used Code</a:t>
            </a:r>
          </a:p>
        </p:txBody>
      </p:sp>
    </p:spTree>
    <p:extLst>
      <p:ext uri="{BB962C8B-B14F-4D97-AF65-F5344CB8AC3E}">
        <p14:creationId xmlns:p14="http://schemas.microsoft.com/office/powerpoint/2010/main" val="37472776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D05498-F668-F4A8-1C81-7C8D4D31A0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AE2868-F447-BD4E-26AE-842979BD3F5D}"/>
              </a:ext>
            </a:extLst>
          </p:cNvPr>
          <p:cNvSpPr>
            <a:spLocks noGrp="1"/>
          </p:cNvSpPr>
          <p:nvPr>
            <p:ph type="title"/>
          </p:nvPr>
        </p:nvSpPr>
        <p:spPr>
          <a:xfrm>
            <a:off x="454525" y="578300"/>
            <a:ext cx="9390692" cy="752705"/>
          </a:xfrm>
        </p:spPr>
        <p:txBody>
          <a:bodyPr/>
          <a:lstStyle/>
          <a:p>
            <a:r>
              <a:rPr lang="en-GB" noProof="0" dirty="0"/>
              <a:t>README File</a:t>
            </a:r>
          </a:p>
        </p:txBody>
      </p:sp>
      <p:sp>
        <p:nvSpPr>
          <p:cNvPr id="3" name="Slide Number Placeholder 2">
            <a:extLst>
              <a:ext uri="{FF2B5EF4-FFF2-40B4-BE49-F238E27FC236}">
                <a16:creationId xmlns:a16="http://schemas.microsoft.com/office/drawing/2014/main" id="{F6F59D11-CAE1-D01F-9131-5389C0FF7D34}"/>
              </a:ext>
            </a:extLst>
          </p:cNvPr>
          <p:cNvSpPr>
            <a:spLocks noGrp="1"/>
          </p:cNvSpPr>
          <p:nvPr>
            <p:ph type="sldNum" sz="quarter" idx="4"/>
          </p:nvPr>
        </p:nvSpPr>
        <p:spPr/>
        <p:txBody>
          <a:bodyPr/>
          <a:lstStyle/>
          <a:p>
            <a:pPr defTabSz="914377"/>
            <a:fld id="{6FA41F67-6E16-BC4F-8A8C-42F359C0BCBA}" type="slidenum">
              <a:rPr lang="en-GB" smtClean="0"/>
              <a:pPr defTabSz="914377"/>
              <a:t>77</a:t>
            </a:fld>
            <a:endParaRPr lang="en-GB"/>
          </a:p>
        </p:txBody>
      </p:sp>
      <p:graphicFrame>
        <p:nvGraphicFramePr>
          <p:cNvPr id="5" name="Content Placeholder 4">
            <a:extLst>
              <a:ext uri="{FF2B5EF4-FFF2-40B4-BE49-F238E27FC236}">
                <a16:creationId xmlns:a16="http://schemas.microsoft.com/office/drawing/2014/main" id="{14B29BBF-0FA0-EF68-56C8-075C0E527DD2}"/>
              </a:ext>
            </a:extLst>
          </p:cNvPr>
          <p:cNvGraphicFramePr>
            <a:graphicFrameLocks noGrp="1"/>
          </p:cNvGraphicFramePr>
          <p:nvPr>
            <p:ph idx="1"/>
            <p:extLst>
              <p:ext uri="{D42A27DB-BD31-4B8C-83A1-F6EECF244321}">
                <p14:modId xmlns:p14="http://schemas.microsoft.com/office/powerpoint/2010/main" val="112849172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872551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3A2058-7330-4BBC-42CC-C06C0AACD3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A4FC3F-5226-69CC-F9AA-93BEDA7BFF9C}"/>
              </a:ext>
            </a:extLst>
          </p:cNvPr>
          <p:cNvSpPr>
            <a:spLocks noGrp="1"/>
          </p:cNvSpPr>
          <p:nvPr>
            <p:ph type="title"/>
          </p:nvPr>
        </p:nvSpPr>
        <p:spPr>
          <a:xfrm>
            <a:off x="454525" y="578300"/>
            <a:ext cx="9390692" cy="752705"/>
          </a:xfrm>
        </p:spPr>
        <p:txBody>
          <a:bodyPr/>
          <a:lstStyle/>
          <a:p>
            <a:r>
              <a:rPr lang="en-GB" noProof="0" dirty="0"/>
              <a:t>LICENSE File</a:t>
            </a:r>
          </a:p>
        </p:txBody>
      </p:sp>
      <p:sp>
        <p:nvSpPr>
          <p:cNvPr id="3" name="Slide Number Placeholder 2">
            <a:extLst>
              <a:ext uri="{FF2B5EF4-FFF2-40B4-BE49-F238E27FC236}">
                <a16:creationId xmlns:a16="http://schemas.microsoft.com/office/drawing/2014/main" id="{57A29887-7E57-0AA9-AD3A-758F326713FB}"/>
              </a:ext>
            </a:extLst>
          </p:cNvPr>
          <p:cNvSpPr>
            <a:spLocks noGrp="1"/>
          </p:cNvSpPr>
          <p:nvPr>
            <p:ph type="sldNum" sz="quarter" idx="4"/>
          </p:nvPr>
        </p:nvSpPr>
        <p:spPr/>
        <p:txBody>
          <a:bodyPr/>
          <a:lstStyle/>
          <a:p>
            <a:pPr defTabSz="914377"/>
            <a:fld id="{6FA41F67-6E16-BC4F-8A8C-42F359C0BCBA}" type="slidenum">
              <a:rPr lang="en-GB" smtClean="0"/>
              <a:pPr defTabSz="914377"/>
              <a:t>78</a:t>
            </a:fld>
            <a:endParaRPr lang="en-GB"/>
          </a:p>
        </p:txBody>
      </p:sp>
      <p:graphicFrame>
        <p:nvGraphicFramePr>
          <p:cNvPr id="5" name="Content Placeholder 4">
            <a:extLst>
              <a:ext uri="{FF2B5EF4-FFF2-40B4-BE49-F238E27FC236}">
                <a16:creationId xmlns:a16="http://schemas.microsoft.com/office/drawing/2014/main" id="{4A59A12D-6496-8066-E192-A6C73DDB60B0}"/>
              </a:ext>
            </a:extLst>
          </p:cNvPr>
          <p:cNvGraphicFramePr>
            <a:graphicFrameLocks noGrp="1"/>
          </p:cNvGraphicFramePr>
          <p:nvPr>
            <p:ph idx="1"/>
            <p:extLst>
              <p:ext uri="{D42A27DB-BD31-4B8C-83A1-F6EECF244321}">
                <p14:modId xmlns:p14="http://schemas.microsoft.com/office/powerpoint/2010/main" val="3865542216"/>
              </p:ext>
            </p:extLst>
          </p:nvPr>
        </p:nvGraphicFramePr>
        <p:xfrm>
          <a:off x="369449" y="1504059"/>
          <a:ext cx="10941622" cy="4527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97560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5E79C9-C663-FED0-A2AD-327C459724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D5AD63-6AEF-D2EB-3511-423CD3BF1A72}"/>
              </a:ext>
            </a:extLst>
          </p:cNvPr>
          <p:cNvSpPr>
            <a:spLocks noGrp="1"/>
          </p:cNvSpPr>
          <p:nvPr>
            <p:ph type="title"/>
          </p:nvPr>
        </p:nvSpPr>
        <p:spPr>
          <a:xfrm>
            <a:off x="454525" y="569753"/>
            <a:ext cx="9390692" cy="752705"/>
          </a:xfrm>
        </p:spPr>
        <p:txBody>
          <a:bodyPr/>
          <a:lstStyle/>
          <a:p>
            <a:r>
              <a:rPr lang="en-GB" noProof="0" dirty="0"/>
              <a:t>COPYRIGHT File</a:t>
            </a:r>
          </a:p>
        </p:txBody>
      </p:sp>
      <p:sp>
        <p:nvSpPr>
          <p:cNvPr id="3" name="Slide Number Placeholder 2">
            <a:extLst>
              <a:ext uri="{FF2B5EF4-FFF2-40B4-BE49-F238E27FC236}">
                <a16:creationId xmlns:a16="http://schemas.microsoft.com/office/drawing/2014/main" id="{F374B3DC-9484-A012-C5EB-8D8848A1F2D3}"/>
              </a:ext>
            </a:extLst>
          </p:cNvPr>
          <p:cNvSpPr>
            <a:spLocks noGrp="1"/>
          </p:cNvSpPr>
          <p:nvPr>
            <p:ph type="sldNum" sz="quarter" idx="4"/>
          </p:nvPr>
        </p:nvSpPr>
        <p:spPr/>
        <p:txBody>
          <a:bodyPr/>
          <a:lstStyle/>
          <a:p>
            <a:pPr defTabSz="914377"/>
            <a:fld id="{6FA41F67-6E16-BC4F-8A8C-42F359C0BCBA}" type="slidenum">
              <a:rPr lang="en-GB" smtClean="0"/>
              <a:pPr defTabSz="914377"/>
              <a:t>79</a:t>
            </a:fld>
            <a:endParaRPr lang="en-GB"/>
          </a:p>
        </p:txBody>
      </p:sp>
      <p:graphicFrame>
        <p:nvGraphicFramePr>
          <p:cNvPr id="5" name="Content Placeholder 4">
            <a:extLst>
              <a:ext uri="{FF2B5EF4-FFF2-40B4-BE49-F238E27FC236}">
                <a16:creationId xmlns:a16="http://schemas.microsoft.com/office/drawing/2014/main" id="{78F77700-9289-424C-A961-668219FC8FB7}"/>
              </a:ext>
            </a:extLst>
          </p:cNvPr>
          <p:cNvGraphicFramePr>
            <a:graphicFrameLocks noGrp="1"/>
          </p:cNvGraphicFramePr>
          <p:nvPr>
            <p:ph idx="1"/>
            <p:extLst>
              <p:ext uri="{D42A27DB-BD31-4B8C-83A1-F6EECF244321}">
                <p14:modId xmlns:p14="http://schemas.microsoft.com/office/powerpoint/2010/main" val="1009077523"/>
              </p:ext>
            </p:extLst>
          </p:nvPr>
        </p:nvGraphicFramePr>
        <p:xfrm>
          <a:off x="676819" y="1555334"/>
          <a:ext cx="10838361" cy="44848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5355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4A5E75-7F02-8F2A-6790-27D5BC7F15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7EF739-B0EA-5009-D99B-190D63810889}"/>
              </a:ext>
            </a:extLst>
          </p:cNvPr>
          <p:cNvSpPr>
            <a:spLocks noGrp="1"/>
          </p:cNvSpPr>
          <p:nvPr>
            <p:ph type="title"/>
          </p:nvPr>
        </p:nvSpPr>
        <p:spPr>
          <a:xfrm>
            <a:off x="454525" y="552721"/>
            <a:ext cx="9390692" cy="752705"/>
          </a:xfrm>
        </p:spPr>
        <p:txBody>
          <a:bodyPr/>
          <a:lstStyle/>
          <a:p>
            <a:r>
              <a:rPr lang="en-GB" sz="2000" b="0" noProof="0" dirty="0"/>
              <a:t>Open-Source Software and Licensing</a:t>
            </a:r>
            <a:br>
              <a:rPr lang="en-GB" noProof="0" dirty="0"/>
            </a:br>
            <a:r>
              <a:rPr lang="en-GB" noProof="0" dirty="0"/>
              <a:t>Specific Requirements and Recommendations</a:t>
            </a:r>
          </a:p>
        </p:txBody>
      </p:sp>
      <p:sp>
        <p:nvSpPr>
          <p:cNvPr id="3" name="Slide Number Placeholder 2">
            <a:extLst>
              <a:ext uri="{FF2B5EF4-FFF2-40B4-BE49-F238E27FC236}">
                <a16:creationId xmlns:a16="http://schemas.microsoft.com/office/drawing/2014/main" id="{8454773F-BD68-C0B4-DBD5-C5181C60DD5F}"/>
              </a:ext>
            </a:extLst>
          </p:cNvPr>
          <p:cNvSpPr>
            <a:spLocks noGrp="1"/>
          </p:cNvSpPr>
          <p:nvPr>
            <p:ph type="sldNum" sz="quarter" idx="4"/>
          </p:nvPr>
        </p:nvSpPr>
        <p:spPr/>
        <p:txBody>
          <a:bodyPr/>
          <a:lstStyle/>
          <a:p>
            <a:pPr defTabSz="914377"/>
            <a:fld id="{6FA41F67-6E16-BC4F-8A8C-42F359C0BCBA}" type="slidenum">
              <a:rPr lang="en-GB" smtClean="0"/>
              <a:pPr defTabSz="914377"/>
              <a:t>8</a:t>
            </a:fld>
            <a:endParaRPr lang="en-GB"/>
          </a:p>
        </p:txBody>
      </p:sp>
      <p:graphicFrame>
        <p:nvGraphicFramePr>
          <p:cNvPr id="5" name="Content Placeholder 9">
            <a:extLst>
              <a:ext uri="{FF2B5EF4-FFF2-40B4-BE49-F238E27FC236}">
                <a16:creationId xmlns:a16="http://schemas.microsoft.com/office/drawing/2014/main" id="{DEC1E92A-88C9-B558-83FF-D5AF3E7DB458}"/>
              </a:ext>
            </a:extLst>
          </p:cNvPr>
          <p:cNvGraphicFramePr>
            <a:graphicFrameLocks/>
          </p:cNvGraphicFramePr>
          <p:nvPr>
            <p:extLst>
              <p:ext uri="{D42A27DB-BD31-4B8C-83A1-F6EECF244321}">
                <p14:modId xmlns:p14="http://schemas.microsoft.com/office/powerpoint/2010/main" val="353260364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3746407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3F0A8B-67C4-CD32-4C8C-E921A13B36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7F7463-76F8-873F-EB47-0A65DBC91C95}"/>
              </a:ext>
            </a:extLst>
          </p:cNvPr>
          <p:cNvSpPr>
            <a:spLocks noGrp="1"/>
          </p:cNvSpPr>
          <p:nvPr>
            <p:ph type="title"/>
          </p:nvPr>
        </p:nvSpPr>
        <p:spPr>
          <a:xfrm>
            <a:off x="454525" y="561208"/>
            <a:ext cx="9390692" cy="752705"/>
          </a:xfrm>
        </p:spPr>
        <p:txBody>
          <a:bodyPr/>
          <a:lstStyle/>
          <a:p>
            <a:r>
              <a:rPr lang="en-GB" noProof="0" dirty="0"/>
              <a:t>AUTHORS File</a:t>
            </a:r>
          </a:p>
        </p:txBody>
      </p:sp>
      <p:sp>
        <p:nvSpPr>
          <p:cNvPr id="3" name="Slide Number Placeholder 2">
            <a:extLst>
              <a:ext uri="{FF2B5EF4-FFF2-40B4-BE49-F238E27FC236}">
                <a16:creationId xmlns:a16="http://schemas.microsoft.com/office/drawing/2014/main" id="{A479554D-E044-56B9-A9F9-72C45F0AD701}"/>
              </a:ext>
            </a:extLst>
          </p:cNvPr>
          <p:cNvSpPr>
            <a:spLocks noGrp="1"/>
          </p:cNvSpPr>
          <p:nvPr>
            <p:ph type="sldNum" sz="quarter" idx="4"/>
          </p:nvPr>
        </p:nvSpPr>
        <p:spPr/>
        <p:txBody>
          <a:bodyPr/>
          <a:lstStyle/>
          <a:p>
            <a:pPr defTabSz="914377"/>
            <a:fld id="{6FA41F67-6E16-BC4F-8A8C-42F359C0BCBA}" type="slidenum">
              <a:rPr lang="en-GB" smtClean="0"/>
              <a:pPr defTabSz="914377"/>
              <a:t>80</a:t>
            </a:fld>
            <a:endParaRPr lang="en-GB"/>
          </a:p>
        </p:txBody>
      </p:sp>
      <p:graphicFrame>
        <p:nvGraphicFramePr>
          <p:cNvPr id="5" name="Content Placeholder 4">
            <a:extLst>
              <a:ext uri="{FF2B5EF4-FFF2-40B4-BE49-F238E27FC236}">
                <a16:creationId xmlns:a16="http://schemas.microsoft.com/office/drawing/2014/main" id="{48FE7463-C74D-40A4-85DB-3849B6F73DE6}"/>
              </a:ext>
            </a:extLst>
          </p:cNvPr>
          <p:cNvGraphicFramePr>
            <a:graphicFrameLocks noGrp="1"/>
          </p:cNvGraphicFramePr>
          <p:nvPr>
            <p:ph idx="1"/>
            <p:extLst>
              <p:ext uri="{D42A27DB-BD31-4B8C-83A1-F6EECF244321}">
                <p14:modId xmlns:p14="http://schemas.microsoft.com/office/powerpoint/2010/main" val="1685954039"/>
              </p:ext>
            </p:extLst>
          </p:nvPr>
        </p:nvGraphicFramePr>
        <p:xfrm>
          <a:off x="547643" y="1313913"/>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91825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A9C6F-F957-96B1-0D4F-882B907033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D70150-EC57-5FC2-1C24-D7F9F917D144}"/>
              </a:ext>
            </a:extLst>
          </p:cNvPr>
          <p:cNvSpPr>
            <a:spLocks noGrp="1"/>
          </p:cNvSpPr>
          <p:nvPr>
            <p:ph type="title"/>
          </p:nvPr>
        </p:nvSpPr>
        <p:spPr>
          <a:xfrm>
            <a:off x="454525" y="569753"/>
            <a:ext cx="9390692" cy="752705"/>
          </a:xfrm>
        </p:spPr>
        <p:txBody>
          <a:bodyPr/>
          <a:lstStyle/>
          <a:p>
            <a:r>
              <a:rPr lang="en-GB" noProof="0" dirty="0"/>
              <a:t>NOTICE File</a:t>
            </a:r>
          </a:p>
        </p:txBody>
      </p:sp>
      <p:sp>
        <p:nvSpPr>
          <p:cNvPr id="3" name="Slide Number Placeholder 2">
            <a:extLst>
              <a:ext uri="{FF2B5EF4-FFF2-40B4-BE49-F238E27FC236}">
                <a16:creationId xmlns:a16="http://schemas.microsoft.com/office/drawing/2014/main" id="{8B5411FC-F5FD-2755-B80A-AEE5E4F1CDD9}"/>
              </a:ext>
            </a:extLst>
          </p:cNvPr>
          <p:cNvSpPr>
            <a:spLocks noGrp="1"/>
          </p:cNvSpPr>
          <p:nvPr>
            <p:ph type="sldNum" sz="quarter" idx="4"/>
          </p:nvPr>
        </p:nvSpPr>
        <p:spPr/>
        <p:txBody>
          <a:bodyPr/>
          <a:lstStyle/>
          <a:p>
            <a:pPr defTabSz="914377"/>
            <a:fld id="{6FA41F67-6E16-BC4F-8A8C-42F359C0BCBA}" type="slidenum">
              <a:rPr lang="en-GB" smtClean="0"/>
              <a:pPr defTabSz="914377"/>
              <a:t>81</a:t>
            </a:fld>
            <a:endParaRPr lang="en-GB"/>
          </a:p>
        </p:txBody>
      </p:sp>
      <p:graphicFrame>
        <p:nvGraphicFramePr>
          <p:cNvPr id="5" name="Content Placeholder 4">
            <a:extLst>
              <a:ext uri="{FF2B5EF4-FFF2-40B4-BE49-F238E27FC236}">
                <a16:creationId xmlns:a16="http://schemas.microsoft.com/office/drawing/2014/main" id="{2A13B5AC-1C3D-20D2-5CD3-9F60EB9B6B50}"/>
              </a:ext>
            </a:extLst>
          </p:cNvPr>
          <p:cNvGraphicFramePr>
            <a:graphicFrameLocks noGrp="1"/>
          </p:cNvGraphicFramePr>
          <p:nvPr>
            <p:ph idx="1"/>
            <p:extLst>
              <p:ext uri="{D42A27DB-BD31-4B8C-83A1-F6EECF244321}">
                <p14:modId xmlns:p14="http://schemas.microsoft.com/office/powerpoint/2010/main" val="2545390651"/>
              </p:ext>
            </p:extLst>
          </p:nvPr>
        </p:nvGraphicFramePr>
        <p:xfrm>
          <a:off x="710013" y="1444239"/>
          <a:ext cx="10515600" cy="49634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7382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163FC7-08C1-5258-C1DF-35CB759E97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1C4402-A8A1-97E1-A9EF-C4971515E17C}"/>
              </a:ext>
            </a:extLst>
          </p:cNvPr>
          <p:cNvSpPr>
            <a:spLocks noGrp="1"/>
          </p:cNvSpPr>
          <p:nvPr>
            <p:ph type="title"/>
          </p:nvPr>
        </p:nvSpPr>
        <p:spPr>
          <a:xfrm>
            <a:off x="454525" y="569754"/>
            <a:ext cx="9390692" cy="752705"/>
          </a:xfrm>
        </p:spPr>
        <p:txBody>
          <a:bodyPr/>
          <a:lstStyle/>
          <a:p>
            <a:r>
              <a:rPr lang="en-GB" noProof="0" dirty="0"/>
              <a:t>CHANGELOG File</a:t>
            </a:r>
          </a:p>
        </p:txBody>
      </p:sp>
      <p:sp>
        <p:nvSpPr>
          <p:cNvPr id="3" name="Slide Number Placeholder 2">
            <a:extLst>
              <a:ext uri="{FF2B5EF4-FFF2-40B4-BE49-F238E27FC236}">
                <a16:creationId xmlns:a16="http://schemas.microsoft.com/office/drawing/2014/main" id="{CCDD218C-05EE-6D7E-0E67-FBD104AE7078}"/>
              </a:ext>
            </a:extLst>
          </p:cNvPr>
          <p:cNvSpPr>
            <a:spLocks noGrp="1"/>
          </p:cNvSpPr>
          <p:nvPr>
            <p:ph type="sldNum" sz="quarter" idx="4"/>
          </p:nvPr>
        </p:nvSpPr>
        <p:spPr/>
        <p:txBody>
          <a:bodyPr/>
          <a:lstStyle/>
          <a:p>
            <a:pPr defTabSz="914377"/>
            <a:fld id="{6FA41F67-6E16-BC4F-8A8C-42F359C0BCBA}" type="slidenum">
              <a:rPr lang="en-GB" smtClean="0"/>
              <a:pPr defTabSz="914377"/>
              <a:t>82</a:t>
            </a:fld>
            <a:endParaRPr lang="en-GB"/>
          </a:p>
        </p:txBody>
      </p:sp>
      <p:graphicFrame>
        <p:nvGraphicFramePr>
          <p:cNvPr id="5" name="Content Placeholder 4">
            <a:extLst>
              <a:ext uri="{FF2B5EF4-FFF2-40B4-BE49-F238E27FC236}">
                <a16:creationId xmlns:a16="http://schemas.microsoft.com/office/drawing/2014/main" id="{86D0B3C0-345B-D766-A5A5-5B99FE4616A9}"/>
              </a:ext>
            </a:extLst>
          </p:cNvPr>
          <p:cNvGraphicFramePr>
            <a:graphicFrameLocks noGrp="1"/>
          </p:cNvGraphicFramePr>
          <p:nvPr>
            <p:ph idx="1"/>
            <p:extLst>
              <p:ext uri="{D42A27DB-BD31-4B8C-83A1-F6EECF244321}">
                <p14:modId xmlns:p14="http://schemas.microsoft.com/office/powerpoint/2010/main" val="3722561901"/>
              </p:ext>
            </p:extLst>
          </p:nvPr>
        </p:nvGraphicFramePr>
        <p:xfrm>
          <a:off x="650193" y="1307694"/>
          <a:ext cx="10515600" cy="4980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067616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7FCAA-D7CE-2F23-9D2A-7AEC59CE1B14}"/>
              </a:ext>
            </a:extLst>
          </p:cNvPr>
          <p:cNvSpPr>
            <a:spLocks noGrp="1"/>
          </p:cNvSpPr>
          <p:nvPr>
            <p:ph type="title"/>
          </p:nvPr>
        </p:nvSpPr>
        <p:spPr>
          <a:xfrm>
            <a:off x="454525" y="597081"/>
            <a:ext cx="9390692" cy="752705"/>
          </a:xfrm>
        </p:spPr>
        <p:txBody>
          <a:bodyPr/>
          <a:lstStyle/>
          <a:p>
            <a:r>
              <a:rPr lang="en-GB" noProof="0" dirty="0"/>
              <a:t>Checklist for Preparing and Validating Project Files</a:t>
            </a:r>
          </a:p>
        </p:txBody>
      </p:sp>
      <p:sp>
        <p:nvSpPr>
          <p:cNvPr id="3" name="Slide Number Placeholder 2">
            <a:extLst>
              <a:ext uri="{FF2B5EF4-FFF2-40B4-BE49-F238E27FC236}">
                <a16:creationId xmlns:a16="http://schemas.microsoft.com/office/drawing/2014/main" id="{5333F999-F884-1421-DF64-7EDAC847EA0E}"/>
              </a:ext>
            </a:extLst>
          </p:cNvPr>
          <p:cNvSpPr>
            <a:spLocks noGrp="1"/>
          </p:cNvSpPr>
          <p:nvPr>
            <p:ph type="sldNum" sz="quarter" idx="4"/>
          </p:nvPr>
        </p:nvSpPr>
        <p:spPr/>
        <p:txBody>
          <a:bodyPr/>
          <a:lstStyle/>
          <a:p>
            <a:pPr defTabSz="914377"/>
            <a:fld id="{6FA41F67-6E16-BC4F-8A8C-42F359C0BCBA}" type="slidenum">
              <a:rPr lang="en-GB" smtClean="0"/>
              <a:pPr defTabSz="914377"/>
              <a:t>83</a:t>
            </a:fld>
            <a:endParaRPr lang="en-GB"/>
          </a:p>
        </p:txBody>
      </p:sp>
      <p:graphicFrame>
        <p:nvGraphicFramePr>
          <p:cNvPr id="5" name="Content Placeholder 4">
            <a:extLst>
              <a:ext uri="{FF2B5EF4-FFF2-40B4-BE49-F238E27FC236}">
                <a16:creationId xmlns:a16="http://schemas.microsoft.com/office/drawing/2014/main" id="{C3318EDD-5EE4-D221-916F-26020BF65704}"/>
              </a:ext>
            </a:extLst>
          </p:cNvPr>
          <p:cNvGraphicFramePr>
            <a:graphicFrameLocks noGrp="1"/>
          </p:cNvGraphicFramePr>
          <p:nvPr>
            <p:ph idx="1"/>
            <p:extLst>
              <p:ext uri="{D42A27DB-BD31-4B8C-83A1-F6EECF244321}">
                <p14:modId xmlns:p14="http://schemas.microsoft.com/office/powerpoint/2010/main" val="757729749"/>
              </p:ext>
            </p:extLst>
          </p:nvPr>
        </p:nvGraphicFramePr>
        <p:xfrm>
          <a:off x="454525" y="1674976"/>
          <a:ext cx="11287396" cy="45019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4604186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35957C4-33F6-A01F-C64A-191BBE102ED0}"/>
              </a:ext>
            </a:extLst>
          </p:cNvPr>
          <p:cNvSpPr>
            <a:spLocks noGrp="1"/>
          </p:cNvSpPr>
          <p:nvPr>
            <p:ph type="title"/>
          </p:nvPr>
        </p:nvSpPr>
        <p:spPr/>
        <p:txBody>
          <a:bodyPr/>
          <a:lstStyle/>
          <a:p>
            <a:r>
              <a:rPr lang="en-GB" noProof="0" dirty="0"/>
              <a:t>Thank You</a:t>
            </a:r>
          </a:p>
        </p:txBody>
      </p:sp>
    </p:spTree>
    <p:extLst>
      <p:ext uri="{BB962C8B-B14F-4D97-AF65-F5344CB8AC3E}">
        <p14:creationId xmlns:p14="http://schemas.microsoft.com/office/powerpoint/2010/main" val="2435187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5EB95B-B3E5-2469-2EBA-BABAEB0B7E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0A1D1B-A800-A474-B69B-7D15C660815B}"/>
              </a:ext>
            </a:extLst>
          </p:cNvPr>
          <p:cNvSpPr>
            <a:spLocks noGrp="1"/>
          </p:cNvSpPr>
          <p:nvPr>
            <p:ph type="title"/>
          </p:nvPr>
        </p:nvSpPr>
        <p:spPr>
          <a:xfrm>
            <a:off x="490739" y="562308"/>
            <a:ext cx="9390692" cy="752705"/>
          </a:xfrm>
        </p:spPr>
        <p:txBody>
          <a:bodyPr/>
          <a:lstStyle/>
          <a:p>
            <a:r>
              <a:rPr lang="en-GB" noProof="0" dirty="0"/>
              <a:t>OSS Conditions</a:t>
            </a:r>
          </a:p>
        </p:txBody>
      </p:sp>
      <p:sp>
        <p:nvSpPr>
          <p:cNvPr id="3" name="Slide Number Placeholder 2">
            <a:extLst>
              <a:ext uri="{FF2B5EF4-FFF2-40B4-BE49-F238E27FC236}">
                <a16:creationId xmlns:a16="http://schemas.microsoft.com/office/drawing/2014/main" id="{0CC52541-6C32-CF59-B551-A60F323D75ED}"/>
              </a:ext>
            </a:extLst>
          </p:cNvPr>
          <p:cNvSpPr>
            <a:spLocks noGrp="1"/>
          </p:cNvSpPr>
          <p:nvPr>
            <p:ph type="sldNum" sz="quarter" idx="4"/>
          </p:nvPr>
        </p:nvSpPr>
        <p:spPr/>
        <p:txBody>
          <a:bodyPr/>
          <a:lstStyle/>
          <a:p>
            <a:pPr defTabSz="914377"/>
            <a:fld id="{6FA41F67-6E16-BC4F-8A8C-42F359C0BCBA}" type="slidenum">
              <a:rPr lang="en-GB" smtClean="0"/>
              <a:pPr defTabSz="914377"/>
              <a:t>9</a:t>
            </a:fld>
            <a:endParaRPr lang="en-GB"/>
          </a:p>
        </p:txBody>
      </p:sp>
      <p:grpSp>
        <p:nvGrpSpPr>
          <p:cNvPr id="34" name="Group 33">
            <a:extLst>
              <a:ext uri="{FF2B5EF4-FFF2-40B4-BE49-F238E27FC236}">
                <a16:creationId xmlns:a16="http://schemas.microsoft.com/office/drawing/2014/main" id="{AD3E8345-7D06-774A-8110-3E6D5D63DF9B}"/>
              </a:ext>
            </a:extLst>
          </p:cNvPr>
          <p:cNvGrpSpPr/>
          <p:nvPr/>
        </p:nvGrpSpPr>
        <p:grpSpPr>
          <a:xfrm>
            <a:off x="501806" y="1747319"/>
            <a:ext cx="10887478" cy="3938258"/>
            <a:chOff x="1152551" y="1953642"/>
            <a:chExt cx="9736160" cy="3342636"/>
          </a:xfrm>
        </p:grpSpPr>
        <p:grpSp>
          <p:nvGrpSpPr>
            <p:cNvPr id="8" name="Group 7">
              <a:extLst>
                <a:ext uri="{FF2B5EF4-FFF2-40B4-BE49-F238E27FC236}">
                  <a16:creationId xmlns:a16="http://schemas.microsoft.com/office/drawing/2014/main" id="{C0B3029A-FC04-17C1-E6F8-2EEAC41927BD}"/>
                </a:ext>
              </a:extLst>
            </p:cNvPr>
            <p:cNvGrpSpPr/>
            <p:nvPr/>
          </p:nvGrpSpPr>
          <p:grpSpPr>
            <a:xfrm>
              <a:off x="1152551" y="1953642"/>
              <a:ext cx="3724749" cy="1398573"/>
              <a:chOff x="1548143" y="4200808"/>
              <a:chExt cx="2571184" cy="751438"/>
            </a:xfrm>
          </p:grpSpPr>
          <p:sp>
            <p:nvSpPr>
              <p:cNvPr id="6" name="Hexagon 5">
                <a:extLst>
                  <a:ext uri="{FF2B5EF4-FFF2-40B4-BE49-F238E27FC236}">
                    <a16:creationId xmlns:a16="http://schemas.microsoft.com/office/drawing/2014/main" id="{0746D2B7-279D-454F-83DB-B921128E53EA}"/>
                  </a:ext>
                </a:extLst>
              </p:cNvPr>
              <p:cNvSpPr/>
              <p:nvPr/>
            </p:nvSpPr>
            <p:spPr>
              <a:xfrm>
                <a:off x="1548143" y="4200808"/>
                <a:ext cx="2571184" cy="751438"/>
              </a:xfrm>
              <a:prstGeom prst="hexagon">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Hexagon 6">
                <a:extLst>
                  <a:ext uri="{FF2B5EF4-FFF2-40B4-BE49-F238E27FC236}">
                    <a16:creationId xmlns:a16="http://schemas.microsoft.com/office/drawing/2014/main" id="{4E964336-18EB-5300-B8D3-AF56A85EB526}"/>
                  </a:ext>
                </a:extLst>
              </p:cNvPr>
              <p:cNvSpPr/>
              <p:nvPr/>
            </p:nvSpPr>
            <p:spPr>
              <a:xfrm>
                <a:off x="2946107" y="4246078"/>
                <a:ext cx="1112067" cy="651850"/>
              </a:xfrm>
              <a:prstGeom prst="hexagon">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a:extLst>
                <a:ext uri="{FF2B5EF4-FFF2-40B4-BE49-F238E27FC236}">
                  <a16:creationId xmlns:a16="http://schemas.microsoft.com/office/drawing/2014/main" id="{93818011-0A23-8D75-BFBD-1B1F1F451667}"/>
                </a:ext>
              </a:extLst>
            </p:cNvPr>
            <p:cNvGrpSpPr/>
            <p:nvPr/>
          </p:nvGrpSpPr>
          <p:grpSpPr>
            <a:xfrm>
              <a:off x="1152551" y="3897705"/>
              <a:ext cx="3724749" cy="1398573"/>
              <a:chOff x="1548143" y="4200808"/>
              <a:chExt cx="2571184" cy="751438"/>
            </a:xfrm>
          </p:grpSpPr>
          <p:sp>
            <p:nvSpPr>
              <p:cNvPr id="10" name="Hexagon 9">
                <a:extLst>
                  <a:ext uri="{FF2B5EF4-FFF2-40B4-BE49-F238E27FC236}">
                    <a16:creationId xmlns:a16="http://schemas.microsoft.com/office/drawing/2014/main" id="{0975DB19-64DB-6DFB-24D1-BEF0CEE1A157}"/>
                  </a:ext>
                </a:extLst>
              </p:cNvPr>
              <p:cNvSpPr/>
              <p:nvPr/>
            </p:nvSpPr>
            <p:spPr>
              <a:xfrm>
                <a:off x="1548143" y="4200808"/>
                <a:ext cx="2571184" cy="751438"/>
              </a:xfrm>
              <a:prstGeom prst="hexagon">
                <a:avLst/>
              </a:prstGeom>
              <a:solidFill>
                <a:srgbClr val="ED556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Hexagon 10">
                <a:extLst>
                  <a:ext uri="{FF2B5EF4-FFF2-40B4-BE49-F238E27FC236}">
                    <a16:creationId xmlns:a16="http://schemas.microsoft.com/office/drawing/2014/main" id="{EEDEEF71-1C8C-5185-8D47-53BB3A5EAD5A}"/>
                  </a:ext>
                </a:extLst>
              </p:cNvPr>
              <p:cNvSpPr/>
              <p:nvPr/>
            </p:nvSpPr>
            <p:spPr>
              <a:xfrm>
                <a:off x="2946107" y="4246078"/>
                <a:ext cx="1112067" cy="651850"/>
              </a:xfrm>
              <a:prstGeom prst="hexagon">
                <a:avLst/>
              </a:prstGeom>
              <a:solidFill>
                <a:srgbClr val="FDED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9887A797-3281-995E-85C9-84F2A88216D0}"/>
                </a:ext>
              </a:extLst>
            </p:cNvPr>
            <p:cNvGrpSpPr/>
            <p:nvPr/>
          </p:nvGrpSpPr>
          <p:grpSpPr>
            <a:xfrm rot="10800000">
              <a:off x="7163962" y="3897704"/>
              <a:ext cx="3724749" cy="1398573"/>
              <a:chOff x="1548143" y="4200808"/>
              <a:chExt cx="2571184" cy="751438"/>
            </a:xfrm>
          </p:grpSpPr>
          <p:sp>
            <p:nvSpPr>
              <p:cNvPr id="13" name="Hexagon 12">
                <a:extLst>
                  <a:ext uri="{FF2B5EF4-FFF2-40B4-BE49-F238E27FC236}">
                    <a16:creationId xmlns:a16="http://schemas.microsoft.com/office/drawing/2014/main" id="{575AFA9B-E449-2459-D9DB-1B3C5104AF62}"/>
                  </a:ext>
                </a:extLst>
              </p:cNvPr>
              <p:cNvSpPr/>
              <p:nvPr/>
            </p:nvSpPr>
            <p:spPr>
              <a:xfrm>
                <a:off x="1548143" y="4200808"/>
                <a:ext cx="2571184" cy="751438"/>
              </a:xfrm>
              <a:prstGeom prst="hexagon">
                <a:avLst/>
              </a:prstGeom>
              <a:solidFill>
                <a:srgbClr val="934B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Hexagon 13">
                <a:extLst>
                  <a:ext uri="{FF2B5EF4-FFF2-40B4-BE49-F238E27FC236}">
                    <a16:creationId xmlns:a16="http://schemas.microsoft.com/office/drawing/2014/main" id="{6E6C5EA4-BBD5-CF4D-E7C1-3E293D411821}"/>
                  </a:ext>
                </a:extLst>
              </p:cNvPr>
              <p:cNvSpPr/>
              <p:nvPr/>
            </p:nvSpPr>
            <p:spPr>
              <a:xfrm>
                <a:off x="2946107" y="4246078"/>
                <a:ext cx="1112067" cy="651850"/>
              </a:xfrm>
              <a:prstGeom prst="hexagon">
                <a:avLst/>
              </a:prstGeom>
              <a:solidFill>
                <a:srgbClr val="E6D5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24FDAD0F-154E-0211-F4FF-D15DAEFE9BA4}"/>
                </a:ext>
              </a:extLst>
            </p:cNvPr>
            <p:cNvGrpSpPr/>
            <p:nvPr/>
          </p:nvGrpSpPr>
          <p:grpSpPr>
            <a:xfrm rot="10800000">
              <a:off x="7163962" y="1953642"/>
              <a:ext cx="3724749" cy="1398573"/>
              <a:chOff x="1548143" y="4200808"/>
              <a:chExt cx="2571184" cy="751438"/>
            </a:xfrm>
          </p:grpSpPr>
          <p:sp>
            <p:nvSpPr>
              <p:cNvPr id="16" name="Hexagon 15">
                <a:extLst>
                  <a:ext uri="{FF2B5EF4-FFF2-40B4-BE49-F238E27FC236}">
                    <a16:creationId xmlns:a16="http://schemas.microsoft.com/office/drawing/2014/main" id="{6765BEE8-40EE-F33A-B011-A359F4373966}"/>
                  </a:ext>
                </a:extLst>
              </p:cNvPr>
              <p:cNvSpPr/>
              <p:nvPr/>
            </p:nvSpPr>
            <p:spPr>
              <a:xfrm>
                <a:off x="1548143" y="4200808"/>
                <a:ext cx="2571184" cy="751438"/>
              </a:xfrm>
              <a:prstGeom prst="hexag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Hexagon 16">
                <a:extLst>
                  <a:ext uri="{FF2B5EF4-FFF2-40B4-BE49-F238E27FC236}">
                    <a16:creationId xmlns:a16="http://schemas.microsoft.com/office/drawing/2014/main" id="{A7AA6B38-8D1A-10C5-E931-AA8BE8BD48BB}"/>
                  </a:ext>
                </a:extLst>
              </p:cNvPr>
              <p:cNvSpPr/>
              <p:nvPr/>
            </p:nvSpPr>
            <p:spPr>
              <a:xfrm>
                <a:off x="2946107" y="4246078"/>
                <a:ext cx="1112067" cy="651850"/>
              </a:xfrm>
              <a:prstGeom prst="hexagon">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Hexagon 17">
              <a:extLst>
                <a:ext uri="{FF2B5EF4-FFF2-40B4-BE49-F238E27FC236}">
                  <a16:creationId xmlns:a16="http://schemas.microsoft.com/office/drawing/2014/main" id="{5640E3FF-606B-AFD6-2E52-0B25971AE257}"/>
                </a:ext>
              </a:extLst>
            </p:cNvPr>
            <p:cNvSpPr/>
            <p:nvPr/>
          </p:nvSpPr>
          <p:spPr>
            <a:xfrm>
              <a:off x="4660975" y="2560840"/>
              <a:ext cx="2653725" cy="2153774"/>
            </a:xfrm>
            <a:prstGeom prst="hexagon">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 </a:t>
              </a:r>
              <a:endParaRPr lang="en-US" dirty="0"/>
            </a:p>
          </p:txBody>
        </p:sp>
        <p:sp>
          <p:nvSpPr>
            <p:cNvPr id="22" name="TextBox 21">
              <a:extLst>
                <a:ext uri="{FF2B5EF4-FFF2-40B4-BE49-F238E27FC236}">
                  <a16:creationId xmlns:a16="http://schemas.microsoft.com/office/drawing/2014/main" id="{BBC93949-384F-A95D-FF59-21564D7644B9}"/>
                </a:ext>
              </a:extLst>
            </p:cNvPr>
            <p:cNvSpPr txBox="1"/>
            <p:nvPr/>
          </p:nvSpPr>
          <p:spPr>
            <a:xfrm>
              <a:off x="7380287" y="2376174"/>
              <a:ext cx="1338353" cy="369332"/>
            </a:xfrm>
            <a:prstGeom prst="rect">
              <a:avLst/>
            </a:prstGeom>
            <a:noFill/>
          </p:spPr>
          <p:txBody>
            <a:bodyPr wrap="square">
              <a:spAutoFit/>
            </a:bodyPr>
            <a:lstStyle/>
            <a:p>
              <a:pPr algn="ctr"/>
              <a:r>
                <a:rPr lang="en-GB" b="1" noProof="0" dirty="0">
                  <a:solidFill>
                    <a:schemeClr val="accent5">
                      <a:lumMod val="50000"/>
                    </a:schemeClr>
                  </a:solidFill>
                </a:rPr>
                <a:t>RIGHTS</a:t>
              </a:r>
              <a:endParaRPr lang="en-US" b="1" dirty="0">
                <a:solidFill>
                  <a:schemeClr val="accent5">
                    <a:lumMod val="50000"/>
                  </a:schemeClr>
                </a:solidFill>
              </a:endParaRPr>
            </a:p>
          </p:txBody>
        </p:sp>
        <p:sp>
          <p:nvSpPr>
            <p:cNvPr id="24" name="TextBox 23">
              <a:extLst>
                <a:ext uri="{FF2B5EF4-FFF2-40B4-BE49-F238E27FC236}">
                  <a16:creationId xmlns:a16="http://schemas.microsoft.com/office/drawing/2014/main" id="{DC037B42-A606-4163-2C08-B499D0412741}"/>
                </a:ext>
              </a:extLst>
            </p:cNvPr>
            <p:cNvSpPr txBox="1"/>
            <p:nvPr/>
          </p:nvSpPr>
          <p:spPr>
            <a:xfrm>
              <a:off x="8973649" y="2236314"/>
              <a:ext cx="1412168" cy="923330"/>
            </a:xfrm>
            <a:prstGeom prst="rect">
              <a:avLst/>
            </a:prstGeom>
            <a:noFill/>
          </p:spPr>
          <p:txBody>
            <a:bodyPr wrap="square">
              <a:spAutoFit/>
            </a:bodyPr>
            <a:lstStyle/>
            <a:p>
              <a:r>
                <a:rPr lang="en-GB" b="1" noProof="0" dirty="0">
                  <a:solidFill>
                    <a:schemeClr val="bg1"/>
                  </a:solidFill>
                </a:rPr>
                <a:t>Permissions granted by the licence</a:t>
              </a:r>
              <a:endParaRPr lang="en-US" b="1" dirty="0">
                <a:solidFill>
                  <a:schemeClr val="bg1"/>
                </a:solidFill>
              </a:endParaRPr>
            </a:p>
          </p:txBody>
        </p:sp>
        <p:sp>
          <p:nvSpPr>
            <p:cNvPr id="25" name="TextBox 24">
              <a:extLst>
                <a:ext uri="{FF2B5EF4-FFF2-40B4-BE49-F238E27FC236}">
                  <a16:creationId xmlns:a16="http://schemas.microsoft.com/office/drawing/2014/main" id="{AA93893E-4C39-AA5A-8E7C-5B4E54A6663C}"/>
                </a:ext>
              </a:extLst>
            </p:cNvPr>
            <p:cNvSpPr txBox="1"/>
            <p:nvPr/>
          </p:nvSpPr>
          <p:spPr>
            <a:xfrm>
              <a:off x="3219188" y="2447375"/>
              <a:ext cx="1528045" cy="369332"/>
            </a:xfrm>
            <a:prstGeom prst="rect">
              <a:avLst/>
            </a:prstGeom>
            <a:noFill/>
          </p:spPr>
          <p:txBody>
            <a:bodyPr wrap="square">
              <a:spAutoFit/>
            </a:bodyPr>
            <a:lstStyle/>
            <a:p>
              <a:pPr algn="ctr"/>
              <a:r>
                <a:rPr lang="en-GB" b="1" noProof="0" dirty="0">
                  <a:solidFill>
                    <a:schemeClr val="accent5">
                      <a:lumMod val="50000"/>
                    </a:schemeClr>
                  </a:solidFill>
                </a:rPr>
                <a:t>OBLIGATIONS</a:t>
              </a:r>
              <a:endParaRPr lang="en-US" b="1" dirty="0">
                <a:solidFill>
                  <a:schemeClr val="accent5">
                    <a:lumMod val="50000"/>
                  </a:schemeClr>
                </a:solidFill>
              </a:endParaRPr>
            </a:p>
          </p:txBody>
        </p:sp>
        <p:sp>
          <p:nvSpPr>
            <p:cNvPr id="26" name="TextBox 25">
              <a:extLst>
                <a:ext uri="{FF2B5EF4-FFF2-40B4-BE49-F238E27FC236}">
                  <a16:creationId xmlns:a16="http://schemas.microsoft.com/office/drawing/2014/main" id="{F3E74ED9-40CB-FA64-CF3C-8953A9C890D9}"/>
                </a:ext>
              </a:extLst>
            </p:cNvPr>
            <p:cNvSpPr txBox="1"/>
            <p:nvPr/>
          </p:nvSpPr>
          <p:spPr>
            <a:xfrm>
              <a:off x="1265425" y="2272406"/>
              <a:ext cx="1919820" cy="809808"/>
            </a:xfrm>
            <a:prstGeom prst="rect">
              <a:avLst/>
            </a:prstGeom>
            <a:noFill/>
          </p:spPr>
          <p:txBody>
            <a:bodyPr wrap="square">
              <a:spAutoFit/>
            </a:bodyPr>
            <a:lstStyle/>
            <a:p>
              <a:pPr algn="r"/>
              <a:r>
                <a:rPr lang="en-GB" sz="1400" b="1" noProof="0" dirty="0">
                  <a:solidFill>
                    <a:srgbClr val="1F4E79"/>
                  </a:solidFill>
                </a:rPr>
                <a:t>Compliance requirements</a:t>
              </a:r>
              <a:r>
                <a:rPr lang="sr-Latn-RS" sz="1400" b="1" dirty="0">
                  <a:solidFill>
                    <a:srgbClr val="1F4E79"/>
                  </a:solidFill>
                </a:rPr>
                <a:t>:</a:t>
              </a:r>
              <a:endParaRPr lang="en-GB" sz="1400" b="1" noProof="0" dirty="0">
                <a:solidFill>
                  <a:srgbClr val="1F4E79"/>
                </a:solidFill>
              </a:endParaRPr>
            </a:p>
            <a:p>
              <a:pPr algn="r"/>
              <a:r>
                <a:rPr lang="en-GB" sz="1400" b="1" noProof="0" dirty="0">
                  <a:solidFill>
                    <a:srgbClr val="1F4E79"/>
                  </a:solidFill>
                </a:rPr>
                <a:t>copyright, notices, source code, build and installation instructions</a:t>
              </a:r>
              <a:endParaRPr lang="en-US" sz="1400" b="1" dirty="0">
                <a:solidFill>
                  <a:srgbClr val="1F4E79"/>
                </a:solidFill>
              </a:endParaRPr>
            </a:p>
          </p:txBody>
        </p:sp>
        <p:sp>
          <p:nvSpPr>
            <p:cNvPr id="27" name="TextBox 26">
              <a:extLst>
                <a:ext uri="{FF2B5EF4-FFF2-40B4-BE49-F238E27FC236}">
                  <a16:creationId xmlns:a16="http://schemas.microsoft.com/office/drawing/2014/main" id="{26D0F365-7165-9B9D-CA87-B28C8E1F0F21}"/>
                </a:ext>
              </a:extLst>
            </p:cNvPr>
            <p:cNvSpPr txBox="1"/>
            <p:nvPr/>
          </p:nvSpPr>
          <p:spPr>
            <a:xfrm>
              <a:off x="7344075" y="4288875"/>
              <a:ext cx="1338353" cy="646331"/>
            </a:xfrm>
            <a:prstGeom prst="rect">
              <a:avLst/>
            </a:prstGeom>
            <a:noFill/>
          </p:spPr>
          <p:txBody>
            <a:bodyPr wrap="square">
              <a:spAutoFit/>
            </a:bodyPr>
            <a:lstStyle/>
            <a:p>
              <a:pPr algn="ctr"/>
              <a:r>
                <a:rPr lang="en-GB" b="1" noProof="0" dirty="0">
                  <a:solidFill>
                    <a:schemeClr val="accent5">
                      <a:lumMod val="50000"/>
                    </a:schemeClr>
                  </a:solidFill>
                </a:rPr>
                <a:t>OTHER ASPECTS</a:t>
              </a:r>
              <a:endParaRPr lang="en-US" b="1" dirty="0">
                <a:solidFill>
                  <a:schemeClr val="accent5">
                    <a:lumMod val="50000"/>
                  </a:schemeClr>
                </a:solidFill>
              </a:endParaRPr>
            </a:p>
          </p:txBody>
        </p:sp>
        <p:sp>
          <p:nvSpPr>
            <p:cNvPr id="28" name="TextBox 27">
              <a:extLst>
                <a:ext uri="{FF2B5EF4-FFF2-40B4-BE49-F238E27FC236}">
                  <a16:creationId xmlns:a16="http://schemas.microsoft.com/office/drawing/2014/main" id="{C2C27FDE-0DFB-5425-4F4D-1EF1BC81F5DA}"/>
                </a:ext>
              </a:extLst>
            </p:cNvPr>
            <p:cNvSpPr txBox="1"/>
            <p:nvPr/>
          </p:nvSpPr>
          <p:spPr>
            <a:xfrm>
              <a:off x="8952137" y="4196541"/>
              <a:ext cx="1740225" cy="809808"/>
            </a:xfrm>
            <a:prstGeom prst="rect">
              <a:avLst/>
            </a:prstGeom>
            <a:noFill/>
          </p:spPr>
          <p:txBody>
            <a:bodyPr wrap="square">
              <a:spAutoFit/>
            </a:bodyPr>
            <a:lstStyle/>
            <a:p>
              <a:r>
                <a:rPr lang="en-GB" sz="1400" b="1" noProof="0" dirty="0">
                  <a:solidFill>
                    <a:schemeClr val="bg1"/>
                  </a:solidFill>
                </a:rPr>
                <a:t>Typical uses, legal features, compatibility, origin and community endorsements</a:t>
              </a:r>
              <a:endParaRPr lang="en-US" sz="1400" b="1" dirty="0">
                <a:solidFill>
                  <a:schemeClr val="bg1"/>
                </a:solidFill>
              </a:endParaRPr>
            </a:p>
          </p:txBody>
        </p:sp>
        <p:sp>
          <p:nvSpPr>
            <p:cNvPr id="29" name="TextBox 28">
              <a:extLst>
                <a:ext uri="{FF2B5EF4-FFF2-40B4-BE49-F238E27FC236}">
                  <a16:creationId xmlns:a16="http://schemas.microsoft.com/office/drawing/2014/main" id="{7592EDA6-7D71-903A-CAF1-26B8A2D820D5}"/>
                </a:ext>
              </a:extLst>
            </p:cNvPr>
            <p:cNvSpPr txBox="1"/>
            <p:nvPr/>
          </p:nvSpPr>
          <p:spPr>
            <a:xfrm>
              <a:off x="3185245" y="4405469"/>
              <a:ext cx="1610997" cy="369332"/>
            </a:xfrm>
            <a:prstGeom prst="rect">
              <a:avLst/>
            </a:prstGeom>
            <a:noFill/>
          </p:spPr>
          <p:txBody>
            <a:bodyPr wrap="square">
              <a:spAutoFit/>
            </a:bodyPr>
            <a:lstStyle/>
            <a:p>
              <a:pPr algn="ctr"/>
              <a:r>
                <a:rPr lang="en-GB" b="1" noProof="0" dirty="0">
                  <a:solidFill>
                    <a:schemeClr val="accent5">
                      <a:lumMod val="50000"/>
                    </a:schemeClr>
                  </a:solidFill>
                </a:rPr>
                <a:t>RESTRICTIONS</a:t>
              </a:r>
              <a:endParaRPr lang="en-US" b="1" dirty="0">
                <a:solidFill>
                  <a:schemeClr val="accent5">
                    <a:lumMod val="50000"/>
                  </a:schemeClr>
                </a:solidFill>
              </a:endParaRPr>
            </a:p>
          </p:txBody>
        </p:sp>
        <p:sp>
          <p:nvSpPr>
            <p:cNvPr id="30" name="TextBox 29">
              <a:extLst>
                <a:ext uri="{FF2B5EF4-FFF2-40B4-BE49-F238E27FC236}">
                  <a16:creationId xmlns:a16="http://schemas.microsoft.com/office/drawing/2014/main" id="{0469B44F-A1CF-6AFD-A6B6-D3E168438139}"/>
                </a:ext>
              </a:extLst>
            </p:cNvPr>
            <p:cNvSpPr txBox="1"/>
            <p:nvPr/>
          </p:nvSpPr>
          <p:spPr>
            <a:xfrm>
              <a:off x="1478126" y="4348069"/>
              <a:ext cx="1610997" cy="646331"/>
            </a:xfrm>
            <a:prstGeom prst="rect">
              <a:avLst/>
            </a:prstGeom>
            <a:noFill/>
          </p:spPr>
          <p:txBody>
            <a:bodyPr wrap="square">
              <a:spAutoFit/>
            </a:bodyPr>
            <a:lstStyle/>
            <a:p>
              <a:pPr algn="r"/>
              <a:r>
                <a:rPr lang="en-GB" b="1" noProof="0" dirty="0">
                  <a:solidFill>
                    <a:schemeClr val="bg1"/>
                  </a:solidFill>
                </a:rPr>
                <a:t>Prohibitions and limitations</a:t>
              </a:r>
              <a:endParaRPr lang="en-US" b="1" dirty="0">
                <a:solidFill>
                  <a:schemeClr val="bg1"/>
                </a:solidFill>
              </a:endParaRPr>
            </a:p>
          </p:txBody>
        </p:sp>
        <p:sp>
          <p:nvSpPr>
            <p:cNvPr id="33" name="TextBox 32">
              <a:extLst>
                <a:ext uri="{FF2B5EF4-FFF2-40B4-BE49-F238E27FC236}">
                  <a16:creationId xmlns:a16="http://schemas.microsoft.com/office/drawing/2014/main" id="{5299ABE9-CFA3-A805-57F0-ACF011BA8926}"/>
                </a:ext>
              </a:extLst>
            </p:cNvPr>
            <p:cNvSpPr txBox="1"/>
            <p:nvPr/>
          </p:nvSpPr>
          <p:spPr>
            <a:xfrm>
              <a:off x="4965889" y="3429000"/>
              <a:ext cx="1936573" cy="369332"/>
            </a:xfrm>
            <a:prstGeom prst="rect">
              <a:avLst/>
            </a:prstGeom>
            <a:noFill/>
          </p:spPr>
          <p:txBody>
            <a:bodyPr wrap="square">
              <a:spAutoFit/>
            </a:bodyPr>
            <a:lstStyle/>
            <a:p>
              <a:pPr algn="ctr"/>
              <a:r>
                <a:rPr lang="en-GB" b="1" noProof="0" dirty="0">
                  <a:solidFill>
                    <a:schemeClr val="accent5">
                      <a:lumMod val="50000"/>
                    </a:schemeClr>
                  </a:solidFill>
                </a:rPr>
                <a:t>OSS CONDITIONS</a:t>
              </a:r>
              <a:endParaRPr lang="en-US" b="1" dirty="0">
                <a:solidFill>
                  <a:schemeClr val="accent5">
                    <a:lumMod val="50000"/>
                  </a:schemeClr>
                </a:solidFill>
              </a:endParaRPr>
            </a:p>
          </p:txBody>
        </p:sp>
      </p:grpSp>
    </p:spTree>
    <p:extLst>
      <p:ext uri="{BB962C8B-B14F-4D97-AF65-F5344CB8AC3E}">
        <p14:creationId xmlns:p14="http://schemas.microsoft.com/office/powerpoint/2010/main" val="3467864094"/>
      </p:ext>
    </p:extLst>
  </p:cSld>
  <p:clrMapOvr>
    <a:masterClrMapping/>
  </p:clrMapOvr>
</p:sld>
</file>

<file path=ppt/theme/theme1.xml><?xml version="1.0" encoding="utf-8"?>
<a:theme xmlns:a="http://schemas.openxmlformats.org/drawingml/2006/main" name="Cov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B776F485-3B96-461F-AC21-600D16C25E05}"/>
    </a:ext>
  </a:extLst>
</a:theme>
</file>

<file path=ppt/theme/theme2.xml><?xml version="1.0" encoding="utf-8"?>
<a:theme xmlns:a="http://schemas.openxmlformats.org/drawingml/2006/main" name="Stand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98334A8B-A537-4573-9C8D-C428CDEA7909}"/>
    </a:ext>
  </a:extLst>
</a:theme>
</file>

<file path=ppt/theme/theme3.xml><?xml version="1.0" encoding="utf-8"?>
<a:theme xmlns:a="http://schemas.openxmlformats.org/drawingml/2006/main" name="1_Stand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FB1710B8-3A7F-48D0-843F-9D00F382730D}"/>
    </a:ext>
  </a:extLst>
</a:theme>
</file>

<file path=ppt/theme/theme4.xml><?xml version="1.0" encoding="utf-8"?>
<a:theme xmlns:a="http://schemas.openxmlformats.org/drawingml/2006/main" name="blank">
  <a:themeElements>
    <a:clrScheme name="GN5">
      <a:dk1>
        <a:srgbClr val="004461"/>
      </a:dk1>
      <a:lt1>
        <a:srgbClr val="FFFFFF"/>
      </a:lt1>
      <a:dk2>
        <a:srgbClr val="FFDD7D"/>
      </a:dk2>
      <a:lt2>
        <a:srgbClr val="3C51A2"/>
      </a:lt2>
      <a:accent1>
        <a:srgbClr val="0ABBC2"/>
      </a:accent1>
      <a:accent2>
        <a:srgbClr val="1AAA88"/>
      </a:accent2>
      <a:accent3>
        <a:srgbClr val="EE416D"/>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667AA67F-9767-4B7D-9A78-71A5C532A7BD}"/>
    </a:ext>
  </a:extLst>
</a:theme>
</file>

<file path=ppt/theme/theme5.xml><?xml version="1.0" encoding="utf-8"?>
<a:theme xmlns:a="http://schemas.openxmlformats.org/drawingml/2006/main" name="End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04C7ED01-9969-4C91-9850-52FF073C9A55}"/>
    </a:ext>
  </a:extLst>
</a:theme>
</file>

<file path=ppt/theme/theme6.xml><?xml version="1.0" encoding="utf-8"?>
<a:theme xmlns:a="http://schemas.openxmlformats.org/drawingml/2006/main" name="GEANT EC Review">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est practice for GN4-2 Period 2 EC Review AM.pptx  -  Read-Only" id="{4CAFA2D0-1A7D-467D-A1FC-E32C0EF6E44D}" vid="{AA3F1CD6-7679-4B7F-89BC-8EEDE5B651EB}"/>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PersistId xmlns="8228d8e9-cc2d-4be2-9152-6eed6b2f3705" xsi:nil="true"/>
    <Document_x0020_ID xmlns="8228d8e9-cc2d-4be2-9152-6eed6b2f3705">GN5-1-23-8511C6</Document_x0020_ID>
    <_dlc_DocId xmlns="8228d8e9-cc2d-4be2-9152-6eed6b2f3705">GN43-1341242381-276</_dlc_DocId>
    <_dlc_DocIdUrl xmlns="8228d8e9-cc2d-4be2-9152-6eed6b2f3705">
      <Url>https://geantprojects.sharepoint.com/sites/gn4-3/management/pmo/_layouts/15/DocIdRedir.aspx?ID=GN43-1341242381-276</Url>
      <Description>GN43-1341242381-276</Description>
    </_dlc_DocIdUrl>
    <Finance_x0020_reports xmlns="5908ebff-5f8e-4240-93d2-61fbc062eddd">false</Finance_x0020_report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49964085BF03940BF1408810DA7C764" ma:contentTypeVersion="10" ma:contentTypeDescription="Create a new document." ma:contentTypeScope="" ma:versionID="be85b60d1e2dd03bf2e8969c4efa6209">
  <xsd:schema xmlns:xsd="http://www.w3.org/2001/XMLSchema" xmlns:xs="http://www.w3.org/2001/XMLSchema" xmlns:p="http://schemas.microsoft.com/office/2006/metadata/properties" xmlns:ns2="8228d8e9-cc2d-4be2-9152-6eed6b2f3705" xmlns:ns3="5908ebff-5f8e-4240-93d2-61fbc062eddd" targetNamespace="http://schemas.microsoft.com/office/2006/metadata/properties" ma:root="true" ma:fieldsID="e43e8b25b45ce66afb0db27f717ac136" ns2:_="" ns3:_="">
    <xsd:import namespace="8228d8e9-cc2d-4be2-9152-6eed6b2f3705"/>
    <xsd:import namespace="5908ebff-5f8e-4240-93d2-61fbc062eddd"/>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2:Document_x0020_ID" minOccurs="0"/>
                <xsd:element ref="ns2:SharedWithUsers" minOccurs="0"/>
                <xsd:element ref="ns2:SharedWithDetails" minOccurs="0"/>
                <xsd:element ref="ns3:Finance_x0020_report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28d8e9-cc2d-4be2-9152-6eed6b2f370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Document_x0020_ID" ma:index="13" nillable="true" ma:displayName="Document ID" ma:description="This column will be updated automatically 1 minute after the document is added." ma:internalName="Document_x0020_ID">
      <xsd:simpleType>
        <xsd:restriction base="dms:Text">
          <xsd:maxLength value="255"/>
        </xsd:restriction>
      </xsd:simpleType>
    </xsd:element>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908ebff-5f8e-4240-93d2-61fbc062edd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Finance_x0020_reports" ma:index="16" nillable="true" ma:displayName="Finance reports" ma:description="If set to yes, this is displayed on the Management &gt; Finance page (https://geantprojects.sharepoint.com/sites/gn5-1/SitePages/Finance.aspx)" ma:internalName="Finance_x0020_reports">
      <xsd:simpleType>
        <xsd:restriction base="dms:Text">
          <xsd:maxLength value="3"/>
        </xsd:restrictio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file>

<file path=customXml/itemProps1.xml><?xml version="1.0" encoding="utf-8"?>
<ds:datastoreItem xmlns:ds="http://schemas.openxmlformats.org/officeDocument/2006/customXml" ds:itemID="{A1142297-D27D-4CF8-893C-69C47FAFB1BB}">
  <ds:schemaRefs>
    <ds:schemaRef ds:uri="http://purl.org/dc/dcmitype/"/>
    <ds:schemaRef ds:uri="http://purl.org/dc/elements/1.1/"/>
    <ds:schemaRef ds:uri="http://schemas.openxmlformats.org/package/2006/metadata/core-properties"/>
    <ds:schemaRef ds:uri="5908ebff-5f8e-4240-93d2-61fbc062eddd"/>
    <ds:schemaRef ds:uri="http://purl.org/dc/terms/"/>
    <ds:schemaRef ds:uri="http://schemas.microsoft.com/office/infopath/2007/PartnerControls"/>
    <ds:schemaRef ds:uri="http://schemas.microsoft.com/office/2006/documentManagement/types"/>
    <ds:schemaRef ds:uri="8228d8e9-cc2d-4be2-9152-6eed6b2f3705"/>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AA6B727-5661-4C2F-A035-90CA4551BBE6}">
  <ds:schemaRefs>
    <ds:schemaRef ds:uri="5908ebff-5f8e-4240-93d2-61fbc062eddd"/>
    <ds:schemaRef ds:uri="8228d8e9-cc2d-4be2-9152-6eed6b2f370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E4AF093-2412-438C-B9DC-1B8A4FA5D427}">
  <ds:schemaRefs>
    <ds:schemaRef ds:uri="http://schemas.microsoft.com/sharepoint/v3/contenttype/forms"/>
  </ds:schemaRefs>
</ds:datastoreItem>
</file>

<file path=customXml/itemProps4.xml><?xml version="1.0" encoding="utf-8"?>
<ds:datastoreItem xmlns:ds="http://schemas.openxmlformats.org/officeDocument/2006/customXml" ds:itemID="{3165A57B-A086-431F-A711-70FFA3A8278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GN5-1 presentation(2)</Template>
  <TotalTime>15005</TotalTime>
  <Words>7194</Words>
  <Application>Microsoft Office PowerPoint</Application>
  <PresentationFormat>Widescreen</PresentationFormat>
  <Paragraphs>1114</Paragraphs>
  <Slides>84</Slides>
  <Notes>28</Notes>
  <HiddenSlides>0</HiddenSlides>
  <MMClips>0</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84</vt:i4>
      </vt:variant>
    </vt:vector>
  </HeadingPairs>
  <TitlesOfParts>
    <vt:vector size="93" baseType="lpstr">
      <vt:lpstr>Arial</vt:lpstr>
      <vt:lpstr>Calibri</vt:lpstr>
      <vt:lpstr>Symbol</vt:lpstr>
      <vt:lpstr>Cover</vt:lpstr>
      <vt:lpstr>Standard layout</vt:lpstr>
      <vt:lpstr>1_Standard layout</vt:lpstr>
      <vt:lpstr>blank</vt:lpstr>
      <vt:lpstr>End Slide</vt:lpstr>
      <vt:lpstr>GEANT EC Review</vt:lpstr>
      <vt:lpstr>Software Licence Selection and Management in GÉANT </vt:lpstr>
      <vt:lpstr>Introduction</vt:lpstr>
      <vt:lpstr>Part 1  Essential Aspects of Software Licensing</vt:lpstr>
      <vt:lpstr>Course Organisation</vt:lpstr>
      <vt:lpstr>Course Organisation</vt:lpstr>
      <vt:lpstr>Essential Aspects of Software Licensing in GÉANT</vt:lpstr>
      <vt:lpstr>Open-Source Software and Licensing Key Benefits</vt:lpstr>
      <vt:lpstr>Open-Source Software and Licensing Specific Requirements and Recommendations</vt:lpstr>
      <vt:lpstr>OSS Conditions</vt:lpstr>
      <vt:lpstr>Example of Detailed OSS Conditions Classification</vt:lpstr>
      <vt:lpstr>GÉANT IPR Policy</vt:lpstr>
      <vt:lpstr>Licence Governance in GÉANT: Roles</vt:lpstr>
      <vt:lpstr>Licence Governance in GÉANT: Services</vt:lpstr>
      <vt:lpstr>Licence Governance in GÉANT: Services</vt:lpstr>
      <vt:lpstr>Licence Governance in GÉANT: Licensing</vt:lpstr>
      <vt:lpstr>Licence Governance in GÉANT: Additional information</vt:lpstr>
      <vt:lpstr>Software Composition Analysis (SCA) Service</vt:lpstr>
      <vt:lpstr>Mend SCA Tool</vt:lpstr>
      <vt:lpstr>Mend SCA Tool</vt:lpstr>
      <vt:lpstr>Mend SCA Tool</vt:lpstr>
      <vt:lpstr>Mend SCA Tool</vt:lpstr>
      <vt:lpstr>Mend SCA Tool</vt:lpstr>
      <vt:lpstr>Mend SCA Tool</vt:lpstr>
      <vt:lpstr>Mend SCA Tool</vt:lpstr>
      <vt:lpstr>Mend SCA Tool</vt:lpstr>
      <vt:lpstr>Mend SCA Tool (Cont.)</vt:lpstr>
      <vt:lpstr>Software Licence Analysis (SLA) Service</vt:lpstr>
      <vt:lpstr>PowerPoint Presentation</vt:lpstr>
      <vt:lpstr>Course Organisation</vt:lpstr>
      <vt:lpstr>Open Source Licences Used in GÉANT</vt:lpstr>
      <vt:lpstr>Classification of Open Source Licences</vt:lpstr>
      <vt:lpstr>Compatibility of Licences Frequently Used in GÉANT</vt:lpstr>
      <vt:lpstr>Relationships Between Most Frequently Used Licences in GÉANT</vt:lpstr>
      <vt:lpstr>Relationships Between Licences</vt:lpstr>
      <vt:lpstr>Project Licence Options</vt:lpstr>
      <vt:lpstr>Common Rules and Requirements</vt:lpstr>
      <vt:lpstr>Open Source Licences Used in GÉANT</vt:lpstr>
      <vt:lpstr>Licence Categories According to Mend</vt:lpstr>
      <vt:lpstr>MIT and X11</vt:lpstr>
      <vt:lpstr>Apache 2.0</vt:lpstr>
      <vt:lpstr>BSD 2- and 3-Clause (Berkeley Software Distribution)</vt:lpstr>
      <vt:lpstr>BSD 4-Clause</vt:lpstr>
      <vt:lpstr>ISC (Internet Software Consortium) and 0BSD (Zero-BSD)</vt:lpstr>
      <vt:lpstr>Public Domain, CC0 1.0 / WTFPL / Unlicense</vt:lpstr>
      <vt:lpstr>LGPL 2.1 and 3.0 (GNU Lesser General Public License)</vt:lpstr>
      <vt:lpstr>GPL 2.0 with Classpath Exception (GNU General Public License…)</vt:lpstr>
      <vt:lpstr>EPL 1.0 and 2.0 (Eclipse Public License)</vt:lpstr>
      <vt:lpstr>MPL 1.1 and 2.0 (Mozilla Public License)</vt:lpstr>
      <vt:lpstr>GPL 2.0 and 3.0 (GNU General Public License)</vt:lpstr>
      <vt:lpstr>AGPL 3.0 (Affero GPL)</vt:lpstr>
      <vt:lpstr>“Who Wants to Be a Millionaire?” Questions</vt:lpstr>
      <vt:lpstr>Licence Cheat Sheet Low-Risk Licences</vt:lpstr>
      <vt:lpstr>Licence Cheat Sheet Low-Risk Licences (cont.)</vt:lpstr>
      <vt:lpstr>Licence Cheat Sheet Medium-Risk Licences</vt:lpstr>
      <vt:lpstr>Licence Cheat Sheet High-Risk Licences</vt:lpstr>
      <vt:lpstr>Part 1  Essential Aspects of Software Licensing</vt:lpstr>
      <vt:lpstr>Course Organisation</vt:lpstr>
      <vt:lpstr>Essential Aspects of Software Licensing</vt:lpstr>
      <vt:lpstr>Licensing Process Overview</vt:lpstr>
      <vt:lpstr>Licensing Process Steps and Artefacts Preparation</vt:lpstr>
      <vt:lpstr>Licensing Process Steps and Artefacts One or Several Projects?</vt:lpstr>
      <vt:lpstr>Licensing Process Steps and Artefacts Information Gathering and Documenting</vt:lpstr>
      <vt:lpstr>Licensing Process Steps and Artefacts Remediation Actions</vt:lpstr>
      <vt:lpstr>Licensing Process Steps and Artefacts After Remediation</vt:lpstr>
      <vt:lpstr>Licensing Process Steps and Artefacts Creating Licence-Related Artefacts</vt:lpstr>
      <vt:lpstr>Licensing Process Steps and Artefacts Creating Licence-Related Artefacts (cont.)</vt:lpstr>
      <vt:lpstr>Licensing Process Steps and Artefacts Creating Licence-Related Artefacts (cont.)</vt:lpstr>
      <vt:lpstr>Licensing Process Steps and Artefacts Continuous Licence Management</vt:lpstr>
      <vt:lpstr>Tracking and Licensing Documentation, Data and Other Works</vt:lpstr>
      <vt:lpstr>Part 1  Essential Aspects of Software Licensing</vt:lpstr>
      <vt:lpstr>Course Organisation</vt:lpstr>
      <vt:lpstr>Compliance and Required Artefacts</vt:lpstr>
      <vt:lpstr>Placement of Information</vt:lpstr>
      <vt:lpstr>Complying with a Selected Licence: What and When?</vt:lpstr>
      <vt:lpstr>Complying with a Selected Licence: Where and How?</vt:lpstr>
      <vt:lpstr>Compliance with Licences of Used Code</vt:lpstr>
      <vt:lpstr>README File</vt:lpstr>
      <vt:lpstr>LICENSE File</vt:lpstr>
      <vt:lpstr>COPYRIGHT File</vt:lpstr>
      <vt:lpstr>AUTHORS File</vt:lpstr>
      <vt:lpstr>NOTICE File</vt:lpstr>
      <vt:lpstr>CHANGELOG File</vt:lpstr>
      <vt:lpstr>Checklist for Preparing and Validating Project Files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Presentation Title</dc:title>
  <dc:creator>Andjela</dc:creator>
  <cp:keywords>GN5-1</cp:keywords>
  <cp:lastModifiedBy>Branko</cp:lastModifiedBy>
  <cp:revision>48</cp:revision>
  <dcterms:created xsi:type="dcterms:W3CDTF">2024-03-22T14:24:16Z</dcterms:created>
  <dcterms:modified xsi:type="dcterms:W3CDTF">2025-01-15T10:21:06Z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0x010100C49964085BF03940BF1408810DA7C764</vt:lpwstr>
  </property>
  <property fmtid="{D5CDD505-2E9C-101B-9397-08002B2CF9AE}" pid="3" name="_dlc_DocIdItemGuid">
    <vt:lpwstr>6ae6d963-2624-4731-878b-b3e827956d39</vt:lpwstr>
  </property>
</Properties>
</file>