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6" r:id="rId6"/>
    <p:sldId id="263" r:id="rId7"/>
    <p:sldId id="267" r:id="rId8"/>
    <p:sldId id="264" r:id="rId9"/>
    <p:sldId id="268" r:id="rId10"/>
    <p:sldId id="265" r:id="rId11"/>
  </p:sldIdLst>
  <p:sldSz cx="12192000" cy="6858000"/>
  <p:notesSz cx="6858000" cy="9144000"/>
  <p:defaultTextStyle>
    <a:defPPr>
      <a:defRPr lang="et-E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59"/>
    <p:restoredTop sz="94595"/>
  </p:normalViewPr>
  <p:slideViewPr>
    <p:cSldViewPr snapToGrid="0" snapToObjects="1">
      <p:cViewPr varScale="1">
        <p:scale>
          <a:sx n="102" d="100"/>
          <a:sy n="102" d="100"/>
        </p:scale>
        <p:origin x="464"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815FDDF-2423-454B-BF8D-16F4899DAC45}" type="doc">
      <dgm:prSet loTypeId="urn:microsoft.com/office/officeart/2008/layout/LinedList" loCatId="list" qsTypeId="urn:microsoft.com/office/officeart/2005/8/quickstyle/simple1" qsCatId="simple" csTypeId="urn:microsoft.com/office/officeart/2005/8/colors/accent6_2" csCatId="accent6"/>
      <dgm:spPr/>
      <dgm:t>
        <a:bodyPr/>
        <a:lstStyle/>
        <a:p>
          <a:endParaRPr lang="en-US"/>
        </a:p>
      </dgm:t>
    </dgm:pt>
    <dgm:pt modelId="{1264F054-C40D-4A97-A1E2-CBB7EBDB4E01}">
      <dgm:prSet/>
      <dgm:spPr/>
      <dgm:t>
        <a:bodyPr/>
        <a:lstStyle/>
        <a:p>
          <a:r>
            <a:rPr lang="et-EE"/>
            <a:t>3 groups for discussions</a:t>
          </a:r>
          <a:endParaRPr lang="en-US"/>
        </a:p>
      </dgm:t>
    </dgm:pt>
    <dgm:pt modelId="{A69BADEF-E09A-432A-ABAB-2B69D96B6991}" type="parTrans" cxnId="{47C72694-3544-4D4E-AA1E-01306D610C13}">
      <dgm:prSet/>
      <dgm:spPr/>
      <dgm:t>
        <a:bodyPr/>
        <a:lstStyle/>
        <a:p>
          <a:endParaRPr lang="en-US"/>
        </a:p>
      </dgm:t>
    </dgm:pt>
    <dgm:pt modelId="{682C4F79-B8AB-46F9-9005-014920C16062}" type="sibTrans" cxnId="{47C72694-3544-4D4E-AA1E-01306D610C13}">
      <dgm:prSet/>
      <dgm:spPr/>
      <dgm:t>
        <a:bodyPr/>
        <a:lstStyle/>
        <a:p>
          <a:endParaRPr lang="en-US"/>
        </a:p>
      </dgm:t>
    </dgm:pt>
    <dgm:pt modelId="{6879CC48-F946-48DA-B4CA-1481E347020A}">
      <dgm:prSet/>
      <dgm:spPr/>
      <dgm:t>
        <a:bodyPr/>
        <a:lstStyle/>
        <a:p>
          <a:r>
            <a:rPr lang="et-EE" dirty="0" err="1"/>
            <a:t>Discussion</a:t>
          </a:r>
          <a:r>
            <a:rPr lang="et-EE" dirty="0"/>
            <a:t> </a:t>
          </a:r>
          <a:r>
            <a:rPr lang="et-EE" dirty="0" err="1"/>
            <a:t>time</a:t>
          </a:r>
          <a:r>
            <a:rPr lang="et-EE" dirty="0"/>
            <a:t> in </a:t>
          </a:r>
          <a:r>
            <a:rPr lang="et-EE" dirty="0" err="1"/>
            <a:t>groups</a:t>
          </a:r>
          <a:r>
            <a:rPr lang="et-EE" dirty="0"/>
            <a:t> ca 1h10 (15:10-16:20)</a:t>
          </a:r>
          <a:endParaRPr lang="en-US" dirty="0"/>
        </a:p>
      </dgm:t>
    </dgm:pt>
    <dgm:pt modelId="{DB46C041-3A83-4EF5-9E0B-8D65CFA1A407}" type="parTrans" cxnId="{DE960367-C823-4B24-B08B-967C6749F97C}">
      <dgm:prSet/>
      <dgm:spPr/>
      <dgm:t>
        <a:bodyPr/>
        <a:lstStyle/>
        <a:p>
          <a:endParaRPr lang="en-US"/>
        </a:p>
      </dgm:t>
    </dgm:pt>
    <dgm:pt modelId="{5F74270B-8BD0-4C7B-B0CF-25C1CBBEA828}" type="sibTrans" cxnId="{DE960367-C823-4B24-B08B-967C6749F97C}">
      <dgm:prSet/>
      <dgm:spPr/>
      <dgm:t>
        <a:bodyPr/>
        <a:lstStyle/>
        <a:p>
          <a:endParaRPr lang="en-US"/>
        </a:p>
      </dgm:t>
    </dgm:pt>
    <dgm:pt modelId="{C06FBC1D-3D62-4AFA-9AB2-87DABAA9108F}">
      <dgm:prSet/>
      <dgm:spPr/>
      <dgm:t>
        <a:bodyPr/>
        <a:lstStyle/>
        <a:p>
          <a:r>
            <a:rPr lang="et-EE"/>
            <a:t>Reports back to the whole group (á 5 min)</a:t>
          </a:r>
          <a:endParaRPr lang="en-US"/>
        </a:p>
      </dgm:t>
    </dgm:pt>
    <dgm:pt modelId="{9255554D-EB37-4DC2-A139-0E6B72EB13D3}" type="parTrans" cxnId="{3053BF25-6D43-45E2-91F1-9DC756BA79FE}">
      <dgm:prSet/>
      <dgm:spPr/>
      <dgm:t>
        <a:bodyPr/>
        <a:lstStyle/>
        <a:p>
          <a:endParaRPr lang="en-US"/>
        </a:p>
      </dgm:t>
    </dgm:pt>
    <dgm:pt modelId="{314D3231-6A6B-4D6A-BEC6-8AAE93D28DB8}" type="sibTrans" cxnId="{3053BF25-6D43-45E2-91F1-9DC756BA79FE}">
      <dgm:prSet/>
      <dgm:spPr/>
      <dgm:t>
        <a:bodyPr/>
        <a:lstStyle/>
        <a:p>
          <a:endParaRPr lang="en-US"/>
        </a:p>
      </dgm:t>
    </dgm:pt>
    <dgm:pt modelId="{6E645D62-8714-47D3-A778-AA9E6DC57E98}">
      <dgm:prSet/>
      <dgm:spPr/>
      <dgm:t>
        <a:bodyPr/>
        <a:lstStyle/>
        <a:p>
          <a:r>
            <a:rPr lang="et-EE"/>
            <a:t>Discussion (ca 10 min)</a:t>
          </a:r>
          <a:endParaRPr lang="en-US"/>
        </a:p>
      </dgm:t>
    </dgm:pt>
    <dgm:pt modelId="{43A8F319-06C9-492B-8EF8-ECBE50532C19}" type="parTrans" cxnId="{BB7B85C8-E786-4474-B5D0-6C38BC2F5E5B}">
      <dgm:prSet/>
      <dgm:spPr/>
      <dgm:t>
        <a:bodyPr/>
        <a:lstStyle/>
        <a:p>
          <a:endParaRPr lang="en-US"/>
        </a:p>
      </dgm:t>
    </dgm:pt>
    <dgm:pt modelId="{C207A2BA-6DC5-4CE5-A059-5594895F1D0F}" type="sibTrans" cxnId="{BB7B85C8-E786-4474-B5D0-6C38BC2F5E5B}">
      <dgm:prSet/>
      <dgm:spPr/>
      <dgm:t>
        <a:bodyPr/>
        <a:lstStyle/>
        <a:p>
          <a:endParaRPr lang="en-US"/>
        </a:p>
      </dgm:t>
    </dgm:pt>
    <dgm:pt modelId="{3DB300D1-1F5B-F740-A4EA-6119F53F6C4C}" type="pres">
      <dgm:prSet presAssocID="{9815FDDF-2423-454B-BF8D-16F4899DAC45}" presName="vert0" presStyleCnt="0">
        <dgm:presLayoutVars>
          <dgm:dir/>
          <dgm:animOne val="branch"/>
          <dgm:animLvl val="lvl"/>
        </dgm:presLayoutVars>
      </dgm:prSet>
      <dgm:spPr/>
    </dgm:pt>
    <dgm:pt modelId="{1A238C18-EAD6-F844-A258-AEC078DA3EF1}" type="pres">
      <dgm:prSet presAssocID="{1264F054-C40D-4A97-A1E2-CBB7EBDB4E01}" presName="thickLine" presStyleLbl="alignNode1" presStyleIdx="0" presStyleCnt="4"/>
      <dgm:spPr/>
    </dgm:pt>
    <dgm:pt modelId="{60AD9B9B-705A-0648-892D-50B3B2A97567}" type="pres">
      <dgm:prSet presAssocID="{1264F054-C40D-4A97-A1E2-CBB7EBDB4E01}" presName="horz1" presStyleCnt="0"/>
      <dgm:spPr/>
    </dgm:pt>
    <dgm:pt modelId="{C9F0D1A6-626E-0448-BC9D-83F69C6E9DF0}" type="pres">
      <dgm:prSet presAssocID="{1264F054-C40D-4A97-A1E2-CBB7EBDB4E01}" presName="tx1" presStyleLbl="revTx" presStyleIdx="0" presStyleCnt="4"/>
      <dgm:spPr/>
    </dgm:pt>
    <dgm:pt modelId="{FB9FB3F9-8119-E246-A2BC-16F50E6EE127}" type="pres">
      <dgm:prSet presAssocID="{1264F054-C40D-4A97-A1E2-CBB7EBDB4E01}" presName="vert1" presStyleCnt="0"/>
      <dgm:spPr/>
    </dgm:pt>
    <dgm:pt modelId="{D1905D6D-AB3F-7443-9B5C-C25D25852C2B}" type="pres">
      <dgm:prSet presAssocID="{6879CC48-F946-48DA-B4CA-1481E347020A}" presName="thickLine" presStyleLbl="alignNode1" presStyleIdx="1" presStyleCnt="4"/>
      <dgm:spPr/>
    </dgm:pt>
    <dgm:pt modelId="{E4C8EBBB-9676-C340-A11E-E3B006DABC35}" type="pres">
      <dgm:prSet presAssocID="{6879CC48-F946-48DA-B4CA-1481E347020A}" presName="horz1" presStyleCnt="0"/>
      <dgm:spPr/>
    </dgm:pt>
    <dgm:pt modelId="{5D76712E-3846-D248-BAB5-062412B4B0B6}" type="pres">
      <dgm:prSet presAssocID="{6879CC48-F946-48DA-B4CA-1481E347020A}" presName="tx1" presStyleLbl="revTx" presStyleIdx="1" presStyleCnt="4"/>
      <dgm:spPr/>
    </dgm:pt>
    <dgm:pt modelId="{CD4EEE1B-16F3-4846-A21D-BB8B8FAA03D4}" type="pres">
      <dgm:prSet presAssocID="{6879CC48-F946-48DA-B4CA-1481E347020A}" presName="vert1" presStyleCnt="0"/>
      <dgm:spPr/>
    </dgm:pt>
    <dgm:pt modelId="{75EDF1CC-AC81-084B-B698-FE6D579D4290}" type="pres">
      <dgm:prSet presAssocID="{C06FBC1D-3D62-4AFA-9AB2-87DABAA9108F}" presName="thickLine" presStyleLbl="alignNode1" presStyleIdx="2" presStyleCnt="4"/>
      <dgm:spPr/>
    </dgm:pt>
    <dgm:pt modelId="{EE667DFD-363C-C643-9065-14E310D0D87E}" type="pres">
      <dgm:prSet presAssocID="{C06FBC1D-3D62-4AFA-9AB2-87DABAA9108F}" presName="horz1" presStyleCnt="0"/>
      <dgm:spPr/>
    </dgm:pt>
    <dgm:pt modelId="{29429E3E-319D-CD48-975E-83FA11FC7654}" type="pres">
      <dgm:prSet presAssocID="{C06FBC1D-3D62-4AFA-9AB2-87DABAA9108F}" presName="tx1" presStyleLbl="revTx" presStyleIdx="2" presStyleCnt="4"/>
      <dgm:spPr/>
    </dgm:pt>
    <dgm:pt modelId="{ED2317FC-78A3-4043-AE3D-ED86AA71105B}" type="pres">
      <dgm:prSet presAssocID="{C06FBC1D-3D62-4AFA-9AB2-87DABAA9108F}" presName="vert1" presStyleCnt="0"/>
      <dgm:spPr/>
    </dgm:pt>
    <dgm:pt modelId="{DE2482A7-9CAE-7C49-8FBF-191144B7A6D5}" type="pres">
      <dgm:prSet presAssocID="{6E645D62-8714-47D3-A778-AA9E6DC57E98}" presName="thickLine" presStyleLbl="alignNode1" presStyleIdx="3" presStyleCnt="4"/>
      <dgm:spPr/>
    </dgm:pt>
    <dgm:pt modelId="{B23F3F27-5D18-684D-B0AB-23B51F9FB994}" type="pres">
      <dgm:prSet presAssocID="{6E645D62-8714-47D3-A778-AA9E6DC57E98}" presName="horz1" presStyleCnt="0"/>
      <dgm:spPr/>
    </dgm:pt>
    <dgm:pt modelId="{17FCF06D-BFB3-1746-A3A4-990B6209F2DE}" type="pres">
      <dgm:prSet presAssocID="{6E645D62-8714-47D3-A778-AA9E6DC57E98}" presName="tx1" presStyleLbl="revTx" presStyleIdx="3" presStyleCnt="4"/>
      <dgm:spPr/>
    </dgm:pt>
    <dgm:pt modelId="{9E236161-4E28-8041-9DC1-412457D3A4FA}" type="pres">
      <dgm:prSet presAssocID="{6E645D62-8714-47D3-A778-AA9E6DC57E98}" presName="vert1" presStyleCnt="0"/>
      <dgm:spPr/>
    </dgm:pt>
  </dgm:ptLst>
  <dgm:cxnLst>
    <dgm:cxn modelId="{D7996402-B6C5-1B44-AFC7-C1023D7A644F}" type="presOf" srcId="{6E645D62-8714-47D3-A778-AA9E6DC57E98}" destId="{17FCF06D-BFB3-1746-A3A4-990B6209F2DE}" srcOrd="0" destOrd="0" presId="urn:microsoft.com/office/officeart/2008/layout/LinedList"/>
    <dgm:cxn modelId="{9A26A41C-103F-304F-B0A7-8C11FDE26004}" type="presOf" srcId="{1264F054-C40D-4A97-A1E2-CBB7EBDB4E01}" destId="{C9F0D1A6-626E-0448-BC9D-83F69C6E9DF0}" srcOrd="0" destOrd="0" presId="urn:microsoft.com/office/officeart/2008/layout/LinedList"/>
    <dgm:cxn modelId="{3053BF25-6D43-45E2-91F1-9DC756BA79FE}" srcId="{9815FDDF-2423-454B-BF8D-16F4899DAC45}" destId="{C06FBC1D-3D62-4AFA-9AB2-87DABAA9108F}" srcOrd="2" destOrd="0" parTransId="{9255554D-EB37-4DC2-A139-0E6B72EB13D3}" sibTransId="{314D3231-6A6B-4D6A-BEC6-8AAE93D28DB8}"/>
    <dgm:cxn modelId="{E752BF2D-7BD7-9742-B2DE-498309A7CEB5}" type="presOf" srcId="{9815FDDF-2423-454B-BF8D-16F4899DAC45}" destId="{3DB300D1-1F5B-F740-A4EA-6119F53F6C4C}" srcOrd="0" destOrd="0" presId="urn:microsoft.com/office/officeart/2008/layout/LinedList"/>
    <dgm:cxn modelId="{84737C33-3C0B-1745-820C-55E602D9E9ED}" type="presOf" srcId="{C06FBC1D-3D62-4AFA-9AB2-87DABAA9108F}" destId="{29429E3E-319D-CD48-975E-83FA11FC7654}" srcOrd="0" destOrd="0" presId="urn:microsoft.com/office/officeart/2008/layout/LinedList"/>
    <dgm:cxn modelId="{DE960367-C823-4B24-B08B-967C6749F97C}" srcId="{9815FDDF-2423-454B-BF8D-16F4899DAC45}" destId="{6879CC48-F946-48DA-B4CA-1481E347020A}" srcOrd="1" destOrd="0" parTransId="{DB46C041-3A83-4EF5-9E0B-8D65CFA1A407}" sibTransId="{5F74270B-8BD0-4C7B-B0CF-25C1CBBEA828}"/>
    <dgm:cxn modelId="{1D993069-6596-254D-BC85-3B303F5D4622}" type="presOf" srcId="{6879CC48-F946-48DA-B4CA-1481E347020A}" destId="{5D76712E-3846-D248-BAB5-062412B4B0B6}" srcOrd="0" destOrd="0" presId="urn:microsoft.com/office/officeart/2008/layout/LinedList"/>
    <dgm:cxn modelId="{47C72694-3544-4D4E-AA1E-01306D610C13}" srcId="{9815FDDF-2423-454B-BF8D-16F4899DAC45}" destId="{1264F054-C40D-4A97-A1E2-CBB7EBDB4E01}" srcOrd="0" destOrd="0" parTransId="{A69BADEF-E09A-432A-ABAB-2B69D96B6991}" sibTransId="{682C4F79-B8AB-46F9-9005-014920C16062}"/>
    <dgm:cxn modelId="{BB7B85C8-E786-4474-B5D0-6C38BC2F5E5B}" srcId="{9815FDDF-2423-454B-BF8D-16F4899DAC45}" destId="{6E645D62-8714-47D3-A778-AA9E6DC57E98}" srcOrd="3" destOrd="0" parTransId="{43A8F319-06C9-492B-8EF8-ECBE50532C19}" sibTransId="{C207A2BA-6DC5-4CE5-A059-5594895F1D0F}"/>
    <dgm:cxn modelId="{31407EBA-7042-804D-ABC7-DED289E1BB96}" type="presParOf" srcId="{3DB300D1-1F5B-F740-A4EA-6119F53F6C4C}" destId="{1A238C18-EAD6-F844-A258-AEC078DA3EF1}" srcOrd="0" destOrd="0" presId="urn:microsoft.com/office/officeart/2008/layout/LinedList"/>
    <dgm:cxn modelId="{C1FE84B5-670B-DD4B-99FA-50DD8EB29AE9}" type="presParOf" srcId="{3DB300D1-1F5B-F740-A4EA-6119F53F6C4C}" destId="{60AD9B9B-705A-0648-892D-50B3B2A97567}" srcOrd="1" destOrd="0" presId="urn:microsoft.com/office/officeart/2008/layout/LinedList"/>
    <dgm:cxn modelId="{751221F2-2566-9543-A3A2-7DC29D7BBD53}" type="presParOf" srcId="{60AD9B9B-705A-0648-892D-50B3B2A97567}" destId="{C9F0D1A6-626E-0448-BC9D-83F69C6E9DF0}" srcOrd="0" destOrd="0" presId="urn:microsoft.com/office/officeart/2008/layout/LinedList"/>
    <dgm:cxn modelId="{EAFC1B6D-A3BB-5F4A-AB5D-A0A32F889463}" type="presParOf" srcId="{60AD9B9B-705A-0648-892D-50B3B2A97567}" destId="{FB9FB3F9-8119-E246-A2BC-16F50E6EE127}" srcOrd="1" destOrd="0" presId="urn:microsoft.com/office/officeart/2008/layout/LinedList"/>
    <dgm:cxn modelId="{F0B9708D-EA94-EE45-BA44-F9BDDABFA1D4}" type="presParOf" srcId="{3DB300D1-1F5B-F740-A4EA-6119F53F6C4C}" destId="{D1905D6D-AB3F-7443-9B5C-C25D25852C2B}" srcOrd="2" destOrd="0" presId="urn:microsoft.com/office/officeart/2008/layout/LinedList"/>
    <dgm:cxn modelId="{91E31CC0-2F5A-4346-8379-EDF1FB8A66B5}" type="presParOf" srcId="{3DB300D1-1F5B-F740-A4EA-6119F53F6C4C}" destId="{E4C8EBBB-9676-C340-A11E-E3B006DABC35}" srcOrd="3" destOrd="0" presId="urn:microsoft.com/office/officeart/2008/layout/LinedList"/>
    <dgm:cxn modelId="{696D0803-2036-E84C-AB2B-0BA2D03F8211}" type="presParOf" srcId="{E4C8EBBB-9676-C340-A11E-E3B006DABC35}" destId="{5D76712E-3846-D248-BAB5-062412B4B0B6}" srcOrd="0" destOrd="0" presId="urn:microsoft.com/office/officeart/2008/layout/LinedList"/>
    <dgm:cxn modelId="{6C23BB27-EBEE-4749-A889-478881667056}" type="presParOf" srcId="{E4C8EBBB-9676-C340-A11E-E3B006DABC35}" destId="{CD4EEE1B-16F3-4846-A21D-BB8B8FAA03D4}" srcOrd="1" destOrd="0" presId="urn:microsoft.com/office/officeart/2008/layout/LinedList"/>
    <dgm:cxn modelId="{D90B594A-FD8B-804E-881C-D16561DF027D}" type="presParOf" srcId="{3DB300D1-1F5B-F740-A4EA-6119F53F6C4C}" destId="{75EDF1CC-AC81-084B-B698-FE6D579D4290}" srcOrd="4" destOrd="0" presId="urn:microsoft.com/office/officeart/2008/layout/LinedList"/>
    <dgm:cxn modelId="{95C3A7FB-EE7F-3E4C-B4BB-2ADDF396C61D}" type="presParOf" srcId="{3DB300D1-1F5B-F740-A4EA-6119F53F6C4C}" destId="{EE667DFD-363C-C643-9065-14E310D0D87E}" srcOrd="5" destOrd="0" presId="urn:microsoft.com/office/officeart/2008/layout/LinedList"/>
    <dgm:cxn modelId="{38B46A82-712E-1E4E-AFB3-48C0255C5CCB}" type="presParOf" srcId="{EE667DFD-363C-C643-9065-14E310D0D87E}" destId="{29429E3E-319D-CD48-975E-83FA11FC7654}" srcOrd="0" destOrd="0" presId="urn:microsoft.com/office/officeart/2008/layout/LinedList"/>
    <dgm:cxn modelId="{DFABF827-CE47-9142-A5F8-BEE828B34C79}" type="presParOf" srcId="{EE667DFD-363C-C643-9065-14E310D0D87E}" destId="{ED2317FC-78A3-4043-AE3D-ED86AA71105B}" srcOrd="1" destOrd="0" presId="urn:microsoft.com/office/officeart/2008/layout/LinedList"/>
    <dgm:cxn modelId="{4B6AD4CD-1F8F-5449-87D5-32E10BF78371}" type="presParOf" srcId="{3DB300D1-1F5B-F740-A4EA-6119F53F6C4C}" destId="{DE2482A7-9CAE-7C49-8FBF-191144B7A6D5}" srcOrd="6" destOrd="0" presId="urn:microsoft.com/office/officeart/2008/layout/LinedList"/>
    <dgm:cxn modelId="{1438CEA1-957F-334A-8FD1-38FA28069D9A}" type="presParOf" srcId="{3DB300D1-1F5B-F740-A4EA-6119F53F6C4C}" destId="{B23F3F27-5D18-684D-B0AB-23B51F9FB994}" srcOrd="7" destOrd="0" presId="urn:microsoft.com/office/officeart/2008/layout/LinedList"/>
    <dgm:cxn modelId="{E8728650-93FD-EC49-AF72-FAA49B06EF25}" type="presParOf" srcId="{B23F3F27-5D18-684D-B0AB-23B51F9FB994}" destId="{17FCF06D-BFB3-1746-A3A4-990B6209F2DE}" srcOrd="0" destOrd="0" presId="urn:microsoft.com/office/officeart/2008/layout/LinedList"/>
    <dgm:cxn modelId="{514771ED-E540-5947-A582-8BF16A0EA071}" type="presParOf" srcId="{B23F3F27-5D18-684D-B0AB-23B51F9FB994}" destId="{9E236161-4E28-8041-9DC1-412457D3A4FA}"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6E12428-3785-452B-A762-D440FD1EA9B8}" type="doc">
      <dgm:prSet loTypeId="urn:microsoft.com/office/officeart/2016/7/layout/RepeatingBendingProcessNew" loCatId="process" qsTypeId="urn:microsoft.com/office/officeart/2005/8/quickstyle/simple4" qsCatId="simple" csTypeId="urn:microsoft.com/office/officeart/2005/8/colors/accent1_2" csCatId="accent1" phldr="1"/>
      <dgm:spPr/>
      <dgm:t>
        <a:bodyPr/>
        <a:lstStyle/>
        <a:p>
          <a:endParaRPr lang="en-US"/>
        </a:p>
      </dgm:t>
    </dgm:pt>
    <dgm:pt modelId="{F84E93B3-9B9F-4558-833D-7BA354BD5378}">
      <dgm:prSet/>
      <dgm:spPr/>
      <dgm:t>
        <a:bodyPr/>
        <a:lstStyle/>
        <a:p>
          <a:r>
            <a:rPr lang="et-EE"/>
            <a:t>3 scenarios</a:t>
          </a:r>
          <a:endParaRPr lang="en-US"/>
        </a:p>
      </dgm:t>
    </dgm:pt>
    <dgm:pt modelId="{DC49F076-B98E-4CB9-BBE6-7EA9313E6516}" type="parTrans" cxnId="{59574ED9-6869-4BD8-A491-FE7FB52FE62B}">
      <dgm:prSet/>
      <dgm:spPr/>
      <dgm:t>
        <a:bodyPr/>
        <a:lstStyle/>
        <a:p>
          <a:endParaRPr lang="en-US"/>
        </a:p>
      </dgm:t>
    </dgm:pt>
    <dgm:pt modelId="{D7696633-35F3-4114-B85A-C81586ADDF6F}" type="sibTrans" cxnId="{59574ED9-6869-4BD8-A491-FE7FB52FE62B}">
      <dgm:prSet/>
      <dgm:spPr/>
      <dgm:t>
        <a:bodyPr/>
        <a:lstStyle/>
        <a:p>
          <a:endParaRPr lang="en-US"/>
        </a:p>
      </dgm:t>
    </dgm:pt>
    <dgm:pt modelId="{68345034-1918-4F53-9752-8E0FC25A9056}">
      <dgm:prSet/>
      <dgm:spPr/>
      <dgm:t>
        <a:bodyPr/>
        <a:lstStyle/>
        <a:p>
          <a:r>
            <a:rPr lang="et-EE"/>
            <a:t>Address the scenario from the perspective of print &amp; online</a:t>
          </a:r>
          <a:endParaRPr lang="en-US"/>
        </a:p>
      </dgm:t>
    </dgm:pt>
    <dgm:pt modelId="{57BCE916-74E4-462A-9DD0-3185DA2943E1}" type="parTrans" cxnId="{5BC36012-0AA8-4AEC-847E-E1E8CA8BCAE3}">
      <dgm:prSet/>
      <dgm:spPr/>
      <dgm:t>
        <a:bodyPr/>
        <a:lstStyle/>
        <a:p>
          <a:endParaRPr lang="en-US"/>
        </a:p>
      </dgm:t>
    </dgm:pt>
    <dgm:pt modelId="{CCF2B226-1B94-4A99-9253-42000BBE630C}" type="sibTrans" cxnId="{5BC36012-0AA8-4AEC-847E-E1E8CA8BCAE3}">
      <dgm:prSet/>
      <dgm:spPr/>
      <dgm:t>
        <a:bodyPr/>
        <a:lstStyle/>
        <a:p>
          <a:endParaRPr lang="en-US"/>
        </a:p>
      </dgm:t>
    </dgm:pt>
    <dgm:pt modelId="{DB31FBBB-C3CA-4EBC-8242-8582B450F234}">
      <dgm:prSet/>
      <dgm:spPr/>
      <dgm:t>
        <a:bodyPr/>
        <a:lstStyle/>
        <a:p>
          <a:r>
            <a:rPr lang="et-EE"/>
            <a:t>Define the plan or best practice</a:t>
          </a:r>
          <a:endParaRPr lang="en-US"/>
        </a:p>
      </dgm:t>
    </dgm:pt>
    <dgm:pt modelId="{10051914-D5E7-4966-8641-64BDBC965856}" type="parTrans" cxnId="{F4C27265-5AC0-48C9-861A-4662BC825D1F}">
      <dgm:prSet/>
      <dgm:spPr/>
      <dgm:t>
        <a:bodyPr/>
        <a:lstStyle/>
        <a:p>
          <a:endParaRPr lang="en-US"/>
        </a:p>
      </dgm:t>
    </dgm:pt>
    <dgm:pt modelId="{C22EE117-9BA7-465E-A623-7BD9C060C474}" type="sibTrans" cxnId="{F4C27265-5AC0-48C9-861A-4662BC825D1F}">
      <dgm:prSet/>
      <dgm:spPr/>
      <dgm:t>
        <a:bodyPr/>
        <a:lstStyle/>
        <a:p>
          <a:endParaRPr lang="en-US"/>
        </a:p>
      </dgm:t>
    </dgm:pt>
    <dgm:pt modelId="{742222C1-164A-443F-9A8F-9C39BD994BC4}">
      <dgm:prSet/>
      <dgm:spPr/>
      <dgm:t>
        <a:bodyPr/>
        <a:lstStyle/>
        <a:p>
          <a:r>
            <a:rPr lang="et-EE"/>
            <a:t>Explain why</a:t>
          </a:r>
          <a:endParaRPr lang="en-US"/>
        </a:p>
      </dgm:t>
    </dgm:pt>
    <dgm:pt modelId="{9874FEAC-E293-4CDF-BCA4-811BAD87E1AE}" type="parTrans" cxnId="{7B4ED3A4-3C39-4536-BBA1-A742364DC39B}">
      <dgm:prSet/>
      <dgm:spPr/>
      <dgm:t>
        <a:bodyPr/>
        <a:lstStyle/>
        <a:p>
          <a:endParaRPr lang="en-US"/>
        </a:p>
      </dgm:t>
    </dgm:pt>
    <dgm:pt modelId="{873F198B-4227-42A3-BCC5-2BA6ACE8F378}" type="sibTrans" cxnId="{7B4ED3A4-3C39-4536-BBA1-A742364DC39B}">
      <dgm:prSet/>
      <dgm:spPr/>
      <dgm:t>
        <a:bodyPr/>
        <a:lstStyle/>
        <a:p>
          <a:endParaRPr lang="en-US"/>
        </a:p>
      </dgm:t>
    </dgm:pt>
    <dgm:pt modelId="{4F8FD302-8F41-43BD-9C88-F33EAA411367}">
      <dgm:prSet/>
      <dgm:spPr/>
      <dgm:t>
        <a:bodyPr/>
        <a:lstStyle/>
        <a:p>
          <a:r>
            <a:rPr lang="et-EE"/>
            <a:t>Address the target audience</a:t>
          </a:r>
          <a:endParaRPr lang="en-US"/>
        </a:p>
      </dgm:t>
    </dgm:pt>
    <dgm:pt modelId="{B40259CF-5A8A-413A-83BD-BA6DC49728C0}" type="parTrans" cxnId="{A5F0E899-D3A3-4DDF-83B4-ABEFC36016EB}">
      <dgm:prSet/>
      <dgm:spPr/>
      <dgm:t>
        <a:bodyPr/>
        <a:lstStyle/>
        <a:p>
          <a:endParaRPr lang="en-US"/>
        </a:p>
      </dgm:t>
    </dgm:pt>
    <dgm:pt modelId="{C3DDB42E-8B9A-447F-AA3E-3029C3B27008}" type="sibTrans" cxnId="{A5F0E899-D3A3-4DDF-83B4-ABEFC36016EB}">
      <dgm:prSet/>
      <dgm:spPr/>
      <dgm:t>
        <a:bodyPr/>
        <a:lstStyle/>
        <a:p>
          <a:endParaRPr lang="en-US"/>
        </a:p>
      </dgm:t>
    </dgm:pt>
    <dgm:pt modelId="{CB8C1966-1B55-4896-AFCE-D63F89760FE6}">
      <dgm:prSet/>
      <dgm:spPr/>
      <dgm:t>
        <a:bodyPr/>
        <a:lstStyle/>
        <a:p>
          <a:r>
            <a:rPr lang="et-EE" dirty="0" err="1"/>
            <a:t>Describe</a:t>
          </a:r>
          <a:r>
            <a:rPr lang="et-EE" dirty="0"/>
            <a:t> </a:t>
          </a:r>
          <a:r>
            <a:rPr lang="et-EE" dirty="0" err="1"/>
            <a:t>the</a:t>
          </a:r>
          <a:r>
            <a:rPr lang="et-EE" dirty="0"/>
            <a:t> </a:t>
          </a:r>
          <a:r>
            <a:rPr lang="et-EE" dirty="0" err="1"/>
            <a:t>design</a:t>
          </a:r>
          <a:r>
            <a:rPr lang="et-EE" dirty="0"/>
            <a:t> and </a:t>
          </a:r>
          <a:r>
            <a:rPr lang="et-EE" dirty="0" err="1"/>
            <a:t>messaging</a:t>
          </a:r>
          <a:endParaRPr lang="en-US" dirty="0"/>
        </a:p>
      </dgm:t>
    </dgm:pt>
    <dgm:pt modelId="{9022D07E-E240-4C7B-B8AA-F4A4693E8E4B}" type="parTrans" cxnId="{14F266FD-8A71-4E81-9A04-E868CEED12FB}">
      <dgm:prSet/>
      <dgm:spPr/>
      <dgm:t>
        <a:bodyPr/>
        <a:lstStyle/>
        <a:p>
          <a:endParaRPr lang="en-US"/>
        </a:p>
      </dgm:t>
    </dgm:pt>
    <dgm:pt modelId="{545EDEB2-59BE-405F-A7AD-74009B3F8E39}" type="sibTrans" cxnId="{14F266FD-8A71-4E81-9A04-E868CEED12FB}">
      <dgm:prSet/>
      <dgm:spPr/>
      <dgm:t>
        <a:bodyPr/>
        <a:lstStyle/>
        <a:p>
          <a:endParaRPr lang="en-US"/>
        </a:p>
      </dgm:t>
    </dgm:pt>
    <dgm:pt modelId="{8B072ADF-F9C9-4750-A121-C834FADB6F67}">
      <dgm:prSet/>
      <dgm:spPr/>
      <dgm:t>
        <a:bodyPr/>
        <a:lstStyle/>
        <a:p>
          <a:r>
            <a:rPr lang="et-EE" dirty="0" err="1"/>
            <a:t>Measure</a:t>
          </a:r>
          <a:r>
            <a:rPr lang="et-EE" dirty="0"/>
            <a:t> </a:t>
          </a:r>
          <a:r>
            <a:rPr lang="et-EE" dirty="0" err="1"/>
            <a:t>effectiveness</a:t>
          </a:r>
          <a:endParaRPr lang="en-US" dirty="0"/>
        </a:p>
      </dgm:t>
    </dgm:pt>
    <dgm:pt modelId="{C9A6C144-1835-41BB-9B20-39C14CC6815C}" type="parTrans" cxnId="{521B0275-4227-45AB-8F44-A17FEA663C50}">
      <dgm:prSet/>
      <dgm:spPr/>
      <dgm:t>
        <a:bodyPr/>
        <a:lstStyle/>
        <a:p>
          <a:endParaRPr lang="en-US"/>
        </a:p>
      </dgm:t>
    </dgm:pt>
    <dgm:pt modelId="{EB8F7E41-D8EF-4607-8761-2E5CFE87692B}" type="sibTrans" cxnId="{521B0275-4227-45AB-8F44-A17FEA663C50}">
      <dgm:prSet/>
      <dgm:spPr/>
      <dgm:t>
        <a:bodyPr/>
        <a:lstStyle/>
        <a:p>
          <a:endParaRPr lang="en-US"/>
        </a:p>
      </dgm:t>
    </dgm:pt>
    <dgm:pt modelId="{5A763F02-FDA6-8C48-9B52-B56DEAAC1071}" type="pres">
      <dgm:prSet presAssocID="{76E12428-3785-452B-A762-D440FD1EA9B8}" presName="Name0" presStyleCnt="0">
        <dgm:presLayoutVars>
          <dgm:dir/>
          <dgm:resizeHandles val="exact"/>
        </dgm:presLayoutVars>
      </dgm:prSet>
      <dgm:spPr/>
    </dgm:pt>
    <dgm:pt modelId="{7B027D27-0EF5-414E-90B9-839292A4A9C3}" type="pres">
      <dgm:prSet presAssocID="{F84E93B3-9B9F-4558-833D-7BA354BD5378}" presName="node" presStyleLbl="node1" presStyleIdx="0" presStyleCnt="7">
        <dgm:presLayoutVars>
          <dgm:bulletEnabled val="1"/>
        </dgm:presLayoutVars>
      </dgm:prSet>
      <dgm:spPr/>
    </dgm:pt>
    <dgm:pt modelId="{94304CDE-CD42-4143-A229-40822716C11A}" type="pres">
      <dgm:prSet presAssocID="{D7696633-35F3-4114-B85A-C81586ADDF6F}" presName="sibTrans" presStyleLbl="sibTrans1D1" presStyleIdx="0" presStyleCnt="6"/>
      <dgm:spPr/>
    </dgm:pt>
    <dgm:pt modelId="{957DF37E-5153-8746-8604-7E1A737B9ED2}" type="pres">
      <dgm:prSet presAssocID="{D7696633-35F3-4114-B85A-C81586ADDF6F}" presName="connectorText" presStyleLbl="sibTrans1D1" presStyleIdx="0" presStyleCnt="6"/>
      <dgm:spPr/>
    </dgm:pt>
    <dgm:pt modelId="{8A9BA824-D318-3F44-9CF4-ABC861553EF6}" type="pres">
      <dgm:prSet presAssocID="{68345034-1918-4F53-9752-8E0FC25A9056}" presName="node" presStyleLbl="node1" presStyleIdx="1" presStyleCnt="7">
        <dgm:presLayoutVars>
          <dgm:bulletEnabled val="1"/>
        </dgm:presLayoutVars>
      </dgm:prSet>
      <dgm:spPr/>
    </dgm:pt>
    <dgm:pt modelId="{C32ADF3D-397A-DB47-86CF-CB2DF700A57D}" type="pres">
      <dgm:prSet presAssocID="{CCF2B226-1B94-4A99-9253-42000BBE630C}" presName="sibTrans" presStyleLbl="sibTrans1D1" presStyleIdx="1" presStyleCnt="6"/>
      <dgm:spPr/>
    </dgm:pt>
    <dgm:pt modelId="{2A2B95C7-4C20-C740-9DD3-3B20E09B653D}" type="pres">
      <dgm:prSet presAssocID="{CCF2B226-1B94-4A99-9253-42000BBE630C}" presName="connectorText" presStyleLbl="sibTrans1D1" presStyleIdx="1" presStyleCnt="6"/>
      <dgm:spPr/>
    </dgm:pt>
    <dgm:pt modelId="{0896504B-8FEA-F943-B94D-50B6CB82BA51}" type="pres">
      <dgm:prSet presAssocID="{DB31FBBB-C3CA-4EBC-8242-8582B450F234}" presName="node" presStyleLbl="node1" presStyleIdx="2" presStyleCnt="7">
        <dgm:presLayoutVars>
          <dgm:bulletEnabled val="1"/>
        </dgm:presLayoutVars>
      </dgm:prSet>
      <dgm:spPr/>
    </dgm:pt>
    <dgm:pt modelId="{342CE00D-AD5A-4545-B3B9-5DAAC63B738D}" type="pres">
      <dgm:prSet presAssocID="{C22EE117-9BA7-465E-A623-7BD9C060C474}" presName="sibTrans" presStyleLbl="sibTrans1D1" presStyleIdx="2" presStyleCnt="6"/>
      <dgm:spPr/>
    </dgm:pt>
    <dgm:pt modelId="{D476595A-92A6-AB40-8CC5-17FE0CA08821}" type="pres">
      <dgm:prSet presAssocID="{C22EE117-9BA7-465E-A623-7BD9C060C474}" presName="connectorText" presStyleLbl="sibTrans1D1" presStyleIdx="2" presStyleCnt="6"/>
      <dgm:spPr/>
    </dgm:pt>
    <dgm:pt modelId="{5909B14E-FC82-FA4D-80CD-4D8F8EB78681}" type="pres">
      <dgm:prSet presAssocID="{742222C1-164A-443F-9A8F-9C39BD994BC4}" presName="node" presStyleLbl="node1" presStyleIdx="3" presStyleCnt="7">
        <dgm:presLayoutVars>
          <dgm:bulletEnabled val="1"/>
        </dgm:presLayoutVars>
      </dgm:prSet>
      <dgm:spPr/>
    </dgm:pt>
    <dgm:pt modelId="{8CDE994A-16CC-E84D-B80C-23A2B03F49C2}" type="pres">
      <dgm:prSet presAssocID="{873F198B-4227-42A3-BCC5-2BA6ACE8F378}" presName="sibTrans" presStyleLbl="sibTrans1D1" presStyleIdx="3" presStyleCnt="6"/>
      <dgm:spPr/>
    </dgm:pt>
    <dgm:pt modelId="{3C4BAA2D-E4BE-8946-80CB-BDF0F9996B9E}" type="pres">
      <dgm:prSet presAssocID="{873F198B-4227-42A3-BCC5-2BA6ACE8F378}" presName="connectorText" presStyleLbl="sibTrans1D1" presStyleIdx="3" presStyleCnt="6"/>
      <dgm:spPr/>
    </dgm:pt>
    <dgm:pt modelId="{B8BF57E0-37D2-8448-8B85-17E69D78A2DD}" type="pres">
      <dgm:prSet presAssocID="{4F8FD302-8F41-43BD-9C88-F33EAA411367}" presName="node" presStyleLbl="node1" presStyleIdx="4" presStyleCnt="7">
        <dgm:presLayoutVars>
          <dgm:bulletEnabled val="1"/>
        </dgm:presLayoutVars>
      </dgm:prSet>
      <dgm:spPr/>
    </dgm:pt>
    <dgm:pt modelId="{A8C4ADAB-649F-F345-9773-812F90938D0F}" type="pres">
      <dgm:prSet presAssocID="{C3DDB42E-8B9A-447F-AA3E-3029C3B27008}" presName="sibTrans" presStyleLbl="sibTrans1D1" presStyleIdx="4" presStyleCnt="6"/>
      <dgm:spPr/>
    </dgm:pt>
    <dgm:pt modelId="{04A95D2D-E191-8B45-9B44-0892797CD433}" type="pres">
      <dgm:prSet presAssocID="{C3DDB42E-8B9A-447F-AA3E-3029C3B27008}" presName="connectorText" presStyleLbl="sibTrans1D1" presStyleIdx="4" presStyleCnt="6"/>
      <dgm:spPr/>
    </dgm:pt>
    <dgm:pt modelId="{6DE393AE-8FAB-9743-B51C-2B7805DB260F}" type="pres">
      <dgm:prSet presAssocID="{CB8C1966-1B55-4896-AFCE-D63F89760FE6}" presName="node" presStyleLbl="node1" presStyleIdx="5" presStyleCnt="7">
        <dgm:presLayoutVars>
          <dgm:bulletEnabled val="1"/>
        </dgm:presLayoutVars>
      </dgm:prSet>
      <dgm:spPr/>
    </dgm:pt>
    <dgm:pt modelId="{3C4B31F5-26DD-584D-9582-77828BA40D05}" type="pres">
      <dgm:prSet presAssocID="{545EDEB2-59BE-405F-A7AD-74009B3F8E39}" presName="sibTrans" presStyleLbl="sibTrans1D1" presStyleIdx="5" presStyleCnt="6"/>
      <dgm:spPr/>
    </dgm:pt>
    <dgm:pt modelId="{3DC64BD7-11C2-F045-AF54-18D6FC45B7CB}" type="pres">
      <dgm:prSet presAssocID="{545EDEB2-59BE-405F-A7AD-74009B3F8E39}" presName="connectorText" presStyleLbl="sibTrans1D1" presStyleIdx="5" presStyleCnt="6"/>
      <dgm:spPr/>
    </dgm:pt>
    <dgm:pt modelId="{51D7BB95-4C17-D843-9AE1-F4335DE7664C}" type="pres">
      <dgm:prSet presAssocID="{8B072ADF-F9C9-4750-A121-C834FADB6F67}" presName="node" presStyleLbl="node1" presStyleIdx="6" presStyleCnt="7">
        <dgm:presLayoutVars>
          <dgm:bulletEnabled val="1"/>
        </dgm:presLayoutVars>
      </dgm:prSet>
      <dgm:spPr/>
    </dgm:pt>
  </dgm:ptLst>
  <dgm:cxnLst>
    <dgm:cxn modelId="{BE1AB410-29A7-CC4B-8761-5923884DD01F}" type="presOf" srcId="{CCF2B226-1B94-4A99-9253-42000BBE630C}" destId="{2A2B95C7-4C20-C740-9DD3-3B20E09B653D}" srcOrd="1" destOrd="0" presId="urn:microsoft.com/office/officeart/2016/7/layout/RepeatingBendingProcessNew"/>
    <dgm:cxn modelId="{5BC36012-0AA8-4AEC-847E-E1E8CA8BCAE3}" srcId="{76E12428-3785-452B-A762-D440FD1EA9B8}" destId="{68345034-1918-4F53-9752-8E0FC25A9056}" srcOrd="1" destOrd="0" parTransId="{57BCE916-74E4-462A-9DD0-3185DA2943E1}" sibTransId="{CCF2B226-1B94-4A99-9253-42000BBE630C}"/>
    <dgm:cxn modelId="{B7621723-8326-B140-BF59-558297EBED2D}" type="presOf" srcId="{CCF2B226-1B94-4A99-9253-42000BBE630C}" destId="{C32ADF3D-397A-DB47-86CF-CB2DF700A57D}" srcOrd="0" destOrd="0" presId="urn:microsoft.com/office/officeart/2016/7/layout/RepeatingBendingProcessNew"/>
    <dgm:cxn modelId="{76E52835-6641-344A-A482-A06817D8D6A5}" type="presOf" srcId="{F84E93B3-9B9F-4558-833D-7BA354BD5378}" destId="{7B027D27-0EF5-414E-90B9-839292A4A9C3}" srcOrd="0" destOrd="0" presId="urn:microsoft.com/office/officeart/2016/7/layout/RepeatingBendingProcessNew"/>
    <dgm:cxn modelId="{1948603A-AB19-754B-AD57-76B575699923}" type="presOf" srcId="{C22EE117-9BA7-465E-A623-7BD9C060C474}" destId="{D476595A-92A6-AB40-8CC5-17FE0CA08821}" srcOrd="1" destOrd="0" presId="urn:microsoft.com/office/officeart/2016/7/layout/RepeatingBendingProcessNew"/>
    <dgm:cxn modelId="{8ED27F3F-FE03-BB4D-B468-42A1EBEE5B20}" type="presOf" srcId="{4F8FD302-8F41-43BD-9C88-F33EAA411367}" destId="{B8BF57E0-37D2-8448-8B85-17E69D78A2DD}" srcOrd="0" destOrd="0" presId="urn:microsoft.com/office/officeart/2016/7/layout/RepeatingBendingProcessNew"/>
    <dgm:cxn modelId="{13ACC73F-63CD-2645-8B75-CD2EEB3EBD50}" type="presOf" srcId="{545EDEB2-59BE-405F-A7AD-74009B3F8E39}" destId="{3C4B31F5-26DD-584D-9582-77828BA40D05}" srcOrd="0" destOrd="0" presId="urn:microsoft.com/office/officeart/2016/7/layout/RepeatingBendingProcessNew"/>
    <dgm:cxn modelId="{8CEE5553-F075-BE48-A634-CA60B3FD5C00}" type="presOf" srcId="{742222C1-164A-443F-9A8F-9C39BD994BC4}" destId="{5909B14E-FC82-FA4D-80CD-4D8F8EB78681}" srcOrd="0" destOrd="0" presId="urn:microsoft.com/office/officeart/2016/7/layout/RepeatingBendingProcessNew"/>
    <dgm:cxn modelId="{A968F955-D36A-1340-AFA4-59E54AD45F6D}" type="presOf" srcId="{873F198B-4227-42A3-BCC5-2BA6ACE8F378}" destId="{3C4BAA2D-E4BE-8946-80CB-BDF0F9996B9E}" srcOrd="1" destOrd="0" presId="urn:microsoft.com/office/officeart/2016/7/layout/RepeatingBendingProcessNew"/>
    <dgm:cxn modelId="{5F081F58-F223-4D4E-90B2-F96D3064FE2F}" type="presOf" srcId="{DB31FBBB-C3CA-4EBC-8242-8582B450F234}" destId="{0896504B-8FEA-F943-B94D-50B6CB82BA51}" srcOrd="0" destOrd="0" presId="urn:microsoft.com/office/officeart/2016/7/layout/RepeatingBendingProcessNew"/>
    <dgm:cxn modelId="{C621A964-270A-A34B-AF5D-94A63A52A0E5}" type="presOf" srcId="{D7696633-35F3-4114-B85A-C81586ADDF6F}" destId="{957DF37E-5153-8746-8604-7E1A737B9ED2}" srcOrd="1" destOrd="0" presId="urn:microsoft.com/office/officeart/2016/7/layout/RepeatingBendingProcessNew"/>
    <dgm:cxn modelId="{F4C27265-5AC0-48C9-861A-4662BC825D1F}" srcId="{76E12428-3785-452B-A762-D440FD1EA9B8}" destId="{DB31FBBB-C3CA-4EBC-8242-8582B450F234}" srcOrd="2" destOrd="0" parTransId="{10051914-D5E7-4966-8641-64BDBC965856}" sibTransId="{C22EE117-9BA7-465E-A623-7BD9C060C474}"/>
    <dgm:cxn modelId="{521B0275-4227-45AB-8F44-A17FEA663C50}" srcId="{76E12428-3785-452B-A762-D440FD1EA9B8}" destId="{8B072ADF-F9C9-4750-A121-C834FADB6F67}" srcOrd="6" destOrd="0" parTransId="{C9A6C144-1835-41BB-9B20-39C14CC6815C}" sibTransId="{EB8F7E41-D8EF-4607-8761-2E5CFE87692B}"/>
    <dgm:cxn modelId="{B32F9B83-D3EA-904E-B99D-12FFB3C0540C}" type="presOf" srcId="{76E12428-3785-452B-A762-D440FD1EA9B8}" destId="{5A763F02-FDA6-8C48-9B52-B56DEAAC1071}" srcOrd="0" destOrd="0" presId="urn:microsoft.com/office/officeart/2016/7/layout/RepeatingBendingProcessNew"/>
    <dgm:cxn modelId="{A5F0E899-D3A3-4DDF-83B4-ABEFC36016EB}" srcId="{76E12428-3785-452B-A762-D440FD1EA9B8}" destId="{4F8FD302-8F41-43BD-9C88-F33EAA411367}" srcOrd="4" destOrd="0" parTransId="{B40259CF-5A8A-413A-83BD-BA6DC49728C0}" sibTransId="{C3DDB42E-8B9A-447F-AA3E-3029C3B27008}"/>
    <dgm:cxn modelId="{399743A0-D6C5-E24D-B845-9046BA6E560A}" type="presOf" srcId="{CB8C1966-1B55-4896-AFCE-D63F89760FE6}" destId="{6DE393AE-8FAB-9743-B51C-2B7805DB260F}" srcOrd="0" destOrd="0" presId="urn:microsoft.com/office/officeart/2016/7/layout/RepeatingBendingProcessNew"/>
    <dgm:cxn modelId="{7B4ED3A4-3C39-4536-BBA1-A742364DC39B}" srcId="{76E12428-3785-452B-A762-D440FD1EA9B8}" destId="{742222C1-164A-443F-9A8F-9C39BD994BC4}" srcOrd="3" destOrd="0" parTransId="{9874FEAC-E293-4CDF-BCA4-811BAD87E1AE}" sibTransId="{873F198B-4227-42A3-BCC5-2BA6ACE8F378}"/>
    <dgm:cxn modelId="{5892CEA9-2E5F-C14A-93A5-9057D6A6AB1A}" type="presOf" srcId="{545EDEB2-59BE-405F-A7AD-74009B3F8E39}" destId="{3DC64BD7-11C2-F045-AF54-18D6FC45B7CB}" srcOrd="1" destOrd="0" presId="urn:microsoft.com/office/officeart/2016/7/layout/RepeatingBendingProcessNew"/>
    <dgm:cxn modelId="{4FBA26BB-8041-BD4A-B92B-C79F168D29A7}" type="presOf" srcId="{873F198B-4227-42A3-BCC5-2BA6ACE8F378}" destId="{8CDE994A-16CC-E84D-B80C-23A2B03F49C2}" srcOrd="0" destOrd="0" presId="urn:microsoft.com/office/officeart/2016/7/layout/RepeatingBendingProcessNew"/>
    <dgm:cxn modelId="{339C21C7-D3B3-CD45-9E1F-80D6ED9CE8D7}" type="presOf" srcId="{C3DDB42E-8B9A-447F-AA3E-3029C3B27008}" destId="{04A95D2D-E191-8B45-9B44-0892797CD433}" srcOrd="1" destOrd="0" presId="urn:microsoft.com/office/officeart/2016/7/layout/RepeatingBendingProcessNew"/>
    <dgm:cxn modelId="{4938DDC8-1920-9840-871A-7233775227B5}" type="presOf" srcId="{D7696633-35F3-4114-B85A-C81586ADDF6F}" destId="{94304CDE-CD42-4143-A229-40822716C11A}" srcOrd="0" destOrd="0" presId="urn:microsoft.com/office/officeart/2016/7/layout/RepeatingBendingProcessNew"/>
    <dgm:cxn modelId="{2C7A84CD-01B9-5B48-A126-5B7A247584A3}" type="presOf" srcId="{8B072ADF-F9C9-4750-A121-C834FADB6F67}" destId="{51D7BB95-4C17-D843-9AE1-F4335DE7664C}" srcOrd="0" destOrd="0" presId="urn:microsoft.com/office/officeart/2016/7/layout/RepeatingBendingProcessNew"/>
    <dgm:cxn modelId="{59574ED9-6869-4BD8-A491-FE7FB52FE62B}" srcId="{76E12428-3785-452B-A762-D440FD1EA9B8}" destId="{F84E93B3-9B9F-4558-833D-7BA354BD5378}" srcOrd="0" destOrd="0" parTransId="{DC49F076-B98E-4CB9-BBE6-7EA9313E6516}" sibTransId="{D7696633-35F3-4114-B85A-C81586ADDF6F}"/>
    <dgm:cxn modelId="{F21929DA-B9C3-0D46-87BC-9CE54346D3E2}" type="presOf" srcId="{C3DDB42E-8B9A-447F-AA3E-3029C3B27008}" destId="{A8C4ADAB-649F-F345-9773-812F90938D0F}" srcOrd="0" destOrd="0" presId="urn:microsoft.com/office/officeart/2016/7/layout/RepeatingBendingProcessNew"/>
    <dgm:cxn modelId="{857DF7F6-F3A3-8348-AAA9-C030E26B550E}" type="presOf" srcId="{68345034-1918-4F53-9752-8E0FC25A9056}" destId="{8A9BA824-D318-3F44-9CF4-ABC861553EF6}" srcOrd="0" destOrd="0" presId="urn:microsoft.com/office/officeart/2016/7/layout/RepeatingBendingProcessNew"/>
    <dgm:cxn modelId="{E40C01FA-E6C0-5A44-8063-E8E19D97969D}" type="presOf" srcId="{C22EE117-9BA7-465E-A623-7BD9C060C474}" destId="{342CE00D-AD5A-4545-B3B9-5DAAC63B738D}" srcOrd="0" destOrd="0" presId="urn:microsoft.com/office/officeart/2016/7/layout/RepeatingBendingProcessNew"/>
    <dgm:cxn modelId="{14F266FD-8A71-4E81-9A04-E868CEED12FB}" srcId="{76E12428-3785-452B-A762-D440FD1EA9B8}" destId="{CB8C1966-1B55-4896-AFCE-D63F89760FE6}" srcOrd="5" destOrd="0" parTransId="{9022D07E-E240-4C7B-B8AA-F4A4693E8E4B}" sibTransId="{545EDEB2-59BE-405F-A7AD-74009B3F8E39}"/>
    <dgm:cxn modelId="{03758E18-07D9-3349-A87D-62AB6E7E7B0B}" type="presParOf" srcId="{5A763F02-FDA6-8C48-9B52-B56DEAAC1071}" destId="{7B027D27-0EF5-414E-90B9-839292A4A9C3}" srcOrd="0" destOrd="0" presId="urn:microsoft.com/office/officeart/2016/7/layout/RepeatingBendingProcessNew"/>
    <dgm:cxn modelId="{4C8F092D-FD0B-A241-BD17-853E73CF7C03}" type="presParOf" srcId="{5A763F02-FDA6-8C48-9B52-B56DEAAC1071}" destId="{94304CDE-CD42-4143-A229-40822716C11A}" srcOrd="1" destOrd="0" presId="urn:microsoft.com/office/officeart/2016/7/layout/RepeatingBendingProcessNew"/>
    <dgm:cxn modelId="{A4F35D89-C60B-1143-B809-2080AACC783F}" type="presParOf" srcId="{94304CDE-CD42-4143-A229-40822716C11A}" destId="{957DF37E-5153-8746-8604-7E1A737B9ED2}" srcOrd="0" destOrd="0" presId="urn:microsoft.com/office/officeart/2016/7/layout/RepeatingBendingProcessNew"/>
    <dgm:cxn modelId="{56867897-E03E-C844-980E-0F6F3EF80BAC}" type="presParOf" srcId="{5A763F02-FDA6-8C48-9B52-B56DEAAC1071}" destId="{8A9BA824-D318-3F44-9CF4-ABC861553EF6}" srcOrd="2" destOrd="0" presId="urn:microsoft.com/office/officeart/2016/7/layout/RepeatingBendingProcessNew"/>
    <dgm:cxn modelId="{E7A13D64-D10D-3F41-8A61-00C26D9FE874}" type="presParOf" srcId="{5A763F02-FDA6-8C48-9B52-B56DEAAC1071}" destId="{C32ADF3D-397A-DB47-86CF-CB2DF700A57D}" srcOrd="3" destOrd="0" presId="urn:microsoft.com/office/officeart/2016/7/layout/RepeatingBendingProcessNew"/>
    <dgm:cxn modelId="{C962A18E-90DE-C249-9C8E-9678BB6D2175}" type="presParOf" srcId="{C32ADF3D-397A-DB47-86CF-CB2DF700A57D}" destId="{2A2B95C7-4C20-C740-9DD3-3B20E09B653D}" srcOrd="0" destOrd="0" presId="urn:microsoft.com/office/officeart/2016/7/layout/RepeatingBendingProcessNew"/>
    <dgm:cxn modelId="{8B7654E7-A21F-0E41-93E6-960AA7F0A6ED}" type="presParOf" srcId="{5A763F02-FDA6-8C48-9B52-B56DEAAC1071}" destId="{0896504B-8FEA-F943-B94D-50B6CB82BA51}" srcOrd="4" destOrd="0" presId="urn:microsoft.com/office/officeart/2016/7/layout/RepeatingBendingProcessNew"/>
    <dgm:cxn modelId="{E7B42472-9D09-BB4A-9270-3A7C0AD44B0C}" type="presParOf" srcId="{5A763F02-FDA6-8C48-9B52-B56DEAAC1071}" destId="{342CE00D-AD5A-4545-B3B9-5DAAC63B738D}" srcOrd="5" destOrd="0" presId="urn:microsoft.com/office/officeart/2016/7/layout/RepeatingBendingProcessNew"/>
    <dgm:cxn modelId="{32815E56-EB8D-E445-9BDB-A46E24B1B6ED}" type="presParOf" srcId="{342CE00D-AD5A-4545-B3B9-5DAAC63B738D}" destId="{D476595A-92A6-AB40-8CC5-17FE0CA08821}" srcOrd="0" destOrd="0" presId="urn:microsoft.com/office/officeart/2016/7/layout/RepeatingBendingProcessNew"/>
    <dgm:cxn modelId="{3257186B-5B9B-AF44-A34E-F3E12011BF48}" type="presParOf" srcId="{5A763F02-FDA6-8C48-9B52-B56DEAAC1071}" destId="{5909B14E-FC82-FA4D-80CD-4D8F8EB78681}" srcOrd="6" destOrd="0" presId="urn:microsoft.com/office/officeart/2016/7/layout/RepeatingBendingProcessNew"/>
    <dgm:cxn modelId="{07849DEB-479A-BA48-9981-E15F3A15054F}" type="presParOf" srcId="{5A763F02-FDA6-8C48-9B52-B56DEAAC1071}" destId="{8CDE994A-16CC-E84D-B80C-23A2B03F49C2}" srcOrd="7" destOrd="0" presId="urn:microsoft.com/office/officeart/2016/7/layout/RepeatingBendingProcessNew"/>
    <dgm:cxn modelId="{C98DFCF8-10D8-D24A-8B5A-3DEB6304498A}" type="presParOf" srcId="{8CDE994A-16CC-E84D-B80C-23A2B03F49C2}" destId="{3C4BAA2D-E4BE-8946-80CB-BDF0F9996B9E}" srcOrd="0" destOrd="0" presId="urn:microsoft.com/office/officeart/2016/7/layout/RepeatingBendingProcessNew"/>
    <dgm:cxn modelId="{76E6C870-58AB-854B-9091-1D98D7176538}" type="presParOf" srcId="{5A763F02-FDA6-8C48-9B52-B56DEAAC1071}" destId="{B8BF57E0-37D2-8448-8B85-17E69D78A2DD}" srcOrd="8" destOrd="0" presId="urn:microsoft.com/office/officeart/2016/7/layout/RepeatingBendingProcessNew"/>
    <dgm:cxn modelId="{B92A470F-F191-E042-AB27-9AFEA30CDB0B}" type="presParOf" srcId="{5A763F02-FDA6-8C48-9B52-B56DEAAC1071}" destId="{A8C4ADAB-649F-F345-9773-812F90938D0F}" srcOrd="9" destOrd="0" presId="urn:microsoft.com/office/officeart/2016/7/layout/RepeatingBendingProcessNew"/>
    <dgm:cxn modelId="{A2F70C7F-E79E-0348-918F-3D0E4D6212CE}" type="presParOf" srcId="{A8C4ADAB-649F-F345-9773-812F90938D0F}" destId="{04A95D2D-E191-8B45-9B44-0892797CD433}" srcOrd="0" destOrd="0" presId="urn:microsoft.com/office/officeart/2016/7/layout/RepeatingBendingProcessNew"/>
    <dgm:cxn modelId="{3FDD39E6-2E92-3A44-9CCC-17802661A8B9}" type="presParOf" srcId="{5A763F02-FDA6-8C48-9B52-B56DEAAC1071}" destId="{6DE393AE-8FAB-9743-B51C-2B7805DB260F}" srcOrd="10" destOrd="0" presId="urn:microsoft.com/office/officeart/2016/7/layout/RepeatingBendingProcessNew"/>
    <dgm:cxn modelId="{2F8B326C-4CEC-684E-A339-F2BF9680AFD1}" type="presParOf" srcId="{5A763F02-FDA6-8C48-9B52-B56DEAAC1071}" destId="{3C4B31F5-26DD-584D-9582-77828BA40D05}" srcOrd="11" destOrd="0" presId="urn:microsoft.com/office/officeart/2016/7/layout/RepeatingBendingProcessNew"/>
    <dgm:cxn modelId="{3152BFA1-09A1-EA4C-A291-B993F165413C}" type="presParOf" srcId="{3C4B31F5-26DD-584D-9582-77828BA40D05}" destId="{3DC64BD7-11C2-F045-AF54-18D6FC45B7CB}" srcOrd="0" destOrd="0" presId="urn:microsoft.com/office/officeart/2016/7/layout/RepeatingBendingProcessNew"/>
    <dgm:cxn modelId="{FA44F0A1-ABDD-4841-8A20-412F13DE0586}" type="presParOf" srcId="{5A763F02-FDA6-8C48-9B52-B56DEAAC1071}" destId="{51D7BB95-4C17-D843-9AE1-F4335DE7664C}" srcOrd="12" destOrd="0" presId="urn:microsoft.com/office/officeart/2016/7/layout/RepeatingBendingProcessNew"/>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F8DDA3A-AFEE-4784-AD76-FC3CE8DB9A79}" type="doc">
      <dgm:prSet loTypeId="urn:microsoft.com/office/officeart/2005/8/layout/process4" loCatId="process" qsTypeId="urn:microsoft.com/office/officeart/2005/8/quickstyle/simple5" qsCatId="simple" csTypeId="urn:microsoft.com/office/officeart/2005/8/colors/accent0_3" csCatId="mainScheme"/>
      <dgm:spPr/>
      <dgm:t>
        <a:bodyPr/>
        <a:lstStyle/>
        <a:p>
          <a:endParaRPr lang="en-US"/>
        </a:p>
      </dgm:t>
    </dgm:pt>
    <dgm:pt modelId="{E35AC483-A7B6-432E-94E9-78277CF40946}">
      <dgm:prSet/>
      <dgm:spPr/>
      <dgm:t>
        <a:bodyPr/>
        <a:lstStyle/>
        <a:p>
          <a:r>
            <a:rPr lang="et-EE"/>
            <a:t>You need to promote a technical workshop</a:t>
          </a:r>
          <a:endParaRPr lang="en-US"/>
        </a:p>
      </dgm:t>
    </dgm:pt>
    <dgm:pt modelId="{DD6C190F-DC2C-4D98-89CC-4BE1BCC00268}" type="parTrans" cxnId="{163AFFA4-1EDD-4D04-B18F-876F8CE348A3}">
      <dgm:prSet/>
      <dgm:spPr/>
      <dgm:t>
        <a:bodyPr/>
        <a:lstStyle/>
        <a:p>
          <a:endParaRPr lang="en-US"/>
        </a:p>
      </dgm:t>
    </dgm:pt>
    <dgm:pt modelId="{B1210D53-403B-49D5-AD06-70413BC54446}" type="sibTrans" cxnId="{163AFFA4-1EDD-4D04-B18F-876F8CE348A3}">
      <dgm:prSet/>
      <dgm:spPr/>
      <dgm:t>
        <a:bodyPr/>
        <a:lstStyle/>
        <a:p>
          <a:endParaRPr lang="en-US"/>
        </a:p>
      </dgm:t>
    </dgm:pt>
    <dgm:pt modelId="{2B4ABDCF-FF22-4984-83D2-6C003FD9D650}">
      <dgm:prSet/>
      <dgm:spPr/>
      <dgm:t>
        <a:bodyPr/>
        <a:lstStyle/>
        <a:p>
          <a:r>
            <a:rPr lang="et-EE"/>
            <a:t>Call to action: </a:t>
          </a:r>
          <a:endParaRPr lang="en-US"/>
        </a:p>
      </dgm:t>
    </dgm:pt>
    <dgm:pt modelId="{C250A454-D0B5-4A23-83FE-DE876794D23D}" type="parTrans" cxnId="{63285FC6-66FD-480E-8F83-6FC7075AC4D8}">
      <dgm:prSet/>
      <dgm:spPr/>
      <dgm:t>
        <a:bodyPr/>
        <a:lstStyle/>
        <a:p>
          <a:endParaRPr lang="en-US"/>
        </a:p>
      </dgm:t>
    </dgm:pt>
    <dgm:pt modelId="{462264F7-A67C-48CF-AA0A-AAC0EA1608EE}" type="sibTrans" cxnId="{63285FC6-66FD-480E-8F83-6FC7075AC4D8}">
      <dgm:prSet/>
      <dgm:spPr/>
      <dgm:t>
        <a:bodyPr/>
        <a:lstStyle/>
        <a:p>
          <a:endParaRPr lang="en-US"/>
        </a:p>
      </dgm:t>
    </dgm:pt>
    <dgm:pt modelId="{0207A296-1486-4FC9-A8D9-D6B59189B788}">
      <dgm:prSet/>
      <dgm:spPr/>
      <dgm:t>
        <a:bodyPr/>
        <a:lstStyle/>
        <a:p>
          <a:r>
            <a:rPr lang="et-EE"/>
            <a:t>register for the event</a:t>
          </a:r>
          <a:endParaRPr lang="en-US"/>
        </a:p>
      </dgm:t>
    </dgm:pt>
    <dgm:pt modelId="{524EA622-1A2F-4ACC-90F6-8F00339A1BAB}" type="parTrans" cxnId="{6A6F69BD-BA84-41FF-966C-E9A5EE669398}">
      <dgm:prSet/>
      <dgm:spPr/>
      <dgm:t>
        <a:bodyPr/>
        <a:lstStyle/>
        <a:p>
          <a:endParaRPr lang="en-US"/>
        </a:p>
      </dgm:t>
    </dgm:pt>
    <dgm:pt modelId="{9493F4F7-C0F7-4D26-9BED-DA7DB9F3317C}" type="sibTrans" cxnId="{6A6F69BD-BA84-41FF-966C-E9A5EE669398}">
      <dgm:prSet/>
      <dgm:spPr/>
      <dgm:t>
        <a:bodyPr/>
        <a:lstStyle/>
        <a:p>
          <a:endParaRPr lang="en-US"/>
        </a:p>
      </dgm:t>
    </dgm:pt>
    <dgm:pt modelId="{96F97AA5-EE48-6742-8735-68E201F3C00F}" type="pres">
      <dgm:prSet presAssocID="{8F8DDA3A-AFEE-4784-AD76-FC3CE8DB9A79}" presName="Name0" presStyleCnt="0">
        <dgm:presLayoutVars>
          <dgm:dir/>
          <dgm:animLvl val="lvl"/>
          <dgm:resizeHandles val="exact"/>
        </dgm:presLayoutVars>
      </dgm:prSet>
      <dgm:spPr/>
    </dgm:pt>
    <dgm:pt modelId="{0304CD2C-0293-4846-B14F-3A24111F0890}" type="pres">
      <dgm:prSet presAssocID="{2B4ABDCF-FF22-4984-83D2-6C003FD9D650}" presName="boxAndChildren" presStyleCnt="0"/>
      <dgm:spPr/>
    </dgm:pt>
    <dgm:pt modelId="{47BB523B-0B38-144D-9FD1-3781DF05D8CA}" type="pres">
      <dgm:prSet presAssocID="{2B4ABDCF-FF22-4984-83D2-6C003FD9D650}" presName="parentTextBox" presStyleLbl="node1" presStyleIdx="0" presStyleCnt="2"/>
      <dgm:spPr/>
    </dgm:pt>
    <dgm:pt modelId="{68202B47-52A7-1146-8CA8-B69404B9FF74}" type="pres">
      <dgm:prSet presAssocID="{2B4ABDCF-FF22-4984-83D2-6C003FD9D650}" presName="entireBox" presStyleLbl="node1" presStyleIdx="0" presStyleCnt="2"/>
      <dgm:spPr/>
    </dgm:pt>
    <dgm:pt modelId="{21F1D0D8-4BC8-9D4E-A230-ABB6DB8FB5DE}" type="pres">
      <dgm:prSet presAssocID="{2B4ABDCF-FF22-4984-83D2-6C003FD9D650}" presName="descendantBox" presStyleCnt="0"/>
      <dgm:spPr/>
    </dgm:pt>
    <dgm:pt modelId="{85516D45-4F54-8940-8EC5-E2BADF134871}" type="pres">
      <dgm:prSet presAssocID="{0207A296-1486-4FC9-A8D9-D6B59189B788}" presName="childTextBox" presStyleLbl="fgAccFollowNode1" presStyleIdx="0" presStyleCnt="1">
        <dgm:presLayoutVars>
          <dgm:bulletEnabled val="1"/>
        </dgm:presLayoutVars>
      </dgm:prSet>
      <dgm:spPr/>
    </dgm:pt>
    <dgm:pt modelId="{85D9E87E-9122-314B-90B1-98EC38362BB2}" type="pres">
      <dgm:prSet presAssocID="{B1210D53-403B-49D5-AD06-70413BC54446}" presName="sp" presStyleCnt="0"/>
      <dgm:spPr/>
    </dgm:pt>
    <dgm:pt modelId="{AECD7524-81BD-BC41-B0DC-FB341DE0E087}" type="pres">
      <dgm:prSet presAssocID="{E35AC483-A7B6-432E-94E9-78277CF40946}" presName="arrowAndChildren" presStyleCnt="0"/>
      <dgm:spPr/>
    </dgm:pt>
    <dgm:pt modelId="{9A1115E9-87C3-2E46-93EE-133368CB215C}" type="pres">
      <dgm:prSet presAssocID="{E35AC483-A7B6-432E-94E9-78277CF40946}" presName="parentTextArrow" presStyleLbl="node1" presStyleIdx="1" presStyleCnt="2"/>
      <dgm:spPr/>
    </dgm:pt>
  </dgm:ptLst>
  <dgm:cxnLst>
    <dgm:cxn modelId="{B6D14440-268A-8E40-A1EF-7E97A44BC0DA}" type="presOf" srcId="{8F8DDA3A-AFEE-4784-AD76-FC3CE8DB9A79}" destId="{96F97AA5-EE48-6742-8735-68E201F3C00F}" srcOrd="0" destOrd="0" presId="urn:microsoft.com/office/officeart/2005/8/layout/process4"/>
    <dgm:cxn modelId="{F6566064-8D36-9848-B6B9-F979B32ABA01}" type="presOf" srcId="{0207A296-1486-4FC9-A8D9-D6B59189B788}" destId="{85516D45-4F54-8940-8EC5-E2BADF134871}" srcOrd="0" destOrd="0" presId="urn:microsoft.com/office/officeart/2005/8/layout/process4"/>
    <dgm:cxn modelId="{D502EA72-EBB8-1840-BD06-D1179BAA86F4}" type="presOf" srcId="{2B4ABDCF-FF22-4984-83D2-6C003FD9D650}" destId="{68202B47-52A7-1146-8CA8-B69404B9FF74}" srcOrd="1" destOrd="0" presId="urn:microsoft.com/office/officeart/2005/8/layout/process4"/>
    <dgm:cxn modelId="{97B1CE85-D954-3147-A4F1-6913ECC4211C}" type="presOf" srcId="{2B4ABDCF-FF22-4984-83D2-6C003FD9D650}" destId="{47BB523B-0B38-144D-9FD1-3781DF05D8CA}" srcOrd="0" destOrd="0" presId="urn:microsoft.com/office/officeart/2005/8/layout/process4"/>
    <dgm:cxn modelId="{163AFFA4-1EDD-4D04-B18F-876F8CE348A3}" srcId="{8F8DDA3A-AFEE-4784-AD76-FC3CE8DB9A79}" destId="{E35AC483-A7B6-432E-94E9-78277CF40946}" srcOrd="0" destOrd="0" parTransId="{DD6C190F-DC2C-4D98-89CC-4BE1BCC00268}" sibTransId="{B1210D53-403B-49D5-AD06-70413BC54446}"/>
    <dgm:cxn modelId="{6A6F69BD-BA84-41FF-966C-E9A5EE669398}" srcId="{2B4ABDCF-FF22-4984-83D2-6C003FD9D650}" destId="{0207A296-1486-4FC9-A8D9-D6B59189B788}" srcOrd="0" destOrd="0" parTransId="{524EA622-1A2F-4ACC-90F6-8F00339A1BAB}" sibTransId="{9493F4F7-C0F7-4D26-9BED-DA7DB9F3317C}"/>
    <dgm:cxn modelId="{63285FC6-66FD-480E-8F83-6FC7075AC4D8}" srcId="{8F8DDA3A-AFEE-4784-AD76-FC3CE8DB9A79}" destId="{2B4ABDCF-FF22-4984-83D2-6C003FD9D650}" srcOrd="1" destOrd="0" parTransId="{C250A454-D0B5-4A23-83FE-DE876794D23D}" sibTransId="{462264F7-A67C-48CF-AA0A-AAC0EA1608EE}"/>
    <dgm:cxn modelId="{934933D9-FEA7-FA4F-9E7C-21ECFF38AA5E}" type="presOf" srcId="{E35AC483-A7B6-432E-94E9-78277CF40946}" destId="{9A1115E9-87C3-2E46-93EE-133368CB215C}" srcOrd="0" destOrd="0" presId="urn:microsoft.com/office/officeart/2005/8/layout/process4"/>
    <dgm:cxn modelId="{7929850F-8FB2-284B-A2F8-58FB7B9C4D51}" type="presParOf" srcId="{96F97AA5-EE48-6742-8735-68E201F3C00F}" destId="{0304CD2C-0293-4846-B14F-3A24111F0890}" srcOrd="0" destOrd="0" presId="urn:microsoft.com/office/officeart/2005/8/layout/process4"/>
    <dgm:cxn modelId="{6A560FEF-CC1A-1449-8AA6-6A431031E713}" type="presParOf" srcId="{0304CD2C-0293-4846-B14F-3A24111F0890}" destId="{47BB523B-0B38-144D-9FD1-3781DF05D8CA}" srcOrd="0" destOrd="0" presId="urn:microsoft.com/office/officeart/2005/8/layout/process4"/>
    <dgm:cxn modelId="{7DBB55EC-123D-4D46-8769-9BDEA3E0B6AA}" type="presParOf" srcId="{0304CD2C-0293-4846-B14F-3A24111F0890}" destId="{68202B47-52A7-1146-8CA8-B69404B9FF74}" srcOrd="1" destOrd="0" presId="urn:microsoft.com/office/officeart/2005/8/layout/process4"/>
    <dgm:cxn modelId="{9934304B-7161-1B42-ABE6-E7AC5AF6A967}" type="presParOf" srcId="{0304CD2C-0293-4846-B14F-3A24111F0890}" destId="{21F1D0D8-4BC8-9D4E-A230-ABB6DB8FB5DE}" srcOrd="2" destOrd="0" presId="urn:microsoft.com/office/officeart/2005/8/layout/process4"/>
    <dgm:cxn modelId="{B189B614-1EB3-8D47-9EB7-A61A749AF017}" type="presParOf" srcId="{21F1D0D8-4BC8-9D4E-A230-ABB6DB8FB5DE}" destId="{85516D45-4F54-8940-8EC5-E2BADF134871}" srcOrd="0" destOrd="0" presId="urn:microsoft.com/office/officeart/2005/8/layout/process4"/>
    <dgm:cxn modelId="{CDDB22E6-6FC6-DC43-AC96-3511076CCD09}" type="presParOf" srcId="{96F97AA5-EE48-6742-8735-68E201F3C00F}" destId="{85D9E87E-9122-314B-90B1-98EC38362BB2}" srcOrd="1" destOrd="0" presId="urn:microsoft.com/office/officeart/2005/8/layout/process4"/>
    <dgm:cxn modelId="{CBBED471-66CD-3F4F-80C2-0E6C3E66E370}" type="presParOf" srcId="{96F97AA5-EE48-6742-8735-68E201F3C00F}" destId="{AECD7524-81BD-BC41-B0DC-FB341DE0E087}" srcOrd="2" destOrd="0" presId="urn:microsoft.com/office/officeart/2005/8/layout/process4"/>
    <dgm:cxn modelId="{59C11365-38CD-0A45-B866-968C79B7CE28}" type="presParOf" srcId="{AECD7524-81BD-BC41-B0DC-FB341DE0E087}" destId="{9A1115E9-87C3-2E46-93EE-133368CB215C}"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F8DDA3A-AFEE-4784-AD76-FC3CE8DB9A79}" type="doc">
      <dgm:prSet loTypeId="urn:microsoft.com/office/officeart/2005/8/layout/process4" loCatId="process" qsTypeId="urn:microsoft.com/office/officeart/2005/8/quickstyle/simple5" qsCatId="simple" csTypeId="urn:microsoft.com/office/officeart/2005/8/colors/accent0_3" csCatId="mainScheme" phldr="1"/>
      <dgm:spPr/>
      <dgm:t>
        <a:bodyPr/>
        <a:lstStyle/>
        <a:p>
          <a:endParaRPr lang="en-US"/>
        </a:p>
      </dgm:t>
    </dgm:pt>
    <dgm:pt modelId="{E35AC483-A7B6-432E-94E9-78277CF40946}">
      <dgm:prSet/>
      <dgm:spPr/>
      <dgm:t>
        <a:bodyPr/>
        <a:lstStyle/>
        <a:p>
          <a:r>
            <a:rPr lang="et-EE" dirty="0" err="1"/>
            <a:t>You</a:t>
          </a:r>
          <a:r>
            <a:rPr lang="et-EE" dirty="0"/>
            <a:t> </a:t>
          </a:r>
          <a:r>
            <a:rPr lang="et-EE" dirty="0" err="1"/>
            <a:t>want</a:t>
          </a:r>
          <a:r>
            <a:rPr lang="et-EE" dirty="0"/>
            <a:t> </a:t>
          </a:r>
          <a:r>
            <a:rPr lang="et-EE" dirty="0" err="1"/>
            <a:t>people</a:t>
          </a:r>
          <a:r>
            <a:rPr lang="et-EE" dirty="0"/>
            <a:t> </a:t>
          </a:r>
          <a:r>
            <a:rPr lang="et-EE" dirty="0" err="1"/>
            <a:t>to</a:t>
          </a:r>
          <a:r>
            <a:rPr lang="et-EE" dirty="0"/>
            <a:t> read a </a:t>
          </a:r>
          <a:r>
            <a:rPr lang="et-EE" dirty="0" err="1"/>
            <a:t>new</a:t>
          </a:r>
          <a:r>
            <a:rPr lang="et-EE" dirty="0"/>
            <a:t> </a:t>
          </a:r>
          <a:r>
            <a:rPr lang="et-EE" dirty="0" err="1"/>
            <a:t>publication</a:t>
          </a:r>
          <a:endParaRPr lang="en-US" dirty="0"/>
        </a:p>
      </dgm:t>
    </dgm:pt>
    <dgm:pt modelId="{DD6C190F-DC2C-4D98-89CC-4BE1BCC00268}" type="parTrans" cxnId="{163AFFA4-1EDD-4D04-B18F-876F8CE348A3}">
      <dgm:prSet/>
      <dgm:spPr/>
      <dgm:t>
        <a:bodyPr/>
        <a:lstStyle/>
        <a:p>
          <a:endParaRPr lang="en-US"/>
        </a:p>
      </dgm:t>
    </dgm:pt>
    <dgm:pt modelId="{B1210D53-403B-49D5-AD06-70413BC54446}" type="sibTrans" cxnId="{163AFFA4-1EDD-4D04-B18F-876F8CE348A3}">
      <dgm:prSet/>
      <dgm:spPr/>
      <dgm:t>
        <a:bodyPr/>
        <a:lstStyle/>
        <a:p>
          <a:endParaRPr lang="en-US"/>
        </a:p>
      </dgm:t>
    </dgm:pt>
    <dgm:pt modelId="{2B4ABDCF-FF22-4984-83D2-6C003FD9D650}">
      <dgm:prSet/>
      <dgm:spPr/>
      <dgm:t>
        <a:bodyPr/>
        <a:lstStyle/>
        <a:p>
          <a:r>
            <a:rPr lang="et-EE" dirty="0" err="1"/>
            <a:t>Call</a:t>
          </a:r>
          <a:r>
            <a:rPr lang="et-EE" dirty="0"/>
            <a:t> </a:t>
          </a:r>
          <a:r>
            <a:rPr lang="et-EE" dirty="0" err="1"/>
            <a:t>to</a:t>
          </a:r>
          <a:r>
            <a:rPr lang="et-EE" dirty="0"/>
            <a:t> </a:t>
          </a:r>
          <a:r>
            <a:rPr lang="et-EE" dirty="0" err="1"/>
            <a:t>action</a:t>
          </a:r>
          <a:r>
            <a:rPr lang="et-EE" dirty="0"/>
            <a:t>: </a:t>
          </a:r>
          <a:endParaRPr lang="en-US" dirty="0"/>
        </a:p>
      </dgm:t>
    </dgm:pt>
    <dgm:pt modelId="{C250A454-D0B5-4A23-83FE-DE876794D23D}" type="parTrans" cxnId="{63285FC6-66FD-480E-8F83-6FC7075AC4D8}">
      <dgm:prSet/>
      <dgm:spPr/>
      <dgm:t>
        <a:bodyPr/>
        <a:lstStyle/>
        <a:p>
          <a:endParaRPr lang="en-US"/>
        </a:p>
      </dgm:t>
    </dgm:pt>
    <dgm:pt modelId="{462264F7-A67C-48CF-AA0A-AAC0EA1608EE}" type="sibTrans" cxnId="{63285FC6-66FD-480E-8F83-6FC7075AC4D8}">
      <dgm:prSet/>
      <dgm:spPr/>
      <dgm:t>
        <a:bodyPr/>
        <a:lstStyle/>
        <a:p>
          <a:endParaRPr lang="en-US"/>
        </a:p>
      </dgm:t>
    </dgm:pt>
    <dgm:pt modelId="{0207A296-1486-4FC9-A8D9-D6B59189B788}">
      <dgm:prSet/>
      <dgm:spPr/>
      <dgm:t>
        <a:bodyPr/>
        <a:lstStyle/>
        <a:p>
          <a:r>
            <a:rPr lang="et-EE" dirty="0" err="1"/>
            <a:t>download</a:t>
          </a:r>
          <a:r>
            <a:rPr lang="et-EE" dirty="0"/>
            <a:t> </a:t>
          </a:r>
          <a:r>
            <a:rPr lang="et-EE" dirty="0" err="1"/>
            <a:t>the</a:t>
          </a:r>
          <a:r>
            <a:rPr lang="et-EE" dirty="0"/>
            <a:t> </a:t>
          </a:r>
          <a:r>
            <a:rPr lang="et-EE" dirty="0" err="1"/>
            <a:t>document</a:t>
          </a:r>
          <a:endParaRPr lang="en-US" dirty="0"/>
        </a:p>
      </dgm:t>
    </dgm:pt>
    <dgm:pt modelId="{524EA622-1A2F-4ACC-90F6-8F00339A1BAB}" type="parTrans" cxnId="{6A6F69BD-BA84-41FF-966C-E9A5EE669398}">
      <dgm:prSet/>
      <dgm:spPr/>
      <dgm:t>
        <a:bodyPr/>
        <a:lstStyle/>
        <a:p>
          <a:endParaRPr lang="en-US"/>
        </a:p>
      </dgm:t>
    </dgm:pt>
    <dgm:pt modelId="{9493F4F7-C0F7-4D26-9BED-DA7DB9F3317C}" type="sibTrans" cxnId="{6A6F69BD-BA84-41FF-966C-E9A5EE669398}">
      <dgm:prSet/>
      <dgm:spPr/>
      <dgm:t>
        <a:bodyPr/>
        <a:lstStyle/>
        <a:p>
          <a:endParaRPr lang="en-US"/>
        </a:p>
      </dgm:t>
    </dgm:pt>
    <dgm:pt modelId="{96F97AA5-EE48-6742-8735-68E201F3C00F}" type="pres">
      <dgm:prSet presAssocID="{8F8DDA3A-AFEE-4784-AD76-FC3CE8DB9A79}" presName="Name0" presStyleCnt="0">
        <dgm:presLayoutVars>
          <dgm:dir/>
          <dgm:animLvl val="lvl"/>
          <dgm:resizeHandles val="exact"/>
        </dgm:presLayoutVars>
      </dgm:prSet>
      <dgm:spPr/>
    </dgm:pt>
    <dgm:pt modelId="{0304CD2C-0293-4846-B14F-3A24111F0890}" type="pres">
      <dgm:prSet presAssocID="{2B4ABDCF-FF22-4984-83D2-6C003FD9D650}" presName="boxAndChildren" presStyleCnt="0"/>
      <dgm:spPr/>
    </dgm:pt>
    <dgm:pt modelId="{47BB523B-0B38-144D-9FD1-3781DF05D8CA}" type="pres">
      <dgm:prSet presAssocID="{2B4ABDCF-FF22-4984-83D2-6C003FD9D650}" presName="parentTextBox" presStyleLbl="node1" presStyleIdx="0" presStyleCnt="2"/>
      <dgm:spPr/>
    </dgm:pt>
    <dgm:pt modelId="{68202B47-52A7-1146-8CA8-B69404B9FF74}" type="pres">
      <dgm:prSet presAssocID="{2B4ABDCF-FF22-4984-83D2-6C003FD9D650}" presName="entireBox" presStyleLbl="node1" presStyleIdx="0" presStyleCnt="2"/>
      <dgm:spPr/>
    </dgm:pt>
    <dgm:pt modelId="{21F1D0D8-4BC8-9D4E-A230-ABB6DB8FB5DE}" type="pres">
      <dgm:prSet presAssocID="{2B4ABDCF-FF22-4984-83D2-6C003FD9D650}" presName="descendantBox" presStyleCnt="0"/>
      <dgm:spPr/>
    </dgm:pt>
    <dgm:pt modelId="{85516D45-4F54-8940-8EC5-E2BADF134871}" type="pres">
      <dgm:prSet presAssocID="{0207A296-1486-4FC9-A8D9-D6B59189B788}" presName="childTextBox" presStyleLbl="fgAccFollowNode1" presStyleIdx="0" presStyleCnt="1">
        <dgm:presLayoutVars>
          <dgm:bulletEnabled val="1"/>
        </dgm:presLayoutVars>
      </dgm:prSet>
      <dgm:spPr/>
    </dgm:pt>
    <dgm:pt modelId="{85D9E87E-9122-314B-90B1-98EC38362BB2}" type="pres">
      <dgm:prSet presAssocID="{B1210D53-403B-49D5-AD06-70413BC54446}" presName="sp" presStyleCnt="0"/>
      <dgm:spPr/>
    </dgm:pt>
    <dgm:pt modelId="{AECD7524-81BD-BC41-B0DC-FB341DE0E087}" type="pres">
      <dgm:prSet presAssocID="{E35AC483-A7B6-432E-94E9-78277CF40946}" presName="arrowAndChildren" presStyleCnt="0"/>
      <dgm:spPr/>
    </dgm:pt>
    <dgm:pt modelId="{9A1115E9-87C3-2E46-93EE-133368CB215C}" type="pres">
      <dgm:prSet presAssocID="{E35AC483-A7B6-432E-94E9-78277CF40946}" presName="parentTextArrow" presStyleLbl="node1" presStyleIdx="1" presStyleCnt="2"/>
      <dgm:spPr/>
    </dgm:pt>
  </dgm:ptLst>
  <dgm:cxnLst>
    <dgm:cxn modelId="{B6D14440-268A-8E40-A1EF-7E97A44BC0DA}" type="presOf" srcId="{8F8DDA3A-AFEE-4784-AD76-FC3CE8DB9A79}" destId="{96F97AA5-EE48-6742-8735-68E201F3C00F}" srcOrd="0" destOrd="0" presId="urn:microsoft.com/office/officeart/2005/8/layout/process4"/>
    <dgm:cxn modelId="{F6566064-8D36-9848-B6B9-F979B32ABA01}" type="presOf" srcId="{0207A296-1486-4FC9-A8D9-D6B59189B788}" destId="{85516D45-4F54-8940-8EC5-E2BADF134871}" srcOrd="0" destOrd="0" presId="urn:microsoft.com/office/officeart/2005/8/layout/process4"/>
    <dgm:cxn modelId="{D502EA72-EBB8-1840-BD06-D1179BAA86F4}" type="presOf" srcId="{2B4ABDCF-FF22-4984-83D2-6C003FD9D650}" destId="{68202B47-52A7-1146-8CA8-B69404B9FF74}" srcOrd="1" destOrd="0" presId="urn:microsoft.com/office/officeart/2005/8/layout/process4"/>
    <dgm:cxn modelId="{97B1CE85-D954-3147-A4F1-6913ECC4211C}" type="presOf" srcId="{2B4ABDCF-FF22-4984-83D2-6C003FD9D650}" destId="{47BB523B-0B38-144D-9FD1-3781DF05D8CA}" srcOrd="0" destOrd="0" presId="urn:microsoft.com/office/officeart/2005/8/layout/process4"/>
    <dgm:cxn modelId="{163AFFA4-1EDD-4D04-B18F-876F8CE348A3}" srcId="{8F8DDA3A-AFEE-4784-AD76-FC3CE8DB9A79}" destId="{E35AC483-A7B6-432E-94E9-78277CF40946}" srcOrd="0" destOrd="0" parTransId="{DD6C190F-DC2C-4D98-89CC-4BE1BCC00268}" sibTransId="{B1210D53-403B-49D5-AD06-70413BC54446}"/>
    <dgm:cxn modelId="{6A6F69BD-BA84-41FF-966C-E9A5EE669398}" srcId="{2B4ABDCF-FF22-4984-83D2-6C003FD9D650}" destId="{0207A296-1486-4FC9-A8D9-D6B59189B788}" srcOrd="0" destOrd="0" parTransId="{524EA622-1A2F-4ACC-90F6-8F00339A1BAB}" sibTransId="{9493F4F7-C0F7-4D26-9BED-DA7DB9F3317C}"/>
    <dgm:cxn modelId="{63285FC6-66FD-480E-8F83-6FC7075AC4D8}" srcId="{8F8DDA3A-AFEE-4784-AD76-FC3CE8DB9A79}" destId="{2B4ABDCF-FF22-4984-83D2-6C003FD9D650}" srcOrd="1" destOrd="0" parTransId="{C250A454-D0B5-4A23-83FE-DE876794D23D}" sibTransId="{462264F7-A67C-48CF-AA0A-AAC0EA1608EE}"/>
    <dgm:cxn modelId="{934933D9-FEA7-FA4F-9E7C-21ECFF38AA5E}" type="presOf" srcId="{E35AC483-A7B6-432E-94E9-78277CF40946}" destId="{9A1115E9-87C3-2E46-93EE-133368CB215C}" srcOrd="0" destOrd="0" presId="urn:microsoft.com/office/officeart/2005/8/layout/process4"/>
    <dgm:cxn modelId="{7929850F-8FB2-284B-A2F8-58FB7B9C4D51}" type="presParOf" srcId="{96F97AA5-EE48-6742-8735-68E201F3C00F}" destId="{0304CD2C-0293-4846-B14F-3A24111F0890}" srcOrd="0" destOrd="0" presId="urn:microsoft.com/office/officeart/2005/8/layout/process4"/>
    <dgm:cxn modelId="{6A560FEF-CC1A-1449-8AA6-6A431031E713}" type="presParOf" srcId="{0304CD2C-0293-4846-B14F-3A24111F0890}" destId="{47BB523B-0B38-144D-9FD1-3781DF05D8CA}" srcOrd="0" destOrd="0" presId="urn:microsoft.com/office/officeart/2005/8/layout/process4"/>
    <dgm:cxn modelId="{7DBB55EC-123D-4D46-8769-9BDEA3E0B6AA}" type="presParOf" srcId="{0304CD2C-0293-4846-B14F-3A24111F0890}" destId="{68202B47-52A7-1146-8CA8-B69404B9FF74}" srcOrd="1" destOrd="0" presId="urn:microsoft.com/office/officeart/2005/8/layout/process4"/>
    <dgm:cxn modelId="{9934304B-7161-1B42-ABE6-E7AC5AF6A967}" type="presParOf" srcId="{0304CD2C-0293-4846-B14F-3A24111F0890}" destId="{21F1D0D8-4BC8-9D4E-A230-ABB6DB8FB5DE}" srcOrd="2" destOrd="0" presId="urn:microsoft.com/office/officeart/2005/8/layout/process4"/>
    <dgm:cxn modelId="{B189B614-1EB3-8D47-9EB7-A61A749AF017}" type="presParOf" srcId="{21F1D0D8-4BC8-9D4E-A230-ABB6DB8FB5DE}" destId="{85516D45-4F54-8940-8EC5-E2BADF134871}" srcOrd="0" destOrd="0" presId="urn:microsoft.com/office/officeart/2005/8/layout/process4"/>
    <dgm:cxn modelId="{CDDB22E6-6FC6-DC43-AC96-3511076CCD09}" type="presParOf" srcId="{96F97AA5-EE48-6742-8735-68E201F3C00F}" destId="{85D9E87E-9122-314B-90B1-98EC38362BB2}" srcOrd="1" destOrd="0" presId="urn:microsoft.com/office/officeart/2005/8/layout/process4"/>
    <dgm:cxn modelId="{CBBED471-66CD-3F4F-80C2-0E6C3E66E370}" type="presParOf" srcId="{96F97AA5-EE48-6742-8735-68E201F3C00F}" destId="{AECD7524-81BD-BC41-B0DC-FB341DE0E087}" srcOrd="2" destOrd="0" presId="urn:microsoft.com/office/officeart/2005/8/layout/process4"/>
    <dgm:cxn modelId="{59C11365-38CD-0A45-B866-968C79B7CE28}" type="presParOf" srcId="{AECD7524-81BD-BC41-B0DC-FB341DE0E087}" destId="{9A1115E9-87C3-2E46-93EE-133368CB215C}"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F8DDA3A-AFEE-4784-AD76-FC3CE8DB9A79}" type="doc">
      <dgm:prSet loTypeId="urn:microsoft.com/office/officeart/2005/8/layout/process4" loCatId="process" qsTypeId="urn:microsoft.com/office/officeart/2005/8/quickstyle/simple5" qsCatId="simple" csTypeId="urn:microsoft.com/office/officeart/2005/8/colors/accent0_3" csCatId="mainScheme" phldr="1"/>
      <dgm:spPr/>
      <dgm:t>
        <a:bodyPr/>
        <a:lstStyle/>
        <a:p>
          <a:endParaRPr lang="en-US"/>
        </a:p>
      </dgm:t>
    </dgm:pt>
    <dgm:pt modelId="{E35AC483-A7B6-432E-94E9-78277CF40946}">
      <dgm:prSet/>
      <dgm:spPr/>
      <dgm:t>
        <a:bodyPr/>
        <a:lstStyle/>
        <a:p>
          <a:r>
            <a:rPr lang="et-EE" dirty="0" err="1"/>
            <a:t>You</a:t>
          </a:r>
          <a:r>
            <a:rPr lang="et-EE" dirty="0"/>
            <a:t> </a:t>
          </a:r>
          <a:r>
            <a:rPr lang="et-EE" dirty="0" err="1"/>
            <a:t>want</a:t>
          </a:r>
          <a:r>
            <a:rPr lang="et-EE" dirty="0"/>
            <a:t> </a:t>
          </a:r>
          <a:r>
            <a:rPr lang="et-EE" dirty="0" err="1"/>
            <a:t>people</a:t>
          </a:r>
          <a:r>
            <a:rPr lang="et-EE" dirty="0"/>
            <a:t> </a:t>
          </a:r>
          <a:r>
            <a:rPr lang="et-EE" dirty="0" err="1"/>
            <a:t>to</a:t>
          </a:r>
          <a:r>
            <a:rPr lang="et-EE" dirty="0"/>
            <a:t> </a:t>
          </a:r>
          <a:r>
            <a:rPr lang="et-EE" dirty="0" err="1"/>
            <a:t>find</a:t>
          </a:r>
          <a:r>
            <a:rPr lang="et-EE" dirty="0"/>
            <a:t> </a:t>
          </a:r>
          <a:r>
            <a:rPr lang="et-EE" dirty="0" err="1"/>
            <a:t>out</a:t>
          </a:r>
          <a:r>
            <a:rPr lang="et-EE" dirty="0"/>
            <a:t> </a:t>
          </a:r>
          <a:r>
            <a:rPr lang="et-EE" dirty="0" err="1"/>
            <a:t>more</a:t>
          </a:r>
          <a:r>
            <a:rPr lang="et-EE" dirty="0"/>
            <a:t> </a:t>
          </a:r>
          <a:r>
            <a:rPr lang="et-EE" dirty="0" err="1"/>
            <a:t>about</a:t>
          </a:r>
          <a:r>
            <a:rPr lang="et-EE" dirty="0"/>
            <a:t> </a:t>
          </a:r>
          <a:r>
            <a:rPr lang="et-EE" dirty="0" err="1"/>
            <a:t>the</a:t>
          </a:r>
          <a:r>
            <a:rPr lang="et-EE" dirty="0"/>
            <a:t> </a:t>
          </a:r>
          <a:r>
            <a:rPr lang="et-EE" dirty="0" err="1"/>
            <a:t>new</a:t>
          </a:r>
          <a:r>
            <a:rPr lang="et-EE" dirty="0"/>
            <a:t> </a:t>
          </a:r>
          <a:r>
            <a:rPr lang="et-EE" dirty="0" err="1"/>
            <a:t>product</a:t>
          </a:r>
          <a:endParaRPr lang="en-US" dirty="0"/>
        </a:p>
      </dgm:t>
    </dgm:pt>
    <dgm:pt modelId="{DD6C190F-DC2C-4D98-89CC-4BE1BCC00268}" type="parTrans" cxnId="{163AFFA4-1EDD-4D04-B18F-876F8CE348A3}">
      <dgm:prSet/>
      <dgm:spPr/>
      <dgm:t>
        <a:bodyPr/>
        <a:lstStyle/>
        <a:p>
          <a:endParaRPr lang="en-US"/>
        </a:p>
      </dgm:t>
    </dgm:pt>
    <dgm:pt modelId="{B1210D53-403B-49D5-AD06-70413BC54446}" type="sibTrans" cxnId="{163AFFA4-1EDD-4D04-B18F-876F8CE348A3}">
      <dgm:prSet/>
      <dgm:spPr/>
      <dgm:t>
        <a:bodyPr/>
        <a:lstStyle/>
        <a:p>
          <a:endParaRPr lang="en-US"/>
        </a:p>
      </dgm:t>
    </dgm:pt>
    <dgm:pt modelId="{2B4ABDCF-FF22-4984-83D2-6C003FD9D650}">
      <dgm:prSet/>
      <dgm:spPr/>
      <dgm:t>
        <a:bodyPr/>
        <a:lstStyle/>
        <a:p>
          <a:r>
            <a:rPr lang="et-EE" dirty="0" err="1"/>
            <a:t>Call</a:t>
          </a:r>
          <a:r>
            <a:rPr lang="et-EE" dirty="0"/>
            <a:t> </a:t>
          </a:r>
          <a:r>
            <a:rPr lang="et-EE" dirty="0" err="1"/>
            <a:t>to</a:t>
          </a:r>
          <a:r>
            <a:rPr lang="et-EE" dirty="0"/>
            <a:t> </a:t>
          </a:r>
          <a:r>
            <a:rPr lang="et-EE" dirty="0" err="1"/>
            <a:t>action</a:t>
          </a:r>
          <a:r>
            <a:rPr lang="et-EE" dirty="0"/>
            <a:t>: </a:t>
          </a:r>
          <a:endParaRPr lang="en-US" dirty="0"/>
        </a:p>
      </dgm:t>
    </dgm:pt>
    <dgm:pt modelId="{C250A454-D0B5-4A23-83FE-DE876794D23D}" type="parTrans" cxnId="{63285FC6-66FD-480E-8F83-6FC7075AC4D8}">
      <dgm:prSet/>
      <dgm:spPr/>
      <dgm:t>
        <a:bodyPr/>
        <a:lstStyle/>
        <a:p>
          <a:endParaRPr lang="en-US"/>
        </a:p>
      </dgm:t>
    </dgm:pt>
    <dgm:pt modelId="{462264F7-A67C-48CF-AA0A-AAC0EA1608EE}" type="sibTrans" cxnId="{63285FC6-66FD-480E-8F83-6FC7075AC4D8}">
      <dgm:prSet/>
      <dgm:spPr/>
      <dgm:t>
        <a:bodyPr/>
        <a:lstStyle/>
        <a:p>
          <a:endParaRPr lang="en-US"/>
        </a:p>
      </dgm:t>
    </dgm:pt>
    <dgm:pt modelId="{0207A296-1486-4FC9-A8D9-D6B59189B788}">
      <dgm:prSet/>
      <dgm:spPr/>
      <dgm:t>
        <a:bodyPr/>
        <a:lstStyle/>
        <a:p>
          <a:r>
            <a:rPr lang="et-EE" dirty="0" err="1"/>
            <a:t>Contact</a:t>
          </a:r>
          <a:r>
            <a:rPr lang="et-EE" dirty="0"/>
            <a:t> </a:t>
          </a:r>
          <a:r>
            <a:rPr lang="et-EE" dirty="0" err="1"/>
            <a:t>us</a:t>
          </a:r>
          <a:r>
            <a:rPr lang="et-EE" dirty="0"/>
            <a:t> </a:t>
          </a:r>
          <a:r>
            <a:rPr lang="et-EE" dirty="0" err="1"/>
            <a:t>for</a:t>
          </a:r>
          <a:r>
            <a:rPr lang="et-EE" dirty="0"/>
            <a:t> </a:t>
          </a:r>
          <a:r>
            <a:rPr lang="et-EE" dirty="0" err="1"/>
            <a:t>more</a:t>
          </a:r>
          <a:r>
            <a:rPr lang="et-EE" dirty="0"/>
            <a:t> </a:t>
          </a:r>
          <a:r>
            <a:rPr lang="et-EE" dirty="0" err="1"/>
            <a:t>information</a:t>
          </a:r>
          <a:endParaRPr lang="en-US" dirty="0"/>
        </a:p>
      </dgm:t>
    </dgm:pt>
    <dgm:pt modelId="{524EA622-1A2F-4ACC-90F6-8F00339A1BAB}" type="parTrans" cxnId="{6A6F69BD-BA84-41FF-966C-E9A5EE669398}">
      <dgm:prSet/>
      <dgm:spPr/>
      <dgm:t>
        <a:bodyPr/>
        <a:lstStyle/>
        <a:p>
          <a:endParaRPr lang="en-US"/>
        </a:p>
      </dgm:t>
    </dgm:pt>
    <dgm:pt modelId="{9493F4F7-C0F7-4D26-9BED-DA7DB9F3317C}" type="sibTrans" cxnId="{6A6F69BD-BA84-41FF-966C-E9A5EE669398}">
      <dgm:prSet/>
      <dgm:spPr/>
      <dgm:t>
        <a:bodyPr/>
        <a:lstStyle/>
        <a:p>
          <a:endParaRPr lang="en-US"/>
        </a:p>
      </dgm:t>
    </dgm:pt>
    <dgm:pt modelId="{96F97AA5-EE48-6742-8735-68E201F3C00F}" type="pres">
      <dgm:prSet presAssocID="{8F8DDA3A-AFEE-4784-AD76-FC3CE8DB9A79}" presName="Name0" presStyleCnt="0">
        <dgm:presLayoutVars>
          <dgm:dir/>
          <dgm:animLvl val="lvl"/>
          <dgm:resizeHandles val="exact"/>
        </dgm:presLayoutVars>
      </dgm:prSet>
      <dgm:spPr/>
    </dgm:pt>
    <dgm:pt modelId="{0304CD2C-0293-4846-B14F-3A24111F0890}" type="pres">
      <dgm:prSet presAssocID="{2B4ABDCF-FF22-4984-83D2-6C003FD9D650}" presName="boxAndChildren" presStyleCnt="0"/>
      <dgm:spPr/>
    </dgm:pt>
    <dgm:pt modelId="{47BB523B-0B38-144D-9FD1-3781DF05D8CA}" type="pres">
      <dgm:prSet presAssocID="{2B4ABDCF-FF22-4984-83D2-6C003FD9D650}" presName="parentTextBox" presStyleLbl="node1" presStyleIdx="0" presStyleCnt="2"/>
      <dgm:spPr/>
    </dgm:pt>
    <dgm:pt modelId="{68202B47-52A7-1146-8CA8-B69404B9FF74}" type="pres">
      <dgm:prSet presAssocID="{2B4ABDCF-FF22-4984-83D2-6C003FD9D650}" presName="entireBox" presStyleLbl="node1" presStyleIdx="0" presStyleCnt="2"/>
      <dgm:spPr/>
    </dgm:pt>
    <dgm:pt modelId="{21F1D0D8-4BC8-9D4E-A230-ABB6DB8FB5DE}" type="pres">
      <dgm:prSet presAssocID="{2B4ABDCF-FF22-4984-83D2-6C003FD9D650}" presName="descendantBox" presStyleCnt="0"/>
      <dgm:spPr/>
    </dgm:pt>
    <dgm:pt modelId="{85516D45-4F54-8940-8EC5-E2BADF134871}" type="pres">
      <dgm:prSet presAssocID="{0207A296-1486-4FC9-A8D9-D6B59189B788}" presName="childTextBox" presStyleLbl="fgAccFollowNode1" presStyleIdx="0" presStyleCnt="1">
        <dgm:presLayoutVars>
          <dgm:bulletEnabled val="1"/>
        </dgm:presLayoutVars>
      </dgm:prSet>
      <dgm:spPr/>
    </dgm:pt>
    <dgm:pt modelId="{85D9E87E-9122-314B-90B1-98EC38362BB2}" type="pres">
      <dgm:prSet presAssocID="{B1210D53-403B-49D5-AD06-70413BC54446}" presName="sp" presStyleCnt="0"/>
      <dgm:spPr/>
    </dgm:pt>
    <dgm:pt modelId="{AECD7524-81BD-BC41-B0DC-FB341DE0E087}" type="pres">
      <dgm:prSet presAssocID="{E35AC483-A7B6-432E-94E9-78277CF40946}" presName="arrowAndChildren" presStyleCnt="0"/>
      <dgm:spPr/>
    </dgm:pt>
    <dgm:pt modelId="{9A1115E9-87C3-2E46-93EE-133368CB215C}" type="pres">
      <dgm:prSet presAssocID="{E35AC483-A7B6-432E-94E9-78277CF40946}" presName="parentTextArrow" presStyleLbl="node1" presStyleIdx="1" presStyleCnt="2"/>
      <dgm:spPr/>
    </dgm:pt>
  </dgm:ptLst>
  <dgm:cxnLst>
    <dgm:cxn modelId="{B6D14440-268A-8E40-A1EF-7E97A44BC0DA}" type="presOf" srcId="{8F8DDA3A-AFEE-4784-AD76-FC3CE8DB9A79}" destId="{96F97AA5-EE48-6742-8735-68E201F3C00F}" srcOrd="0" destOrd="0" presId="urn:microsoft.com/office/officeart/2005/8/layout/process4"/>
    <dgm:cxn modelId="{F6566064-8D36-9848-B6B9-F979B32ABA01}" type="presOf" srcId="{0207A296-1486-4FC9-A8D9-D6B59189B788}" destId="{85516D45-4F54-8940-8EC5-E2BADF134871}" srcOrd="0" destOrd="0" presId="urn:microsoft.com/office/officeart/2005/8/layout/process4"/>
    <dgm:cxn modelId="{D502EA72-EBB8-1840-BD06-D1179BAA86F4}" type="presOf" srcId="{2B4ABDCF-FF22-4984-83D2-6C003FD9D650}" destId="{68202B47-52A7-1146-8CA8-B69404B9FF74}" srcOrd="1" destOrd="0" presId="urn:microsoft.com/office/officeart/2005/8/layout/process4"/>
    <dgm:cxn modelId="{97B1CE85-D954-3147-A4F1-6913ECC4211C}" type="presOf" srcId="{2B4ABDCF-FF22-4984-83D2-6C003FD9D650}" destId="{47BB523B-0B38-144D-9FD1-3781DF05D8CA}" srcOrd="0" destOrd="0" presId="urn:microsoft.com/office/officeart/2005/8/layout/process4"/>
    <dgm:cxn modelId="{163AFFA4-1EDD-4D04-B18F-876F8CE348A3}" srcId="{8F8DDA3A-AFEE-4784-AD76-FC3CE8DB9A79}" destId="{E35AC483-A7B6-432E-94E9-78277CF40946}" srcOrd="0" destOrd="0" parTransId="{DD6C190F-DC2C-4D98-89CC-4BE1BCC00268}" sibTransId="{B1210D53-403B-49D5-AD06-70413BC54446}"/>
    <dgm:cxn modelId="{6A6F69BD-BA84-41FF-966C-E9A5EE669398}" srcId="{2B4ABDCF-FF22-4984-83D2-6C003FD9D650}" destId="{0207A296-1486-4FC9-A8D9-D6B59189B788}" srcOrd="0" destOrd="0" parTransId="{524EA622-1A2F-4ACC-90F6-8F00339A1BAB}" sibTransId="{9493F4F7-C0F7-4D26-9BED-DA7DB9F3317C}"/>
    <dgm:cxn modelId="{63285FC6-66FD-480E-8F83-6FC7075AC4D8}" srcId="{8F8DDA3A-AFEE-4784-AD76-FC3CE8DB9A79}" destId="{2B4ABDCF-FF22-4984-83D2-6C003FD9D650}" srcOrd="1" destOrd="0" parTransId="{C250A454-D0B5-4A23-83FE-DE876794D23D}" sibTransId="{462264F7-A67C-48CF-AA0A-AAC0EA1608EE}"/>
    <dgm:cxn modelId="{934933D9-FEA7-FA4F-9E7C-21ECFF38AA5E}" type="presOf" srcId="{E35AC483-A7B6-432E-94E9-78277CF40946}" destId="{9A1115E9-87C3-2E46-93EE-133368CB215C}" srcOrd="0" destOrd="0" presId="urn:microsoft.com/office/officeart/2005/8/layout/process4"/>
    <dgm:cxn modelId="{7929850F-8FB2-284B-A2F8-58FB7B9C4D51}" type="presParOf" srcId="{96F97AA5-EE48-6742-8735-68E201F3C00F}" destId="{0304CD2C-0293-4846-B14F-3A24111F0890}" srcOrd="0" destOrd="0" presId="urn:microsoft.com/office/officeart/2005/8/layout/process4"/>
    <dgm:cxn modelId="{6A560FEF-CC1A-1449-8AA6-6A431031E713}" type="presParOf" srcId="{0304CD2C-0293-4846-B14F-3A24111F0890}" destId="{47BB523B-0B38-144D-9FD1-3781DF05D8CA}" srcOrd="0" destOrd="0" presId="urn:microsoft.com/office/officeart/2005/8/layout/process4"/>
    <dgm:cxn modelId="{7DBB55EC-123D-4D46-8769-9BDEA3E0B6AA}" type="presParOf" srcId="{0304CD2C-0293-4846-B14F-3A24111F0890}" destId="{68202B47-52A7-1146-8CA8-B69404B9FF74}" srcOrd="1" destOrd="0" presId="urn:microsoft.com/office/officeart/2005/8/layout/process4"/>
    <dgm:cxn modelId="{9934304B-7161-1B42-ABE6-E7AC5AF6A967}" type="presParOf" srcId="{0304CD2C-0293-4846-B14F-3A24111F0890}" destId="{21F1D0D8-4BC8-9D4E-A230-ABB6DB8FB5DE}" srcOrd="2" destOrd="0" presId="urn:microsoft.com/office/officeart/2005/8/layout/process4"/>
    <dgm:cxn modelId="{B189B614-1EB3-8D47-9EB7-A61A749AF017}" type="presParOf" srcId="{21F1D0D8-4BC8-9D4E-A230-ABB6DB8FB5DE}" destId="{85516D45-4F54-8940-8EC5-E2BADF134871}" srcOrd="0" destOrd="0" presId="urn:microsoft.com/office/officeart/2005/8/layout/process4"/>
    <dgm:cxn modelId="{CDDB22E6-6FC6-DC43-AC96-3511076CCD09}" type="presParOf" srcId="{96F97AA5-EE48-6742-8735-68E201F3C00F}" destId="{85D9E87E-9122-314B-90B1-98EC38362BB2}" srcOrd="1" destOrd="0" presId="urn:microsoft.com/office/officeart/2005/8/layout/process4"/>
    <dgm:cxn modelId="{CBBED471-66CD-3F4F-80C2-0E6C3E66E370}" type="presParOf" srcId="{96F97AA5-EE48-6742-8735-68E201F3C00F}" destId="{AECD7524-81BD-BC41-B0DC-FB341DE0E087}" srcOrd="2" destOrd="0" presId="urn:microsoft.com/office/officeart/2005/8/layout/process4"/>
    <dgm:cxn modelId="{59C11365-38CD-0A45-B866-968C79B7CE28}" type="presParOf" srcId="{AECD7524-81BD-BC41-B0DC-FB341DE0E087}" destId="{9A1115E9-87C3-2E46-93EE-133368CB215C}"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238C18-EAD6-F844-A258-AEC078DA3EF1}">
      <dsp:nvSpPr>
        <dsp:cNvPr id="0" name=""/>
        <dsp:cNvSpPr/>
      </dsp:nvSpPr>
      <dsp:spPr>
        <a:xfrm>
          <a:off x="0" y="0"/>
          <a:ext cx="6492875" cy="0"/>
        </a:xfrm>
        <a:prstGeom prst="line">
          <a:avLst/>
        </a:prstGeom>
        <a:solidFill>
          <a:schemeClr val="accent6">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9F0D1A6-626E-0448-BC9D-83F69C6E9DF0}">
      <dsp:nvSpPr>
        <dsp:cNvPr id="0" name=""/>
        <dsp:cNvSpPr/>
      </dsp:nvSpPr>
      <dsp:spPr>
        <a:xfrm>
          <a:off x="0" y="0"/>
          <a:ext cx="6492875" cy="12763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3350" tIns="133350" rIns="133350" bIns="133350" numCol="1" spcCol="1270" anchor="t" anchorCtr="0">
          <a:noAutofit/>
        </a:bodyPr>
        <a:lstStyle/>
        <a:p>
          <a:pPr marL="0" lvl="0" indent="0" algn="l" defTabSz="1555750">
            <a:lnSpc>
              <a:spcPct val="90000"/>
            </a:lnSpc>
            <a:spcBef>
              <a:spcPct val="0"/>
            </a:spcBef>
            <a:spcAft>
              <a:spcPct val="35000"/>
            </a:spcAft>
            <a:buNone/>
          </a:pPr>
          <a:r>
            <a:rPr lang="et-EE" sz="3500" kern="1200"/>
            <a:t>3 groups for discussions</a:t>
          </a:r>
          <a:endParaRPr lang="en-US" sz="3500" kern="1200"/>
        </a:p>
      </dsp:txBody>
      <dsp:txXfrm>
        <a:off x="0" y="0"/>
        <a:ext cx="6492875" cy="1276350"/>
      </dsp:txXfrm>
    </dsp:sp>
    <dsp:sp modelId="{D1905D6D-AB3F-7443-9B5C-C25D25852C2B}">
      <dsp:nvSpPr>
        <dsp:cNvPr id="0" name=""/>
        <dsp:cNvSpPr/>
      </dsp:nvSpPr>
      <dsp:spPr>
        <a:xfrm>
          <a:off x="0" y="1276350"/>
          <a:ext cx="6492875" cy="0"/>
        </a:xfrm>
        <a:prstGeom prst="line">
          <a:avLst/>
        </a:prstGeom>
        <a:solidFill>
          <a:schemeClr val="accent6">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D76712E-3846-D248-BAB5-062412B4B0B6}">
      <dsp:nvSpPr>
        <dsp:cNvPr id="0" name=""/>
        <dsp:cNvSpPr/>
      </dsp:nvSpPr>
      <dsp:spPr>
        <a:xfrm>
          <a:off x="0" y="1276350"/>
          <a:ext cx="6492875" cy="12763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3350" tIns="133350" rIns="133350" bIns="133350" numCol="1" spcCol="1270" anchor="t" anchorCtr="0">
          <a:noAutofit/>
        </a:bodyPr>
        <a:lstStyle/>
        <a:p>
          <a:pPr marL="0" lvl="0" indent="0" algn="l" defTabSz="1555750">
            <a:lnSpc>
              <a:spcPct val="90000"/>
            </a:lnSpc>
            <a:spcBef>
              <a:spcPct val="0"/>
            </a:spcBef>
            <a:spcAft>
              <a:spcPct val="35000"/>
            </a:spcAft>
            <a:buNone/>
          </a:pPr>
          <a:r>
            <a:rPr lang="et-EE" sz="3500" kern="1200" dirty="0" err="1"/>
            <a:t>Discussion</a:t>
          </a:r>
          <a:r>
            <a:rPr lang="et-EE" sz="3500" kern="1200" dirty="0"/>
            <a:t> </a:t>
          </a:r>
          <a:r>
            <a:rPr lang="et-EE" sz="3500" kern="1200" dirty="0" err="1"/>
            <a:t>time</a:t>
          </a:r>
          <a:r>
            <a:rPr lang="et-EE" sz="3500" kern="1200" dirty="0"/>
            <a:t> in </a:t>
          </a:r>
          <a:r>
            <a:rPr lang="et-EE" sz="3500" kern="1200" dirty="0" err="1"/>
            <a:t>groups</a:t>
          </a:r>
          <a:r>
            <a:rPr lang="et-EE" sz="3500" kern="1200" dirty="0"/>
            <a:t> ca 1h10 (15:10-16:20)</a:t>
          </a:r>
          <a:endParaRPr lang="en-US" sz="3500" kern="1200" dirty="0"/>
        </a:p>
      </dsp:txBody>
      <dsp:txXfrm>
        <a:off x="0" y="1276350"/>
        <a:ext cx="6492875" cy="1276350"/>
      </dsp:txXfrm>
    </dsp:sp>
    <dsp:sp modelId="{75EDF1CC-AC81-084B-B698-FE6D579D4290}">
      <dsp:nvSpPr>
        <dsp:cNvPr id="0" name=""/>
        <dsp:cNvSpPr/>
      </dsp:nvSpPr>
      <dsp:spPr>
        <a:xfrm>
          <a:off x="0" y="2552700"/>
          <a:ext cx="6492875" cy="0"/>
        </a:xfrm>
        <a:prstGeom prst="line">
          <a:avLst/>
        </a:prstGeom>
        <a:solidFill>
          <a:schemeClr val="accent6">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9429E3E-319D-CD48-975E-83FA11FC7654}">
      <dsp:nvSpPr>
        <dsp:cNvPr id="0" name=""/>
        <dsp:cNvSpPr/>
      </dsp:nvSpPr>
      <dsp:spPr>
        <a:xfrm>
          <a:off x="0" y="2552700"/>
          <a:ext cx="6492875" cy="12763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3350" tIns="133350" rIns="133350" bIns="133350" numCol="1" spcCol="1270" anchor="t" anchorCtr="0">
          <a:noAutofit/>
        </a:bodyPr>
        <a:lstStyle/>
        <a:p>
          <a:pPr marL="0" lvl="0" indent="0" algn="l" defTabSz="1555750">
            <a:lnSpc>
              <a:spcPct val="90000"/>
            </a:lnSpc>
            <a:spcBef>
              <a:spcPct val="0"/>
            </a:spcBef>
            <a:spcAft>
              <a:spcPct val="35000"/>
            </a:spcAft>
            <a:buNone/>
          </a:pPr>
          <a:r>
            <a:rPr lang="et-EE" sz="3500" kern="1200"/>
            <a:t>Reports back to the whole group (á 5 min)</a:t>
          </a:r>
          <a:endParaRPr lang="en-US" sz="3500" kern="1200"/>
        </a:p>
      </dsp:txBody>
      <dsp:txXfrm>
        <a:off x="0" y="2552700"/>
        <a:ext cx="6492875" cy="1276350"/>
      </dsp:txXfrm>
    </dsp:sp>
    <dsp:sp modelId="{DE2482A7-9CAE-7C49-8FBF-191144B7A6D5}">
      <dsp:nvSpPr>
        <dsp:cNvPr id="0" name=""/>
        <dsp:cNvSpPr/>
      </dsp:nvSpPr>
      <dsp:spPr>
        <a:xfrm>
          <a:off x="0" y="3829050"/>
          <a:ext cx="6492875" cy="0"/>
        </a:xfrm>
        <a:prstGeom prst="line">
          <a:avLst/>
        </a:prstGeom>
        <a:solidFill>
          <a:schemeClr val="accent6">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7FCF06D-BFB3-1746-A3A4-990B6209F2DE}">
      <dsp:nvSpPr>
        <dsp:cNvPr id="0" name=""/>
        <dsp:cNvSpPr/>
      </dsp:nvSpPr>
      <dsp:spPr>
        <a:xfrm>
          <a:off x="0" y="3829050"/>
          <a:ext cx="6492875" cy="12763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3350" tIns="133350" rIns="133350" bIns="133350" numCol="1" spcCol="1270" anchor="t" anchorCtr="0">
          <a:noAutofit/>
        </a:bodyPr>
        <a:lstStyle/>
        <a:p>
          <a:pPr marL="0" lvl="0" indent="0" algn="l" defTabSz="1555750">
            <a:lnSpc>
              <a:spcPct val="90000"/>
            </a:lnSpc>
            <a:spcBef>
              <a:spcPct val="0"/>
            </a:spcBef>
            <a:spcAft>
              <a:spcPct val="35000"/>
            </a:spcAft>
            <a:buNone/>
          </a:pPr>
          <a:r>
            <a:rPr lang="et-EE" sz="3500" kern="1200"/>
            <a:t>Discussion (ca 10 min)</a:t>
          </a:r>
          <a:endParaRPr lang="en-US" sz="3500" kern="1200"/>
        </a:p>
      </dsp:txBody>
      <dsp:txXfrm>
        <a:off x="0" y="3829050"/>
        <a:ext cx="6492875" cy="127635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304CDE-CD42-4143-A229-40822716C11A}">
      <dsp:nvSpPr>
        <dsp:cNvPr id="0" name=""/>
        <dsp:cNvSpPr/>
      </dsp:nvSpPr>
      <dsp:spPr>
        <a:xfrm>
          <a:off x="1876853" y="951828"/>
          <a:ext cx="400345" cy="91440"/>
        </a:xfrm>
        <a:custGeom>
          <a:avLst/>
          <a:gdLst/>
          <a:ahLst/>
          <a:cxnLst/>
          <a:rect l="0" t="0" r="0" b="0"/>
          <a:pathLst>
            <a:path>
              <a:moveTo>
                <a:pt x="0" y="45720"/>
              </a:moveTo>
              <a:lnTo>
                <a:pt x="400345" y="45720"/>
              </a:lnTo>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2066252" y="995393"/>
        <a:ext cx="21547" cy="4309"/>
      </dsp:txXfrm>
    </dsp:sp>
    <dsp:sp modelId="{7B027D27-0EF5-414E-90B9-839292A4A9C3}">
      <dsp:nvSpPr>
        <dsp:cNvPr id="0" name=""/>
        <dsp:cNvSpPr/>
      </dsp:nvSpPr>
      <dsp:spPr>
        <a:xfrm>
          <a:off x="4977" y="435445"/>
          <a:ext cx="1873676" cy="1124205"/>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1812" tIns="96373" rIns="91812" bIns="96373" numCol="1" spcCol="1270" anchor="ctr" anchorCtr="0">
          <a:noAutofit/>
        </a:bodyPr>
        <a:lstStyle/>
        <a:p>
          <a:pPr marL="0" lvl="0" indent="0" algn="ctr" defTabSz="711200">
            <a:lnSpc>
              <a:spcPct val="90000"/>
            </a:lnSpc>
            <a:spcBef>
              <a:spcPct val="0"/>
            </a:spcBef>
            <a:spcAft>
              <a:spcPct val="35000"/>
            </a:spcAft>
            <a:buNone/>
          </a:pPr>
          <a:r>
            <a:rPr lang="et-EE" sz="1600" kern="1200"/>
            <a:t>3 scenarios</a:t>
          </a:r>
          <a:endParaRPr lang="en-US" sz="1600" kern="1200"/>
        </a:p>
      </dsp:txBody>
      <dsp:txXfrm>
        <a:off x="4977" y="435445"/>
        <a:ext cx="1873676" cy="1124205"/>
      </dsp:txXfrm>
    </dsp:sp>
    <dsp:sp modelId="{C32ADF3D-397A-DB47-86CF-CB2DF700A57D}">
      <dsp:nvSpPr>
        <dsp:cNvPr id="0" name=""/>
        <dsp:cNvSpPr/>
      </dsp:nvSpPr>
      <dsp:spPr>
        <a:xfrm>
          <a:off x="4181475" y="951828"/>
          <a:ext cx="400345" cy="91440"/>
        </a:xfrm>
        <a:custGeom>
          <a:avLst/>
          <a:gdLst/>
          <a:ahLst/>
          <a:cxnLst/>
          <a:rect l="0" t="0" r="0" b="0"/>
          <a:pathLst>
            <a:path>
              <a:moveTo>
                <a:pt x="0" y="45720"/>
              </a:moveTo>
              <a:lnTo>
                <a:pt x="400345" y="45720"/>
              </a:lnTo>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4370874" y="995393"/>
        <a:ext cx="21547" cy="4309"/>
      </dsp:txXfrm>
    </dsp:sp>
    <dsp:sp modelId="{8A9BA824-D318-3F44-9CF4-ABC861553EF6}">
      <dsp:nvSpPr>
        <dsp:cNvPr id="0" name=""/>
        <dsp:cNvSpPr/>
      </dsp:nvSpPr>
      <dsp:spPr>
        <a:xfrm>
          <a:off x="2309599" y="435445"/>
          <a:ext cx="1873676" cy="1124205"/>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1812" tIns="96373" rIns="91812" bIns="96373" numCol="1" spcCol="1270" anchor="ctr" anchorCtr="0">
          <a:noAutofit/>
        </a:bodyPr>
        <a:lstStyle/>
        <a:p>
          <a:pPr marL="0" lvl="0" indent="0" algn="ctr" defTabSz="711200">
            <a:lnSpc>
              <a:spcPct val="90000"/>
            </a:lnSpc>
            <a:spcBef>
              <a:spcPct val="0"/>
            </a:spcBef>
            <a:spcAft>
              <a:spcPct val="35000"/>
            </a:spcAft>
            <a:buNone/>
          </a:pPr>
          <a:r>
            <a:rPr lang="et-EE" sz="1600" kern="1200"/>
            <a:t>Address the scenario from the perspective of print &amp; online</a:t>
          </a:r>
          <a:endParaRPr lang="en-US" sz="1600" kern="1200"/>
        </a:p>
      </dsp:txBody>
      <dsp:txXfrm>
        <a:off x="2309599" y="435445"/>
        <a:ext cx="1873676" cy="1124205"/>
      </dsp:txXfrm>
    </dsp:sp>
    <dsp:sp modelId="{342CE00D-AD5A-4545-B3B9-5DAAC63B738D}">
      <dsp:nvSpPr>
        <dsp:cNvPr id="0" name=""/>
        <dsp:cNvSpPr/>
      </dsp:nvSpPr>
      <dsp:spPr>
        <a:xfrm>
          <a:off x="941815" y="1557851"/>
          <a:ext cx="4609243" cy="400345"/>
        </a:xfrm>
        <a:custGeom>
          <a:avLst/>
          <a:gdLst/>
          <a:ahLst/>
          <a:cxnLst/>
          <a:rect l="0" t="0" r="0" b="0"/>
          <a:pathLst>
            <a:path>
              <a:moveTo>
                <a:pt x="4609243" y="0"/>
              </a:moveTo>
              <a:lnTo>
                <a:pt x="4609243" y="217272"/>
              </a:lnTo>
              <a:lnTo>
                <a:pt x="0" y="217272"/>
              </a:lnTo>
              <a:lnTo>
                <a:pt x="0" y="400345"/>
              </a:lnTo>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3130703" y="1755869"/>
        <a:ext cx="231467" cy="4309"/>
      </dsp:txXfrm>
    </dsp:sp>
    <dsp:sp modelId="{0896504B-8FEA-F943-B94D-50B6CB82BA51}">
      <dsp:nvSpPr>
        <dsp:cNvPr id="0" name=""/>
        <dsp:cNvSpPr/>
      </dsp:nvSpPr>
      <dsp:spPr>
        <a:xfrm>
          <a:off x="4614221" y="435445"/>
          <a:ext cx="1873676" cy="1124205"/>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1812" tIns="96373" rIns="91812" bIns="96373" numCol="1" spcCol="1270" anchor="ctr" anchorCtr="0">
          <a:noAutofit/>
        </a:bodyPr>
        <a:lstStyle/>
        <a:p>
          <a:pPr marL="0" lvl="0" indent="0" algn="ctr" defTabSz="711200">
            <a:lnSpc>
              <a:spcPct val="90000"/>
            </a:lnSpc>
            <a:spcBef>
              <a:spcPct val="0"/>
            </a:spcBef>
            <a:spcAft>
              <a:spcPct val="35000"/>
            </a:spcAft>
            <a:buNone/>
          </a:pPr>
          <a:r>
            <a:rPr lang="et-EE" sz="1600" kern="1200"/>
            <a:t>Define the plan or best practice</a:t>
          </a:r>
          <a:endParaRPr lang="en-US" sz="1600" kern="1200"/>
        </a:p>
      </dsp:txBody>
      <dsp:txXfrm>
        <a:off x="4614221" y="435445"/>
        <a:ext cx="1873676" cy="1124205"/>
      </dsp:txXfrm>
    </dsp:sp>
    <dsp:sp modelId="{8CDE994A-16CC-E84D-B80C-23A2B03F49C2}">
      <dsp:nvSpPr>
        <dsp:cNvPr id="0" name=""/>
        <dsp:cNvSpPr/>
      </dsp:nvSpPr>
      <dsp:spPr>
        <a:xfrm>
          <a:off x="1876853" y="2506980"/>
          <a:ext cx="400345" cy="91440"/>
        </a:xfrm>
        <a:custGeom>
          <a:avLst/>
          <a:gdLst/>
          <a:ahLst/>
          <a:cxnLst/>
          <a:rect l="0" t="0" r="0" b="0"/>
          <a:pathLst>
            <a:path>
              <a:moveTo>
                <a:pt x="0" y="45720"/>
              </a:moveTo>
              <a:lnTo>
                <a:pt x="400345" y="45720"/>
              </a:lnTo>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2066252" y="2550545"/>
        <a:ext cx="21547" cy="4309"/>
      </dsp:txXfrm>
    </dsp:sp>
    <dsp:sp modelId="{5909B14E-FC82-FA4D-80CD-4D8F8EB78681}">
      <dsp:nvSpPr>
        <dsp:cNvPr id="0" name=""/>
        <dsp:cNvSpPr/>
      </dsp:nvSpPr>
      <dsp:spPr>
        <a:xfrm>
          <a:off x="4977" y="1990597"/>
          <a:ext cx="1873676" cy="1124205"/>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1812" tIns="96373" rIns="91812" bIns="96373" numCol="1" spcCol="1270" anchor="ctr" anchorCtr="0">
          <a:noAutofit/>
        </a:bodyPr>
        <a:lstStyle/>
        <a:p>
          <a:pPr marL="0" lvl="0" indent="0" algn="ctr" defTabSz="711200">
            <a:lnSpc>
              <a:spcPct val="90000"/>
            </a:lnSpc>
            <a:spcBef>
              <a:spcPct val="0"/>
            </a:spcBef>
            <a:spcAft>
              <a:spcPct val="35000"/>
            </a:spcAft>
            <a:buNone/>
          </a:pPr>
          <a:r>
            <a:rPr lang="et-EE" sz="1600" kern="1200"/>
            <a:t>Explain why</a:t>
          </a:r>
          <a:endParaRPr lang="en-US" sz="1600" kern="1200"/>
        </a:p>
      </dsp:txBody>
      <dsp:txXfrm>
        <a:off x="4977" y="1990597"/>
        <a:ext cx="1873676" cy="1124205"/>
      </dsp:txXfrm>
    </dsp:sp>
    <dsp:sp modelId="{A8C4ADAB-649F-F345-9773-812F90938D0F}">
      <dsp:nvSpPr>
        <dsp:cNvPr id="0" name=""/>
        <dsp:cNvSpPr/>
      </dsp:nvSpPr>
      <dsp:spPr>
        <a:xfrm>
          <a:off x="4181475" y="2506980"/>
          <a:ext cx="400345" cy="91440"/>
        </a:xfrm>
        <a:custGeom>
          <a:avLst/>
          <a:gdLst/>
          <a:ahLst/>
          <a:cxnLst/>
          <a:rect l="0" t="0" r="0" b="0"/>
          <a:pathLst>
            <a:path>
              <a:moveTo>
                <a:pt x="0" y="45720"/>
              </a:moveTo>
              <a:lnTo>
                <a:pt x="400345" y="45720"/>
              </a:lnTo>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4370874" y="2550545"/>
        <a:ext cx="21547" cy="4309"/>
      </dsp:txXfrm>
    </dsp:sp>
    <dsp:sp modelId="{B8BF57E0-37D2-8448-8B85-17E69D78A2DD}">
      <dsp:nvSpPr>
        <dsp:cNvPr id="0" name=""/>
        <dsp:cNvSpPr/>
      </dsp:nvSpPr>
      <dsp:spPr>
        <a:xfrm>
          <a:off x="2309599" y="1990597"/>
          <a:ext cx="1873676" cy="1124205"/>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1812" tIns="96373" rIns="91812" bIns="96373" numCol="1" spcCol="1270" anchor="ctr" anchorCtr="0">
          <a:noAutofit/>
        </a:bodyPr>
        <a:lstStyle/>
        <a:p>
          <a:pPr marL="0" lvl="0" indent="0" algn="ctr" defTabSz="711200">
            <a:lnSpc>
              <a:spcPct val="90000"/>
            </a:lnSpc>
            <a:spcBef>
              <a:spcPct val="0"/>
            </a:spcBef>
            <a:spcAft>
              <a:spcPct val="35000"/>
            </a:spcAft>
            <a:buNone/>
          </a:pPr>
          <a:r>
            <a:rPr lang="et-EE" sz="1600" kern="1200"/>
            <a:t>Address the target audience</a:t>
          </a:r>
          <a:endParaRPr lang="en-US" sz="1600" kern="1200"/>
        </a:p>
      </dsp:txBody>
      <dsp:txXfrm>
        <a:off x="2309599" y="1990597"/>
        <a:ext cx="1873676" cy="1124205"/>
      </dsp:txXfrm>
    </dsp:sp>
    <dsp:sp modelId="{3C4B31F5-26DD-584D-9582-77828BA40D05}">
      <dsp:nvSpPr>
        <dsp:cNvPr id="0" name=""/>
        <dsp:cNvSpPr/>
      </dsp:nvSpPr>
      <dsp:spPr>
        <a:xfrm>
          <a:off x="941815" y="3113002"/>
          <a:ext cx="4609243" cy="400345"/>
        </a:xfrm>
        <a:custGeom>
          <a:avLst/>
          <a:gdLst/>
          <a:ahLst/>
          <a:cxnLst/>
          <a:rect l="0" t="0" r="0" b="0"/>
          <a:pathLst>
            <a:path>
              <a:moveTo>
                <a:pt x="4609243" y="0"/>
              </a:moveTo>
              <a:lnTo>
                <a:pt x="4609243" y="217272"/>
              </a:lnTo>
              <a:lnTo>
                <a:pt x="0" y="217272"/>
              </a:lnTo>
              <a:lnTo>
                <a:pt x="0" y="400345"/>
              </a:lnTo>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3130703" y="3311020"/>
        <a:ext cx="231467" cy="4309"/>
      </dsp:txXfrm>
    </dsp:sp>
    <dsp:sp modelId="{6DE393AE-8FAB-9743-B51C-2B7805DB260F}">
      <dsp:nvSpPr>
        <dsp:cNvPr id="0" name=""/>
        <dsp:cNvSpPr/>
      </dsp:nvSpPr>
      <dsp:spPr>
        <a:xfrm>
          <a:off x="4614221" y="1990597"/>
          <a:ext cx="1873676" cy="1124205"/>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1812" tIns="96373" rIns="91812" bIns="96373" numCol="1" spcCol="1270" anchor="ctr" anchorCtr="0">
          <a:noAutofit/>
        </a:bodyPr>
        <a:lstStyle/>
        <a:p>
          <a:pPr marL="0" lvl="0" indent="0" algn="ctr" defTabSz="711200">
            <a:lnSpc>
              <a:spcPct val="90000"/>
            </a:lnSpc>
            <a:spcBef>
              <a:spcPct val="0"/>
            </a:spcBef>
            <a:spcAft>
              <a:spcPct val="35000"/>
            </a:spcAft>
            <a:buNone/>
          </a:pPr>
          <a:r>
            <a:rPr lang="et-EE" sz="1600" kern="1200" dirty="0" err="1"/>
            <a:t>Describe</a:t>
          </a:r>
          <a:r>
            <a:rPr lang="et-EE" sz="1600" kern="1200" dirty="0"/>
            <a:t> </a:t>
          </a:r>
          <a:r>
            <a:rPr lang="et-EE" sz="1600" kern="1200" dirty="0" err="1"/>
            <a:t>the</a:t>
          </a:r>
          <a:r>
            <a:rPr lang="et-EE" sz="1600" kern="1200" dirty="0"/>
            <a:t> </a:t>
          </a:r>
          <a:r>
            <a:rPr lang="et-EE" sz="1600" kern="1200" dirty="0" err="1"/>
            <a:t>design</a:t>
          </a:r>
          <a:r>
            <a:rPr lang="et-EE" sz="1600" kern="1200" dirty="0"/>
            <a:t> and </a:t>
          </a:r>
          <a:r>
            <a:rPr lang="et-EE" sz="1600" kern="1200" dirty="0" err="1"/>
            <a:t>messaging</a:t>
          </a:r>
          <a:endParaRPr lang="en-US" sz="1600" kern="1200" dirty="0"/>
        </a:p>
      </dsp:txBody>
      <dsp:txXfrm>
        <a:off x="4614221" y="1990597"/>
        <a:ext cx="1873676" cy="1124205"/>
      </dsp:txXfrm>
    </dsp:sp>
    <dsp:sp modelId="{51D7BB95-4C17-D843-9AE1-F4335DE7664C}">
      <dsp:nvSpPr>
        <dsp:cNvPr id="0" name=""/>
        <dsp:cNvSpPr/>
      </dsp:nvSpPr>
      <dsp:spPr>
        <a:xfrm>
          <a:off x="4977" y="3545748"/>
          <a:ext cx="1873676" cy="1124205"/>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1812" tIns="96373" rIns="91812" bIns="96373" numCol="1" spcCol="1270" anchor="ctr" anchorCtr="0">
          <a:noAutofit/>
        </a:bodyPr>
        <a:lstStyle/>
        <a:p>
          <a:pPr marL="0" lvl="0" indent="0" algn="ctr" defTabSz="711200">
            <a:lnSpc>
              <a:spcPct val="90000"/>
            </a:lnSpc>
            <a:spcBef>
              <a:spcPct val="0"/>
            </a:spcBef>
            <a:spcAft>
              <a:spcPct val="35000"/>
            </a:spcAft>
            <a:buNone/>
          </a:pPr>
          <a:r>
            <a:rPr lang="et-EE" sz="1600" kern="1200" dirty="0" err="1"/>
            <a:t>Measure</a:t>
          </a:r>
          <a:r>
            <a:rPr lang="et-EE" sz="1600" kern="1200" dirty="0"/>
            <a:t> </a:t>
          </a:r>
          <a:r>
            <a:rPr lang="et-EE" sz="1600" kern="1200" dirty="0" err="1"/>
            <a:t>effectiveness</a:t>
          </a:r>
          <a:endParaRPr lang="en-US" sz="1600" kern="1200" dirty="0"/>
        </a:p>
      </dsp:txBody>
      <dsp:txXfrm>
        <a:off x="4977" y="3545748"/>
        <a:ext cx="1873676" cy="112420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8202B47-52A7-1146-8CA8-B69404B9FF74}">
      <dsp:nvSpPr>
        <dsp:cNvPr id="0" name=""/>
        <dsp:cNvSpPr/>
      </dsp:nvSpPr>
      <dsp:spPr>
        <a:xfrm>
          <a:off x="0" y="3081379"/>
          <a:ext cx="6492875" cy="2021718"/>
        </a:xfrm>
        <a:prstGeom prst="rect">
          <a:avLst/>
        </a:prstGeom>
        <a:gradFill rotWithShape="0">
          <a:gsLst>
            <a:gs pos="0">
              <a:schemeClr val="dk2">
                <a:hueOff val="0"/>
                <a:satOff val="0"/>
                <a:lumOff val="0"/>
                <a:alphaOff val="0"/>
                <a:satMod val="103000"/>
                <a:lumMod val="102000"/>
                <a:tint val="94000"/>
              </a:schemeClr>
            </a:gs>
            <a:gs pos="50000">
              <a:schemeClr val="dk2">
                <a:hueOff val="0"/>
                <a:satOff val="0"/>
                <a:lumOff val="0"/>
                <a:alphaOff val="0"/>
                <a:satMod val="110000"/>
                <a:lumMod val="100000"/>
                <a:shade val="100000"/>
              </a:schemeClr>
            </a:gs>
            <a:gs pos="100000">
              <a:schemeClr val="dk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70256" tIns="270256" rIns="270256" bIns="270256" numCol="1" spcCol="1270" anchor="ctr" anchorCtr="0">
          <a:noAutofit/>
        </a:bodyPr>
        <a:lstStyle/>
        <a:p>
          <a:pPr marL="0" lvl="0" indent="0" algn="ctr" defTabSz="1689100">
            <a:lnSpc>
              <a:spcPct val="90000"/>
            </a:lnSpc>
            <a:spcBef>
              <a:spcPct val="0"/>
            </a:spcBef>
            <a:spcAft>
              <a:spcPct val="35000"/>
            </a:spcAft>
            <a:buNone/>
          </a:pPr>
          <a:r>
            <a:rPr lang="et-EE" sz="3800" kern="1200"/>
            <a:t>Call to action: </a:t>
          </a:r>
          <a:endParaRPr lang="en-US" sz="3800" kern="1200"/>
        </a:p>
      </dsp:txBody>
      <dsp:txXfrm>
        <a:off x="0" y="3081379"/>
        <a:ext cx="6492875" cy="1091727"/>
      </dsp:txXfrm>
    </dsp:sp>
    <dsp:sp modelId="{85516D45-4F54-8940-8EC5-E2BADF134871}">
      <dsp:nvSpPr>
        <dsp:cNvPr id="0" name=""/>
        <dsp:cNvSpPr/>
      </dsp:nvSpPr>
      <dsp:spPr>
        <a:xfrm>
          <a:off x="0" y="4132672"/>
          <a:ext cx="6492875" cy="929990"/>
        </a:xfrm>
        <a:prstGeom prst="rect">
          <a:avLst/>
        </a:prstGeom>
        <a:solidFill>
          <a:schemeClr val="dk2">
            <a:alpha val="90000"/>
            <a:tint val="40000"/>
            <a:hueOff val="0"/>
            <a:satOff val="0"/>
            <a:lumOff val="0"/>
            <a:alphaOff val="0"/>
          </a:schemeClr>
        </a:solidFill>
        <a:ln w="6350" cap="flat" cmpd="sng" algn="ctr">
          <a:solidFill>
            <a:schemeClr val="dk2">
              <a:alpha val="90000"/>
              <a:tint val="40000"/>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369824" tIns="66040" rIns="369824" bIns="66040" numCol="1" spcCol="1270" anchor="ctr" anchorCtr="0">
          <a:noAutofit/>
        </a:bodyPr>
        <a:lstStyle/>
        <a:p>
          <a:pPr marL="0" lvl="0" indent="0" algn="ctr" defTabSz="2311400">
            <a:lnSpc>
              <a:spcPct val="90000"/>
            </a:lnSpc>
            <a:spcBef>
              <a:spcPct val="0"/>
            </a:spcBef>
            <a:spcAft>
              <a:spcPct val="35000"/>
            </a:spcAft>
            <a:buNone/>
          </a:pPr>
          <a:r>
            <a:rPr lang="et-EE" sz="5200" kern="1200"/>
            <a:t>register for the event</a:t>
          </a:r>
          <a:endParaRPr lang="en-US" sz="5200" kern="1200"/>
        </a:p>
      </dsp:txBody>
      <dsp:txXfrm>
        <a:off x="0" y="4132672"/>
        <a:ext cx="6492875" cy="929990"/>
      </dsp:txXfrm>
    </dsp:sp>
    <dsp:sp modelId="{9A1115E9-87C3-2E46-93EE-133368CB215C}">
      <dsp:nvSpPr>
        <dsp:cNvPr id="0" name=""/>
        <dsp:cNvSpPr/>
      </dsp:nvSpPr>
      <dsp:spPr>
        <a:xfrm rot="10800000">
          <a:off x="0" y="2302"/>
          <a:ext cx="6492875" cy="3109402"/>
        </a:xfrm>
        <a:prstGeom prst="upArrowCallout">
          <a:avLst/>
        </a:prstGeom>
        <a:gradFill rotWithShape="0">
          <a:gsLst>
            <a:gs pos="0">
              <a:schemeClr val="dk2">
                <a:hueOff val="0"/>
                <a:satOff val="0"/>
                <a:lumOff val="0"/>
                <a:alphaOff val="0"/>
                <a:satMod val="103000"/>
                <a:lumMod val="102000"/>
                <a:tint val="94000"/>
              </a:schemeClr>
            </a:gs>
            <a:gs pos="50000">
              <a:schemeClr val="dk2">
                <a:hueOff val="0"/>
                <a:satOff val="0"/>
                <a:lumOff val="0"/>
                <a:alphaOff val="0"/>
                <a:satMod val="110000"/>
                <a:lumMod val="100000"/>
                <a:shade val="100000"/>
              </a:schemeClr>
            </a:gs>
            <a:gs pos="100000">
              <a:schemeClr val="dk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70256" tIns="270256" rIns="270256" bIns="270256" numCol="1" spcCol="1270" anchor="ctr" anchorCtr="0">
          <a:noAutofit/>
        </a:bodyPr>
        <a:lstStyle/>
        <a:p>
          <a:pPr marL="0" lvl="0" indent="0" algn="ctr" defTabSz="1689100">
            <a:lnSpc>
              <a:spcPct val="90000"/>
            </a:lnSpc>
            <a:spcBef>
              <a:spcPct val="0"/>
            </a:spcBef>
            <a:spcAft>
              <a:spcPct val="35000"/>
            </a:spcAft>
            <a:buNone/>
          </a:pPr>
          <a:r>
            <a:rPr lang="et-EE" sz="3800" kern="1200"/>
            <a:t>You need to promote a technical workshop</a:t>
          </a:r>
          <a:endParaRPr lang="en-US" sz="3800" kern="1200"/>
        </a:p>
      </dsp:txBody>
      <dsp:txXfrm rot="10800000">
        <a:off x="0" y="2302"/>
        <a:ext cx="6492875" cy="202039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8202B47-52A7-1146-8CA8-B69404B9FF74}">
      <dsp:nvSpPr>
        <dsp:cNvPr id="0" name=""/>
        <dsp:cNvSpPr/>
      </dsp:nvSpPr>
      <dsp:spPr>
        <a:xfrm>
          <a:off x="0" y="3081379"/>
          <a:ext cx="6492875" cy="2021718"/>
        </a:xfrm>
        <a:prstGeom prst="rect">
          <a:avLst/>
        </a:prstGeom>
        <a:gradFill rotWithShape="0">
          <a:gsLst>
            <a:gs pos="0">
              <a:schemeClr val="dk2">
                <a:hueOff val="0"/>
                <a:satOff val="0"/>
                <a:lumOff val="0"/>
                <a:alphaOff val="0"/>
                <a:satMod val="103000"/>
                <a:lumMod val="102000"/>
                <a:tint val="94000"/>
              </a:schemeClr>
            </a:gs>
            <a:gs pos="50000">
              <a:schemeClr val="dk2">
                <a:hueOff val="0"/>
                <a:satOff val="0"/>
                <a:lumOff val="0"/>
                <a:alphaOff val="0"/>
                <a:satMod val="110000"/>
                <a:lumMod val="100000"/>
                <a:shade val="100000"/>
              </a:schemeClr>
            </a:gs>
            <a:gs pos="100000">
              <a:schemeClr val="dk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70256" tIns="270256" rIns="270256" bIns="270256" numCol="1" spcCol="1270" anchor="ctr" anchorCtr="0">
          <a:noAutofit/>
        </a:bodyPr>
        <a:lstStyle/>
        <a:p>
          <a:pPr marL="0" lvl="0" indent="0" algn="ctr" defTabSz="1689100">
            <a:lnSpc>
              <a:spcPct val="90000"/>
            </a:lnSpc>
            <a:spcBef>
              <a:spcPct val="0"/>
            </a:spcBef>
            <a:spcAft>
              <a:spcPct val="35000"/>
            </a:spcAft>
            <a:buNone/>
          </a:pPr>
          <a:r>
            <a:rPr lang="et-EE" sz="3800" kern="1200" dirty="0" err="1"/>
            <a:t>Call</a:t>
          </a:r>
          <a:r>
            <a:rPr lang="et-EE" sz="3800" kern="1200" dirty="0"/>
            <a:t> </a:t>
          </a:r>
          <a:r>
            <a:rPr lang="et-EE" sz="3800" kern="1200" dirty="0" err="1"/>
            <a:t>to</a:t>
          </a:r>
          <a:r>
            <a:rPr lang="et-EE" sz="3800" kern="1200" dirty="0"/>
            <a:t> </a:t>
          </a:r>
          <a:r>
            <a:rPr lang="et-EE" sz="3800" kern="1200" dirty="0" err="1"/>
            <a:t>action</a:t>
          </a:r>
          <a:r>
            <a:rPr lang="et-EE" sz="3800" kern="1200" dirty="0"/>
            <a:t>: </a:t>
          </a:r>
          <a:endParaRPr lang="en-US" sz="3800" kern="1200" dirty="0"/>
        </a:p>
      </dsp:txBody>
      <dsp:txXfrm>
        <a:off x="0" y="3081379"/>
        <a:ext cx="6492875" cy="1091727"/>
      </dsp:txXfrm>
    </dsp:sp>
    <dsp:sp modelId="{85516D45-4F54-8940-8EC5-E2BADF134871}">
      <dsp:nvSpPr>
        <dsp:cNvPr id="0" name=""/>
        <dsp:cNvSpPr/>
      </dsp:nvSpPr>
      <dsp:spPr>
        <a:xfrm>
          <a:off x="0" y="4132672"/>
          <a:ext cx="6492875" cy="929990"/>
        </a:xfrm>
        <a:prstGeom prst="rect">
          <a:avLst/>
        </a:prstGeom>
        <a:solidFill>
          <a:schemeClr val="dk2">
            <a:alpha val="90000"/>
            <a:tint val="40000"/>
            <a:hueOff val="0"/>
            <a:satOff val="0"/>
            <a:lumOff val="0"/>
            <a:alphaOff val="0"/>
          </a:schemeClr>
        </a:solidFill>
        <a:ln w="6350" cap="flat" cmpd="sng" algn="ctr">
          <a:solidFill>
            <a:schemeClr val="dk2">
              <a:alpha val="90000"/>
              <a:tint val="40000"/>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320040" tIns="57150" rIns="320040" bIns="57150" numCol="1" spcCol="1270" anchor="ctr" anchorCtr="0">
          <a:noAutofit/>
        </a:bodyPr>
        <a:lstStyle/>
        <a:p>
          <a:pPr marL="0" lvl="0" indent="0" algn="ctr" defTabSz="2000250">
            <a:lnSpc>
              <a:spcPct val="90000"/>
            </a:lnSpc>
            <a:spcBef>
              <a:spcPct val="0"/>
            </a:spcBef>
            <a:spcAft>
              <a:spcPct val="35000"/>
            </a:spcAft>
            <a:buNone/>
          </a:pPr>
          <a:r>
            <a:rPr lang="et-EE" sz="4500" kern="1200" dirty="0" err="1"/>
            <a:t>download</a:t>
          </a:r>
          <a:r>
            <a:rPr lang="et-EE" sz="4500" kern="1200" dirty="0"/>
            <a:t> </a:t>
          </a:r>
          <a:r>
            <a:rPr lang="et-EE" sz="4500" kern="1200" dirty="0" err="1"/>
            <a:t>the</a:t>
          </a:r>
          <a:r>
            <a:rPr lang="et-EE" sz="4500" kern="1200" dirty="0"/>
            <a:t> </a:t>
          </a:r>
          <a:r>
            <a:rPr lang="et-EE" sz="4500" kern="1200" dirty="0" err="1"/>
            <a:t>document</a:t>
          </a:r>
          <a:endParaRPr lang="en-US" sz="4500" kern="1200" dirty="0"/>
        </a:p>
      </dsp:txBody>
      <dsp:txXfrm>
        <a:off x="0" y="4132672"/>
        <a:ext cx="6492875" cy="929990"/>
      </dsp:txXfrm>
    </dsp:sp>
    <dsp:sp modelId="{9A1115E9-87C3-2E46-93EE-133368CB215C}">
      <dsp:nvSpPr>
        <dsp:cNvPr id="0" name=""/>
        <dsp:cNvSpPr/>
      </dsp:nvSpPr>
      <dsp:spPr>
        <a:xfrm rot="10800000">
          <a:off x="0" y="2302"/>
          <a:ext cx="6492875" cy="3109402"/>
        </a:xfrm>
        <a:prstGeom prst="upArrowCallout">
          <a:avLst/>
        </a:prstGeom>
        <a:gradFill rotWithShape="0">
          <a:gsLst>
            <a:gs pos="0">
              <a:schemeClr val="dk2">
                <a:hueOff val="0"/>
                <a:satOff val="0"/>
                <a:lumOff val="0"/>
                <a:alphaOff val="0"/>
                <a:satMod val="103000"/>
                <a:lumMod val="102000"/>
                <a:tint val="94000"/>
              </a:schemeClr>
            </a:gs>
            <a:gs pos="50000">
              <a:schemeClr val="dk2">
                <a:hueOff val="0"/>
                <a:satOff val="0"/>
                <a:lumOff val="0"/>
                <a:alphaOff val="0"/>
                <a:satMod val="110000"/>
                <a:lumMod val="100000"/>
                <a:shade val="100000"/>
              </a:schemeClr>
            </a:gs>
            <a:gs pos="100000">
              <a:schemeClr val="dk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70256" tIns="270256" rIns="270256" bIns="270256" numCol="1" spcCol="1270" anchor="ctr" anchorCtr="0">
          <a:noAutofit/>
        </a:bodyPr>
        <a:lstStyle/>
        <a:p>
          <a:pPr marL="0" lvl="0" indent="0" algn="ctr" defTabSz="1689100">
            <a:lnSpc>
              <a:spcPct val="90000"/>
            </a:lnSpc>
            <a:spcBef>
              <a:spcPct val="0"/>
            </a:spcBef>
            <a:spcAft>
              <a:spcPct val="35000"/>
            </a:spcAft>
            <a:buNone/>
          </a:pPr>
          <a:r>
            <a:rPr lang="et-EE" sz="3800" kern="1200" dirty="0" err="1"/>
            <a:t>You</a:t>
          </a:r>
          <a:r>
            <a:rPr lang="et-EE" sz="3800" kern="1200" dirty="0"/>
            <a:t> </a:t>
          </a:r>
          <a:r>
            <a:rPr lang="et-EE" sz="3800" kern="1200" dirty="0" err="1"/>
            <a:t>want</a:t>
          </a:r>
          <a:r>
            <a:rPr lang="et-EE" sz="3800" kern="1200" dirty="0"/>
            <a:t> </a:t>
          </a:r>
          <a:r>
            <a:rPr lang="et-EE" sz="3800" kern="1200" dirty="0" err="1"/>
            <a:t>people</a:t>
          </a:r>
          <a:r>
            <a:rPr lang="et-EE" sz="3800" kern="1200" dirty="0"/>
            <a:t> </a:t>
          </a:r>
          <a:r>
            <a:rPr lang="et-EE" sz="3800" kern="1200" dirty="0" err="1"/>
            <a:t>to</a:t>
          </a:r>
          <a:r>
            <a:rPr lang="et-EE" sz="3800" kern="1200" dirty="0"/>
            <a:t> read a </a:t>
          </a:r>
          <a:r>
            <a:rPr lang="et-EE" sz="3800" kern="1200" dirty="0" err="1"/>
            <a:t>new</a:t>
          </a:r>
          <a:r>
            <a:rPr lang="et-EE" sz="3800" kern="1200" dirty="0"/>
            <a:t> </a:t>
          </a:r>
          <a:r>
            <a:rPr lang="et-EE" sz="3800" kern="1200" dirty="0" err="1"/>
            <a:t>publication</a:t>
          </a:r>
          <a:endParaRPr lang="en-US" sz="3800" kern="1200" dirty="0"/>
        </a:p>
      </dsp:txBody>
      <dsp:txXfrm rot="10800000">
        <a:off x="0" y="2302"/>
        <a:ext cx="6492875" cy="202039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8202B47-52A7-1146-8CA8-B69404B9FF74}">
      <dsp:nvSpPr>
        <dsp:cNvPr id="0" name=""/>
        <dsp:cNvSpPr/>
      </dsp:nvSpPr>
      <dsp:spPr>
        <a:xfrm>
          <a:off x="0" y="3081379"/>
          <a:ext cx="6492875" cy="2021718"/>
        </a:xfrm>
        <a:prstGeom prst="rect">
          <a:avLst/>
        </a:prstGeom>
        <a:gradFill rotWithShape="0">
          <a:gsLst>
            <a:gs pos="0">
              <a:schemeClr val="dk2">
                <a:hueOff val="0"/>
                <a:satOff val="0"/>
                <a:lumOff val="0"/>
                <a:alphaOff val="0"/>
                <a:satMod val="103000"/>
                <a:lumMod val="102000"/>
                <a:tint val="94000"/>
              </a:schemeClr>
            </a:gs>
            <a:gs pos="50000">
              <a:schemeClr val="dk2">
                <a:hueOff val="0"/>
                <a:satOff val="0"/>
                <a:lumOff val="0"/>
                <a:alphaOff val="0"/>
                <a:satMod val="110000"/>
                <a:lumMod val="100000"/>
                <a:shade val="100000"/>
              </a:schemeClr>
            </a:gs>
            <a:gs pos="100000">
              <a:schemeClr val="dk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70256" tIns="270256" rIns="270256" bIns="270256" numCol="1" spcCol="1270" anchor="ctr" anchorCtr="0">
          <a:noAutofit/>
        </a:bodyPr>
        <a:lstStyle/>
        <a:p>
          <a:pPr marL="0" lvl="0" indent="0" algn="ctr" defTabSz="1689100">
            <a:lnSpc>
              <a:spcPct val="90000"/>
            </a:lnSpc>
            <a:spcBef>
              <a:spcPct val="0"/>
            </a:spcBef>
            <a:spcAft>
              <a:spcPct val="35000"/>
            </a:spcAft>
            <a:buNone/>
          </a:pPr>
          <a:r>
            <a:rPr lang="et-EE" sz="3800" kern="1200" dirty="0" err="1"/>
            <a:t>Call</a:t>
          </a:r>
          <a:r>
            <a:rPr lang="et-EE" sz="3800" kern="1200" dirty="0"/>
            <a:t> </a:t>
          </a:r>
          <a:r>
            <a:rPr lang="et-EE" sz="3800" kern="1200" dirty="0" err="1"/>
            <a:t>to</a:t>
          </a:r>
          <a:r>
            <a:rPr lang="et-EE" sz="3800" kern="1200" dirty="0"/>
            <a:t> </a:t>
          </a:r>
          <a:r>
            <a:rPr lang="et-EE" sz="3800" kern="1200" dirty="0" err="1"/>
            <a:t>action</a:t>
          </a:r>
          <a:r>
            <a:rPr lang="et-EE" sz="3800" kern="1200" dirty="0"/>
            <a:t>: </a:t>
          </a:r>
          <a:endParaRPr lang="en-US" sz="3800" kern="1200" dirty="0"/>
        </a:p>
      </dsp:txBody>
      <dsp:txXfrm>
        <a:off x="0" y="3081379"/>
        <a:ext cx="6492875" cy="1091727"/>
      </dsp:txXfrm>
    </dsp:sp>
    <dsp:sp modelId="{85516D45-4F54-8940-8EC5-E2BADF134871}">
      <dsp:nvSpPr>
        <dsp:cNvPr id="0" name=""/>
        <dsp:cNvSpPr/>
      </dsp:nvSpPr>
      <dsp:spPr>
        <a:xfrm>
          <a:off x="0" y="4132672"/>
          <a:ext cx="6492875" cy="929990"/>
        </a:xfrm>
        <a:prstGeom prst="rect">
          <a:avLst/>
        </a:prstGeom>
        <a:solidFill>
          <a:schemeClr val="dk2">
            <a:alpha val="90000"/>
            <a:tint val="40000"/>
            <a:hueOff val="0"/>
            <a:satOff val="0"/>
            <a:lumOff val="0"/>
            <a:alphaOff val="0"/>
          </a:schemeClr>
        </a:solidFill>
        <a:ln w="6350" cap="flat" cmpd="sng" algn="ctr">
          <a:solidFill>
            <a:schemeClr val="dk2">
              <a:alpha val="90000"/>
              <a:tint val="40000"/>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256032" tIns="45720" rIns="256032" bIns="45720" numCol="1" spcCol="1270" anchor="ctr" anchorCtr="0">
          <a:noAutofit/>
        </a:bodyPr>
        <a:lstStyle/>
        <a:p>
          <a:pPr marL="0" lvl="0" indent="0" algn="ctr" defTabSz="1600200">
            <a:lnSpc>
              <a:spcPct val="90000"/>
            </a:lnSpc>
            <a:spcBef>
              <a:spcPct val="0"/>
            </a:spcBef>
            <a:spcAft>
              <a:spcPct val="35000"/>
            </a:spcAft>
            <a:buNone/>
          </a:pPr>
          <a:r>
            <a:rPr lang="et-EE" sz="3600" kern="1200" dirty="0" err="1"/>
            <a:t>Contact</a:t>
          </a:r>
          <a:r>
            <a:rPr lang="et-EE" sz="3600" kern="1200" dirty="0"/>
            <a:t> </a:t>
          </a:r>
          <a:r>
            <a:rPr lang="et-EE" sz="3600" kern="1200" dirty="0" err="1"/>
            <a:t>us</a:t>
          </a:r>
          <a:r>
            <a:rPr lang="et-EE" sz="3600" kern="1200" dirty="0"/>
            <a:t> </a:t>
          </a:r>
          <a:r>
            <a:rPr lang="et-EE" sz="3600" kern="1200" dirty="0" err="1"/>
            <a:t>for</a:t>
          </a:r>
          <a:r>
            <a:rPr lang="et-EE" sz="3600" kern="1200" dirty="0"/>
            <a:t> </a:t>
          </a:r>
          <a:r>
            <a:rPr lang="et-EE" sz="3600" kern="1200" dirty="0" err="1"/>
            <a:t>more</a:t>
          </a:r>
          <a:r>
            <a:rPr lang="et-EE" sz="3600" kern="1200" dirty="0"/>
            <a:t> </a:t>
          </a:r>
          <a:r>
            <a:rPr lang="et-EE" sz="3600" kern="1200" dirty="0" err="1"/>
            <a:t>information</a:t>
          </a:r>
          <a:endParaRPr lang="en-US" sz="3600" kern="1200" dirty="0"/>
        </a:p>
      </dsp:txBody>
      <dsp:txXfrm>
        <a:off x="0" y="4132672"/>
        <a:ext cx="6492875" cy="929990"/>
      </dsp:txXfrm>
    </dsp:sp>
    <dsp:sp modelId="{9A1115E9-87C3-2E46-93EE-133368CB215C}">
      <dsp:nvSpPr>
        <dsp:cNvPr id="0" name=""/>
        <dsp:cNvSpPr/>
      </dsp:nvSpPr>
      <dsp:spPr>
        <a:xfrm rot="10800000">
          <a:off x="0" y="2302"/>
          <a:ext cx="6492875" cy="3109402"/>
        </a:xfrm>
        <a:prstGeom prst="upArrowCallout">
          <a:avLst/>
        </a:prstGeom>
        <a:gradFill rotWithShape="0">
          <a:gsLst>
            <a:gs pos="0">
              <a:schemeClr val="dk2">
                <a:hueOff val="0"/>
                <a:satOff val="0"/>
                <a:lumOff val="0"/>
                <a:alphaOff val="0"/>
                <a:satMod val="103000"/>
                <a:lumMod val="102000"/>
                <a:tint val="94000"/>
              </a:schemeClr>
            </a:gs>
            <a:gs pos="50000">
              <a:schemeClr val="dk2">
                <a:hueOff val="0"/>
                <a:satOff val="0"/>
                <a:lumOff val="0"/>
                <a:alphaOff val="0"/>
                <a:satMod val="110000"/>
                <a:lumMod val="100000"/>
                <a:shade val="100000"/>
              </a:schemeClr>
            </a:gs>
            <a:gs pos="100000">
              <a:schemeClr val="dk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70256" tIns="270256" rIns="270256" bIns="270256" numCol="1" spcCol="1270" anchor="ctr" anchorCtr="0">
          <a:noAutofit/>
        </a:bodyPr>
        <a:lstStyle/>
        <a:p>
          <a:pPr marL="0" lvl="0" indent="0" algn="ctr" defTabSz="1689100">
            <a:lnSpc>
              <a:spcPct val="90000"/>
            </a:lnSpc>
            <a:spcBef>
              <a:spcPct val="0"/>
            </a:spcBef>
            <a:spcAft>
              <a:spcPct val="35000"/>
            </a:spcAft>
            <a:buNone/>
          </a:pPr>
          <a:r>
            <a:rPr lang="et-EE" sz="3800" kern="1200" dirty="0" err="1"/>
            <a:t>You</a:t>
          </a:r>
          <a:r>
            <a:rPr lang="et-EE" sz="3800" kern="1200" dirty="0"/>
            <a:t> </a:t>
          </a:r>
          <a:r>
            <a:rPr lang="et-EE" sz="3800" kern="1200" dirty="0" err="1"/>
            <a:t>want</a:t>
          </a:r>
          <a:r>
            <a:rPr lang="et-EE" sz="3800" kern="1200" dirty="0"/>
            <a:t> </a:t>
          </a:r>
          <a:r>
            <a:rPr lang="et-EE" sz="3800" kern="1200" dirty="0" err="1"/>
            <a:t>people</a:t>
          </a:r>
          <a:r>
            <a:rPr lang="et-EE" sz="3800" kern="1200" dirty="0"/>
            <a:t> </a:t>
          </a:r>
          <a:r>
            <a:rPr lang="et-EE" sz="3800" kern="1200" dirty="0" err="1"/>
            <a:t>to</a:t>
          </a:r>
          <a:r>
            <a:rPr lang="et-EE" sz="3800" kern="1200" dirty="0"/>
            <a:t> </a:t>
          </a:r>
          <a:r>
            <a:rPr lang="et-EE" sz="3800" kern="1200" dirty="0" err="1"/>
            <a:t>find</a:t>
          </a:r>
          <a:r>
            <a:rPr lang="et-EE" sz="3800" kern="1200" dirty="0"/>
            <a:t> </a:t>
          </a:r>
          <a:r>
            <a:rPr lang="et-EE" sz="3800" kern="1200" dirty="0" err="1"/>
            <a:t>out</a:t>
          </a:r>
          <a:r>
            <a:rPr lang="et-EE" sz="3800" kern="1200" dirty="0"/>
            <a:t> </a:t>
          </a:r>
          <a:r>
            <a:rPr lang="et-EE" sz="3800" kern="1200" dirty="0" err="1"/>
            <a:t>more</a:t>
          </a:r>
          <a:r>
            <a:rPr lang="et-EE" sz="3800" kern="1200" dirty="0"/>
            <a:t> </a:t>
          </a:r>
          <a:r>
            <a:rPr lang="et-EE" sz="3800" kern="1200" dirty="0" err="1"/>
            <a:t>about</a:t>
          </a:r>
          <a:r>
            <a:rPr lang="et-EE" sz="3800" kern="1200" dirty="0"/>
            <a:t> </a:t>
          </a:r>
          <a:r>
            <a:rPr lang="et-EE" sz="3800" kern="1200" dirty="0" err="1"/>
            <a:t>the</a:t>
          </a:r>
          <a:r>
            <a:rPr lang="et-EE" sz="3800" kern="1200" dirty="0"/>
            <a:t> </a:t>
          </a:r>
          <a:r>
            <a:rPr lang="et-EE" sz="3800" kern="1200" dirty="0" err="1"/>
            <a:t>new</a:t>
          </a:r>
          <a:r>
            <a:rPr lang="et-EE" sz="3800" kern="1200" dirty="0"/>
            <a:t> </a:t>
          </a:r>
          <a:r>
            <a:rPr lang="et-EE" sz="3800" kern="1200" dirty="0" err="1"/>
            <a:t>product</a:t>
          </a:r>
          <a:endParaRPr lang="en-US" sz="3800" kern="1200" dirty="0"/>
        </a:p>
      </dsp:txBody>
      <dsp:txXfrm rot="10800000">
        <a:off x="0" y="2302"/>
        <a:ext cx="6492875" cy="2020396"/>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16/7/layout/RepeatingBendingProcessNew">
  <dgm:title val="Repeating Bending Process New"/>
  <dgm:desc val=""/>
  <dgm:catLst>
    <dgm:cat type="process" pri="5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 type="tMarg" refType="h" fact="0.243"/>
          <dgm:constr type="bMarg" refType="h" fact="0.243"/>
          <dgm:constr type="lMarg" refType="w" fact="0.1389"/>
          <dgm:constr type="rMarg" refType="w" fact="0.1389"/>
        </dgm:constrLst>
        <dgm:ruleLst>
          <dgm:rule type="primFontSz" val="12"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AE2503-BE20-5049-A5F3-A20EFF56349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t-EE"/>
          </a:p>
        </p:txBody>
      </p:sp>
      <p:sp>
        <p:nvSpPr>
          <p:cNvPr id="3" name="Subtitle 2">
            <a:extLst>
              <a:ext uri="{FF2B5EF4-FFF2-40B4-BE49-F238E27FC236}">
                <a16:creationId xmlns:a16="http://schemas.microsoft.com/office/drawing/2014/main" id="{3895E445-8043-6841-8FB2-26644742C2A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t-EE"/>
          </a:p>
        </p:txBody>
      </p:sp>
      <p:sp>
        <p:nvSpPr>
          <p:cNvPr id="4" name="Date Placeholder 3">
            <a:extLst>
              <a:ext uri="{FF2B5EF4-FFF2-40B4-BE49-F238E27FC236}">
                <a16:creationId xmlns:a16="http://schemas.microsoft.com/office/drawing/2014/main" id="{681A63FB-5088-7546-9DBF-AFE62954F08C}"/>
              </a:ext>
            </a:extLst>
          </p:cNvPr>
          <p:cNvSpPr>
            <a:spLocks noGrp="1"/>
          </p:cNvSpPr>
          <p:nvPr>
            <p:ph type="dt" sz="half" idx="10"/>
          </p:nvPr>
        </p:nvSpPr>
        <p:spPr/>
        <p:txBody>
          <a:bodyPr/>
          <a:lstStyle/>
          <a:p>
            <a:fld id="{22A0544D-7A91-7A40-9432-6725DF7282B7}" type="datetimeFigureOut">
              <a:rPr lang="et-EE" smtClean="0"/>
              <a:t>24.09.18</a:t>
            </a:fld>
            <a:endParaRPr lang="et-EE"/>
          </a:p>
        </p:txBody>
      </p:sp>
      <p:sp>
        <p:nvSpPr>
          <p:cNvPr id="5" name="Footer Placeholder 4">
            <a:extLst>
              <a:ext uri="{FF2B5EF4-FFF2-40B4-BE49-F238E27FC236}">
                <a16:creationId xmlns:a16="http://schemas.microsoft.com/office/drawing/2014/main" id="{6E0A9A0E-9240-2A4B-AA38-AFB52CD614AC}"/>
              </a:ext>
            </a:extLst>
          </p:cNvPr>
          <p:cNvSpPr>
            <a:spLocks noGrp="1"/>
          </p:cNvSpPr>
          <p:nvPr>
            <p:ph type="ftr" sz="quarter" idx="11"/>
          </p:nvPr>
        </p:nvSpPr>
        <p:spPr/>
        <p:txBody>
          <a:bodyPr/>
          <a:lstStyle/>
          <a:p>
            <a:endParaRPr lang="et-EE"/>
          </a:p>
        </p:txBody>
      </p:sp>
      <p:sp>
        <p:nvSpPr>
          <p:cNvPr id="6" name="Slide Number Placeholder 5">
            <a:extLst>
              <a:ext uri="{FF2B5EF4-FFF2-40B4-BE49-F238E27FC236}">
                <a16:creationId xmlns:a16="http://schemas.microsoft.com/office/drawing/2014/main" id="{C099A7AF-FA05-FE49-8854-B09236B4A23B}"/>
              </a:ext>
            </a:extLst>
          </p:cNvPr>
          <p:cNvSpPr>
            <a:spLocks noGrp="1"/>
          </p:cNvSpPr>
          <p:nvPr>
            <p:ph type="sldNum" sz="quarter" idx="12"/>
          </p:nvPr>
        </p:nvSpPr>
        <p:spPr/>
        <p:txBody>
          <a:bodyPr/>
          <a:lstStyle/>
          <a:p>
            <a:fld id="{617A4331-F6D6-9348-8A36-C070F763AFC9}" type="slidenum">
              <a:rPr lang="et-EE" smtClean="0"/>
              <a:t>‹#›</a:t>
            </a:fld>
            <a:endParaRPr lang="et-EE"/>
          </a:p>
        </p:txBody>
      </p:sp>
    </p:spTree>
    <p:extLst>
      <p:ext uri="{BB962C8B-B14F-4D97-AF65-F5344CB8AC3E}">
        <p14:creationId xmlns:p14="http://schemas.microsoft.com/office/powerpoint/2010/main" val="2935081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7A67A9-F26A-504C-8EE8-B84EC028C8D9}"/>
              </a:ext>
            </a:extLst>
          </p:cNvPr>
          <p:cNvSpPr>
            <a:spLocks noGrp="1"/>
          </p:cNvSpPr>
          <p:nvPr>
            <p:ph type="title"/>
          </p:nvPr>
        </p:nvSpPr>
        <p:spPr/>
        <p:txBody>
          <a:bodyPr/>
          <a:lstStyle/>
          <a:p>
            <a:r>
              <a:rPr lang="en-US"/>
              <a:t>Click to edit Master title style</a:t>
            </a:r>
            <a:endParaRPr lang="et-EE"/>
          </a:p>
        </p:txBody>
      </p:sp>
      <p:sp>
        <p:nvSpPr>
          <p:cNvPr id="3" name="Vertical Text Placeholder 2">
            <a:extLst>
              <a:ext uri="{FF2B5EF4-FFF2-40B4-BE49-F238E27FC236}">
                <a16:creationId xmlns:a16="http://schemas.microsoft.com/office/drawing/2014/main" id="{7A555AF5-2270-424A-8208-32B97E05E859}"/>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t-EE"/>
          </a:p>
        </p:txBody>
      </p:sp>
      <p:sp>
        <p:nvSpPr>
          <p:cNvPr id="4" name="Date Placeholder 3">
            <a:extLst>
              <a:ext uri="{FF2B5EF4-FFF2-40B4-BE49-F238E27FC236}">
                <a16:creationId xmlns:a16="http://schemas.microsoft.com/office/drawing/2014/main" id="{BD457DBE-3FCB-9D45-958D-9B77262E3EB0}"/>
              </a:ext>
            </a:extLst>
          </p:cNvPr>
          <p:cNvSpPr>
            <a:spLocks noGrp="1"/>
          </p:cNvSpPr>
          <p:nvPr>
            <p:ph type="dt" sz="half" idx="10"/>
          </p:nvPr>
        </p:nvSpPr>
        <p:spPr/>
        <p:txBody>
          <a:bodyPr/>
          <a:lstStyle/>
          <a:p>
            <a:fld id="{22A0544D-7A91-7A40-9432-6725DF7282B7}" type="datetimeFigureOut">
              <a:rPr lang="et-EE" smtClean="0"/>
              <a:t>24.09.18</a:t>
            </a:fld>
            <a:endParaRPr lang="et-EE"/>
          </a:p>
        </p:txBody>
      </p:sp>
      <p:sp>
        <p:nvSpPr>
          <p:cNvPr id="5" name="Footer Placeholder 4">
            <a:extLst>
              <a:ext uri="{FF2B5EF4-FFF2-40B4-BE49-F238E27FC236}">
                <a16:creationId xmlns:a16="http://schemas.microsoft.com/office/drawing/2014/main" id="{824F8835-6FB8-294B-A27A-21978ED2DA6C}"/>
              </a:ext>
            </a:extLst>
          </p:cNvPr>
          <p:cNvSpPr>
            <a:spLocks noGrp="1"/>
          </p:cNvSpPr>
          <p:nvPr>
            <p:ph type="ftr" sz="quarter" idx="11"/>
          </p:nvPr>
        </p:nvSpPr>
        <p:spPr/>
        <p:txBody>
          <a:bodyPr/>
          <a:lstStyle/>
          <a:p>
            <a:endParaRPr lang="et-EE"/>
          </a:p>
        </p:txBody>
      </p:sp>
      <p:sp>
        <p:nvSpPr>
          <p:cNvPr id="6" name="Slide Number Placeholder 5">
            <a:extLst>
              <a:ext uri="{FF2B5EF4-FFF2-40B4-BE49-F238E27FC236}">
                <a16:creationId xmlns:a16="http://schemas.microsoft.com/office/drawing/2014/main" id="{07CB7A12-CB17-2A48-B813-3FF620E0C921}"/>
              </a:ext>
            </a:extLst>
          </p:cNvPr>
          <p:cNvSpPr>
            <a:spLocks noGrp="1"/>
          </p:cNvSpPr>
          <p:nvPr>
            <p:ph type="sldNum" sz="quarter" idx="12"/>
          </p:nvPr>
        </p:nvSpPr>
        <p:spPr/>
        <p:txBody>
          <a:bodyPr/>
          <a:lstStyle/>
          <a:p>
            <a:fld id="{617A4331-F6D6-9348-8A36-C070F763AFC9}" type="slidenum">
              <a:rPr lang="et-EE" smtClean="0"/>
              <a:t>‹#›</a:t>
            </a:fld>
            <a:endParaRPr lang="et-EE"/>
          </a:p>
        </p:txBody>
      </p:sp>
    </p:spTree>
    <p:extLst>
      <p:ext uri="{BB962C8B-B14F-4D97-AF65-F5344CB8AC3E}">
        <p14:creationId xmlns:p14="http://schemas.microsoft.com/office/powerpoint/2010/main" val="28964115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8E7B005-7935-AF40-98B4-D04032EB2353}"/>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t-EE"/>
          </a:p>
        </p:txBody>
      </p:sp>
      <p:sp>
        <p:nvSpPr>
          <p:cNvPr id="3" name="Vertical Text Placeholder 2">
            <a:extLst>
              <a:ext uri="{FF2B5EF4-FFF2-40B4-BE49-F238E27FC236}">
                <a16:creationId xmlns:a16="http://schemas.microsoft.com/office/drawing/2014/main" id="{0B805CA3-03AC-3443-A628-EAB145377233}"/>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t-EE"/>
          </a:p>
        </p:txBody>
      </p:sp>
      <p:sp>
        <p:nvSpPr>
          <p:cNvPr id="4" name="Date Placeholder 3">
            <a:extLst>
              <a:ext uri="{FF2B5EF4-FFF2-40B4-BE49-F238E27FC236}">
                <a16:creationId xmlns:a16="http://schemas.microsoft.com/office/drawing/2014/main" id="{37A7C0C3-C0C0-3F4D-BE39-850E24C6AAFE}"/>
              </a:ext>
            </a:extLst>
          </p:cNvPr>
          <p:cNvSpPr>
            <a:spLocks noGrp="1"/>
          </p:cNvSpPr>
          <p:nvPr>
            <p:ph type="dt" sz="half" idx="10"/>
          </p:nvPr>
        </p:nvSpPr>
        <p:spPr/>
        <p:txBody>
          <a:bodyPr/>
          <a:lstStyle/>
          <a:p>
            <a:fld id="{22A0544D-7A91-7A40-9432-6725DF7282B7}" type="datetimeFigureOut">
              <a:rPr lang="et-EE" smtClean="0"/>
              <a:t>24.09.18</a:t>
            </a:fld>
            <a:endParaRPr lang="et-EE"/>
          </a:p>
        </p:txBody>
      </p:sp>
      <p:sp>
        <p:nvSpPr>
          <p:cNvPr id="5" name="Footer Placeholder 4">
            <a:extLst>
              <a:ext uri="{FF2B5EF4-FFF2-40B4-BE49-F238E27FC236}">
                <a16:creationId xmlns:a16="http://schemas.microsoft.com/office/drawing/2014/main" id="{F7C67A27-B01C-4B4B-8405-3DE3A7A83A4E}"/>
              </a:ext>
            </a:extLst>
          </p:cNvPr>
          <p:cNvSpPr>
            <a:spLocks noGrp="1"/>
          </p:cNvSpPr>
          <p:nvPr>
            <p:ph type="ftr" sz="quarter" idx="11"/>
          </p:nvPr>
        </p:nvSpPr>
        <p:spPr/>
        <p:txBody>
          <a:bodyPr/>
          <a:lstStyle/>
          <a:p>
            <a:endParaRPr lang="et-EE"/>
          </a:p>
        </p:txBody>
      </p:sp>
      <p:sp>
        <p:nvSpPr>
          <p:cNvPr id="6" name="Slide Number Placeholder 5">
            <a:extLst>
              <a:ext uri="{FF2B5EF4-FFF2-40B4-BE49-F238E27FC236}">
                <a16:creationId xmlns:a16="http://schemas.microsoft.com/office/drawing/2014/main" id="{EE06BEB8-4F02-EE4A-B533-76EA4E7E8101}"/>
              </a:ext>
            </a:extLst>
          </p:cNvPr>
          <p:cNvSpPr>
            <a:spLocks noGrp="1"/>
          </p:cNvSpPr>
          <p:nvPr>
            <p:ph type="sldNum" sz="quarter" idx="12"/>
          </p:nvPr>
        </p:nvSpPr>
        <p:spPr/>
        <p:txBody>
          <a:bodyPr/>
          <a:lstStyle/>
          <a:p>
            <a:fld id="{617A4331-F6D6-9348-8A36-C070F763AFC9}" type="slidenum">
              <a:rPr lang="et-EE" smtClean="0"/>
              <a:t>‹#›</a:t>
            </a:fld>
            <a:endParaRPr lang="et-EE"/>
          </a:p>
        </p:txBody>
      </p:sp>
    </p:spTree>
    <p:extLst>
      <p:ext uri="{BB962C8B-B14F-4D97-AF65-F5344CB8AC3E}">
        <p14:creationId xmlns:p14="http://schemas.microsoft.com/office/powerpoint/2010/main" val="36701258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033AE6-2F31-ED49-8562-389633E7C956}"/>
              </a:ext>
            </a:extLst>
          </p:cNvPr>
          <p:cNvSpPr>
            <a:spLocks noGrp="1"/>
          </p:cNvSpPr>
          <p:nvPr>
            <p:ph type="title"/>
          </p:nvPr>
        </p:nvSpPr>
        <p:spPr/>
        <p:txBody>
          <a:bodyPr/>
          <a:lstStyle/>
          <a:p>
            <a:r>
              <a:rPr lang="en-US"/>
              <a:t>Click to edit Master title style</a:t>
            </a:r>
            <a:endParaRPr lang="et-EE"/>
          </a:p>
        </p:txBody>
      </p:sp>
      <p:sp>
        <p:nvSpPr>
          <p:cNvPr id="3" name="Content Placeholder 2">
            <a:extLst>
              <a:ext uri="{FF2B5EF4-FFF2-40B4-BE49-F238E27FC236}">
                <a16:creationId xmlns:a16="http://schemas.microsoft.com/office/drawing/2014/main" id="{17C37C22-D57B-9343-972D-7F0ABFBC7E67}"/>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t-EE"/>
          </a:p>
        </p:txBody>
      </p:sp>
      <p:sp>
        <p:nvSpPr>
          <p:cNvPr id="4" name="Date Placeholder 3">
            <a:extLst>
              <a:ext uri="{FF2B5EF4-FFF2-40B4-BE49-F238E27FC236}">
                <a16:creationId xmlns:a16="http://schemas.microsoft.com/office/drawing/2014/main" id="{392FCD96-49CA-4048-870F-1833685A1424}"/>
              </a:ext>
            </a:extLst>
          </p:cNvPr>
          <p:cNvSpPr>
            <a:spLocks noGrp="1"/>
          </p:cNvSpPr>
          <p:nvPr>
            <p:ph type="dt" sz="half" idx="10"/>
          </p:nvPr>
        </p:nvSpPr>
        <p:spPr/>
        <p:txBody>
          <a:bodyPr/>
          <a:lstStyle/>
          <a:p>
            <a:fld id="{22A0544D-7A91-7A40-9432-6725DF7282B7}" type="datetimeFigureOut">
              <a:rPr lang="et-EE" smtClean="0"/>
              <a:t>24.09.18</a:t>
            </a:fld>
            <a:endParaRPr lang="et-EE"/>
          </a:p>
        </p:txBody>
      </p:sp>
      <p:sp>
        <p:nvSpPr>
          <p:cNvPr id="5" name="Footer Placeholder 4">
            <a:extLst>
              <a:ext uri="{FF2B5EF4-FFF2-40B4-BE49-F238E27FC236}">
                <a16:creationId xmlns:a16="http://schemas.microsoft.com/office/drawing/2014/main" id="{9D353763-07CC-E04D-A6C2-F2B87CB059E6}"/>
              </a:ext>
            </a:extLst>
          </p:cNvPr>
          <p:cNvSpPr>
            <a:spLocks noGrp="1"/>
          </p:cNvSpPr>
          <p:nvPr>
            <p:ph type="ftr" sz="quarter" idx="11"/>
          </p:nvPr>
        </p:nvSpPr>
        <p:spPr/>
        <p:txBody>
          <a:bodyPr/>
          <a:lstStyle/>
          <a:p>
            <a:endParaRPr lang="et-EE"/>
          </a:p>
        </p:txBody>
      </p:sp>
      <p:sp>
        <p:nvSpPr>
          <p:cNvPr id="6" name="Slide Number Placeholder 5">
            <a:extLst>
              <a:ext uri="{FF2B5EF4-FFF2-40B4-BE49-F238E27FC236}">
                <a16:creationId xmlns:a16="http://schemas.microsoft.com/office/drawing/2014/main" id="{2AFABAE7-91E6-A947-95EE-04629248B94E}"/>
              </a:ext>
            </a:extLst>
          </p:cNvPr>
          <p:cNvSpPr>
            <a:spLocks noGrp="1"/>
          </p:cNvSpPr>
          <p:nvPr>
            <p:ph type="sldNum" sz="quarter" idx="12"/>
          </p:nvPr>
        </p:nvSpPr>
        <p:spPr/>
        <p:txBody>
          <a:bodyPr/>
          <a:lstStyle/>
          <a:p>
            <a:fld id="{617A4331-F6D6-9348-8A36-C070F763AFC9}" type="slidenum">
              <a:rPr lang="et-EE" smtClean="0"/>
              <a:t>‹#›</a:t>
            </a:fld>
            <a:endParaRPr lang="et-EE"/>
          </a:p>
        </p:txBody>
      </p:sp>
    </p:spTree>
    <p:extLst>
      <p:ext uri="{BB962C8B-B14F-4D97-AF65-F5344CB8AC3E}">
        <p14:creationId xmlns:p14="http://schemas.microsoft.com/office/powerpoint/2010/main" val="25195776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0B77B9-84BE-9A41-B567-E07D7175124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t-EE"/>
          </a:p>
        </p:txBody>
      </p:sp>
      <p:sp>
        <p:nvSpPr>
          <p:cNvPr id="3" name="Text Placeholder 2">
            <a:extLst>
              <a:ext uri="{FF2B5EF4-FFF2-40B4-BE49-F238E27FC236}">
                <a16:creationId xmlns:a16="http://schemas.microsoft.com/office/drawing/2014/main" id="{D2BAC7E5-64C7-B44A-A92D-37EA8ACDBD2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573BF0BD-6613-5E4C-BCC1-A203F122110C}"/>
              </a:ext>
            </a:extLst>
          </p:cNvPr>
          <p:cNvSpPr>
            <a:spLocks noGrp="1"/>
          </p:cNvSpPr>
          <p:nvPr>
            <p:ph type="dt" sz="half" idx="10"/>
          </p:nvPr>
        </p:nvSpPr>
        <p:spPr/>
        <p:txBody>
          <a:bodyPr/>
          <a:lstStyle/>
          <a:p>
            <a:fld id="{22A0544D-7A91-7A40-9432-6725DF7282B7}" type="datetimeFigureOut">
              <a:rPr lang="et-EE" smtClean="0"/>
              <a:t>24.09.18</a:t>
            </a:fld>
            <a:endParaRPr lang="et-EE"/>
          </a:p>
        </p:txBody>
      </p:sp>
      <p:sp>
        <p:nvSpPr>
          <p:cNvPr id="5" name="Footer Placeholder 4">
            <a:extLst>
              <a:ext uri="{FF2B5EF4-FFF2-40B4-BE49-F238E27FC236}">
                <a16:creationId xmlns:a16="http://schemas.microsoft.com/office/drawing/2014/main" id="{4F4506D4-CA15-5440-BF2C-D6B1B12774B5}"/>
              </a:ext>
            </a:extLst>
          </p:cNvPr>
          <p:cNvSpPr>
            <a:spLocks noGrp="1"/>
          </p:cNvSpPr>
          <p:nvPr>
            <p:ph type="ftr" sz="quarter" idx="11"/>
          </p:nvPr>
        </p:nvSpPr>
        <p:spPr/>
        <p:txBody>
          <a:bodyPr/>
          <a:lstStyle/>
          <a:p>
            <a:endParaRPr lang="et-EE"/>
          </a:p>
        </p:txBody>
      </p:sp>
      <p:sp>
        <p:nvSpPr>
          <p:cNvPr id="6" name="Slide Number Placeholder 5">
            <a:extLst>
              <a:ext uri="{FF2B5EF4-FFF2-40B4-BE49-F238E27FC236}">
                <a16:creationId xmlns:a16="http://schemas.microsoft.com/office/drawing/2014/main" id="{9B8A9EDD-9382-8C4C-A349-AEFB3AAE590A}"/>
              </a:ext>
            </a:extLst>
          </p:cNvPr>
          <p:cNvSpPr>
            <a:spLocks noGrp="1"/>
          </p:cNvSpPr>
          <p:nvPr>
            <p:ph type="sldNum" sz="quarter" idx="12"/>
          </p:nvPr>
        </p:nvSpPr>
        <p:spPr/>
        <p:txBody>
          <a:bodyPr/>
          <a:lstStyle/>
          <a:p>
            <a:fld id="{617A4331-F6D6-9348-8A36-C070F763AFC9}" type="slidenum">
              <a:rPr lang="et-EE" smtClean="0"/>
              <a:t>‹#›</a:t>
            </a:fld>
            <a:endParaRPr lang="et-EE"/>
          </a:p>
        </p:txBody>
      </p:sp>
    </p:spTree>
    <p:extLst>
      <p:ext uri="{BB962C8B-B14F-4D97-AF65-F5344CB8AC3E}">
        <p14:creationId xmlns:p14="http://schemas.microsoft.com/office/powerpoint/2010/main" val="34549505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3C85E0-8B42-AE4D-93F7-A76FD951B39B}"/>
              </a:ext>
            </a:extLst>
          </p:cNvPr>
          <p:cNvSpPr>
            <a:spLocks noGrp="1"/>
          </p:cNvSpPr>
          <p:nvPr>
            <p:ph type="title"/>
          </p:nvPr>
        </p:nvSpPr>
        <p:spPr/>
        <p:txBody>
          <a:bodyPr/>
          <a:lstStyle/>
          <a:p>
            <a:r>
              <a:rPr lang="en-US"/>
              <a:t>Click to edit Master title style</a:t>
            </a:r>
            <a:endParaRPr lang="et-EE"/>
          </a:p>
        </p:txBody>
      </p:sp>
      <p:sp>
        <p:nvSpPr>
          <p:cNvPr id="3" name="Content Placeholder 2">
            <a:extLst>
              <a:ext uri="{FF2B5EF4-FFF2-40B4-BE49-F238E27FC236}">
                <a16:creationId xmlns:a16="http://schemas.microsoft.com/office/drawing/2014/main" id="{75F2ECC4-9BE4-9748-B65F-8C09E385AEF6}"/>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t-EE"/>
          </a:p>
        </p:txBody>
      </p:sp>
      <p:sp>
        <p:nvSpPr>
          <p:cNvPr id="4" name="Content Placeholder 3">
            <a:extLst>
              <a:ext uri="{FF2B5EF4-FFF2-40B4-BE49-F238E27FC236}">
                <a16:creationId xmlns:a16="http://schemas.microsoft.com/office/drawing/2014/main" id="{4BAAE1FE-16B3-544E-B560-3072577FED1E}"/>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t-EE"/>
          </a:p>
        </p:txBody>
      </p:sp>
      <p:sp>
        <p:nvSpPr>
          <p:cNvPr id="5" name="Date Placeholder 4">
            <a:extLst>
              <a:ext uri="{FF2B5EF4-FFF2-40B4-BE49-F238E27FC236}">
                <a16:creationId xmlns:a16="http://schemas.microsoft.com/office/drawing/2014/main" id="{3A86784C-35A4-684D-B9AC-B50D8F0C3142}"/>
              </a:ext>
            </a:extLst>
          </p:cNvPr>
          <p:cNvSpPr>
            <a:spLocks noGrp="1"/>
          </p:cNvSpPr>
          <p:nvPr>
            <p:ph type="dt" sz="half" idx="10"/>
          </p:nvPr>
        </p:nvSpPr>
        <p:spPr/>
        <p:txBody>
          <a:bodyPr/>
          <a:lstStyle/>
          <a:p>
            <a:fld id="{22A0544D-7A91-7A40-9432-6725DF7282B7}" type="datetimeFigureOut">
              <a:rPr lang="et-EE" smtClean="0"/>
              <a:t>24.09.18</a:t>
            </a:fld>
            <a:endParaRPr lang="et-EE"/>
          </a:p>
        </p:txBody>
      </p:sp>
      <p:sp>
        <p:nvSpPr>
          <p:cNvPr id="6" name="Footer Placeholder 5">
            <a:extLst>
              <a:ext uri="{FF2B5EF4-FFF2-40B4-BE49-F238E27FC236}">
                <a16:creationId xmlns:a16="http://schemas.microsoft.com/office/drawing/2014/main" id="{FB7648E7-61BC-D748-BB84-D2DEA656E560}"/>
              </a:ext>
            </a:extLst>
          </p:cNvPr>
          <p:cNvSpPr>
            <a:spLocks noGrp="1"/>
          </p:cNvSpPr>
          <p:nvPr>
            <p:ph type="ftr" sz="quarter" idx="11"/>
          </p:nvPr>
        </p:nvSpPr>
        <p:spPr/>
        <p:txBody>
          <a:bodyPr/>
          <a:lstStyle/>
          <a:p>
            <a:endParaRPr lang="et-EE"/>
          </a:p>
        </p:txBody>
      </p:sp>
      <p:sp>
        <p:nvSpPr>
          <p:cNvPr id="7" name="Slide Number Placeholder 6">
            <a:extLst>
              <a:ext uri="{FF2B5EF4-FFF2-40B4-BE49-F238E27FC236}">
                <a16:creationId xmlns:a16="http://schemas.microsoft.com/office/drawing/2014/main" id="{D4A1738A-55D2-AA4E-915D-16309ACC5506}"/>
              </a:ext>
            </a:extLst>
          </p:cNvPr>
          <p:cNvSpPr>
            <a:spLocks noGrp="1"/>
          </p:cNvSpPr>
          <p:nvPr>
            <p:ph type="sldNum" sz="quarter" idx="12"/>
          </p:nvPr>
        </p:nvSpPr>
        <p:spPr/>
        <p:txBody>
          <a:bodyPr/>
          <a:lstStyle/>
          <a:p>
            <a:fld id="{617A4331-F6D6-9348-8A36-C070F763AFC9}" type="slidenum">
              <a:rPr lang="et-EE" smtClean="0"/>
              <a:t>‹#›</a:t>
            </a:fld>
            <a:endParaRPr lang="et-EE"/>
          </a:p>
        </p:txBody>
      </p:sp>
    </p:spTree>
    <p:extLst>
      <p:ext uri="{BB962C8B-B14F-4D97-AF65-F5344CB8AC3E}">
        <p14:creationId xmlns:p14="http://schemas.microsoft.com/office/powerpoint/2010/main" val="34142209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62D091-8BA3-A94E-BADC-4E56F0272255}"/>
              </a:ext>
            </a:extLst>
          </p:cNvPr>
          <p:cNvSpPr>
            <a:spLocks noGrp="1"/>
          </p:cNvSpPr>
          <p:nvPr>
            <p:ph type="title"/>
          </p:nvPr>
        </p:nvSpPr>
        <p:spPr>
          <a:xfrm>
            <a:off x="839788" y="365125"/>
            <a:ext cx="10515600" cy="1325563"/>
          </a:xfrm>
        </p:spPr>
        <p:txBody>
          <a:bodyPr/>
          <a:lstStyle/>
          <a:p>
            <a:r>
              <a:rPr lang="en-US"/>
              <a:t>Click to edit Master title style</a:t>
            </a:r>
            <a:endParaRPr lang="et-EE"/>
          </a:p>
        </p:txBody>
      </p:sp>
      <p:sp>
        <p:nvSpPr>
          <p:cNvPr id="3" name="Text Placeholder 2">
            <a:extLst>
              <a:ext uri="{FF2B5EF4-FFF2-40B4-BE49-F238E27FC236}">
                <a16:creationId xmlns:a16="http://schemas.microsoft.com/office/drawing/2014/main" id="{0B7419ED-1369-0948-AE9C-CEC7DF0A608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09F1CCCC-04C3-0041-98C0-F80C14D46F0D}"/>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t-EE"/>
          </a:p>
        </p:txBody>
      </p:sp>
      <p:sp>
        <p:nvSpPr>
          <p:cNvPr id="5" name="Text Placeholder 4">
            <a:extLst>
              <a:ext uri="{FF2B5EF4-FFF2-40B4-BE49-F238E27FC236}">
                <a16:creationId xmlns:a16="http://schemas.microsoft.com/office/drawing/2014/main" id="{F4FFD9DC-2817-3B4E-8269-0FA863F7D2F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45DA80E3-7CEA-4849-9976-08110B8A56BE}"/>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t-EE"/>
          </a:p>
        </p:txBody>
      </p:sp>
      <p:sp>
        <p:nvSpPr>
          <p:cNvPr id="7" name="Date Placeholder 6">
            <a:extLst>
              <a:ext uri="{FF2B5EF4-FFF2-40B4-BE49-F238E27FC236}">
                <a16:creationId xmlns:a16="http://schemas.microsoft.com/office/drawing/2014/main" id="{0E943678-B63A-414B-83D4-6CA51EB823D3}"/>
              </a:ext>
            </a:extLst>
          </p:cNvPr>
          <p:cNvSpPr>
            <a:spLocks noGrp="1"/>
          </p:cNvSpPr>
          <p:nvPr>
            <p:ph type="dt" sz="half" idx="10"/>
          </p:nvPr>
        </p:nvSpPr>
        <p:spPr/>
        <p:txBody>
          <a:bodyPr/>
          <a:lstStyle/>
          <a:p>
            <a:fld id="{22A0544D-7A91-7A40-9432-6725DF7282B7}" type="datetimeFigureOut">
              <a:rPr lang="et-EE" smtClean="0"/>
              <a:t>24.09.18</a:t>
            </a:fld>
            <a:endParaRPr lang="et-EE"/>
          </a:p>
        </p:txBody>
      </p:sp>
      <p:sp>
        <p:nvSpPr>
          <p:cNvPr id="8" name="Footer Placeholder 7">
            <a:extLst>
              <a:ext uri="{FF2B5EF4-FFF2-40B4-BE49-F238E27FC236}">
                <a16:creationId xmlns:a16="http://schemas.microsoft.com/office/drawing/2014/main" id="{FEC1764C-6913-BB49-ADCA-22FEE634B2CF}"/>
              </a:ext>
            </a:extLst>
          </p:cNvPr>
          <p:cNvSpPr>
            <a:spLocks noGrp="1"/>
          </p:cNvSpPr>
          <p:nvPr>
            <p:ph type="ftr" sz="quarter" idx="11"/>
          </p:nvPr>
        </p:nvSpPr>
        <p:spPr/>
        <p:txBody>
          <a:bodyPr/>
          <a:lstStyle/>
          <a:p>
            <a:endParaRPr lang="et-EE"/>
          </a:p>
        </p:txBody>
      </p:sp>
      <p:sp>
        <p:nvSpPr>
          <p:cNvPr id="9" name="Slide Number Placeholder 8">
            <a:extLst>
              <a:ext uri="{FF2B5EF4-FFF2-40B4-BE49-F238E27FC236}">
                <a16:creationId xmlns:a16="http://schemas.microsoft.com/office/drawing/2014/main" id="{89A0B975-5E51-5647-8FA4-A6A880D3D973}"/>
              </a:ext>
            </a:extLst>
          </p:cNvPr>
          <p:cNvSpPr>
            <a:spLocks noGrp="1"/>
          </p:cNvSpPr>
          <p:nvPr>
            <p:ph type="sldNum" sz="quarter" idx="12"/>
          </p:nvPr>
        </p:nvSpPr>
        <p:spPr/>
        <p:txBody>
          <a:bodyPr/>
          <a:lstStyle/>
          <a:p>
            <a:fld id="{617A4331-F6D6-9348-8A36-C070F763AFC9}" type="slidenum">
              <a:rPr lang="et-EE" smtClean="0"/>
              <a:t>‹#›</a:t>
            </a:fld>
            <a:endParaRPr lang="et-EE"/>
          </a:p>
        </p:txBody>
      </p:sp>
    </p:spTree>
    <p:extLst>
      <p:ext uri="{BB962C8B-B14F-4D97-AF65-F5344CB8AC3E}">
        <p14:creationId xmlns:p14="http://schemas.microsoft.com/office/powerpoint/2010/main" val="3740532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389299-2611-794C-8F1C-E3190EBA328F}"/>
              </a:ext>
            </a:extLst>
          </p:cNvPr>
          <p:cNvSpPr>
            <a:spLocks noGrp="1"/>
          </p:cNvSpPr>
          <p:nvPr>
            <p:ph type="title"/>
          </p:nvPr>
        </p:nvSpPr>
        <p:spPr/>
        <p:txBody>
          <a:bodyPr/>
          <a:lstStyle/>
          <a:p>
            <a:r>
              <a:rPr lang="en-US"/>
              <a:t>Click to edit Master title style</a:t>
            </a:r>
            <a:endParaRPr lang="et-EE"/>
          </a:p>
        </p:txBody>
      </p:sp>
      <p:sp>
        <p:nvSpPr>
          <p:cNvPr id="3" name="Date Placeholder 2">
            <a:extLst>
              <a:ext uri="{FF2B5EF4-FFF2-40B4-BE49-F238E27FC236}">
                <a16:creationId xmlns:a16="http://schemas.microsoft.com/office/drawing/2014/main" id="{09C40148-E608-CF47-B4E4-4BADF8C3621B}"/>
              </a:ext>
            </a:extLst>
          </p:cNvPr>
          <p:cNvSpPr>
            <a:spLocks noGrp="1"/>
          </p:cNvSpPr>
          <p:nvPr>
            <p:ph type="dt" sz="half" idx="10"/>
          </p:nvPr>
        </p:nvSpPr>
        <p:spPr/>
        <p:txBody>
          <a:bodyPr/>
          <a:lstStyle/>
          <a:p>
            <a:fld id="{22A0544D-7A91-7A40-9432-6725DF7282B7}" type="datetimeFigureOut">
              <a:rPr lang="et-EE" smtClean="0"/>
              <a:t>24.09.18</a:t>
            </a:fld>
            <a:endParaRPr lang="et-EE"/>
          </a:p>
        </p:txBody>
      </p:sp>
      <p:sp>
        <p:nvSpPr>
          <p:cNvPr id="4" name="Footer Placeholder 3">
            <a:extLst>
              <a:ext uri="{FF2B5EF4-FFF2-40B4-BE49-F238E27FC236}">
                <a16:creationId xmlns:a16="http://schemas.microsoft.com/office/drawing/2014/main" id="{67F5A46B-CF90-A848-BF55-E071DE65B17F}"/>
              </a:ext>
            </a:extLst>
          </p:cNvPr>
          <p:cNvSpPr>
            <a:spLocks noGrp="1"/>
          </p:cNvSpPr>
          <p:nvPr>
            <p:ph type="ftr" sz="quarter" idx="11"/>
          </p:nvPr>
        </p:nvSpPr>
        <p:spPr/>
        <p:txBody>
          <a:bodyPr/>
          <a:lstStyle/>
          <a:p>
            <a:endParaRPr lang="et-EE"/>
          </a:p>
        </p:txBody>
      </p:sp>
      <p:sp>
        <p:nvSpPr>
          <p:cNvPr id="5" name="Slide Number Placeholder 4">
            <a:extLst>
              <a:ext uri="{FF2B5EF4-FFF2-40B4-BE49-F238E27FC236}">
                <a16:creationId xmlns:a16="http://schemas.microsoft.com/office/drawing/2014/main" id="{8F5CDC17-3776-1E40-8827-1479A28DE7AE}"/>
              </a:ext>
            </a:extLst>
          </p:cNvPr>
          <p:cNvSpPr>
            <a:spLocks noGrp="1"/>
          </p:cNvSpPr>
          <p:nvPr>
            <p:ph type="sldNum" sz="quarter" idx="12"/>
          </p:nvPr>
        </p:nvSpPr>
        <p:spPr/>
        <p:txBody>
          <a:bodyPr/>
          <a:lstStyle/>
          <a:p>
            <a:fld id="{617A4331-F6D6-9348-8A36-C070F763AFC9}" type="slidenum">
              <a:rPr lang="et-EE" smtClean="0"/>
              <a:t>‹#›</a:t>
            </a:fld>
            <a:endParaRPr lang="et-EE"/>
          </a:p>
        </p:txBody>
      </p:sp>
    </p:spTree>
    <p:extLst>
      <p:ext uri="{BB962C8B-B14F-4D97-AF65-F5344CB8AC3E}">
        <p14:creationId xmlns:p14="http://schemas.microsoft.com/office/powerpoint/2010/main" val="25173793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C094878-D20E-0C4D-B231-EDB4DDB7DAC0}"/>
              </a:ext>
            </a:extLst>
          </p:cNvPr>
          <p:cNvSpPr>
            <a:spLocks noGrp="1"/>
          </p:cNvSpPr>
          <p:nvPr>
            <p:ph type="dt" sz="half" idx="10"/>
          </p:nvPr>
        </p:nvSpPr>
        <p:spPr/>
        <p:txBody>
          <a:bodyPr/>
          <a:lstStyle/>
          <a:p>
            <a:fld id="{22A0544D-7A91-7A40-9432-6725DF7282B7}" type="datetimeFigureOut">
              <a:rPr lang="et-EE" smtClean="0"/>
              <a:t>24.09.18</a:t>
            </a:fld>
            <a:endParaRPr lang="et-EE"/>
          </a:p>
        </p:txBody>
      </p:sp>
      <p:sp>
        <p:nvSpPr>
          <p:cNvPr id="3" name="Footer Placeholder 2">
            <a:extLst>
              <a:ext uri="{FF2B5EF4-FFF2-40B4-BE49-F238E27FC236}">
                <a16:creationId xmlns:a16="http://schemas.microsoft.com/office/drawing/2014/main" id="{A1F96756-89CF-8442-B46F-7A714E308A67}"/>
              </a:ext>
            </a:extLst>
          </p:cNvPr>
          <p:cNvSpPr>
            <a:spLocks noGrp="1"/>
          </p:cNvSpPr>
          <p:nvPr>
            <p:ph type="ftr" sz="quarter" idx="11"/>
          </p:nvPr>
        </p:nvSpPr>
        <p:spPr/>
        <p:txBody>
          <a:bodyPr/>
          <a:lstStyle/>
          <a:p>
            <a:endParaRPr lang="et-EE"/>
          </a:p>
        </p:txBody>
      </p:sp>
      <p:sp>
        <p:nvSpPr>
          <p:cNvPr id="4" name="Slide Number Placeholder 3">
            <a:extLst>
              <a:ext uri="{FF2B5EF4-FFF2-40B4-BE49-F238E27FC236}">
                <a16:creationId xmlns:a16="http://schemas.microsoft.com/office/drawing/2014/main" id="{17E2D80D-ECEE-C14B-96BB-BF4A04347916}"/>
              </a:ext>
            </a:extLst>
          </p:cNvPr>
          <p:cNvSpPr>
            <a:spLocks noGrp="1"/>
          </p:cNvSpPr>
          <p:nvPr>
            <p:ph type="sldNum" sz="quarter" idx="12"/>
          </p:nvPr>
        </p:nvSpPr>
        <p:spPr/>
        <p:txBody>
          <a:bodyPr/>
          <a:lstStyle/>
          <a:p>
            <a:fld id="{617A4331-F6D6-9348-8A36-C070F763AFC9}" type="slidenum">
              <a:rPr lang="et-EE" smtClean="0"/>
              <a:t>‹#›</a:t>
            </a:fld>
            <a:endParaRPr lang="et-EE"/>
          </a:p>
        </p:txBody>
      </p:sp>
    </p:spTree>
    <p:extLst>
      <p:ext uri="{BB962C8B-B14F-4D97-AF65-F5344CB8AC3E}">
        <p14:creationId xmlns:p14="http://schemas.microsoft.com/office/powerpoint/2010/main" val="10042051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90833E-F7B4-9246-A6A4-ADB918C2784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t-EE"/>
          </a:p>
        </p:txBody>
      </p:sp>
      <p:sp>
        <p:nvSpPr>
          <p:cNvPr id="3" name="Content Placeholder 2">
            <a:extLst>
              <a:ext uri="{FF2B5EF4-FFF2-40B4-BE49-F238E27FC236}">
                <a16:creationId xmlns:a16="http://schemas.microsoft.com/office/drawing/2014/main" id="{2106E3E3-BE91-464B-A61E-87DD79753FF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t-EE"/>
          </a:p>
        </p:txBody>
      </p:sp>
      <p:sp>
        <p:nvSpPr>
          <p:cNvPr id="4" name="Text Placeholder 3">
            <a:extLst>
              <a:ext uri="{FF2B5EF4-FFF2-40B4-BE49-F238E27FC236}">
                <a16:creationId xmlns:a16="http://schemas.microsoft.com/office/drawing/2014/main" id="{6739DCCE-68F0-E54B-B760-235B33BB43E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499B8648-ED81-174E-92D0-40093AFB76B5}"/>
              </a:ext>
            </a:extLst>
          </p:cNvPr>
          <p:cNvSpPr>
            <a:spLocks noGrp="1"/>
          </p:cNvSpPr>
          <p:nvPr>
            <p:ph type="dt" sz="half" idx="10"/>
          </p:nvPr>
        </p:nvSpPr>
        <p:spPr/>
        <p:txBody>
          <a:bodyPr/>
          <a:lstStyle/>
          <a:p>
            <a:fld id="{22A0544D-7A91-7A40-9432-6725DF7282B7}" type="datetimeFigureOut">
              <a:rPr lang="et-EE" smtClean="0"/>
              <a:t>24.09.18</a:t>
            </a:fld>
            <a:endParaRPr lang="et-EE"/>
          </a:p>
        </p:txBody>
      </p:sp>
      <p:sp>
        <p:nvSpPr>
          <p:cNvPr id="6" name="Footer Placeholder 5">
            <a:extLst>
              <a:ext uri="{FF2B5EF4-FFF2-40B4-BE49-F238E27FC236}">
                <a16:creationId xmlns:a16="http://schemas.microsoft.com/office/drawing/2014/main" id="{E4381DE8-476D-934A-A0D1-A5CC8D15BB84}"/>
              </a:ext>
            </a:extLst>
          </p:cNvPr>
          <p:cNvSpPr>
            <a:spLocks noGrp="1"/>
          </p:cNvSpPr>
          <p:nvPr>
            <p:ph type="ftr" sz="quarter" idx="11"/>
          </p:nvPr>
        </p:nvSpPr>
        <p:spPr/>
        <p:txBody>
          <a:bodyPr/>
          <a:lstStyle/>
          <a:p>
            <a:endParaRPr lang="et-EE"/>
          </a:p>
        </p:txBody>
      </p:sp>
      <p:sp>
        <p:nvSpPr>
          <p:cNvPr id="7" name="Slide Number Placeholder 6">
            <a:extLst>
              <a:ext uri="{FF2B5EF4-FFF2-40B4-BE49-F238E27FC236}">
                <a16:creationId xmlns:a16="http://schemas.microsoft.com/office/drawing/2014/main" id="{CF90A479-B52D-764F-83EA-2500F30921C3}"/>
              </a:ext>
            </a:extLst>
          </p:cNvPr>
          <p:cNvSpPr>
            <a:spLocks noGrp="1"/>
          </p:cNvSpPr>
          <p:nvPr>
            <p:ph type="sldNum" sz="quarter" idx="12"/>
          </p:nvPr>
        </p:nvSpPr>
        <p:spPr/>
        <p:txBody>
          <a:bodyPr/>
          <a:lstStyle/>
          <a:p>
            <a:fld id="{617A4331-F6D6-9348-8A36-C070F763AFC9}" type="slidenum">
              <a:rPr lang="et-EE" smtClean="0"/>
              <a:t>‹#›</a:t>
            </a:fld>
            <a:endParaRPr lang="et-EE"/>
          </a:p>
        </p:txBody>
      </p:sp>
    </p:spTree>
    <p:extLst>
      <p:ext uri="{BB962C8B-B14F-4D97-AF65-F5344CB8AC3E}">
        <p14:creationId xmlns:p14="http://schemas.microsoft.com/office/powerpoint/2010/main" val="21450973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A683FF-1EF7-DF42-8ECF-7EA15A4E015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t-EE"/>
          </a:p>
        </p:txBody>
      </p:sp>
      <p:sp>
        <p:nvSpPr>
          <p:cNvPr id="3" name="Picture Placeholder 2">
            <a:extLst>
              <a:ext uri="{FF2B5EF4-FFF2-40B4-BE49-F238E27FC236}">
                <a16:creationId xmlns:a16="http://schemas.microsoft.com/office/drawing/2014/main" id="{9A094BA8-FB60-884A-8C7F-9984CDF73B1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t-EE"/>
          </a:p>
        </p:txBody>
      </p:sp>
      <p:sp>
        <p:nvSpPr>
          <p:cNvPr id="4" name="Text Placeholder 3">
            <a:extLst>
              <a:ext uri="{FF2B5EF4-FFF2-40B4-BE49-F238E27FC236}">
                <a16:creationId xmlns:a16="http://schemas.microsoft.com/office/drawing/2014/main" id="{08645631-57AB-8A4C-B502-A457A0EE6F7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D546BE32-DB67-0B4A-B763-431CBD03FF5C}"/>
              </a:ext>
            </a:extLst>
          </p:cNvPr>
          <p:cNvSpPr>
            <a:spLocks noGrp="1"/>
          </p:cNvSpPr>
          <p:nvPr>
            <p:ph type="dt" sz="half" idx="10"/>
          </p:nvPr>
        </p:nvSpPr>
        <p:spPr/>
        <p:txBody>
          <a:bodyPr/>
          <a:lstStyle/>
          <a:p>
            <a:fld id="{22A0544D-7A91-7A40-9432-6725DF7282B7}" type="datetimeFigureOut">
              <a:rPr lang="et-EE" smtClean="0"/>
              <a:t>24.09.18</a:t>
            </a:fld>
            <a:endParaRPr lang="et-EE"/>
          </a:p>
        </p:txBody>
      </p:sp>
      <p:sp>
        <p:nvSpPr>
          <p:cNvPr id="6" name="Footer Placeholder 5">
            <a:extLst>
              <a:ext uri="{FF2B5EF4-FFF2-40B4-BE49-F238E27FC236}">
                <a16:creationId xmlns:a16="http://schemas.microsoft.com/office/drawing/2014/main" id="{850C344A-A604-5247-A2AF-785764652CCA}"/>
              </a:ext>
            </a:extLst>
          </p:cNvPr>
          <p:cNvSpPr>
            <a:spLocks noGrp="1"/>
          </p:cNvSpPr>
          <p:nvPr>
            <p:ph type="ftr" sz="quarter" idx="11"/>
          </p:nvPr>
        </p:nvSpPr>
        <p:spPr/>
        <p:txBody>
          <a:bodyPr/>
          <a:lstStyle/>
          <a:p>
            <a:endParaRPr lang="et-EE"/>
          </a:p>
        </p:txBody>
      </p:sp>
      <p:sp>
        <p:nvSpPr>
          <p:cNvPr id="7" name="Slide Number Placeholder 6">
            <a:extLst>
              <a:ext uri="{FF2B5EF4-FFF2-40B4-BE49-F238E27FC236}">
                <a16:creationId xmlns:a16="http://schemas.microsoft.com/office/drawing/2014/main" id="{B765FF3A-9030-6C42-9E70-A841C7CBAA2F}"/>
              </a:ext>
            </a:extLst>
          </p:cNvPr>
          <p:cNvSpPr>
            <a:spLocks noGrp="1"/>
          </p:cNvSpPr>
          <p:nvPr>
            <p:ph type="sldNum" sz="quarter" idx="12"/>
          </p:nvPr>
        </p:nvSpPr>
        <p:spPr/>
        <p:txBody>
          <a:bodyPr/>
          <a:lstStyle/>
          <a:p>
            <a:fld id="{617A4331-F6D6-9348-8A36-C070F763AFC9}" type="slidenum">
              <a:rPr lang="et-EE" smtClean="0"/>
              <a:t>‹#›</a:t>
            </a:fld>
            <a:endParaRPr lang="et-EE"/>
          </a:p>
        </p:txBody>
      </p:sp>
    </p:spTree>
    <p:extLst>
      <p:ext uri="{BB962C8B-B14F-4D97-AF65-F5344CB8AC3E}">
        <p14:creationId xmlns:p14="http://schemas.microsoft.com/office/powerpoint/2010/main" val="30683536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70156FB-B2C5-2F44-9192-F6121F835BB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t-EE"/>
          </a:p>
        </p:txBody>
      </p:sp>
      <p:sp>
        <p:nvSpPr>
          <p:cNvPr id="3" name="Text Placeholder 2">
            <a:extLst>
              <a:ext uri="{FF2B5EF4-FFF2-40B4-BE49-F238E27FC236}">
                <a16:creationId xmlns:a16="http://schemas.microsoft.com/office/drawing/2014/main" id="{832A0A0C-DBA5-FC4A-8154-1EC90F0A17C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t-EE"/>
          </a:p>
        </p:txBody>
      </p:sp>
      <p:sp>
        <p:nvSpPr>
          <p:cNvPr id="4" name="Date Placeholder 3">
            <a:extLst>
              <a:ext uri="{FF2B5EF4-FFF2-40B4-BE49-F238E27FC236}">
                <a16:creationId xmlns:a16="http://schemas.microsoft.com/office/drawing/2014/main" id="{19C48403-893A-CE4B-96D5-69E17836B19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2A0544D-7A91-7A40-9432-6725DF7282B7}" type="datetimeFigureOut">
              <a:rPr lang="et-EE" smtClean="0"/>
              <a:t>24.09.18</a:t>
            </a:fld>
            <a:endParaRPr lang="et-EE"/>
          </a:p>
        </p:txBody>
      </p:sp>
      <p:sp>
        <p:nvSpPr>
          <p:cNvPr id="5" name="Footer Placeholder 4">
            <a:extLst>
              <a:ext uri="{FF2B5EF4-FFF2-40B4-BE49-F238E27FC236}">
                <a16:creationId xmlns:a16="http://schemas.microsoft.com/office/drawing/2014/main" id="{A0B91875-A101-AD43-8FAF-35E86B54225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t-EE"/>
          </a:p>
        </p:txBody>
      </p:sp>
      <p:sp>
        <p:nvSpPr>
          <p:cNvPr id="6" name="Slide Number Placeholder 5">
            <a:extLst>
              <a:ext uri="{FF2B5EF4-FFF2-40B4-BE49-F238E27FC236}">
                <a16:creationId xmlns:a16="http://schemas.microsoft.com/office/drawing/2014/main" id="{CE8F9E8F-87C6-6E45-A3A9-560D9C3AFF9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17A4331-F6D6-9348-8A36-C070F763AFC9}" type="slidenum">
              <a:rPr lang="et-EE" smtClean="0"/>
              <a:t>‹#›</a:t>
            </a:fld>
            <a:endParaRPr lang="et-EE"/>
          </a:p>
        </p:txBody>
      </p:sp>
    </p:spTree>
    <p:extLst>
      <p:ext uri="{BB962C8B-B14F-4D97-AF65-F5344CB8AC3E}">
        <p14:creationId xmlns:p14="http://schemas.microsoft.com/office/powerpoint/2010/main" val="35380086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t-E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D2C4BFA1-2075-4901-9E24-E41D1FDD51F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55481" y="498348"/>
            <a:ext cx="9902663" cy="5861304"/>
            <a:chOff x="1155481" y="498348"/>
            <a:chExt cx="9902663" cy="5861304"/>
          </a:xfrm>
        </p:grpSpPr>
        <p:sp>
          <p:nvSpPr>
            <p:cNvPr id="9" name="Oval 5">
              <a:extLst>
                <a:ext uri="{FF2B5EF4-FFF2-40B4-BE49-F238E27FC236}">
                  <a16:creationId xmlns:a16="http://schemas.microsoft.com/office/drawing/2014/main" id="{985A7375-E3AF-4F5C-85AE-17E8832952CA}"/>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155481" y="498348"/>
              <a:ext cx="5861304" cy="5861304"/>
            </a:xfrm>
            <a:prstGeom prst="ellipse">
              <a:avLst/>
            </a:prstGeom>
            <a:solidFill>
              <a:schemeClr val="accent1">
                <a:alpha val="55000"/>
              </a:schemeClr>
            </a:solidFill>
            <a:ln>
              <a:noFill/>
            </a:ln>
          </p:spPr>
        </p:sp>
        <p:sp>
          <p:nvSpPr>
            <p:cNvPr id="10" name="Oval 9">
              <a:extLst>
                <a:ext uri="{FF2B5EF4-FFF2-40B4-BE49-F238E27FC236}">
                  <a16:creationId xmlns:a16="http://schemas.microsoft.com/office/drawing/2014/main" id="{F0307F65-8304-4FA8-A841-D4D7625411BE}"/>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5196840" y="498348"/>
              <a:ext cx="5861304" cy="5861304"/>
            </a:xfrm>
            <a:prstGeom prst="ellipse">
              <a:avLst/>
            </a:prstGeom>
            <a:solidFill>
              <a:schemeClr val="accent1">
                <a:alpha val="55000"/>
              </a:schemeClr>
            </a:solidFill>
            <a:ln>
              <a:noFill/>
            </a:ln>
          </p:spPr>
        </p:sp>
        <p:sp>
          <p:nvSpPr>
            <p:cNvPr id="11" name="Oval 5">
              <a:extLst>
                <a:ext uri="{FF2B5EF4-FFF2-40B4-BE49-F238E27FC236}">
                  <a16:creationId xmlns:a16="http://schemas.microsoft.com/office/drawing/2014/main" id="{C8B8394C-136F-4E05-A002-D93A5E79CD50}"/>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3165348" y="498348"/>
              <a:ext cx="5861304" cy="5861304"/>
            </a:xfrm>
            <a:prstGeom prst="ellipse">
              <a:avLst/>
            </a:prstGeom>
            <a:solidFill>
              <a:schemeClr val="accent1">
                <a:alpha val="70000"/>
              </a:schemeClr>
            </a:solidFill>
            <a:ln>
              <a:noFill/>
            </a:ln>
          </p:spPr>
        </p:sp>
      </p:grpSp>
      <p:sp>
        <p:nvSpPr>
          <p:cNvPr id="3" name="Subtitle 2">
            <a:extLst>
              <a:ext uri="{FF2B5EF4-FFF2-40B4-BE49-F238E27FC236}">
                <a16:creationId xmlns:a16="http://schemas.microsoft.com/office/drawing/2014/main" id="{A5766149-F5F5-3D4E-9C67-91D13EA01A74}"/>
              </a:ext>
            </a:extLst>
          </p:cNvPr>
          <p:cNvSpPr>
            <a:spLocks noGrp="1"/>
          </p:cNvSpPr>
          <p:nvPr>
            <p:ph type="subTitle" idx="1"/>
          </p:nvPr>
        </p:nvSpPr>
        <p:spPr>
          <a:xfrm>
            <a:off x="1524000" y="4495800"/>
            <a:ext cx="9144000" cy="762000"/>
          </a:xfrm>
        </p:spPr>
        <p:txBody>
          <a:bodyPr>
            <a:normAutofit/>
          </a:bodyPr>
          <a:lstStyle/>
          <a:p>
            <a:r>
              <a:rPr lang="et-EE" sz="1800"/>
              <a:t>Lisbon, 27 September 2018</a:t>
            </a:r>
          </a:p>
        </p:txBody>
      </p:sp>
      <p:sp>
        <p:nvSpPr>
          <p:cNvPr id="13" name="Rectangle 12">
            <a:extLst>
              <a:ext uri="{FF2B5EF4-FFF2-40B4-BE49-F238E27FC236}">
                <a16:creationId xmlns:a16="http://schemas.microsoft.com/office/drawing/2014/main" id="{053FB2EE-284F-4C87-AB3D-BBF87A9FAB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514600"/>
            <a:ext cx="121920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36D67BF6-F287-7043-8689-4EB15C04299D}"/>
              </a:ext>
            </a:extLst>
          </p:cNvPr>
          <p:cNvSpPr>
            <a:spLocks noGrp="1"/>
          </p:cNvSpPr>
          <p:nvPr>
            <p:ph type="ctrTitle"/>
          </p:nvPr>
        </p:nvSpPr>
        <p:spPr>
          <a:xfrm>
            <a:off x="1524000" y="2776538"/>
            <a:ext cx="9144000" cy="1381188"/>
          </a:xfrm>
        </p:spPr>
        <p:txBody>
          <a:bodyPr anchor="ctr">
            <a:normAutofit/>
          </a:bodyPr>
          <a:lstStyle/>
          <a:p>
            <a:r>
              <a:rPr lang="et-EE" sz="3400" b="1">
                <a:solidFill>
                  <a:schemeClr val="bg2"/>
                </a:solidFill>
              </a:rPr>
              <a:t>What's the most effective way to get a response to your call to action with print / online materials?</a:t>
            </a:r>
            <a:endParaRPr lang="et-EE" sz="3400">
              <a:solidFill>
                <a:schemeClr val="bg2"/>
              </a:solidFill>
            </a:endParaRPr>
          </a:p>
        </p:txBody>
      </p:sp>
    </p:spTree>
    <p:extLst>
      <p:ext uri="{BB962C8B-B14F-4D97-AF65-F5344CB8AC3E}">
        <p14:creationId xmlns:p14="http://schemas.microsoft.com/office/powerpoint/2010/main" val="1590395047"/>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D70B121-56F4-4848-B38B-182089D909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tx1">
              <a:alpha val="8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394317A-A4A9-C343-9ED9-B96DDE6AEEE9}"/>
              </a:ext>
            </a:extLst>
          </p:cNvPr>
          <p:cNvSpPr>
            <a:spLocks noGrp="1"/>
          </p:cNvSpPr>
          <p:nvPr>
            <p:ph type="title"/>
          </p:nvPr>
        </p:nvSpPr>
        <p:spPr>
          <a:xfrm>
            <a:off x="838200" y="963877"/>
            <a:ext cx="3494362" cy="4930246"/>
          </a:xfrm>
        </p:spPr>
        <p:txBody>
          <a:bodyPr>
            <a:normAutofit/>
          </a:bodyPr>
          <a:lstStyle/>
          <a:p>
            <a:pPr algn="r"/>
            <a:r>
              <a:rPr lang="et-EE">
                <a:solidFill>
                  <a:schemeClr val="accent1"/>
                </a:solidFill>
              </a:rPr>
              <a:t>Discussion</a:t>
            </a:r>
          </a:p>
        </p:txBody>
      </p:sp>
      <p:cxnSp>
        <p:nvCxnSpPr>
          <p:cNvPr id="10" name="Straight Connector 9">
            <a:extLst>
              <a:ext uri="{FF2B5EF4-FFF2-40B4-BE49-F238E27FC236}">
                <a16:creationId xmlns:a16="http://schemas.microsoft.com/office/drawing/2014/main" id="{2D72A2C9-F3CA-4216-8BAD-FA4C970C3C4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184CAE98-846E-E34E-8B12-380484BE74C5}"/>
              </a:ext>
            </a:extLst>
          </p:cNvPr>
          <p:cNvSpPr>
            <a:spLocks noGrp="1"/>
          </p:cNvSpPr>
          <p:nvPr>
            <p:ph idx="1"/>
          </p:nvPr>
        </p:nvSpPr>
        <p:spPr>
          <a:xfrm>
            <a:off x="4976031" y="963877"/>
            <a:ext cx="6377769" cy="4930246"/>
          </a:xfrm>
        </p:spPr>
        <p:txBody>
          <a:bodyPr anchor="ctr">
            <a:normAutofit/>
          </a:bodyPr>
          <a:lstStyle/>
          <a:p>
            <a:r>
              <a:rPr lang="en-GB" sz="2400"/>
              <a:t>Is there anything you would have planned differently than</a:t>
            </a:r>
          </a:p>
          <a:p>
            <a:pPr lvl="1"/>
            <a:r>
              <a:rPr lang="en-GB" dirty="0"/>
              <a:t>the 1</a:t>
            </a:r>
            <a:r>
              <a:rPr lang="en-GB" baseline="30000" dirty="0"/>
              <a:t>st</a:t>
            </a:r>
            <a:r>
              <a:rPr lang="en-GB" dirty="0"/>
              <a:t> group promoting the technical workshop?</a:t>
            </a:r>
          </a:p>
          <a:p>
            <a:pPr lvl="2"/>
            <a:r>
              <a:rPr lang="en-GB" sz="2400"/>
              <a:t>What has been your experience? With similar cases?</a:t>
            </a:r>
          </a:p>
          <a:p>
            <a:pPr lvl="1"/>
            <a:r>
              <a:rPr lang="en-GB" dirty="0"/>
              <a:t>The 2</a:t>
            </a:r>
            <a:r>
              <a:rPr lang="en-GB" baseline="30000" dirty="0"/>
              <a:t>nd</a:t>
            </a:r>
            <a:r>
              <a:rPr lang="en-GB" dirty="0"/>
              <a:t> group promoting a publication?</a:t>
            </a:r>
          </a:p>
          <a:p>
            <a:pPr lvl="2"/>
            <a:r>
              <a:rPr lang="en-GB" sz="2400"/>
              <a:t>What has been your experience? With similar cases?</a:t>
            </a:r>
          </a:p>
          <a:p>
            <a:pPr lvl="1"/>
            <a:r>
              <a:rPr lang="en-GB" dirty="0"/>
              <a:t>The 3</a:t>
            </a:r>
            <a:r>
              <a:rPr lang="en-GB" baseline="30000" dirty="0"/>
              <a:t>rd</a:t>
            </a:r>
            <a:r>
              <a:rPr lang="en-GB" dirty="0"/>
              <a:t> group promoting the new service?</a:t>
            </a:r>
          </a:p>
          <a:p>
            <a:pPr lvl="2"/>
            <a:r>
              <a:rPr lang="en-GB" sz="2400"/>
              <a:t>What has been your experience? With similar cases?</a:t>
            </a:r>
          </a:p>
        </p:txBody>
      </p:sp>
    </p:spTree>
    <p:extLst>
      <p:ext uri="{BB962C8B-B14F-4D97-AF65-F5344CB8AC3E}">
        <p14:creationId xmlns:p14="http://schemas.microsoft.com/office/powerpoint/2010/main" val="20779686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42285737-90EE-47DC-AC80-8AE156B119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1" y="-1"/>
            <a:ext cx="4403709" cy="6858001"/>
          </a:xfrm>
          <a:custGeom>
            <a:avLst/>
            <a:gdLst>
              <a:gd name="connsiteX0" fmla="*/ 3223890 w 4403709"/>
              <a:gd name="connsiteY0" fmla="*/ 6858001 h 6858001"/>
              <a:gd name="connsiteX1" fmla="*/ 4101908 w 4403709"/>
              <a:gd name="connsiteY1" fmla="*/ 6858001 h 6858001"/>
              <a:gd name="connsiteX2" fmla="*/ 3254950 w 4403709"/>
              <a:gd name="connsiteY2" fmla="*/ 1599356 h 6858001"/>
              <a:gd name="connsiteX3" fmla="*/ 3254950 w 4403709"/>
              <a:gd name="connsiteY3" fmla="*/ 1594062 h 6858001"/>
              <a:gd name="connsiteX4" fmla="*/ 4403709 w 4403709"/>
              <a:gd name="connsiteY4" fmla="*/ 0 h 6858001"/>
              <a:gd name="connsiteX5" fmla="*/ 3254950 w 4403709"/>
              <a:gd name="connsiteY5" fmla="*/ 0 h 6858001"/>
              <a:gd name="connsiteX6" fmla="*/ 2903520 w 4403709"/>
              <a:gd name="connsiteY6" fmla="*/ 0 h 6858001"/>
              <a:gd name="connsiteX7" fmla="*/ 0 w 4403709"/>
              <a:gd name="connsiteY7" fmla="*/ 0 h 6858001"/>
              <a:gd name="connsiteX8" fmla="*/ 0 w 4403709"/>
              <a:gd name="connsiteY8" fmla="*/ 6858000 h 6858001"/>
              <a:gd name="connsiteX9" fmla="*/ 3223890 w 4403709"/>
              <a:gd name="connsiteY9" fmla="*/ 685800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03709" h="6858001">
                <a:moveTo>
                  <a:pt x="3223890" y="6858001"/>
                </a:moveTo>
                <a:lnTo>
                  <a:pt x="4101908" y="6858001"/>
                </a:lnTo>
                <a:lnTo>
                  <a:pt x="3254950" y="1599356"/>
                </a:lnTo>
                <a:lnTo>
                  <a:pt x="3254950" y="1594062"/>
                </a:lnTo>
                <a:lnTo>
                  <a:pt x="4403709" y="0"/>
                </a:lnTo>
                <a:lnTo>
                  <a:pt x="3254950" y="0"/>
                </a:lnTo>
                <a:lnTo>
                  <a:pt x="2903520" y="0"/>
                </a:lnTo>
                <a:lnTo>
                  <a:pt x="0" y="0"/>
                </a:lnTo>
                <a:lnTo>
                  <a:pt x="0" y="6858000"/>
                </a:lnTo>
                <a:lnTo>
                  <a:pt x="3223890" y="6858000"/>
                </a:lnTo>
                <a:close/>
              </a:path>
            </a:pathLst>
          </a:custGeom>
          <a:ln>
            <a:noFill/>
          </a:ln>
        </p:spPr>
        <p:style>
          <a:lnRef idx="2">
            <a:schemeClr val="accent1">
              <a:shade val="50000"/>
            </a:schemeClr>
          </a:lnRef>
          <a:fillRef idx="1002">
            <a:schemeClr val="dk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nvGrpSpPr>
          <p:cNvPr id="12" name="Group 11">
            <a:extLst>
              <a:ext uri="{FF2B5EF4-FFF2-40B4-BE49-F238E27FC236}">
                <a16:creationId xmlns:a16="http://schemas.microsoft.com/office/drawing/2014/main" id="{B57BDC17-F1B3-455F-BBF1-680AA1F25C0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315292" y="0"/>
            <a:ext cx="2436813" cy="6858001"/>
            <a:chOff x="1320800" y="0"/>
            <a:chExt cx="2436813" cy="6858001"/>
          </a:xfrm>
        </p:grpSpPr>
        <p:sp>
          <p:nvSpPr>
            <p:cNvPr id="13" name="Freeform 6">
              <a:extLst>
                <a:ext uri="{FF2B5EF4-FFF2-40B4-BE49-F238E27FC236}">
                  <a16:creationId xmlns:a16="http://schemas.microsoft.com/office/drawing/2014/main" id="{64E2FA9A-FEF7-4501-B0EB-5E45EDD2177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14" name="Freeform 7">
              <a:extLst>
                <a:ext uri="{FF2B5EF4-FFF2-40B4-BE49-F238E27FC236}">
                  <a16:creationId xmlns:a16="http://schemas.microsoft.com/office/drawing/2014/main" id="{BC38192B-B4CB-47D4-A3B1-10010247F1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rgbClr val="595959"/>
            </a:solidFill>
            <a:ln>
              <a:noFill/>
            </a:ln>
          </p:spPr>
        </p:sp>
        <p:sp>
          <p:nvSpPr>
            <p:cNvPr id="15" name="Freeform 8">
              <a:extLst>
                <a:ext uri="{FF2B5EF4-FFF2-40B4-BE49-F238E27FC236}">
                  <a16:creationId xmlns:a16="http://schemas.microsoft.com/office/drawing/2014/main" id="{96330E33-E171-4B0F-82B5-AF7230399B5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rgbClr val="262626"/>
            </a:solidFill>
            <a:ln>
              <a:noFill/>
            </a:ln>
          </p:spPr>
        </p:sp>
        <p:sp>
          <p:nvSpPr>
            <p:cNvPr id="16" name="Freeform 9">
              <a:extLst>
                <a:ext uri="{FF2B5EF4-FFF2-40B4-BE49-F238E27FC236}">
                  <a16:creationId xmlns:a16="http://schemas.microsoft.com/office/drawing/2014/main" id="{332B1723-69BF-42D7-B757-0FA059E152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7" name="Freeform 10">
              <a:extLst>
                <a:ext uri="{FF2B5EF4-FFF2-40B4-BE49-F238E27FC236}">
                  <a16:creationId xmlns:a16="http://schemas.microsoft.com/office/drawing/2014/main" id="{F115D62D-1E96-48D1-A78D-D370A0BFB9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8" name="Freeform 11">
              <a:extLst>
                <a:ext uri="{FF2B5EF4-FFF2-40B4-BE49-F238E27FC236}">
                  <a16:creationId xmlns:a16="http://schemas.microsoft.com/office/drawing/2014/main" id="{91C2876A-169D-4822-A766-C00578C88B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rgbClr val="404040"/>
            </a:solidFill>
            <a:ln>
              <a:noFill/>
            </a:ln>
          </p:spPr>
        </p:sp>
      </p:grpSp>
      <p:sp>
        <p:nvSpPr>
          <p:cNvPr id="2" name="Title 1">
            <a:extLst>
              <a:ext uri="{FF2B5EF4-FFF2-40B4-BE49-F238E27FC236}">
                <a16:creationId xmlns:a16="http://schemas.microsoft.com/office/drawing/2014/main" id="{8D5AA06B-8C04-B546-AAD5-2ECE7A7B3323}"/>
              </a:ext>
            </a:extLst>
          </p:cNvPr>
          <p:cNvSpPr>
            <a:spLocks noGrp="1"/>
          </p:cNvSpPr>
          <p:nvPr>
            <p:ph type="title"/>
          </p:nvPr>
        </p:nvSpPr>
        <p:spPr>
          <a:xfrm>
            <a:off x="535020" y="685800"/>
            <a:ext cx="2780271" cy="5105400"/>
          </a:xfrm>
        </p:spPr>
        <p:txBody>
          <a:bodyPr>
            <a:normAutofit/>
          </a:bodyPr>
          <a:lstStyle/>
          <a:p>
            <a:r>
              <a:rPr lang="et-EE" sz="3400">
                <a:solidFill>
                  <a:srgbClr val="FFFFFF"/>
                </a:solidFill>
              </a:rPr>
              <a:t>Timeschedule: 15:00-16:45</a:t>
            </a:r>
          </a:p>
        </p:txBody>
      </p:sp>
      <p:graphicFrame>
        <p:nvGraphicFramePr>
          <p:cNvPr id="5" name="Content Placeholder 2">
            <a:extLst>
              <a:ext uri="{FF2B5EF4-FFF2-40B4-BE49-F238E27FC236}">
                <a16:creationId xmlns:a16="http://schemas.microsoft.com/office/drawing/2014/main" id="{5ACB8959-E3D8-4059-841F-F18E16D4C6B0}"/>
              </a:ext>
            </a:extLst>
          </p:cNvPr>
          <p:cNvGraphicFramePr>
            <a:graphicFrameLocks noGrp="1"/>
          </p:cNvGraphicFramePr>
          <p:nvPr>
            <p:ph idx="1"/>
            <p:extLst>
              <p:ext uri="{D42A27DB-BD31-4B8C-83A1-F6EECF244321}">
                <p14:modId xmlns:p14="http://schemas.microsoft.com/office/powerpoint/2010/main" val="151786506"/>
              </p:ext>
            </p:extLst>
          </p:nvPr>
        </p:nvGraphicFramePr>
        <p:xfrm>
          <a:off x="5010150" y="685800"/>
          <a:ext cx="6492875" cy="5105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234559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 name="Freeform: Shape 22">
            <a:extLst>
              <a:ext uri="{FF2B5EF4-FFF2-40B4-BE49-F238E27FC236}">
                <a16:creationId xmlns:a16="http://schemas.microsoft.com/office/drawing/2014/main" id="{42285737-90EE-47DC-AC80-8AE156B119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1" y="-1"/>
            <a:ext cx="4403709" cy="6858001"/>
          </a:xfrm>
          <a:custGeom>
            <a:avLst/>
            <a:gdLst>
              <a:gd name="connsiteX0" fmla="*/ 3223890 w 4403709"/>
              <a:gd name="connsiteY0" fmla="*/ 6858001 h 6858001"/>
              <a:gd name="connsiteX1" fmla="*/ 4101908 w 4403709"/>
              <a:gd name="connsiteY1" fmla="*/ 6858001 h 6858001"/>
              <a:gd name="connsiteX2" fmla="*/ 3254950 w 4403709"/>
              <a:gd name="connsiteY2" fmla="*/ 1599356 h 6858001"/>
              <a:gd name="connsiteX3" fmla="*/ 3254950 w 4403709"/>
              <a:gd name="connsiteY3" fmla="*/ 1594062 h 6858001"/>
              <a:gd name="connsiteX4" fmla="*/ 4403709 w 4403709"/>
              <a:gd name="connsiteY4" fmla="*/ 0 h 6858001"/>
              <a:gd name="connsiteX5" fmla="*/ 3254950 w 4403709"/>
              <a:gd name="connsiteY5" fmla="*/ 0 h 6858001"/>
              <a:gd name="connsiteX6" fmla="*/ 2903520 w 4403709"/>
              <a:gd name="connsiteY6" fmla="*/ 0 h 6858001"/>
              <a:gd name="connsiteX7" fmla="*/ 0 w 4403709"/>
              <a:gd name="connsiteY7" fmla="*/ 0 h 6858001"/>
              <a:gd name="connsiteX8" fmla="*/ 0 w 4403709"/>
              <a:gd name="connsiteY8" fmla="*/ 6858000 h 6858001"/>
              <a:gd name="connsiteX9" fmla="*/ 3223890 w 4403709"/>
              <a:gd name="connsiteY9" fmla="*/ 685800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03709" h="6858001">
                <a:moveTo>
                  <a:pt x="3223890" y="6858001"/>
                </a:moveTo>
                <a:lnTo>
                  <a:pt x="4101908" y="6858001"/>
                </a:lnTo>
                <a:lnTo>
                  <a:pt x="3254950" y="1599356"/>
                </a:lnTo>
                <a:lnTo>
                  <a:pt x="3254950" y="1594062"/>
                </a:lnTo>
                <a:lnTo>
                  <a:pt x="4403709" y="0"/>
                </a:lnTo>
                <a:lnTo>
                  <a:pt x="3254950" y="0"/>
                </a:lnTo>
                <a:lnTo>
                  <a:pt x="2903520" y="0"/>
                </a:lnTo>
                <a:lnTo>
                  <a:pt x="0" y="0"/>
                </a:lnTo>
                <a:lnTo>
                  <a:pt x="0" y="6858000"/>
                </a:lnTo>
                <a:lnTo>
                  <a:pt x="3223890" y="6858000"/>
                </a:lnTo>
                <a:close/>
              </a:path>
            </a:pathLst>
          </a:custGeom>
          <a:ln>
            <a:noFill/>
          </a:ln>
        </p:spPr>
        <p:style>
          <a:lnRef idx="2">
            <a:schemeClr val="accent1">
              <a:shade val="50000"/>
            </a:schemeClr>
          </a:lnRef>
          <a:fillRef idx="1002">
            <a:schemeClr val="dk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nvGrpSpPr>
          <p:cNvPr id="25" name="Group 24">
            <a:extLst>
              <a:ext uri="{FF2B5EF4-FFF2-40B4-BE49-F238E27FC236}">
                <a16:creationId xmlns:a16="http://schemas.microsoft.com/office/drawing/2014/main" id="{B57BDC17-F1B3-455F-BBF1-680AA1F25C0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315292" y="0"/>
            <a:ext cx="2436813" cy="6858001"/>
            <a:chOff x="1320800" y="0"/>
            <a:chExt cx="2436813" cy="6858001"/>
          </a:xfrm>
        </p:grpSpPr>
        <p:sp>
          <p:nvSpPr>
            <p:cNvPr id="26" name="Freeform 6">
              <a:extLst>
                <a:ext uri="{FF2B5EF4-FFF2-40B4-BE49-F238E27FC236}">
                  <a16:creationId xmlns:a16="http://schemas.microsoft.com/office/drawing/2014/main" id="{64E2FA9A-FEF7-4501-B0EB-5E45EDD2177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27" name="Freeform 7">
              <a:extLst>
                <a:ext uri="{FF2B5EF4-FFF2-40B4-BE49-F238E27FC236}">
                  <a16:creationId xmlns:a16="http://schemas.microsoft.com/office/drawing/2014/main" id="{BC38192B-B4CB-47D4-A3B1-10010247F1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rgbClr val="595959"/>
            </a:solidFill>
            <a:ln>
              <a:noFill/>
            </a:ln>
          </p:spPr>
        </p:sp>
        <p:sp>
          <p:nvSpPr>
            <p:cNvPr id="28" name="Freeform 8">
              <a:extLst>
                <a:ext uri="{FF2B5EF4-FFF2-40B4-BE49-F238E27FC236}">
                  <a16:creationId xmlns:a16="http://schemas.microsoft.com/office/drawing/2014/main" id="{96330E33-E171-4B0F-82B5-AF7230399B5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rgbClr val="262626"/>
            </a:solidFill>
            <a:ln>
              <a:noFill/>
            </a:ln>
          </p:spPr>
        </p:sp>
        <p:sp>
          <p:nvSpPr>
            <p:cNvPr id="29" name="Freeform 9">
              <a:extLst>
                <a:ext uri="{FF2B5EF4-FFF2-40B4-BE49-F238E27FC236}">
                  <a16:creationId xmlns:a16="http://schemas.microsoft.com/office/drawing/2014/main" id="{332B1723-69BF-42D7-B757-0FA059E152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30" name="Freeform 10">
              <a:extLst>
                <a:ext uri="{FF2B5EF4-FFF2-40B4-BE49-F238E27FC236}">
                  <a16:creationId xmlns:a16="http://schemas.microsoft.com/office/drawing/2014/main" id="{F115D62D-1E96-48D1-A78D-D370A0BFB9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31" name="Freeform 11">
              <a:extLst>
                <a:ext uri="{FF2B5EF4-FFF2-40B4-BE49-F238E27FC236}">
                  <a16:creationId xmlns:a16="http://schemas.microsoft.com/office/drawing/2014/main" id="{91C2876A-169D-4822-A766-C00578C88B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rgbClr val="404040"/>
            </a:solidFill>
            <a:ln>
              <a:noFill/>
            </a:ln>
          </p:spPr>
        </p:sp>
      </p:grpSp>
      <p:sp>
        <p:nvSpPr>
          <p:cNvPr id="2" name="Title 1">
            <a:extLst>
              <a:ext uri="{FF2B5EF4-FFF2-40B4-BE49-F238E27FC236}">
                <a16:creationId xmlns:a16="http://schemas.microsoft.com/office/drawing/2014/main" id="{7E5F60F8-2BAE-2B45-87B2-17F0B005BD46}"/>
              </a:ext>
            </a:extLst>
          </p:cNvPr>
          <p:cNvSpPr>
            <a:spLocks noGrp="1"/>
          </p:cNvSpPr>
          <p:nvPr>
            <p:ph type="title"/>
          </p:nvPr>
        </p:nvSpPr>
        <p:spPr>
          <a:xfrm>
            <a:off x="535020" y="685800"/>
            <a:ext cx="2780271" cy="5105400"/>
          </a:xfrm>
        </p:spPr>
        <p:txBody>
          <a:bodyPr>
            <a:normAutofit/>
          </a:bodyPr>
          <a:lstStyle/>
          <a:p>
            <a:r>
              <a:rPr lang="et-EE" sz="4000">
                <a:solidFill>
                  <a:srgbClr val="FFFFFF"/>
                </a:solidFill>
              </a:rPr>
              <a:t>Scenarios</a:t>
            </a:r>
            <a:r>
              <a:rPr lang="et-EE" sz="4000" dirty="0">
                <a:solidFill>
                  <a:srgbClr val="FFFFFF"/>
                </a:solidFill>
              </a:rPr>
              <a:t> </a:t>
            </a:r>
            <a:r>
              <a:rPr lang="et-EE" sz="4000">
                <a:solidFill>
                  <a:srgbClr val="FFFFFF"/>
                </a:solidFill>
              </a:rPr>
              <a:t>for</a:t>
            </a:r>
            <a:r>
              <a:rPr lang="et-EE" sz="4000" dirty="0">
                <a:solidFill>
                  <a:srgbClr val="FFFFFF"/>
                </a:solidFill>
              </a:rPr>
              <a:t> 3 </a:t>
            </a:r>
            <a:r>
              <a:rPr lang="et-EE" sz="4000">
                <a:solidFill>
                  <a:srgbClr val="FFFFFF"/>
                </a:solidFill>
              </a:rPr>
              <a:t>discussion</a:t>
            </a:r>
            <a:r>
              <a:rPr lang="et-EE" sz="4000" dirty="0">
                <a:solidFill>
                  <a:srgbClr val="FFFFFF"/>
                </a:solidFill>
              </a:rPr>
              <a:t> </a:t>
            </a:r>
            <a:r>
              <a:rPr lang="et-EE" sz="4000">
                <a:solidFill>
                  <a:srgbClr val="FFFFFF"/>
                </a:solidFill>
              </a:rPr>
              <a:t>groups</a:t>
            </a:r>
            <a:br>
              <a:rPr lang="et-EE" sz="4000" dirty="0">
                <a:solidFill>
                  <a:srgbClr val="FFFFFF"/>
                </a:solidFill>
              </a:rPr>
            </a:br>
            <a:r>
              <a:rPr lang="et-EE" sz="4000" dirty="0">
                <a:solidFill>
                  <a:srgbClr val="FFFFFF"/>
                </a:solidFill>
              </a:rPr>
              <a:t>- </a:t>
            </a:r>
            <a:r>
              <a:rPr lang="et-EE" sz="4000">
                <a:solidFill>
                  <a:srgbClr val="FFFFFF"/>
                </a:solidFill>
              </a:rPr>
              <a:t>what</a:t>
            </a:r>
            <a:r>
              <a:rPr lang="et-EE" sz="4000" dirty="0">
                <a:solidFill>
                  <a:srgbClr val="FFFFFF"/>
                </a:solidFill>
              </a:rPr>
              <a:t> </a:t>
            </a:r>
            <a:r>
              <a:rPr lang="et-EE" sz="4000">
                <a:solidFill>
                  <a:srgbClr val="FFFFFF"/>
                </a:solidFill>
              </a:rPr>
              <a:t>you</a:t>
            </a:r>
            <a:r>
              <a:rPr lang="et-EE" sz="4000" dirty="0">
                <a:solidFill>
                  <a:srgbClr val="FFFFFF"/>
                </a:solidFill>
              </a:rPr>
              <a:t> need </a:t>
            </a:r>
            <a:r>
              <a:rPr lang="et-EE" sz="4000">
                <a:solidFill>
                  <a:srgbClr val="FFFFFF"/>
                </a:solidFill>
              </a:rPr>
              <a:t>to</a:t>
            </a:r>
            <a:r>
              <a:rPr lang="et-EE" sz="4000" dirty="0">
                <a:solidFill>
                  <a:srgbClr val="FFFFFF"/>
                </a:solidFill>
              </a:rPr>
              <a:t> </a:t>
            </a:r>
            <a:r>
              <a:rPr lang="et-EE" sz="4000" dirty="0" err="1">
                <a:solidFill>
                  <a:srgbClr val="FFFFFF"/>
                </a:solidFill>
              </a:rPr>
              <a:t>do</a:t>
            </a:r>
            <a:endParaRPr lang="et-EE" sz="4000" dirty="0">
              <a:solidFill>
                <a:srgbClr val="FFFFFF"/>
              </a:solidFill>
            </a:endParaRPr>
          </a:p>
        </p:txBody>
      </p:sp>
      <p:graphicFrame>
        <p:nvGraphicFramePr>
          <p:cNvPr id="5" name="Content Placeholder 2">
            <a:extLst>
              <a:ext uri="{FF2B5EF4-FFF2-40B4-BE49-F238E27FC236}">
                <a16:creationId xmlns:a16="http://schemas.microsoft.com/office/drawing/2014/main" id="{2D4E0BF0-8424-4878-A318-01E645893324}"/>
              </a:ext>
            </a:extLst>
          </p:cNvPr>
          <p:cNvGraphicFramePr>
            <a:graphicFrameLocks noGrp="1"/>
          </p:cNvGraphicFramePr>
          <p:nvPr>
            <p:ph idx="1"/>
            <p:extLst>
              <p:ext uri="{D42A27DB-BD31-4B8C-83A1-F6EECF244321}">
                <p14:modId xmlns:p14="http://schemas.microsoft.com/office/powerpoint/2010/main" val="1547527450"/>
              </p:ext>
            </p:extLst>
          </p:nvPr>
        </p:nvGraphicFramePr>
        <p:xfrm>
          <a:off x="5010150" y="685800"/>
          <a:ext cx="6492875" cy="5105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902407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Freeform: Shape 16">
            <a:extLst>
              <a:ext uri="{FF2B5EF4-FFF2-40B4-BE49-F238E27FC236}">
                <a16:creationId xmlns:a16="http://schemas.microsoft.com/office/drawing/2014/main" id="{42285737-90EE-47DC-AC80-8AE156B119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1" y="-1"/>
            <a:ext cx="4403709" cy="6858001"/>
          </a:xfrm>
          <a:custGeom>
            <a:avLst/>
            <a:gdLst>
              <a:gd name="connsiteX0" fmla="*/ 3223890 w 4403709"/>
              <a:gd name="connsiteY0" fmla="*/ 6858001 h 6858001"/>
              <a:gd name="connsiteX1" fmla="*/ 4101908 w 4403709"/>
              <a:gd name="connsiteY1" fmla="*/ 6858001 h 6858001"/>
              <a:gd name="connsiteX2" fmla="*/ 3254950 w 4403709"/>
              <a:gd name="connsiteY2" fmla="*/ 1599356 h 6858001"/>
              <a:gd name="connsiteX3" fmla="*/ 3254950 w 4403709"/>
              <a:gd name="connsiteY3" fmla="*/ 1594062 h 6858001"/>
              <a:gd name="connsiteX4" fmla="*/ 4403709 w 4403709"/>
              <a:gd name="connsiteY4" fmla="*/ 0 h 6858001"/>
              <a:gd name="connsiteX5" fmla="*/ 3254950 w 4403709"/>
              <a:gd name="connsiteY5" fmla="*/ 0 h 6858001"/>
              <a:gd name="connsiteX6" fmla="*/ 2903520 w 4403709"/>
              <a:gd name="connsiteY6" fmla="*/ 0 h 6858001"/>
              <a:gd name="connsiteX7" fmla="*/ 0 w 4403709"/>
              <a:gd name="connsiteY7" fmla="*/ 0 h 6858001"/>
              <a:gd name="connsiteX8" fmla="*/ 0 w 4403709"/>
              <a:gd name="connsiteY8" fmla="*/ 6858000 h 6858001"/>
              <a:gd name="connsiteX9" fmla="*/ 3223890 w 4403709"/>
              <a:gd name="connsiteY9" fmla="*/ 685800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03709" h="6858001">
                <a:moveTo>
                  <a:pt x="3223890" y="6858001"/>
                </a:moveTo>
                <a:lnTo>
                  <a:pt x="4101908" y="6858001"/>
                </a:lnTo>
                <a:lnTo>
                  <a:pt x="3254950" y="1599356"/>
                </a:lnTo>
                <a:lnTo>
                  <a:pt x="3254950" y="1594062"/>
                </a:lnTo>
                <a:lnTo>
                  <a:pt x="4403709" y="0"/>
                </a:lnTo>
                <a:lnTo>
                  <a:pt x="3254950" y="0"/>
                </a:lnTo>
                <a:lnTo>
                  <a:pt x="2903520" y="0"/>
                </a:lnTo>
                <a:lnTo>
                  <a:pt x="0" y="0"/>
                </a:lnTo>
                <a:lnTo>
                  <a:pt x="0" y="6858000"/>
                </a:lnTo>
                <a:lnTo>
                  <a:pt x="3223890" y="6858000"/>
                </a:lnTo>
                <a:close/>
              </a:path>
            </a:pathLst>
          </a:custGeom>
          <a:ln>
            <a:noFill/>
          </a:ln>
        </p:spPr>
        <p:style>
          <a:lnRef idx="2">
            <a:schemeClr val="accent1">
              <a:shade val="50000"/>
            </a:schemeClr>
          </a:lnRef>
          <a:fillRef idx="1002">
            <a:schemeClr val="dk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nvGrpSpPr>
          <p:cNvPr id="19" name="Group 18">
            <a:extLst>
              <a:ext uri="{FF2B5EF4-FFF2-40B4-BE49-F238E27FC236}">
                <a16:creationId xmlns:a16="http://schemas.microsoft.com/office/drawing/2014/main" id="{B57BDC17-F1B3-455F-BBF1-680AA1F25C0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315292" y="0"/>
            <a:ext cx="2436813" cy="6858001"/>
            <a:chOff x="1320800" y="0"/>
            <a:chExt cx="2436813" cy="6858001"/>
          </a:xfrm>
        </p:grpSpPr>
        <p:sp>
          <p:nvSpPr>
            <p:cNvPr id="20" name="Freeform 6">
              <a:extLst>
                <a:ext uri="{FF2B5EF4-FFF2-40B4-BE49-F238E27FC236}">
                  <a16:creationId xmlns:a16="http://schemas.microsoft.com/office/drawing/2014/main" id="{64E2FA9A-FEF7-4501-B0EB-5E45EDD2177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21" name="Freeform 7">
              <a:extLst>
                <a:ext uri="{FF2B5EF4-FFF2-40B4-BE49-F238E27FC236}">
                  <a16:creationId xmlns:a16="http://schemas.microsoft.com/office/drawing/2014/main" id="{BC38192B-B4CB-47D4-A3B1-10010247F1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rgbClr val="595959"/>
            </a:solidFill>
            <a:ln>
              <a:noFill/>
            </a:ln>
          </p:spPr>
        </p:sp>
        <p:sp>
          <p:nvSpPr>
            <p:cNvPr id="22" name="Freeform 8">
              <a:extLst>
                <a:ext uri="{FF2B5EF4-FFF2-40B4-BE49-F238E27FC236}">
                  <a16:creationId xmlns:a16="http://schemas.microsoft.com/office/drawing/2014/main" id="{96330E33-E171-4B0F-82B5-AF7230399B5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rgbClr val="262626"/>
            </a:solidFill>
            <a:ln>
              <a:noFill/>
            </a:ln>
          </p:spPr>
        </p:sp>
        <p:sp>
          <p:nvSpPr>
            <p:cNvPr id="23" name="Freeform 9">
              <a:extLst>
                <a:ext uri="{FF2B5EF4-FFF2-40B4-BE49-F238E27FC236}">
                  <a16:creationId xmlns:a16="http://schemas.microsoft.com/office/drawing/2014/main" id="{332B1723-69BF-42D7-B757-0FA059E152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24" name="Freeform 10">
              <a:extLst>
                <a:ext uri="{FF2B5EF4-FFF2-40B4-BE49-F238E27FC236}">
                  <a16:creationId xmlns:a16="http://schemas.microsoft.com/office/drawing/2014/main" id="{F115D62D-1E96-48D1-A78D-D370A0BFB9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25" name="Freeform 11">
              <a:extLst>
                <a:ext uri="{FF2B5EF4-FFF2-40B4-BE49-F238E27FC236}">
                  <a16:creationId xmlns:a16="http://schemas.microsoft.com/office/drawing/2014/main" id="{91C2876A-169D-4822-A766-C00578C88B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rgbClr val="404040"/>
            </a:solidFill>
            <a:ln>
              <a:noFill/>
            </a:ln>
          </p:spPr>
        </p:sp>
      </p:grpSp>
      <p:sp>
        <p:nvSpPr>
          <p:cNvPr id="2" name="Title 1">
            <a:extLst>
              <a:ext uri="{FF2B5EF4-FFF2-40B4-BE49-F238E27FC236}">
                <a16:creationId xmlns:a16="http://schemas.microsoft.com/office/drawing/2014/main" id="{CB0BFDF7-F1A2-CA45-8CDA-F06960D1AF91}"/>
              </a:ext>
            </a:extLst>
          </p:cNvPr>
          <p:cNvSpPr>
            <a:spLocks noGrp="1"/>
          </p:cNvSpPr>
          <p:nvPr>
            <p:ph type="title"/>
          </p:nvPr>
        </p:nvSpPr>
        <p:spPr>
          <a:xfrm>
            <a:off x="535020" y="685800"/>
            <a:ext cx="2780271" cy="5105400"/>
          </a:xfrm>
        </p:spPr>
        <p:txBody>
          <a:bodyPr>
            <a:normAutofit/>
          </a:bodyPr>
          <a:lstStyle/>
          <a:p>
            <a:r>
              <a:rPr lang="et-EE" sz="4000">
                <a:solidFill>
                  <a:srgbClr val="FFFFFF"/>
                </a:solidFill>
              </a:rPr>
              <a:t>Scenario I</a:t>
            </a:r>
          </a:p>
        </p:txBody>
      </p:sp>
      <p:graphicFrame>
        <p:nvGraphicFramePr>
          <p:cNvPr id="5" name="Content Placeholder 2">
            <a:extLst>
              <a:ext uri="{FF2B5EF4-FFF2-40B4-BE49-F238E27FC236}">
                <a16:creationId xmlns:a16="http://schemas.microsoft.com/office/drawing/2014/main" id="{98B1BA9C-5C60-4530-B8FF-046EA8619C84}"/>
              </a:ext>
            </a:extLst>
          </p:cNvPr>
          <p:cNvGraphicFramePr>
            <a:graphicFrameLocks noGrp="1"/>
          </p:cNvGraphicFramePr>
          <p:nvPr>
            <p:ph idx="1"/>
            <p:extLst>
              <p:ext uri="{D42A27DB-BD31-4B8C-83A1-F6EECF244321}">
                <p14:modId xmlns:p14="http://schemas.microsoft.com/office/powerpoint/2010/main" val="453863597"/>
              </p:ext>
            </p:extLst>
          </p:nvPr>
        </p:nvGraphicFramePr>
        <p:xfrm>
          <a:off x="5010150" y="685800"/>
          <a:ext cx="6492875" cy="5105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188173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48A740BC-A0AA-45E0-B899-2AE9C6FE11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913121" y="-2"/>
            <a:ext cx="6278879" cy="6858002"/>
          </a:xfrm>
          <a:custGeom>
            <a:avLst/>
            <a:gdLst>
              <a:gd name="connsiteX0" fmla="*/ 45572 w 6278879"/>
              <a:gd name="connsiteY0" fmla="*/ 0 h 6858002"/>
              <a:gd name="connsiteX1" fmla="*/ 6278879 w 6278879"/>
              <a:gd name="connsiteY1" fmla="*/ 0 h 6858002"/>
              <a:gd name="connsiteX2" fmla="*/ 6278879 w 6278879"/>
              <a:gd name="connsiteY2" fmla="*/ 6858002 h 6858002"/>
              <a:gd name="connsiteX3" fmla="*/ 3292308 w 6278879"/>
              <a:gd name="connsiteY3" fmla="*/ 6858002 h 6858002"/>
              <a:gd name="connsiteX4" fmla="*/ 3181526 w 6278879"/>
              <a:gd name="connsiteY4" fmla="*/ 6786982 h 6858002"/>
              <a:gd name="connsiteX5" fmla="*/ 0 w 6278879"/>
              <a:gd name="connsiteY5" fmla="*/ 803254 h 6858002"/>
              <a:gd name="connsiteX6" fmla="*/ 37255 w 6278879"/>
              <a:gd name="connsiteY6" fmla="*/ 65447 h 685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78879" h="6858002">
                <a:moveTo>
                  <a:pt x="45572" y="0"/>
                </a:moveTo>
                <a:lnTo>
                  <a:pt x="6278879" y="0"/>
                </a:lnTo>
                <a:lnTo>
                  <a:pt x="6278879" y="6858002"/>
                </a:lnTo>
                <a:lnTo>
                  <a:pt x="3292308" y="6858002"/>
                </a:lnTo>
                <a:lnTo>
                  <a:pt x="3181526" y="6786982"/>
                </a:lnTo>
                <a:cubicBezTo>
                  <a:pt x="1262021" y="5490191"/>
                  <a:pt x="0" y="3294103"/>
                  <a:pt x="0" y="803254"/>
                </a:cubicBezTo>
                <a:cubicBezTo>
                  <a:pt x="0" y="554169"/>
                  <a:pt x="12620" y="308032"/>
                  <a:pt x="37255" y="65447"/>
                </a:cubicBezTo>
                <a:close/>
              </a:path>
            </a:pathLst>
          </a:custGeom>
          <a:solidFill>
            <a:schemeClr val="bg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p:cNvSpPr>
            <a:spLocks noGrp="1"/>
          </p:cNvSpPr>
          <p:nvPr>
            <p:ph type="title"/>
          </p:nvPr>
        </p:nvSpPr>
        <p:spPr>
          <a:xfrm>
            <a:off x="655320" y="365125"/>
            <a:ext cx="9013052" cy="1623312"/>
          </a:xfrm>
        </p:spPr>
        <p:txBody>
          <a:bodyPr anchor="b">
            <a:normAutofit/>
          </a:bodyPr>
          <a:lstStyle/>
          <a:p>
            <a:r>
              <a:rPr lang="en-GB" sz="4000"/>
              <a:t>Scenario I</a:t>
            </a:r>
            <a:endParaRPr lang="et-EE" sz="4000"/>
          </a:p>
        </p:txBody>
      </p:sp>
      <p:cxnSp>
        <p:nvCxnSpPr>
          <p:cNvPr id="10" name="Straight Arrow Connector 9">
            <a:extLst>
              <a:ext uri="{FF2B5EF4-FFF2-40B4-BE49-F238E27FC236}">
                <a16:creationId xmlns:a16="http://schemas.microsoft.com/office/drawing/2014/main" id="{B874EF51-C858-4BB9-97C3-D1775578712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63661" y="2316480"/>
            <a:ext cx="8229600" cy="0"/>
          </a:xfrm>
          <a:prstGeom prst="straightConnector1">
            <a:avLst/>
          </a:prstGeom>
          <a:ln w="19050" cap="sq">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a:xfrm>
            <a:off x="655320" y="2644518"/>
            <a:ext cx="9013052" cy="3327251"/>
          </a:xfrm>
        </p:spPr>
        <p:txBody>
          <a:bodyPr>
            <a:normAutofit/>
          </a:bodyPr>
          <a:lstStyle/>
          <a:p>
            <a:pPr marL="0" indent="0">
              <a:buNone/>
            </a:pPr>
            <a:r>
              <a:rPr lang="en-GB" sz="2000" dirty="0"/>
              <a:t>Your NREN is planning a technical workshop on digital services for IT admins of universities and higher schools in next 3 months. The ultimate deadline is mid December 2018 as holidays are approaching. You need to get all the key universities on board and as many higher schools as possible to register to the event. This has to be done in good time as you don’t know the final number of participants which would determine the room size and thus the location to book.</a:t>
            </a:r>
          </a:p>
          <a:p>
            <a:pPr lvl="1"/>
            <a:r>
              <a:rPr lang="en-GB" sz="2000" dirty="0"/>
              <a:t>What do you plan regarding print &amp; online? Explain.</a:t>
            </a:r>
          </a:p>
          <a:p>
            <a:pPr lvl="1"/>
            <a:r>
              <a:rPr lang="en-GB" sz="2000" dirty="0"/>
              <a:t>Address the target audience</a:t>
            </a:r>
          </a:p>
          <a:p>
            <a:pPr lvl="1"/>
            <a:r>
              <a:rPr lang="en-GB" sz="2000" dirty="0"/>
              <a:t>Describe the design and messaging</a:t>
            </a:r>
          </a:p>
          <a:p>
            <a:pPr lvl="1"/>
            <a:r>
              <a:rPr lang="en-GB" sz="2000" dirty="0"/>
              <a:t>Measure effectiveness</a:t>
            </a:r>
          </a:p>
          <a:p>
            <a:pPr lvl="1"/>
            <a:endParaRPr lang="en-GB" sz="2000" dirty="0"/>
          </a:p>
          <a:p>
            <a:pPr lvl="1"/>
            <a:endParaRPr lang="et-EE" sz="2000" dirty="0"/>
          </a:p>
        </p:txBody>
      </p:sp>
    </p:spTree>
    <p:extLst>
      <p:ext uri="{BB962C8B-B14F-4D97-AF65-F5344CB8AC3E}">
        <p14:creationId xmlns:p14="http://schemas.microsoft.com/office/powerpoint/2010/main" val="744378859"/>
      </p:ext>
    </p:extLst>
  </p:cSld>
  <p:clrMapOvr>
    <a:overrideClrMapping bg1="dk1" tx1="lt1" bg2="dk2" tx2="lt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Freeform: Shape 16">
            <a:extLst>
              <a:ext uri="{FF2B5EF4-FFF2-40B4-BE49-F238E27FC236}">
                <a16:creationId xmlns:a16="http://schemas.microsoft.com/office/drawing/2014/main" id="{42285737-90EE-47DC-AC80-8AE156B119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1" y="-1"/>
            <a:ext cx="4403709" cy="6858001"/>
          </a:xfrm>
          <a:custGeom>
            <a:avLst/>
            <a:gdLst>
              <a:gd name="connsiteX0" fmla="*/ 3223890 w 4403709"/>
              <a:gd name="connsiteY0" fmla="*/ 6858001 h 6858001"/>
              <a:gd name="connsiteX1" fmla="*/ 4101908 w 4403709"/>
              <a:gd name="connsiteY1" fmla="*/ 6858001 h 6858001"/>
              <a:gd name="connsiteX2" fmla="*/ 3254950 w 4403709"/>
              <a:gd name="connsiteY2" fmla="*/ 1599356 h 6858001"/>
              <a:gd name="connsiteX3" fmla="*/ 3254950 w 4403709"/>
              <a:gd name="connsiteY3" fmla="*/ 1594062 h 6858001"/>
              <a:gd name="connsiteX4" fmla="*/ 4403709 w 4403709"/>
              <a:gd name="connsiteY4" fmla="*/ 0 h 6858001"/>
              <a:gd name="connsiteX5" fmla="*/ 3254950 w 4403709"/>
              <a:gd name="connsiteY5" fmla="*/ 0 h 6858001"/>
              <a:gd name="connsiteX6" fmla="*/ 2903520 w 4403709"/>
              <a:gd name="connsiteY6" fmla="*/ 0 h 6858001"/>
              <a:gd name="connsiteX7" fmla="*/ 0 w 4403709"/>
              <a:gd name="connsiteY7" fmla="*/ 0 h 6858001"/>
              <a:gd name="connsiteX8" fmla="*/ 0 w 4403709"/>
              <a:gd name="connsiteY8" fmla="*/ 6858000 h 6858001"/>
              <a:gd name="connsiteX9" fmla="*/ 3223890 w 4403709"/>
              <a:gd name="connsiteY9" fmla="*/ 685800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03709" h="6858001">
                <a:moveTo>
                  <a:pt x="3223890" y="6858001"/>
                </a:moveTo>
                <a:lnTo>
                  <a:pt x="4101908" y="6858001"/>
                </a:lnTo>
                <a:lnTo>
                  <a:pt x="3254950" y="1599356"/>
                </a:lnTo>
                <a:lnTo>
                  <a:pt x="3254950" y="1594062"/>
                </a:lnTo>
                <a:lnTo>
                  <a:pt x="4403709" y="0"/>
                </a:lnTo>
                <a:lnTo>
                  <a:pt x="3254950" y="0"/>
                </a:lnTo>
                <a:lnTo>
                  <a:pt x="2903520" y="0"/>
                </a:lnTo>
                <a:lnTo>
                  <a:pt x="0" y="0"/>
                </a:lnTo>
                <a:lnTo>
                  <a:pt x="0" y="6858000"/>
                </a:lnTo>
                <a:lnTo>
                  <a:pt x="3223890" y="6858000"/>
                </a:lnTo>
                <a:close/>
              </a:path>
            </a:pathLst>
          </a:custGeom>
          <a:ln>
            <a:noFill/>
          </a:ln>
        </p:spPr>
        <p:style>
          <a:lnRef idx="2">
            <a:schemeClr val="accent1">
              <a:shade val="50000"/>
            </a:schemeClr>
          </a:lnRef>
          <a:fillRef idx="1002">
            <a:schemeClr val="dk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nvGrpSpPr>
          <p:cNvPr id="19" name="Group 18">
            <a:extLst>
              <a:ext uri="{FF2B5EF4-FFF2-40B4-BE49-F238E27FC236}">
                <a16:creationId xmlns:a16="http://schemas.microsoft.com/office/drawing/2014/main" id="{B57BDC17-F1B3-455F-BBF1-680AA1F25C0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315292" y="0"/>
            <a:ext cx="2436813" cy="6858001"/>
            <a:chOff x="1320800" y="0"/>
            <a:chExt cx="2436813" cy="6858001"/>
          </a:xfrm>
        </p:grpSpPr>
        <p:sp>
          <p:nvSpPr>
            <p:cNvPr id="20" name="Freeform 6">
              <a:extLst>
                <a:ext uri="{FF2B5EF4-FFF2-40B4-BE49-F238E27FC236}">
                  <a16:creationId xmlns:a16="http://schemas.microsoft.com/office/drawing/2014/main" id="{64E2FA9A-FEF7-4501-B0EB-5E45EDD2177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21" name="Freeform 7">
              <a:extLst>
                <a:ext uri="{FF2B5EF4-FFF2-40B4-BE49-F238E27FC236}">
                  <a16:creationId xmlns:a16="http://schemas.microsoft.com/office/drawing/2014/main" id="{BC38192B-B4CB-47D4-A3B1-10010247F1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rgbClr val="595959"/>
            </a:solidFill>
            <a:ln>
              <a:noFill/>
            </a:ln>
          </p:spPr>
        </p:sp>
        <p:sp>
          <p:nvSpPr>
            <p:cNvPr id="22" name="Freeform 8">
              <a:extLst>
                <a:ext uri="{FF2B5EF4-FFF2-40B4-BE49-F238E27FC236}">
                  <a16:creationId xmlns:a16="http://schemas.microsoft.com/office/drawing/2014/main" id="{96330E33-E171-4B0F-82B5-AF7230399B5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rgbClr val="262626"/>
            </a:solidFill>
            <a:ln>
              <a:noFill/>
            </a:ln>
          </p:spPr>
        </p:sp>
        <p:sp>
          <p:nvSpPr>
            <p:cNvPr id="23" name="Freeform 9">
              <a:extLst>
                <a:ext uri="{FF2B5EF4-FFF2-40B4-BE49-F238E27FC236}">
                  <a16:creationId xmlns:a16="http://schemas.microsoft.com/office/drawing/2014/main" id="{332B1723-69BF-42D7-B757-0FA059E152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24" name="Freeform 10">
              <a:extLst>
                <a:ext uri="{FF2B5EF4-FFF2-40B4-BE49-F238E27FC236}">
                  <a16:creationId xmlns:a16="http://schemas.microsoft.com/office/drawing/2014/main" id="{F115D62D-1E96-48D1-A78D-D370A0BFB9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25" name="Freeform 11">
              <a:extLst>
                <a:ext uri="{FF2B5EF4-FFF2-40B4-BE49-F238E27FC236}">
                  <a16:creationId xmlns:a16="http://schemas.microsoft.com/office/drawing/2014/main" id="{91C2876A-169D-4822-A766-C00578C88B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rgbClr val="404040"/>
            </a:solidFill>
            <a:ln>
              <a:noFill/>
            </a:ln>
          </p:spPr>
        </p:sp>
      </p:grpSp>
      <p:sp>
        <p:nvSpPr>
          <p:cNvPr id="2" name="Title 1">
            <a:extLst>
              <a:ext uri="{FF2B5EF4-FFF2-40B4-BE49-F238E27FC236}">
                <a16:creationId xmlns:a16="http://schemas.microsoft.com/office/drawing/2014/main" id="{CB0BFDF7-F1A2-CA45-8CDA-F06960D1AF91}"/>
              </a:ext>
            </a:extLst>
          </p:cNvPr>
          <p:cNvSpPr>
            <a:spLocks noGrp="1"/>
          </p:cNvSpPr>
          <p:nvPr>
            <p:ph type="title"/>
          </p:nvPr>
        </p:nvSpPr>
        <p:spPr>
          <a:xfrm>
            <a:off x="535020" y="685800"/>
            <a:ext cx="2780271" cy="5105400"/>
          </a:xfrm>
        </p:spPr>
        <p:txBody>
          <a:bodyPr>
            <a:normAutofit/>
          </a:bodyPr>
          <a:lstStyle/>
          <a:p>
            <a:r>
              <a:rPr lang="et-EE" sz="4000" dirty="0" err="1">
                <a:solidFill>
                  <a:srgbClr val="FFFFFF"/>
                </a:solidFill>
              </a:rPr>
              <a:t>Scenario</a:t>
            </a:r>
            <a:r>
              <a:rPr lang="et-EE" sz="4000" dirty="0">
                <a:solidFill>
                  <a:srgbClr val="FFFFFF"/>
                </a:solidFill>
              </a:rPr>
              <a:t> II</a:t>
            </a:r>
          </a:p>
        </p:txBody>
      </p:sp>
      <p:graphicFrame>
        <p:nvGraphicFramePr>
          <p:cNvPr id="5" name="Content Placeholder 2">
            <a:extLst>
              <a:ext uri="{FF2B5EF4-FFF2-40B4-BE49-F238E27FC236}">
                <a16:creationId xmlns:a16="http://schemas.microsoft.com/office/drawing/2014/main" id="{98B1BA9C-5C60-4530-B8FF-046EA8619C84}"/>
              </a:ext>
            </a:extLst>
          </p:cNvPr>
          <p:cNvGraphicFramePr>
            <a:graphicFrameLocks noGrp="1"/>
          </p:cNvGraphicFramePr>
          <p:nvPr>
            <p:ph idx="1"/>
            <p:extLst>
              <p:ext uri="{D42A27DB-BD31-4B8C-83A1-F6EECF244321}">
                <p14:modId xmlns:p14="http://schemas.microsoft.com/office/powerpoint/2010/main" val="2872030211"/>
              </p:ext>
            </p:extLst>
          </p:nvPr>
        </p:nvGraphicFramePr>
        <p:xfrm>
          <a:off x="5010150" y="685800"/>
          <a:ext cx="6492875" cy="5105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270895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48A740BC-A0AA-45E0-B899-2AE9C6FE11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913121" y="-2"/>
            <a:ext cx="6278879" cy="6858002"/>
          </a:xfrm>
          <a:custGeom>
            <a:avLst/>
            <a:gdLst>
              <a:gd name="connsiteX0" fmla="*/ 45572 w 6278879"/>
              <a:gd name="connsiteY0" fmla="*/ 0 h 6858002"/>
              <a:gd name="connsiteX1" fmla="*/ 6278879 w 6278879"/>
              <a:gd name="connsiteY1" fmla="*/ 0 h 6858002"/>
              <a:gd name="connsiteX2" fmla="*/ 6278879 w 6278879"/>
              <a:gd name="connsiteY2" fmla="*/ 6858002 h 6858002"/>
              <a:gd name="connsiteX3" fmla="*/ 3292308 w 6278879"/>
              <a:gd name="connsiteY3" fmla="*/ 6858002 h 6858002"/>
              <a:gd name="connsiteX4" fmla="*/ 3181526 w 6278879"/>
              <a:gd name="connsiteY4" fmla="*/ 6786982 h 6858002"/>
              <a:gd name="connsiteX5" fmla="*/ 0 w 6278879"/>
              <a:gd name="connsiteY5" fmla="*/ 803254 h 6858002"/>
              <a:gd name="connsiteX6" fmla="*/ 37255 w 6278879"/>
              <a:gd name="connsiteY6" fmla="*/ 65447 h 685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78879" h="6858002">
                <a:moveTo>
                  <a:pt x="45572" y="0"/>
                </a:moveTo>
                <a:lnTo>
                  <a:pt x="6278879" y="0"/>
                </a:lnTo>
                <a:lnTo>
                  <a:pt x="6278879" y="6858002"/>
                </a:lnTo>
                <a:lnTo>
                  <a:pt x="3292308" y="6858002"/>
                </a:lnTo>
                <a:lnTo>
                  <a:pt x="3181526" y="6786982"/>
                </a:lnTo>
                <a:cubicBezTo>
                  <a:pt x="1262021" y="5490191"/>
                  <a:pt x="0" y="3294103"/>
                  <a:pt x="0" y="803254"/>
                </a:cubicBezTo>
                <a:cubicBezTo>
                  <a:pt x="0" y="554169"/>
                  <a:pt x="12620" y="308032"/>
                  <a:pt x="37255" y="65447"/>
                </a:cubicBezTo>
                <a:close/>
              </a:path>
            </a:pathLst>
          </a:custGeom>
          <a:solidFill>
            <a:schemeClr val="bg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p:cNvSpPr>
            <a:spLocks noGrp="1"/>
          </p:cNvSpPr>
          <p:nvPr>
            <p:ph type="title"/>
          </p:nvPr>
        </p:nvSpPr>
        <p:spPr>
          <a:xfrm>
            <a:off x="655320" y="365125"/>
            <a:ext cx="9013052" cy="1623312"/>
          </a:xfrm>
        </p:spPr>
        <p:txBody>
          <a:bodyPr anchor="b">
            <a:normAutofit/>
          </a:bodyPr>
          <a:lstStyle/>
          <a:p>
            <a:r>
              <a:rPr lang="en-GB" sz="4000" dirty="0"/>
              <a:t>Scenario II</a:t>
            </a:r>
            <a:endParaRPr lang="et-EE" sz="4000" dirty="0"/>
          </a:p>
        </p:txBody>
      </p:sp>
      <p:cxnSp>
        <p:nvCxnSpPr>
          <p:cNvPr id="10" name="Straight Arrow Connector 9">
            <a:extLst>
              <a:ext uri="{FF2B5EF4-FFF2-40B4-BE49-F238E27FC236}">
                <a16:creationId xmlns:a16="http://schemas.microsoft.com/office/drawing/2014/main" id="{B874EF51-C858-4BB9-97C3-D1775578712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63661" y="2316480"/>
            <a:ext cx="8229600" cy="0"/>
          </a:xfrm>
          <a:prstGeom prst="straightConnector1">
            <a:avLst/>
          </a:prstGeom>
          <a:ln w="19050" cap="sq">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a:xfrm>
            <a:off x="655320" y="2644518"/>
            <a:ext cx="9013052" cy="3327251"/>
          </a:xfrm>
        </p:spPr>
        <p:txBody>
          <a:bodyPr>
            <a:normAutofit/>
          </a:bodyPr>
          <a:lstStyle/>
          <a:p>
            <a:pPr marL="0" indent="0">
              <a:buNone/>
            </a:pPr>
            <a:r>
              <a:rPr lang="en-GB" sz="2000" dirty="0"/>
              <a:t>An ICT teacher of your community has written an ICT strategy document that would be useful also for other schools of general education. You want to promote the document among schools and make sure it will be downloaded.</a:t>
            </a:r>
          </a:p>
          <a:p>
            <a:pPr lvl="1"/>
            <a:r>
              <a:rPr lang="en-GB" sz="2000" dirty="0"/>
              <a:t>What do you plan regarding print &amp; online? Explain.</a:t>
            </a:r>
          </a:p>
          <a:p>
            <a:pPr lvl="1"/>
            <a:r>
              <a:rPr lang="en-GB" sz="2000" dirty="0"/>
              <a:t>Address the target audience</a:t>
            </a:r>
          </a:p>
          <a:p>
            <a:pPr lvl="1"/>
            <a:r>
              <a:rPr lang="en-GB" sz="2000" dirty="0"/>
              <a:t>Describe the design and messaging</a:t>
            </a:r>
          </a:p>
          <a:p>
            <a:pPr lvl="1"/>
            <a:r>
              <a:rPr lang="en-GB" sz="2000" dirty="0"/>
              <a:t>Measure effectiveness</a:t>
            </a:r>
            <a:endParaRPr lang="et-EE" sz="2000" dirty="0"/>
          </a:p>
        </p:txBody>
      </p:sp>
    </p:spTree>
    <p:extLst>
      <p:ext uri="{BB962C8B-B14F-4D97-AF65-F5344CB8AC3E}">
        <p14:creationId xmlns:p14="http://schemas.microsoft.com/office/powerpoint/2010/main" val="1680113492"/>
      </p:ext>
    </p:extLst>
  </p:cSld>
  <p:clrMapOvr>
    <a:overrideClrMapping bg1="dk1" tx1="lt1" bg2="dk2" tx2="lt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Freeform: Shape 16">
            <a:extLst>
              <a:ext uri="{FF2B5EF4-FFF2-40B4-BE49-F238E27FC236}">
                <a16:creationId xmlns:a16="http://schemas.microsoft.com/office/drawing/2014/main" id="{42285737-90EE-47DC-AC80-8AE156B119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1" y="-1"/>
            <a:ext cx="4403709" cy="6858001"/>
          </a:xfrm>
          <a:custGeom>
            <a:avLst/>
            <a:gdLst>
              <a:gd name="connsiteX0" fmla="*/ 3223890 w 4403709"/>
              <a:gd name="connsiteY0" fmla="*/ 6858001 h 6858001"/>
              <a:gd name="connsiteX1" fmla="*/ 4101908 w 4403709"/>
              <a:gd name="connsiteY1" fmla="*/ 6858001 h 6858001"/>
              <a:gd name="connsiteX2" fmla="*/ 3254950 w 4403709"/>
              <a:gd name="connsiteY2" fmla="*/ 1599356 h 6858001"/>
              <a:gd name="connsiteX3" fmla="*/ 3254950 w 4403709"/>
              <a:gd name="connsiteY3" fmla="*/ 1594062 h 6858001"/>
              <a:gd name="connsiteX4" fmla="*/ 4403709 w 4403709"/>
              <a:gd name="connsiteY4" fmla="*/ 0 h 6858001"/>
              <a:gd name="connsiteX5" fmla="*/ 3254950 w 4403709"/>
              <a:gd name="connsiteY5" fmla="*/ 0 h 6858001"/>
              <a:gd name="connsiteX6" fmla="*/ 2903520 w 4403709"/>
              <a:gd name="connsiteY6" fmla="*/ 0 h 6858001"/>
              <a:gd name="connsiteX7" fmla="*/ 0 w 4403709"/>
              <a:gd name="connsiteY7" fmla="*/ 0 h 6858001"/>
              <a:gd name="connsiteX8" fmla="*/ 0 w 4403709"/>
              <a:gd name="connsiteY8" fmla="*/ 6858000 h 6858001"/>
              <a:gd name="connsiteX9" fmla="*/ 3223890 w 4403709"/>
              <a:gd name="connsiteY9" fmla="*/ 685800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03709" h="6858001">
                <a:moveTo>
                  <a:pt x="3223890" y="6858001"/>
                </a:moveTo>
                <a:lnTo>
                  <a:pt x="4101908" y="6858001"/>
                </a:lnTo>
                <a:lnTo>
                  <a:pt x="3254950" y="1599356"/>
                </a:lnTo>
                <a:lnTo>
                  <a:pt x="3254950" y="1594062"/>
                </a:lnTo>
                <a:lnTo>
                  <a:pt x="4403709" y="0"/>
                </a:lnTo>
                <a:lnTo>
                  <a:pt x="3254950" y="0"/>
                </a:lnTo>
                <a:lnTo>
                  <a:pt x="2903520" y="0"/>
                </a:lnTo>
                <a:lnTo>
                  <a:pt x="0" y="0"/>
                </a:lnTo>
                <a:lnTo>
                  <a:pt x="0" y="6858000"/>
                </a:lnTo>
                <a:lnTo>
                  <a:pt x="3223890" y="6858000"/>
                </a:lnTo>
                <a:close/>
              </a:path>
            </a:pathLst>
          </a:custGeom>
          <a:ln>
            <a:noFill/>
          </a:ln>
        </p:spPr>
        <p:style>
          <a:lnRef idx="2">
            <a:schemeClr val="accent1">
              <a:shade val="50000"/>
            </a:schemeClr>
          </a:lnRef>
          <a:fillRef idx="1002">
            <a:schemeClr val="dk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nvGrpSpPr>
          <p:cNvPr id="19" name="Group 18">
            <a:extLst>
              <a:ext uri="{FF2B5EF4-FFF2-40B4-BE49-F238E27FC236}">
                <a16:creationId xmlns:a16="http://schemas.microsoft.com/office/drawing/2014/main" id="{B57BDC17-F1B3-455F-BBF1-680AA1F25C0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315292" y="0"/>
            <a:ext cx="2436813" cy="6858001"/>
            <a:chOff x="1320800" y="0"/>
            <a:chExt cx="2436813" cy="6858001"/>
          </a:xfrm>
        </p:grpSpPr>
        <p:sp>
          <p:nvSpPr>
            <p:cNvPr id="20" name="Freeform 6">
              <a:extLst>
                <a:ext uri="{FF2B5EF4-FFF2-40B4-BE49-F238E27FC236}">
                  <a16:creationId xmlns:a16="http://schemas.microsoft.com/office/drawing/2014/main" id="{64E2FA9A-FEF7-4501-B0EB-5E45EDD2177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21" name="Freeform 7">
              <a:extLst>
                <a:ext uri="{FF2B5EF4-FFF2-40B4-BE49-F238E27FC236}">
                  <a16:creationId xmlns:a16="http://schemas.microsoft.com/office/drawing/2014/main" id="{BC38192B-B4CB-47D4-A3B1-10010247F1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rgbClr val="595959"/>
            </a:solidFill>
            <a:ln>
              <a:noFill/>
            </a:ln>
          </p:spPr>
        </p:sp>
        <p:sp>
          <p:nvSpPr>
            <p:cNvPr id="22" name="Freeform 8">
              <a:extLst>
                <a:ext uri="{FF2B5EF4-FFF2-40B4-BE49-F238E27FC236}">
                  <a16:creationId xmlns:a16="http://schemas.microsoft.com/office/drawing/2014/main" id="{96330E33-E171-4B0F-82B5-AF7230399B5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rgbClr val="262626"/>
            </a:solidFill>
            <a:ln>
              <a:noFill/>
            </a:ln>
          </p:spPr>
        </p:sp>
        <p:sp>
          <p:nvSpPr>
            <p:cNvPr id="23" name="Freeform 9">
              <a:extLst>
                <a:ext uri="{FF2B5EF4-FFF2-40B4-BE49-F238E27FC236}">
                  <a16:creationId xmlns:a16="http://schemas.microsoft.com/office/drawing/2014/main" id="{332B1723-69BF-42D7-B757-0FA059E152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24" name="Freeform 10">
              <a:extLst>
                <a:ext uri="{FF2B5EF4-FFF2-40B4-BE49-F238E27FC236}">
                  <a16:creationId xmlns:a16="http://schemas.microsoft.com/office/drawing/2014/main" id="{F115D62D-1E96-48D1-A78D-D370A0BFB9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25" name="Freeform 11">
              <a:extLst>
                <a:ext uri="{FF2B5EF4-FFF2-40B4-BE49-F238E27FC236}">
                  <a16:creationId xmlns:a16="http://schemas.microsoft.com/office/drawing/2014/main" id="{91C2876A-169D-4822-A766-C00578C88B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rgbClr val="404040"/>
            </a:solidFill>
            <a:ln>
              <a:noFill/>
            </a:ln>
          </p:spPr>
        </p:sp>
      </p:grpSp>
      <p:sp>
        <p:nvSpPr>
          <p:cNvPr id="2" name="Title 1">
            <a:extLst>
              <a:ext uri="{FF2B5EF4-FFF2-40B4-BE49-F238E27FC236}">
                <a16:creationId xmlns:a16="http://schemas.microsoft.com/office/drawing/2014/main" id="{CB0BFDF7-F1A2-CA45-8CDA-F06960D1AF91}"/>
              </a:ext>
            </a:extLst>
          </p:cNvPr>
          <p:cNvSpPr>
            <a:spLocks noGrp="1"/>
          </p:cNvSpPr>
          <p:nvPr>
            <p:ph type="title"/>
          </p:nvPr>
        </p:nvSpPr>
        <p:spPr>
          <a:xfrm>
            <a:off x="535020" y="685800"/>
            <a:ext cx="2780271" cy="5105400"/>
          </a:xfrm>
        </p:spPr>
        <p:txBody>
          <a:bodyPr>
            <a:normAutofit/>
          </a:bodyPr>
          <a:lstStyle/>
          <a:p>
            <a:r>
              <a:rPr lang="et-EE" sz="4000" dirty="0" err="1">
                <a:solidFill>
                  <a:srgbClr val="FFFFFF"/>
                </a:solidFill>
              </a:rPr>
              <a:t>Scenario</a:t>
            </a:r>
            <a:r>
              <a:rPr lang="et-EE" sz="4000" dirty="0">
                <a:solidFill>
                  <a:srgbClr val="FFFFFF"/>
                </a:solidFill>
              </a:rPr>
              <a:t> III</a:t>
            </a:r>
          </a:p>
        </p:txBody>
      </p:sp>
      <p:graphicFrame>
        <p:nvGraphicFramePr>
          <p:cNvPr id="5" name="Content Placeholder 2">
            <a:extLst>
              <a:ext uri="{FF2B5EF4-FFF2-40B4-BE49-F238E27FC236}">
                <a16:creationId xmlns:a16="http://schemas.microsoft.com/office/drawing/2014/main" id="{98B1BA9C-5C60-4530-B8FF-046EA8619C84}"/>
              </a:ext>
            </a:extLst>
          </p:cNvPr>
          <p:cNvGraphicFramePr>
            <a:graphicFrameLocks noGrp="1"/>
          </p:cNvGraphicFramePr>
          <p:nvPr>
            <p:ph idx="1"/>
            <p:extLst>
              <p:ext uri="{D42A27DB-BD31-4B8C-83A1-F6EECF244321}">
                <p14:modId xmlns:p14="http://schemas.microsoft.com/office/powerpoint/2010/main" val="4092389152"/>
              </p:ext>
            </p:extLst>
          </p:nvPr>
        </p:nvGraphicFramePr>
        <p:xfrm>
          <a:off x="5010150" y="685800"/>
          <a:ext cx="6492875" cy="5105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123544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48A740BC-A0AA-45E0-B899-2AE9C6FE11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913121" y="-2"/>
            <a:ext cx="6278879" cy="6858002"/>
          </a:xfrm>
          <a:custGeom>
            <a:avLst/>
            <a:gdLst>
              <a:gd name="connsiteX0" fmla="*/ 45572 w 6278879"/>
              <a:gd name="connsiteY0" fmla="*/ 0 h 6858002"/>
              <a:gd name="connsiteX1" fmla="*/ 6278879 w 6278879"/>
              <a:gd name="connsiteY1" fmla="*/ 0 h 6858002"/>
              <a:gd name="connsiteX2" fmla="*/ 6278879 w 6278879"/>
              <a:gd name="connsiteY2" fmla="*/ 6858002 h 6858002"/>
              <a:gd name="connsiteX3" fmla="*/ 3292308 w 6278879"/>
              <a:gd name="connsiteY3" fmla="*/ 6858002 h 6858002"/>
              <a:gd name="connsiteX4" fmla="*/ 3181526 w 6278879"/>
              <a:gd name="connsiteY4" fmla="*/ 6786982 h 6858002"/>
              <a:gd name="connsiteX5" fmla="*/ 0 w 6278879"/>
              <a:gd name="connsiteY5" fmla="*/ 803254 h 6858002"/>
              <a:gd name="connsiteX6" fmla="*/ 37255 w 6278879"/>
              <a:gd name="connsiteY6" fmla="*/ 65447 h 685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78879" h="6858002">
                <a:moveTo>
                  <a:pt x="45572" y="0"/>
                </a:moveTo>
                <a:lnTo>
                  <a:pt x="6278879" y="0"/>
                </a:lnTo>
                <a:lnTo>
                  <a:pt x="6278879" y="6858002"/>
                </a:lnTo>
                <a:lnTo>
                  <a:pt x="3292308" y="6858002"/>
                </a:lnTo>
                <a:lnTo>
                  <a:pt x="3181526" y="6786982"/>
                </a:lnTo>
                <a:cubicBezTo>
                  <a:pt x="1262021" y="5490191"/>
                  <a:pt x="0" y="3294103"/>
                  <a:pt x="0" y="803254"/>
                </a:cubicBezTo>
                <a:cubicBezTo>
                  <a:pt x="0" y="554169"/>
                  <a:pt x="12620" y="308032"/>
                  <a:pt x="37255" y="65447"/>
                </a:cubicBezTo>
                <a:close/>
              </a:path>
            </a:pathLst>
          </a:custGeom>
          <a:solidFill>
            <a:schemeClr val="bg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p:cNvSpPr>
            <a:spLocks noGrp="1"/>
          </p:cNvSpPr>
          <p:nvPr>
            <p:ph type="title"/>
          </p:nvPr>
        </p:nvSpPr>
        <p:spPr>
          <a:xfrm>
            <a:off x="655320" y="365125"/>
            <a:ext cx="9013052" cy="1623312"/>
          </a:xfrm>
        </p:spPr>
        <p:txBody>
          <a:bodyPr anchor="b">
            <a:normAutofit/>
          </a:bodyPr>
          <a:lstStyle/>
          <a:p>
            <a:r>
              <a:rPr lang="en-GB" sz="4000"/>
              <a:t>Scenario III</a:t>
            </a:r>
            <a:endParaRPr lang="et-EE" sz="4000"/>
          </a:p>
        </p:txBody>
      </p:sp>
      <p:cxnSp>
        <p:nvCxnSpPr>
          <p:cNvPr id="10" name="Straight Arrow Connector 9">
            <a:extLst>
              <a:ext uri="{FF2B5EF4-FFF2-40B4-BE49-F238E27FC236}">
                <a16:creationId xmlns:a16="http://schemas.microsoft.com/office/drawing/2014/main" id="{B874EF51-C858-4BB9-97C3-D1775578712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63661" y="2316480"/>
            <a:ext cx="8229600" cy="0"/>
          </a:xfrm>
          <a:prstGeom prst="straightConnector1">
            <a:avLst/>
          </a:prstGeom>
          <a:ln w="19050" cap="sq">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a:xfrm>
            <a:off x="655320" y="2644518"/>
            <a:ext cx="9013052" cy="3327251"/>
          </a:xfrm>
        </p:spPr>
        <p:txBody>
          <a:bodyPr>
            <a:normAutofit/>
          </a:bodyPr>
          <a:lstStyle/>
          <a:p>
            <a:pPr marL="0" indent="0">
              <a:buNone/>
            </a:pPr>
            <a:r>
              <a:rPr lang="en-GB" sz="2000" dirty="0"/>
              <a:t>Services department of your NREN has come up with the self developed identification service that the NREN management found needed. Now your NREN needs the customers to find out more about the new product. Customer support department doesn’t understand what this service exactly is and how it functions. But you need to promote it “as soon as possible” within the next month.</a:t>
            </a:r>
          </a:p>
          <a:p>
            <a:pPr lvl="1"/>
            <a:r>
              <a:rPr lang="en-GB" sz="2000" dirty="0"/>
              <a:t>What do you plan regarding print &amp; online? Explain.</a:t>
            </a:r>
          </a:p>
          <a:p>
            <a:pPr lvl="1"/>
            <a:r>
              <a:rPr lang="en-GB" sz="2000" dirty="0"/>
              <a:t>Address the target audience.</a:t>
            </a:r>
          </a:p>
          <a:p>
            <a:pPr lvl="1"/>
            <a:r>
              <a:rPr lang="en-GB" sz="2000" dirty="0"/>
              <a:t>Describe the design and messaging.</a:t>
            </a:r>
          </a:p>
          <a:p>
            <a:pPr lvl="1"/>
            <a:r>
              <a:rPr lang="en-GB" sz="2000" dirty="0"/>
              <a:t>Measure effectiveness.</a:t>
            </a:r>
          </a:p>
        </p:txBody>
      </p:sp>
    </p:spTree>
    <p:extLst>
      <p:ext uri="{BB962C8B-B14F-4D97-AF65-F5344CB8AC3E}">
        <p14:creationId xmlns:p14="http://schemas.microsoft.com/office/powerpoint/2010/main" val="2892599749"/>
      </p:ext>
    </p:extLst>
  </p:cSld>
  <p:clrMapOvr>
    <a:overrideClrMapping bg1="dk1" tx1="lt1" bg2="dk2" tx2="lt2" accent1="accent1" accent2="accent2" accent3="accent3" accent4="accent4" accent5="accent5" accent6="accent6" hlink="hlink" folHlink="folHlink"/>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98</TotalTime>
  <Words>484</Words>
  <Application>Microsoft Macintosh PowerPoint</Application>
  <PresentationFormat>Widescreen</PresentationFormat>
  <Paragraphs>53</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Calibri Light</vt:lpstr>
      <vt:lpstr>Office Theme</vt:lpstr>
      <vt:lpstr>What's the most effective way to get a response to your call to action with print / online materials?</vt:lpstr>
      <vt:lpstr>Timeschedule: 15:00-16:45</vt:lpstr>
      <vt:lpstr>Scenarios for 3 discussion groups - what you need to do</vt:lpstr>
      <vt:lpstr>Scenario I</vt:lpstr>
      <vt:lpstr>Scenario I</vt:lpstr>
      <vt:lpstr>Scenario II</vt:lpstr>
      <vt:lpstr>Scenario II</vt:lpstr>
      <vt:lpstr>Scenario III</vt:lpstr>
      <vt:lpstr>Scenario III</vt:lpstr>
      <vt:lpstr>Discussion</vt:lpstr>
    </vt:vector>
  </TitlesOfParts>
  <Company/>
  <LinksUpToDate>false</LinksUpToDate>
  <SharedDoc>false</SharedDoc>
  <HyperlinksChanged>false</HyperlinksChanged>
  <AppVersion>16.0013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What's the most effective way to get a response to your call to action with print / online materials?</dc:title>
  <dc:creator>Maria Ristkok</dc:creator>
  <cp:lastModifiedBy>Maria Ristkok</cp:lastModifiedBy>
  <cp:revision>9</cp:revision>
  <dcterms:created xsi:type="dcterms:W3CDTF">2018-09-22T18:38:11Z</dcterms:created>
  <dcterms:modified xsi:type="dcterms:W3CDTF">2018-09-24T20:01:21Z</dcterms:modified>
</cp:coreProperties>
</file>