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78" r:id="rId3"/>
    <p:sldId id="380" r:id="rId4"/>
    <p:sldId id="382" r:id="rId5"/>
    <p:sldId id="379" r:id="rId6"/>
    <p:sldId id="383" r:id="rId7"/>
    <p:sldId id="384" r:id="rId8"/>
    <p:sldId id="385" r:id="rId9"/>
    <p:sldId id="386" r:id="rId10"/>
    <p:sldId id="389" r:id="rId11"/>
    <p:sldId id="373" r:id="rId12"/>
    <p:sldId id="387" r:id="rId13"/>
    <p:sldId id="388" r:id="rId14"/>
    <p:sldId id="390" r:id="rId15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BD0CE99-DC21-4348-9379-3B6D56EE1DCA}">
          <p14:sldIdLst>
            <p14:sldId id="256"/>
            <p14:sldId id="378"/>
            <p14:sldId id="380"/>
            <p14:sldId id="382"/>
            <p14:sldId id="379"/>
          </p14:sldIdLst>
        </p14:section>
        <p14:section name="Untitled Section" id="{897AB154-01DD-0F4C-824D-D9FAE0C0DA14}">
          <p14:sldIdLst>
            <p14:sldId id="383"/>
            <p14:sldId id="384"/>
            <p14:sldId id="385"/>
            <p14:sldId id="386"/>
            <p14:sldId id="389"/>
            <p14:sldId id="373"/>
            <p14:sldId id="387"/>
            <p14:sldId id="388"/>
            <p14:sldId id="39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081"/>
    <a:srgbClr val="99BDCB"/>
    <a:srgbClr val="4C7F94"/>
    <a:srgbClr val="C7DBE3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113" autoAdjust="0"/>
    <p:restoredTop sz="86486" autoAdjust="0"/>
  </p:normalViewPr>
  <p:slideViewPr>
    <p:cSldViewPr snapToGrid="0">
      <p:cViewPr varScale="1">
        <p:scale>
          <a:sx n="64" d="100"/>
          <a:sy n="64" d="100"/>
        </p:scale>
        <p:origin x="176" y="6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74C56-5BDC-B94C-A2DE-3639E3418E5F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CE2D584A-1EE5-9146-AAD7-61522958496A}">
      <dgm:prSet/>
      <dgm:spPr/>
      <dgm:t>
        <a:bodyPr/>
        <a:lstStyle/>
        <a:p>
          <a:r>
            <a:rPr lang="en-US"/>
            <a:t>Austria</a:t>
          </a:r>
          <a:endParaRPr lang="et-EE"/>
        </a:p>
      </dgm:t>
    </dgm:pt>
    <dgm:pt modelId="{F47D2E4F-8374-A34D-8782-DB19EB9A2AD9}" type="parTrans" cxnId="{DDAE9E24-1BD5-044A-89D3-A1E56533E237}">
      <dgm:prSet/>
      <dgm:spPr/>
      <dgm:t>
        <a:bodyPr/>
        <a:lstStyle/>
        <a:p>
          <a:endParaRPr lang="en-US"/>
        </a:p>
      </dgm:t>
    </dgm:pt>
    <dgm:pt modelId="{B9F19332-DE93-B04A-8892-7B33D007F24B}" type="sibTrans" cxnId="{DDAE9E24-1BD5-044A-89D3-A1E56533E237}">
      <dgm:prSet/>
      <dgm:spPr/>
      <dgm:t>
        <a:bodyPr/>
        <a:lstStyle/>
        <a:p>
          <a:endParaRPr lang="en-US"/>
        </a:p>
      </dgm:t>
    </dgm:pt>
    <dgm:pt modelId="{F1D7CABA-A5F7-214D-9ED9-1BB1CA48FB1C}">
      <dgm:prSet/>
      <dgm:spPr/>
      <dgm:t>
        <a:bodyPr/>
        <a:lstStyle/>
        <a:p>
          <a:r>
            <a:rPr lang="en-US"/>
            <a:t>Belgium</a:t>
          </a:r>
          <a:endParaRPr lang="et-EE"/>
        </a:p>
      </dgm:t>
    </dgm:pt>
    <dgm:pt modelId="{B928288B-6872-F840-9D89-4056962FEC9F}" type="parTrans" cxnId="{CBC2D968-405A-3642-9B05-7B147A0115F7}">
      <dgm:prSet/>
      <dgm:spPr/>
      <dgm:t>
        <a:bodyPr/>
        <a:lstStyle/>
        <a:p>
          <a:endParaRPr lang="en-US"/>
        </a:p>
      </dgm:t>
    </dgm:pt>
    <dgm:pt modelId="{256652DC-BE21-6343-B8AB-133160906299}" type="sibTrans" cxnId="{CBC2D968-405A-3642-9B05-7B147A0115F7}">
      <dgm:prSet/>
      <dgm:spPr/>
      <dgm:t>
        <a:bodyPr/>
        <a:lstStyle/>
        <a:p>
          <a:endParaRPr lang="en-US"/>
        </a:p>
      </dgm:t>
    </dgm:pt>
    <dgm:pt modelId="{F476598E-DCBE-D645-8729-EE54A511713F}">
      <dgm:prSet/>
      <dgm:spPr/>
      <dgm:t>
        <a:bodyPr/>
        <a:lstStyle/>
        <a:p>
          <a:r>
            <a:rPr lang="en-US"/>
            <a:t>Croatia</a:t>
          </a:r>
          <a:endParaRPr lang="et-EE"/>
        </a:p>
      </dgm:t>
    </dgm:pt>
    <dgm:pt modelId="{AEAA33B2-A4BF-FD45-BEB8-26B288247221}" type="parTrans" cxnId="{1D187F5B-69A8-9949-BB2E-75679F7DE779}">
      <dgm:prSet/>
      <dgm:spPr/>
      <dgm:t>
        <a:bodyPr/>
        <a:lstStyle/>
        <a:p>
          <a:endParaRPr lang="en-US"/>
        </a:p>
      </dgm:t>
    </dgm:pt>
    <dgm:pt modelId="{C3AAC5E4-9C97-5241-B531-3928A322B637}" type="sibTrans" cxnId="{1D187F5B-69A8-9949-BB2E-75679F7DE779}">
      <dgm:prSet/>
      <dgm:spPr/>
      <dgm:t>
        <a:bodyPr/>
        <a:lstStyle/>
        <a:p>
          <a:endParaRPr lang="en-US"/>
        </a:p>
      </dgm:t>
    </dgm:pt>
    <dgm:pt modelId="{E50B4160-F5E7-C049-9A39-DFFA47432FEB}">
      <dgm:prSet/>
      <dgm:spPr/>
      <dgm:t>
        <a:bodyPr/>
        <a:lstStyle/>
        <a:p>
          <a:r>
            <a:rPr lang="en-US"/>
            <a:t>Czech Republic</a:t>
          </a:r>
          <a:endParaRPr lang="et-EE"/>
        </a:p>
      </dgm:t>
    </dgm:pt>
    <dgm:pt modelId="{34A694B6-6F62-DC47-A390-2B0ABC06DF67}" type="parTrans" cxnId="{C94E077E-C5CA-3241-839B-504840BFC21B}">
      <dgm:prSet/>
      <dgm:spPr/>
      <dgm:t>
        <a:bodyPr/>
        <a:lstStyle/>
        <a:p>
          <a:endParaRPr lang="en-US"/>
        </a:p>
      </dgm:t>
    </dgm:pt>
    <dgm:pt modelId="{FBAF996A-EBFB-8940-A785-5FDD1D376CC6}" type="sibTrans" cxnId="{C94E077E-C5CA-3241-839B-504840BFC21B}">
      <dgm:prSet/>
      <dgm:spPr/>
      <dgm:t>
        <a:bodyPr/>
        <a:lstStyle/>
        <a:p>
          <a:endParaRPr lang="en-US"/>
        </a:p>
      </dgm:t>
    </dgm:pt>
    <dgm:pt modelId="{2AD4C325-F949-E346-81E3-00A0B13CDAD8}">
      <dgm:prSet/>
      <dgm:spPr/>
      <dgm:t>
        <a:bodyPr/>
        <a:lstStyle/>
        <a:p>
          <a:r>
            <a:rPr lang="en-US"/>
            <a:t>Cyprus</a:t>
          </a:r>
          <a:endParaRPr lang="et-EE"/>
        </a:p>
      </dgm:t>
    </dgm:pt>
    <dgm:pt modelId="{41896E10-92D4-FE44-AD65-B4C2487C687B}" type="parTrans" cxnId="{E07321A0-6D08-824C-9247-940097D143BE}">
      <dgm:prSet/>
      <dgm:spPr/>
      <dgm:t>
        <a:bodyPr/>
        <a:lstStyle/>
        <a:p>
          <a:endParaRPr lang="en-US"/>
        </a:p>
      </dgm:t>
    </dgm:pt>
    <dgm:pt modelId="{6F2C8CAE-2830-D749-956A-C70192B8F7AE}" type="sibTrans" cxnId="{E07321A0-6D08-824C-9247-940097D143BE}">
      <dgm:prSet/>
      <dgm:spPr/>
      <dgm:t>
        <a:bodyPr/>
        <a:lstStyle/>
        <a:p>
          <a:endParaRPr lang="en-US"/>
        </a:p>
      </dgm:t>
    </dgm:pt>
    <dgm:pt modelId="{3F85DFD4-9BA8-AD41-A714-62CBC6D3DBFA}">
      <dgm:prSet/>
      <dgm:spPr/>
      <dgm:t>
        <a:bodyPr/>
        <a:lstStyle/>
        <a:p>
          <a:r>
            <a:rPr lang="en-US"/>
            <a:t>Denmark</a:t>
          </a:r>
          <a:endParaRPr lang="et-EE"/>
        </a:p>
      </dgm:t>
    </dgm:pt>
    <dgm:pt modelId="{25CCC4E2-2B26-3A45-A7D1-D5DD9EEC0511}" type="parTrans" cxnId="{89D0801A-632E-CF49-A38D-1C4CC4EA1FCB}">
      <dgm:prSet/>
      <dgm:spPr/>
      <dgm:t>
        <a:bodyPr/>
        <a:lstStyle/>
        <a:p>
          <a:endParaRPr lang="en-US"/>
        </a:p>
      </dgm:t>
    </dgm:pt>
    <dgm:pt modelId="{79CC51C3-64B5-1F4A-8B6F-5C91A34C0893}" type="sibTrans" cxnId="{89D0801A-632E-CF49-A38D-1C4CC4EA1FCB}">
      <dgm:prSet/>
      <dgm:spPr/>
      <dgm:t>
        <a:bodyPr/>
        <a:lstStyle/>
        <a:p>
          <a:endParaRPr lang="en-US"/>
        </a:p>
      </dgm:t>
    </dgm:pt>
    <dgm:pt modelId="{AFE4D38D-199C-5447-8C55-5D1772FDAEFD}">
      <dgm:prSet/>
      <dgm:spPr/>
      <dgm:t>
        <a:bodyPr/>
        <a:lstStyle/>
        <a:p>
          <a:r>
            <a:rPr lang="en-US"/>
            <a:t>Finland</a:t>
          </a:r>
          <a:endParaRPr lang="et-EE"/>
        </a:p>
      </dgm:t>
    </dgm:pt>
    <dgm:pt modelId="{DADD4A5F-54FA-804E-9FD0-305875DCC62E}" type="parTrans" cxnId="{30862E92-540B-7F41-8E52-95FFAB620636}">
      <dgm:prSet/>
      <dgm:spPr/>
      <dgm:t>
        <a:bodyPr/>
        <a:lstStyle/>
        <a:p>
          <a:endParaRPr lang="en-US"/>
        </a:p>
      </dgm:t>
    </dgm:pt>
    <dgm:pt modelId="{7CE67915-B213-8742-8E76-0C02CBC91605}" type="sibTrans" cxnId="{30862E92-540B-7F41-8E52-95FFAB620636}">
      <dgm:prSet/>
      <dgm:spPr/>
      <dgm:t>
        <a:bodyPr/>
        <a:lstStyle/>
        <a:p>
          <a:endParaRPr lang="en-US"/>
        </a:p>
      </dgm:t>
    </dgm:pt>
    <dgm:pt modelId="{C481EE6C-BEB6-FC4A-8517-B512A98030DB}">
      <dgm:prSet/>
      <dgm:spPr/>
      <dgm:t>
        <a:bodyPr/>
        <a:lstStyle/>
        <a:p>
          <a:r>
            <a:rPr lang="en-US"/>
            <a:t>Germany</a:t>
          </a:r>
          <a:endParaRPr lang="et-EE"/>
        </a:p>
      </dgm:t>
    </dgm:pt>
    <dgm:pt modelId="{D555C106-57C6-2249-A46D-6F14B98674C8}" type="parTrans" cxnId="{543CE379-3949-0048-AB7B-F3DFAA208CC2}">
      <dgm:prSet/>
      <dgm:spPr/>
      <dgm:t>
        <a:bodyPr/>
        <a:lstStyle/>
        <a:p>
          <a:endParaRPr lang="en-US"/>
        </a:p>
      </dgm:t>
    </dgm:pt>
    <dgm:pt modelId="{13E9A309-5044-5547-BF27-B6447CAE81B7}" type="sibTrans" cxnId="{543CE379-3949-0048-AB7B-F3DFAA208CC2}">
      <dgm:prSet/>
      <dgm:spPr/>
      <dgm:t>
        <a:bodyPr/>
        <a:lstStyle/>
        <a:p>
          <a:endParaRPr lang="en-US"/>
        </a:p>
      </dgm:t>
    </dgm:pt>
    <dgm:pt modelId="{43037567-1AD2-7842-8BD2-6301D4A7A71F}">
      <dgm:prSet/>
      <dgm:spPr/>
      <dgm:t>
        <a:bodyPr/>
        <a:lstStyle/>
        <a:p>
          <a:r>
            <a:rPr lang="en-US"/>
            <a:t>Ireland</a:t>
          </a:r>
          <a:endParaRPr lang="et-EE"/>
        </a:p>
      </dgm:t>
    </dgm:pt>
    <dgm:pt modelId="{2156B153-FD87-244E-94B7-C2D9486715DE}" type="parTrans" cxnId="{C8BB6940-26E5-1740-88E7-21CC9F5BBFE8}">
      <dgm:prSet/>
      <dgm:spPr/>
      <dgm:t>
        <a:bodyPr/>
        <a:lstStyle/>
        <a:p>
          <a:endParaRPr lang="en-US"/>
        </a:p>
      </dgm:t>
    </dgm:pt>
    <dgm:pt modelId="{AA78914C-75E0-E941-B181-0E5E4D9030F0}" type="sibTrans" cxnId="{C8BB6940-26E5-1740-88E7-21CC9F5BBFE8}">
      <dgm:prSet/>
      <dgm:spPr/>
      <dgm:t>
        <a:bodyPr/>
        <a:lstStyle/>
        <a:p>
          <a:endParaRPr lang="en-US"/>
        </a:p>
      </dgm:t>
    </dgm:pt>
    <dgm:pt modelId="{7421EE20-2261-6E44-A844-2081DC7C34CC}" type="pres">
      <dgm:prSet presAssocID="{EE074C56-5BDC-B94C-A2DE-3639E3418E5F}" presName="linear" presStyleCnt="0">
        <dgm:presLayoutVars>
          <dgm:animLvl val="lvl"/>
          <dgm:resizeHandles val="exact"/>
        </dgm:presLayoutVars>
      </dgm:prSet>
      <dgm:spPr/>
    </dgm:pt>
    <dgm:pt modelId="{D0E7EC94-7BA9-1B49-AA00-7BE9E52C075F}" type="pres">
      <dgm:prSet presAssocID="{CE2D584A-1EE5-9146-AAD7-61522958496A}" presName="parentText" presStyleLbl="node1" presStyleIdx="0" presStyleCnt="9" custLinFactNeighborX="0" custLinFactNeighborY="16164">
        <dgm:presLayoutVars>
          <dgm:chMax val="0"/>
          <dgm:bulletEnabled val="1"/>
        </dgm:presLayoutVars>
      </dgm:prSet>
      <dgm:spPr/>
    </dgm:pt>
    <dgm:pt modelId="{3BC2AFAE-8CE0-0A4B-AB88-6F05739697FD}" type="pres">
      <dgm:prSet presAssocID="{B9F19332-DE93-B04A-8892-7B33D007F24B}" presName="spacer" presStyleCnt="0"/>
      <dgm:spPr/>
    </dgm:pt>
    <dgm:pt modelId="{0A9069C9-7C8A-DA4F-8908-D8A0B70C8AF6}" type="pres">
      <dgm:prSet presAssocID="{F1D7CABA-A5F7-214D-9ED9-1BB1CA48FB1C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CD8BB729-AEE4-704F-A0CA-F79232354190}" type="pres">
      <dgm:prSet presAssocID="{256652DC-BE21-6343-B8AB-133160906299}" presName="spacer" presStyleCnt="0"/>
      <dgm:spPr/>
    </dgm:pt>
    <dgm:pt modelId="{0A585A67-5694-B243-BA8C-08FD4D175435}" type="pres">
      <dgm:prSet presAssocID="{F476598E-DCBE-D645-8729-EE54A511713F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1EE589CE-46BD-574D-8AA2-3280C3CFB93A}" type="pres">
      <dgm:prSet presAssocID="{C3AAC5E4-9C97-5241-B531-3928A322B637}" presName="spacer" presStyleCnt="0"/>
      <dgm:spPr/>
    </dgm:pt>
    <dgm:pt modelId="{40AFBF59-F4CA-1343-99C0-66F26D590567}" type="pres">
      <dgm:prSet presAssocID="{E50B4160-F5E7-C049-9A39-DFFA47432FEB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A9C122E5-0EEE-7A4A-8F80-F204E1F513E4}" type="pres">
      <dgm:prSet presAssocID="{FBAF996A-EBFB-8940-A785-5FDD1D376CC6}" presName="spacer" presStyleCnt="0"/>
      <dgm:spPr/>
    </dgm:pt>
    <dgm:pt modelId="{3C60EAD7-70B3-5840-ADD9-53F4E15EEFAC}" type="pres">
      <dgm:prSet presAssocID="{2AD4C325-F949-E346-81E3-00A0B13CDAD8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37BDAD4B-BB77-D042-90BD-A33C7D2E2C57}" type="pres">
      <dgm:prSet presAssocID="{6F2C8CAE-2830-D749-956A-C70192B8F7AE}" presName="spacer" presStyleCnt="0"/>
      <dgm:spPr/>
    </dgm:pt>
    <dgm:pt modelId="{972D30CA-4DBA-3842-B857-52A5CB25C5D6}" type="pres">
      <dgm:prSet presAssocID="{3F85DFD4-9BA8-AD41-A714-62CBC6D3DBFA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3515C7B2-FB9E-DB43-91B4-5F35F0E17841}" type="pres">
      <dgm:prSet presAssocID="{79CC51C3-64B5-1F4A-8B6F-5C91A34C0893}" presName="spacer" presStyleCnt="0"/>
      <dgm:spPr/>
    </dgm:pt>
    <dgm:pt modelId="{B8088FBC-A2B0-EB47-9202-566251CD26DC}" type="pres">
      <dgm:prSet presAssocID="{AFE4D38D-199C-5447-8C55-5D1772FDAEFD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72934AF3-569A-7F40-A1BF-C57718F1CFAD}" type="pres">
      <dgm:prSet presAssocID="{7CE67915-B213-8742-8E76-0C02CBC91605}" presName="spacer" presStyleCnt="0"/>
      <dgm:spPr/>
    </dgm:pt>
    <dgm:pt modelId="{1AE270EF-42B7-5B4D-B12B-57BBAE7B4341}" type="pres">
      <dgm:prSet presAssocID="{C481EE6C-BEB6-FC4A-8517-B512A98030DB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F4B160F9-F064-D74C-8E37-93702A94311A}" type="pres">
      <dgm:prSet presAssocID="{13E9A309-5044-5547-BF27-B6447CAE81B7}" presName="spacer" presStyleCnt="0"/>
      <dgm:spPr/>
    </dgm:pt>
    <dgm:pt modelId="{AF31ED37-19BD-3E48-9139-CCE73438F372}" type="pres">
      <dgm:prSet presAssocID="{43037567-1AD2-7842-8BD2-6301D4A7A71F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33DF6519-B151-F04B-9C21-21B2A1C13CAA}" type="presOf" srcId="{CE2D584A-1EE5-9146-AAD7-61522958496A}" destId="{D0E7EC94-7BA9-1B49-AA00-7BE9E52C075F}" srcOrd="0" destOrd="0" presId="urn:microsoft.com/office/officeart/2005/8/layout/vList2"/>
    <dgm:cxn modelId="{89D0801A-632E-CF49-A38D-1C4CC4EA1FCB}" srcId="{EE074C56-5BDC-B94C-A2DE-3639E3418E5F}" destId="{3F85DFD4-9BA8-AD41-A714-62CBC6D3DBFA}" srcOrd="5" destOrd="0" parTransId="{25CCC4E2-2B26-3A45-A7D1-D5DD9EEC0511}" sibTransId="{79CC51C3-64B5-1F4A-8B6F-5C91A34C0893}"/>
    <dgm:cxn modelId="{C2CD061C-DD54-844F-9DED-55D9B6C0B00E}" type="presOf" srcId="{AFE4D38D-199C-5447-8C55-5D1772FDAEFD}" destId="{B8088FBC-A2B0-EB47-9202-566251CD26DC}" srcOrd="0" destOrd="0" presId="urn:microsoft.com/office/officeart/2005/8/layout/vList2"/>
    <dgm:cxn modelId="{67734121-DA29-5C48-B745-CD83356464A8}" type="presOf" srcId="{2AD4C325-F949-E346-81E3-00A0B13CDAD8}" destId="{3C60EAD7-70B3-5840-ADD9-53F4E15EEFAC}" srcOrd="0" destOrd="0" presId="urn:microsoft.com/office/officeart/2005/8/layout/vList2"/>
    <dgm:cxn modelId="{DDAE9E24-1BD5-044A-89D3-A1E56533E237}" srcId="{EE074C56-5BDC-B94C-A2DE-3639E3418E5F}" destId="{CE2D584A-1EE5-9146-AAD7-61522958496A}" srcOrd="0" destOrd="0" parTransId="{F47D2E4F-8374-A34D-8782-DB19EB9A2AD9}" sibTransId="{B9F19332-DE93-B04A-8892-7B33D007F24B}"/>
    <dgm:cxn modelId="{C8BB6940-26E5-1740-88E7-21CC9F5BBFE8}" srcId="{EE074C56-5BDC-B94C-A2DE-3639E3418E5F}" destId="{43037567-1AD2-7842-8BD2-6301D4A7A71F}" srcOrd="8" destOrd="0" parTransId="{2156B153-FD87-244E-94B7-C2D9486715DE}" sibTransId="{AA78914C-75E0-E941-B181-0E5E4D9030F0}"/>
    <dgm:cxn modelId="{EE227047-6EC7-AE40-B237-070FCDA37D03}" type="presOf" srcId="{E50B4160-F5E7-C049-9A39-DFFA47432FEB}" destId="{40AFBF59-F4CA-1343-99C0-66F26D590567}" srcOrd="0" destOrd="0" presId="urn:microsoft.com/office/officeart/2005/8/layout/vList2"/>
    <dgm:cxn modelId="{501BC759-0376-2441-A32E-C4DD0B008175}" type="presOf" srcId="{43037567-1AD2-7842-8BD2-6301D4A7A71F}" destId="{AF31ED37-19BD-3E48-9139-CCE73438F372}" srcOrd="0" destOrd="0" presId="urn:microsoft.com/office/officeart/2005/8/layout/vList2"/>
    <dgm:cxn modelId="{1D187F5B-69A8-9949-BB2E-75679F7DE779}" srcId="{EE074C56-5BDC-B94C-A2DE-3639E3418E5F}" destId="{F476598E-DCBE-D645-8729-EE54A511713F}" srcOrd="2" destOrd="0" parTransId="{AEAA33B2-A4BF-FD45-BEB8-26B288247221}" sibTransId="{C3AAC5E4-9C97-5241-B531-3928A322B637}"/>
    <dgm:cxn modelId="{CBC2D968-405A-3642-9B05-7B147A0115F7}" srcId="{EE074C56-5BDC-B94C-A2DE-3639E3418E5F}" destId="{F1D7CABA-A5F7-214D-9ED9-1BB1CA48FB1C}" srcOrd="1" destOrd="0" parTransId="{B928288B-6872-F840-9D89-4056962FEC9F}" sibTransId="{256652DC-BE21-6343-B8AB-133160906299}"/>
    <dgm:cxn modelId="{5F4B296B-BC2F-6942-9A51-A8EF59EBD5D5}" type="presOf" srcId="{EE074C56-5BDC-B94C-A2DE-3639E3418E5F}" destId="{7421EE20-2261-6E44-A844-2081DC7C34CC}" srcOrd="0" destOrd="0" presId="urn:microsoft.com/office/officeart/2005/8/layout/vList2"/>
    <dgm:cxn modelId="{543CE379-3949-0048-AB7B-F3DFAA208CC2}" srcId="{EE074C56-5BDC-B94C-A2DE-3639E3418E5F}" destId="{C481EE6C-BEB6-FC4A-8517-B512A98030DB}" srcOrd="7" destOrd="0" parTransId="{D555C106-57C6-2249-A46D-6F14B98674C8}" sibTransId="{13E9A309-5044-5547-BF27-B6447CAE81B7}"/>
    <dgm:cxn modelId="{C94E077E-C5CA-3241-839B-504840BFC21B}" srcId="{EE074C56-5BDC-B94C-A2DE-3639E3418E5F}" destId="{E50B4160-F5E7-C049-9A39-DFFA47432FEB}" srcOrd="3" destOrd="0" parTransId="{34A694B6-6F62-DC47-A390-2B0ABC06DF67}" sibTransId="{FBAF996A-EBFB-8940-A785-5FDD1D376CC6}"/>
    <dgm:cxn modelId="{B50EA383-05C2-F84C-8B0B-CCAD22B66E8B}" type="presOf" srcId="{C481EE6C-BEB6-FC4A-8517-B512A98030DB}" destId="{1AE270EF-42B7-5B4D-B12B-57BBAE7B4341}" srcOrd="0" destOrd="0" presId="urn:microsoft.com/office/officeart/2005/8/layout/vList2"/>
    <dgm:cxn modelId="{30862E92-540B-7F41-8E52-95FFAB620636}" srcId="{EE074C56-5BDC-B94C-A2DE-3639E3418E5F}" destId="{AFE4D38D-199C-5447-8C55-5D1772FDAEFD}" srcOrd="6" destOrd="0" parTransId="{DADD4A5F-54FA-804E-9FD0-305875DCC62E}" sibTransId="{7CE67915-B213-8742-8E76-0C02CBC91605}"/>
    <dgm:cxn modelId="{E07321A0-6D08-824C-9247-940097D143BE}" srcId="{EE074C56-5BDC-B94C-A2DE-3639E3418E5F}" destId="{2AD4C325-F949-E346-81E3-00A0B13CDAD8}" srcOrd="4" destOrd="0" parTransId="{41896E10-92D4-FE44-AD65-B4C2487C687B}" sibTransId="{6F2C8CAE-2830-D749-956A-C70192B8F7AE}"/>
    <dgm:cxn modelId="{D0B993B8-2928-DF48-8677-F0F88013A3D0}" type="presOf" srcId="{F476598E-DCBE-D645-8729-EE54A511713F}" destId="{0A585A67-5694-B243-BA8C-08FD4D175435}" srcOrd="0" destOrd="0" presId="urn:microsoft.com/office/officeart/2005/8/layout/vList2"/>
    <dgm:cxn modelId="{3CC659CF-2B71-AE46-838B-08E365870F07}" type="presOf" srcId="{3F85DFD4-9BA8-AD41-A714-62CBC6D3DBFA}" destId="{972D30CA-4DBA-3842-B857-52A5CB25C5D6}" srcOrd="0" destOrd="0" presId="urn:microsoft.com/office/officeart/2005/8/layout/vList2"/>
    <dgm:cxn modelId="{1E6A92D9-C2E4-8844-BBBF-425676087140}" type="presOf" srcId="{F1D7CABA-A5F7-214D-9ED9-1BB1CA48FB1C}" destId="{0A9069C9-7C8A-DA4F-8908-D8A0B70C8AF6}" srcOrd="0" destOrd="0" presId="urn:microsoft.com/office/officeart/2005/8/layout/vList2"/>
    <dgm:cxn modelId="{843853F7-DE18-2247-92B1-565488844800}" type="presParOf" srcId="{7421EE20-2261-6E44-A844-2081DC7C34CC}" destId="{D0E7EC94-7BA9-1B49-AA00-7BE9E52C075F}" srcOrd="0" destOrd="0" presId="urn:microsoft.com/office/officeart/2005/8/layout/vList2"/>
    <dgm:cxn modelId="{D54EFA49-8DA6-994A-A918-DC80F9E38997}" type="presParOf" srcId="{7421EE20-2261-6E44-A844-2081DC7C34CC}" destId="{3BC2AFAE-8CE0-0A4B-AB88-6F05739697FD}" srcOrd="1" destOrd="0" presId="urn:microsoft.com/office/officeart/2005/8/layout/vList2"/>
    <dgm:cxn modelId="{B5BDE2C4-73DF-1047-B134-21DA9140FF71}" type="presParOf" srcId="{7421EE20-2261-6E44-A844-2081DC7C34CC}" destId="{0A9069C9-7C8A-DA4F-8908-D8A0B70C8AF6}" srcOrd="2" destOrd="0" presId="urn:microsoft.com/office/officeart/2005/8/layout/vList2"/>
    <dgm:cxn modelId="{0BB9D2DD-4722-7343-B465-20EE9007E9CF}" type="presParOf" srcId="{7421EE20-2261-6E44-A844-2081DC7C34CC}" destId="{CD8BB729-AEE4-704F-A0CA-F79232354190}" srcOrd="3" destOrd="0" presId="urn:microsoft.com/office/officeart/2005/8/layout/vList2"/>
    <dgm:cxn modelId="{00516172-9DD2-0447-B541-E40B6724590F}" type="presParOf" srcId="{7421EE20-2261-6E44-A844-2081DC7C34CC}" destId="{0A585A67-5694-B243-BA8C-08FD4D175435}" srcOrd="4" destOrd="0" presId="urn:microsoft.com/office/officeart/2005/8/layout/vList2"/>
    <dgm:cxn modelId="{EAC25A38-2039-E043-B88B-30F331A67A0D}" type="presParOf" srcId="{7421EE20-2261-6E44-A844-2081DC7C34CC}" destId="{1EE589CE-46BD-574D-8AA2-3280C3CFB93A}" srcOrd="5" destOrd="0" presId="urn:microsoft.com/office/officeart/2005/8/layout/vList2"/>
    <dgm:cxn modelId="{F353AE78-3959-C743-94A9-55E1E331C4F3}" type="presParOf" srcId="{7421EE20-2261-6E44-A844-2081DC7C34CC}" destId="{40AFBF59-F4CA-1343-99C0-66F26D590567}" srcOrd="6" destOrd="0" presId="urn:microsoft.com/office/officeart/2005/8/layout/vList2"/>
    <dgm:cxn modelId="{66A57324-473E-BD40-AE53-000A4D42770E}" type="presParOf" srcId="{7421EE20-2261-6E44-A844-2081DC7C34CC}" destId="{A9C122E5-0EEE-7A4A-8F80-F204E1F513E4}" srcOrd="7" destOrd="0" presId="urn:microsoft.com/office/officeart/2005/8/layout/vList2"/>
    <dgm:cxn modelId="{154D3AE6-A4E1-2D41-99E4-532387D58787}" type="presParOf" srcId="{7421EE20-2261-6E44-A844-2081DC7C34CC}" destId="{3C60EAD7-70B3-5840-ADD9-53F4E15EEFAC}" srcOrd="8" destOrd="0" presId="urn:microsoft.com/office/officeart/2005/8/layout/vList2"/>
    <dgm:cxn modelId="{63B244D2-7A22-9E47-9F8F-0695933CA3A6}" type="presParOf" srcId="{7421EE20-2261-6E44-A844-2081DC7C34CC}" destId="{37BDAD4B-BB77-D042-90BD-A33C7D2E2C57}" srcOrd="9" destOrd="0" presId="urn:microsoft.com/office/officeart/2005/8/layout/vList2"/>
    <dgm:cxn modelId="{515C1B05-98EA-F348-941F-080C6D32623C}" type="presParOf" srcId="{7421EE20-2261-6E44-A844-2081DC7C34CC}" destId="{972D30CA-4DBA-3842-B857-52A5CB25C5D6}" srcOrd="10" destOrd="0" presId="urn:microsoft.com/office/officeart/2005/8/layout/vList2"/>
    <dgm:cxn modelId="{B394016A-2382-304F-A21F-48FCCDD53765}" type="presParOf" srcId="{7421EE20-2261-6E44-A844-2081DC7C34CC}" destId="{3515C7B2-FB9E-DB43-91B4-5F35F0E17841}" srcOrd="11" destOrd="0" presId="urn:microsoft.com/office/officeart/2005/8/layout/vList2"/>
    <dgm:cxn modelId="{25D8C170-A4A1-3042-A407-22851D67E65F}" type="presParOf" srcId="{7421EE20-2261-6E44-A844-2081DC7C34CC}" destId="{B8088FBC-A2B0-EB47-9202-566251CD26DC}" srcOrd="12" destOrd="0" presId="urn:microsoft.com/office/officeart/2005/8/layout/vList2"/>
    <dgm:cxn modelId="{096BCFF3-59C6-9B4B-B8A7-C291BC5597DC}" type="presParOf" srcId="{7421EE20-2261-6E44-A844-2081DC7C34CC}" destId="{72934AF3-569A-7F40-A1BF-C57718F1CFAD}" srcOrd="13" destOrd="0" presId="urn:microsoft.com/office/officeart/2005/8/layout/vList2"/>
    <dgm:cxn modelId="{3F00B731-BFE6-5E43-8D7E-7B68B63BAA41}" type="presParOf" srcId="{7421EE20-2261-6E44-A844-2081DC7C34CC}" destId="{1AE270EF-42B7-5B4D-B12B-57BBAE7B4341}" srcOrd="14" destOrd="0" presId="urn:microsoft.com/office/officeart/2005/8/layout/vList2"/>
    <dgm:cxn modelId="{2ECE4F8A-7213-A547-B4D7-536BED8587DC}" type="presParOf" srcId="{7421EE20-2261-6E44-A844-2081DC7C34CC}" destId="{F4B160F9-F064-D74C-8E37-93702A94311A}" srcOrd="15" destOrd="0" presId="urn:microsoft.com/office/officeart/2005/8/layout/vList2"/>
    <dgm:cxn modelId="{C7FEB151-AF31-264D-8455-9E520C60C682}" type="presParOf" srcId="{7421EE20-2261-6E44-A844-2081DC7C34CC}" destId="{AF31ED37-19BD-3E48-9139-CCE73438F372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8F3118-32E9-0847-9E27-DF18D09358BF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3ACBC60F-0911-2046-8B78-D0F689754929}">
      <dgm:prSet/>
      <dgm:spPr/>
      <dgm:t>
        <a:bodyPr/>
        <a:lstStyle/>
        <a:p>
          <a:r>
            <a:rPr lang="et-EE" dirty="0" err="1"/>
            <a:t>Lithuania</a:t>
          </a:r>
          <a:endParaRPr lang="et-EE" dirty="0"/>
        </a:p>
      </dgm:t>
    </dgm:pt>
    <dgm:pt modelId="{76E98FDB-3B41-E447-9EB5-43D19148680F}" type="parTrans" cxnId="{2F514A41-736A-914E-9A5F-AB1DE60F2F0E}">
      <dgm:prSet/>
      <dgm:spPr/>
      <dgm:t>
        <a:bodyPr/>
        <a:lstStyle/>
        <a:p>
          <a:endParaRPr lang="en-US"/>
        </a:p>
      </dgm:t>
    </dgm:pt>
    <dgm:pt modelId="{0A5F3EB3-9542-DE44-B45D-BB0E175B740F}" type="sibTrans" cxnId="{2F514A41-736A-914E-9A5F-AB1DE60F2F0E}">
      <dgm:prSet/>
      <dgm:spPr/>
      <dgm:t>
        <a:bodyPr/>
        <a:lstStyle/>
        <a:p>
          <a:endParaRPr lang="en-US"/>
        </a:p>
      </dgm:t>
    </dgm:pt>
    <dgm:pt modelId="{BD64D488-5700-DC4B-8768-9551A12B69AB}">
      <dgm:prSet/>
      <dgm:spPr/>
      <dgm:t>
        <a:bodyPr/>
        <a:lstStyle/>
        <a:p>
          <a:r>
            <a:rPr lang="en-US"/>
            <a:t>Luxembourg</a:t>
          </a:r>
          <a:endParaRPr lang="et-EE"/>
        </a:p>
      </dgm:t>
    </dgm:pt>
    <dgm:pt modelId="{CA5C802A-46B9-5245-8C28-767128CBB466}" type="parTrans" cxnId="{616B1CF1-50A0-354F-96DB-8D268138230E}">
      <dgm:prSet/>
      <dgm:spPr/>
      <dgm:t>
        <a:bodyPr/>
        <a:lstStyle/>
        <a:p>
          <a:endParaRPr lang="en-US"/>
        </a:p>
      </dgm:t>
    </dgm:pt>
    <dgm:pt modelId="{D95F75FD-EE85-AD4F-B3F2-99D26775382B}" type="sibTrans" cxnId="{616B1CF1-50A0-354F-96DB-8D268138230E}">
      <dgm:prSet/>
      <dgm:spPr/>
      <dgm:t>
        <a:bodyPr/>
        <a:lstStyle/>
        <a:p>
          <a:endParaRPr lang="en-US"/>
        </a:p>
      </dgm:t>
    </dgm:pt>
    <dgm:pt modelId="{5FE64476-415E-3C45-9427-416218112AE2}">
      <dgm:prSet/>
      <dgm:spPr/>
      <dgm:t>
        <a:bodyPr/>
        <a:lstStyle/>
        <a:p>
          <a:r>
            <a:rPr lang="en-US"/>
            <a:t>Netherlands</a:t>
          </a:r>
          <a:endParaRPr lang="et-EE"/>
        </a:p>
      </dgm:t>
    </dgm:pt>
    <dgm:pt modelId="{F12F5E8D-6B50-1945-9FC4-977DC087356C}" type="parTrans" cxnId="{7A68D6A4-DF32-FB4A-8F83-AD0B5F7B59C7}">
      <dgm:prSet/>
      <dgm:spPr/>
      <dgm:t>
        <a:bodyPr/>
        <a:lstStyle/>
        <a:p>
          <a:endParaRPr lang="en-US"/>
        </a:p>
      </dgm:t>
    </dgm:pt>
    <dgm:pt modelId="{68FB6798-3F43-1445-AD0C-4BE34EA7B479}" type="sibTrans" cxnId="{7A68D6A4-DF32-FB4A-8F83-AD0B5F7B59C7}">
      <dgm:prSet/>
      <dgm:spPr/>
      <dgm:t>
        <a:bodyPr/>
        <a:lstStyle/>
        <a:p>
          <a:endParaRPr lang="en-US"/>
        </a:p>
      </dgm:t>
    </dgm:pt>
    <dgm:pt modelId="{707CA33F-CB4E-2E46-9028-19DB6EE69829}">
      <dgm:prSet/>
      <dgm:spPr/>
      <dgm:t>
        <a:bodyPr/>
        <a:lstStyle/>
        <a:p>
          <a:r>
            <a:rPr lang="en-US"/>
            <a:t>Norway</a:t>
          </a:r>
          <a:endParaRPr lang="et-EE"/>
        </a:p>
      </dgm:t>
    </dgm:pt>
    <dgm:pt modelId="{A1369755-A28B-B041-873A-7BF2483DF281}" type="parTrans" cxnId="{BE69A755-D21C-7345-A69F-D2C882969D20}">
      <dgm:prSet/>
      <dgm:spPr/>
      <dgm:t>
        <a:bodyPr/>
        <a:lstStyle/>
        <a:p>
          <a:endParaRPr lang="en-US"/>
        </a:p>
      </dgm:t>
    </dgm:pt>
    <dgm:pt modelId="{1186F999-6A4E-9F48-924E-576055074776}" type="sibTrans" cxnId="{BE69A755-D21C-7345-A69F-D2C882969D20}">
      <dgm:prSet/>
      <dgm:spPr/>
      <dgm:t>
        <a:bodyPr/>
        <a:lstStyle/>
        <a:p>
          <a:endParaRPr lang="en-US"/>
        </a:p>
      </dgm:t>
    </dgm:pt>
    <dgm:pt modelId="{42CCF84C-FC66-894B-8BB5-710CD96BFC51}">
      <dgm:prSet/>
      <dgm:spPr/>
      <dgm:t>
        <a:bodyPr/>
        <a:lstStyle/>
        <a:p>
          <a:r>
            <a:rPr lang="en-US"/>
            <a:t>Portugal</a:t>
          </a:r>
          <a:endParaRPr lang="et-EE"/>
        </a:p>
      </dgm:t>
    </dgm:pt>
    <dgm:pt modelId="{06C97BB9-9E63-8142-943D-51AEFD002ABC}" type="parTrans" cxnId="{E2FDBD45-1C92-F646-8FC8-A45E27C55077}">
      <dgm:prSet/>
      <dgm:spPr/>
      <dgm:t>
        <a:bodyPr/>
        <a:lstStyle/>
        <a:p>
          <a:endParaRPr lang="en-US"/>
        </a:p>
      </dgm:t>
    </dgm:pt>
    <dgm:pt modelId="{E1D5E035-FB24-F84B-821E-51592E377480}" type="sibTrans" cxnId="{E2FDBD45-1C92-F646-8FC8-A45E27C55077}">
      <dgm:prSet/>
      <dgm:spPr/>
      <dgm:t>
        <a:bodyPr/>
        <a:lstStyle/>
        <a:p>
          <a:endParaRPr lang="en-US"/>
        </a:p>
      </dgm:t>
    </dgm:pt>
    <dgm:pt modelId="{9C2E95D1-5383-CA4F-8541-2A7E7B321F83}">
      <dgm:prSet/>
      <dgm:spPr/>
      <dgm:t>
        <a:bodyPr/>
        <a:lstStyle/>
        <a:p>
          <a:r>
            <a:rPr lang="en-US"/>
            <a:t>Spain</a:t>
          </a:r>
          <a:endParaRPr lang="et-EE"/>
        </a:p>
      </dgm:t>
    </dgm:pt>
    <dgm:pt modelId="{B1981789-D679-2A46-B84A-108221DAD017}" type="parTrans" cxnId="{C919CA63-8221-154A-AF91-5118FF07A91D}">
      <dgm:prSet/>
      <dgm:spPr/>
      <dgm:t>
        <a:bodyPr/>
        <a:lstStyle/>
        <a:p>
          <a:endParaRPr lang="en-US"/>
        </a:p>
      </dgm:t>
    </dgm:pt>
    <dgm:pt modelId="{BBBADE4C-D503-F340-95E5-CE4DF24EB2B7}" type="sibTrans" cxnId="{C919CA63-8221-154A-AF91-5118FF07A91D}">
      <dgm:prSet/>
      <dgm:spPr/>
      <dgm:t>
        <a:bodyPr/>
        <a:lstStyle/>
        <a:p>
          <a:endParaRPr lang="en-US"/>
        </a:p>
      </dgm:t>
    </dgm:pt>
    <dgm:pt modelId="{7D531D4E-6D0C-F843-A39A-2E9A6E0D5881}">
      <dgm:prSet/>
      <dgm:spPr/>
      <dgm:t>
        <a:bodyPr/>
        <a:lstStyle/>
        <a:p>
          <a:r>
            <a:rPr lang="en-US"/>
            <a:t>Sweden</a:t>
          </a:r>
          <a:endParaRPr lang="et-EE"/>
        </a:p>
      </dgm:t>
    </dgm:pt>
    <dgm:pt modelId="{F3D2007B-EF44-4848-B6FE-ED5E32F39D47}" type="parTrans" cxnId="{C9CCD927-6184-A74D-818B-EBF3F0C798E4}">
      <dgm:prSet/>
      <dgm:spPr/>
      <dgm:t>
        <a:bodyPr/>
        <a:lstStyle/>
        <a:p>
          <a:endParaRPr lang="en-US"/>
        </a:p>
      </dgm:t>
    </dgm:pt>
    <dgm:pt modelId="{299E371B-38BC-A24F-BAF2-8FA546D8BB0A}" type="sibTrans" cxnId="{C9CCD927-6184-A74D-818B-EBF3F0C798E4}">
      <dgm:prSet/>
      <dgm:spPr/>
      <dgm:t>
        <a:bodyPr/>
        <a:lstStyle/>
        <a:p>
          <a:endParaRPr lang="en-US"/>
        </a:p>
      </dgm:t>
    </dgm:pt>
    <dgm:pt modelId="{AC946253-E5FF-734D-B681-992EE328E3AF}">
      <dgm:prSet/>
      <dgm:spPr/>
      <dgm:t>
        <a:bodyPr/>
        <a:lstStyle/>
        <a:p>
          <a:r>
            <a:rPr lang="en-US"/>
            <a:t>Switzerland</a:t>
          </a:r>
          <a:endParaRPr lang="et-EE"/>
        </a:p>
      </dgm:t>
    </dgm:pt>
    <dgm:pt modelId="{F77B2E90-6F8C-8149-A7B0-1CB46D03F937}" type="parTrans" cxnId="{F7269AE8-6556-2845-8B1E-45D03A035C6D}">
      <dgm:prSet/>
      <dgm:spPr/>
      <dgm:t>
        <a:bodyPr/>
        <a:lstStyle/>
        <a:p>
          <a:endParaRPr lang="en-US"/>
        </a:p>
      </dgm:t>
    </dgm:pt>
    <dgm:pt modelId="{3F609AAB-CEE9-4141-B4F4-79808380A38E}" type="sibTrans" cxnId="{F7269AE8-6556-2845-8B1E-45D03A035C6D}">
      <dgm:prSet/>
      <dgm:spPr/>
      <dgm:t>
        <a:bodyPr/>
        <a:lstStyle/>
        <a:p>
          <a:endParaRPr lang="en-US"/>
        </a:p>
      </dgm:t>
    </dgm:pt>
    <dgm:pt modelId="{3323D4C9-2FCC-F44E-8FCB-4BF41DED0B61}">
      <dgm:prSet/>
      <dgm:spPr/>
      <dgm:t>
        <a:bodyPr/>
        <a:lstStyle/>
        <a:p>
          <a:r>
            <a:rPr lang="en-US"/>
            <a:t>UK</a:t>
          </a:r>
          <a:endParaRPr lang="et-EE"/>
        </a:p>
      </dgm:t>
    </dgm:pt>
    <dgm:pt modelId="{A0566CE0-28D9-074F-8F23-78979F114FDA}" type="parTrans" cxnId="{BB1A7EBB-38F1-2947-A021-A3CDA9EF5A09}">
      <dgm:prSet/>
      <dgm:spPr/>
      <dgm:t>
        <a:bodyPr/>
        <a:lstStyle/>
        <a:p>
          <a:endParaRPr lang="en-US"/>
        </a:p>
      </dgm:t>
    </dgm:pt>
    <dgm:pt modelId="{63159053-7A65-6E4F-9B4A-DC367D3D40F1}" type="sibTrans" cxnId="{BB1A7EBB-38F1-2947-A021-A3CDA9EF5A09}">
      <dgm:prSet/>
      <dgm:spPr/>
      <dgm:t>
        <a:bodyPr/>
        <a:lstStyle/>
        <a:p>
          <a:endParaRPr lang="en-US"/>
        </a:p>
      </dgm:t>
    </dgm:pt>
    <dgm:pt modelId="{847CFEE1-9D9F-3447-B781-1102C563E3D7}" type="pres">
      <dgm:prSet presAssocID="{B88F3118-32E9-0847-9E27-DF18D09358BF}" presName="linear" presStyleCnt="0">
        <dgm:presLayoutVars>
          <dgm:animLvl val="lvl"/>
          <dgm:resizeHandles val="exact"/>
        </dgm:presLayoutVars>
      </dgm:prSet>
      <dgm:spPr/>
    </dgm:pt>
    <dgm:pt modelId="{06F4240E-B247-1949-BFB7-3EC3F7D774D7}" type="pres">
      <dgm:prSet presAssocID="{3ACBC60F-0911-2046-8B78-D0F689754929}" presName="parentText" presStyleLbl="node1" presStyleIdx="0" presStyleCnt="9" custLinFactNeighborX="1516" custLinFactNeighborY="16164">
        <dgm:presLayoutVars>
          <dgm:chMax val="0"/>
          <dgm:bulletEnabled val="1"/>
        </dgm:presLayoutVars>
      </dgm:prSet>
      <dgm:spPr/>
    </dgm:pt>
    <dgm:pt modelId="{E85ED56F-8BFE-5E45-887B-D46C0A302093}" type="pres">
      <dgm:prSet presAssocID="{0A5F3EB3-9542-DE44-B45D-BB0E175B740F}" presName="spacer" presStyleCnt="0"/>
      <dgm:spPr/>
    </dgm:pt>
    <dgm:pt modelId="{C12F4A64-20C3-C74B-B473-1E2CC8015B99}" type="pres">
      <dgm:prSet presAssocID="{BD64D488-5700-DC4B-8768-9551A12B69AB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2C0FBDE2-80F9-0E48-86AC-1B7C80F69777}" type="pres">
      <dgm:prSet presAssocID="{D95F75FD-EE85-AD4F-B3F2-99D26775382B}" presName="spacer" presStyleCnt="0"/>
      <dgm:spPr/>
    </dgm:pt>
    <dgm:pt modelId="{C519437E-20C3-4D4B-B596-D5478B753B0D}" type="pres">
      <dgm:prSet presAssocID="{5FE64476-415E-3C45-9427-416218112AE2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F451F042-620C-1F48-AFDF-7A093D9C12E2}" type="pres">
      <dgm:prSet presAssocID="{68FB6798-3F43-1445-AD0C-4BE34EA7B479}" presName="spacer" presStyleCnt="0"/>
      <dgm:spPr/>
    </dgm:pt>
    <dgm:pt modelId="{4EE841DF-4423-E54D-BECF-67466E2CA171}" type="pres">
      <dgm:prSet presAssocID="{707CA33F-CB4E-2E46-9028-19DB6EE69829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52425511-11D5-9246-9050-574856A979D2}" type="pres">
      <dgm:prSet presAssocID="{1186F999-6A4E-9F48-924E-576055074776}" presName="spacer" presStyleCnt="0"/>
      <dgm:spPr/>
    </dgm:pt>
    <dgm:pt modelId="{E7A1CC1E-24F5-7B40-86FD-BD9C8F26E31E}" type="pres">
      <dgm:prSet presAssocID="{42CCF84C-FC66-894B-8BB5-710CD96BFC51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1DA920FF-18B7-FB4D-9BAC-F4B4184B8DFE}" type="pres">
      <dgm:prSet presAssocID="{E1D5E035-FB24-F84B-821E-51592E377480}" presName="spacer" presStyleCnt="0"/>
      <dgm:spPr/>
    </dgm:pt>
    <dgm:pt modelId="{75116421-CFB4-D84F-A7F6-99EE43E8B882}" type="pres">
      <dgm:prSet presAssocID="{9C2E95D1-5383-CA4F-8541-2A7E7B321F83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A03DD7D8-1B4F-F44F-850A-034FFCBD1B83}" type="pres">
      <dgm:prSet presAssocID="{BBBADE4C-D503-F340-95E5-CE4DF24EB2B7}" presName="spacer" presStyleCnt="0"/>
      <dgm:spPr/>
    </dgm:pt>
    <dgm:pt modelId="{795D53FD-E258-AA4D-B043-DD90E3123086}" type="pres">
      <dgm:prSet presAssocID="{7D531D4E-6D0C-F843-A39A-2E9A6E0D5881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5A9E68D9-C734-D340-AFB0-DF8A31367B7A}" type="pres">
      <dgm:prSet presAssocID="{299E371B-38BC-A24F-BAF2-8FA546D8BB0A}" presName="spacer" presStyleCnt="0"/>
      <dgm:spPr/>
    </dgm:pt>
    <dgm:pt modelId="{9F1B321A-A2E0-9B46-B649-1B7F6A07F388}" type="pres">
      <dgm:prSet presAssocID="{AC946253-E5FF-734D-B681-992EE328E3AF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0C7586A0-F136-F548-A9DC-10F8AEA86F27}" type="pres">
      <dgm:prSet presAssocID="{3F609AAB-CEE9-4141-B4F4-79808380A38E}" presName="spacer" presStyleCnt="0"/>
      <dgm:spPr/>
    </dgm:pt>
    <dgm:pt modelId="{88337E96-034A-4A4B-B208-92F9548F58C0}" type="pres">
      <dgm:prSet presAssocID="{3323D4C9-2FCC-F44E-8FCB-4BF41DED0B61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E9883912-4E24-4548-BC44-B4BBF01A2BE3}" type="presOf" srcId="{3323D4C9-2FCC-F44E-8FCB-4BF41DED0B61}" destId="{88337E96-034A-4A4B-B208-92F9548F58C0}" srcOrd="0" destOrd="0" presId="urn:microsoft.com/office/officeart/2005/8/layout/vList2"/>
    <dgm:cxn modelId="{08F4AF1D-405C-AA4B-86C3-FC0C67057A7E}" type="presOf" srcId="{BD64D488-5700-DC4B-8768-9551A12B69AB}" destId="{C12F4A64-20C3-C74B-B473-1E2CC8015B99}" srcOrd="0" destOrd="0" presId="urn:microsoft.com/office/officeart/2005/8/layout/vList2"/>
    <dgm:cxn modelId="{C9CCD927-6184-A74D-818B-EBF3F0C798E4}" srcId="{B88F3118-32E9-0847-9E27-DF18D09358BF}" destId="{7D531D4E-6D0C-F843-A39A-2E9A6E0D5881}" srcOrd="6" destOrd="0" parTransId="{F3D2007B-EF44-4848-B6FE-ED5E32F39D47}" sibTransId="{299E371B-38BC-A24F-BAF2-8FA546D8BB0A}"/>
    <dgm:cxn modelId="{BB984A2A-7DAE-AC44-9991-5FD21A33FAE4}" type="presOf" srcId="{7D531D4E-6D0C-F843-A39A-2E9A6E0D5881}" destId="{795D53FD-E258-AA4D-B043-DD90E3123086}" srcOrd="0" destOrd="0" presId="urn:microsoft.com/office/officeart/2005/8/layout/vList2"/>
    <dgm:cxn modelId="{2F514A41-736A-914E-9A5F-AB1DE60F2F0E}" srcId="{B88F3118-32E9-0847-9E27-DF18D09358BF}" destId="{3ACBC60F-0911-2046-8B78-D0F689754929}" srcOrd="0" destOrd="0" parTransId="{76E98FDB-3B41-E447-9EB5-43D19148680F}" sibTransId="{0A5F3EB3-9542-DE44-B45D-BB0E175B740F}"/>
    <dgm:cxn modelId="{E2FDBD45-1C92-F646-8FC8-A45E27C55077}" srcId="{B88F3118-32E9-0847-9E27-DF18D09358BF}" destId="{42CCF84C-FC66-894B-8BB5-710CD96BFC51}" srcOrd="4" destOrd="0" parTransId="{06C97BB9-9E63-8142-943D-51AEFD002ABC}" sibTransId="{E1D5E035-FB24-F84B-821E-51592E377480}"/>
    <dgm:cxn modelId="{AF71FB4D-6D69-7F42-AEC1-F0D231916A30}" type="presOf" srcId="{707CA33F-CB4E-2E46-9028-19DB6EE69829}" destId="{4EE841DF-4423-E54D-BECF-67466E2CA171}" srcOrd="0" destOrd="0" presId="urn:microsoft.com/office/officeart/2005/8/layout/vList2"/>
    <dgm:cxn modelId="{BE69A755-D21C-7345-A69F-D2C882969D20}" srcId="{B88F3118-32E9-0847-9E27-DF18D09358BF}" destId="{707CA33F-CB4E-2E46-9028-19DB6EE69829}" srcOrd="3" destOrd="0" parTransId="{A1369755-A28B-B041-873A-7BF2483DF281}" sibTransId="{1186F999-6A4E-9F48-924E-576055074776}"/>
    <dgm:cxn modelId="{C919CA63-8221-154A-AF91-5118FF07A91D}" srcId="{B88F3118-32E9-0847-9E27-DF18D09358BF}" destId="{9C2E95D1-5383-CA4F-8541-2A7E7B321F83}" srcOrd="5" destOrd="0" parTransId="{B1981789-D679-2A46-B84A-108221DAD017}" sibTransId="{BBBADE4C-D503-F340-95E5-CE4DF24EB2B7}"/>
    <dgm:cxn modelId="{A09CFD6A-39FD-9545-9B61-146910944E57}" type="presOf" srcId="{B88F3118-32E9-0847-9E27-DF18D09358BF}" destId="{847CFEE1-9D9F-3447-B781-1102C563E3D7}" srcOrd="0" destOrd="0" presId="urn:microsoft.com/office/officeart/2005/8/layout/vList2"/>
    <dgm:cxn modelId="{75CE9896-8328-C94E-B79F-8DC4A4549FB7}" type="presOf" srcId="{3ACBC60F-0911-2046-8B78-D0F689754929}" destId="{06F4240E-B247-1949-BFB7-3EC3F7D774D7}" srcOrd="0" destOrd="0" presId="urn:microsoft.com/office/officeart/2005/8/layout/vList2"/>
    <dgm:cxn modelId="{7A68D6A4-DF32-FB4A-8F83-AD0B5F7B59C7}" srcId="{B88F3118-32E9-0847-9E27-DF18D09358BF}" destId="{5FE64476-415E-3C45-9427-416218112AE2}" srcOrd="2" destOrd="0" parTransId="{F12F5E8D-6B50-1945-9FC4-977DC087356C}" sibTransId="{68FB6798-3F43-1445-AD0C-4BE34EA7B479}"/>
    <dgm:cxn modelId="{11D8A5AF-D105-0444-A3F5-27963527AD31}" type="presOf" srcId="{5FE64476-415E-3C45-9427-416218112AE2}" destId="{C519437E-20C3-4D4B-B596-D5478B753B0D}" srcOrd="0" destOrd="0" presId="urn:microsoft.com/office/officeart/2005/8/layout/vList2"/>
    <dgm:cxn modelId="{0455BCB3-A281-AF44-82F3-4142A315892C}" type="presOf" srcId="{9C2E95D1-5383-CA4F-8541-2A7E7B321F83}" destId="{75116421-CFB4-D84F-A7F6-99EE43E8B882}" srcOrd="0" destOrd="0" presId="urn:microsoft.com/office/officeart/2005/8/layout/vList2"/>
    <dgm:cxn modelId="{DA7B07B5-613B-7A4B-9919-13C7005DEAE7}" type="presOf" srcId="{AC946253-E5FF-734D-B681-992EE328E3AF}" destId="{9F1B321A-A2E0-9B46-B649-1B7F6A07F388}" srcOrd="0" destOrd="0" presId="urn:microsoft.com/office/officeart/2005/8/layout/vList2"/>
    <dgm:cxn modelId="{BB1A7EBB-38F1-2947-A021-A3CDA9EF5A09}" srcId="{B88F3118-32E9-0847-9E27-DF18D09358BF}" destId="{3323D4C9-2FCC-F44E-8FCB-4BF41DED0B61}" srcOrd="8" destOrd="0" parTransId="{A0566CE0-28D9-074F-8F23-78979F114FDA}" sibTransId="{63159053-7A65-6E4F-9B4A-DC367D3D40F1}"/>
    <dgm:cxn modelId="{EF32CDBE-9357-694C-B3D3-14CE881167EA}" type="presOf" srcId="{42CCF84C-FC66-894B-8BB5-710CD96BFC51}" destId="{E7A1CC1E-24F5-7B40-86FD-BD9C8F26E31E}" srcOrd="0" destOrd="0" presId="urn:microsoft.com/office/officeart/2005/8/layout/vList2"/>
    <dgm:cxn modelId="{F7269AE8-6556-2845-8B1E-45D03A035C6D}" srcId="{B88F3118-32E9-0847-9E27-DF18D09358BF}" destId="{AC946253-E5FF-734D-B681-992EE328E3AF}" srcOrd="7" destOrd="0" parTransId="{F77B2E90-6F8C-8149-A7B0-1CB46D03F937}" sibTransId="{3F609AAB-CEE9-4141-B4F4-79808380A38E}"/>
    <dgm:cxn modelId="{616B1CF1-50A0-354F-96DB-8D268138230E}" srcId="{B88F3118-32E9-0847-9E27-DF18D09358BF}" destId="{BD64D488-5700-DC4B-8768-9551A12B69AB}" srcOrd="1" destOrd="0" parTransId="{CA5C802A-46B9-5245-8C28-767128CBB466}" sibTransId="{D95F75FD-EE85-AD4F-B3F2-99D26775382B}"/>
    <dgm:cxn modelId="{8A2BC5AE-A2AF-A14D-BB80-4F5C0F2F4A08}" type="presParOf" srcId="{847CFEE1-9D9F-3447-B781-1102C563E3D7}" destId="{06F4240E-B247-1949-BFB7-3EC3F7D774D7}" srcOrd="0" destOrd="0" presId="urn:microsoft.com/office/officeart/2005/8/layout/vList2"/>
    <dgm:cxn modelId="{01825B58-76A4-3948-A743-E13EE11FDFA0}" type="presParOf" srcId="{847CFEE1-9D9F-3447-B781-1102C563E3D7}" destId="{E85ED56F-8BFE-5E45-887B-D46C0A302093}" srcOrd="1" destOrd="0" presId="urn:microsoft.com/office/officeart/2005/8/layout/vList2"/>
    <dgm:cxn modelId="{89083C06-BE3F-F840-803D-D162AE178F4E}" type="presParOf" srcId="{847CFEE1-9D9F-3447-B781-1102C563E3D7}" destId="{C12F4A64-20C3-C74B-B473-1E2CC8015B99}" srcOrd="2" destOrd="0" presId="urn:microsoft.com/office/officeart/2005/8/layout/vList2"/>
    <dgm:cxn modelId="{CEC78478-8A86-8344-97E5-B880E63FEC17}" type="presParOf" srcId="{847CFEE1-9D9F-3447-B781-1102C563E3D7}" destId="{2C0FBDE2-80F9-0E48-86AC-1B7C80F69777}" srcOrd="3" destOrd="0" presId="urn:microsoft.com/office/officeart/2005/8/layout/vList2"/>
    <dgm:cxn modelId="{59FA09C7-1B30-CE49-8349-62D058E6A7BA}" type="presParOf" srcId="{847CFEE1-9D9F-3447-B781-1102C563E3D7}" destId="{C519437E-20C3-4D4B-B596-D5478B753B0D}" srcOrd="4" destOrd="0" presId="urn:microsoft.com/office/officeart/2005/8/layout/vList2"/>
    <dgm:cxn modelId="{BE654A1F-38CB-B747-97E4-CFCEDE4C519A}" type="presParOf" srcId="{847CFEE1-9D9F-3447-B781-1102C563E3D7}" destId="{F451F042-620C-1F48-AFDF-7A093D9C12E2}" srcOrd="5" destOrd="0" presId="urn:microsoft.com/office/officeart/2005/8/layout/vList2"/>
    <dgm:cxn modelId="{F95FDAC8-3EC9-6D45-B157-B1F8D7873B61}" type="presParOf" srcId="{847CFEE1-9D9F-3447-B781-1102C563E3D7}" destId="{4EE841DF-4423-E54D-BECF-67466E2CA171}" srcOrd="6" destOrd="0" presId="urn:microsoft.com/office/officeart/2005/8/layout/vList2"/>
    <dgm:cxn modelId="{66F2B9C8-CB7C-0445-B13C-BD977F66109C}" type="presParOf" srcId="{847CFEE1-9D9F-3447-B781-1102C563E3D7}" destId="{52425511-11D5-9246-9050-574856A979D2}" srcOrd="7" destOrd="0" presId="urn:microsoft.com/office/officeart/2005/8/layout/vList2"/>
    <dgm:cxn modelId="{D20E5213-B7AE-6941-96C8-AAEB8F4495E1}" type="presParOf" srcId="{847CFEE1-9D9F-3447-B781-1102C563E3D7}" destId="{E7A1CC1E-24F5-7B40-86FD-BD9C8F26E31E}" srcOrd="8" destOrd="0" presId="urn:microsoft.com/office/officeart/2005/8/layout/vList2"/>
    <dgm:cxn modelId="{E8DE8F6C-0FAC-BA44-A0F5-6D86030755DC}" type="presParOf" srcId="{847CFEE1-9D9F-3447-B781-1102C563E3D7}" destId="{1DA920FF-18B7-FB4D-9BAC-F4B4184B8DFE}" srcOrd="9" destOrd="0" presId="urn:microsoft.com/office/officeart/2005/8/layout/vList2"/>
    <dgm:cxn modelId="{09C06CC3-D635-0345-A383-AF1A87EAE418}" type="presParOf" srcId="{847CFEE1-9D9F-3447-B781-1102C563E3D7}" destId="{75116421-CFB4-D84F-A7F6-99EE43E8B882}" srcOrd="10" destOrd="0" presId="urn:microsoft.com/office/officeart/2005/8/layout/vList2"/>
    <dgm:cxn modelId="{059E1B5E-1F0F-0F45-82D3-827E03FFDB57}" type="presParOf" srcId="{847CFEE1-9D9F-3447-B781-1102C563E3D7}" destId="{A03DD7D8-1B4F-F44F-850A-034FFCBD1B83}" srcOrd="11" destOrd="0" presId="urn:microsoft.com/office/officeart/2005/8/layout/vList2"/>
    <dgm:cxn modelId="{3CD94DB6-7C15-284C-823D-AE2CD8859E3D}" type="presParOf" srcId="{847CFEE1-9D9F-3447-B781-1102C563E3D7}" destId="{795D53FD-E258-AA4D-B043-DD90E3123086}" srcOrd="12" destOrd="0" presId="urn:microsoft.com/office/officeart/2005/8/layout/vList2"/>
    <dgm:cxn modelId="{BB582F55-BBB5-444F-80C1-CF170274A149}" type="presParOf" srcId="{847CFEE1-9D9F-3447-B781-1102C563E3D7}" destId="{5A9E68D9-C734-D340-AFB0-DF8A31367B7A}" srcOrd="13" destOrd="0" presId="urn:microsoft.com/office/officeart/2005/8/layout/vList2"/>
    <dgm:cxn modelId="{F5AEC05D-35FD-2A4B-8907-B4976A387354}" type="presParOf" srcId="{847CFEE1-9D9F-3447-B781-1102C563E3D7}" destId="{9F1B321A-A2E0-9B46-B649-1B7F6A07F388}" srcOrd="14" destOrd="0" presId="urn:microsoft.com/office/officeart/2005/8/layout/vList2"/>
    <dgm:cxn modelId="{3E0AF8C7-19FA-9E41-9CA1-DF64320F0837}" type="presParOf" srcId="{847CFEE1-9D9F-3447-B781-1102C563E3D7}" destId="{0C7586A0-F136-F548-A9DC-10F8AEA86F27}" srcOrd="15" destOrd="0" presId="urn:microsoft.com/office/officeart/2005/8/layout/vList2"/>
    <dgm:cxn modelId="{1C1D9807-665F-144C-8F84-30BDEAC6B115}" type="presParOf" srcId="{847CFEE1-9D9F-3447-B781-1102C563E3D7}" destId="{88337E96-034A-4A4B-B208-92F9548F58C0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34291E-AA2D-8A45-9E82-F5288CA88AE7}" type="doc">
      <dgm:prSet loTypeId="urn:microsoft.com/office/officeart/2005/8/layout/default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03A07EC-52C1-0C4F-A46D-44DB3586BBB9}">
      <dgm:prSet/>
      <dgm:spPr/>
      <dgm:t>
        <a:bodyPr/>
        <a:lstStyle/>
        <a:p>
          <a:r>
            <a:rPr lang="et-EE" dirty="0" err="1"/>
            <a:t>Workshops</a:t>
          </a:r>
          <a:r>
            <a:rPr lang="et-EE" dirty="0"/>
            <a:t> on </a:t>
          </a:r>
          <a:r>
            <a:rPr lang="et-EE" dirty="0" err="1"/>
            <a:t>IaaS</a:t>
          </a:r>
          <a:r>
            <a:rPr lang="et-EE" dirty="0"/>
            <a:t>: Microsoft </a:t>
          </a:r>
          <a:r>
            <a:rPr lang="et-EE" dirty="0" err="1"/>
            <a:t>Azure</a:t>
          </a:r>
          <a:r>
            <a:rPr lang="et-EE" dirty="0"/>
            <a:t> and </a:t>
          </a:r>
          <a:r>
            <a:rPr lang="et-EE" dirty="0" err="1"/>
            <a:t>Amazon</a:t>
          </a:r>
          <a:r>
            <a:rPr lang="et-EE" dirty="0"/>
            <a:t> </a:t>
          </a:r>
          <a:r>
            <a:rPr lang="et-EE" dirty="0" err="1"/>
            <a:t>Web</a:t>
          </a:r>
          <a:r>
            <a:rPr lang="et-EE" dirty="0"/>
            <a:t> </a:t>
          </a:r>
          <a:r>
            <a:rPr lang="et-EE" dirty="0" err="1"/>
            <a:t>Services</a:t>
          </a:r>
          <a:r>
            <a:rPr lang="et-EE" dirty="0"/>
            <a:t> (AWS)</a:t>
          </a:r>
        </a:p>
      </dgm:t>
    </dgm:pt>
    <dgm:pt modelId="{21FDB4DF-B956-0E40-910F-040B63A61650}" type="parTrans" cxnId="{66D7D0DE-107B-EB41-BE5B-FEE7D85C5765}">
      <dgm:prSet/>
      <dgm:spPr/>
      <dgm:t>
        <a:bodyPr/>
        <a:lstStyle/>
        <a:p>
          <a:endParaRPr lang="en-US"/>
        </a:p>
      </dgm:t>
    </dgm:pt>
    <dgm:pt modelId="{388C0813-24A2-5E42-A657-7F39A4CE2ABB}" type="sibTrans" cxnId="{66D7D0DE-107B-EB41-BE5B-FEE7D85C5765}">
      <dgm:prSet/>
      <dgm:spPr/>
      <dgm:t>
        <a:bodyPr/>
        <a:lstStyle/>
        <a:p>
          <a:endParaRPr lang="en-US"/>
        </a:p>
      </dgm:t>
    </dgm:pt>
    <dgm:pt modelId="{67C7512B-B9E4-B449-A513-ABE2FC51B5E5}">
      <dgm:prSet/>
      <dgm:spPr/>
      <dgm:t>
        <a:bodyPr/>
        <a:lstStyle/>
        <a:p>
          <a:r>
            <a:rPr lang="et-EE" dirty="0" err="1"/>
            <a:t>Preferential</a:t>
          </a:r>
          <a:r>
            <a:rPr lang="et-EE" dirty="0"/>
            <a:t> </a:t>
          </a:r>
          <a:r>
            <a:rPr lang="et-EE" dirty="0" err="1"/>
            <a:t>offers</a:t>
          </a:r>
          <a:r>
            <a:rPr lang="et-EE" dirty="0"/>
            <a:t> </a:t>
          </a:r>
          <a:r>
            <a:rPr lang="et-EE" dirty="0" err="1"/>
            <a:t>through</a:t>
          </a:r>
          <a:r>
            <a:rPr lang="et-EE" dirty="0"/>
            <a:t> GÉANT</a:t>
          </a:r>
        </a:p>
      </dgm:t>
    </dgm:pt>
    <dgm:pt modelId="{09DFBB51-DDF5-3240-A203-666AFA6A56B3}" type="parTrans" cxnId="{62DDD10A-EDD4-4642-9908-97DF9E8443AB}">
      <dgm:prSet/>
      <dgm:spPr/>
      <dgm:t>
        <a:bodyPr/>
        <a:lstStyle/>
        <a:p>
          <a:endParaRPr lang="en-US"/>
        </a:p>
      </dgm:t>
    </dgm:pt>
    <dgm:pt modelId="{A89EA0B1-AF12-7945-9769-10C403EFA50E}" type="sibTrans" cxnId="{62DDD10A-EDD4-4642-9908-97DF9E8443AB}">
      <dgm:prSet/>
      <dgm:spPr/>
      <dgm:t>
        <a:bodyPr/>
        <a:lstStyle/>
        <a:p>
          <a:endParaRPr lang="en-US"/>
        </a:p>
      </dgm:t>
    </dgm:pt>
    <dgm:pt modelId="{5882B00D-8E06-E242-908E-63CBEA9D9317}">
      <dgm:prSet/>
      <dgm:spPr/>
      <dgm:t>
        <a:bodyPr/>
        <a:lstStyle/>
        <a:p>
          <a:r>
            <a:rPr lang="et-EE" dirty="0"/>
            <a:t>GDPR </a:t>
          </a:r>
          <a:r>
            <a:rPr lang="et-EE" dirty="0" err="1"/>
            <a:t>amendments</a:t>
          </a:r>
          <a:r>
            <a:rPr lang="et-EE" dirty="0"/>
            <a:t> </a:t>
          </a:r>
          <a:r>
            <a:rPr lang="et-EE" dirty="0" err="1"/>
            <a:t>for</a:t>
          </a:r>
          <a:r>
            <a:rPr lang="et-EE" dirty="0"/>
            <a:t> </a:t>
          </a:r>
          <a:r>
            <a:rPr lang="et-EE" dirty="0" err="1"/>
            <a:t>IaaS</a:t>
          </a:r>
          <a:r>
            <a:rPr lang="et-EE" dirty="0"/>
            <a:t> </a:t>
          </a:r>
          <a:r>
            <a:rPr lang="et-EE" dirty="0" err="1"/>
            <a:t>Framework</a:t>
          </a:r>
          <a:endParaRPr lang="et-EE" dirty="0"/>
        </a:p>
      </dgm:t>
    </dgm:pt>
    <dgm:pt modelId="{D1819419-72F8-704D-8216-21317FECBF39}" type="parTrans" cxnId="{3010C408-F71C-8044-A960-B2483FC85F41}">
      <dgm:prSet/>
      <dgm:spPr/>
      <dgm:t>
        <a:bodyPr/>
        <a:lstStyle/>
        <a:p>
          <a:endParaRPr lang="en-US"/>
        </a:p>
      </dgm:t>
    </dgm:pt>
    <dgm:pt modelId="{0FCD1E0B-37C3-1046-9135-969100D79DE4}" type="sibTrans" cxnId="{3010C408-F71C-8044-A960-B2483FC85F41}">
      <dgm:prSet/>
      <dgm:spPr/>
      <dgm:t>
        <a:bodyPr/>
        <a:lstStyle/>
        <a:p>
          <a:endParaRPr lang="en-US"/>
        </a:p>
      </dgm:t>
    </dgm:pt>
    <dgm:pt modelId="{EFC5E663-BB24-1D4E-A5FD-7C881537A6F1}">
      <dgm:prSet/>
      <dgm:spPr/>
      <dgm:t>
        <a:bodyPr/>
        <a:lstStyle/>
        <a:p>
          <a:r>
            <a:rPr lang="et-EE" dirty="0" err="1"/>
            <a:t>Presentations</a:t>
          </a:r>
          <a:r>
            <a:rPr lang="et-EE" dirty="0"/>
            <a:t> at </a:t>
          </a:r>
          <a:r>
            <a:rPr lang="et-EE" dirty="0" err="1"/>
            <a:t>conferences</a:t>
          </a:r>
          <a:r>
            <a:rPr lang="et-EE" dirty="0"/>
            <a:t> and </a:t>
          </a:r>
          <a:r>
            <a:rPr lang="et-EE" dirty="0" err="1"/>
            <a:t>ot</a:t>
          </a:r>
          <a:r>
            <a:rPr lang="en-GB" dirty="0"/>
            <a:t>h</a:t>
          </a:r>
          <a:r>
            <a:rPr lang="et-EE" dirty="0" err="1"/>
            <a:t>er</a:t>
          </a:r>
          <a:r>
            <a:rPr lang="et-EE" dirty="0"/>
            <a:t> </a:t>
          </a:r>
          <a:r>
            <a:rPr lang="et-EE" dirty="0" err="1"/>
            <a:t>events</a:t>
          </a:r>
          <a:endParaRPr lang="et-EE" dirty="0"/>
        </a:p>
      </dgm:t>
    </dgm:pt>
    <dgm:pt modelId="{31B59179-084F-ED4B-AE9A-3142E7D084CC}" type="parTrans" cxnId="{E6DFE458-FF63-6046-B390-5D25D688541E}">
      <dgm:prSet/>
      <dgm:spPr/>
      <dgm:t>
        <a:bodyPr/>
        <a:lstStyle/>
        <a:p>
          <a:endParaRPr lang="en-US"/>
        </a:p>
      </dgm:t>
    </dgm:pt>
    <dgm:pt modelId="{E442D09A-22DE-494C-9CB6-3888F2430CAF}" type="sibTrans" cxnId="{E6DFE458-FF63-6046-B390-5D25D688541E}">
      <dgm:prSet/>
      <dgm:spPr/>
      <dgm:t>
        <a:bodyPr/>
        <a:lstStyle/>
        <a:p>
          <a:endParaRPr lang="en-US"/>
        </a:p>
      </dgm:t>
    </dgm:pt>
    <dgm:pt modelId="{D554057C-24DD-D447-AA75-DF37B83A4905}">
      <dgm:prSet/>
      <dgm:spPr/>
      <dgm:t>
        <a:bodyPr/>
        <a:lstStyle/>
        <a:p>
          <a:r>
            <a:rPr lang="et-EE" dirty="0"/>
            <a:t>New </a:t>
          </a:r>
          <a:r>
            <a:rPr lang="et-EE" dirty="0" err="1"/>
            <a:t>IaaS</a:t>
          </a:r>
          <a:r>
            <a:rPr lang="et-EE" dirty="0"/>
            <a:t> </a:t>
          </a:r>
          <a:r>
            <a:rPr lang="et-EE" dirty="0" err="1"/>
            <a:t>Framework</a:t>
          </a:r>
          <a:r>
            <a:rPr lang="et-EE" dirty="0"/>
            <a:t> </a:t>
          </a:r>
          <a:r>
            <a:rPr lang="et-EE" dirty="0" err="1"/>
            <a:t>use</a:t>
          </a:r>
          <a:r>
            <a:rPr lang="et-EE" dirty="0"/>
            <a:t> </a:t>
          </a:r>
          <a:r>
            <a:rPr lang="et-EE" dirty="0" err="1"/>
            <a:t>cases</a:t>
          </a:r>
          <a:endParaRPr lang="et-EE" dirty="0"/>
        </a:p>
      </dgm:t>
    </dgm:pt>
    <dgm:pt modelId="{7266DC31-5386-C84E-9C3D-A177141EF90A}" type="parTrans" cxnId="{21BCBE40-569A-F444-B451-8E464EF11532}">
      <dgm:prSet/>
      <dgm:spPr/>
      <dgm:t>
        <a:bodyPr/>
        <a:lstStyle/>
        <a:p>
          <a:endParaRPr lang="en-US"/>
        </a:p>
      </dgm:t>
    </dgm:pt>
    <dgm:pt modelId="{45499B35-6157-434A-8030-95BAC864AD46}" type="sibTrans" cxnId="{21BCBE40-569A-F444-B451-8E464EF11532}">
      <dgm:prSet/>
      <dgm:spPr/>
      <dgm:t>
        <a:bodyPr/>
        <a:lstStyle/>
        <a:p>
          <a:endParaRPr lang="en-US"/>
        </a:p>
      </dgm:t>
    </dgm:pt>
    <dgm:pt modelId="{458D3547-42B2-1840-8EA2-4AE11047DE5D}">
      <dgm:prSet/>
      <dgm:spPr/>
      <dgm:t>
        <a:bodyPr/>
        <a:lstStyle/>
        <a:p>
          <a:r>
            <a:rPr lang="et-EE" dirty="0" err="1"/>
            <a:t>Weekly</a:t>
          </a:r>
          <a:r>
            <a:rPr lang="et-EE" dirty="0"/>
            <a:t> </a:t>
          </a:r>
          <a:r>
            <a:rPr lang="et-EE" dirty="0" err="1"/>
            <a:t>Forums</a:t>
          </a:r>
          <a:r>
            <a:rPr lang="et-EE" dirty="0"/>
            <a:t> and </a:t>
          </a:r>
          <a:r>
            <a:rPr lang="et-EE" dirty="0" err="1"/>
            <a:t>Webinars</a:t>
          </a:r>
          <a:endParaRPr lang="et-EE" dirty="0"/>
        </a:p>
      </dgm:t>
    </dgm:pt>
    <dgm:pt modelId="{3BFC78BF-1472-0C45-BD6B-215A0FD71ED8}" type="parTrans" cxnId="{F3E82E29-CDD0-CB4C-A7DD-E737FC8C3A51}">
      <dgm:prSet/>
      <dgm:spPr/>
      <dgm:t>
        <a:bodyPr/>
        <a:lstStyle/>
        <a:p>
          <a:endParaRPr lang="en-US"/>
        </a:p>
      </dgm:t>
    </dgm:pt>
    <dgm:pt modelId="{B01AA529-1832-5F4C-944A-EBA211FB5AC1}" type="sibTrans" cxnId="{F3E82E29-CDD0-CB4C-A7DD-E737FC8C3A51}">
      <dgm:prSet/>
      <dgm:spPr/>
      <dgm:t>
        <a:bodyPr/>
        <a:lstStyle/>
        <a:p>
          <a:endParaRPr lang="en-US"/>
        </a:p>
      </dgm:t>
    </dgm:pt>
    <dgm:pt modelId="{112CEC27-FC5A-4B45-917D-94ECF9A1BF22}">
      <dgm:prSet/>
      <dgm:spPr/>
      <dgm:t>
        <a:bodyPr/>
        <a:lstStyle/>
        <a:p>
          <a:r>
            <a:rPr lang="et-EE" dirty="0" err="1"/>
            <a:t>Cost</a:t>
          </a:r>
          <a:r>
            <a:rPr lang="et-EE" dirty="0"/>
            <a:t> </a:t>
          </a:r>
          <a:r>
            <a:rPr lang="et-EE" dirty="0" err="1"/>
            <a:t>Benchmarking</a:t>
          </a:r>
          <a:r>
            <a:rPr lang="et-EE" dirty="0"/>
            <a:t> </a:t>
          </a:r>
          <a:r>
            <a:rPr lang="et-EE" dirty="0" err="1"/>
            <a:t>Report</a:t>
          </a:r>
          <a:endParaRPr lang="et-EE" dirty="0"/>
        </a:p>
      </dgm:t>
    </dgm:pt>
    <dgm:pt modelId="{15B512F0-A886-6246-AFA8-4BE3F260F79C}" type="parTrans" cxnId="{E834A4B4-A4BF-DF45-87A8-141E4D2C7F18}">
      <dgm:prSet/>
      <dgm:spPr/>
      <dgm:t>
        <a:bodyPr/>
        <a:lstStyle/>
        <a:p>
          <a:endParaRPr lang="en-US"/>
        </a:p>
      </dgm:t>
    </dgm:pt>
    <dgm:pt modelId="{3594CA63-074A-634A-A021-8457EF8F50A3}" type="sibTrans" cxnId="{E834A4B4-A4BF-DF45-87A8-141E4D2C7F18}">
      <dgm:prSet/>
      <dgm:spPr/>
      <dgm:t>
        <a:bodyPr/>
        <a:lstStyle/>
        <a:p>
          <a:endParaRPr lang="en-US"/>
        </a:p>
      </dgm:t>
    </dgm:pt>
    <dgm:pt modelId="{E9660C49-F2A0-7E44-8C6D-BD4D73FAC129}">
      <dgm:prSet/>
      <dgm:spPr/>
      <dgm:t>
        <a:bodyPr/>
        <a:lstStyle/>
        <a:p>
          <a:r>
            <a:rPr lang="et-EE" dirty="0" err="1"/>
            <a:t>Button</a:t>
          </a:r>
          <a:r>
            <a:rPr lang="et-EE" dirty="0"/>
            <a:t> Project</a:t>
          </a:r>
        </a:p>
      </dgm:t>
    </dgm:pt>
    <dgm:pt modelId="{7365F3A7-68AE-0B4F-B261-66CC8771FF33}" type="parTrans" cxnId="{31E5121A-52BF-754F-A6A3-487FB5F1476B}">
      <dgm:prSet/>
      <dgm:spPr/>
      <dgm:t>
        <a:bodyPr/>
        <a:lstStyle/>
        <a:p>
          <a:endParaRPr lang="en-US"/>
        </a:p>
      </dgm:t>
    </dgm:pt>
    <dgm:pt modelId="{5AFF91E6-32CC-4A47-97ED-835B722CC75A}" type="sibTrans" cxnId="{31E5121A-52BF-754F-A6A3-487FB5F1476B}">
      <dgm:prSet/>
      <dgm:spPr/>
      <dgm:t>
        <a:bodyPr/>
        <a:lstStyle/>
        <a:p>
          <a:endParaRPr lang="en-US"/>
        </a:p>
      </dgm:t>
    </dgm:pt>
    <dgm:pt modelId="{1C163599-D581-324E-80A7-12533A2848A8}" type="pres">
      <dgm:prSet presAssocID="{DC34291E-AA2D-8A45-9E82-F5288CA88AE7}" presName="diagram" presStyleCnt="0">
        <dgm:presLayoutVars>
          <dgm:dir/>
          <dgm:resizeHandles val="exact"/>
        </dgm:presLayoutVars>
      </dgm:prSet>
      <dgm:spPr/>
    </dgm:pt>
    <dgm:pt modelId="{A5DF489D-3FF7-8C4C-B591-B146BDC0E91C}" type="pres">
      <dgm:prSet presAssocID="{D554057C-24DD-D447-AA75-DF37B83A4905}" presName="node" presStyleLbl="node1" presStyleIdx="0" presStyleCnt="8">
        <dgm:presLayoutVars>
          <dgm:bulletEnabled val="1"/>
        </dgm:presLayoutVars>
      </dgm:prSet>
      <dgm:spPr/>
    </dgm:pt>
    <dgm:pt modelId="{6CA02F20-BD2A-7944-85DF-C2F2A78A9D17}" type="pres">
      <dgm:prSet presAssocID="{45499B35-6157-434A-8030-95BAC864AD46}" presName="sibTrans" presStyleCnt="0"/>
      <dgm:spPr/>
    </dgm:pt>
    <dgm:pt modelId="{1F68E255-2845-3248-97D0-2517BC16443B}" type="pres">
      <dgm:prSet presAssocID="{EFC5E663-BB24-1D4E-A5FD-7C881537A6F1}" presName="node" presStyleLbl="node1" presStyleIdx="1" presStyleCnt="8">
        <dgm:presLayoutVars>
          <dgm:bulletEnabled val="1"/>
        </dgm:presLayoutVars>
      </dgm:prSet>
      <dgm:spPr/>
    </dgm:pt>
    <dgm:pt modelId="{7831B623-589F-F642-A061-0017CB9CB6A7}" type="pres">
      <dgm:prSet presAssocID="{E442D09A-22DE-494C-9CB6-3888F2430CAF}" presName="sibTrans" presStyleCnt="0"/>
      <dgm:spPr/>
    </dgm:pt>
    <dgm:pt modelId="{EFDA39D6-613E-F64A-B94E-042DADA20232}" type="pres">
      <dgm:prSet presAssocID="{303A07EC-52C1-0C4F-A46D-44DB3586BBB9}" presName="node" presStyleLbl="node1" presStyleIdx="2" presStyleCnt="8">
        <dgm:presLayoutVars>
          <dgm:bulletEnabled val="1"/>
        </dgm:presLayoutVars>
      </dgm:prSet>
      <dgm:spPr/>
    </dgm:pt>
    <dgm:pt modelId="{EEF4CB00-C6D0-4C49-9324-CB33B3DC9087}" type="pres">
      <dgm:prSet presAssocID="{388C0813-24A2-5E42-A657-7F39A4CE2ABB}" presName="sibTrans" presStyleCnt="0"/>
      <dgm:spPr/>
    </dgm:pt>
    <dgm:pt modelId="{F0789076-7A68-124A-9828-C4ACC5E1CDBE}" type="pres">
      <dgm:prSet presAssocID="{458D3547-42B2-1840-8EA2-4AE11047DE5D}" presName="node" presStyleLbl="node1" presStyleIdx="3" presStyleCnt="8">
        <dgm:presLayoutVars>
          <dgm:bulletEnabled val="1"/>
        </dgm:presLayoutVars>
      </dgm:prSet>
      <dgm:spPr/>
    </dgm:pt>
    <dgm:pt modelId="{D7A0FB47-40F7-B646-B049-F8C375C35CE2}" type="pres">
      <dgm:prSet presAssocID="{B01AA529-1832-5F4C-944A-EBA211FB5AC1}" presName="sibTrans" presStyleCnt="0"/>
      <dgm:spPr/>
    </dgm:pt>
    <dgm:pt modelId="{2BCE7D00-E1AE-524D-8BA9-86F5C3ADEECE}" type="pres">
      <dgm:prSet presAssocID="{67C7512B-B9E4-B449-A513-ABE2FC51B5E5}" presName="node" presStyleLbl="node1" presStyleIdx="4" presStyleCnt="8">
        <dgm:presLayoutVars>
          <dgm:bulletEnabled val="1"/>
        </dgm:presLayoutVars>
      </dgm:prSet>
      <dgm:spPr/>
    </dgm:pt>
    <dgm:pt modelId="{7560092A-9BF9-F344-B365-D414A8E00121}" type="pres">
      <dgm:prSet presAssocID="{A89EA0B1-AF12-7945-9769-10C403EFA50E}" presName="sibTrans" presStyleCnt="0"/>
      <dgm:spPr/>
    </dgm:pt>
    <dgm:pt modelId="{4D06E1B1-1D5B-7A41-8EB6-401E97A3229E}" type="pres">
      <dgm:prSet presAssocID="{5882B00D-8E06-E242-908E-63CBEA9D9317}" presName="node" presStyleLbl="node1" presStyleIdx="5" presStyleCnt="8">
        <dgm:presLayoutVars>
          <dgm:bulletEnabled val="1"/>
        </dgm:presLayoutVars>
      </dgm:prSet>
      <dgm:spPr/>
    </dgm:pt>
    <dgm:pt modelId="{04F710C2-CE0F-9C46-8F4A-1E3F18D6238E}" type="pres">
      <dgm:prSet presAssocID="{0FCD1E0B-37C3-1046-9135-969100D79DE4}" presName="sibTrans" presStyleCnt="0"/>
      <dgm:spPr/>
    </dgm:pt>
    <dgm:pt modelId="{A6AB164E-42FE-5D42-8339-6BD09859AE60}" type="pres">
      <dgm:prSet presAssocID="{112CEC27-FC5A-4B45-917D-94ECF9A1BF22}" presName="node" presStyleLbl="node1" presStyleIdx="6" presStyleCnt="8">
        <dgm:presLayoutVars>
          <dgm:bulletEnabled val="1"/>
        </dgm:presLayoutVars>
      </dgm:prSet>
      <dgm:spPr/>
    </dgm:pt>
    <dgm:pt modelId="{BB397346-26DF-C24E-AE2D-A7354EA7F6D9}" type="pres">
      <dgm:prSet presAssocID="{3594CA63-074A-634A-A021-8457EF8F50A3}" presName="sibTrans" presStyleCnt="0"/>
      <dgm:spPr/>
    </dgm:pt>
    <dgm:pt modelId="{67D1B419-9F48-E04D-A1AC-7B3497684416}" type="pres">
      <dgm:prSet presAssocID="{E9660C49-F2A0-7E44-8C6D-BD4D73FAC129}" presName="node" presStyleLbl="node1" presStyleIdx="7" presStyleCnt="8">
        <dgm:presLayoutVars>
          <dgm:bulletEnabled val="1"/>
        </dgm:presLayoutVars>
      </dgm:prSet>
      <dgm:spPr/>
    </dgm:pt>
  </dgm:ptLst>
  <dgm:cxnLst>
    <dgm:cxn modelId="{3010C408-F71C-8044-A960-B2483FC85F41}" srcId="{DC34291E-AA2D-8A45-9E82-F5288CA88AE7}" destId="{5882B00D-8E06-E242-908E-63CBEA9D9317}" srcOrd="5" destOrd="0" parTransId="{D1819419-72F8-704D-8216-21317FECBF39}" sibTransId="{0FCD1E0B-37C3-1046-9135-969100D79DE4}"/>
    <dgm:cxn modelId="{62DDD10A-EDD4-4642-9908-97DF9E8443AB}" srcId="{DC34291E-AA2D-8A45-9E82-F5288CA88AE7}" destId="{67C7512B-B9E4-B449-A513-ABE2FC51B5E5}" srcOrd="4" destOrd="0" parTransId="{09DFBB51-DDF5-3240-A203-666AFA6A56B3}" sibTransId="{A89EA0B1-AF12-7945-9769-10C403EFA50E}"/>
    <dgm:cxn modelId="{31E5121A-52BF-754F-A6A3-487FB5F1476B}" srcId="{DC34291E-AA2D-8A45-9E82-F5288CA88AE7}" destId="{E9660C49-F2A0-7E44-8C6D-BD4D73FAC129}" srcOrd="7" destOrd="0" parTransId="{7365F3A7-68AE-0B4F-B261-66CC8771FF33}" sibTransId="{5AFF91E6-32CC-4A47-97ED-835B722CC75A}"/>
    <dgm:cxn modelId="{F3E82E29-CDD0-CB4C-A7DD-E737FC8C3A51}" srcId="{DC34291E-AA2D-8A45-9E82-F5288CA88AE7}" destId="{458D3547-42B2-1840-8EA2-4AE11047DE5D}" srcOrd="3" destOrd="0" parTransId="{3BFC78BF-1472-0C45-BD6B-215A0FD71ED8}" sibTransId="{B01AA529-1832-5F4C-944A-EBA211FB5AC1}"/>
    <dgm:cxn modelId="{25A5072B-222C-D24F-97BB-4218380E7572}" type="presOf" srcId="{DC34291E-AA2D-8A45-9E82-F5288CA88AE7}" destId="{1C163599-D581-324E-80A7-12533A2848A8}" srcOrd="0" destOrd="0" presId="urn:microsoft.com/office/officeart/2005/8/layout/default"/>
    <dgm:cxn modelId="{9142AB3C-D243-6D4F-B64C-3F5E57627EB6}" type="presOf" srcId="{E9660C49-F2A0-7E44-8C6D-BD4D73FAC129}" destId="{67D1B419-9F48-E04D-A1AC-7B3497684416}" srcOrd="0" destOrd="0" presId="urn:microsoft.com/office/officeart/2005/8/layout/default"/>
    <dgm:cxn modelId="{21BCBE40-569A-F444-B451-8E464EF11532}" srcId="{DC34291E-AA2D-8A45-9E82-F5288CA88AE7}" destId="{D554057C-24DD-D447-AA75-DF37B83A4905}" srcOrd="0" destOrd="0" parTransId="{7266DC31-5386-C84E-9C3D-A177141EF90A}" sibTransId="{45499B35-6157-434A-8030-95BAC864AD46}"/>
    <dgm:cxn modelId="{E6DFE458-FF63-6046-B390-5D25D688541E}" srcId="{DC34291E-AA2D-8A45-9E82-F5288CA88AE7}" destId="{EFC5E663-BB24-1D4E-A5FD-7C881537A6F1}" srcOrd="1" destOrd="0" parTransId="{31B59179-084F-ED4B-AE9A-3142E7D084CC}" sibTransId="{E442D09A-22DE-494C-9CB6-3888F2430CAF}"/>
    <dgm:cxn modelId="{170AF492-8F6E-1842-BB40-E90C48717629}" type="presOf" srcId="{D554057C-24DD-D447-AA75-DF37B83A4905}" destId="{A5DF489D-3FF7-8C4C-B591-B146BDC0E91C}" srcOrd="0" destOrd="0" presId="urn:microsoft.com/office/officeart/2005/8/layout/default"/>
    <dgm:cxn modelId="{06D2CBA2-A567-5C4B-990D-8107BFE46F33}" type="presOf" srcId="{EFC5E663-BB24-1D4E-A5FD-7C881537A6F1}" destId="{1F68E255-2845-3248-97D0-2517BC16443B}" srcOrd="0" destOrd="0" presId="urn:microsoft.com/office/officeart/2005/8/layout/default"/>
    <dgm:cxn modelId="{B20839AA-F689-294E-BD2C-4FA71A527C63}" type="presOf" srcId="{303A07EC-52C1-0C4F-A46D-44DB3586BBB9}" destId="{EFDA39D6-613E-F64A-B94E-042DADA20232}" srcOrd="0" destOrd="0" presId="urn:microsoft.com/office/officeart/2005/8/layout/default"/>
    <dgm:cxn modelId="{E834A4B4-A4BF-DF45-87A8-141E4D2C7F18}" srcId="{DC34291E-AA2D-8A45-9E82-F5288CA88AE7}" destId="{112CEC27-FC5A-4B45-917D-94ECF9A1BF22}" srcOrd="6" destOrd="0" parTransId="{15B512F0-A886-6246-AFA8-4BE3F260F79C}" sibTransId="{3594CA63-074A-634A-A021-8457EF8F50A3}"/>
    <dgm:cxn modelId="{ABEC07B9-C4DC-6E41-997E-EFB05960214C}" type="presOf" srcId="{112CEC27-FC5A-4B45-917D-94ECF9A1BF22}" destId="{A6AB164E-42FE-5D42-8339-6BD09859AE60}" srcOrd="0" destOrd="0" presId="urn:microsoft.com/office/officeart/2005/8/layout/default"/>
    <dgm:cxn modelId="{74FCE9D6-E3CE-8B41-918B-8879B452C0A5}" type="presOf" srcId="{458D3547-42B2-1840-8EA2-4AE11047DE5D}" destId="{F0789076-7A68-124A-9828-C4ACC5E1CDBE}" srcOrd="0" destOrd="0" presId="urn:microsoft.com/office/officeart/2005/8/layout/default"/>
    <dgm:cxn modelId="{66D7D0DE-107B-EB41-BE5B-FEE7D85C5765}" srcId="{DC34291E-AA2D-8A45-9E82-F5288CA88AE7}" destId="{303A07EC-52C1-0C4F-A46D-44DB3586BBB9}" srcOrd="2" destOrd="0" parTransId="{21FDB4DF-B956-0E40-910F-040B63A61650}" sibTransId="{388C0813-24A2-5E42-A657-7F39A4CE2ABB}"/>
    <dgm:cxn modelId="{D20518E0-4A40-1B47-B0BE-3DBDE3797C73}" type="presOf" srcId="{5882B00D-8E06-E242-908E-63CBEA9D9317}" destId="{4D06E1B1-1D5B-7A41-8EB6-401E97A3229E}" srcOrd="0" destOrd="0" presId="urn:microsoft.com/office/officeart/2005/8/layout/default"/>
    <dgm:cxn modelId="{3CDB89FA-82D9-D14D-9A84-CC118B95BA98}" type="presOf" srcId="{67C7512B-B9E4-B449-A513-ABE2FC51B5E5}" destId="{2BCE7D00-E1AE-524D-8BA9-86F5C3ADEECE}" srcOrd="0" destOrd="0" presId="urn:microsoft.com/office/officeart/2005/8/layout/default"/>
    <dgm:cxn modelId="{E6C1CF06-4087-5447-8C26-22D1F28D7368}" type="presParOf" srcId="{1C163599-D581-324E-80A7-12533A2848A8}" destId="{A5DF489D-3FF7-8C4C-B591-B146BDC0E91C}" srcOrd="0" destOrd="0" presId="urn:microsoft.com/office/officeart/2005/8/layout/default"/>
    <dgm:cxn modelId="{F2F13027-C0DC-314B-B71E-8062B195F217}" type="presParOf" srcId="{1C163599-D581-324E-80A7-12533A2848A8}" destId="{6CA02F20-BD2A-7944-85DF-C2F2A78A9D17}" srcOrd="1" destOrd="0" presId="urn:microsoft.com/office/officeart/2005/8/layout/default"/>
    <dgm:cxn modelId="{B9FDFC79-276C-4140-8DF8-531033DE8310}" type="presParOf" srcId="{1C163599-D581-324E-80A7-12533A2848A8}" destId="{1F68E255-2845-3248-97D0-2517BC16443B}" srcOrd="2" destOrd="0" presId="urn:microsoft.com/office/officeart/2005/8/layout/default"/>
    <dgm:cxn modelId="{947087DC-130B-DD48-8C73-B62F45CA4A61}" type="presParOf" srcId="{1C163599-D581-324E-80A7-12533A2848A8}" destId="{7831B623-589F-F642-A061-0017CB9CB6A7}" srcOrd="3" destOrd="0" presId="urn:microsoft.com/office/officeart/2005/8/layout/default"/>
    <dgm:cxn modelId="{97B35ABB-D48A-D548-A69E-E1EC2FF8635A}" type="presParOf" srcId="{1C163599-D581-324E-80A7-12533A2848A8}" destId="{EFDA39D6-613E-F64A-B94E-042DADA20232}" srcOrd="4" destOrd="0" presId="urn:microsoft.com/office/officeart/2005/8/layout/default"/>
    <dgm:cxn modelId="{3533947C-5B9A-9349-88D7-CF4B1A3E34BB}" type="presParOf" srcId="{1C163599-D581-324E-80A7-12533A2848A8}" destId="{EEF4CB00-C6D0-4C49-9324-CB33B3DC9087}" srcOrd="5" destOrd="0" presId="urn:microsoft.com/office/officeart/2005/8/layout/default"/>
    <dgm:cxn modelId="{2C26E352-FC26-4A4F-9B51-A9ABE6FEDB65}" type="presParOf" srcId="{1C163599-D581-324E-80A7-12533A2848A8}" destId="{F0789076-7A68-124A-9828-C4ACC5E1CDBE}" srcOrd="6" destOrd="0" presId="urn:microsoft.com/office/officeart/2005/8/layout/default"/>
    <dgm:cxn modelId="{DA97B46E-3356-2748-BEC9-258597C4B7C4}" type="presParOf" srcId="{1C163599-D581-324E-80A7-12533A2848A8}" destId="{D7A0FB47-40F7-B646-B049-F8C375C35CE2}" srcOrd="7" destOrd="0" presId="urn:microsoft.com/office/officeart/2005/8/layout/default"/>
    <dgm:cxn modelId="{D12E58F3-E021-D44A-8E06-1CF97C26EA9D}" type="presParOf" srcId="{1C163599-D581-324E-80A7-12533A2848A8}" destId="{2BCE7D00-E1AE-524D-8BA9-86F5C3ADEECE}" srcOrd="8" destOrd="0" presId="urn:microsoft.com/office/officeart/2005/8/layout/default"/>
    <dgm:cxn modelId="{16D81DAC-3EB5-F044-A446-8ED4979DB77C}" type="presParOf" srcId="{1C163599-D581-324E-80A7-12533A2848A8}" destId="{7560092A-9BF9-F344-B365-D414A8E00121}" srcOrd="9" destOrd="0" presId="urn:microsoft.com/office/officeart/2005/8/layout/default"/>
    <dgm:cxn modelId="{12D085A6-4013-D04B-BE48-FD2B4473D3E0}" type="presParOf" srcId="{1C163599-D581-324E-80A7-12533A2848A8}" destId="{4D06E1B1-1D5B-7A41-8EB6-401E97A3229E}" srcOrd="10" destOrd="0" presId="urn:microsoft.com/office/officeart/2005/8/layout/default"/>
    <dgm:cxn modelId="{1DB9C8F3-55F7-424E-97B9-3DD9A447F4E7}" type="presParOf" srcId="{1C163599-D581-324E-80A7-12533A2848A8}" destId="{04F710C2-CE0F-9C46-8F4A-1E3F18D6238E}" srcOrd="11" destOrd="0" presId="urn:microsoft.com/office/officeart/2005/8/layout/default"/>
    <dgm:cxn modelId="{2A606530-D578-594A-9215-F526B49B8858}" type="presParOf" srcId="{1C163599-D581-324E-80A7-12533A2848A8}" destId="{A6AB164E-42FE-5D42-8339-6BD09859AE60}" srcOrd="12" destOrd="0" presId="urn:microsoft.com/office/officeart/2005/8/layout/default"/>
    <dgm:cxn modelId="{0002DBD7-95D5-1648-8F7E-F8A458513CD4}" type="presParOf" srcId="{1C163599-D581-324E-80A7-12533A2848A8}" destId="{BB397346-26DF-C24E-AE2D-A7354EA7F6D9}" srcOrd="13" destOrd="0" presId="urn:microsoft.com/office/officeart/2005/8/layout/default"/>
    <dgm:cxn modelId="{76614D8F-74D2-964F-ABC7-29EB11176500}" type="presParOf" srcId="{1C163599-D581-324E-80A7-12533A2848A8}" destId="{67D1B419-9F48-E04D-A1AC-7B3497684416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988005-8596-DA4E-AEC1-F448E77123F2}" type="doc">
      <dgm:prSet loTypeId="urn:microsoft.com/office/officeart/2005/8/layout/hierarchy3" loCatId="matrix" qsTypeId="urn:microsoft.com/office/officeart/2005/8/quickstyle/simple2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5A95545-7113-734C-B556-4141CC4B0FA2}">
      <dgm:prSet/>
      <dgm:spPr/>
      <dgm:t>
        <a:bodyPr/>
        <a:lstStyle/>
        <a:p>
          <a:r>
            <a:rPr lang="et-EE" dirty="0" err="1"/>
            <a:t>Azure</a:t>
          </a:r>
          <a:r>
            <a:rPr lang="et-EE" dirty="0"/>
            <a:t>: </a:t>
          </a:r>
        </a:p>
      </dgm:t>
    </dgm:pt>
    <dgm:pt modelId="{550F4857-C737-6849-9D18-8205808BC52D}" type="parTrans" cxnId="{F0932E2C-17AF-F040-B17C-33002C3B80B6}">
      <dgm:prSet/>
      <dgm:spPr/>
      <dgm:t>
        <a:bodyPr/>
        <a:lstStyle/>
        <a:p>
          <a:endParaRPr lang="en-US"/>
        </a:p>
      </dgm:t>
    </dgm:pt>
    <dgm:pt modelId="{623529C8-93FA-DF43-ACA9-37EA65E36411}" type="sibTrans" cxnId="{F0932E2C-17AF-F040-B17C-33002C3B80B6}">
      <dgm:prSet/>
      <dgm:spPr/>
      <dgm:t>
        <a:bodyPr/>
        <a:lstStyle/>
        <a:p>
          <a:endParaRPr lang="en-US"/>
        </a:p>
      </dgm:t>
    </dgm:pt>
    <dgm:pt modelId="{4CA268B9-CA88-614F-8583-D274009055DD}">
      <dgm:prSet/>
      <dgm:spPr/>
      <dgm:t>
        <a:bodyPr/>
        <a:lstStyle/>
        <a:p>
          <a:r>
            <a:rPr lang="et-EE"/>
            <a:t>Quality and Qualification Ireland (QQI, Ireland)</a:t>
          </a:r>
        </a:p>
      </dgm:t>
    </dgm:pt>
    <dgm:pt modelId="{56D2A950-79E3-D64C-A6EF-B0EF5C807676}" type="parTrans" cxnId="{E378FA4E-D8DE-3B43-B007-D6FB9DD00A40}">
      <dgm:prSet/>
      <dgm:spPr/>
      <dgm:t>
        <a:bodyPr/>
        <a:lstStyle/>
        <a:p>
          <a:endParaRPr lang="en-US"/>
        </a:p>
      </dgm:t>
    </dgm:pt>
    <dgm:pt modelId="{2569E11A-01B7-7A4F-8166-4657D08B728C}" type="sibTrans" cxnId="{E378FA4E-D8DE-3B43-B007-D6FB9DD00A40}">
      <dgm:prSet/>
      <dgm:spPr/>
      <dgm:t>
        <a:bodyPr/>
        <a:lstStyle/>
        <a:p>
          <a:endParaRPr lang="en-US"/>
        </a:p>
      </dgm:t>
    </dgm:pt>
    <dgm:pt modelId="{498FE49E-BAAE-3A4C-9763-D9A467255F4C}">
      <dgm:prSet/>
      <dgm:spPr/>
      <dgm:t>
        <a:bodyPr/>
        <a:lstStyle/>
        <a:p>
          <a:r>
            <a:rPr lang="et-EE" dirty="0"/>
            <a:t>ROC </a:t>
          </a:r>
          <a:r>
            <a:rPr lang="et-EE" dirty="0" err="1"/>
            <a:t>Midden</a:t>
          </a:r>
          <a:r>
            <a:rPr lang="et-EE" dirty="0"/>
            <a:t> </a:t>
          </a:r>
          <a:r>
            <a:rPr lang="et-EE" dirty="0" err="1"/>
            <a:t>Nederland</a:t>
          </a:r>
          <a:r>
            <a:rPr lang="et-EE" dirty="0"/>
            <a:t> (</a:t>
          </a:r>
          <a:r>
            <a:rPr lang="et-EE" dirty="0" err="1"/>
            <a:t>Netherlands</a:t>
          </a:r>
          <a:r>
            <a:rPr lang="et-EE" dirty="0"/>
            <a:t>)</a:t>
          </a:r>
        </a:p>
      </dgm:t>
    </dgm:pt>
    <dgm:pt modelId="{3CF3FD34-AD04-A446-A892-D271ABAFB077}" type="parTrans" cxnId="{E616B5D5-06F4-0548-8BC0-0656B4411DAC}">
      <dgm:prSet/>
      <dgm:spPr/>
      <dgm:t>
        <a:bodyPr/>
        <a:lstStyle/>
        <a:p>
          <a:endParaRPr lang="en-US"/>
        </a:p>
      </dgm:t>
    </dgm:pt>
    <dgm:pt modelId="{B73474F1-DB11-0840-BC15-4E76587A1EF0}" type="sibTrans" cxnId="{E616B5D5-06F4-0548-8BC0-0656B4411DAC}">
      <dgm:prSet/>
      <dgm:spPr/>
      <dgm:t>
        <a:bodyPr/>
        <a:lstStyle/>
        <a:p>
          <a:endParaRPr lang="en-US"/>
        </a:p>
      </dgm:t>
    </dgm:pt>
    <dgm:pt modelId="{D1C479D2-6A37-074C-9A5F-F70CE64819F7}">
      <dgm:prSet/>
      <dgm:spPr/>
      <dgm:t>
        <a:bodyPr/>
        <a:lstStyle/>
        <a:p>
          <a:r>
            <a:rPr lang="et-EE"/>
            <a:t>Vancis: </a:t>
          </a:r>
        </a:p>
      </dgm:t>
    </dgm:pt>
    <dgm:pt modelId="{CF183032-1539-A642-8EAC-49B54E92E3F1}" type="parTrans" cxnId="{22D253BD-0602-6042-B3CB-287B23B6FA42}">
      <dgm:prSet/>
      <dgm:spPr/>
      <dgm:t>
        <a:bodyPr/>
        <a:lstStyle/>
        <a:p>
          <a:endParaRPr lang="en-US"/>
        </a:p>
      </dgm:t>
    </dgm:pt>
    <dgm:pt modelId="{0B7EE759-2598-0342-B474-5008FF3C8494}" type="sibTrans" cxnId="{22D253BD-0602-6042-B3CB-287B23B6FA42}">
      <dgm:prSet/>
      <dgm:spPr/>
      <dgm:t>
        <a:bodyPr/>
        <a:lstStyle/>
        <a:p>
          <a:endParaRPr lang="en-US"/>
        </a:p>
      </dgm:t>
    </dgm:pt>
    <dgm:pt modelId="{3DF12034-49C2-F947-8A47-619475B43D91}">
      <dgm:prSet/>
      <dgm:spPr/>
      <dgm:t>
        <a:bodyPr/>
        <a:lstStyle/>
        <a:p>
          <a:r>
            <a:rPr lang="et-EE"/>
            <a:t>Arcus College (Netherlands)</a:t>
          </a:r>
        </a:p>
      </dgm:t>
    </dgm:pt>
    <dgm:pt modelId="{2BF48F23-4F6E-5043-B5CD-7BD2B8AC6738}" type="parTrans" cxnId="{F3ED6A77-5816-DC48-97A6-20425DF223C2}">
      <dgm:prSet/>
      <dgm:spPr/>
      <dgm:t>
        <a:bodyPr/>
        <a:lstStyle/>
        <a:p>
          <a:endParaRPr lang="en-US"/>
        </a:p>
      </dgm:t>
    </dgm:pt>
    <dgm:pt modelId="{6DF233D8-84B5-7A4F-BAA2-FEEC837273E0}" type="sibTrans" cxnId="{F3ED6A77-5816-DC48-97A6-20425DF223C2}">
      <dgm:prSet/>
      <dgm:spPr/>
      <dgm:t>
        <a:bodyPr/>
        <a:lstStyle/>
        <a:p>
          <a:endParaRPr lang="en-US"/>
        </a:p>
      </dgm:t>
    </dgm:pt>
    <dgm:pt modelId="{84CF7BE4-EFDE-2B4F-B217-4CBEC4663323}">
      <dgm:prSet/>
      <dgm:spPr/>
      <dgm:t>
        <a:bodyPr/>
        <a:lstStyle/>
        <a:p>
          <a:r>
            <a:rPr lang="et-EE"/>
            <a:t>CloudSigma</a:t>
          </a:r>
        </a:p>
      </dgm:t>
    </dgm:pt>
    <dgm:pt modelId="{860EFBDE-8026-4345-BE4A-06BA0A2C3180}" type="parTrans" cxnId="{C079B1DA-8A59-0B4E-A138-97A0B7DB6EEC}">
      <dgm:prSet/>
      <dgm:spPr/>
      <dgm:t>
        <a:bodyPr/>
        <a:lstStyle/>
        <a:p>
          <a:endParaRPr lang="en-US"/>
        </a:p>
      </dgm:t>
    </dgm:pt>
    <dgm:pt modelId="{C4AA82C4-21CF-4A4F-9D04-E1ACD17FCACB}" type="sibTrans" cxnId="{C079B1DA-8A59-0B4E-A138-97A0B7DB6EEC}">
      <dgm:prSet/>
      <dgm:spPr/>
      <dgm:t>
        <a:bodyPr/>
        <a:lstStyle/>
        <a:p>
          <a:endParaRPr lang="en-US"/>
        </a:p>
      </dgm:t>
    </dgm:pt>
    <dgm:pt modelId="{A9CA920C-5BB2-B646-A2D7-423181D8745A}">
      <dgm:prSet/>
      <dgm:spPr/>
      <dgm:t>
        <a:bodyPr/>
        <a:lstStyle/>
        <a:p>
          <a:r>
            <a:rPr lang="et-EE"/>
            <a:t>Lycée des Arts et Metiers-Luxemburg (LAM, Luxembourg)</a:t>
          </a:r>
        </a:p>
      </dgm:t>
    </dgm:pt>
    <dgm:pt modelId="{8C85EF19-F0CF-9F49-8A12-6115BE3DF287}" type="parTrans" cxnId="{68A11798-8499-A444-899B-AC54C17210B6}">
      <dgm:prSet/>
      <dgm:spPr/>
      <dgm:t>
        <a:bodyPr/>
        <a:lstStyle/>
        <a:p>
          <a:endParaRPr lang="en-US"/>
        </a:p>
      </dgm:t>
    </dgm:pt>
    <dgm:pt modelId="{9B112503-206B-354A-ACA7-C68BAF5D41EA}" type="sibTrans" cxnId="{68A11798-8499-A444-899B-AC54C17210B6}">
      <dgm:prSet/>
      <dgm:spPr/>
      <dgm:t>
        <a:bodyPr/>
        <a:lstStyle/>
        <a:p>
          <a:endParaRPr lang="en-US"/>
        </a:p>
      </dgm:t>
    </dgm:pt>
    <dgm:pt modelId="{2BE71656-1C73-754D-9BD6-FB5813B76933}" type="pres">
      <dgm:prSet presAssocID="{0B988005-8596-DA4E-AEC1-F448E77123F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D7E2EF7-BF85-BA4A-B1CC-2ED1178A4AD8}" type="pres">
      <dgm:prSet presAssocID="{E5A95545-7113-734C-B556-4141CC4B0FA2}" presName="root" presStyleCnt="0"/>
      <dgm:spPr/>
    </dgm:pt>
    <dgm:pt modelId="{DAE7364A-3809-674C-B9B9-7B493153D84A}" type="pres">
      <dgm:prSet presAssocID="{E5A95545-7113-734C-B556-4141CC4B0FA2}" presName="rootComposite" presStyleCnt="0"/>
      <dgm:spPr/>
    </dgm:pt>
    <dgm:pt modelId="{EEC32A14-91BE-184A-908D-8A8875E61868}" type="pres">
      <dgm:prSet presAssocID="{E5A95545-7113-734C-B556-4141CC4B0FA2}" presName="rootText" presStyleLbl="node1" presStyleIdx="0" presStyleCnt="3"/>
      <dgm:spPr/>
    </dgm:pt>
    <dgm:pt modelId="{D4A5C5A4-E0F6-F44F-9E0D-6370106B5D82}" type="pres">
      <dgm:prSet presAssocID="{E5A95545-7113-734C-B556-4141CC4B0FA2}" presName="rootConnector" presStyleLbl="node1" presStyleIdx="0" presStyleCnt="3"/>
      <dgm:spPr/>
    </dgm:pt>
    <dgm:pt modelId="{55B2840E-160A-5A49-A98D-A5B2F98F1E97}" type="pres">
      <dgm:prSet presAssocID="{E5A95545-7113-734C-B556-4141CC4B0FA2}" presName="childShape" presStyleCnt="0"/>
      <dgm:spPr/>
    </dgm:pt>
    <dgm:pt modelId="{1496A91B-56DF-EE4E-B4AC-307311D9E8D4}" type="pres">
      <dgm:prSet presAssocID="{56D2A950-79E3-D64C-A6EF-B0EF5C807676}" presName="Name13" presStyleLbl="parChTrans1D2" presStyleIdx="0" presStyleCnt="4"/>
      <dgm:spPr/>
    </dgm:pt>
    <dgm:pt modelId="{670A0C05-7D8C-F348-BDC2-C0BB075F50CB}" type="pres">
      <dgm:prSet presAssocID="{4CA268B9-CA88-614F-8583-D274009055DD}" presName="childText" presStyleLbl="bgAcc1" presStyleIdx="0" presStyleCnt="4">
        <dgm:presLayoutVars>
          <dgm:bulletEnabled val="1"/>
        </dgm:presLayoutVars>
      </dgm:prSet>
      <dgm:spPr/>
    </dgm:pt>
    <dgm:pt modelId="{B74C6774-50B3-AA4D-B861-A4F46C33C601}" type="pres">
      <dgm:prSet presAssocID="{3CF3FD34-AD04-A446-A892-D271ABAFB077}" presName="Name13" presStyleLbl="parChTrans1D2" presStyleIdx="1" presStyleCnt="4"/>
      <dgm:spPr/>
    </dgm:pt>
    <dgm:pt modelId="{B6614CA9-EFD0-7E4A-B2B0-84EF4C8345BC}" type="pres">
      <dgm:prSet presAssocID="{498FE49E-BAAE-3A4C-9763-D9A467255F4C}" presName="childText" presStyleLbl="bgAcc1" presStyleIdx="1" presStyleCnt="4">
        <dgm:presLayoutVars>
          <dgm:bulletEnabled val="1"/>
        </dgm:presLayoutVars>
      </dgm:prSet>
      <dgm:spPr/>
    </dgm:pt>
    <dgm:pt modelId="{B08DFBDA-F0C8-F248-9D78-5699D24AB191}" type="pres">
      <dgm:prSet presAssocID="{D1C479D2-6A37-074C-9A5F-F70CE64819F7}" presName="root" presStyleCnt="0"/>
      <dgm:spPr/>
    </dgm:pt>
    <dgm:pt modelId="{C80A2477-A3DA-764A-B337-B79AF8B46985}" type="pres">
      <dgm:prSet presAssocID="{D1C479D2-6A37-074C-9A5F-F70CE64819F7}" presName="rootComposite" presStyleCnt="0"/>
      <dgm:spPr/>
    </dgm:pt>
    <dgm:pt modelId="{469F1CE1-97DD-EA46-9139-79E602046863}" type="pres">
      <dgm:prSet presAssocID="{D1C479D2-6A37-074C-9A5F-F70CE64819F7}" presName="rootText" presStyleLbl="node1" presStyleIdx="1" presStyleCnt="3"/>
      <dgm:spPr/>
    </dgm:pt>
    <dgm:pt modelId="{E6880D08-BC62-D741-AD51-8FBEBF9231A2}" type="pres">
      <dgm:prSet presAssocID="{D1C479D2-6A37-074C-9A5F-F70CE64819F7}" presName="rootConnector" presStyleLbl="node1" presStyleIdx="1" presStyleCnt="3"/>
      <dgm:spPr/>
    </dgm:pt>
    <dgm:pt modelId="{059BE195-FA81-224F-8410-C9A534093FA4}" type="pres">
      <dgm:prSet presAssocID="{D1C479D2-6A37-074C-9A5F-F70CE64819F7}" presName="childShape" presStyleCnt="0"/>
      <dgm:spPr/>
    </dgm:pt>
    <dgm:pt modelId="{F0585C1A-DBC4-D845-BD31-8B91DA6D1121}" type="pres">
      <dgm:prSet presAssocID="{2BF48F23-4F6E-5043-B5CD-7BD2B8AC6738}" presName="Name13" presStyleLbl="parChTrans1D2" presStyleIdx="2" presStyleCnt="4"/>
      <dgm:spPr/>
    </dgm:pt>
    <dgm:pt modelId="{F890AAA7-5F98-FC48-B575-E6A68538AA34}" type="pres">
      <dgm:prSet presAssocID="{3DF12034-49C2-F947-8A47-619475B43D91}" presName="childText" presStyleLbl="bgAcc1" presStyleIdx="2" presStyleCnt="4">
        <dgm:presLayoutVars>
          <dgm:bulletEnabled val="1"/>
        </dgm:presLayoutVars>
      </dgm:prSet>
      <dgm:spPr/>
    </dgm:pt>
    <dgm:pt modelId="{D6B9E6D6-38F1-CE4F-90B2-6557D1E0F436}" type="pres">
      <dgm:prSet presAssocID="{84CF7BE4-EFDE-2B4F-B217-4CBEC4663323}" presName="root" presStyleCnt="0"/>
      <dgm:spPr/>
    </dgm:pt>
    <dgm:pt modelId="{9999C6A6-A38D-8146-AFEE-3D4BB2ABBB1A}" type="pres">
      <dgm:prSet presAssocID="{84CF7BE4-EFDE-2B4F-B217-4CBEC4663323}" presName="rootComposite" presStyleCnt="0"/>
      <dgm:spPr/>
    </dgm:pt>
    <dgm:pt modelId="{EF294EAD-F4BA-7140-9C5B-66EEBB911E63}" type="pres">
      <dgm:prSet presAssocID="{84CF7BE4-EFDE-2B4F-B217-4CBEC4663323}" presName="rootText" presStyleLbl="node1" presStyleIdx="2" presStyleCnt="3"/>
      <dgm:spPr/>
    </dgm:pt>
    <dgm:pt modelId="{1B71E54C-4DAB-1D46-9CC0-180D2EF0CEBC}" type="pres">
      <dgm:prSet presAssocID="{84CF7BE4-EFDE-2B4F-B217-4CBEC4663323}" presName="rootConnector" presStyleLbl="node1" presStyleIdx="2" presStyleCnt="3"/>
      <dgm:spPr/>
    </dgm:pt>
    <dgm:pt modelId="{DFDFF008-B036-DF49-B396-CD9CCC4499B9}" type="pres">
      <dgm:prSet presAssocID="{84CF7BE4-EFDE-2B4F-B217-4CBEC4663323}" presName="childShape" presStyleCnt="0"/>
      <dgm:spPr/>
    </dgm:pt>
    <dgm:pt modelId="{297C08DF-642A-3842-B4E0-282B99C145B1}" type="pres">
      <dgm:prSet presAssocID="{8C85EF19-F0CF-9F49-8A12-6115BE3DF287}" presName="Name13" presStyleLbl="parChTrans1D2" presStyleIdx="3" presStyleCnt="4"/>
      <dgm:spPr/>
    </dgm:pt>
    <dgm:pt modelId="{8EA49C1D-228E-E844-BF87-C21A3BCC6558}" type="pres">
      <dgm:prSet presAssocID="{A9CA920C-5BB2-B646-A2D7-423181D8745A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8BC5880B-0943-0749-9CC5-4847D0F260B9}" type="presOf" srcId="{E5A95545-7113-734C-B556-4141CC4B0FA2}" destId="{EEC32A14-91BE-184A-908D-8A8875E61868}" srcOrd="0" destOrd="0" presId="urn:microsoft.com/office/officeart/2005/8/layout/hierarchy3"/>
    <dgm:cxn modelId="{19C9B714-1A40-3347-92D8-BB738B62BC19}" type="presOf" srcId="{56D2A950-79E3-D64C-A6EF-B0EF5C807676}" destId="{1496A91B-56DF-EE4E-B4AC-307311D9E8D4}" srcOrd="0" destOrd="0" presId="urn:microsoft.com/office/officeart/2005/8/layout/hierarchy3"/>
    <dgm:cxn modelId="{20B36125-2494-8944-9A2C-34B81536EE62}" type="presOf" srcId="{D1C479D2-6A37-074C-9A5F-F70CE64819F7}" destId="{469F1CE1-97DD-EA46-9139-79E602046863}" srcOrd="0" destOrd="0" presId="urn:microsoft.com/office/officeart/2005/8/layout/hierarchy3"/>
    <dgm:cxn modelId="{B6971E26-ABE9-3F45-86ED-D38394B7FF58}" type="presOf" srcId="{2BF48F23-4F6E-5043-B5CD-7BD2B8AC6738}" destId="{F0585C1A-DBC4-D845-BD31-8B91DA6D1121}" srcOrd="0" destOrd="0" presId="urn:microsoft.com/office/officeart/2005/8/layout/hierarchy3"/>
    <dgm:cxn modelId="{F0932E2C-17AF-F040-B17C-33002C3B80B6}" srcId="{0B988005-8596-DA4E-AEC1-F448E77123F2}" destId="{E5A95545-7113-734C-B556-4141CC4B0FA2}" srcOrd="0" destOrd="0" parTransId="{550F4857-C737-6849-9D18-8205808BC52D}" sibTransId="{623529C8-93FA-DF43-ACA9-37EA65E36411}"/>
    <dgm:cxn modelId="{4CD6B431-EABF-8A49-BF25-2837ACDEFE55}" type="presOf" srcId="{3DF12034-49C2-F947-8A47-619475B43D91}" destId="{F890AAA7-5F98-FC48-B575-E6A68538AA34}" srcOrd="0" destOrd="0" presId="urn:microsoft.com/office/officeart/2005/8/layout/hierarchy3"/>
    <dgm:cxn modelId="{E378FA4E-D8DE-3B43-B007-D6FB9DD00A40}" srcId="{E5A95545-7113-734C-B556-4141CC4B0FA2}" destId="{4CA268B9-CA88-614F-8583-D274009055DD}" srcOrd="0" destOrd="0" parTransId="{56D2A950-79E3-D64C-A6EF-B0EF5C807676}" sibTransId="{2569E11A-01B7-7A4F-8166-4657D08B728C}"/>
    <dgm:cxn modelId="{4C67E861-C3EA-FE41-B7FA-E69FEDE27ECA}" type="presOf" srcId="{498FE49E-BAAE-3A4C-9763-D9A467255F4C}" destId="{B6614CA9-EFD0-7E4A-B2B0-84EF4C8345BC}" srcOrd="0" destOrd="0" presId="urn:microsoft.com/office/officeart/2005/8/layout/hierarchy3"/>
    <dgm:cxn modelId="{F3ED6A77-5816-DC48-97A6-20425DF223C2}" srcId="{D1C479D2-6A37-074C-9A5F-F70CE64819F7}" destId="{3DF12034-49C2-F947-8A47-619475B43D91}" srcOrd="0" destOrd="0" parTransId="{2BF48F23-4F6E-5043-B5CD-7BD2B8AC6738}" sibTransId="{6DF233D8-84B5-7A4F-BAA2-FEEC837273E0}"/>
    <dgm:cxn modelId="{8E24E887-9395-C843-9671-DDD76A2A6EF9}" type="presOf" srcId="{3CF3FD34-AD04-A446-A892-D271ABAFB077}" destId="{B74C6774-50B3-AA4D-B861-A4F46C33C601}" srcOrd="0" destOrd="0" presId="urn:microsoft.com/office/officeart/2005/8/layout/hierarchy3"/>
    <dgm:cxn modelId="{7C8E108E-73A6-F94B-8A3C-11F86EC8D36E}" type="presOf" srcId="{A9CA920C-5BB2-B646-A2D7-423181D8745A}" destId="{8EA49C1D-228E-E844-BF87-C21A3BCC6558}" srcOrd="0" destOrd="0" presId="urn:microsoft.com/office/officeart/2005/8/layout/hierarchy3"/>
    <dgm:cxn modelId="{5D179E91-2463-C340-8047-1150BE3D04E4}" type="presOf" srcId="{4CA268B9-CA88-614F-8583-D274009055DD}" destId="{670A0C05-7D8C-F348-BDC2-C0BB075F50CB}" srcOrd="0" destOrd="0" presId="urn:microsoft.com/office/officeart/2005/8/layout/hierarchy3"/>
    <dgm:cxn modelId="{68A11798-8499-A444-899B-AC54C17210B6}" srcId="{84CF7BE4-EFDE-2B4F-B217-4CBEC4663323}" destId="{A9CA920C-5BB2-B646-A2D7-423181D8745A}" srcOrd="0" destOrd="0" parTransId="{8C85EF19-F0CF-9F49-8A12-6115BE3DF287}" sibTransId="{9B112503-206B-354A-ACA7-C68BAF5D41EA}"/>
    <dgm:cxn modelId="{B80E24B7-9437-0646-A07D-7133C6F7DD8A}" type="presOf" srcId="{8C85EF19-F0CF-9F49-8A12-6115BE3DF287}" destId="{297C08DF-642A-3842-B4E0-282B99C145B1}" srcOrd="0" destOrd="0" presId="urn:microsoft.com/office/officeart/2005/8/layout/hierarchy3"/>
    <dgm:cxn modelId="{D7B36BBC-E73B-EB42-937B-6D8B9CD277BD}" type="presOf" srcId="{0B988005-8596-DA4E-AEC1-F448E77123F2}" destId="{2BE71656-1C73-754D-9BD6-FB5813B76933}" srcOrd="0" destOrd="0" presId="urn:microsoft.com/office/officeart/2005/8/layout/hierarchy3"/>
    <dgm:cxn modelId="{22D253BD-0602-6042-B3CB-287B23B6FA42}" srcId="{0B988005-8596-DA4E-AEC1-F448E77123F2}" destId="{D1C479D2-6A37-074C-9A5F-F70CE64819F7}" srcOrd="1" destOrd="0" parTransId="{CF183032-1539-A642-8EAC-49B54E92E3F1}" sibTransId="{0B7EE759-2598-0342-B474-5008FF3C8494}"/>
    <dgm:cxn modelId="{E616B5D5-06F4-0548-8BC0-0656B4411DAC}" srcId="{E5A95545-7113-734C-B556-4141CC4B0FA2}" destId="{498FE49E-BAAE-3A4C-9763-D9A467255F4C}" srcOrd="1" destOrd="0" parTransId="{3CF3FD34-AD04-A446-A892-D271ABAFB077}" sibTransId="{B73474F1-DB11-0840-BC15-4E76587A1EF0}"/>
    <dgm:cxn modelId="{4C0547D8-619B-DC4C-96FF-5C71D88CA72C}" type="presOf" srcId="{D1C479D2-6A37-074C-9A5F-F70CE64819F7}" destId="{E6880D08-BC62-D741-AD51-8FBEBF9231A2}" srcOrd="1" destOrd="0" presId="urn:microsoft.com/office/officeart/2005/8/layout/hierarchy3"/>
    <dgm:cxn modelId="{DA4D95D8-1F2A-7A4A-925A-3FCEDDF0D886}" type="presOf" srcId="{84CF7BE4-EFDE-2B4F-B217-4CBEC4663323}" destId="{1B71E54C-4DAB-1D46-9CC0-180D2EF0CEBC}" srcOrd="1" destOrd="0" presId="urn:microsoft.com/office/officeart/2005/8/layout/hierarchy3"/>
    <dgm:cxn modelId="{C079B1DA-8A59-0B4E-A138-97A0B7DB6EEC}" srcId="{0B988005-8596-DA4E-AEC1-F448E77123F2}" destId="{84CF7BE4-EFDE-2B4F-B217-4CBEC4663323}" srcOrd="2" destOrd="0" parTransId="{860EFBDE-8026-4345-BE4A-06BA0A2C3180}" sibTransId="{C4AA82C4-21CF-4A4F-9D04-E1ACD17FCACB}"/>
    <dgm:cxn modelId="{A1EAABE0-7259-6843-B769-6619ADCF8256}" type="presOf" srcId="{E5A95545-7113-734C-B556-4141CC4B0FA2}" destId="{D4A5C5A4-E0F6-F44F-9E0D-6370106B5D82}" srcOrd="1" destOrd="0" presId="urn:microsoft.com/office/officeart/2005/8/layout/hierarchy3"/>
    <dgm:cxn modelId="{A5FF8AFA-A284-C94C-B4DC-3CE802493047}" type="presOf" srcId="{84CF7BE4-EFDE-2B4F-B217-4CBEC4663323}" destId="{EF294EAD-F4BA-7140-9C5B-66EEBB911E63}" srcOrd="0" destOrd="0" presId="urn:microsoft.com/office/officeart/2005/8/layout/hierarchy3"/>
    <dgm:cxn modelId="{83B74AE5-B5A7-C94F-97B8-D992B41EBEB8}" type="presParOf" srcId="{2BE71656-1C73-754D-9BD6-FB5813B76933}" destId="{BD7E2EF7-BF85-BA4A-B1CC-2ED1178A4AD8}" srcOrd="0" destOrd="0" presId="urn:microsoft.com/office/officeart/2005/8/layout/hierarchy3"/>
    <dgm:cxn modelId="{F6E38B32-A717-804B-A03D-13A3DBC0424B}" type="presParOf" srcId="{BD7E2EF7-BF85-BA4A-B1CC-2ED1178A4AD8}" destId="{DAE7364A-3809-674C-B9B9-7B493153D84A}" srcOrd="0" destOrd="0" presId="urn:microsoft.com/office/officeart/2005/8/layout/hierarchy3"/>
    <dgm:cxn modelId="{0B7D0F09-A070-F44C-9210-3FCDDB8B56BD}" type="presParOf" srcId="{DAE7364A-3809-674C-B9B9-7B493153D84A}" destId="{EEC32A14-91BE-184A-908D-8A8875E61868}" srcOrd="0" destOrd="0" presId="urn:microsoft.com/office/officeart/2005/8/layout/hierarchy3"/>
    <dgm:cxn modelId="{DF6F0EB3-66DA-734A-AEA3-F5DEE40B8629}" type="presParOf" srcId="{DAE7364A-3809-674C-B9B9-7B493153D84A}" destId="{D4A5C5A4-E0F6-F44F-9E0D-6370106B5D82}" srcOrd="1" destOrd="0" presId="urn:microsoft.com/office/officeart/2005/8/layout/hierarchy3"/>
    <dgm:cxn modelId="{D5D49B9F-EA0B-594C-A238-7458DB4D9664}" type="presParOf" srcId="{BD7E2EF7-BF85-BA4A-B1CC-2ED1178A4AD8}" destId="{55B2840E-160A-5A49-A98D-A5B2F98F1E97}" srcOrd="1" destOrd="0" presId="urn:microsoft.com/office/officeart/2005/8/layout/hierarchy3"/>
    <dgm:cxn modelId="{79BAB7DC-50B9-A24D-8D4B-206CA786A04E}" type="presParOf" srcId="{55B2840E-160A-5A49-A98D-A5B2F98F1E97}" destId="{1496A91B-56DF-EE4E-B4AC-307311D9E8D4}" srcOrd="0" destOrd="0" presId="urn:microsoft.com/office/officeart/2005/8/layout/hierarchy3"/>
    <dgm:cxn modelId="{76666EE8-D10A-6447-81A9-B77C7933E104}" type="presParOf" srcId="{55B2840E-160A-5A49-A98D-A5B2F98F1E97}" destId="{670A0C05-7D8C-F348-BDC2-C0BB075F50CB}" srcOrd="1" destOrd="0" presId="urn:microsoft.com/office/officeart/2005/8/layout/hierarchy3"/>
    <dgm:cxn modelId="{E481F57E-0F6F-6847-92AB-E71C762B601D}" type="presParOf" srcId="{55B2840E-160A-5A49-A98D-A5B2F98F1E97}" destId="{B74C6774-50B3-AA4D-B861-A4F46C33C601}" srcOrd="2" destOrd="0" presId="urn:microsoft.com/office/officeart/2005/8/layout/hierarchy3"/>
    <dgm:cxn modelId="{E19166EF-D893-8243-BB42-3E54E8749A59}" type="presParOf" srcId="{55B2840E-160A-5A49-A98D-A5B2F98F1E97}" destId="{B6614CA9-EFD0-7E4A-B2B0-84EF4C8345BC}" srcOrd="3" destOrd="0" presId="urn:microsoft.com/office/officeart/2005/8/layout/hierarchy3"/>
    <dgm:cxn modelId="{C3DBD819-5E1E-B049-947E-EBF4C9EF5FD3}" type="presParOf" srcId="{2BE71656-1C73-754D-9BD6-FB5813B76933}" destId="{B08DFBDA-F0C8-F248-9D78-5699D24AB191}" srcOrd="1" destOrd="0" presId="urn:microsoft.com/office/officeart/2005/8/layout/hierarchy3"/>
    <dgm:cxn modelId="{727DC5F9-F186-3A4B-A6CB-01E2AE3F8F82}" type="presParOf" srcId="{B08DFBDA-F0C8-F248-9D78-5699D24AB191}" destId="{C80A2477-A3DA-764A-B337-B79AF8B46985}" srcOrd="0" destOrd="0" presId="urn:microsoft.com/office/officeart/2005/8/layout/hierarchy3"/>
    <dgm:cxn modelId="{B2F11563-425D-C144-B86C-4245F1CFBB97}" type="presParOf" srcId="{C80A2477-A3DA-764A-B337-B79AF8B46985}" destId="{469F1CE1-97DD-EA46-9139-79E602046863}" srcOrd="0" destOrd="0" presId="urn:microsoft.com/office/officeart/2005/8/layout/hierarchy3"/>
    <dgm:cxn modelId="{59379AFD-8A25-8C43-8C98-683F1D1A40E7}" type="presParOf" srcId="{C80A2477-A3DA-764A-B337-B79AF8B46985}" destId="{E6880D08-BC62-D741-AD51-8FBEBF9231A2}" srcOrd="1" destOrd="0" presId="urn:microsoft.com/office/officeart/2005/8/layout/hierarchy3"/>
    <dgm:cxn modelId="{0D4D7827-B698-F14C-AFE8-7D871D97473A}" type="presParOf" srcId="{B08DFBDA-F0C8-F248-9D78-5699D24AB191}" destId="{059BE195-FA81-224F-8410-C9A534093FA4}" srcOrd="1" destOrd="0" presId="urn:microsoft.com/office/officeart/2005/8/layout/hierarchy3"/>
    <dgm:cxn modelId="{29D45563-0A82-F847-BE1A-5AEB6185567D}" type="presParOf" srcId="{059BE195-FA81-224F-8410-C9A534093FA4}" destId="{F0585C1A-DBC4-D845-BD31-8B91DA6D1121}" srcOrd="0" destOrd="0" presId="urn:microsoft.com/office/officeart/2005/8/layout/hierarchy3"/>
    <dgm:cxn modelId="{BCCA7EC0-B69A-5544-9B4C-C9FA68ECC6D6}" type="presParOf" srcId="{059BE195-FA81-224F-8410-C9A534093FA4}" destId="{F890AAA7-5F98-FC48-B575-E6A68538AA34}" srcOrd="1" destOrd="0" presId="urn:microsoft.com/office/officeart/2005/8/layout/hierarchy3"/>
    <dgm:cxn modelId="{E01D4F14-BA99-DF4C-B2CC-448A86202A4F}" type="presParOf" srcId="{2BE71656-1C73-754D-9BD6-FB5813B76933}" destId="{D6B9E6D6-38F1-CE4F-90B2-6557D1E0F436}" srcOrd="2" destOrd="0" presId="urn:microsoft.com/office/officeart/2005/8/layout/hierarchy3"/>
    <dgm:cxn modelId="{E12C1EA4-A293-7E45-B820-C7C045039FC5}" type="presParOf" srcId="{D6B9E6D6-38F1-CE4F-90B2-6557D1E0F436}" destId="{9999C6A6-A38D-8146-AFEE-3D4BB2ABBB1A}" srcOrd="0" destOrd="0" presId="urn:microsoft.com/office/officeart/2005/8/layout/hierarchy3"/>
    <dgm:cxn modelId="{A3B8F346-9207-8E43-ADCB-47D8817FD535}" type="presParOf" srcId="{9999C6A6-A38D-8146-AFEE-3D4BB2ABBB1A}" destId="{EF294EAD-F4BA-7140-9C5B-66EEBB911E63}" srcOrd="0" destOrd="0" presId="urn:microsoft.com/office/officeart/2005/8/layout/hierarchy3"/>
    <dgm:cxn modelId="{E27A2E47-83BC-C441-BBD9-28EEFF03FFB1}" type="presParOf" srcId="{9999C6A6-A38D-8146-AFEE-3D4BB2ABBB1A}" destId="{1B71E54C-4DAB-1D46-9CC0-180D2EF0CEBC}" srcOrd="1" destOrd="0" presId="urn:microsoft.com/office/officeart/2005/8/layout/hierarchy3"/>
    <dgm:cxn modelId="{E091EB2E-2DF0-8045-B0B9-438126CB2F48}" type="presParOf" srcId="{D6B9E6D6-38F1-CE4F-90B2-6557D1E0F436}" destId="{DFDFF008-B036-DF49-B396-CD9CCC4499B9}" srcOrd="1" destOrd="0" presId="urn:microsoft.com/office/officeart/2005/8/layout/hierarchy3"/>
    <dgm:cxn modelId="{C6820211-5F2B-0C4C-A0F7-3F6295428702}" type="presParOf" srcId="{DFDFF008-B036-DF49-B396-CD9CCC4499B9}" destId="{297C08DF-642A-3842-B4E0-282B99C145B1}" srcOrd="0" destOrd="0" presId="urn:microsoft.com/office/officeart/2005/8/layout/hierarchy3"/>
    <dgm:cxn modelId="{A13FF373-715B-DF4B-822B-742B5145B326}" type="presParOf" srcId="{DFDFF008-B036-DF49-B396-CD9CCC4499B9}" destId="{8EA49C1D-228E-E844-BF87-C21A3BCC6558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FB899C-D4F3-4B54-8441-4CE3E76CDDB7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0103B4F-B073-4F19-BAE6-563018F1814E}">
      <dgm:prSet/>
      <dgm:spPr/>
      <dgm:t>
        <a:bodyPr/>
        <a:lstStyle/>
        <a:p>
          <a:r>
            <a:rPr lang="en-US" dirty="0"/>
            <a:t>Institutions all over Europe using IaaS Framework</a:t>
          </a:r>
        </a:p>
      </dgm:t>
    </dgm:pt>
    <dgm:pt modelId="{5AAFEA46-04E0-44BC-ADE6-425155CC177C}" type="parTrans" cxnId="{C84EC309-253F-4984-9037-F1F253852D92}">
      <dgm:prSet/>
      <dgm:spPr/>
      <dgm:t>
        <a:bodyPr/>
        <a:lstStyle/>
        <a:p>
          <a:endParaRPr lang="en-US"/>
        </a:p>
      </dgm:t>
    </dgm:pt>
    <dgm:pt modelId="{973033CF-C1EE-4508-937C-5B419F440757}" type="sibTrans" cxnId="{C84EC309-253F-4984-9037-F1F253852D92}">
      <dgm:prSet/>
      <dgm:spPr/>
      <dgm:t>
        <a:bodyPr/>
        <a:lstStyle/>
        <a:p>
          <a:endParaRPr lang="en-US"/>
        </a:p>
      </dgm:t>
    </dgm:pt>
    <dgm:pt modelId="{D5D5FFC1-A83C-468F-BD97-7BE08ADDA1BE}">
      <dgm:prSet/>
      <dgm:spPr/>
      <dgm:t>
        <a:bodyPr/>
        <a:lstStyle/>
        <a:p>
          <a:r>
            <a:rPr lang="en-US"/>
            <a:t>40 people: 33 participants, 5 instructors, 2 GÉANT Cloud Team (1 woman!) + a dog</a:t>
          </a:r>
        </a:p>
      </dgm:t>
    </dgm:pt>
    <dgm:pt modelId="{558FB809-90E7-483D-9B86-262A90E78A74}" type="parTrans" cxnId="{6EF03631-66A1-49F5-B159-73763256D021}">
      <dgm:prSet/>
      <dgm:spPr/>
      <dgm:t>
        <a:bodyPr/>
        <a:lstStyle/>
        <a:p>
          <a:endParaRPr lang="en-US"/>
        </a:p>
      </dgm:t>
    </dgm:pt>
    <dgm:pt modelId="{A48BDFB1-F94B-4481-8076-8D0539CD53B8}" type="sibTrans" cxnId="{6EF03631-66A1-49F5-B159-73763256D021}">
      <dgm:prSet/>
      <dgm:spPr/>
      <dgm:t>
        <a:bodyPr/>
        <a:lstStyle/>
        <a:p>
          <a:endParaRPr lang="en-US"/>
        </a:p>
      </dgm:t>
    </dgm:pt>
    <dgm:pt modelId="{EFB928C9-EAC9-412C-834E-4903A9131DE0}">
      <dgm:prSet/>
      <dgm:spPr/>
      <dgm:t>
        <a:bodyPr/>
        <a:lstStyle/>
        <a:p>
          <a:r>
            <a:rPr lang="en-US"/>
            <a:t>Taylor made workshops by concrete use cases</a:t>
          </a:r>
        </a:p>
      </dgm:t>
    </dgm:pt>
    <dgm:pt modelId="{E103F6F1-C6FA-424F-BD0C-063F0D6C227A}" type="parTrans" cxnId="{CD1FC17B-6045-47DB-A543-9C80B510DFBD}">
      <dgm:prSet/>
      <dgm:spPr/>
      <dgm:t>
        <a:bodyPr/>
        <a:lstStyle/>
        <a:p>
          <a:endParaRPr lang="en-US"/>
        </a:p>
      </dgm:t>
    </dgm:pt>
    <dgm:pt modelId="{7CCB26A8-8F72-4271-ADAB-E18D3BDB4C19}" type="sibTrans" cxnId="{CD1FC17B-6045-47DB-A543-9C80B510DFBD}">
      <dgm:prSet/>
      <dgm:spPr/>
      <dgm:t>
        <a:bodyPr/>
        <a:lstStyle/>
        <a:p>
          <a:endParaRPr lang="en-US"/>
        </a:p>
      </dgm:t>
    </dgm:pt>
    <dgm:pt modelId="{569B2229-458F-4EF1-B6AF-034C22A438FA}">
      <dgm:prSet/>
      <dgm:spPr/>
      <dgm:t>
        <a:bodyPr/>
        <a:lstStyle/>
        <a:p>
          <a:r>
            <a:rPr lang="en-US"/>
            <a:t>Very positive feedback both from participants and instructors (by evaluation form)</a:t>
          </a:r>
        </a:p>
      </dgm:t>
    </dgm:pt>
    <dgm:pt modelId="{AAFE5C3C-E269-4B38-986B-E359713761CD}" type="parTrans" cxnId="{9CF10F36-58FA-46E7-AF7B-AB9C69148231}">
      <dgm:prSet/>
      <dgm:spPr/>
      <dgm:t>
        <a:bodyPr/>
        <a:lstStyle/>
        <a:p>
          <a:endParaRPr lang="en-US"/>
        </a:p>
      </dgm:t>
    </dgm:pt>
    <dgm:pt modelId="{DE48990B-F69A-4D25-A6E0-1EDE8A35F9C7}" type="sibTrans" cxnId="{9CF10F36-58FA-46E7-AF7B-AB9C69148231}">
      <dgm:prSet/>
      <dgm:spPr/>
      <dgm:t>
        <a:bodyPr/>
        <a:lstStyle/>
        <a:p>
          <a:endParaRPr lang="en-US"/>
        </a:p>
      </dgm:t>
    </dgm:pt>
    <dgm:pt modelId="{1391F360-8C78-4C9B-BF6E-C6820FE6C16C}">
      <dgm:prSet/>
      <dgm:spPr/>
      <dgm:t>
        <a:bodyPr/>
        <a:lstStyle/>
        <a:p>
          <a:r>
            <a:rPr lang="en-US"/>
            <a:t>Most valued: meeting colleagues from other universities and sharing experiences</a:t>
          </a:r>
        </a:p>
      </dgm:t>
    </dgm:pt>
    <dgm:pt modelId="{5C497974-14C7-4194-B4CC-9D3086EA188A}" type="parTrans" cxnId="{2112A73C-D519-456D-8010-F5AF62781784}">
      <dgm:prSet/>
      <dgm:spPr/>
      <dgm:t>
        <a:bodyPr/>
        <a:lstStyle/>
        <a:p>
          <a:endParaRPr lang="en-US"/>
        </a:p>
      </dgm:t>
    </dgm:pt>
    <dgm:pt modelId="{1F095351-6A32-4479-B6D1-1DC839391F7B}" type="sibTrans" cxnId="{2112A73C-D519-456D-8010-F5AF62781784}">
      <dgm:prSet/>
      <dgm:spPr/>
      <dgm:t>
        <a:bodyPr/>
        <a:lstStyle/>
        <a:p>
          <a:endParaRPr lang="en-US"/>
        </a:p>
      </dgm:t>
    </dgm:pt>
    <dgm:pt modelId="{B131A4EA-83A7-4377-9B1A-BB8EC2F998A5}">
      <dgm:prSet/>
      <dgm:spPr/>
      <dgm:t>
        <a:bodyPr/>
        <a:lstStyle/>
        <a:p>
          <a:r>
            <a:rPr lang="en-US"/>
            <a:t>Future need: more hands-on deep dive workshops, but also webinars</a:t>
          </a:r>
        </a:p>
      </dgm:t>
    </dgm:pt>
    <dgm:pt modelId="{56F2DC38-9B53-4E6F-8B0C-3B845EF5E78E}" type="parTrans" cxnId="{75E57622-20AF-4EAF-92CC-40A7CBE3C2C3}">
      <dgm:prSet/>
      <dgm:spPr/>
      <dgm:t>
        <a:bodyPr/>
        <a:lstStyle/>
        <a:p>
          <a:endParaRPr lang="en-US"/>
        </a:p>
      </dgm:t>
    </dgm:pt>
    <dgm:pt modelId="{92F866BE-93E1-4E9E-90E6-EDEDE92E0303}" type="sibTrans" cxnId="{75E57622-20AF-4EAF-92CC-40A7CBE3C2C3}">
      <dgm:prSet/>
      <dgm:spPr/>
      <dgm:t>
        <a:bodyPr/>
        <a:lstStyle/>
        <a:p>
          <a:endParaRPr lang="en-US"/>
        </a:p>
      </dgm:t>
    </dgm:pt>
    <dgm:pt modelId="{A49B44A2-84A2-AF4E-B35A-B81EF4B13497}" type="pres">
      <dgm:prSet presAssocID="{15FB899C-D4F3-4B54-8441-4CE3E76CDDB7}" presName="diagram" presStyleCnt="0">
        <dgm:presLayoutVars>
          <dgm:dir/>
          <dgm:resizeHandles val="exact"/>
        </dgm:presLayoutVars>
      </dgm:prSet>
      <dgm:spPr/>
    </dgm:pt>
    <dgm:pt modelId="{F6FACF00-1DB6-EB43-AB5B-27A5ED209C35}" type="pres">
      <dgm:prSet presAssocID="{30103B4F-B073-4F19-BAE6-563018F1814E}" presName="node" presStyleLbl="node1" presStyleIdx="0" presStyleCnt="6" custLinFactNeighborX="-3213" custLinFactNeighborY="2956">
        <dgm:presLayoutVars>
          <dgm:bulletEnabled val="1"/>
        </dgm:presLayoutVars>
      </dgm:prSet>
      <dgm:spPr/>
    </dgm:pt>
    <dgm:pt modelId="{848BEC8C-D287-F540-AB72-90DE4E937279}" type="pres">
      <dgm:prSet presAssocID="{973033CF-C1EE-4508-937C-5B419F440757}" presName="sibTrans" presStyleCnt="0"/>
      <dgm:spPr/>
    </dgm:pt>
    <dgm:pt modelId="{4A59EA43-85AD-C04A-A4F8-4AFD50E61652}" type="pres">
      <dgm:prSet presAssocID="{D5D5FFC1-A83C-468F-BD97-7BE08ADDA1BE}" presName="node" presStyleLbl="node1" presStyleIdx="1" presStyleCnt="6">
        <dgm:presLayoutVars>
          <dgm:bulletEnabled val="1"/>
        </dgm:presLayoutVars>
      </dgm:prSet>
      <dgm:spPr/>
    </dgm:pt>
    <dgm:pt modelId="{38A8EB21-863B-7240-8749-14BA030E3C79}" type="pres">
      <dgm:prSet presAssocID="{A48BDFB1-F94B-4481-8076-8D0539CD53B8}" presName="sibTrans" presStyleCnt="0"/>
      <dgm:spPr/>
    </dgm:pt>
    <dgm:pt modelId="{78CBEF20-72A7-9845-9A43-1C862CBF84F1}" type="pres">
      <dgm:prSet presAssocID="{EFB928C9-EAC9-412C-834E-4903A9131DE0}" presName="node" presStyleLbl="node1" presStyleIdx="2" presStyleCnt="6">
        <dgm:presLayoutVars>
          <dgm:bulletEnabled val="1"/>
        </dgm:presLayoutVars>
      </dgm:prSet>
      <dgm:spPr/>
    </dgm:pt>
    <dgm:pt modelId="{1B4F8188-0285-3F41-86A2-0B9EC0890301}" type="pres">
      <dgm:prSet presAssocID="{7CCB26A8-8F72-4271-ADAB-E18D3BDB4C19}" presName="sibTrans" presStyleCnt="0"/>
      <dgm:spPr/>
    </dgm:pt>
    <dgm:pt modelId="{92EFE9A7-AF18-3742-A905-03D26AC502B6}" type="pres">
      <dgm:prSet presAssocID="{569B2229-458F-4EF1-B6AF-034C22A438FA}" presName="node" presStyleLbl="node1" presStyleIdx="3" presStyleCnt="6">
        <dgm:presLayoutVars>
          <dgm:bulletEnabled val="1"/>
        </dgm:presLayoutVars>
      </dgm:prSet>
      <dgm:spPr/>
    </dgm:pt>
    <dgm:pt modelId="{A4D91F78-4856-2A42-8892-DDE3A4160B1E}" type="pres">
      <dgm:prSet presAssocID="{DE48990B-F69A-4D25-A6E0-1EDE8A35F9C7}" presName="sibTrans" presStyleCnt="0"/>
      <dgm:spPr/>
    </dgm:pt>
    <dgm:pt modelId="{EFD11AF6-4B36-5B42-97FF-A9D29402EA11}" type="pres">
      <dgm:prSet presAssocID="{1391F360-8C78-4C9B-BF6E-C6820FE6C16C}" presName="node" presStyleLbl="node1" presStyleIdx="4" presStyleCnt="6">
        <dgm:presLayoutVars>
          <dgm:bulletEnabled val="1"/>
        </dgm:presLayoutVars>
      </dgm:prSet>
      <dgm:spPr/>
    </dgm:pt>
    <dgm:pt modelId="{5B415725-EAC4-434C-B035-B0219B21E171}" type="pres">
      <dgm:prSet presAssocID="{1F095351-6A32-4479-B6D1-1DC839391F7B}" presName="sibTrans" presStyleCnt="0"/>
      <dgm:spPr/>
    </dgm:pt>
    <dgm:pt modelId="{F866E6C4-A9BD-EC49-BF22-53FD489DD58D}" type="pres">
      <dgm:prSet presAssocID="{B131A4EA-83A7-4377-9B1A-BB8EC2F998A5}" presName="node" presStyleLbl="node1" presStyleIdx="5" presStyleCnt="6">
        <dgm:presLayoutVars>
          <dgm:bulletEnabled val="1"/>
        </dgm:presLayoutVars>
      </dgm:prSet>
      <dgm:spPr/>
    </dgm:pt>
  </dgm:ptLst>
  <dgm:cxnLst>
    <dgm:cxn modelId="{C84EC309-253F-4984-9037-F1F253852D92}" srcId="{15FB899C-D4F3-4B54-8441-4CE3E76CDDB7}" destId="{30103B4F-B073-4F19-BAE6-563018F1814E}" srcOrd="0" destOrd="0" parTransId="{5AAFEA46-04E0-44BC-ADE6-425155CC177C}" sibTransId="{973033CF-C1EE-4508-937C-5B419F440757}"/>
    <dgm:cxn modelId="{75E57622-20AF-4EAF-92CC-40A7CBE3C2C3}" srcId="{15FB899C-D4F3-4B54-8441-4CE3E76CDDB7}" destId="{B131A4EA-83A7-4377-9B1A-BB8EC2F998A5}" srcOrd="5" destOrd="0" parTransId="{56F2DC38-9B53-4E6F-8B0C-3B845EF5E78E}" sibTransId="{92F866BE-93E1-4E9E-90E6-EDEDE92E0303}"/>
    <dgm:cxn modelId="{3E637D28-B431-EA47-A484-B72376A53FE5}" type="presOf" srcId="{569B2229-458F-4EF1-B6AF-034C22A438FA}" destId="{92EFE9A7-AF18-3742-A905-03D26AC502B6}" srcOrd="0" destOrd="0" presId="urn:microsoft.com/office/officeart/2005/8/layout/default"/>
    <dgm:cxn modelId="{6EF03631-66A1-49F5-B159-73763256D021}" srcId="{15FB899C-D4F3-4B54-8441-4CE3E76CDDB7}" destId="{D5D5FFC1-A83C-468F-BD97-7BE08ADDA1BE}" srcOrd="1" destOrd="0" parTransId="{558FB809-90E7-483D-9B86-262A90E78A74}" sibTransId="{A48BDFB1-F94B-4481-8076-8D0539CD53B8}"/>
    <dgm:cxn modelId="{9CF10F36-58FA-46E7-AF7B-AB9C69148231}" srcId="{15FB899C-D4F3-4B54-8441-4CE3E76CDDB7}" destId="{569B2229-458F-4EF1-B6AF-034C22A438FA}" srcOrd="3" destOrd="0" parTransId="{AAFE5C3C-E269-4B38-986B-E359713761CD}" sibTransId="{DE48990B-F69A-4D25-A6E0-1EDE8A35F9C7}"/>
    <dgm:cxn modelId="{2112A73C-D519-456D-8010-F5AF62781784}" srcId="{15FB899C-D4F3-4B54-8441-4CE3E76CDDB7}" destId="{1391F360-8C78-4C9B-BF6E-C6820FE6C16C}" srcOrd="4" destOrd="0" parTransId="{5C497974-14C7-4194-B4CC-9D3086EA188A}" sibTransId="{1F095351-6A32-4479-B6D1-1DC839391F7B}"/>
    <dgm:cxn modelId="{8F0FD363-4100-4D47-A533-8C5FABBA091F}" type="presOf" srcId="{30103B4F-B073-4F19-BAE6-563018F1814E}" destId="{F6FACF00-1DB6-EB43-AB5B-27A5ED209C35}" srcOrd="0" destOrd="0" presId="urn:microsoft.com/office/officeart/2005/8/layout/default"/>
    <dgm:cxn modelId="{36B9916E-DA44-8843-A516-ADE5A4FCCF6F}" type="presOf" srcId="{D5D5FFC1-A83C-468F-BD97-7BE08ADDA1BE}" destId="{4A59EA43-85AD-C04A-A4F8-4AFD50E61652}" srcOrd="0" destOrd="0" presId="urn:microsoft.com/office/officeart/2005/8/layout/default"/>
    <dgm:cxn modelId="{A664C873-8BDB-DF40-91A1-E2ED87AAE57F}" type="presOf" srcId="{B131A4EA-83A7-4377-9B1A-BB8EC2F998A5}" destId="{F866E6C4-A9BD-EC49-BF22-53FD489DD58D}" srcOrd="0" destOrd="0" presId="urn:microsoft.com/office/officeart/2005/8/layout/default"/>
    <dgm:cxn modelId="{A247DD78-421A-E344-8084-E994EAD6B7F8}" type="presOf" srcId="{EFB928C9-EAC9-412C-834E-4903A9131DE0}" destId="{78CBEF20-72A7-9845-9A43-1C862CBF84F1}" srcOrd="0" destOrd="0" presId="urn:microsoft.com/office/officeart/2005/8/layout/default"/>
    <dgm:cxn modelId="{D7E1BB7B-ECC8-7143-AA9E-9E9A95A27160}" type="presOf" srcId="{1391F360-8C78-4C9B-BF6E-C6820FE6C16C}" destId="{EFD11AF6-4B36-5B42-97FF-A9D29402EA11}" srcOrd="0" destOrd="0" presId="urn:microsoft.com/office/officeart/2005/8/layout/default"/>
    <dgm:cxn modelId="{CD1FC17B-6045-47DB-A543-9C80B510DFBD}" srcId="{15FB899C-D4F3-4B54-8441-4CE3E76CDDB7}" destId="{EFB928C9-EAC9-412C-834E-4903A9131DE0}" srcOrd="2" destOrd="0" parTransId="{E103F6F1-C6FA-424F-BD0C-063F0D6C227A}" sibTransId="{7CCB26A8-8F72-4271-ADAB-E18D3BDB4C19}"/>
    <dgm:cxn modelId="{930EFABE-EB7E-524E-8570-33EAF2D611F0}" type="presOf" srcId="{15FB899C-D4F3-4B54-8441-4CE3E76CDDB7}" destId="{A49B44A2-84A2-AF4E-B35A-B81EF4B13497}" srcOrd="0" destOrd="0" presId="urn:microsoft.com/office/officeart/2005/8/layout/default"/>
    <dgm:cxn modelId="{ED76DAD1-FD36-A948-BABD-092BF8BC8DF5}" type="presParOf" srcId="{A49B44A2-84A2-AF4E-B35A-B81EF4B13497}" destId="{F6FACF00-1DB6-EB43-AB5B-27A5ED209C35}" srcOrd="0" destOrd="0" presId="urn:microsoft.com/office/officeart/2005/8/layout/default"/>
    <dgm:cxn modelId="{26696BEA-7DC0-A74C-AC80-15D018759C81}" type="presParOf" srcId="{A49B44A2-84A2-AF4E-B35A-B81EF4B13497}" destId="{848BEC8C-D287-F540-AB72-90DE4E937279}" srcOrd="1" destOrd="0" presId="urn:microsoft.com/office/officeart/2005/8/layout/default"/>
    <dgm:cxn modelId="{4A609389-4746-D74C-8883-4F65F81AA5B7}" type="presParOf" srcId="{A49B44A2-84A2-AF4E-B35A-B81EF4B13497}" destId="{4A59EA43-85AD-C04A-A4F8-4AFD50E61652}" srcOrd="2" destOrd="0" presId="urn:microsoft.com/office/officeart/2005/8/layout/default"/>
    <dgm:cxn modelId="{A1A0904D-5CF1-D144-93C9-5A4F47EDD465}" type="presParOf" srcId="{A49B44A2-84A2-AF4E-B35A-B81EF4B13497}" destId="{38A8EB21-863B-7240-8749-14BA030E3C79}" srcOrd="3" destOrd="0" presId="urn:microsoft.com/office/officeart/2005/8/layout/default"/>
    <dgm:cxn modelId="{AB63BE56-2F0C-4B45-B30D-F952973CFE35}" type="presParOf" srcId="{A49B44A2-84A2-AF4E-B35A-B81EF4B13497}" destId="{78CBEF20-72A7-9845-9A43-1C862CBF84F1}" srcOrd="4" destOrd="0" presId="urn:microsoft.com/office/officeart/2005/8/layout/default"/>
    <dgm:cxn modelId="{1D97FA36-A9A3-5B4E-B100-0D0C0A2DBE44}" type="presParOf" srcId="{A49B44A2-84A2-AF4E-B35A-B81EF4B13497}" destId="{1B4F8188-0285-3F41-86A2-0B9EC0890301}" srcOrd="5" destOrd="0" presId="urn:microsoft.com/office/officeart/2005/8/layout/default"/>
    <dgm:cxn modelId="{3139C93F-A168-F440-B415-DB52EE76DD2F}" type="presParOf" srcId="{A49B44A2-84A2-AF4E-B35A-B81EF4B13497}" destId="{92EFE9A7-AF18-3742-A905-03D26AC502B6}" srcOrd="6" destOrd="0" presId="urn:microsoft.com/office/officeart/2005/8/layout/default"/>
    <dgm:cxn modelId="{BBA6AECF-B9DE-D94B-A3C5-DD8E15EEADB4}" type="presParOf" srcId="{A49B44A2-84A2-AF4E-B35A-B81EF4B13497}" destId="{A4D91F78-4856-2A42-8892-DDE3A4160B1E}" srcOrd="7" destOrd="0" presId="urn:microsoft.com/office/officeart/2005/8/layout/default"/>
    <dgm:cxn modelId="{DEC02589-926F-B04B-A950-20230B027A0F}" type="presParOf" srcId="{A49B44A2-84A2-AF4E-B35A-B81EF4B13497}" destId="{EFD11AF6-4B36-5B42-97FF-A9D29402EA11}" srcOrd="8" destOrd="0" presId="urn:microsoft.com/office/officeart/2005/8/layout/default"/>
    <dgm:cxn modelId="{9F8B4F72-9C76-574E-A420-F96285E408FD}" type="presParOf" srcId="{A49B44A2-84A2-AF4E-B35A-B81EF4B13497}" destId="{5B415725-EAC4-434C-B035-B0219B21E171}" srcOrd="9" destOrd="0" presId="urn:microsoft.com/office/officeart/2005/8/layout/default"/>
    <dgm:cxn modelId="{B562CF2B-1C37-4146-8709-D62384EB93D3}" type="presParOf" srcId="{A49B44A2-84A2-AF4E-B35A-B81EF4B13497}" destId="{F866E6C4-A9BD-EC49-BF22-53FD489DD58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73AEC5-0A33-4C76-9E65-8AB47FE24D25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9210424-EA2E-48EB-A624-27ECDFFD122F}">
      <dgm:prSet/>
      <dgm:spPr/>
      <dgm:t>
        <a:bodyPr/>
        <a:lstStyle/>
        <a:p>
          <a:r>
            <a:rPr lang="en-US"/>
            <a:t>Preferential pricing offers (not framework)</a:t>
          </a:r>
        </a:p>
      </dgm:t>
    </dgm:pt>
    <dgm:pt modelId="{F226D3A2-1D66-4E4A-A8DB-48DC184C0B5C}" type="parTrans" cxnId="{CD616811-6437-4691-8AD8-DE8E3CBE6C76}">
      <dgm:prSet/>
      <dgm:spPr/>
      <dgm:t>
        <a:bodyPr/>
        <a:lstStyle/>
        <a:p>
          <a:endParaRPr lang="en-US"/>
        </a:p>
      </dgm:t>
    </dgm:pt>
    <dgm:pt modelId="{5A88A2D7-01F1-4D49-AA10-04B09A812A6B}" type="sibTrans" cxnId="{CD616811-6437-4691-8AD8-DE8E3CBE6C76}">
      <dgm:prSet/>
      <dgm:spPr/>
      <dgm:t>
        <a:bodyPr/>
        <a:lstStyle/>
        <a:p>
          <a:endParaRPr lang="en-US"/>
        </a:p>
      </dgm:t>
    </dgm:pt>
    <dgm:pt modelId="{B7641820-8F71-4BD3-A714-54CC63BB0D51}">
      <dgm:prSet/>
      <dgm:spPr/>
      <dgm:t>
        <a:bodyPr/>
        <a:lstStyle/>
        <a:p>
          <a:r>
            <a:rPr lang="en-US"/>
            <a:t>Dropbox</a:t>
          </a:r>
        </a:p>
      </dgm:t>
    </dgm:pt>
    <dgm:pt modelId="{BC6248D7-3638-48CF-99CB-2BED79835316}" type="parTrans" cxnId="{A721C2B9-13C8-4530-859B-3858FCEF6531}">
      <dgm:prSet/>
      <dgm:spPr/>
      <dgm:t>
        <a:bodyPr/>
        <a:lstStyle/>
        <a:p>
          <a:endParaRPr lang="en-US"/>
        </a:p>
      </dgm:t>
    </dgm:pt>
    <dgm:pt modelId="{3EB5A110-23EB-4B35-B882-DC213DD62903}" type="sibTrans" cxnId="{A721C2B9-13C8-4530-859B-3858FCEF6531}">
      <dgm:prSet/>
      <dgm:spPr/>
      <dgm:t>
        <a:bodyPr/>
        <a:lstStyle/>
        <a:p>
          <a:endParaRPr lang="en-US"/>
        </a:p>
      </dgm:t>
    </dgm:pt>
    <dgm:pt modelId="{809F0704-991E-445A-8E2A-5F988C2D6AA9}">
      <dgm:prSet/>
      <dgm:spPr/>
      <dgm:t>
        <a:bodyPr/>
        <a:lstStyle/>
        <a:p>
          <a:r>
            <a:rPr lang="en-US"/>
            <a:t>ENTER</a:t>
          </a:r>
        </a:p>
      </dgm:t>
    </dgm:pt>
    <dgm:pt modelId="{DD2C7C9D-448F-4FE2-8C3D-417E35101D5D}" type="parTrans" cxnId="{61FC8FD8-13CA-45C9-988F-780728CAD746}">
      <dgm:prSet/>
      <dgm:spPr/>
      <dgm:t>
        <a:bodyPr/>
        <a:lstStyle/>
        <a:p>
          <a:endParaRPr lang="en-US"/>
        </a:p>
      </dgm:t>
    </dgm:pt>
    <dgm:pt modelId="{B8B6937C-4313-44E0-B0CB-FAC408C495EF}" type="sibTrans" cxnId="{61FC8FD8-13CA-45C9-988F-780728CAD746}">
      <dgm:prSet/>
      <dgm:spPr/>
      <dgm:t>
        <a:bodyPr/>
        <a:lstStyle/>
        <a:p>
          <a:endParaRPr lang="en-US"/>
        </a:p>
      </dgm:t>
    </dgm:pt>
    <dgm:pt modelId="{CC4D4502-1A6E-4126-9185-20097E9E5424}">
      <dgm:prSet/>
      <dgm:spPr/>
      <dgm:t>
        <a:bodyPr/>
        <a:lstStyle/>
        <a:p>
          <a:r>
            <a:rPr lang="en-US"/>
            <a:t>WIRE</a:t>
          </a:r>
        </a:p>
      </dgm:t>
    </dgm:pt>
    <dgm:pt modelId="{D2443751-1354-402C-9F2D-2DA4E381850D}" type="parTrans" cxnId="{3A331E25-9B8E-4266-B5FD-4FAD4EC2FC37}">
      <dgm:prSet/>
      <dgm:spPr/>
      <dgm:t>
        <a:bodyPr/>
        <a:lstStyle/>
        <a:p>
          <a:endParaRPr lang="en-US"/>
        </a:p>
      </dgm:t>
    </dgm:pt>
    <dgm:pt modelId="{EAD64DCC-CBFE-479B-B02D-D274E6B487F0}" type="sibTrans" cxnId="{3A331E25-9B8E-4266-B5FD-4FAD4EC2FC37}">
      <dgm:prSet/>
      <dgm:spPr/>
      <dgm:t>
        <a:bodyPr/>
        <a:lstStyle/>
        <a:p>
          <a:endParaRPr lang="en-US"/>
        </a:p>
      </dgm:t>
    </dgm:pt>
    <dgm:pt modelId="{0A94D689-8D86-4770-BA04-EE23CD94E6B8}">
      <dgm:prSet/>
      <dgm:spPr/>
      <dgm:t>
        <a:bodyPr/>
        <a:lstStyle/>
        <a:p>
          <a:r>
            <a:rPr lang="en-US"/>
            <a:t>GDPR Amendments for IaaS FW contracts</a:t>
          </a:r>
        </a:p>
      </dgm:t>
    </dgm:pt>
    <dgm:pt modelId="{D2F1F175-A5B7-4062-819D-4FF3ABABA7DD}" type="parTrans" cxnId="{3351852F-06F7-4624-97FE-DCC99B5B0748}">
      <dgm:prSet/>
      <dgm:spPr/>
      <dgm:t>
        <a:bodyPr/>
        <a:lstStyle/>
        <a:p>
          <a:endParaRPr lang="en-US"/>
        </a:p>
      </dgm:t>
    </dgm:pt>
    <dgm:pt modelId="{9FFB6132-2DEB-41AE-8FC6-5AB8D9396377}" type="sibTrans" cxnId="{3351852F-06F7-4624-97FE-DCC99B5B0748}">
      <dgm:prSet/>
      <dgm:spPr/>
      <dgm:t>
        <a:bodyPr/>
        <a:lstStyle/>
        <a:p>
          <a:endParaRPr lang="en-US"/>
        </a:p>
      </dgm:t>
    </dgm:pt>
    <dgm:pt modelId="{53D6E3EF-3B64-F74B-8464-011098759C16}" type="pres">
      <dgm:prSet presAssocID="{5D73AEC5-0A33-4C76-9E65-8AB47FE24D2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EFFA80E-E303-014D-9900-BD4038EB99C8}" type="pres">
      <dgm:prSet presAssocID="{09210424-EA2E-48EB-A624-27ECDFFD122F}" presName="hierRoot1" presStyleCnt="0">
        <dgm:presLayoutVars>
          <dgm:hierBranch val="init"/>
        </dgm:presLayoutVars>
      </dgm:prSet>
      <dgm:spPr/>
    </dgm:pt>
    <dgm:pt modelId="{AC7CA77E-D78D-5243-9315-1B4ED40B1187}" type="pres">
      <dgm:prSet presAssocID="{09210424-EA2E-48EB-A624-27ECDFFD122F}" presName="rootComposite1" presStyleCnt="0"/>
      <dgm:spPr/>
    </dgm:pt>
    <dgm:pt modelId="{35F6E9D2-42AF-AD4D-BEC6-248554BCFE83}" type="pres">
      <dgm:prSet presAssocID="{09210424-EA2E-48EB-A624-27ECDFFD122F}" presName="rootText1" presStyleLbl="node0" presStyleIdx="0" presStyleCnt="2">
        <dgm:presLayoutVars>
          <dgm:chPref val="3"/>
        </dgm:presLayoutVars>
      </dgm:prSet>
      <dgm:spPr/>
    </dgm:pt>
    <dgm:pt modelId="{5AA62B46-88EF-C748-B194-FE16C9AC9E7D}" type="pres">
      <dgm:prSet presAssocID="{09210424-EA2E-48EB-A624-27ECDFFD122F}" presName="rootConnector1" presStyleLbl="node1" presStyleIdx="0" presStyleCnt="0"/>
      <dgm:spPr/>
    </dgm:pt>
    <dgm:pt modelId="{A03CF2C5-486F-1C4A-A2FF-1B8CA765D888}" type="pres">
      <dgm:prSet presAssocID="{09210424-EA2E-48EB-A624-27ECDFFD122F}" presName="hierChild2" presStyleCnt="0"/>
      <dgm:spPr/>
    </dgm:pt>
    <dgm:pt modelId="{5EA54448-471E-F741-9FC3-3F436614BA6E}" type="pres">
      <dgm:prSet presAssocID="{BC6248D7-3638-48CF-99CB-2BED79835316}" presName="Name64" presStyleLbl="parChTrans1D2" presStyleIdx="0" presStyleCnt="3"/>
      <dgm:spPr/>
    </dgm:pt>
    <dgm:pt modelId="{0E2B3F54-018E-0D48-B590-37C33E3DDD0E}" type="pres">
      <dgm:prSet presAssocID="{B7641820-8F71-4BD3-A714-54CC63BB0D51}" presName="hierRoot2" presStyleCnt="0">
        <dgm:presLayoutVars>
          <dgm:hierBranch val="init"/>
        </dgm:presLayoutVars>
      </dgm:prSet>
      <dgm:spPr/>
    </dgm:pt>
    <dgm:pt modelId="{78148BD7-F927-1746-A9A7-6C4BE9F5962C}" type="pres">
      <dgm:prSet presAssocID="{B7641820-8F71-4BD3-A714-54CC63BB0D51}" presName="rootComposite" presStyleCnt="0"/>
      <dgm:spPr/>
    </dgm:pt>
    <dgm:pt modelId="{03A98A69-6B71-2A49-B44C-FC74FCEE93C1}" type="pres">
      <dgm:prSet presAssocID="{B7641820-8F71-4BD3-A714-54CC63BB0D51}" presName="rootText" presStyleLbl="node2" presStyleIdx="0" presStyleCnt="3">
        <dgm:presLayoutVars>
          <dgm:chPref val="3"/>
        </dgm:presLayoutVars>
      </dgm:prSet>
      <dgm:spPr/>
    </dgm:pt>
    <dgm:pt modelId="{2D439F52-39BE-0A48-B610-3B4D59C85A6F}" type="pres">
      <dgm:prSet presAssocID="{B7641820-8F71-4BD3-A714-54CC63BB0D51}" presName="rootConnector" presStyleLbl="node2" presStyleIdx="0" presStyleCnt="3"/>
      <dgm:spPr/>
    </dgm:pt>
    <dgm:pt modelId="{8DB052CC-7F74-F941-A1AF-713681E0D108}" type="pres">
      <dgm:prSet presAssocID="{B7641820-8F71-4BD3-A714-54CC63BB0D51}" presName="hierChild4" presStyleCnt="0"/>
      <dgm:spPr/>
    </dgm:pt>
    <dgm:pt modelId="{FE1B6BA2-2326-B74D-BD17-F2A66030394D}" type="pres">
      <dgm:prSet presAssocID="{B7641820-8F71-4BD3-A714-54CC63BB0D51}" presName="hierChild5" presStyleCnt="0"/>
      <dgm:spPr/>
    </dgm:pt>
    <dgm:pt modelId="{E051745B-69AB-C94F-8DA7-C679BA6E2D84}" type="pres">
      <dgm:prSet presAssocID="{DD2C7C9D-448F-4FE2-8C3D-417E35101D5D}" presName="Name64" presStyleLbl="parChTrans1D2" presStyleIdx="1" presStyleCnt="3"/>
      <dgm:spPr/>
    </dgm:pt>
    <dgm:pt modelId="{F5A5B1D7-6255-9644-8244-CB371FA5D516}" type="pres">
      <dgm:prSet presAssocID="{809F0704-991E-445A-8E2A-5F988C2D6AA9}" presName="hierRoot2" presStyleCnt="0">
        <dgm:presLayoutVars>
          <dgm:hierBranch val="init"/>
        </dgm:presLayoutVars>
      </dgm:prSet>
      <dgm:spPr/>
    </dgm:pt>
    <dgm:pt modelId="{DB184117-7355-8045-AA05-7375F751253E}" type="pres">
      <dgm:prSet presAssocID="{809F0704-991E-445A-8E2A-5F988C2D6AA9}" presName="rootComposite" presStyleCnt="0"/>
      <dgm:spPr/>
    </dgm:pt>
    <dgm:pt modelId="{BBC04927-B031-B24E-8A71-3E4E3C5A04BE}" type="pres">
      <dgm:prSet presAssocID="{809F0704-991E-445A-8E2A-5F988C2D6AA9}" presName="rootText" presStyleLbl="node2" presStyleIdx="1" presStyleCnt="3">
        <dgm:presLayoutVars>
          <dgm:chPref val="3"/>
        </dgm:presLayoutVars>
      </dgm:prSet>
      <dgm:spPr/>
    </dgm:pt>
    <dgm:pt modelId="{6F697D12-1ABE-8644-8FBB-F26839F359E9}" type="pres">
      <dgm:prSet presAssocID="{809F0704-991E-445A-8E2A-5F988C2D6AA9}" presName="rootConnector" presStyleLbl="node2" presStyleIdx="1" presStyleCnt="3"/>
      <dgm:spPr/>
    </dgm:pt>
    <dgm:pt modelId="{A1826B46-A2F0-9A48-AB52-4F93A1EA419A}" type="pres">
      <dgm:prSet presAssocID="{809F0704-991E-445A-8E2A-5F988C2D6AA9}" presName="hierChild4" presStyleCnt="0"/>
      <dgm:spPr/>
    </dgm:pt>
    <dgm:pt modelId="{59474F6E-8BE2-3F4D-BD23-5DF8889BFB33}" type="pres">
      <dgm:prSet presAssocID="{809F0704-991E-445A-8E2A-5F988C2D6AA9}" presName="hierChild5" presStyleCnt="0"/>
      <dgm:spPr/>
    </dgm:pt>
    <dgm:pt modelId="{5BD1F410-9986-2D40-95C1-38041E955714}" type="pres">
      <dgm:prSet presAssocID="{D2443751-1354-402C-9F2D-2DA4E381850D}" presName="Name64" presStyleLbl="parChTrans1D2" presStyleIdx="2" presStyleCnt="3"/>
      <dgm:spPr/>
    </dgm:pt>
    <dgm:pt modelId="{518C45B6-8E60-7C4D-A4EE-EEA1A0D62426}" type="pres">
      <dgm:prSet presAssocID="{CC4D4502-1A6E-4126-9185-20097E9E5424}" presName="hierRoot2" presStyleCnt="0">
        <dgm:presLayoutVars>
          <dgm:hierBranch val="init"/>
        </dgm:presLayoutVars>
      </dgm:prSet>
      <dgm:spPr/>
    </dgm:pt>
    <dgm:pt modelId="{A4553D16-7842-8F4A-900B-BF0D05F00772}" type="pres">
      <dgm:prSet presAssocID="{CC4D4502-1A6E-4126-9185-20097E9E5424}" presName="rootComposite" presStyleCnt="0"/>
      <dgm:spPr/>
    </dgm:pt>
    <dgm:pt modelId="{EA9C00D4-E81A-DF4C-83F3-68F2CF81C577}" type="pres">
      <dgm:prSet presAssocID="{CC4D4502-1A6E-4126-9185-20097E9E5424}" presName="rootText" presStyleLbl="node2" presStyleIdx="2" presStyleCnt="3">
        <dgm:presLayoutVars>
          <dgm:chPref val="3"/>
        </dgm:presLayoutVars>
      </dgm:prSet>
      <dgm:spPr/>
    </dgm:pt>
    <dgm:pt modelId="{4B464CC6-8BE0-C442-8DAF-DAD14DF72634}" type="pres">
      <dgm:prSet presAssocID="{CC4D4502-1A6E-4126-9185-20097E9E5424}" presName="rootConnector" presStyleLbl="node2" presStyleIdx="2" presStyleCnt="3"/>
      <dgm:spPr/>
    </dgm:pt>
    <dgm:pt modelId="{9F55F963-5EBB-8443-BBDA-218CC1F12606}" type="pres">
      <dgm:prSet presAssocID="{CC4D4502-1A6E-4126-9185-20097E9E5424}" presName="hierChild4" presStyleCnt="0"/>
      <dgm:spPr/>
    </dgm:pt>
    <dgm:pt modelId="{F78B4518-1ECA-DB48-A3EF-5ACD036E925E}" type="pres">
      <dgm:prSet presAssocID="{CC4D4502-1A6E-4126-9185-20097E9E5424}" presName="hierChild5" presStyleCnt="0"/>
      <dgm:spPr/>
    </dgm:pt>
    <dgm:pt modelId="{2CE7A220-17E4-3D4B-8DB0-AC470354EBFC}" type="pres">
      <dgm:prSet presAssocID="{09210424-EA2E-48EB-A624-27ECDFFD122F}" presName="hierChild3" presStyleCnt="0"/>
      <dgm:spPr/>
    </dgm:pt>
    <dgm:pt modelId="{61BC9418-EAA0-4B4B-BA4E-98DC45F4F74B}" type="pres">
      <dgm:prSet presAssocID="{0A94D689-8D86-4770-BA04-EE23CD94E6B8}" presName="hierRoot1" presStyleCnt="0">
        <dgm:presLayoutVars>
          <dgm:hierBranch val="init"/>
        </dgm:presLayoutVars>
      </dgm:prSet>
      <dgm:spPr/>
    </dgm:pt>
    <dgm:pt modelId="{48806775-D8D2-6E4E-9707-6998AEDE985B}" type="pres">
      <dgm:prSet presAssocID="{0A94D689-8D86-4770-BA04-EE23CD94E6B8}" presName="rootComposite1" presStyleCnt="0"/>
      <dgm:spPr/>
    </dgm:pt>
    <dgm:pt modelId="{7C5F5CB0-38A1-A740-95CB-E7A73A0FD0EA}" type="pres">
      <dgm:prSet presAssocID="{0A94D689-8D86-4770-BA04-EE23CD94E6B8}" presName="rootText1" presStyleLbl="node0" presStyleIdx="1" presStyleCnt="2">
        <dgm:presLayoutVars>
          <dgm:chPref val="3"/>
        </dgm:presLayoutVars>
      </dgm:prSet>
      <dgm:spPr/>
    </dgm:pt>
    <dgm:pt modelId="{91D12866-5E01-1943-8991-D6B16B609024}" type="pres">
      <dgm:prSet presAssocID="{0A94D689-8D86-4770-BA04-EE23CD94E6B8}" presName="rootConnector1" presStyleLbl="node1" presStyleIdx="0" presStyleCnt="0"/>
      <dgm:spPr/>
    </dgm:pt>
    <dgm:pt modelId="{1190E254-733F-314E-B3C1-7B96759B6BEA}" type="pres">
      <dgm:prSet presAssocID="{0A94D689-8D86-4770-BA04-EE23CD94E6B8}" presName="hierChild2" presStyleCnt="0"/>
      <dgm:spPr/>
    </dgm:pt>
    <dgm:pt modelId="{E256AC78-A45D-A542-B925-347D53CAEFFE}" type="pres">
      <dgm:prSet presAssocID="{0A94D689-8D86-4770-BA04-EE23CD94E6B8}" presName="hierChild3" presStyleCnt="0"/>
      <dgm:spPr/>
    </dgm:pt>
  </dgm:ptLst>
  <dgm:cxnLst>
    <dgm:cxn modelId="{CDB42E0B-8E7E-0140-B344-43B154133FDB}" type="presOf" srcId="{809F0704-991E-445A-8E2A-5F988C2D6AA9}" destId="{BBC04927-B031-B24E-8A71-3E4E3C5A04BE}" srcOrd="0" destOrd="0" presId="urn:microsoft.com/office/officeart/2009/3/layout/HorizontalOrganizationChart"/>
    <dgm:cxn modelId="{E48F630E-94CA-1145-AB04-848E091B5633}" type="presOf" srcId="{0A94D689-8D86-4770-BA04-EE23CD94E6B8}" destId="{7C5F5CB0-38A1-A740-95CB-E7A73A0FD0EA}" srcOrd="0" destOrd="0" presId="urn:microsoft.com/office/officeart/2009/3/layout/HorizontalOrganizationChart"/>
    <dgm:cxn modelId="{CD616811-6437-4691-8AD8-DE8E3CBE6C76}" srcId="{5D73AEC5-0A33-4C76-9E65-8AB47FE24D25}" destId="{09210424-EA2E-48EB-A624-27ECDFFD122F}" srcOrd="0" destOrd="0" parTransId="{F226D3A2-1D66-4E4A-A8DB-48DC184C0B5C}" sibTransId="{5A88A2D7-01F1-4D49-AA10-04B09A812A6B}"/>
    <dgm:cxn modelId="{3A331E25-9B8E-4266-B5FD-4FAD4EC2FC37}" srcId="{09210424-EA2E-48EB-A624-27ECDFFD122F}" destId="{CC4D4502-1A6E-4126-9185-20097E9E5424}" srcOrd="2" destOrd="0" parTransId="{D2443751-1354-402C-9F2D-2DA4E381850D}" sibTransId="{EAD64DCC-CBFE-479B-B02D-D274E6B487F0}"/>
    <dgm:cxn modelId="{3351852F-06F7-4624-97FE-DCC99B5B0748}" srcId="{5D73AEC5-0A33-4C76-9E65-8AB47FE24D25}" destId="{0A94D689-8D86-4770-BA04-EE23CD94E6B8}" srcOrd="1" destOrd="0" parTransId="{D2F1F175-A5B7-4062-819D-4FF3ABABA7DD}" sibTransId="{9FFB6132-2DEB-41AE-8FC6-5AB8D9396377}"/>
    <dgm:cxn modelId="{73684638-DC77-6F4A-9CA0-7EAF221D93C9}" type="presOf" srcId="{CC4D4502-1A6E-4126-9185-20097E9E5424}" destId="{4B464CC6-8BE0-C442-8DAF-DAD14DF72634}" srcOrd="1" destOrd="0" presId="urn:microsoft.com/office/officeart/2009/3/layout/HorizontalOrganizationChart"/>
    <dgm:cxn modelId="{BB564748-A257-4949-8B42-27FEC82AA834}" type="presOf" srcId="{09210424-EA2E-48EB-A624-27ECDFFD122F}" destId="{35F6E9D2-42AF-AD4D-BEC6-248554BCFE83}" srcOrd="0" destOrd="0" presId="urn:microsoft.com/office/officeart/2009/3/layout/HorizontalOrganizationChart"/>
    <dgm:cxn modelId="{D57C3058-6C55-D041-9D80-A12742DD9568}" type="presOf" srcId="{5D73AEC5-0A33-4C76-9E65-8AB47FE24D25}" destId="{53D6E3EF-3B64-F74B-8464-011098759C16}" srcOrd="0" destOrd="0" presId="urn:microsoft.com/office/officeart/2009/3/layout/HorizontalOrganizationChart"/>
    <dgm:cxn modelId="{829AC95C-9DDB-6540-BC6F-20C74DD457C3}" type="presOf" srcId="{BC6248D7-3638-48CF-99CB-2BED79835316}" destId="{5EA54448-471E-F741-9FC3-3F436614BA6E}" srcOrd="0" destOrd="0" presId="urn:microsoft.com/office/officeart/2009/3/layout/HorizontalOrganizationChart"/>
    <dgm:cxn modelId="{BA09CD6C-867D-7C48-AE1B-166D02E91755}" type="presOf" srcId="{0A94D689-8D86-4770-BA04-EE23CD94E6B8}" destId="{91D12866-5E01-1943-8991-D6B16B609024}" srcOrd="1" destOrd="0" presId="urn:microsoft.com/office/officeart/2009/3/layout/HorizontalOrganizationChart"/>
    <dgm:cxn modelId="{5ED4CE84-E176-BF4A-AE6D-CC6BB7FEB56F}" type="presOf" srcId="{B7641820-8F71-4BD3-A714-54CC63BB0D51}" destId="{2D439F52-39BE-0A48-B610-3B4D59C85A6F}" srcOrd="1" destOrd="0" presId="urn:microsoft.com/office/officeart/2009/3/layout/HorizontalOrganizationChart"/>
    <dgm:cxn modelId="{4F07E884-1DDE-B44B-8613-C31C25F3E83D}" type="presOf" srcId="{DD2C7C9D-448F-4FE2-8C3D-417E35101D5D}" destId="{E051745B-69AB-C94F-8DA7-C679BA6E2D84}" srcOrd="0" destOrd="0" presId="urn:microsoft.com/office/officeart/2009/3/layout/HorizontalOrganizationChart"/>
    <dgm:cxn modelId="{760F9688-8701-6D4E-A278-B9105AF7462D}" type="presOf" srcId="{09210424-EA2E-48EB-A624-27ECDFFD122F}" destId="{5AA62B46-88EF-C748-B194-FE16C9AC9E7D}" srcOrd="1" destOrd="0" presId="urn:microsoft.com/office/officeart/2009/3/layout/HorizontalOrganizationChart"/>
    <dgm:cxn modelId="{37A1D289-6096-494A-9593-8E5C8494091C}" type="presOf" srcId="{B7641820-8F71-4BD3-A714-54CC63BB0D51}" destId="{03A98A69-6B71-2A49-B44C-FC74FCEE93C1}" srcOrd="0" destOrd="0" presId="urn:microsoft.com/office/officeart/2009/3/layout/HorizontalOrganizationChart"/>
    <dgm:cxn modelId="{FFE11FAB-7BE8-B84F-B9F5-ECC1C4837A6E}" type="presOf" srcId="{CC4D4502-1A6E-4126-9185-20097E9E5424}" destId="{EA9C00D4-E81A-DF4C-83F3-68F2CF81C577}" srcOrd="0" destOrd="0" presId="urn:microsoft.com/office/officeart/2009/3/layout/HorizontalOrganizationChart"/>
    <dgm:cxn modelId="{B67D97AE-B1CA-D646-843D-623CC88B7C4D}" type="presOf" srcId="{D2443751-1354-402C-9F2D-2DA4E381850D}" destId="{5BD1F410-9986-2D40-95C1-38041E955714}" srcOrd="0" destOrd="0" presId="urn:microsoft.com/office/officeart/2009/3/layout/HorizontalOrganizationChart"/>
    <dgm:cxn modelId="{A721C2B9-13C8-4530-859B-3858FCEF6531}" srcId="{09210424-EA2E-48EB-A624-27ECDFFD122F}" destId="{B7641820-8F71-4BD3-A714-54CC63BB0D51}" srcOrd="0" destOrd="0" parTransId="{BC6248D7-3638-48CF-99CB-2BED79835316}" sibTransId="{3EB5A110-23EB-4B35-B882-DC213DD62903}"/>
    <dgm:cxn modelId="{61FC8FD8-13CA-45C9-988F-780728CAD746}" srcId="{09210424-EA2E-48EB-A624-27ECDFFD122F}" destId="{809F0704-991E-445A-8E2A-5F988C2D6AA9}" srcOrd="1" destOrd="0" parTransId="{DD2C7C9D-448F-4FE2-8C3D-417E35101D5D}" sibTransId="{B8B6937C-4313-44E0-B0CB-FAC408C495EF}"/>
    <dgm:cxn modelId="{455359DC-D7B4-4A4C-A1DD-286815119A99}" type="presOf" srcId="{809F0704-991E-445A-8E2A-5F988C2D6AA9}" destId="{6F697D12-1ABE-8644-8FBB-F26839F359E9}" srcOrd="1" destOrd="0" presId="urn:microsoft.com/office/officeart/2009/3/layout/HorizontalOrganizationChart"/>
    <dgm:cxn modelId="{709D4635-34AF-294E-B5D8-6C2E5124B9FF}" type="presParOf" srcId="{53D6E3EF-3B64-F74B-8464-011098759C16}" destId="{3EFFA80E-E303-014D-9900-BD4038EB99C8}" srcOrd="0" destOrd="0" presId="urn:microsoft.com/office/officeart/2009/3/layout/HorizontalOrganizationChart"/>
    <dgm:cxn modelId="{9CF63DC0-6FB0-0046-96DF-BC69569DC7E5}" type="presParOf" srcId="{3EFFA80E-E303-014D-9900-BD4038EB99C8}" destId="{AC7CA77E-D78D-5243-9315-1B4ED40B1187}" srcOrd="0" destOrd="0" presId="urn:microsoft.com/office/officeart/2009/3/layout/HorizontalOrganizationChart"/>
    <dgm:cxn modelId="{EAE64EE6-968C-5545-B4C7-9F3926E8EF50}" type="presParOf" srcId="{AC7CA77E-D78D-5243-9315-1B4ED40B1187}" destId="{35F6E9D2-42AF-AD4D-BEC6-248554BCFE83}" srcOrd="0" destOrd="0" presId="urn:microsoft.com/office/officeart/2009/3/layout/HorizontalOrganizationChart"/>
    <dgm:cxn modelId="{54A267A0-1F22-864C-8BD6-C39959F01E76}" type="presParOf" srcId="{AC7CA77E-D78D-5243-9315-1B4ED40B1187}" destId="{5AA62B46-88EF-C748-B194-FE16C9AC9E7D}" srcOrd="1" destOrd="0" presId="urn:microsoft.com/office/officeart/2009/3/layout/HorizontalOrganizationChart"/>
    <dgm:cxn modelId="{17F8D86D-3B36-1448-87CD-F933AD032C3D}" type="presParOf" srcId="{3EFFA80E-E303-014D-9900-BD4038EB99C8}" destId="{A03CF2C5-486F-1C4A-A2FF-1B8CA765D888}" srcOrd="1" destOrd="0" presId="urn:microsoft.com/office/officeart/2009/3/layout/HorizontalOrganizationChart"/>
    <dgm:cxn modelId="{EB0D984B-39C3-284A-902E-4EF160A643FE}" type="presParOf" srcId="{A03CF2C5-486F-1C4A-A2FF-1B8CA765D888}" destId="{5EA54448-471E-F741-9FC3-3F436614BA6E}" srcOrd="0" destOrd="0" presId="urn:microsoft.com/office/officeart/2009/3/layout/HorizontalOrganizationChart"/>
    <dgm:cxn modelId="{BA682AC5-8118-2741-8938-95F618AF14B7}" type="presParOf" srcId="{A03CF2C5-486F-1C4A-A2FF-1B8CA765D888}" destId="{0E2B3F54-018E-0D48-B590-37C33E3DDD0E}" srcOrd="1" destOrd="0" presId="urn:microsoft.com/office/officeart/2009/3/layout/HorizontalOrganizationChart"/>
    <dgm:cxn modelId="{3FFA043A-E580-1C42-86F8-A92D4FD6968B}" type="presParOf" srcId="{0E2B3F54-018E-0D48-B590-37C33E3DDD0E}" destId="{78148BD7-F927-1746-A9A7-6C4BE9F5962C}" srcOrd="0" destOrd="0" presId="urn:microsoft.com/office/officeart/2009/3/layout/HorizontalOrganizationChart"/>
    <dgm:cxn modelId="{009BC2AC-1A1A-9F4F-B3A2-5155EFA81FAD}" type="presParOf" srcId="{78148BD7-F927-1746-A9A7-6C4BE9F5962C}" destId="{03A98A69-6B71-2A49-B44C-FC74FCEE93C1}" srcOrd="0" destOrd="0" presId="urn:microsoft.com/office/officeart/2009/3/layout/HorizontalOrganizationChart"/>
    <dgm:cxn modelId="{9D76CAA1-87DF-C247-919E-8A17CB11B745}" type="presParOf" srcId="{78148BD7-F927-1746-A9A7-6C4BE9F5962C}" destId="{2D439F52-39BE-0A48-B610-3B4D59C85A6F}" srcOrd="1" destOrd="0" presId="urn:microsoft.com/office/officeart/2009/3/layout/HorizontalOrganizationChart"/>
    <dgm:cxn modelId="{0AF27008-A7CA-594E-A126-2894680B6CC2}" type="presParOf" srcId="{0E2B3F54-018E-0D48-B590-37C33E3DDD0E}" destId="{8DB052CC-7F74-F941-A1AF-713681E0D108}" srcOrd="1" destOrd="0" presId="urn:microsoft.com/office/officeart/2009/3/layout/HorizontalOrganizationChart"/>
    <dgm:cxn modelId="{5631B775-BE9E-8F4B-859C-C4555BAFE868}" type="presParOf" srcId="{0E2B3F54-018E-0D48-B590-37C33E3DDD0E}" destId="{FE1B6BA2-2326-B74D-BD17-F2A66030394D}" srcOrd="2" destOrd="0" presId="urn:microsoft.com/office/officeart/2009/3/layout/HorizontalOrganizationChart"/>
    <dgm:cxn modelId="{54CD71D1-FB1A-D849-9516-0919AE2F61D4}" type="presParOf" srcId="{A03CF2C5-486F-1C4A-A2FF-1B8CA765D888}" destId="{E051745B-69AB-C94F-8DA7-C679BA6E2D84}" srcOrd="2" destOrd="0" presId="urn:microsoft.com/office/officeart/2009/3/layout/HorizontalOrganizationChart"/>
    <dgm:cxn modelId="{05BEFBE4-ADAF-284B-A4B8-DD56E71AA798}" type="presParOf" srcId="{A03CF2C5-486F-1C4A-A2FF-1B8CA765D888}" destId="{F5A5B1D7-6255-9644-8244-CB371FA5D516}" srcOrd="3" destOrd="0" presId="urn:microsoft.com/office/officeart/2009/3/layout/HorizontalOrganizationChart"/>
    <dgm:cxn modelId="{0572DE57-A789-8E41-A3A7-5AD6648D8B2A}" type="presParOf" srcId="{F5A5B1D7-6255-9644-8244-CB371FA5D516}" destId="{DB184117-7355-8045-AA05-7375F751253E}" srcOrd="0" destOrd="0" presId="urn:microsoft.com/office/officeart/2009/3/layout/HorizontalOrganizationChart"/>
    <dgm:cxn modelId="{27E9620A-C95B-CF48-8135-18F857298901}" type="presParOf" srcId="{DB184117-7355-8045-AA05-7375F751253E}" destId="{BBC04927-B031-B24E-8A71-3E4E3C5A04BE}" srcOrd="0" destOrd="0" presId="urn:microsoft.com/office/officeart/2009/3/layout/HorizontalOrganizationChart"/>
    <dgm:cxn modelId="{BB2BE942-7DF5-7943-B3CC-7C66839A4565}" type="presParOf" srcId="{DB184117-7355-8045-AA05-7375F751253E}" destId="{6F697D12-1ABE-8644-8FBB-F26839F359E9}" srcOrd="1" destOrd="0" presId="urn:microsoft.com/office/officeart/2009/3/layout/HorizontalOrganizationChart"/>
    <dgm:cxn modelId="{18922717-EE2B-BE43-87CA-19CE35BDB674}" type="presParOf" srcId="{F5A5B1D7-6255-9644-8244-CB371FA5D516}" destId="{A1826B46-A2F0-9A48-AB52-4F93A1EA419A}" srcOrd="1" destOrd="0" presId="urn:microsoft.com/office/officeart/2009/3/layout/HorizontalOrganizationChart"/>
    <dgm:cxn modelId="{3BF03D24-FCFC-814C-B5E9-2CA946E04BC5}" type="presParOf" srcId="{F5A5B1D7-6255-9644-8244-CB371FA5D516}" destId="{59474F6E-8BE2-3F4D-BD23-5DF8889BFB33}" srcOrd="2" destOrd="0" presId="urn:microsoft.com/office/officeart/2009/3/layout/HorizontalOrganizationChart"/>
    <dgm:cxn modelId="{E53AA813-90C0-E849-B853-C5567BBBBCAD}" type="presParOf" srcId="{A03CF2C5-486F-1C4A-A2FF-1B8CA765D888}" destId="{5BD1F410-9986-2D40-95C1-38041E955714}" srcOrd="4" destOrd="0" presId="urn:microsoft.com/office/officeart/2009/3/layout/HorizontalOrganizationChart"/>
    <dgm:cxn modelId="{3D0A1657-D014-B84B-8DD8-BA34B297E2D2}" type="presParOf" srcId="{A03CF2C5-486F-1C4A-A2FF-1B8CA765D888}" destId="{518C45B6-8E60-7C4D-A4EE-EEA1A0D62426}" srcOrd="5" destOrd="0" presId="urn:microsoft.com/office/officeart/2009/3/layout/HorizontalOrganizationChart"/>
    <dgm:cxn modelId="{15439A8B-08A4-4C4E-9F04-3C9DDE389CE1}" type="presParOf" srcId="{518C45B6-8E60-7C4D-A4EE-EEA1A0D62426}" destId="{A4553D16-7842-8F4A-900B-BF0D05F00772}" srcOrd="0" destOrd="0" presId="urn:microsoft.com/office/officeart/2009/3/layout/HorizontalOrganizationChart"/>
    <dgm:cxn modelId="{2CDF2A52-96EF-964F-A578-D47BCCE3E773}" type="presParOf" srcId="{A4553D16-7842-8F4A-900B-BF0D05F00772}" destId="{EA9C00D4-E81A-DF4C-83F3-68F2CF81C577}" srcOrd="0" destOrd="0" presId="urn:microsoft.com/office/officeart/2009/3/layout/HorizontalOrganizationChart"/>
    <dgm:cxn modelId="{6D259BFA-103F-094A-8FFC-A013F6E28B9D}" type="presParOf" srcId="{A4553D16-7842-8F4A-900B-BF0D05F00772}" destId="{4B464CC6-8BE0-C442-8DAF-DAD14DF72634}" srcOrd="1" destOrd="0" presId="urn:microsoft.com/office/officeart/2009/3/layout/HorizontalOrganizationChart"/>
    <dgm:cxn modelId="{78B2487F-6546-744E-A183-3C7C1DAAD46F}" type="presParOf" srcId="{518C45B6-8E60-7C4D-A4EE-EEA1A0D62426}" destId="{9F55F963-5EBB-8443-BBDA-218CC1F12606}" srcOrd="1" destOrd="0" presId="urn:microsoft.com/office/officeart/2009/3/layout/HorizontalOrganizationChart"/>
    <dgm:cxn modelId="{A6B5C583-306F-164C-B93D-6860C7595DEC}" type="presParOf" srcId="{518C45B6-8E60-7C4D-A4EE-EEA1A0D62426}" destId="{F78B4518-1ECA-DB48-A3EF-5ACD036E925E}" srcOrd="2" destOrd="0" presId="urn:microsoft.com/office/officeart/2009/3/layout/HorizontalOrganizationChart"/>
    <dgm:cxn modelId="{4438ADE6-A0EF-C046-8CB5-32BC993DD59C}" type="presParOf" srcId="{3EFFA80E-E303-014D-9900-BD4038EB99C8}" destId="{2CE7A220-17E4-3D4B-8DB0-AC470354EBFC}" srcOrd="2" destOrd="0" presId="urn:microsoft.com/office/officeart/2009/3/layout/HorizontalOrganizationChart"/>
    <dgm:cxn modelId="{5454CD46-FAEA-C647-869C-4FE6A7424DB3}" type="presParOf" srcId="{53D6E3EF-3B64-F74B-8464-011098759C16}" destId="{61BC9418-EAA0-4B4B-BA4E-98DC45F4F74B}" srcOrd="1" destOrd="0" presId="urn:microsoft.com/office/officeart/2009/3/layout/HorizontalOrganizationChart"/>
    <dgm:cxn modelId="{FE90DC2C-E1EF-2F4C-A5B8-2C3E20829B33}" type="presParOf" srcId="{61BC9418-EAA0-4B4B-BA4E-98DC45F4F74B}" destId="{48806775-D8D2-6E4E-9707-6998AEDE985B}" srcOrd="0" destOrd="0" presId="urn:microsoft.com/office/officeart/2009/3/layout/HorizontalOrganizationChart"/>
    <dgm:cxn modelId="{B7FA03B7-EEC7-5B4C-B765-B35715D8FA88}" type="presParOf" srcId="{48806775-D8D2-6E4E-9707-6998AEDE985B}" destId="{7C5F5CB0-38A1-A740-95CB-E7A73A0FD0EA}" srcOrd="0" destOrd="0" presId="urn:microsoft.com/office/officeart/2009/3/layout/HorizontalOrganizationChart"/>
    <dgm:cxn modelId="{97135653-57BC-AE4C-B28A-E00E59517977}" type="presParOf" srcId="{48806775-D8D2-6E4E-9707-6998AEDE985B}" destId="{91D12866-5E01-1943-8991-D6B16B609024}" srcOrd="1" destOrd="0" presId="urn:microsoft.com/office/officeart/2009/3/layout/HorizontalOrganizationChart"/>
    <dgm:cxn modelId="{F408DE72-02F3-E04A-8ABF-F000FEFC8BE3}" type="presParOf" srcId="{61BC9418-EAA0-4B4B-BA4E-98DC45F4F74B}" destId="{1190E254-733F-314E-B3C1-7B96759B6BEA}" srcOrd="1" destOrd="0" presId="urn:microsoft.com/office/officeart/2009/3/layout/HorizontalOrganizationChart"/>
    <dgm:cxn modelId="{23E4B1A8-BF4F-B142-B305-1AB4B5604CC3}" type="presParOf" srcId="{61BC9418-EAA0-4B4B-BA4E-98DC45F4F74B}" destId="{E256AC78-A45D-A542-B925-347D53CAEFFE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2A45F7C-8B0E-442B-9841-FF4B92BB9EBC}" type="doc">
      <dgm:prSet loTypeId="urn:microsoft.com/office/officeart/2005/8/layout/vList5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EA94A79-3B6F-4E7D-A2D0-7DBAE48B2B14}">
      <dgm:prSet/>
      <dgm:spPr/>
      <dgm:t>
        <a:bodyPr/>
        <a:lstStyle/>
        <a:p>
          <a:r>
            <a:rPr lang="et-EE" dirty="0" err="1"/>
            <a:t>Respondents</a:t>
          </a:r>
          <a:endParaRPr lang="en-US" dirty="0"/>
        </a:p>
      </dgm:t>
    </dgm:pt>
    <dgm:pt modelId="{A899DE85-FD54-4B25-9D36-759560236116}" type="parTrans" cxnId="{10ED0735-2FD5-4E8B-B48D-BCB94D314E36}">
      <dgm:prSet/>
      <dgm:spPr/>
      <dgm:t>
        <a:bodyPr/>
        <a:lstStyle/>
        <a:p>
          <a:endParaRPr lang="en-US"/>
        </a:p>
      </dgm:t>
    </dgm:pt>
    <dgm:pt modelId="{A0444279-12C7-45A8-AA0B-B32305596FC0}" type="sibTrans" cxnId="{10ED0735-2FD5-4E8B-B48D-BCB94D314E36}">
      <dgm:prSet/>
      <dgm:spPr/>
      <dgm:t>
        <a:bodyPr/>
        <a:lstStyle/>
        <a:p>
          <a:endParaRPr lang="en-US"/>
        </a:p>
      </dgm:t>
    </dgm:pt>
    <dgm:pt modelId="{31E98878-F16B-45B1-9C68-97CD30A0D062}">
      <dgm:prSet/>
      <dgm:spPr/>
      <dgm:t>
        <a:bodyPr/>
        <a:lstStyle/>
        <a:p>
          <a:r>
            <a:rPr lang="et-EE"/>
            <a:t>Timeframe</a:t>
          </a:r>
          <a:endParaRPr lang="en-US"/>
        </a:p>
      </dgm:t>
    </dgm:pt>
    <dgm:pt modelId="{E9C122A7-8E53-4086-BE51-7D46B19149AC}" type="parTrans" cxnId="{4C78A6AE-725C-4DCF-9A2A-C5D412132DEA}">
      <dgm:prSet/>
      <dgm:spPr/>
      <dgm:t>
        <a:bodyPr/>
        <a:lstStyle/>
        <a:p>
          <a:endParaRPr lang="en-US"/>
        </a:p>
      </dgm:t>
    </dgm:pt>
    <dgm:pt modelId="{00960012-5C8F-46B6-9891-152E1EA2C068}" type="sibTrans" cxnId="{4C78A6AE-725C-4DCF-9A2A-C5D412132DEA}">
      <dgm:prSet/>
      <dgm:spPr/>
      <dgm:t>
        <a:bodyPr/>
        <a:lstStyle/>
        <a:p>
          <a:endParaRPr lang="en-US"/>
        </a:p>
      </dgm:t>
    </dgm:pt>
    <dgm:pt modelId="{9973BCB3-7875-466F-B172-080B9BEF2C7B}">
      <dgm:prSet/>
      <dgm:spPr/>
      <dgm:t>
        <a:bodyPr/>
        <a:lstStyle/>
        <a:p>
          <a:r>
            <a:rPr lang="et-EE" dirty="0"/>
            <a:t>Sent </a:t>
          </a:r>
          <a:r>
            <a:rPr lang="et-EE" dirty="0" err="1"/>
            <a:t>out</a:t>
          </a:r>
          <a:r>
            <a:rPr lang="et-EE" dirty="0"/>
            <a:t> </a:t>
          </a:r>
          <a:r>
            <a:rPr lang="et-EE" dirty="0" err="1"/>
            <a:t>latest</a:t>
          </a:r>
          <a:r>
            <a:rPr lang="et-EE" dirty="0"/>
            <a:t> </a:t>
          </a:r>
          <a:r>
            <a:rPr lang="et-EE" dirty="0" err="1"/>
            <a:t>early</a:t>
          </a:r>
          <a:r>
            <a:rPr lang="et-EE" dirty="0"/>
            <a:t> </a:t>
          </a:r>
          <a:r>
            <a:rPr lang="et-EE" dirty="0" err="1"/>
            <a:t>October</a:t>
          </a:r>
          <a:r>
            <a:rPr lang="et-EE" dirty="0"/>
            <a:t> 2018</a:t>
          </a:r>
          <a:endParaRPr lang="en-US" dirty="0"/>
        </a:p>
      </dgm:t>
    </dgm:pt>
    <dgm:pt modelId="{21483E73-0986-43BA-8AC0-D0E4FC75DCC5}" type="parTrans" cxnId="{44898155-B4C3-4324-8835-AD5189C30051}">
      <dgm:prSet/>
      <dgm:spPr/>
      <dgm:t>
        <a:bodyPr/>
        <a:lstStyle/>
        <a:p>
          <a:endParaRPr lang="en-US"/>
        </a:p>
      </dgm:t>
    </dgm:pt>
    <dgm:pt modelId="{EF6EBAB1-4A21-4B44-837E-E31C91369FCC}" type="sibTrans" cxnId="{44898155-B4C3-4324-8835-AD5189C30051}">
      <dgm:prSet/>
      <dgm:spPr/>
      <dgm:t>
        <a:bodyPr/>
        <a:lstStyle/>
        <a:p>
          <a:endParaRPr lang="en-US"/>
        </a:p>
      </dgm:t>
    </dgm:pt>
    <dgm:pt modelId="{929CD55B-3F40-4FEB-8742-1B0732A6409C}">
      <dgm:prSet/>
      <dgm:spPr/>
      <dgm:t>
        <a:bodyPr/>
        <a:lstStyle/>
        <a:p>
          <a:r>
            <a:rPr lang="et-EE"/>
            <a:t>Time to answer ca 1 month</a:t>
          </a:r>
          <a:endParaRPr lang="en-US"/>
        </a:p>
      </dgm:t>
    </dgm:pt>
    <dgm:pt modelId="{D20175D7-520C-43E8-9629-A75E458543E3}" type="parTrans" cxnId="{3306EA4F-4E99-42FD-A6DF-5F139ED259E6}">
      <dgm:prSet/>
      <dgm:spPr/>
      <dgm:t>
        <a:bodyPr/>
        <a:lstStyle/>
        <a:p>
          <a:endParaRPr lang="en-US"/>
        </a:p>
      </dgm:t>
    </dgm:pt>
    <dgm:pt modelId="{9B2EB344-8692-4014-9477-A87AB174C2F5}" type="sibTrans" cxnId="{3306EA4F-4E99-42FD-A6DF-5F139ED259E6}">
      <dgm:prSet/>
      <dgm:spPr/>
      <dgm:t>
        <a:bodyPr/>
        <a:lstStyle/>
        <a:p>
          <a:endParaRPr lang="en-US"/>
        </a:p>
      </dgm:t>
    </dgm:pt>
    <dgm:pt modelId="{BABB415E-E6AE-4021-A6B8-8DD1339A8F2E}">
      <dgm:prSet/>
      <dgm:spPr/>
      <dgm:t>
        <a:bodyPr/>
        <a:lstStyle/>
        <a:p>
          <a:r>
            <a:rPr lang="et-EE"/>
            <a:t>Analysis in November, results ready in December</a:t>
          </a:r>
          <a:endParaRPr lang="en-US"/>
        </a:p>
      </dgm:t>
    </dgm:pt>
    <dgm:pt modelId="{7F55E186-CA48-4B72-A16E-118249135F01}" type="parTrans" cxnId="{78C41B38-3A0D-4817-9297-293CBA99222E}">
      <dgm:prSet/>
      <dgm:spPr/>
      <dgm:t>
        <a:bodyPr/>
        <a:lstStyle/>
        <a:p>
          <a:endParaRPr lang="en-US"/>
        </a:p>
      </dgm:t>
    </dgm:pt>
    <dgm:pt modelId="{C4D3D5AF-558D-44A6-A037-C583F5D82643}" type="sibTrans" cxnId="{78C41B38-3A0D-4817-9297-293CBA99222E}">
      <dgm:prSet/>
      <dgm:spPr/>
      <dgm:t>
        <a:bodyPr/>
        <a:lstStyle/>
        <a:p>
          <a:endParaRPr lang="en-US"/>
        </a:p>
      </dgm:t>
    </dgm:pt>
    <dgm:pt modelId="{31898176-0E71-4307-A7C9-D9AE233B2284}">
      <dgm:prSet/>
      <dgm:spPr/>
      <dgm:t>
        <a:bodyPr/>
        <a:lstStyle/>
        <a:p>
          <a:r>
            <a:rPr lang="et-EE"/>
            <a:t>Content</a:t>
          </a:r>
          <a:endParaRPr lang="en-US"/>
        </a:p>
      </dgm:t>
    </dgm:pt>
    <dgm:pt modelId="{3C186A1D-FE6D-40BB-A6BD-E8521CCE1348}" type="parTrans" cxnId="{550222E6-9ECA-4650-ABE9-B99079338622}">
      <dgm:prSet/>
      <dgm:spPr/>
      <dgm:t>
        <a:bodyPr/>
        <a:lstStyle/>
        <a:p>
          <a:endParaRPr lang="en-US"/>
        </a:p>
      </dgm:t>
    </dgm:pt>
    <dgm:pt modelId="{9C301ED6-0E64-497C-82BF-2F675F860822}" type="sibTrans" cxnId="{550222E6-9ECA-4650-ABE9-B99079338622}">
      <dgm:prSet/>
      <dgm:spPr/>
      <dgm:t>
        <a:bodyPr/>
        <a:lstStyle/>
        <a:p>
          <a:endParaRPr lang="en-US"/>
        </a:p>
      </dgm:t>
    </dgm:pt>
    <dgm:pt modelId="{50C91B12-31BB-456B-929B-2AC53407C6EB}">
      <dgm:prSet/>
      <dgm:spPr/>
      <dgm:t>
        <a:bodyPr/>
        <a:lstStyle/>
        <a:p>
          <a:r>
            <a:rPr lang="et-EE"/>
            <a:t>Needs for clouds</a:t>
          </a:r>
          <a:endParaRPr lang="en-US"/>
        </a:p>
      </dgm:t>
    </dgm:pt>
    <dgm:pt modelId="{BD3FAEAB-686C-4C48-BEE0-275DB318E1E6}" type="parTrans" cxnId="{E51A4529-4509-409D-AD78-01DC1FAFF098}">
      <dgm:prSet/>
      <dgm:spPr/>
      <dgm:t>
        <a:bodyPr/>
        <a:lstStyle/>
        <a:p>
          <a:endParaRPr lang="en-US"/>
        </a:p>
      </dgm:t>
    </dgm:pt>
    <dgm:pt modelId="{72934005-6B5C-478D-BD5D-7E5C84B82BE9}" type="sibTrans" cxnId="{E51A4529-4509-409D-AD78-01DC1FAFF098}">
      <dgm:prSet/>
      <dgm:spPr/>
      <dgm:t>
        <a:bodyPr/>
        <a:lstStyle/>
        <a:p>
          <a:endParaRPr lang="en-US"/>
        </a:p>
      </dgm:t>
    </dgm:pt>
    <dgm:pt modelId="{6A3195AA-E6D5-4F19-AB83-5A0BA4933D54}">
      <dgm:prSet/>
      <dgm:spPr/>
      <dgm:t>
        <a:bodyPr/>
        <a:lstStyle/>
        <a:p>
          <a:r>
            <a:rPr lang="et-EE"/>
            <a:t>Input for GÉANT for next 4 years (GN4-3, OCRE)</a:t>
          </a:r>
          <a:endParaRPr lang="en-US"/>
        </a:p>
      </dgm:t>
    </dgm:pt>
    <dgm:pt modelId="{85BB704F-C87E-4E2A-A3B3-9403E9FD282D}" type="parTrans" cxnId="{AC6066FC-B4C8-4CE2-ADDA-AFEB9CE58299}">
      <dgm:prSet/>
      <dgm:spPr/>
      <dgm:t>
        <a:bodyPr/>
        <a:lstStyle/>
        <a:p>
          <a:endParaRPr lang="en-US"/>
        </a:p>
      </dgm:t>
    </dgm:pt>
    <dgm:pt modelId="{E3063494-2B76-4EF9-BE0D-AAECA92F0127}" type="sibTrans" cxnId="{AC6066FC-B4C8-4CE2-ADDA-AFEB9CE58299}">
      <dgm:prSet/>
      <dgm:spPr/>
      <dgm:t>
        <a:bodyPr/>
        <a:lstStyle/>
        <a:p>
          <a:endParaRPr lang="en-US"/>
        </a:p>
      </dgm:t>
    </dgm:pt>
    <dgm:pt modelId="{245A348B-37E5-AD4A-A233-ED464B0BE30A}">
      <dgm:prSet/>
      <dgm:spPr/>
      <dgm:t>
        <a:bodyPr/>
        <a:lstStyle/>
        <a:p>
          <a:r>
            <a:rPr lang="et-EE" dirty="0" err="1"/>
            <a:t>Institutions</a:t>
          </a:r>
          <a:endParaRPr lang="en-US" dirty="0"/>
        </a:p>
      </dgm:t>
    </dgm:pt>
    <dgm:pt modelId="{29B3B21A-3737-E34C-9223-FA8FEF3DA517}" type="parTrans" cxnId="{162B7A80-3C66-6C41-B213-83035512266E}">
      <dgm:prSet/>
      <dgm:spPr/>
      <dgm:t>
        <a:bodyPr/>
        <a:lstStyle/>
        <a:p>
          <a:endParaRPr lang="en-US"/>
        </a:p>
      </dgm:t>
    </dgm:pt>
    <dgm:pt modelId="{2FABFA30-810B-E740-BBCB-554C59561CCF}" type="sibTrans" cxnId="{162B7A80-3C66-6C41-B213-83035512266E}">
      <dgm:prSet/>
      <dgm:spPr/>
      <dgm:t>
        <a:bodyPr/>
        <a:lstStyle/>
        <a:p>
          <a:endParaRPr lang="en-US"/>
        </a:p>
      </dgm:t>
    </dgm:pt>
    <dgm:pt modelId="{43FA64EA-BF65-FB44-B45F-E9848FCDF9D2}" type="pres">
      <dgm:prSet presAssocID="{B2A45F7C-8B0E-442B-9841-FF4B92BB9EBC}" presName="Name0" presStyleCnt="0">
        <dgm:presLayoutVars>
          <dgm:dir/>
          <dgm:animLvl val="lvl"/>
          <dgm:resizeHandles val="exact"/>
        </dgm:presLayoutVars>
      </dgm:prSet>
      <dgm:spPr/>
    </dgm:pt>
    <dgm:pt modelId="{A3C1771C-2C93-CD4C-9F6E-572C907119DA}" type="pres">
      <dgm:prSet presAssocID="{BEA94A79-3B6F-4E7D-A2D0-7DBAE48B2B14}" presName="linNode" presStyleCnt="0"/>
      <dgm:spPr/>
    </dgm:pt>
    <dgm:pt modelId="{BD3ECBFA-587F-7741-87B8-F4494607E0E5}" type="pres">
      <dgm:prSet presAssocID="{BEA94A79-3B6F-4E7D-A2D0-7DBAE48B2B14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CF0ECB5E-CB3D-6746-B7B9-8E3615DBBDC8}" type="pres">
      <dgm:prSet presAssocID="{BEA94A79-3B6F-4E7D-A2D0-7DBAE48B2B14}" presName="descendantText" presStyleLbl="alignAccFollowNode1" presStyleIdx="0" presStyleCnt="3">
        <dgm:presLayoutVars>
          <dgm:bulletEnabled val="1"/>
        </dgm:presLayoutVars>
      </dgm:prSet>
      <dgm:spPr/>
    </dgm:pt>
    <dgm:pt modelId="{16200450-4DC8-BA4C-B856-3FFF31E6EE9B}" type="pres">
      <dgm:prSet presAssocID="{A0444279-12C7-45A8-AA0B-B32305596FC0}" presName="sp" presStyleCnt="0"/>
      <dgm:spPr/>
    </dgm:pt>
    <dgm:pt modelId="{C6EA972B-FDC0-5C4C-9778-4AD98DFD1006}" type="pres">
      <dgm:prSet presAssocID="{31E98878-F16B-45B1-9C68-97CD30A0D062}" presName="linNode" presStyleCnt="0"/>
      <dgm:spPr/>
    </dgm:pt>
    <dgm:pt modelId="{C989A545-A0F3-2B48-9EED-D7FF2E7AF4E9}" type="pres">
      <dgm:prSet presAssocID="{31E98878-F16B-45B1-9C68-97CD30A0D062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71A4D0E9-B72D-8340-9944-A7F878D4A33F}" type="pres">
      <dgm:prSet presAssocID="{31E98878-F16B-45B1-9C68-97CD30A0D062}" presName="descendantText" presStyleLbl="alignAccFollowNode1" presStyleIdx="1" presStyleCnt="3">
        <dgm:presLayoutVars>
          <dgm:bulletEnabled val="1"/>
        </dgm:presLayoutVars>
      </dgm:prSet>
      <dgm:spPr/>
    </dgm:pt>
    <dgm:pt modelId="{88F1D924-7C4D-EA42-AEF4-FE1987414843}" type="pres">
      <dgm:prSet presAssocID="{00960012-5C8F-46B6-9891-152E1EA2C068}" presName="sp" presStyleCnt="0"/>
      <dgm:spPr/>
    </dgm:pt>
    <dgm:pt modelId="{792DF2A6-78E1-4545-A3E7-E7A563E46195}" type="pres">
      <dgm:prSet presAssocID="{31898176-0E71-4307-A7C9-D9AE233B2284}" presName="linNode" presStyleCnt="0"/>
      <dgm:spPr/>
    </dgm:pt>
    <dgm:pt modelId="{7CF4072D-0DC3-724F-BE9E-A4CB100AEDD1}" type="pres">
      <dgm:prSet presAssocID="{31898176-0E71-4307-A7C9-D9AE233B2284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126CACF-F0B2-4244-A813-79F87F1A2E1B}" type="pres">
      <dgm:prSet presAssocID="{31898176-0E71-4307-A7C9-D9AE233B2284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CA501D1C-7253-0B4A-A40A-734B3FD4F99F}" type="presOf" srcId="{BABB415E-E6AE-4021-A6B8-8DD1339A8F2E}" destId="{71A4D0E9-B72D-8340-9944-A7F878D4A33F}" srcOrd="0" destOrd="2" presId="urn:microsoft.com/office/officeart/2005/8/layout/vList5"/>
    <dgm:cxn modelId="{1D120C22-29CA-2749-9A71-EC3FFAB30B7C}" type="presOf" srcId="{50C91B12-31BB-456B-929B-2AC53407C6EB}" destId="{3126CACF-F0B2-4244-A813-79F87F1A2E1B}" srcOrd="0" destOrd="0" presId="urn:microsoft.com/office/officeart/2005/8/layout/vList5"/>
    <dgm:cxn modelId="{E51A4529-4509-409D-AD78-01DC1FAFF098}" srcId="{31898176-0E71-4307-A7C9-D9AE233B2284}" destId="{50C91B12-31BB-456B-929B-2AC53407C6EB}" srcOrd="0" destOrd="0" parTransId="{BD3FAEAB-686C-4C48-BEE0-275DB318E1E6}" sibTransId="{72934005-6B5C-478D-BD5D-7E5C84B82BE9}"/>
    <dgm:cxn modelId="{10ED0735-2FD5-4E8B-B48D-BCB94D314E36}" srcId="{B2A45F7C-8B0E-442B-9841-FF4B92BB9EBC}" destId="{BEA94A79-3B6F-4E7D-A2D0-7DBAE48B2B14}" srcOrd="0" destOrd="0" parTransId="{A899DE85-FD54-4B25-9D36-759560236116}" sibTransId="{A0444279-12C7-45A8-AA0B-B32305596FC0}"/>
    <dgm:cxn modelId="{B7109037-91D7-834C-808D-D178479D98DA}" type="presOf" srcId="{6A3195AA-E6D5-4F19-AB83-5A0BA4933D54}" destId="{3126CACF-F0B2-4244-A813-79F87F1A2E1B}" srcOrd="0" destOrd="1" presId="urn:microsoft.com/office/officeart/2005/8/layout/vList5"/>
    <dgm:cxn modelId="{78C41B38-3A0D-4817-9297-293CBA99222E}" srcId="{31E98878-F16B-45B1-9C68-97CD30A0D062}" destId="{BABB415E-E6AE-4021-A6B8-8DD1339A8F2E}" srcOrd="2" destOrd="0" parTransId="{7F55E186-CA48-4B72-A16E-118249135F01}" sibTransId="{C4D3D5AF-558D-44A6-A037-C583F5D82643}"/>
    <dgm:cxn modelId="{3306EA4F-4E99-42FD-A6DF-5F139ED259E6}" srcId="{31E98878-F16B-45B1-9C68-97CD30A0D062}" destId="{929CD55B-3F40-4FEB-8742-1B0732A6409C}" srcOrd="1" destOrd="0" parTransId="{D20175D7-520C-43E8-9629-A75E458543E3}" sibTransId="{9B2EB344-8692-4014-9477-A87AB174C2F5}"/>
    <dgm:cxn modelId="{44898155-B4C3-4324-8835-AD5189C30051}" srcId="{31E98878-F16B-45B1-9C68-97CD30A0D062}" destId="{9973BCB3-7875-466F-B172-080B9BEF2C7B}" srcOrd="0" destOrd="0" parTransId="{21483E73-0986-43BA-8AC0-D0E4FC75DCC5}" sibTransId="{EF6EBAB1-4A21-4B44-837E-E31C91369FCC}"/>
    <dgm:cxn modelId="{55C30968-56BE-B142-95A5-6FE7587BD057}" type="presOf" srcId="{B2A45F7C-8B0E-442B-9841-FF4B92BB9EBC}" destId="{43FA64EA-BF65-FB44-B45F-E9848FCDF9D2}" srcOrd="0" destOrd="0" presId="urn:microsoft.com/office/officeart/2005/8/layout/vList5"/>
    <dgm:cxn modelId="{BF7AB56E-B606-9147-9397-8ED1B53A48E8}" type="presOf" srcId="{929CD55B-3F40-4FEB-8742-1B0732A6409C}" destId="{71A4D0E9-B72D-8340-9944-A7F878D4A33F}" srcOrd="0" destOrd="1" presId="urn:microsoft.com/office/officeart/2005/8/layout/vList5"/>
    <dgm:cxn modelId="{162B7A80-3C66-6C41-B213-83035512266E}" srcId="{BEA94A79-3B6F-4E7D-A2D0-7DBAE48B2B14}" destId="{245A348B-37E5-AD4A-A233-ED464B0BE30A}" srcOrd="0" destOrd="0" parTransId="{29B3B21A-3737-E34C-9223-FA8FEF3DA517}" sibTransId="{2FABFA30-810B-E740-BBCB-554C59561CCF}"/>
    <dgm:cxn modelId="{B57EF492-5FEF-DC40-9CD2-D37F64D258F6}" type="presOf" srcId="{BEA94A79-3B6F-4E7D-A2D0-7DBAE48B2B14}" destId="{BD3ECBFA-587F-7741-87B8-F4494607E0E5}" srcOrd="0" destOrd="0" presId="urn:microsoft.com/office/officeart/2005/8/layout/vList5"/>
    <dgm:cxn modelId="{6FA871A4-C674-9741-AA57-F7AF155EC882}" type="presOf" srcId="{31898176-0E71-4307-A7C9-D9AE233B2284}" destId="{7CF4072D-0DC3-724F-BE9E-A4CB100AEDD1}" srcOrd="0" destOrd="0" presId="urn:microsoft.com/office/officeart/2005/8/layout/vList5"/>
    <dgm:cxn modelId="{4C78A6AE-725C-4DCF-9A2A-C5D412132DEA}" srcId="{B2A45F7C-8B0E-442B-9841-FF4B92BB9EBC}" destId="{31E98878-F16B-45B1-9C68-97CD30A0D062}" srcOrd="1" destOrd="0" parTransId="{E9C122A7-8E53-4086-BE51-7D46B19149AC}" sibTransId="{00960012-5C8F-46B6-9891-152E1EA2C068}"/>
    <dgm:cxn modelId="{2C06C6D3-D005-8946-9887-351ECB5A6B1E}" type="presOf" srcId="{31E98878-F16B-45B1-9C68-97CD30A0D062}" destId="{C989A545-A0F3-2B48-9EED-D7FF2E7AF4E9}" srcOrd="0" destOrd="0" presId="urn:microsoft.com/office/officeart/2005/8/layout/vList5"/>
    <dgm:cxn modelId="{0E8863E0-0EF4-B24E-B237-7DD8CBC6965F}" type="presOf" srcId="{245A348B-37E5-AD4A-A233-ED464B0BE30A}" destId="{CF0ECB5E-CB3D-6746-B7B9-8E3615DBBDC8}" srcOrd="0" destOrd="0" presId="urn:microsoft.com/office/officeart/2005/8/layout/vList5"/>
    <dgm:cxn modelId="{0BB965E0-B9AB-9D40-91F7-5E177E57256D}" type="presOf" srcId="{9973BCB3-7875-466F-B172-080B9BEF2C7B}" destId="{71A4D0E9-B72D-8340-9944-A7F878D4A33F}" srcOrd="0" destOrd="0" presId="urn:microsoft.com/office/officeart/2005/8/layout/vList5"/>
    <dgm:cxn modelId="{550222E6-9ECA-4650-ABE9-B99079338622}" srcId="{B2A45F7C-8B0E-442B-9841-FF4B92BB9EBC}" destId="{31898176-0E71-4307-A7C9-D9AE233B2284}" srcOrd="2" destOrd="0" parTransId="{3C186A1D-FE6D-40BB-A6BD-E8521CCE1348}" sibTransId="{9C301ED6-0E64-497C-82BF-2F675F860822}"/>
    <dgm:cxn modelId="{AC6066FC-B4C8-4CE2-ADDA-AFEB9CE58299}" srcId="{31898176-0E71-4307-A7C9-D9AE233B2284}" destId="{6A3195AA-E6D5-4F19-AB83-5A0BA4933D54}" srcOrd="1" destOrd="0" parTransId="{85BB704F-C87E-4E2A-A3B3-9403E9FD282D}" sibTransId="{E3063494-2B76-4EF9-BE0D-AAECA92F0127}"/>
    <dgm:cxn modelId="{477C2720-03ED-E04A-BE46-E1600E6B6640}" type="presParOf" srcId="{43FA64EA-BF65-FB44-B45F-E9848FCDF9D2}" destId="{A3C1771C-2C93-CD4C-9F6E-572C907119DA}" srcOrd="0" destOrd="0" presId="urn:microsoft.com/office/officeart/2005/8/layout/vList5"/>
    <dgm:cxn modelId="{2F0133B4-D1C3-254B-8824-67BA16DF435E}" type="presParOf" srcId="{A3C1771C-2C93-CD4C-9F6E-572C907119DA}" destId="{BD3ECBFA-587F-7741-87B8-F4494607E0E5}" srcOrd="0" destOrd="0" presId="urn:microsoft.com/office/officeart/2005/8/layout/vList5"/>
    <dgm:cxn modelId="{CA1DC87A-1E67-5841-88D7-45CD19A4EF50}" type="presParOf" srcId="{A3C1771C-2C93-CD4C-9F6E-572C907119DA}" destId="{CF0ECB5E-CB3D-6746-B7B9-8E3615DBBDC8}" srcOrd="1" destOrd="0" presId="urn:microsoft.com/office/officeart/2005/8/layout/vList5"/>
    <dgm:cxn modelId="{4517F3C1-5CE5-2A45-B817-FCDEC19BD699}" type="presParOf" srcId="{43FA64EA-BF65-FB44-B45F-E9848FCDF9D2}" destId="{16200450-4DC8-BA4C-B856-3FFF31E6EE9B}" srcOrd="1" destOrd="0" presId="urn:microsoft.com/office/officeart/2005/8/layout/vList5"/>
    <dgm:cxn modelId="{86C2ED6B-BC5F-784B-97E2-FA2177FE7888}" type="presParOf" srcId="{43FA64EA-BF65-FB44-B45F-E9848FCDF9D2}" destId="{C6EA972B-FDC0-5C4C-9778-4AD98DFD1006}" srcOrd="2" destOrd="0" presId="urn:microsoft.com/office/officeart/2005/8/layout/vList5"/>
    <dgm:cxn modelId="{1A4B3919-D076-E346-B97F-405553EF0277}" type="presParOf" srcId="{C6EA972B-FDC0-5C4C-9778-4AD98DFD1006}" destId="{C989A545-A0F3-2B48-9EED-D7FF2E7AF4E9}" srcOrd="0" destOrd="0" presId="urn:microsoft.com/office/officeart/2005/8/layout/vList5"/>
    <dgm:cxn modelId="{DCE77BB0-AA07-544D-B322-726BA92CC5FE}" type="presParOf" srcId="{C6EA972B-FDC0-5C4C-9778-4AD98DFD1006}" destId="{71A4D0E9-B72D-8340-9944-A7F878D4A33F}" srcOrd="1" destOrd="0" presId="urn:microsoft.com/office/officeart/2005/8/layout/vList5"/>
    <dgm:cxn modelId="{B9CF0158-5712-494F-94A9-90F25246AB81}" type="presParOf" srcId="{43FA64EA-BF65-FB44-B45F-E9848FCDF9D2}" destId="{88F1D924-7C4D-EA42-AEF4-FE1987414843}" srcOrd="3" destOrd="0" presId="urn:microsoft.com/office/officeart/2005/8/layout/vList5"/>
    <dgm:cxn modelId="{AD62C0D5-70D9-CA43-A90D-E2F56BD31C32}" type="presParOf" srcId="{43FA64EA-BF65-FB44-B45F-E9848FCDF9D2}" destId="{792DF2A6-78E1-4545-A3E7-E7A563E46195}" srcOrd="4" destOrd="0" presId="urn:microsoft.com/office/officeart/2005/8/layout/vList5"/>
    <dgm:cxn modelId="{9FA1CAA0-59FF-2747-B5B6-B0FA79DE06AC}" type="presParOf" srcId="{792DF2A6-78E1-4545-A3E7-E7A563E46195}" destId="{7CF4072D-0DC3-724F-BE9E-A4CB100AEDD1}" srcOrd="0" destOrd="0" presId="urn:microsoft.com/office/officeart/2005/8/layout/vList5"/>
    <dgm:cxn modelId="{48A71574-C742-7F49-966F-1B28ED4C338C}" type="presParOf" srcId="{792DF2A6-78E1-4545-A3E7-E7A563E46195}" destId="{3126CACF-F0B2-4244-A813-79F87F1A2E1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EDC4ABF-1621-4A56-9502-A194166BBD22}" type="doc">
      <dgm:prSet loTypeId="urn:microsoft.com/office/officeart/2016/7/layout/HorizontalAction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D2B0D7B1-648D-4D6F-8C4E-03DA33DDF7CC}">
      <dgm:prSet/>
      <dgm:spPr/>
      <dgm:t>
        <a:bodyPr/>
        <a:lstStyle/>
        <a:p>
          <a:r>
            <a:rPr lang="en-US"/>
            <a:t>Ensure</a:t>
          </a:r>
        </a:p>
      </dgm:t>
    </dgm:pt>
    <dgm:pt modelId="{977A7B11-41B3-4654-B2D9-6082651A76F6}" type="parTrans" cxnId="{C63FFB89-9EFD-411E-8433-1076DA4ED339}">
      <dgm:prSet/>
      <dgm:spPr/>
      <dgm:t>
        <a:bodyPr/>
        <a:lstStyle/>
        <a:p>
          <a:endParaRPr lang="en-US"/>
        </a:p>
      </dgm:t>
    </dgm:pt>
    <dgm:pt modelId="{0693515B-6245-4501-91AE-5617ED616600}" type="sibTrans" cxnId="{C63FFB89-9EFD-411E-8433-1076DA4ED339}">
      <dgm:prSet/>
      <dgm:spPr/>
      <dgm:t>
        <a:bodyPr/>
        <a:lstStyle/>
        <a:p>
          <a:endParaRPr lang="en-US"/>
        </a:p>
      </dgm:t>
    </dgm:pt>
    <dgm:pt modelId="{F1CF7A9C-7005-46F3-87D6-9BA216B25D30}">
      <dgm:prSet/>
      <dgm:spPr/>
      <dgm:t>
        <a:bodyPr/>
        <a:lstStyle/>
        <a:p>
          <a:r>
            <a:rPr lang="en-US"/>
            <a:t>Ensure even better cloud service delivery</a:t>
          </a:r>
        </a:p>
      </dgm:t>
    </dgm:pt>
    <dgm:pt modelId="{43EF7243-35B9-4255-92E0-B9128ED8B465}" type="parTrans" cxnId="{A237D6B5-B2DE-42BE-95E6-64D1F8326527}">
      <dgm:prSet/>
      <dgm:spPr/>
      <dgm:t>
        <a:bodyPr/>
        <a:lstStyle/>
        <a:p>
          <a:endParaRPr lang="en-US"/>
        </a:p>
      </dgm:t>
    </dgm:pt>
    <dgm:pt modelId="{BFD838F9-501C-46AD-B5B2-A143FFF9F63D}" type="sibTrans" cxnId="{A237D6B5-B2DE-42BE-95E6-64D1F8326527}">
      <dgm:prSet/>
      <dgm:spPr/>
      <dgm:t>
        <a:bodyPr/>
        <a:lstStyle/>
        <a:p>
          <a:endParaRPr lang="en-US"/>
        </a:p>
      </dgm:t>
    </dgm:pt>
    <dgm:pt modelId="{B0C7963E-9992-49AD-BC64-C2F0405C1B93}">
      <dgm:prSet/>
      <dgm:spPr/>
      <dgm:t>
        <a:bodyPr/>
        <a:lstStyle/>
        <a:p>
          <a:r>
            <a:rPr lang="en-US"/>
            <a:t>Hybrid cloud delivery platforms</a:t>
          </a:r>
        </a:p>
      </dgm:t>
    </dgm:pt>
    <dgm:pt modelId="{C503D960-B9DE-43F8-9025-1F7D2AD43DCB}" type="parTrans" cxnId="{379DBC51-C0DC-4708-9366-7A2E4A458213}">
      <dgm:prSet/>
      <dgm:spPr/>
      <dgm:t>
        <a:bodyPr/>
        <a:lstStyle/>
        <a:p>
          <a:endParaRPr lang="en-US"/>
        </a:p>
      </dgm:t>
    </dgm:pt>
    <dgm:pt modelId="{A74C5AA9-12E6-4857-AE4E-3659132B8DFE}" type="sibTrans" cxnId="{379DBC51-C0DC-4708-9366-7A2E4A458213}">
      <dgm:prSet/>
      <dgm:spPr/>
      <dgm:t>
        <a:bodyPr/>
        <a:lstStyle/>
        <a:p>
          <a:endParaRPr lang="en-US"/>
        </a:p>
      </dgm:t>
    </dgm:pt>
    <dgm:pt modelId="{340518D1-0520-4D20-97C4-B5075C0BFFE8}">
      <dgm:prSet/>
      <dgm:spPr/>
      <dgm:t>
        <a:bodyPr/>
        <a:lstStyle/>
        <a:p>
          <a:r>
            <a:rPr lang="en-US"/>
            <a:t>Cloud security</a:t>
          </a:r>
        </a:p>
      </dgm:t>
    </dgm:pt>
    <dgm:pt modelId="{C7A269F4-E3CB-4FAF-885A-6C9546809EE6}" type="parTrans" cxnId="{B7040709-320B-4B5F-9021-E5F73712E58B}">
      <dgm:prSet/>
      <dgm:spPr/>
      <dgm:t>
        <a:bodyPr/>
        <a:lstStyle/>
        <a:p>
          <a:endParaRPr lang="en-US"/>
        </a:p>
      </dgm:t>
    </dgm:pt>
    <dgm:pt modelId="{68F599AF-DC24-46FC-AB54-9972EFB74800}" type="sibTrans" cxnId="{B7040709-320B-4B5F-9021-E5F73712E58B}">
      <dgm:prSet/>
      <dgm:spPr/>
      <dgm:t>
        <a:bodyPr/>
        <a:lstStyle/>
        <a:p>
          <a:endParaRPr lang="en-US"/>
        </a:p>
      </dgm:t>
    </dgm:pt>
    <dgm:pt modelId="{A91F83E4-74A1-475B-BDA0-8FC9B201F5D0}">
      <dgm:prSet/>
      <dgm:spPr/>
      <dgm:t>
        <a:bodyPr/>
        <a:lstStyle/>
        <a:p>
          <a:r>
            <a:rPr lang="en-US"/>
            <a:t>Connectivity and easy access</a:t>
          </a:r>
        </a:p>
      </dgm:t>
    </dgm:pt>
    <dgm:pt modelId="{4747951A-7B32-4621-B5A4-98EF52FF68AE}" type="parTrans" cxnId="{69B5E571-ED16-40AA-868F-79B852C5E5A8}">
      <dgm:prSet/>
      <dgm:spPr/>
      <dgm:t>
        <a:bodyPr/>
        <a:lstStyle/>
        <a:p>
          <a:endParaRPr lang="en-US"/>
        </a:p>
      </dgm:t>
    </dgm:pt>
    <dgm:pt modelId="{3102FB04-D183-4597-89FD-441F308671F5}" type="sibTrans" cxnId="{69B5E571-ED16-40AA-868F-79B852C5E5A8}">
      <dgm:prSet/>
      <dgm:spPr/>
      <dgm:t>
        <a:bodyPr/>
        <a:lstStyle/>
        <a:p>
          <a:endParaRPr lang="en-US"/>
        </a:p>
      </dgm:t>
    </dgm:pt>
    <dgm:pt modelId="{7BB042E2-D9BF-45BB-83D8-F5E707B832F6}">
      <dgm:prSet/>
      <dgm:spPr/>
      <dgm:t>
        <a:bodyPr/>
        <a:lstStyle/>
        <a:p>
          <a:r>
            <a:rPr lang="en-US"/>
            <a:t>Utilize and scale up</a:t>
          </a:r>
        </a:p>
      </dgm:t>
    </dgm:pt>
    <dgm:pt modelId="{8DE9A375-AADA-4517-81F3-FA4B0ECFC18D}" type="parTrans" cxnId="{087C4B47-538B-433A-AD1C-B4009E463027}">
      <dgm:prSet/>
      <dgm:spPr/>
      <dgm:t>
        <a:bodyPr/>
        <a:lstStyle/>
        <a:p>
          <a:endParaRPr lang="en-US"/>
        </a:p>
      </dgm:t>
    </dgm:pt>
    <dgm:pt modelId="{EAC71DCB-86A3-4450-9FFA-E7D50526564A}" type="sibTrans" cxnId="{087C4B47-538B-433A-AD1C-B4009E463027}">
      <dgm:prSet/>
      <dgm:spPr/>
      <dgm:t>
        <a:bodyPr/>
        <a:lstStyle/>
        <a:p>
          <a:endParaRPr lang="en-US"/>
        </a:p>
      </dgm:t>
    </dgm:pt>
    <dgm:pt modelId="{29334E98-8FB8-4AB1-8691-D8983BE78D4C}">
      <dgm:prSet/>
      <dgm:spPr/>
      <dgm:t>
        <a:bodyPr/>
        <a:lstStyle/>
        <a:p>
          <a:r>
            <a:rPr lang="en-US"/>
            <a:t>Utilize and scale up the delivery system we have set up to provide more services</a:t>
          </a:r>
        </a:p>
      </dgm:t>
    </dgm:pt>
    <dgm:pt modelId="{3BCB9537-68CF-4949-B741-A510A31B9E0D}" type="parTrans" cxnId="{EAB4CED7-2D2A-4C9C-9B85-E71C93F3962C}">
      <dgm:prSet/>
      <dgm:spPr/>
      <dgm:t>
        <a:bodyPr/>
        <a:lstStyle/>
        <a:p>
          <a:endParaRPr lang="en-US"/>
        </a:p>
      </dgm:t>
    </dgm:pt>
    <dgm:pt modelId="{42B61D6E-AA7D-44C7-B135-110CD5A46ACA}" type="sibTrans" cxnId="{EAB4CED7-2D2A-4C9C-9B85-E71C93F3962C}">
      <dgm:prSet/>
      <dgm:spPr/>
      <dgm:t>
        <a:bodyPr/>
        <a:lstStyle/>
        <a:p>
          <a:endParaRPr lang="en-US"/>
        </a:p>
      </dgm:t>
    </dgm:pt>
    <dgm:pt modelId="{C9A37053-7BEF-4A43-9D75-DE7516B8B700}">
      <dgm:prSet/>
      <dgm:spPr/>
      <dgm:t>
        <a:bodyPr/>
        <a:lstStyle/>
        <a:p>
          <a:r>
            <a:rPr lang="en-US"/>
            <a:t>Community cloud services</a:t>
          </a:r>
        </a:p>
      </dgm:t>
    </dgm:pt>
    <dgm:pt modelId="{46561533-4DD1-4893-989D-1FDA1ED45F30}" type="parTrans" cxnId="{06D9EC25-F859-4228-B9EE-6FF671E0C607}">
      <dgm:prSet/>
      <dgm:spPr/>
      <dgm:t>
        <a:bodyPr/>
        <a:lstStyle/>
        <a:p>
          <a:endParaRPr lang="en-US"/>
        </a:p>
      </dgm:t>
    </dgm:pt>
    <dgm:pt modelId="{B46CE961-CC20-4500-8BC6-466585C5BAA1}" type="sibTrans" cxnId="{06D9EC25-F859-4228-B9EE-6FF671E0C607}">
      <dgm:prSet/>
      <dgm:spPr/>
      <dgm:t>
        <a:bodyPr/>
        <a:lstStyle/>
        <a:p>
          <a:endParaRPr lang="en-US"/>
        </a:p>
      </dgm:t>
    </dgm:pt>
    <dgm:pt modelId="{B94165A0-CB05-48B9-B874-FB2291ABDD5D}">
      <dgm:prSet/>
      <dgm:spPr/>
      <dgm:t>
        <a:bodyPr/>
        <a:lstStyle/>
        <a:p>
          <a:r>
            <a:rPr lang="en-US"/>
            <a:t>Learning management, educational tools</a:t>
          </a:r>
        </a:p>
      </dgm:t>
    </dgm:pt>
    <dgm:pt modelId="{CB77F02A-197D-4B24-86C6-2C904665D720}" type="parTrans" cxnId="{6665D0D0-22EA-45EC-97C0-95AFAC90A8B9}">
      <dgm:prSet/>
      <dgm:spPr/>
      <dgm:t>
        <a:bodyPr/>
        <a:lstStyle/>
        <a:p>
          <a:endParaRPr lang="en-US"/>
        </a:p>
      </dgm:t>
    </dgm:pt>
    <dgm:pt modelId="{4A6BE879-E0FC-418E-A250-62A120C032B7}" type="sibTrans" cxnId="{6665D0D0-22EA-45EC-97C0-95AFAC90A8B9}">
      <dgm:prSet/>
      <dgm:spPr/>
      <dgm:t>
        <a:bodyPr/>
        <a:lstStyle/>
        <a:p>
          <a:endParaRPr lang="en-US"/>
        </a:p>
      </dgm:t>
    </dgm:pt>
    <dgm:pt modelId="{54664D60-A3F7-4EFE-BA88-8142827E3362}">
      <dgm:prSet/>
      <dgm:spPr/>
      <dgm:t>
        <a:bodyPr/>
        <a:lstStyle/>
        <a:p>
          <a:r>
            <a:rPr lang="en-US"/>
            <a:t>Explore</a:t>
          </a:r>
        </a:p>
      </dgm:t>
    </dgm:pt>
    <dgm:pt modelId="{7F1F2E6E-EEFC-41E7-8137-A68D4212EFB8}" type="parTrans" cxnId="{2F9AC502-C476-4686-8D71-98F1F1F2A49B}">
      <dgm:prSet/>
      <dgm:spPr/>
      <dgm:t>
        <a:bodyPr/>
        <a:lstStyle/>
        <a:p>
          <a:endParaRPr lang="en-US"/>
        </a:p>
      </dgm:t>
    </dgm:pt>
    <dgm:pt modelId="{2CBEF692-1869-4B71-BB95-F500E7D4CC9E}" type="sibTrans" cxnId="{2F9AC502-C476-4686-8D71-98F1F1F2A49B}">
      <dgm:prSet/>
      <dgm:spPr/>
      <dgm:t>
        <a:bodyPr/>
        <a:lstStyle/>
        <a:p>
          <a:endParaRPr lang="en-US"/>
        </a:p>
      </dgm:t>
    </dgm:pt>
    <dgm:pt modelId="{B2A01655-7ED8-4615-918C-04C5F42E9DCE}">
      <dgm:prSet/>
      <dgm:spPr/>
      <dgm:t>
        <a:bodyPr/>
        <a:lstStyle/>
        <a:p>
          <a:r>
            <a:rPr lang="en-US"/>
            <a:t>Explore new areas</a:t>
          </a:r>
        </a:p>
      </dgm:t>
    </dgm:pt>
    <dgm:pt modelId="{11F7CFDA-960E-46E1-A518-C8B297D25D57}" type="parTrans" cxnId="{A3EB0E2B-7901-4373-88DD-69E084286E1C}">
      <dgm:prSet/>
      <dgm:spPr/>
      <dgm:t>
        <a:bodyPr/>
        <a:lstStyle/>
        <a:p>
          <a:endParaRPr lang="en-US"/>
        </a:p>
      </dgm:t>
    </dgm:pt>
    <dgm:pt modelId="{EE272D37-2202-40DD-95EE-201C339F2FFF}" type="sibTrans" cxnId="{A3EB0E2B-7901-4373-88DD-69E084286E1C}">
      <dgm:prSet/>
      <dgm:spPr/>
      <dgm:t>
        <a:bodyPr/>
        <a:lstStyle/>
        <a:p>
          <a:endParaRPr lang="en-US"/>
        </a:p>
      </dgm:t>
    </dgm:pt>
    <dgm:pt modelId="{03096C22-1626-4B45-A54B-D25FDEC3F11E}">
      <dgm:prSet/>
      <dgm:spPr/>
      <dgm:t>
        <a:bodyPr/>
        <a:lstStyle/>
        <a:p>
          <a:r>
            <a:rPr lang="en-US"/>
            <a:t>Machine learning</a:t>
          </a:r>
        </a:p>
      </dgm:t>
    </dgm:pt>
    <dgm:pt modelId="{4FEE62E9-CADC-47D5-8BAF-742DE264DDE0}" type="parTrans" cxnId="{3994EA08-168E-43AF-A990-1F5B15120D2A}">
      <dgm:prSet/>
      <dgm:spPr/>
      <dgm:t>
        <a:bodyPr/>
        <a:lstStyle/>
        <a:p>
          <a:endParaRPr lang="en-US"/>
        </a:p>
      </dgm:t>
    </dgm:pt>
    <dgm:pt modelId="{3DAE9578-0E2C-40B1-BD25-2700CE6CAA4E}" type="sibTrans" cxnId="{3994EA08-168E-43AF-A990-1F5B15120D2A}">
      <dgm:prSet/>
      <dgm:spPr/>
      <dgm:t>
        <a:bodyPr/>
        <a:lstStyle/>
        <a:p>
          <a:endParaRPr lang="en-US"/>
        </a:p>
      </dgm:t>
    </dgm:pt>
    <dgm:pt modelId="{3DA2B00C-8C5A-4F96-916A-7A1C1E418035}">
      <dgm:prSet/>
      <dgm:spPr/>
      <dgm:t>
        <a:bodyPr/>
        <a:lstStyle/>
        <a:p>
          <a:r>
            <a:rPr lang="en-US"/>
            <a:t>Artificial intelligence</a:t>
          </a:r>
        </a:p>
      </dgm:t>
    </dgm:pt>
    <dgm:pt modelId="{95357372-6CDB-40F1-B840-D5815956B1A5}" type="parTrans" cxnId="{1AA4A148-401C-4928-8B4F-ED9230EED3C3}">
      <dgm:prSet/>
      <dgm:spPr/>
      <dgm:t>
        <a:bodyPr/>
        <a:lstStyle/>
        <a:p>
          <a:endParaRPr lang="en-US"/>
        </a:p>
      </dgm:t>
    </dgm:pt>
    <dgm:pt modelId="{AD1F1406-4C1F-404D-87BB-C86E857A6A79}" type="sibTrans" cxnId="{1AA4A148-401C-4928-8B4F-ED9230EED3C3}">
      <dgm:prSet/>
      <dgm:spPr/>
      <dgm:t>
        <a:bodyPr/>
        <a:lstStyle/>
        <a:p>
          <a:endParaRPr lang="en-US"/>
        </a:p>
      </dgm:t>
    </dgm:pt>
    <dgm:pt modelId="{C14DA6F2-9B34-493E-9178-0A9BBA4ED7B9}">
      <dgm:prSet/>
      <dgm:spPr/>
      <dgm:t>
        <a:bodyPr/>
        <a:lstStyle/>
        <a:p>
          <a:r>
            <a:rPr lang="en-US"/>
            <a:t>Container-based virtualization</a:t>
          </a:r>
        </a:p>
      </dgm:t>
    </dgm:pt>
    <dgm:pt modelId="{DACC2599-691B-4E1D-975C-0BA3A0E5AFB2}" type="parTrans" cxnId="{4D3115F8-0348-48EC-AC88-14DE6FBD46BF}">
      <dgm:prSet/>
      <dgm:spPr/>
      <dgm:t>
        <a:bodyPr/>
        <a:lstStyle/>
        <a:p>
          <a:endParaRPr lang="en-US"/>
        </a:p>
      </dgm:t>
    </dgm:pt>
    <dgm:pt modelId="{ACD33A31-F84B-4A7D-A9AC-AC1BC30E626A}" type="sibTrans" cxnId="{4D3115F8-0348-48EC-AC88-14DE6FBD46BF}">
      <dgm:prSet/>
      <dgm:spPr/>
      <dgm:t>
        <a:bodyPr/>
        <a:lstStyle/>
        <a:p>
          <a:endParaRPr lang="en-US"/>
        </a:p>
      </dgm:t>
    </dgm:pt>
    <dgm:pt modelId="{343D2198-3D64-EF49-B70A-2D942B803EB0}" type="pres">
      <dgm:prSet presAssocID="{4EDC4ABF-1621-4A56-9502-A194166BBD22}" presName="Name0" presStyleCnt="0">
        <dgm:presLayoutVars>
          <dgm:dir/>
          <dgm:animLvl val="lvl"/>
          <dgm:resizeHandles val="exact"/>
        </dgm:presLayoutVars>
      </dgm:prSet>
      <dgm:spPr/>
    </dgm:pt>
    <dgm:pt modelId="{5C94BE46-DE69-B64F-B411-BDE48777A746}" type="pres">
      <dgm:prSet presAssocID="{D2B0D7B1-648D-4D6F-8C4E-03DA33DDF7CC}" presName="composite" presStyleCnt="0"/>
      <dgm:spPr/>
    </dgm:pt>
    <dgm:pt modelId="{B9EC3C58-8E1B-1C4C-842E-9AE78515DBAE}" type="pres">
      <dgm:prSet presAssocID="{D2B0D7B1-648D-4D6F-8C4E-03DA33DDF7CC}" presName="parTx" presStyleLbl="alignNode1" presStyleIdx="0" presStyleCnt="3">
        <dgm:presLayoutVars>
          <dgm:chMax val="0"/>
          <dgm:chPref val="0"/>
        </dgm:presLayoutVars>
      </dgm:prSet>
      <dgm:spPr/>
    </dgm:pt>
    <dgm:pt modelId="{F22602BB-CF96-6041-A4A0-6802AC5443F2}" type="pres">
      <dgm:prSet presAssocID="{D2B0D7B1-648D-4D6F-8C4E-03DA33DDF7CC}" presName="desTx" presStyleLbl="alignAccFollowNode1" presStyleIdx="0" presStyleCnt="3">
        <dgm:presLayoutVars/>
      </dgm:prSet>
      <dgm:spPr/>
    </dgm:pt>
    <dgm:pt modelId="{9DDB0299-0035-6744-8BC1-0AD37298E4FB}" type="pres">
      <dgm:prSet presAssocID="{0693515B-6245-4501-91AE-5617ED616600}" presName="space" presStyleCnt="0"/>
      <dgm:spPr/>
    </dgm:pt>
    <dgm:pt modelId="{8F44F68C-165C-8E4E-8584-911977719BEA}" type="pres">
      <dgm:prSet presAssocID="{7BB042E2-D9BF-45BB-83D8-F5E707B832F6}" presName="composite" presStyleCnt="0"/>
      <dgm:spPr/>
    </dgm:pt>
    <dgm:pt modelId="{1B0C3628-981A-0C44-B4A1-B0BB9CE42B3E}" type="pres">
      <dgm:prSet presAssocID="{7BB042E2-D9BF-45BB-83D8-F5E707B832F6}" presName="parTx" presStyleLbl="alignNode1" presStyleIdx="1" presStyleCnt="3">
        <dgm:presLayoutVars>
          <dgm:chMax val="0"/>
          <dgm:chPref val="0"/>
        </dgm:presLayoutVars>
      </dgm:prSet>
      <dgm:spPr/>
    </dgm:pt>
    <dgm:pt modelId="{62002579-B6CB-C442-984E-E10A54A6DEFA}" type="pres">
      <dgm:prSet presAssocID="{7BB042E2-D9BF-45BB-83D8-F5E707B832F6}" presName="desTx" presStyleLbl="alignAccFollowNode1" presStyleIdx="1" presStyleCnt="3">
        <dgm:presLayoutVars/>
      </dgm:prSet>
      <dgm:spPr/>
    </dgm:pt>
    <dgm:pt modelId="{B8DDC290-B55F-7B4D-A4F9-128FC4FF1A75}" type="pres">
      <dgm:prSet presAssocID="{EAC71DCB-86A3-4450-9FFA-E7D50526564A}" presName="space" presStyleCnt="0"/>
      <dgm:spPr/>
    </dgm:pt>
    <dgm:pt modelId="{73BF2902-B970-EC46-BE59-9C8F8BA6D373}" type="pres">
      <dgm:prSet presAssocID="{54664D60-A3F7-4EFE-BA88-8142827E3362}" presName="composite" presStyleCnt="0"/>
      <dgm:spPr/>
    </dgm:pt>
    <dgm:pt modelId="{FFC69E86-468C-D54F-A08D-434C56E1CEFF}" type="pres">
      <dgm:prSet presAssocID="{54664D60-A3F7-4EFE-BA88-8142827E3362}" presName="parTx" presStyleLbl="alignNode1" presStyleIdx="2" presStyleCnt="3">
        <dgm:presLayoutVars>
          <dgm:chMax val="0"/>
          <dgm:chPref val="0"/>
        </dgm:presLayoutVars>
      </dgm:prSet>
      <dgm:spPr/>
    </dgm:pt>
    <dgm:pt modelId="{2001BD0F-D79E-C441-BF18-B22577DDF014}" type="pres">
      <dgm:prSet presAssocID="{54664D60-A3F7-4EFE-BA88-8142827E3362}" presName="desTx" presStyleLbl="alignAccFollowNode1" presStyleIdx="2" presStyleCnt="3">
        <dgm:presLayoutVars/>
      </dgm:prSet>
      <dgm:spPr/>
    </dgm:pt>
  </dgm:ptLst>
  <dgm:cxnLst>
    <dgm:cxn modelId="{2F9AC502-C476-4686-8D71-98F1F1F2A49B}" srcId="{4EDC4ABF-1621-4A56-9502-A194166BBD22}" destId="{54664D60-A3F7-4EFE-BA88-8142827E3362}" srcOrd="2" destOrd="0" parTransId="{7F1F2E6E-EEFC-41E7-8137-A68D4212EFB8}" sibTransId="{2CBEF692-1869-4B71-BB95-F500E7D4CC9E}"/>
    <dgm:cxn modelId="{4BBB3005-C79C-174D-B74D-D5AE9F6E12EE}" type="presOf" srcId="{54664D60-A3F7-4EFE-BA88-8142827E3362}" destId="{FFC69E86-468C-D54F-A08D-434C56E1CEFF}" srcOrd="0" destOrd="0" presId="urn:microsoft.com/office/officeart/2016/7/layout/HorizontalActionList"/>
    <dgm:cxn modelId="{3994EA08-168E-43AF-A990-1F5B15120D2A}" srcId="{B2A01655-7ED8-4615-918C-04C5F42E9DCE}" destId="{03096C22-1626-4B45-A54B-D25FDEC3F11E}" srcOrd="0" destOrd="0" parTransId="{4FEE62E9-CADC-47D5-8BAF-742DE264DDE0}" sibTransId="{3DAE9578-0E2C-40B1-BD25-2700CE6CAA4E}"/>
    <dgm:cxn modelId="{B7040709-320B-4B5F-9021-E5F73712E58B}" srcId="{F1CF7A9C-7005-46F3-87D6-9BA216B25D30}" destId="{340518D1-0520-4D20-97C4-B5075C0BFFE8}" srcOrd="1" destOrd="0" parTransId="{C7A269F4-E3CB-4FAF-885A-6C9546809EE6}" sibTransId="{68F599AF-DC24-46FC-AB54-9972EFB74800}"/>
    <dgm:cxn modelId="{620A3612-6A30-744A-9890-CF9162146F3B}" type="presOf" srcId="{7BB042E2-D9BF-45BB-83D8-F5E707B832F6}" destId="{1B0C3628-981A-0C44-B4A1-B0BB9CE42B3E}" srcOrd="0" destOrd="0" presId="urn:microsoft.com/office/officeart/2016/7/layout/HorizontalActionList"/>
    <dgm:cxn modelId="{2666E71C-AAFF-A944-8430-2B43488D7ACA}" type="presOf" srcId="{D2B0D7B1-648D-4D6F-8C4E-03DA33DDF7CC}" destId="{B9EC3C58-8E1B-1C4C-842E-9AE78515DBAE}" srcOrd="0" destOrd="0" presId="urn:microsoft.com/office/officeart/2016/7/layout/HorizontalActionList"/>
    <dgm:cxn modelId="{AA0EEA22-C2FB-2542-9BF4-BE0E402C68B0}" type="presOf" srcId="{C14DA6F2-9B34-493E-9178-0A9BBA4ED7B9}" destId="{2001BD0F-D79E-C441-BF18-B22577DDF014}" srcOrd="0" destOrd="3" presId="urn:microsoft.com/office/officeart/2016/7/layout/HorizontalActionList"/>
    <dgm:cxn modelId="{06D9EC25-F859-4228-B9EE-6FF671E0C607}" srcId="{29334E98-8FB8-4AB1-8691-D8983BE78D4C}" destId="{C9A37053-7BEF-4A43-9D75-DE7516B8B700}" srcOrd="0" destOrd="0" parTransId="{46561533-4DD1-4893-989D-1FDA1ED45F30}" sibTransId="{B46CE961-CC20-4500-8BC6-466585C5BAA1}"/>
    <dgm:cxn modelId="{529F892A-1219-4F4C-9D5A-BE167BEA86B1}" type="presOf" srcId="{B94165A0-CB05-48B9-B874-FB2291ABDD5D}" destId="{62002579-B6CB-C442-984E-E10A54A6DEFA}" srcOrd="0" destOrd="2" presId="urn:microsoft.com/office/officeart/2016/7/layout/HorizontalActionList"/>
    <dgm:cxn modelId="{A3EB0E2B-7901-4373-88DD-69E084286E1C}" srcId="{54664D60-A3F7-4EFE-BA88-8142827E3362}" destId="{B2A01655-7ED8-4615-918C-04C5F42E9DCE}" srcOrd="0" destOrd="0" parTransId="{11F7CFDA-960E-46E1-A518-C8B297D25D57}" sibTransId="{EE272D37-2202-40DD-95EE-201C339F2FFF}"/>
    <dgm:cxn modelId="{DE8FDB31-9C2D-A443-BF6B-E4D2FEC94067}" type="presOf" srcId="{29334E98-8FB8-4AB1-8691-D8983BE78D4C}" destId="{62002579-B6CB-C442-984E-E10A54A6DEFA}" srcOrd="0" destOrd="0" presId="urn:microsoft.com/office/officeart/2016/7/layout/HorizontalActionList"/>
    <dgm:cxn modelId="{7D524735-BFC0-AF45-8F26-00671C6178DA}" type="presOf" srcId="{4EDC4ABF-1621-4A56-9502-A194166BBD22}" destId="{343D2198-3D64-EF49-B70A-2D942B803EB0}" srcOrd="0" destOrd="0" presId="urn:microsoft.com/office/officeart/2016/7/layout/HorizontalActionList"/>
    <dgm:cxn modelId="{087C4B47-538B-433A-AD1C-B4009E463027}" srcId="{4EDC4ABF-1621-4A56-9502-A194166BBD22}" destId="{7BB042E2-D9BF-45BB-83D8-F5E707B832F6}" srcOrd="1" destOrd="0" parTransId="{8DE9A375-AADA-4517-81F3-FA4B0ECFC18D}" sibTransId="{EAC71DCB-86A3-4450-9FFA-E7D50526564A}"/>
    <dgm:cxn modelId="{1AA4A148-401C-4928-8B4F-ED9230EED3C3}" srcId="{B2A01655-7ED8-4615-918C-04C5F42E9DCE}" destId="{3DA2B00C-8C5A-4F96-916A-7A1C1E418035}" srcOrd="1" destOrd="0" parTransId="{95357372-6CDB-40F1-B840-D5815956B1A5}" sibTransId="{AD1F1406-4C1F-404D-87BB-C86E857A6A79}"/>
    <dgm:cxn modelId="{379DBC51-C0DC-4708-9366-7A2E4A458213}" srcId="{F1CF7A9C-7005-46F3-87D6-9BA216B25D30}" destId="{B0C7963E-9992-49AD-BC64-C2F0405C1B93}" srcOrd="0" destOrd="0" parTransId="{C503D960-B9DE-43F8-9025-1F7D2AD43DCB}" sibTransId="{A74C5AA9-12E6-4857-AE4E-3659132B8DFE}"/>
    <dgm:cxn modelId="{21BCAE56-3DD4-0E4F-93FF-A3C75F0A2E84}" type="presOf" srcId="{03096C22-1626-4B45-A54B-D25FDEC3F11E}" destId="{2001BD0F-D79E-C441-BF18-B22577DDF014}" srcOrd="0" destOrd="1" presId="urn:microsoft.com/office/officeart/2016/7/layout/HorizontalActionList"/>
    <dgm:cxn modelId="{B6CF5062-EE20-4C4C-90BB-7F498BD05B0C}" type="presOf" srcId="{A91F83E4-74A1-475B-BDA0-8FC9B201F5D0}" destId="{F22602BB-CF96-6041-A4A0-6802AC5443F2}" srcOrd="0" destOrd="3" presId="urn:microsoft.com/office/officeart/2016/7/layout/HorizontalActionList"/>
    <dgm:cxn modelId="{69B5E571-ED16-40AA-868F-79B852C5E5A8}" srcId="{F1CF7A9C-7005-46F3-87D6-9BA216B25D30}" destId="{A91F83E4-74A1-475B-BDA0-8FC9B201F5D0}" srcOrd="2" destOrd="0" parTransId="{4747951A-7B32-4621-B5A4-98EF52FF68AE}" sibTransId="{3102FB04-D183-4597-89FD-441F308671F5}"/>
    <dgm:cxn modelId="{C63FFB89-9EFD-411E-8433-1076DA4ED339}" srcId="{4EDC4ABF-1621-4A56-9502-A194166BBD22}" destId="{D2B0D7B1-648D-4D6F-8C4E-03DA33DDF7CC}" srcOrd="0" destOrd="0" parTransId="{977A7B11-41B3-4654-B2D9-6082651A76F6}" sibTransId="{0693515B-6245-4501-91AE-5617ED616600}"/>
    <dgm:cxn modelId="{C9383EA7-21E4-944D-A1A4-34B5D45A8EC4}" type="presOf" srcId="{340518D1-0520-4D20-97C4-B5075C0BFFE8}" destId="{F22602BB-CF96-6041-A4A0-6802AC5443F2}" srcOrd="0" destOrd="2" presId="urn:microsoft.com/office/officeart/2016/7/layout/HorizontalActionList"/>
    <dgm:cxn modelId="{A237D6B5-B2DE-42BE-95E6-64D1F8326527}" srcId="{D2B0D7B1-648D-4D6F-8C4E-03DA33DDF7CC}" destId="{F1CF7A9C-7005-46F3-87D6-9BA216B25D30}" srcOrd="0" destOrd="0" parTransId="{43EF7243-35B9-4255-92E0-B9128ED8B465}" sibTransId="{BFD838F9-501C-46AD-B5B2-A143FFF9F63D}"/>
    <dgm:cxn modelId="{6665D0D0-22EA-45EC-97C0-95AFAC90A8B9}" srcId="{29334E98-8FB8-4AB1-8691-D8983BE78D4C}" destId="{B94165A0-CB05-48B9-B874-FB2291ABDD5D}" srcOrd="1" destOrd="0" parTransId="{CB77F02A-197D-4B24-86C6-2C904665D720}" sibTransId="{4A6BE879-E0FC-418E-A250-62A120C032B7}"/>
    <dgm:cxn modelId="{EAB4CED7-2D2A-4C9C-9B85-E71C93F3962C}" srcId="{7BB042E2-D9BF-45BB-83D8-F5E707B832F6}" destId="{29334E98-8FB8-4AB1-8691-D8983BE78D4C}" srcOrd="0" destOrd="0" parTransId="{3BCB9537-68CF-4949-B741-A510A31B9E0D}" sibTransId="{42B61D6E-AA7D-44C7-B135-110CD5A46ACA}"/>
    <dgm:cxn modelId="{D31717E9-6EFD-314A-A5C4-A5BD7E0C855A}" type="presOf" srcId="{F1CF7A9C-7005-46F3-87D6-9BA216B25D30}" destId="{F22602BB-CF96-6041-A4A0-6802AC5443F2}" srcOrd="0" destOrd="0" presId="urn:microsoft.com/office/officeart/2016/7/layout/HorizontalActionList"/>
    <dgm:cxn modelId="{6B116EF0-0666-624F-9B5F-28ADCF53172F}" type="presOf" srcId="{3DA2B00C-8C5A-4F96-916A-7A1C1E418035}" destId="{2001BD0F-D79E-C441-BF18-B22577DDF014}" srcOrd="0" destOrd="2" presId="urn:microsoft.com/office/officeart/2016/7/layout/HorizontalActionList"/>
    <dgm:cxn modelId="{EC1778F0-D6F5-9C4E-B278-606BE02A0187}" type="presOf" srcId="{B0C7963E-9992-49AD-BC64-C2F0405C1B93}" destId="{F22602BB-CF96-6041-A4A0-6802AC5443F2}" srcOrd="0" destOrd="1" presId="urn:microsoft.com/office/officeart/2016/7/layout/HorizontalActionList"/>
    <dgm:cxn modelId="{062D4AF5-1AA5-DA46-8912-F2672CBA145F}" type="presOf" srcId="{C9A37053-7BEF-4A43-9D75-DE7516B8B700}" destId="{62002579-B6CB-C442-984E-E10A54A6DEFA}" srcOrd="0" destOrd="1" presId="urn:microsoft.com/office/officeart/2016/7/layout/HorizontalActionList"/>
    <dgm:cxn modelId="{205682F6-AE02-1E4F-A041-30F07A189F2E}" type="presOf" srcId="{B2A01655-7ED8-4615-918C-04C5F42E9DCE}" destId="{2001BD0F-D79E-C441-BF18-B22577DDF014}" srcOrd="0" destOrd="0" presId="urn:microsoft.com/office/officeart/2016/7/layout/HorizontalActionList"/>
    <dgm:cxn modelId="{4D3115F8-0348-48EC-AC88-14DE6FBD46BF}" srcId="{B2A01655-7ED8-4615-918C-04C5F42E9DCE}" destId="{C14DA6F2-9B34-493E-9178-0A9BBA4ED7B9}" srcOrd="2" destOrd="0" parTransId="{DACC2599-691B-4E1D-975C-0BA3A0E5AFB2}" sibTransId="{ACD33A31-F84B-4A7D-A9AC-AC1BC30E626A}"/>
    <dgm:cxn modelId="{3F752E43-A3B1-2740-9F75-2EE006094531}" type="presParOf" srcId="{343D2198-3D64-EF49-B70A-2D942B803EB0}" destId="{5C94BE46-DE69-B64F-B411-BDE48777A746}" srcOrd="0" destOrd="0" presId="urn:microsoft.com/office/officeart/2016/7/layout/HorizontalActionList"/>
    <dgm:cxn modelId="{CB599498-43AA-1D47-83BE-700F8CB4E00E}" type="presParOf" srcId="{5C94BE46-DE69-B64F-B411-BDE48777A746}" destId="{B9EC3C58-8E1B-1C4C-842E-9AE78515DBAE}" srcOrd="0" destOrd="0" presId="urn:microsoft.com/office/officeart/2016/7/layout/HorizontalActionList"/>
    <dgm:cxn modelId="{9C28F048-D65D-2A4F-9FF3-891CE921D978}" type="presParOf" srcId="{5C94BE46-DE69-B64F-B411-BDE48777A746}" destId="{F22602BB-CF96-6041-A4A0-6802AC5443F2}" srcOrd="1" destOrd="0" presId="urn:microsoft.com/office/officeart/2016/7/layout/HorizontalActionList"/>
    <dgm:cxn modelId="{DB483405-DF89-454C-A62B-5F1293FA319E}" type="presParOf" srcId="{343D2198-3D64-EF49-B70A-2D942B803EB0}" destId="{9DDB0299-0035-6744-8BC1-0AD37298E4FB}" srcOrd="1" destOrd="0" presId="urn:microsoft.com/office/officeart/2016/7/layout/HorizontalActionList"/>
    <dgm:cxn modelId="{BFDADBC5-0B57-6644-B161-5D8A6FEE0991}" type="presParOf" srcId="{343D2198-3D64-EF49-B70A-2D942B803EB0}" destId="{8F44F68C-165C-8E4E-8584-911977719BEA}" srcOrd="2" destOrd="0" presId="urn:microsoft.com/office/officeart/2016/7/layout/HorizontalActionList"/>
    <dgm:cxn modelId="{41BB9D84-E7CA-3546-AC33-9FEF428D1F71}" type="presParOf" srcId="{8F44F68C-165C-8E4E-8584-911977719BEA}" destId="{1B0C3628-981A-0C44-B4A1-B0BB9CE42B3E}" srcOrd="0" destOrd="0" presId="urn:microsoft.com/office/officeart/2016/7/layout/HorizontalActionList"/>
    <dgm:cxn modelId="{383A5C4C-0D06-9E49-A55D-B0C43C624500}" type="presParOf" srcId="{8F44F68C-165C-8E4E-8584-911977719BEA}" destId="{62002579-B6CB-C442-984E-E10A54A6DEFA}" srcOrd="1" destOrd="0" presId="urn:microsoft.com/office/officeart/2016/7/layout/HorizontalActionList"/>
    <dgm:cxn modelId="{B6E993C2-DBCA-494C-845C-686488A96B01}" type="presParOf" srcId="{343D2198-3D64-EF49-B70A-2D942B803EB0}" destId="{B8DDC290-B55F-7B4D-A4F9-128FC4FF1A75}" srcOrd="3" destOrd="0" presId="urn:microsoft.com/office/officeart/2016/7/layout/HorizontalActionList"/>
    <dgm:cxn modelId="{C3152C28-FABE-054C-AC48-C8E4A3CA7070}" type="presParOf" srcId="{343D2198-3D64-EF49-B70A-2D942B803EB0}" destId="{73BF2902-B970-EC46-BE59-9C8F8BA6D373}" srcOrd="4" destOrd="0" presId="urn:microsoft.com/office/officeart/2016/7/layout/HorizontalActionList"/>
    <dgm:cxn modelId="{A3457F9F-A731-E54B-8E11-51E07B489141}" type="presParOf" srcId="{73BF2902-B970-EC46-BE59-9C8F8BA6D373}" destId="{FFC69E86-468C-D54F-A08D-434C56E1CEFF}" srcOrd="0" destOrd="0" presId="urn:microsoft.com/office/officeart/2016/7/layout/HorizontalActionList"/>
    <dgm:cxn modelId="{C05F85FF-BD31-F943-B170-137FF55842EB}" type="presParOf" srcId="{73BF2902-B970-EC46-BE59-9C8F8BA6D373}" destId="{2001BD0F-D79E-C441-BF18-B22577DDF014}" srcOrd="1" destOrd="0" presId="urn:microsoft.com/office/officeart/2016/7/layout/Horizontal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E7EC94-7BA9-1B49-AA00-7BE9E52C075F}">
      <dsp:nvSpPr>
        <dsp:cNvPr id="0" name=""/>
        <dsp:cNvSpPr/>
      </dsp:nvSpPr>
      <dsp:spPr>
        <a:xfrm>
          <a:off x="0" y="48008"/>
          <a:ext cx="2228243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Austria</a:t>
          </a:r>
          <a:endParaRPr lang="et-EE" sz="1700" kern="1200"/>
        </a:p>
      </dsp:txBody>
      <dsp:txXfrm>
        <a:off x="19904" y="67912"/>
        <a:ext cx="2188435" cy="367937"/>
      </dsp:txXfrm>
    </dsp:sp>
    <dsp:sp modelId="{0A9069C9-7C8A-DA4F-8908-D8A0B70C8AF6}">
      <dsp:nvSpPr>
        <dsp:cNvPr id="0" name=""/>
        <dsp:cNvSpPr/>
      </dsp:nvSpPr>
      <dsp:spPr>
        <a:xfrm>
          <a:off x="0" y="496799"/>
          <a:ext cx="2228243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Belgium</a:t>
          </a:r>
          <a:endParaRPr lang="et-EE" sz="1700" kern="1200"/>
        </a:p>
      </dsp:txBody>
      <dsp:txXfrm>
        <a:off x="19904" y="516703"/>
        <a:ext cx="2188435" cy="367937"/>
      </dsp:txXfrm>
    </dsp:sp>
    <dsp:sp modelId="{0A585A67-5694-B243-BA8C-08FD4D175435}">
      <dsp:nvSpPr>
        <dsp:cNvPr id="0" name=""/>
        <dsp:cNvSpPr/>
      </dsp:nvSpPr>
      <dsp:spPr>
        <a:xfrm>
          <a:off x="0" y="953504"/>
          <a:ext cx="2228243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Croatia</a:t>
          </a:r>
          <a:endParaRPr lang="et-EE" sz="1700" kern="1200"/>
        </a:p>
      </dsp:txBody>
      <dsp:txXfrm>
        <a:off x="19904" y="973408"/>
        <a:ext cx="2188435" cy="367937"/>
      </dsp:txXfrm>
    </dsp:sp>
    <dsp:sp modelId="{40AFBF59-F4CA-1343-99C0-66F26D590567}">
      <dsp:nvSpPr>
        <dsp:cNvPr id="0" name=""/>
        <dsp:cNvSpPr/>
      </dsp:nvSpPr>
      <dsp:spPr>
        <a:xfrm>
          <a:off x="0" y="1410209"/>
          <a:ext cx="2228243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Czech Republic</a:t>
          </a:r>
          <a:endParaRPr lang="et-EE" sz="1700" kern="1200"/>
        </a:p>
      </dsp:txBody>
      <dsp:txXfrm>
        <a:off x="19904" y="1430113"/>
        <a:ext cx="2188435" cy="367937"/>
      </dsp:txXfrm>
    </dsp:sp>
    <dsp:sp modelId="{3C60EAD7-70B3-5840-ADD9-53F4E15EEFAC}">
      <dsp:nvSpPr>
        <dsp:cNvPr id="0" name=""/>
        <dsp:cNvSpPr/>
      </dsp:nvSpPr>
      <dsp:spPr>
        <a:xfrm>
          <a:off x="0" y="1866914"/>
          <a:ext cx="2228243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Cyprus</a:t>
          </a:r>
          <a:endParaRPr lang="et-EE" sz="1700" kern="1200"/>
        </a:p>
      </dsp:txBody>
      <dsp:txXfrm>
        <a:off x="19904" y="1886818"/>
        <a:ext cx="2188435" cy="367937"/>
      </dsp:txXfrm>
    </dsp:sp>
    <dsp:sp modelId="{972D30CA-4DBA-3842-B857-52A5CB25C5D6}">
      <dsp:nvSpPr>
        <dsp:cNvPr id="0" name=""/>
        <dsp:cNvSpPr/>
      </dsp:nvSpPr>
      <dsp:spPr>
        <a:xfrm>
          <a:off x="0" y="2323619"/>
          <a:ext cx="2228243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Denmark</a:t>
          </a:r>
          <a:endParaRPr lang="et-EE" sz="1700" kern="1200"/>
        </a:p>
      </dsp:txBody>
      <dsp:txXfrm>
        <a:off x="19904" y="2343523"/>
        <a:ext cx="2188435" cy="367937"/>
      </dsp:txXfrm>
    </dsp:sp>
    <dsp:sp modelId="{B8088FBC-A2B0-EB47-9202-566251CD26DC}">
      <dsp:nvSpPr>
        <dsp:cNvPr id="0" name=""/>
        <dsp:cNvSpPr/>
      </dsp:nvSpPr>
      <dsp:spPr>
        <a:xfrm>
          <a:off x="0" y="2780324"/>
          <a:ext cx="2228243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Finland</a:t>
          </a:r>
          <a:endParaRPr lang="et-EE" sz="1700" kern="1200"/>
        </a:p>
      </dsp:txBody>
      <dsp:txXfrm>
        <a:off x="19904" y="2800228"/>
        <a:ext cx="2188435" cy="367937"/>
      </dsp:txXfrm>
    </dsp:sp>
    <dsp:sp modelId="{1AE270EF-42B7-5B4D-B12B-57BBAE7B4341}">
      <dsp:nvSpPr>
        <dsp:cNvPr id="0" name=""/>
        <dsp:cNvSpPr/>
      </dsp:nvSpPr>
      <dsp:spPr>
        <a:xfrm>
          <a:off x="0" y="3237029"/>
          <a:ext cx="2228243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Germany</a:t>
          </a:r>
          <a:endParaRPr lang="et-EE" sz="1700" kern="1200"/>
        </a:p>
      </dsp:txBody>
      <dsp:txXfrm>
        <a:off x="19904" y="3256933"/>
        <a:ext cx="2188435" cy="367937"/>
      </dsp:txXfrm>
    </dsp:sp>
    <dsp:sp modelId="{AF31ED37-19BD-3E48-9139-CCE73438F372}">
      <dsp:nvSpPr>
        <dsp:cNvPr id="0" name=""/>
        <dsp:cNvSpPr/>
      </dsp:nvSpPr>
      <dsp:spPr>
        <a:xfrm>
          <a:off x="0" y="3693734"/>
          <a:ext cx="2228243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Ireland</a:t>
          </a:r>
          <a:endParaRPr lang="et-EE" sz="1700" kern="1200"/>
        </a:p>
      </dsp:txBody>
      <dsp:txXfrm>
        <a:off x="19904" y="3713638"/>
        <a:ext cx="2188435" cy="367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F4240E-B247-1949-BFB7-3EC3F7D774D7}">
      <dsp:nvSpPr>
        <dsp:cNvPr id="0" name=""/>
        <dsp:cNvSpPr/>
      </dsp:nvSpPr>
      <dsp:spPr>
        <a:xfrm>
          <a:off x="0" y="48008"/>
          <a:ext cx="2296631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700" kern="1200" dirty="0" err="1"/>
            <a:t>Lithuania</a:t>
          </a:r>
          <a:endParaRPr lang="et-EE" sz="1700" kern="1200" dirty="0"/>
        </a:p>
      </dsp:txBody>
      <dsp:txXfrm>
        <a:off x="19904" y="67912"/>
        <a:ext cx="2256823" cy="367937"/>
      </dsp:txXfrm>
    </dsp:sp>
    <dsp:sp modelId="{C12F4A64-20C3-C74B-B473-1E2CC8015B99}">
      <dsp:nvSpPr>
        <dsp:cNvPr id="0" name=""/>
        <dsp:cNvSpPr/>
      </dsp:nvSpPr>
      <dsp:spPr>
        <a:xfrm>
          <a:off x="0" y="496799"/>
          <a:ext cx="2296631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Luxembourg</a:t>
          </a:r>
          <a:endParaRPr lang="et-EE" sz="1700" kern="1200"/>
        </a:p>
      </dsp:txBody>
      <dsp:txXfrm>
        <a:off x="19904" y="516703"/>
        <a:ext cx="2256823" cy="367937"/>
      </dsp:txXfrm>
    </dsp:sp>
    <dsp:sp modelId="{C519437E-20C3-4D4B-B596-D5478B753B0D}">
      <dsp:nvSpPr>
        <dsp:cNvPr id="0" name=""/>
        <dsp:cNvSpPr/>
      </dsp:nvSpPr>
      <dsp:spPr>
        <a:xfrm>
          <a:off x="0" y="953504"/>
          <a:ext cx="2296631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Netherlands</a:t>
          </a:r>
          <a:endParaRPr lang="et-EE" sz="1700" kern="1200"/>
        </a:p>
      </dsp:txBody>
      <dsp:txXfrm>
        <a:off x="19904" y="973408"/>
        <a:ext cx="2256823" cy="367937"/>
      </dsp:txXfrm>
    </dsp:sp>
    <dsp:sp modelId="{4EE841DF-4423-E54D-BECF-67466E2CA171}">
      <dsp:nvSpPr>
        <dsp:cNvPr id="0" name=""/>
        <dsp:cNvSpPr/>
      </dsp:nvSpPr>
      <dsp:spPr>
        <a:xfrm>
          <a:off x="0" y="1410209"/>
          <a:ext cx="2296631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Norway</a:t>
          </a:r>
          <a:endParaRPr lang="et-EE" sz="1700" kern="1200"/>
        </a:p>
      </dsp:txBody>
      <dsp:txXfrm>
        <a:off x="19904" y="1430113"/>
        <a:ext cx="2256823" cy="367937"/>
      </dsp:txXfrm>
    </dsp:sp>
    <dsp:sp modelId="{E7A1CC1E-24F5-7B40-86FD-BD9C8F26E31E}">
      <dsp:nvSpPr>
        <dsp:cNvPr id="0" name=""/>
        <dsp:cNvSpPr/>
      </dsp:nvSpPr>
      <dsp:spPr>
        <a:xfrm>
          <a:off x="0" y="1866914"/>
          <a:ext cx="2296631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Portugal</a:t>
          </a:r>
          <a:endParaRPr lang="et-EE" sz="1700" kern="1200"/>
        </a:p>
      </dsp:txBody>
      <dsp:txXfrm>
        <a:off x="19904" y="1886818"/>
        <a:ext cx="2256823" cy="367937"/>
      </dsp:txXfrm>
    </dsp:sp>
    <dsp:sp modelId="{75116421-CFB4-D84F-A7F6-99EE43E8B882}">
      <dsp:nvSpPr>
        <dsp:cNvPr id="0" name=""/>
        <dsp:cNvSpPr/>
      </dsp:nvSpPr>
      <dsp:spPr>
        <a:xfrm>
          <a:off x="0" y="2323619"/>
          <a:ext cx="2296631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Spain</a:t>
          </a:r>
          <a:endParaRPr lang="et-EE" sz="1700" kern="1200"/>
        </a:p>
      </dsp:txBody>
      <dsp:txXfrm>
        <a:off x="19904" y="2343523"/>
        <a:ext cx="2256823" cy="367937"/>
      </dsp:txXfrm>
    </dsp:sp>
    <dsp:sp modelId="{795D53FD-E258-AA4D-B043-DD90E3123086}">
      <dsp:nvSpPr>
        <dsp:cNvPr id="0" name=""/>
        <dsp:cNvSpPr/>
      </dsp:nvSpPr>
      <dsp:spPr>
        <a:xfrm>
          <a:off x="0" y="2780324"/>
          <a:ext cx="2296631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Sweden</a:t>
          </a:r>
          <a:endParaRPr lang="et-EE" sz="1700" kern="1200"/>
        </a:p>
      </dsp:txBody>
      <dsp:txXfrm>
        <a:off x="19904" y="2800228"/>
        <a:ext cx="2256823" cy="367937"/>
      </dsp:txXfrm>
    </dsp:sp>
    <dsp:sp modelId="{9F1B321A-A2E0-9B46-B649-1B7F6A07F388}">
      <dsp:nvSpPr>
        <dsp:cNvPr id="0" name=""/>
        <dsp:cNvSpPr/>
      </dsp:nvSpPr>
      <dsp:spPr>
        <a:xfrm>
          <a:off x="0" y="3237029"/>
          <a:ext cx="2296631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Switzerland</a:t>
          </a:r>
          <a:endParaRPr lang="et-EE" sz="1700" kern="1200"/>
        </a:p>
      </dsp:txBody>
      <dsp:txXfrm>
        <a:off x="19904" y="3256933"/>
        <a:ext cx="2256823" cy="367937"/>
      </dsp:txXfrm>
    </dsp:sp>
    <dsp:sp modelId="{88337E96-034A-4A4B-B208-92F9548F58C0}">
      <dsp:nvSpPr>
        <dsp:cNvPr id="0" name=""/>
        <dsp:cNvSpPr/>
      </dsp:nvSpPr>
      <dsp:spPr>
        <a:xfrm>
          <a:off x="0" y="3693734"/>
          <a:ext cx="2296631" cy="40774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UK</a:t>
          </a:r>
          <a:endParaRPr lang="et-EE" sz="1700" kern="1200"/>
        </a:p>
      </dsp:txBody>
      <dsp:txXfrm>
        <a:off x="19904" y="3713638"/>
        <a:ext cx="2256823" cy="3679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F489D-3FF7-8C4C-B591-B146BDC0E91C}">
      <dsp:nvSpPr>
        <dsp:cNvPr id="0" name=""/>
        <dsp:cNvSpPr/>
      </dsp:nvSpPr>
      <dsp:spPr>
        <a:xfrm>
          <a:off x="372818" y="756"/>
          <a:ext cx="2167604" cy="1300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 dirty="0"/>
            <a:t>New </a:t>
          </a:r>
          <a:r>
            <a:rPr lang="et-EE" sz="1900" kern="1200" dirty="0" err="1"/>
            <a:t>IaaS</a:t>
          </a:r>
          <a:r>
            <a:rPr lang="et-EE" sz="1900" kern="1200" dirty="0"/>
            <a:t> </a:t>
          </a:r>
          <a:r>
            <a:rPr lang="et-EE" sz="1900" kern="1200" dirty="0" err="1"/>
            <a:t>Framework</a:t>
          </a:r>
          <a:r>
            <a:rPr lang="et-EE" sz="1900" kern="1200" dirty="0"/>
            <a:t> </a:t>
          </a:r>
          <a:r>
            <a:rPr lang="et-EE" sz="1900" kern="1200" dirty="0" err="1"/>
            <a:t>use</a:t>
          </a:r>
          <a:r>
            <a:rPr lang="et-EE" sz="1900" kern="1200" dirty="0"/>
            <a:t> </a:t>
          </a:r>
          <a:r>
            <a:rPr lang="et-EE" sz="1900" kern="1200" dirty="0" err="1"/>
            <a:t>cases</a:t>
          </a:r>
          <a:endParaRPr lang="et-EE" sz="1900" kern="1200" dirty="0"/>
        </a:p>
      </dsp:txBody>
      <dsp:txXfrm>
        <a:off x="372818" y="756"/>
        <a:ext cx="2167604" cy="1300562"/>
      </dsp:txXfrm>
    </dsp:sp>
    <dsp:sp modelId="{1F68E255-2845-3248-97D0-2517BC16443B}">
      <dsp:nvSpPr>
        <dsp:cNvPr id="0" name=""/>
        <dsp:cNvSpPr/>
      </dsp:nvSpPr>
      <dsp:spPr>
        <a:xfrm>
          <a:off x="2757183" y="756"/>
          <a:ext cx="2167604" cy="1300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 dirty="0" err="1"/>
            <a:t>Presentations</a:t>
          </a:r>
          <a:r>
            <a:rPr lang="et-EE" sz="1900" kern="1200" dirty="0"/>
            <a:t> at </a:t>
          </a:r>
          <a:r>
            <a:rPr lang="et-EE" sz="1900" kern="1200" dirty="0" err="1"/>
            <a:t>conferences</a:t>
          </a:r>
          <a:r>
            <a:rPr lang="et-EE" sz="1900" kern="1200" dirty="0"/>
            <a:t> and </a:t>
          </a:r>
          <a:r>
            <a:rPr lang="et-EE" sz="1900" kern="1200" dirty="0" err="1"/>
            <a:t>ot</a:t>
          </a:r>
          <a:r>
            <a:rPr lang="en-GB" sz="1900" kern="1200" dirty="0"/>
            <a:t>h</a:t>
          </a:r>
          <a:r>
            <a:rPr lang="et-EE" sz="1900" kern="1200" dirty="0" err="1"/>
            <a:t>er</a:t>
          </a:r>
          <a:r>
            <a:rPr lang="et-EE" sz="1900" kern="1200" dirty="0"/>
            <a:t> </a:t>
          </a:r>
          <a:r>
            <a:rPr lang="et-EE" sz="1900" kern="1200" dirty="0" err="1"/>
            <a:t>events</a:t>
          </a:r>
          <a:endParaRPr lang="et-EE" sz="1900" kern="1200" dirty="0"/>
        </a:p>
      </dsp:txBody>
      <dsp:txXfrm>
        <a:off x="2757183" y="756"/>
        <a:ext cx="2167604" cy="1300562"/>
      </dsp:txXfrm>
    </dsp:sp>
    <dsp:sp modelId="{EFDA39D6-613E-F64A-B94E-042DADA20232}">
      <dsp:nvSpPr>
        <dsp:cNvPr id="0" name=""/>
        <dsp:cNvSpPr/>
      </dsp:nvSpPr>
      <dsp:spPr>
        <a:xfrm>
          <a:off x="5141548" y="756"/>
          <a:ext cx="2167604" cy="1300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 dirty="0" err="1"/>
            <a:t>Workshops</a:t>
          </a:r>
          <a:r>
            <a:rPr lang="et-EE" sz="1900" kern="1200" dirty="0"/>
            <a:t> on </a:t>
          </a:r>
          <a:r>
            <a:rPr lang="et-EE" sz="1900" kern="1200" dirty="0" err="1"/>
            <a:t>IaaS</a:t>
          </a:r>
          <a:r>
            <a:rPr lang="et-EE" sz="1900" kern="1200" dirty="0"/>
            <a:t>: Microsoft </a:t>
          </a:r>
          <a:r>
            <a:rPr lang="et-EE" sz="1900" kern="1200" dirty="0" err="1"/>
            <a:t>Azure</a:t>
          </a:r>
          <a:r>
            <a:rPr lang="et-EE" sz="1900" kern="1200" dirty="0"/>
            <a:t> and </a:t>
          </a:r>
          <a:r>
            <a:rPr lang="et-EE" sz="1900" kern="1200" dirty="0" err="1"/>
            <a:t>Amazon</a:t>
          </a:r>
          <a:r>
            <a:rPr lang="et-EE" sz="1900" kern="1200" dirty="0"/>
            <a:t> </a:t>
          </a:r>
          <a:r>
            <a:rPr lang="et-EE" sz="1900" kern="1200" dirty="0" err="1"/>
            <a:t>Web</a:t>
          </a:r>
          <a:r>
            <a:rPr lang="et-EE" sz="1900" kern="1200" dirty="0"/>
            <a:t> </a:t>
          </a:r>
          <a:r>
            <a:rPr lang="et-EE" sz="1900" kern="1200" dirty="0" err="1"/>
            <a:t>Services</a:t>
          </a:r>
          <a:r>
            <a:rPr lang="et-EE" sz="1900" kern="1200" dirty="0"/>
            <a:t> (AWS)</a:t>
          </a:r>
        </a:p>
      </dsp:txBody>
      <dsp:txXfrm>
        <a:off x="5141548" y="756"/>
        <a:ext cx="2167604" cy="1300562"/>
      </dsp:txXfrm>
    </dsp:sp>
    <dsp:sp modelId="{F0789076-7A68-124A-9828-C4ACC5E1CDBE}">
      <dsp:nvSpPr>
        <dsp:cNvPr id="0" name=""/>
        <dsp:cNvSpPr/>
      </dsp:nvSpPr>
      <dsp:spPr>
        <a:xfrm>
          <a:off x="7525914" y="756"/>
          <a:ext cx="2167604" cy="1300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 dirty="0" err="1"/>
            <a:t>Weekly</a:t>
          </a:r>
          <a:r>
            <a:rPr lang="et-EE" sz="1900" kern="1200" dirty="0"/>
            <a:t> </a:t>
          </a:r>
          <a:r>
            <a:rPr lang="et-EE" sz="1900" kern="1200" dirty="0" err="1"/>
            <a:t>Forums</a:t>
          </a:r>
          <a:r>
            <a:rPr lang="et-EE" sz="1900" kern="1200" dirty="0"/>
            <a:t> and </a:t>
          </a:r>
          <a:r>
            <a:rPr lang="et-EE" sz="1900" kern="1200" dirty="0" err="1"/>
            <a:t>Webinars</a:t>
          </a:r>
          <a:endParaRPr lang="et-EE" sz="1900" kern="1200" dirty="0"/>
        </a:p>
      </dsp:txBody>
      <dsp:txXfrm>
        <a:off x="7525914" y="756"/>
        <a:ext cx="2167604" cy="1300562"/>
      </dsp:txXfrm>
    </dsp:sp>
    <dsp:sp modelId="{2BCE7D00-E1AE-524D-8BA9-86F5C3ADEECE}">
      <dsp:nvSpPr>
        <dsp:cNvPr id="0" name=""/>
        <dsp:cNvSpPr/>
      </dsp:nvSpPr>
      <dsp:spPr>
        <a:xfrm>
          <a:off x="372818" y="1518080"/>
          <a:ext cx="2167604" cy="1300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 dirty="0" err="1"/>
            <a:t>Preferential</a:t>
          </a:r>
          <a:r>
            <a:rPr lang="et-EE" sz="1900" kern="1200" dirty="0"/>
            <a:t> </a:t>
          </a:r>
          <a:r>
            <a:rPr lang="et-EE" sz="1900" kern="1200" dirty="0" err="1"/>
            <a:t>offers</a:t>
          </a:r>
          <a:r>
            <a:rPr lang="et-EE" sz="1900" kern="1200" dirty="0"/>
            <a:t> </a:t>
          </a:r>
          <a:r>
            <a:rPr lang="et-EE" sz="1900" kern="1200" dirty="0" err="1"/>
            <a:t>through</a:t>
          </a:r>
          <a:r>
            <a:rPr lang="et-EE" sz="1900" kern="1200" dirty="0"/>
            <a:t> GÉANT</a:t>
          </a:r>
        </a:p>
      </dsp:txBody>
      <dsp:txXfrm>
        <a:off x="372818" y="1518080"/>
        <a:ext cx="2167604" cy="1300562"/>
      </dsp:txXfrm>
    </dsp:sp>
    <dsp:sp modelId="{4D06E1B1-1D5B-7A41-8EB6-401E97A3229E}">
      <dsp:nvSpPr>
        <dsp:cNvPr id="0" name=""/>
        <dsp:cNvSpPr/>
      </dsp:nvSpPr>
      <dsp:spPr>
        <a:xfrm>
          <a:off x="2757183" y="1518080"/>
          <a:ext cx="2167604" cy="1300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 dirty="0"/>
            <a:t>GDPR </a:t>
          </a:r>
          <a:r>
            <a:rPr lang="et-EE" sz="1900" kern="1200" dirty="0" err="1"/>
            <a:t>amendments</a:t>
          </a:r>
          <a:r>
            <a:rPr lang="et-EE" sz="1900" kern="1200" dirty="0"/>
            <a:t> </a:t>
          </a:r>
          <a:r>
            <a:rPr lang="et-EE" sz="1900" kern="1200" dirty="0" err="1"/>
            <a:t>for</a:t>
          </a:r>
          <a:r>
            <a:rPr lang="et-EE" sz="1900" kern="1200" dirty="0"/>
            <a:t> </a:t>
          </a:r>
          <a:r>
            <a:rPr lang="et-EE" sz="1900" kern="1200" dirty="0" err="1"/>
            <a:t>IaaS</a:t>
          </a:r>
          <a:r>
            <a:rPr lang="et-EE" sz="1900" kern="1200" dirty="0"/>
            <a:t> </a:t>
          </a:r>
          <a:r>
            <a:rPr lang="et-EE" sz="1900" kern="1200" dirty="0" err="1"/>
            <a:t>Framework</a:t>
          </a:r>
          <a:endParaRPr lang="et-EE" sz="1900" kern="1200" dirty="0"/>
        </a:p>
      </dsp:txBody>
      <dsp:txXfrm>
        <a:off x="2757183" y="1518080"/>
        <a:ext cx="2167604" cy="1300562"/>
      </dsp:txXfrm>
    </dsp:sp>
    <dsp:sp modelId="{A6AB164E-42FE-5D42-8339-6BD09859AE60}">
      <dsp:nvSpPr>
        <dsp:cNvPr id="0" name=""/>
        <dsp:cNvSpPr/>
      </dsp:nvSpPr>
      <dsp:spPr>
        <a:xfrm>
          <a:off x="5141548" y="1518080"/>
          <a:ext cx="2167604" cy="1300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 dirty="0" err="1"/>
            <a:t>Cost</a:t>
          </a:r>
          <a:r>
            <a:rPr lang="et-EE" sz="1900" kern="1200" dirty="0"/>
            <a:t> </a:t>
          </a:r>
          <a:r>
            <a:rPr lang="et-EE" sz="1900" kern="1200" dirty="0" err="1"/>
            <a:t>Benchmarking</a:t>
          </a:r>
          <a:r>
            <a:rPr lang="et-EE" sz="1900" kern="1200" dirty="0"/>
            <a:t> </a:t>
          </a:r>
          <a:r>
            <a:rPr lang="et-EE" sz="1900" kern="1200" dirty="0" err="1"/>
            <a:t>Report</a:t>
          </a:r>
          <a:endParaRPr lang="et-EE" sz="1900" kern="1200" dirty="0"/>
        </a:p>
      </dsp:txBody>
      <dsp:txXfrm>
        <a:off x="5141548" y="1518080"/>
        <a:ext cx="2167604" cy="1300562"/>
      </dsp:txXfrm>
    </dsp:sp>
    <dsp:sp modelId="{67D1B419-9F48-E04D-A1AC-7B3497684416}">
      <dsp:nvSpPr>
        <dsp:cNvPr id="0" name=""/>
        <dsp:cNvSpPr/>
      </dsp:nvSpPr>
      <dsp:spPr>
        <a:xfrm>
          <a:off x="7525914" y="1518080"/>
          <a:ext cx="2167604" cy="1300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 dirty="0" err="1"/>
            <a:t>Button</a:t>
          </a:r>
          <a:r>
            <a:rPr lang="et-EE" sz="1900" kern="1200" dirty="0"/>
            <a:t> Project</a:t>
          </a:r>
        </a:p>
      </dsp:txBody>
      <dsp:txXfrm>
        <a:off x="7525914" y="1518080"/>
        <a:ext cx="2167604" cy="13005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C32A14-91BE-184A-908D-8A8875E61868}">
      <dsp:nvSpPr>
        <dsp:cNvPr id="0" name=""/>
        <dsp:cNvSpPr/>
      </dsp:nvSpPr>
      <dsp:spPr>
        <a:xfrm>
          <a:off x="1053" y="17786"/>
          <a:ext cx="2466151" cy="123307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3700" kern="1200" dirty="0" err="1"/>
            <a:t>Azure</a:t>
          </a:r>
          <a:r>
            <a:rPr lang="et-EE" sz="3700" kern="1200" dirty="0"/>
            <a:t>: </a:t>
          </a:r>
        </a:p>
      </dsp:txBody>
      <dsp:txXfrm>
        <a:off x="37169" y="53902"/>
        <a:ext cx="2393919" cy="1160843"/>
      </dsp:txXfrm>
    </dsp:sp>
    <dsp:sp modelId="{1496A91B-56DF-EE4E-B4AC-307311D9E8D4}">
      <dsp:nvSpPr>
        <dsp:cNvPr id="0" name=""/>
        <dsp:cNvSpPr/>
      </dsp:nvSpPr>
      <dsp:spPr>
        <a:xfrm>
          <a:off x="247669" y="1250862"/>
          <a:ext cx="246615" cy="9248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4806"/>
              </a:lnTo>
              <a:lnTo>
                <a:pt x="246615" y="92480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A0C05-7D8C-F348-BDC2-C0BB075F50CB}">
      <dsp:nvSpPr>
        <dsp:cNvPr id="0" name=""/>
        <dsp:cNvSpPr/>
      </dsp:nvSpPr>
      <dsp:spPr>
        <a:xfrm>
          <a:off x="494284" y="1559131"/>
          <a:ext cx="1972920" cy="1233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/>
            <a:t>Quality and Qualification Ireland (QQI, Ireland)</a:t>
          </a:r>
        </a:p>
      </dsp:txBody>
      <dsp:txXfrm>
        <a:off x="530400" y="1595247"/>
        <a:ext cx="1900688" cy="1160843"/>
      </dsp:txXfrm>
    </dsp:sp>
    <dsp:sp modelId="{B74C6774-50B3-AA4D-B861-A4F46C33C601}">
      <dsp:nvSpPr>
        <dsp:cNvPr id="0" name=""/>
        <dsp:cNvSpPr/>
      </dsp:nvSpPr>
      <dsp:spPr>
        <a:xfrm>
          <a:off x="247669" y="1250862"/>
          <a:ext cx="246615" cy="2466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6151"/>
              </a:lnTo>
              <a:lnTo>
                <a:pt x="246615" y="246615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614CA9-EFD0-7E4A-B2B0-84EF4C8345BC}">
      <dsp:nvSpPr>
        <dsp:cNvPr id="0" name=""/>
        <dsp:cNvSpPr/>
      </dsp:nvSpPr>
      <dsp:spPr>
        <a:xfrm>
          <a:off x="494284" y="3100475"/>
          <a:ext cx="1972920" cy="1233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 dirty="0"/>
            <a:t>ROC </a:t>
          </a:r>
          <a:r>
            <a:rPr lang="et-EE" sz="1900" kern="1200" dirty="0" err="1"/>
            <a:t>Midden</a:t>
          </a:r>
          <a:r>
            <a:rPr lang="et-EE" sz="1900" kern="1200" dirty="0"/>
            <a:t> </a:t>
          </a:r>
          <a:r>
            <a:rPr lang="et-EE" sz="1900" kern="1200" dirty="0" err="1"/>
            <a:t>Nederland</a:t>
          </a:r>
          <a:r>
            <a:rPr lang="et-EE" sz="1900" kern="1200" dirty="0"/>
            <a:t> (</a:t>
          </a:r>
          <a:r>
            <a:rPr lang="et-EE" sz="1900" kern="1200" dirty="0" err="1"/>
            <a:t>Netherlands</a:t>
          </a:r>
          <a:r>
            <a:rPr lang="et-EE" sz="1900" kern="1200" dirty="0"/>
            <a:t>)</a:t>
          </a:r>
        </a:p>
      </dsp:txBody>
      <dsp:txXfrm>
        <a:off x="530400" y="3136591"/>
        <a:ext cx="1900688" cy="1160843"/>
      </dsp:txXfrm>
    </dsp:sp>
    <dsp:sp modelId="{469F1CE1-97DD-EA46-9139-79E602046863}">
      <dsp:nvSpPr>
        <dsp:cNvPr id="0" name=""/>
        <dsp:cNvSpPr/>
      </dsp:nvSpPr>
      <dsp:spPr>
        <a:xfrm>
          <a:off x="3083742" y="17786"/>
          <a:ext cx="2466151" cy="1233075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3700" kern="1200"/>
            <a:t>Vancis: </a:t>
          </a:r>
        </a:p>
      </dsp:txBody>
      <dsp:txXfrm>
        <a:off x="3119858" y="53902"/>
        <a:ext cx="2393919" cy="1160843"/>
      </dsp:txXfrm>
    </dsp:sp>
    <dsp:sp modelId="{F0585C1A-DBC4-D845-BD31-8B91DA6D1121}">
      <dsp:nvSpPr>
        <dsp:cNvPr id="0" name=""/>
        <dsp:cNvSpPr/>
      </dsp:nvSpPr>
      <dsp:spPr>
        <a:xfrm>
          <a:off x="3330358" y="1250862"/>
          <a:ext cx="246615" cy="9248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4806"/>
              </a:lnTo>
              <a:lnTo>
                <a:pt x="246615" y="92480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0AAA7-5F98-FC48-B575-E6A68538AA34}">
      <dsp:nvSpPr>
        <dsp:cNvPr id="0" name=""/>
        <dsp:cNvSpPr/>
      </dsp:nvSpPr>
      <dsp:spPr>
        <a:xfrm>
          <a:off x="3576973" y="1559131"/>
          <a:ext cx="1972920" cy="1233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/>
            <a:t>Arcus College (Netherlands)</a:t>
          </a:r>
        </a:p>
      </dsp:txBody>
      <dsp:txXfrm>
        <a:off x="3613089" y="1595247"/>
        <a:ext cx="1900688" cy="1160843"/>
      </dsp:txXfrm>
    </dsp:sp>
    <dsp:sp modelId="{EF294EAD-F4BA-7140-9C5B-66EEBB911E63}">
      <dsp:nvSpPr>
        <dsp:cNvPr id="0" name=""/>
        <dsp:cNvSpPr/>
      </dsp:nvSpPr>
      <dsp:spPr>
        <a:xfrm>
          <a:off x="6166431" y="17786"/>
          <a:ext cx="2466151" cy="1233075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3700" kern="1200"/>
            <a:t>CloudSigma</a:t>
          </a:r>
        </a:p>
      </dsp:txBody>
      <dsp:txXfrm>
        <a:off x="6202547" y="53902"/>
        <a:ext cx="2393919" cy="1160843"/>
      </dsp:txXfrm>
    </dsp:sp>
    <dsp:sp modelId="{297C08DF-642A-3842-B4E0-282B99C145B1}">
      <dsp:nvSpPr>
        <dsp:cNvPr id="0" name=""/>
        <dsp:cNvSpPr/>
      </dsp:nvSpPr>
      <dsp:spPr>
        <a:xfrm>
          <a:off x="6413047" y="1250862"/>
          <a:ext cx="246615" cy="9248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4806"/>
              </a:lnTo>
              <a:lnTo>
                <a:pt x="246615" y="92480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49C1D-228E-E844-BF87-C21A3BCC6558}">
      <dsp:nvSpPr>
        <dsp:cNvPr id="0" name=""/>
        <dsp:cNvSpPr/>
      </dsp:nvSpPr>
      <dsp:spPr>
        <a:xfrm>
          <a:off x="6659662" y="1559131"/>
          <a:ext cx="1972920" cy="1233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900" kern="1200"/>
            <a:t>Lycée des Arts et Metiers-Luxemburg (LAM, Luxembourg)</a:t>
          </a:r>
        </a:p>
      </dsp:txBody>
      <dsp:txXfrm>
        <a:off x="6695778" y="1595247"/>
        <a:ext cx="1900688" cy="11608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FACF00-1DB6-EB43-AB5B-27A5ED209C35}">
      <dsp:nvSpPr>
        <dsp:cNvPr id="0" name=""/>
        <dsp:cNvSpPr/>
      </dsp:nvSpPr>
      <dsp:spPr>
        <a:xfrm>
          <a:off x="33083" y="52264"/>
          <a:ext cx="2783160" cy="1669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Institutions all over Europe using IaaS Framework</a:t>
          </a:r>
        </a:p>
      </dsp:txBody>
      <dsp:txXfrm>
        <a:off x="33083" y="52264"/>
        <a:ext cx="2783160" cy="1669896"/>
      </dsp:txXfrm>
    </dsp:sp>
    <dsp:sp modelId="{4A59EA43-85AD-C04A-A4F8-4AFD50E61652}">
      <dsp:nvSpPr>
        <dsp:cNvPr id="0" name=""/>
        <dsp:cNvSpPr/>
      </dsp:nvSpPr>
      <dsp:spPr>
        <a:xfrm>
          <a:off x="3183983" y="2902"/>
          <a:ext cx="2783160" cy="1669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40 people: 33 participants, 5 instructors, 2 GÉANT Cloud Team (1 woman!) + a dog</a:t>
          </a:r>
        </a:p>
      </dsp:txBody>
      <dsp:txXfrm>
        <a:off x="3183983" y="2902"/>
        <a:ext cx="2783160" cy="1669896"/>
      </dsp:txXfrm>
    </dsp:sp>
    <dsp:sp modelId="{78CBEF20-72A7-9845-9A43-1C862CBF84F1}">
      <dsp:nvSpPr>
        <dsp:cNvPr id="0" name=""/>
        <dsp:cNvSpPr/>
      </dsp:nvSpPr>
      <dsp:spPr>
        <a:xfrm>
          <a:off x="122506" y="1951114"/>
          <a:ext cx="2783160" cy="1669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Taylor made workshops by concrete use cases</a:t>
          </a:r>
        </a:p>
      </dsp:txBody>
      <dsp:txXfrm>
        <a:off x="122506" y="1951114"/>
        <a:ext cx="2783160" cy="1669896"/>
      </dsp:txXfrm>
    </dsp:sp>
    <dsp:sp modelId="{92EFE9A7-AF18-3742-A905-03D26AC502B6}">
      <dsp:nvSpPr>
        <dsp:cNvPr id="0" name=""/>
        <dsp:cNvSpPr/>
      </dsp:nvSpPr>
      <dsp:spPr>
        <a:xfrm>
          <a:off x="3183983" y="1951114"/>
          <a:ext cx="2783160" cy="1669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Very positive feedback both from participants and instructors (by evaluation form)</a:t>
          </a:r>
        </a:p>
      </dsp:txBody>
      <dsp:txXfrm>
        <a:off x="3183983" y="1951114"/>
        <a:ext cx="2783160" cy="1669896"/>
      </dsp:txXfrm>
    </dsp:sp>
    <dsp:sp modelId="{EFD11AF6-4B36-5B42-97FF-A9D29402EA11}">
      <dsp:nvSpPr>
        <dsp:cNvPr id="0" name=""/>
        <dsp:cNvSpPr/>
      </dsp:nvSpPr>
      <dsp:spPr>
        <a:xfrm>
          <a:off x="122506" y="3899326"/>
          <a:ext cx="2783160" cy="1669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Most valued: meeting colleagues from other universities and sharing experiences</a:t>
          </a:r>
        </a:p>
      </dsp:txBody>
      <dsp:txXfrm>
        <a:off x="122506" y="3899326"/>
        <a:ext cx="2783160" cy="1669896"/>
      </dsp:txXfrm>
    </dsp:sp>
    <dsp:sp modelId="{F866E6C4-A9BD-EC49-BF22-53FD489DD58D}">
      <dsp:nvSpPr>
        <dsp:cNvPr id="0" name=""/>
        <dsp:cNvSpPr/>
      </dsp:nvSpPr>
      <dsp:spPr>
        <a:xfrm>
          <a:off x="3183983" y="3899326"/>
          <a:ext cx="2783160" cy="1669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Future need: more hands-on deep dive workshops, but also webinars</a:t>
          </a:r>
        </a:p>
      </dsp:txBody>
      <dsp:txXfrm>
        <a:off x="3183983" y="3899326"/>
        <a:ext cx="2783160" cy="16698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D1F410-9986-2D40-95C1-38041E955714}">
      <dsp:nvSpPr>
        <dsp:cNvPr id="0" name=""/>
        <dsp:cNvSpPr/>
      </dsp:nvSpPr>
      <dsp:spPr>
        <a:xfrm>
          <a:off x="2849841" y="2786062"/>
          <a:ext cx="569355" cy="1224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4677" y="0"/>
              </a:lnTo>
              <a:lnTo>
                <a:pt x="284677" y="1224115"/>
              </a:lnTo>
              <a:lnTo>
                <a:pt x="569355" y="1224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51745B-69AB-C94F-8DA7-C679BA6E2D84}">
      <dsp:nvSpPr>
        <dsp:cNvPr id="0" name=""/>
        <dsp:cNvSpPr/>
      </dsp:nvSpPr>
      <dsp:spPr>
        <a:xfrm>
          <a:off x="2849841" y="2740342"/>
          <a:ext cx="5693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9355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A54448-471E-F741-9FC3-3F436614BA6E}">
      <dsp:nvSpPr>
        <dsp:cNvPr id="0" name=""/>
        <dsp:cNvSpPr/>
      </dsp:nvSpPr>
      <dsp:spPr>
        <a:xfrm>
          <a:off x="2849841" y="1561947"/>
          <a:ext cx="569355" cy="1224115"/>
        </a:xfrm>
        <a:custGeom>
          <a:avLst/>
          <a:gdLst/>
          <a:ahLst/>
          <a:cxnLst/>
          <a:rect l="0" t="0" r="0" b="0"/>
          <a:pathLst>
            <a:path>
              <a:moveTo>
                <a:pt x="0" y="1224115"/>
              </a:moveTo>
              <a:lnTo>
                <a:pt x="284677" y="1224115"/>
              </a:lnTo>
              <a:lnTo>
                <a:pt x="284677" y="0"/>
              </a:lnTo>
              <a:lnTo>
                <a:pt x="56935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6E9D2-42AF-AD4D-BEC6-248554BCFE83}">
      <dsp:nvSpPr>
        <dsp:cNvPr id="0" name=""/>
        <dsp:cNvSpPr/>
      </dsp:nvSpPr>
      <dsp:spPr>
        <a:xfrm>
          <a:off x="3061" y="2351928"/>
          <a:ext cx="2846779" cy="8682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Preferential pricing offers (not framework)</a:t>
          </a:r>
        </a:p>
      </dsp:txBody>
      <dsp:txXfrm>
        <a:off x="3061" y="2351928"/>
        <a:ext cx="2846779" cy="868267"/>
      </dsp:txXfrm>
    </dsp:sp>
    <dsp:sp modelId="{03A98A69-6B71-2A49-B44C-FC74FCEE93C1}">
      <dsp:nvSpPr>
        <dsp:cNvPr id="0" name=""/>
        <dsp:cNvSpPr/>
      </dsp:nvSpPr>
      <dsp:spPr>
        <a:xfrm>
          <a:off x="3419196" y="1127813"/>
          <a:ext cx="2846779" cy="8682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Dropbox</a:t>
          </a:r>
        </a:p>
      </dsp:txBody>
      <dsp:txXfrm>
        <a:off x="3419196" y="1127813"/>
        <a:ext cx="2846779" cy="868267"/>
      </dsp:txXfrm>
    </dsp:sp>
    <dsp:sp modelId="{BBC04927-B031-B24E-8A71-3E4E3C5A04BE}">
      <dsp:nvSpPr>
        <dsp:cNvPr id="0" name=""/>
        <dsp:cNvSpPr/>
      </dsp:nvSpPr>
      <dsp:spPr>
        <a:xfrm>
          <a:off x="3419196" y="2351928"/>
          <a:ext cx="2846779" cy="8682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ENTER</a:t>
          </a:r>
        </a:p>
      </dsp:txBody>
      <dsp:txXfrm>
        <a:off x="3419196" y="2351928"/>
        <a:ext cx="2846779" cy="868267"/>
      </dsp:txXfrm>
    </dsp:sp>
    <dsp:sp modelId="{EA9C00D4-E81A-DF4C-83F3-68F2CF81C577}">
      <dsp:nvSpPr>
        <dsp:cNvPr id="0" name=""/>
        <dsp:cNvSpPr/>
      </dsp:nvSpPr>
      <dsp:spPr>
        <a:xfrm>
          <a:off x="3419196" y="3576043"/>
          <a:ext cx="2846779" cy="8682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WIRE</a:t>
          </a:r>
        </a:p>
      </dsp:txBody>
      <dsp:txXfrm>
        <a:off x="3419196" y="3576043"/>
        <a:ext cx="2846779" cy="868267"/>
      </dsp:txXfrm>
    </dsp:sp>
    <dsp:sp modelId="{7C5F5CB0-38A1-A740-95CB-E7A73A0FD0EA}">
      <dsp:nvSpPr>
        <dsp:cNvPr id="0" name=""/>
        <dsp:cNvSpPr/>
      </dsp:nvSpPr>
      <dsp:spPr>
        <a:xfrm>
          <a:off x="3061" y="3576043"/>
          <a:ext cx="2846779" cy="8682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GDPR Amendments for IaaS FW contracts</a:t>
          </a:r>
        </a:p>
      </dsp:txBody>
      <dsp:txXfrm>
        <a:off x="3061" y="3576043"/>
        <a:ext cx="2846779" cy="86826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ECB5E-CB3D-6746-B7B9-8E3615DBBDC8}">
      <dsp:nvSpPr>
        <dsp:cNvPr id="0" name=""/>
        <dsp:cNvSpPr/>
      </dsp:nvSpPr>
      <dsp:spPr>
        <a:xfrm rot="5400000">
          <a:off x="3544664" y="-1105519"/>
          <a:ext cx="1436563" cy="401218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t-EE" sz="2000" kern="1200" dirty="0" err="1"/>
            <a:t>Institutions</a:t>
          </a:r>
          <a:endParaRPr lang="en-US" sz="2000" kern="1200" dirty="0"/>
        </a:p>
      </dsp:txBody>
      <dsp:txXfrm rot="-5400000">
        <a:off x="2256854" y="252418"/>
        <a:ext cx="3942057" cy="1296309"/>
      </dsp:txXfrm>
    </dsp:sp>
    <dsp:sp modelId="{BD3ECBFA-587F-7741-87B8-F4494607E0E5}">
      <dsp:nvSpPr>
        <dsp:cNvPr id="0" name=""/>
        <dsp:cNvSpPr/>
      </dsp:nvSpPr>
      <dsp:spPr>
        <a:xfrm>
          <a:off x="0" y="2720"/>
          <a:ext cx="2256853" cy="179570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2700" kern="1200" dirty="0" err="1"/>
            <a:t>Respondents</a:t>
          </a:r>
          <a:endParaRPr lang="en-US" sz="2700" kern="1200" dirty="0"/>
        </a:p>
      </dsp:txBody>
      <dsp:txXfrm>
        <a:off x="87659" y="90379"/>
        <a:ext cx="2081535" cy="1620386"/>
      </dsp:txXfrm>
    </dsp:sp>
    <dsp:sp modelId="{71A4D0E9-B72D-8340-9944-A7F878D4A33F}">
      <dsp:nvSpPr>
        <dsp:cNvPr id="0" name=""/>
        <dsp:cNvSpPr/>
      </dsp:nvSpPr>
      <dsp:spPr>
        <a:xfrm rot="5400000">
          <a:off x="3544664" y="779970"/>
          <a:ext cx="1436563" cy="4012184"/>
        </a:xfrm>
        <a:prstGeom prst="round2SameRect">
          <a:avLst/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t-EE" sz="2000" kern="1200" dirty="0"/>
            <a:t>Sent </a:t>
          </a:r>
          <a:r>
            <a:rPr lang="et-EE" sz="2000" kern="1200" dirty="0" err="1"/>
            <a:t>out</a:t>
          </a:r>
          <a:r>
            <a:rPr lang="et-EE" sz="2000" kern="1200" dirty="0"/>
            <a:t> </a:t>
          </a:r>
          <a:r>
            <a:rPr lang="et-EE" sz="2000" kern="1200" dirty="0" err="1"/>
            <a:t>latest</a:t>
          </a:r>
          <a:r>
            <a:rPr lang="et-EE" sz="2000" kern="1200" dirty="0"/>
            <a:t> </a:t>
          </a:r>
          <a:r>
            <a:rPr lang="et-EE" sz="2000" kern="1200" dirty="0" err="1"/>
            <a:t>early</a:t>
          </a:r>
          <a:r>
            <a:rPr lang="et-EE" sz="2000" kern="1200" dirty="0"/>
            <a:t> </a:t>
          </a:r>
          <a:r>
            <a:rPr lang="et-EE" sz="2000" kern="1200" dirty="0" err="1"/>
            <a:t>October</a:t>
          </a:r>
          <a:r>
            <a:rPr lang="et-EE" sz="2000" kern="1200" dirty="0"/>
            <a:t> 2018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t-EE" sz="2000" kern="1200"/>
            <a:t>Time to answer ca 1 month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t-EE" sz="2000" kern="1200"/>
            <a:t>Analysis in November, results ready in December</a:t>
          </a:r>
          <a:endParaRPr lang="en-US" sz="2000" kern="1200"/>
        </a:p>
      </dsp:txBody>
      <dsp:txXfrm rot="-5400000">
        <a:off x="2256854" y="2137908"/>
        <a:ext cx="3942057" cy="1296309"/>
      </dsp:txXfrm>
    </dsp:sp>
    <dsp:sp modelId="{C989A545-A0F3-2B48-9EED-D7FF2E7AF4E9}">
      <dsp:nvSpPr>
        <dsp:cNvPr id="0" name=""/>
        <dsp:cNvSpPr/>
      </dsp:nvSpPr>
      <dsp:spPr>
        <a:xfrm>
          <a:off x="0" y="1888210"/>
          <a:ext cx="2256853" cy="1795704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2700" kern="1200"/>
            <a:t>Timeframe</a:t>
          </a:r>
          <a:endParaRPr lang="en-US" sz="2700" kern="1200"/>
        </a:p>
      </dsp:txBody>
      <dsp:txXfrm>
        <a:off x="87659" y="1975869"/>
        <a:ext cx="2081535" cy="1620386"/>
      </dsp:txXfrm>
    </dsp:sp>
    <dsp:sp modelId="{3126CACF-F0B2-4244-A813-79F87F1A2E1B}">
      <dsp:nvSpPr>
        <dsp:cNvPr id="0" name=""/>
        <dsp:cNvSpPr/>
      </dsp:nvSpPr>
      <dsp:spPr>
        <a:xfrm rot="5400000">
          <a:off x="3544664" y="2665459"/>
          <a:ext cx="1436563" cy="4012184"/>
        </a:xfrm>
        <a:prstGeom prst="round2SameRect">
          <a:avLst/>
        </a:prstGeom>
        <a:solidFill>
          <a:schemeClr val="accent5">
            <a:tint val="40000"/>
            <a:alpha val="90000"/>
            <a:hueOff val="-7391755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5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t-EE" sz="2000" kern="1200"/>
            <a:t>Needs for clouds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t-EE" sz="2000" kern="1200"/>
            <a:t>Input for GÉANT for next 4 years (GN4-3, OCRE)</a:t>
          </a:r>
          <a:endParaRPr lang="en-US" sz="2000" kern="1200"/>
        </a:p>
      </dsp:txBody>
      <dsp:txXfrm rot="-5400000">
        <a:off x="2256854" y="4023397"/>
        <a:ext cx="3942057" cy="1296309"/>
      </dsp:txXfrm>
    </dsp:sp>
    <dsp:sp modelId="{7CF4072D-0DC3-724F-BE9E-A4CB100AEDD1}">
      <dsp:nvSpPr>
        <dsp:cNvPr id="0" name=""/>
        <dsp:cNvSpPr/>
      </dsp:nvSpPr>
      <dsp:spPr>
        <a:xfrm>
          <a:off x="0" y="3773699"/>
          <a:ext cx="2256853" cy="1795704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2700" kern="1200"/>
            <a:t>Content</a:t>
          </a:r>
          <a:endParaRPr lang="en-US" sz="2700" kern="1200"/>
        </a:p>
      </dsp:txBody>
      <dsp:txXfrm>
        <a:off x="87659" y="3861358"/>
        <a:ext cx="2081535" cy="16203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C3C58-8E1B-1C4C-842E-9AE78515DBAE}">
      <dsp:nvSpPr>
        <dsp:cNvPr id="0" name=""/>
        <dsp:cNvSpPr/>
      </dsp:nvSpPr>
      <dsp:spPr>
        <a:xfrm>
          <a:off x="10090" y="94185"/>
          <a:ext cx="3426543" cy="10279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773" tIns="270773" rIns="270773" bIns="270773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Ensure</a:t>
          </a:r>
        </a:p>
      </dsp:txBody>
      <dsp:txXfrm>
        <a:off x="10090" y="94185"/>
        <a:ext cx="3426543" cy="1027963"/>
      </dsp:txXfrm>
    </dsp:sp>
    <dsp:sp modelId="{F22602BB-CF96-6041-A4A0-6802AC5443F2}">
      <dsp:nvSpPr>
        <dsp:cNvPr id="0" name=""/>
        <dsp:cNvSpPr/>
      </dsp:nvSpPr>
      <dsp:spPr>
        <a:xfrm>
          <a:off x="10090" y="1122148"/>
          <a:ext cx="3426543" cy="224124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466" tIns="338466" rIns="338466" bIns="338466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Ensure even better cloud service delivery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Hybrid cloud delivery platforms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Cloud security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Connectivity and easy access</a:t>
          </a:r>
        </a:p>
      </dsp:txBody>
      <dsp:txXfrm>
        <a:off x="10090" y="1122148"/>
        <a:ext cx="3426543" cy="2241240"/>
      </dsp:txXfrm>
    </dsp:sp>
    <dsp:sp modelId="{1B0C3628-981A-0C44-B4A1-B0BB9CE42B3E}">
      <dsp:nvSpPr>
        <dsp:cNvPr id="0" name=""/>
        <dsp:cNvSpPr/>
      </dsp:nvSpPr>
      <dsp:spPr>
        <a:xfrm>
          <a:off x="3544528" y="94185"/>
          <a:ext cx="3426543" cy="10279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773" tIns="270773" rIns="270773" bIns="270773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Utilize and scale up</a:t>
          </a:r>
        </a:p>
      </dsp:txBody>
      <dsp:txXfrm>
        <a:off x="3544528" y="94185"/>
        <a:ext cx="3426543" cy="1027963"/>
      </dsp:txXfrm>
    </dsp:sp>
    <dsp:sp modelId="{62002579-B6CB-C442-984E-E10A54A6DEFA}">
      <dsp:nvSpPr>
        <dsp:cNvPr id="0" name=""/>
        <dsp:cNvSpPr/>
      </dsp:nvSpPr>
      <dsp:spPr>
        <a:xfrm>
          <a:off x="3544528" y="1122148"/>
          <a:ext cx="3426543" cy="224124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466" tIns="338466" rIns="338466" bIns="338466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Utilize and scale up the delivery system we have set up to provide more services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Community cloud services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Learning management, educational tools</a:t>
          </a:r>
        </a:p>
      </dsp:txBody>
      <dsp:txXfrm>
        <a:off x="3544528" y="1122148"/>
        <a:ext cx="3426543" cy="2241240"/>
      </dsp:txXfrm>
    </dsp:sp>
    <dsp:sp modelId="{FFC69E86-468C-D54F-A08D-434C56E1CEFF}">
      <dsp:nvSpPr>
        <dsp:cNvPr id="0" name=""/>
        <dsp:cNvSpPr/>
      </dsp:nvSpPr>
      <dsp:spPr>
        <a:xfrm>
          <a:off x="7078966" y="94185"/>
          <a:ext cx="3426543" cy="10279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773" tIns="270773" rIns="270773" bIns="270773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Explore</a:t>
          </a:r>
        </a:p>
      </dsp:txBody>
      <dsp:txXfrm>
        <a:off x="7078966" y="94185"/>
        <a:ext cx="3426543" cy="1027963"/>
      </dsp:txXfrm>
    </dsp:sp>
    <dsp:sp modelId="{2001BD0F-D79E-C441-BF18-B22577DDF014}">
      <dsp:nvSpPr>
        <dsp:cNvPr id="0" name=""/>
        <dsp:cNvSpPr/>
      </dsp:nvSpPr>
      <dsp:spPr>
        <a:xfrm>
          <a:off x="7078966" y="1122148"/>
          <a:ext cx="3426543" cy="224124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8466" tIns="338466" rIns="338466" bIns="338466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Explore new areas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Machine learning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Artificial intelligence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Container-based virtualization</a:t>
          </a:r>
        </a:p>
      </dsp:txBody>
      <dsp:txXfrm>
        <a:off x="7078966" y="1122148"/>
        <a:ext cx="3426543" cy="2241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6/7/layout/HorizontalActionList">
  <dgm:title val="Horizontal Action List"/>
  <dgm:desc val="Used to show non-sequential or grouped lists of information. Works well with large amounts of text. All text has the same level of emphasis, and direction is not implied."/>
  <dgm:catLst>
    <dgm:cat type="list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54"/>
      <dgm:constr type="primFontSz" for="des" forName="desTx" refType="primFontSz" refFor="des" refForName="parTx" op="lte" fact="0.75"/>
      <dgm:constr type="h" for="des" forName="desTx" op="equ"/>
      <dgm:constr type="w" for="ch" forName="space" op="equ" val="3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3"/>
            <dgm:constr type="h"/>
            <dgm:constr type="tMarg" refType="w" fact="0.224"/>
            <dgm:constr type="bMarg" refType="w" fact="0.224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8"/>
            <dgm:constr type="tMarg" refType="w" fact="0.28"/>
            <dgm:constr type="bMarg" refType="w" fact="0.28"/>
            <dgm:constr type="lMarg" refType="w" fact="0.28"/>
            <dgm:constr type="rMarg" refType="w" fact="0.28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0764D-9AD3-40B2-89EA-63A68EC8E62B}" type="datetimeFigureOut">
              <a:rPr lang="et-EE" smtClean="0"/>
              <a:t>24.09.18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C6ACF-706C-42AA-8C63-01DD26F44B8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5295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24/09/2018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3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t-EE" sz="2400" dirty="0">
                <a:solidFill>
                  <a:schemeClr val="bg1"/>
                </a:solidFill>
              </a:rPr>
              <a:t>GÉANT </a:t>
            </a:r>
            <a:r>
              <a:rPr lang="et-EE" sz="2400" dirty="0" err="1">
                <a:solidFill>
                  <a:schemeClr val="bg1"/>
                </a:solidFill>
              </a:rPr>
              <a:t>updates</a:t>
            </a:r>
            <a:r>
              <a:rPr lang="et-EE" sz="2400" dirty="0">
                <a:solidFill>
                  <a:schemeClr val="bg1"/>
                </a:solidFill>
              </a:rPr>
              <a:t> sessioon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2200" b="1" i="0" dirty="0">
                <a:solidFill>
                  <a:schemeClr val="bg1"/>
                </a:solidFill>
              </a:rPr>
              <a:t>Maria Ristkok</a:t>
            </a:r>
            <a:endParaRPr lang="en-US" sz="2200" b="1" i="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2000" i="1" dirty="0">
                <a:solidFill>
                  <a:schemeClr val="bg1"/>
                </a:solidFill>
              </a:rPr>
              <a:t>GÉANT </a:t>
            </a:r>
            <a:r>
              <a:rPr lang="et-EE" sz="2000" i="1" dirty="0" err="1">
                <a:solidFill>
                  <a:schemeClr val="bg1"/>
                </a:solidFill>
              </a:rPr>
              <a:t>Cloud</a:t>
            </a:r>
            <a:r>
              <a:rPr lang="et-EE" sz="2000" i="1" dirty="0">
                <a:solidFill>
                  <a:schemeClr val="bg1"/>
                </a:solidFill>
              </a:rPr>
              <a:t> </a:t>
            </a:r>
            <a:r>
              <a:rPr lang="et-EE" sz="2000" i="1" dirty="0" err="1">
                <a:solidFill>
                  <a:schemeClr val="bg1"/>
                </a:solidFill>
              </a:rPr>
              <a:t>Team</a:t>
            </a:r>
            <a:r>
              <a:rPr lang="et-EE" sz="2000" i="1" dirty="0">
                <a:solidFill>
                  <a:schemeClr val="bg1"/>
                </a:solidFill>
              </a:rPr>
              <a:t>, </a:t>
            </a:r>
            <a:r>
              <a:rPr lang="et-EE" sz="2000" i="1" dirty="0" err="1">
                <a:solidFill>
                  <a:schemeClr val="bg1"/>
                </a:solidFill>
              </a:rPr>
              <a:t>Adoption</a:t>
            </a:r>
            <a:r>
              <a:rPr lang="et-EE" sz="2000" i="1" dirty="0">
                <a:solidFill>
                  <a:schemeClr val="bg1"/>
                </a:solidFill>
              </a:rPr>
              <a:t> Support, </a:t>
            </a:r>
            <a:r>
              <a:rPr lang="et-EE" sz="2000" i="1" dirty="0" err="1">
                <a:solidFill>
                  <a:schemeClr val="bg1"/>
                </a:solidFill>
              </a:rPr>
              <a:t>Task</a:t>
            </a:r>
            <a:r>
              <a:rPr lang="et-EE" sz="2000" i="1" dirty="0">
                <a:solidFill>
                  <a:schemeClr val="bg1"/>
                </a:solidFill>
              </a:rPr>
              <a:t> </a:t>
            </a:r>
            <a:r>
              <a:rPr lang="et-EE" sz="2000" i="1" dirty="0" err="1">
                <a:solidFill>
                  <a:schemeClr val="bg1"/>
                </a:solidFill>
              </a:rPr>
              <a:t>Leader</a:t>
            </a:r>
            <a:endParaRPr lang="en-GB" sz="2000" i="1" cap="all" baseline="0" dirty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sz="2000" dirty="0">
                <a:solidFill>
                  <a:schemeClr val="bg1"/>
                </a:solidFill>
              </a:rPr>
              <a:t>SIG-</a:t>
            </a:r>
            <a:r>
              <a:rPr lang="et-EE" sz="2000" dirty="0" err="1">
                <a:solidFill>
                  <a:schemeClr val="bg1"/>
                </a:solidFill>
              </a:rPr>
              <a:t>Marcomms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t-EE" sz="2000" dirty="0" err="1">
                <a:solidFill>
                  <a:schemeClr val="bg1"/>
                </a:solidFill>
              </a:rPr>
              <a:t>Lisbon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t-EE" sz="2000" dirty="0">
                <a:solidFill>
                  <a:schemeClr val="bg1"/>
                </a:solidFill>
              </a:rPr>
              <a:t>28 September 2018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4" y="20757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sz="3600" dirty="0">
                <a:solidFill>
                  <a:schemeClr val="bg1"/>
                </a:solidFill>
              </a:rPr>
              <a:t>GÉANT </a:t>
            </a:r>
            <a:r>
              <a:rPr lang="en-US" sz="3600" dirty="0">
                <a:solidFill>
                  <a:schemeClr val="bg1"/>
                </a:solidFill>
              </a:rPr>
              <a:t>Cloud </a:t>
            </a:r>
            <a:r>
              <a:rPr lang="et-EE" sz="3600" dirty="0" err="1">
                <a:solidFill>
                  <a:schemeClr val="bg1"/>
                </a:solidFill>
              </a:rPr>
              <a:t>update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9F9F2E-BA04-DD42-B4D1-E5215EBC4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948" y="0"/>
            <a:ext cx="8533711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0C64937-120B-AB4C-AC50-8AC5C6D33EA4}"/>
              </a:ext>
            </a:extLst>
          </p:cNvPr>
          <p:cNvSpPr/>
          <p:nvPr/>
        </p:nvSpPr>
        <p:spPr>
          <a:xfrm>
            <a:off x="8394760" y="2297854"/>
            <a:ext cx="3196456" cy="2549719"/>
          </a:xfrm>
          <a:prstGeom prst="rect">
            <a:avLst/>
          </a:prstGeom>
          <a:solidFill>
            <a:schemeClr val="bg2">
              <a:lumMod val="25000"/>
              <a:alpha val="74000"/>
            </a:schemeClr>
          </a:solidFill>
          <a:ln>
            <a:noFill/>
          </a:ln>
          <a:effectLst>
            <a:outerShdw blurRad="120650" dist="25400" dir="11640000" sx="101000" sy="101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defTabSz="914321"/>
            <a:br>
              <a:rPr lang="en-US" sz="2000" dirty="0">
                <a:solidFill>
                  <a:prstClr val="white"/>
                </a:solidFill>
                <a:cs typeface="Calibri" panose="020F0502020204030204" pitchFamily="34" charset="0"/>
              </a:rPr>
            </a:br>
            <a:r>
              <a:rPr lang="en-US" sz="2000" dirty="0">
                <a:solidFill>
                  <a:prstClr val="white"/>
                </a:solidFill>
                <a:cs typeface="Calibri" panose="020F0502020204030204" pitchFamily="34" charset="0"/>
              </a:rPr>
              <a:t>GN4-3 WP4</a:t>
            </a:r>
          </a:p>
          <a:p>
            <a:pPr defTabSz="914321"/>
            <a:r>
              <a:rPr lang="en-US" sz="2000" dirty="0">
                <a:solidFill>
                  <a:prstClr val="white"/>
                </a:solidFill>
                <a:latin typeface="+mj-lt"/>
                <a:cs typeface="Calibri" panose="020F0502020204030204" pitchFamily="34" charset="0"/>
              </a:rPr>
              <a:t>Hybrid multi-clouds for education and research</a:t>
            </a:r>
          </a:p>
          <a:p>
            <a:pPr defTabSz="914321"/>
            <a:endParaRPr lang="en-US" sz="2000" dirty="0">
              <a:solidFill>
                <a:prstClr val="white"/>
              </a:solidFill>
              <a:cs typeface="Calibri" panose="020F0502020204030204" pitchFamily="34" charset="0"/>
            </a:endParaRPr>
          </a:p>
          <a:p>
            <a:pPr defTabSz="914321"/>
            <a:r>
              <a:rPr lang="en-US" sz="1600" dirty="0">
                <a:solidFill>
                  <a:prstClr val="white"/>
                </a:solidFill>
                <a:cs typeface="Calibri" panose="020F0502020204030204" pitchFamily="34" charset="0"/>
              </a:rPr>
              <a:t>Commercial clouds (for education)</a:t>
            </a:r>
          </a:p>
          <a:p>
            <a:pPr defTabSz="914321"/>
            <a:r>
              <a:rPr lang="en-US" sz="1600" dirty="0">
                <a:solidFill>
                  <a:prstClr val="white"/>
                </a:solidFill>
                <a:cs typeface="Calibri" panose="020F0502020204030204" pitchFamily="34" charset="0"/>
              </a:rPr>
              <a:t>Community clouds - opportunity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D5AE7D-DB28-184B-AF87-F60BC1B2B638}"/>
              </a:ext>
            </a:extLst>
          </p:cNvPr>
          <p:cNvSpPr/>
          <p:nvPr/>
        </p:nvSpPr>
        <p:spPr>
          <a:xfrm>
            <a:off x="471438" y="1352811"/>
            <a:ext cx="3196456" cy="2646933"/>
          </a:xfrm>
          <a:prstGeom prst="rect">
            <a:avLst/>
          </a:prstGeom>
          <a:solidFill>
            <a:schemeClr val="bg2">
              <a:lumMod val="25000"/>
              <a:alpha val="74000"/>
            </a:schemeClr>
          </a:solidFill>
          <a:ln>
            <a:noFill/>
          </a:ln>
          <a:effectLst>
            <a:outerShdw blurRad="120650" dist="25400" dir="11640000" sx="101000" sy="101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defTabSz="914321"/>
            <a:br>
              <a:rPr lang="en-US" sz="2000" dirty="0">
                <a:solidFill>
                  <a:prstClr val="white"/>
                </a:solidFill>
                <a:latin typeface="+mj-lt"/>
                <a:cs typeface="Calibri" panose="020F0502020204030204" pitchFamily="34" charset="0"/>
              </a:rPr>
            </a:br>
            <a:endParaRPr lang="en-US" sz="2000" dirty="0">
              <a:solidFill>
                <a:prstClr val="white"/>
              </a:solidFill>
              <a:latin typeface="+mj-lt"/>
              <a:cs typeface="Calibri" panose="020F0502020204030204" pitchFamily="34" charset="0"/>
            </a:endParaRPr>
          </a:p>
          <a:p>
            <a:pPr defTabSz="914321"/>
            <a:r>
              <a:rPr lang="en-US" sz="2000" dirty="0">
                <a:solidFill>
                  <a:prstClr val="white"/>
                </a:solidFill>
                <a:latin typeface="+mj-lt"/>
                <a:cs typeface="Calibri" panose="020F0502020204030204" pitchFamily="34" charset="0"/>
              </a:rPr>
              <a:t>Commercial clouds </a:t>
            </a:r>
            <a:br>
              <a:rPr lang="en-US" sz="2000" dirty="0">
                <a:solidFill>
                  <a:prstClr val="white"/>
                </a:solidFill>
                <a:latin typeface="+mj-lt"/>
                <a:cs typeface="Calibri" panose="020F0502020204030204" pitchFamily="34" charset="0"/>
              </a:rPr>
            </a:br>
            <a:r>
              <a:rPr lang="en-US" sz="2000" dirty="0">
                <a:solidFill>
                  <a:prstClr val="white"/>
                </a:solidFill>
                <a:latin typeface="+mj-lt"/>
                <a:cs typeface="Calibri" panose="020F0502020204030204" pitchFamily="34" charset="0"/>
              </a:rPr>
              <a:t>for research</a:t>
            </a:r>
          </a:p>
          <a:p>
            <a:pPr defTabSz="914321"/>
            <a:endParaRPr lang="en-US" sz="2000" dirty="0">
              <a:solidFill>
                <a:prstClr val="white"/>
              </a:solidFill>
              <a:cs typeface="Calibri" panose="020F0502020204030204" pitchFamily="34" charset="0"/>
            </a:endParaRPr>
          </a:p>
          <a:p>
            <a:pPr defTabSz="914321"/>
            <a:r>
              <a:rPr lang="en-US" dirty="0">
                <a:solidFill>
                  <a:prstClr val="white"/>
                </a:solidFill>
                <a:cs typeface="Calibri" panose="020F0502020204030204" pitchFamily="34" charset="0"/>
              </a:rPr>
              <a:t>GÉANT will ensure tender outcomes are available </a:t>
            </a:r>
            <a:br>
              <a:rPr lang="en-US" dirty="0">
                <a:solidFill>
                  <a:prstClr val="white"/>
                </a:solidFill>
                <a:cs typeface="Calibri" panose="020F0502020204030204" pitchFamily="34" charset="0"/>
              </a:rPr>
            </a:br>
            <a:r>
              <a:rPr lang="en-US" dirty="0">
                <a:solidFill>
                  <a:prstClr val="white"/>
                </a:solidFill>
                <a:cs typeface="Calibri" panose="020F0502020204030204" pitchFamily="34" charset="0"/>
              </a:rPr>
              <a:t>to education as well</a:t>
            </a:r>
          </a:p>
        </p:txBody>
      </p:sp>
    </p:spTree>
    <p:extLst>
      <p:ext uri="{BB962C8B-B14F-4D97-AF65-F5344CB8AC3E}">
        <p14:creationId xmlns:p14="http://schemas.microsoft.com/office/powerpoint/2010/main" val="3758545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6918796-2918-40D6-BE3A-4600C47FCD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2747"/>
            <a:ext cx="10515600" cy="71555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GN4-3 and OCRE (2019-2021)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11</a:t>
            </a:fld>
            <a:r>
              <a:rPr lang="en-US">
                <a:solidFill>
                  <a:prstClr val="black">
                    <a:tint val="75000"/>
                  </a:prstClr>
                </a:solidFill>
              </a:rPr>
              <a:t>     |</a:t>
            </a: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431DECC4-03C5-432C-8668-BC0761458C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2881733"/>
              </p:ext>
            </p:extLst>
          </p:nvPr>
        </p:nvGraphicFramePr>
        <p:xfrm>
          <a:off x="293076" y="2020447"/>
          <a:ext cx="10515600" cy="3457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2226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OCRE project: </a:t>
            </a:r>
            <a:b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2019 “Mother of all cloud tenders”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2200">
                <a:solidFill>
                  <a:srgbClr val="000000"/>
                </a:solidFill>
              </a:rPr>
              <a:t>Commodity type commercial digital services:</a:t>
            </a:r>
          </a:p>
          <a:p>
            <a:pPr lvl="1"/>
            <a:r>
              <a:rPr lang="en-US" sz="2200">
                <a:solidFill>
                  <a:srgbClr val="000000"/>
                </a:solidFill>
              </a:rPr>
              <a:t>Infrastructure as a Service (IaaS)</a:t>
            </a:r>
          </a:p>
          <a:p>
            <a:pPr marL="457200" lvl="1"/>
            <a:r>
              <a:rPr lang="en-US" sz="2200">
                <a:solidFill>
                  <a:srgbClr val="000000"/>
                </a:solidFill>
              </a:rPr>
              <a:t>Providing compute, storage, network</a:t>
            </a:r>
          </a:p>
          <a:p>
            <a:pPr lvl="1"/>
            <a:r>
              <a:rPr lang="en-US" sz="2200">
                <a:solidFill>
                  <a:srgbClr val="000000"/>
                </a:solidFill>
              </a:rPr>
              <a:t>Platform as a Service (PaaS)</a:t>
            </a:r>
          </a:p>
          <a:p>
            <a:pPr lvl="1"/>
            <a:r>
              <a:rPr lang="en-US" sz="2200">
                <a:solidFill>
                  <a:srgbClr val="000000"/>
                </a:solidFill>
              </a:rPr>
              <a:t>Software as a Service (SaaS)</a:t>
            </a:r>
          </a:p>
          <a:p>
            <a:pPr lvl="2"/>
            <a:r>
              <a:rPr lang="en-US" sz="2200">
                <a:solidFill>
                  <a:srgbClr val="000000"/>
                </a:solidFill>
              </a:rPr>
              <a:t>File storage (sync &amp; share)</a:t>
            </a:r>
          </a:p>
          <a:p>
            <a:pPr lvl="2"/>
            <a:r>
              <a:rPr lang="en-US" sz="2200">
                <a:solidFill>
                  <a:srgbClr val="000000"/>
                </a:solidFill>
              </a:rPr>
              <a:t>Online collaboration</a:t>
            </a:r>
          </a:p>
          <a:p>
            <a:pPr lvl="2"/>
            <a:r>
              <a:rPr lang="en-US" sz="2200">
                <a:solidFill>
                  <a:srgbClr val="000000"/>
                </a:solidFill>
              </a:rPr>
              <a:t>Simulation and virtualisation tools</a:t>
            </a:r>
          </a:p>
          <a:p>
            <a:pPr marL="0"/>
            <a:r>
              <a:rPr lang="en-US" sz="2200">
                <a:solidFill>
                  <a:srgbClr val="000000"/>
                </a:solidFill>
              </a:rPr>
              <a:t>Plus secure Earth Observation commercial service</a:t>
            </a:r>
          </a:p>
          <a:p>
            <a:pPr marL="457200" lvl="1"/>
            <a:r>
              <a:rPr lang="en-US" sz="2200">
                <a:solidFill>
                  <a:srgbClr val="000000"/>
                </a:solidFill>
              </a:rPr>
              <a:t>Making use of Copernicus Data Information Access Services (DIAS)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z="10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4</a:t>
            </a:fld>
            <a:r>
              <a:rPr lang="en-US" sz="1000">
                <a:solidFill>
                  <a:srgbClr val="898989"/>
                </a:solidFill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498617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442" y="46200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OCRE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3" y="1260782"/>
            <a:ext cx="8633637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GÉANT is the project coordinator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Adoption funds 9.5 MEURO</a:t>
            </a:r>
            <a:endParaRPr lang="et-EE" dirty="0"/>
          </a:p>
          <a:p>
            <a:pPr marL="0" indent="0">
              <a:buNone/>
            </a:pPr>
            <a:r>
              <a:rPr lang="en-GB" dirty="0"/>
              <a:t>	For research community</a:t>
            </a:r>
          </a:p>
          <a:p>
            <a:pPr marL="0" indent="0">
              <a:buNone/>
            </a:pPr>
            <a:r>
              <a:rPr lang="en-GB" dirty="0"/>
              <a:t>		Through a number of adoption waves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User segments:</a:t>
            </a:r>
          </a:p>
          <a:p>
            <a:pPr lvl="1"/>
            <a:r>
              <a:rPr lang="en-GB" dirty="0"/>
              <a:t>Individual researchers</a:t>
            </a:r>
          </a:p>
          <a:p>
            <a:pPr lvl="1"/>
            <a:r>
              <a:rPr lang="en-GB" dirty="0"/>
              <a:t>Individual institutions</a:t>
            </a:r>
          </a:p>
          <a:p>
            <a:pPr lvl="1"/>
            <a:r>
              <a:rPr lang="en-GB" dirty="0"/>
              <a:t>Groups of institutes (buyer groups)</a:t>
            </a:r>
          </a:p>
          <a:p>
            <a:pPr lvl="1"/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FD259E-A650-F04D-9260-7367DD941C57}"/>
              </a:ext>
            </a:extLst>
          </p:cNvPr>
          <p:cNvGrpSpPr/>
          <p:nvPr/>
        </p:nvGrpSpPr>
        <p:grpSpPr>
          <a:xfrm>
            <a:off x="6532448" y="336891"/>
            <a:ext cx="4602684" cy="1060585"/>
            <a:chOff x="2664805" y="3780222"/>
            <a:chExt cx="4602684" cy="106058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1ED699D-6A00-D245-99A5-55050DAFC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0908" y="4082770"/>
              <a:ext cx="1192670" cy="51644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35A9AF1-8C4D-FD40-8D54-EB05C03F7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64805" y="4002926"/>
              <a:ext cx="777969" cy="77796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FDB7136-09C6-384C-8D8D-342E1C3A2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5313" y="3903656"/>
              <a:ext cx="1066460" cy="761757"/>
            </a:xfrm>
            <a:prstGeom prst="rect">
              <a:avLst/>
            </a:prstGeom>
          </p:spPr>
        </p:pic>
        <p:pic>
          <p:nvPicPr>
            <p:cNvPr id="9" name="Picture 2" descr="Home">
              <a:extLst>
                <a:ext uri="{FF2B5EF4-FFF2-40B4-BE49-F238E27FC236}">
                  <a16:creationId xmlns:a16="http://schemas.microsoft.com/office/drawing/2014/main" id="{982F2C2C-E701-9546-8B1D-975FD932C4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91289" y="3780222"/>
              <a:ext cx="676200" cy="1060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3082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FFFA32-D9F4-4AF9-A025-CD128AC85E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823A416-999C-4FA3-A853-0AE48404B5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808676"/>
            <a:ext cx="12192000" cy="3049325"/>
            <a:chOff x="0" y="3808676"/>
            <a:chExt cx="12192000" cy="304932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362F656-1A8D-4BA3-BA72-92332E75DB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16" b="9820"/>
            <a:stretch>
              <a:fillRect/>
            </a:stretch>
          </p:blipFill>
          <p:spPr>
            <a:xfrm>
              <a:off x="0" y="3808676"/>
              <a:ext cx="12192000" cy="3049325"/>
            </a:xfrm>
            <a:custGeom>
              <a:avLst/>
              <a:gdLst>
                <a:gd name="connsiteX0" fmla="*/ 0 w 12192000"/>
                <a:gd name="connsiteY0" fmla="*/ 0 h 3049325"/>
                <a:gd name="connsiteX1" fmla="*/ 12192000 w 12192000"/>
                <a:gd name="connsiteY1" fmla="*/ 0 h 3049325"/>
                <a:gd name="connsiteX2" fmla="*/ 12192000 w 12192000"/>
                <a:gd name="connsiteY2" fmla="*/ 3049325 h 3049325"/>
                <a:gd name="connsiteX3" fmla="*/ 0 w 12192000"/>
                <a:gd name="connsiteY3" fmla="*/ 3049325 h 3049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3049325">
                  <a:moveTo>
                    <a:pt x="0" y="0"/>
                  </a:moveTo>
                  <a:lnTo>
                    <a:pt x="12192000" y="0"/>
                  </a:lnTo>
                  <a:lnTo>
                    <a:pt x="12192000" y="3049325"/>
                  </a:lnTo>
                  <a:lnTo>
                    <a:pt x="0" y="3049325"/>
                  </a:lnTo>
                  <a:close/>
                </a:path>
              </a:pathLst>
            </a:cu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338807D-FB66-4E3A-9CF0-786662C4AB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67339" y="5375082"/>
              <a:ext cx="373711" cy="405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26" y="5105400"/>
            <a:ext cx="9833548" cy="1066802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4000" kern="1200">
              <a:solidFill>
                <a:srgbClr val="3F3F3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226" y="872046"/>
            <a:ext cx="9833548" cy="294557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endParaRPr lang="en-US" sz="2400">
              <a:solidFill>
                <a:srgbClr val="FFFFFF"/>
              </a:solidFill>
            </a:endParaRPr>
          </a:p>
          <a:p>
            <a:pPr marL="0"/>
            <a:r>
              <a:rPr lang="en-US" sz="2400">
                <a:solidFill>
                  <a:srgbClr val="FFFFFF"/>
                </a:solidFill>
              </a:rPr>
              <a:t>			Thank you!</a:t>
            </a:r>
          </a:p>
          <a:p>
            <a:pPr marL="0"/>
            <a:endParaRPr lang="en-US" sz="2400">
              <a:solidFill>
                <a:srgbClr val="FFFFFF"/>
              </a:solidFill>
            </a:endParaRPr>
          </a:p>
          <a:p>
            <a:pPr marL="0"/>
            <a:r>
              <a:rPr lang="en-US" sz="2400">
                <a:solidFill>
                  <a:srgbClr val="FFFFFF"/>
                </a:solidFill>
              </a:rPr>
              <a:t>		maria.ristkok@eenet.ee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z="10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6</a:t>
            </a:fld>
            <a:r>
              <a:rPr lang="en-US" sz="1000">
                <a:solidFill>
                  <a:srgbClr val="898989"/>
                </a:solidFill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061058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27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4844" y="426919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Consumption of the Infrastructure as a Service Framework</a:t>
            </a:r>
          </a:p>
        </p:txBody>
      </p:sp>
      <p:sp>
        <p:nvSpPr>
          <p:cNvPr id="33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825930" y="6223702"/>
            <a:ext cx="570728" cy="3140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3EB0FA4-9B1C-4D6B-AF0A-97437B69127A}" type="slidenum">
              <a:rPr lang="en-US" sz="1100">
                <a:solidFill>
                  <a:srgbClr val="898989"/>
                </a:solidFill>
              </a:rPr>
              <a:pPr>
                <a:spcAft>
                  <a:spcPts val="600"/>
                </a:spcAft>
                <a:defRPr/>
              </a:pPr>
              <a:t>2</a:t>
            </a:fld>
            <a:r>
              <a:rPr lang="en-US" sz="1100">
                <a:solidFill>
                  <a:srgbClr val="898989"/>
                </a:solidFill>
              </a:rPr>
              <a:t>     |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984FD6F-2386-1B4F-B80B-197B4C4AD3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041073"/>
              </p:ext>
            </p:extLst>
          </p:nvPr>
        </p:nvGraphicFramePr>
        <p:xfrm>
          <a:off x="5614876" y="1939488"/>
          <a:ext cx="2228243" cy="4141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4CAD166-F9BF-A040-A28B-2319BEB014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42274"/>
              </p:ext>
            </p:extLst>
          </p:nvPr>
        </p:nvGraphicFramePr>
        <p:xfrm>
          <a:off x="8306892" y="1939488"/>
          <a:ext cx="2296631" cy="4141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81" y="1666862"/>
            <a:ext cx="2976584" cy="352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929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5662795" y="-3745097"/>
            <a:ext cx="1354979" cy="10750169"/>
          </a:xfrm>
          <a:prstGeom prst="downArrow">
            <a:avLst>
              <a:gd name="adj1" fmla="val 100000"/>
              <a:gd name="adj2" fmla="val 22582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BD24CB-291B-B84E-BA0A-5AA1E0899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2" y="1204109"/>
            <a:ext cx="10023398" cy="85789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  <a:latin typeface="+mj-lt"/>
              </a:rPr>
              <a:t>Adoption Support for NRENs since March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6B4134-DDF9-7249-B801-A71FD910D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3</a:t>
            </a:fld>
            <a:r>
              <a:rPr lang="en-US">
                <a:solidFill>
                  <a:prstClr val="black">
                    <a:tint val="75000"/>
                  </a:prstClr>
                </a:solidFill>
              </a:rPr>
              <a:t>     |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D572A14-382C-124A-A265-F48BBF4C5A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099003"/>
              </p:ext>
            </p:extLst>
          </p:nvPr>
        </p:nvGraphicFramePr>
        <p:xfrm>
          <a:off x="965199" y="2922214"/>
          <a:ext cx="10066337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1441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2AA0B-7791-1042-AF4A-4928815AF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err="1"/>
              <a:t>IaaS</a:t>
            </a:r>
            <a:r>
              <a:rPr lang="et-EE" dirty="0"/>
              <a:t> </a:t>
            </a:r>
            <a:r>
              <a:rPr lang="et-EE" dirty="0" err="1"/>
              <a:t>Framework</a:t>
            </a:r>
            <a:r>
              <a:rPr lang="et-EE" dirty="0"/>
              <a:t> </a:t>
            </a:r>
            <a:r>
              <a:rPr lang="et-EE" dirty="0" err="1"/>
              <a:t>Use</a:t>
            </a:r>
            <a:r>
              <a:rPr lang="et-EE" dirty="0"/>
              <a:t> </a:t>
            </a:r>
            <a:r>
              <a:rPr lang="et-EE" dirty="0" err="1"/>
              <a:t>Cases</a:t>
            </a:r>
            <a:endParaRPr lang="et-EE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CD62FE2-3B3D-E449-A413-7BE0596F40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063913"/>
              </p:ext>
            </p:extLst>
          </p:nvPr>
        </p:nvGraphicFramePr>
        <p:xfrm>
          <a:off x="1562986" y="1428050"/>
          <a:ext cx="8633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972EC-118E-0544-A04A-5653F24A87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65E2E2-1B2C-4843-82C3-0E05899DF6E0}"/>
              </a:ext>
            </a:extLst>
          </p:cNvPr>
          <p:cNvSpPr txBox="1"/>
          <p:nvPr/>
        </p:nvSpPr>
        <p:spPr>
          <a:xfrm>
            <a:off x="4620126" y="4395536"/>
            <a:ext cx="49570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2400" b="1" dirty="0"/>
              <a:t>In </a:t>
            </a:r>
            <a:r>
              <a:rPr lang="et-EE" sz="2400" b="1" dirty="0" err="1"/>
              <a:t>process</a:t>
            </a:r>
            <a:r>
              <a:rPr lang="et-EE" sz="24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sz="2400" dirty="0" err="1"/>
              <a:t>Royal</a:t>
            </a:r>
            <a:r>
              <a:rPr lang="et-EE" sz="2400" dirty="0"/>
              <a:t> </a:t>
            </a:r>
            <a:r>
              <a:rPr lang="et-EE" sz="2400" dirty="0" err="1"/>
              <a:t>College</a:t>
            </a:r>
            <a:r>
              <a:rPr lang="et-EE" sz="2400" dirty="0"/>
              <a:t> of </a:t>
            </a:r>
            <a:r>
              <a:rPr lang="et-EE" sz="2400" dirty="0" err="1"/>
              <a:t>Surgeons</a:t>
            </a:r>
            <a:r>
              <a:rPr lang="et-EE" sz="2400" dirty="0"/>
              <a:t> in </a:t>
            </a:r>
            <a:r>
              <a:rPr lang="et-EE" sz="2400" dirty="0" err="1"/>
              <a:t>Ireland</a:t>
            </a:r>
            <a:r>
              <a:rPr lang="et-EE" sz="2400" dirty="0"/>
              <a:t> (RCSI)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sz="2400" dirty="0" err="1"/>
              <a:t>InHolland</a:t>
            </a:r>
            <a:r>
              <a:rPr lang="et-EE" sz="2400" dirty="0"/>
              <a:t> </a:t>
            </a:r>
            <a:r>
              <a:rPr lang="et-EE" sz="2400" dirty="0" err="1"/>
              <a:t>University</a:t>
            </a:r>
            <a:r>
              <a:rPr lang="et-EE" sz="2400" dirty="0"/>
              <a:t> of </a:t>
            </a:r>
            <a:r>
              <a:rPr lang="et-EE" sz="2400" dirty="0" err="1"/>
              <a:t>Applied</a:t>
            </a:r>
            <a:r>
              <a:rPr lang="et-EE" sz="2400" dirty="0"/>
              <a:t> </a:t>
            </a:r>
            <a:r>
              <a:rPr lang="et-EE" sz="2400" dirty="0" err="1"/>
              <a:t>Sciences</a:t>
            </a:r>
            <a:endParaRPr lang="et-EE" sz="2400" dirty="0"/>
          </a:p>
        </p:txBody>
      </p:sp>
    </p:spTree>
    <p:extLst>
      <p:ext uri="{BB962C8B-B14F-4D97-AF65-F5344CB8AC3E}">
        <p14:creationId xmlns:p14="http://schemas.microsoft.com/office/powerpoint/2010/main" val="3488047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Cloud Events 2018: presentations, attendance, workshops, etc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4CF2CEF-A8E4-4E11-90A3-FB7CAC8AD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525638"/>
            <a:ext cx="9144000" cy="42000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kern="1200">
                <a:solidFill>
                  <a:srgbClr val="F9C37A"/>
                </a:solidFill>
                <a:latin typeface="+mn-lt"/>
                <a:ea typeface="+mn-ea"/>
                <a:cs typeface="+mn-cs"/>
              </a:rPr>
              <a:t>Ca 100 events covered all over Europe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522430"/>
            <a:ext cx="2743200" cy="347472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83EB0FA4-9B1C-4D6B-AF0A-97437B69127A}" type="slidenum">
              <a:rPr lang="en-US" sz="1100">
                <a:solidFill>
                  <a:srgbClr val="898989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5</a:t>
            </a:fld>
            <a:r>
              <a:rPr lang="en-US" sz="1100">
                <a:solidFill>
                  <a:srgbClr val="898989"/>
                </a:solidFill>
              </a:rPr>
              <a:t>     |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456273"/>
            <a:ext cx="6404553" cy="382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083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952FE2-F793-4042-A2CB-CFED9A7DE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1161"/>
            <a:ext cx="3335594" cy="54033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Technical workshops on Azure and AWS in Utrecht, 4-5 September 2018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3" y="0"/>
            <a:ext cx="142074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C9D636-5CEF-DE49-BE68-14E32CA277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00232" y="6108192"/>
            <a:ext cx="548640" cy="548640"/>
          </a:xfrm>
          <a:prstGeom prst="ellipse">
            <a:avLst/>
          </a:prstGeom>
          <a:solidFill>
            <a:srgbClr val="898989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fld id="{83EB0FA4-9B1C-4D6B-AF0A-97437B69127A}" type="slidenum">
              <a:rPr lang="en-US" sz="900">
                <a:solidFill>
                  <a:srgbClr val="FFFFFF">
                    <a:alpha val="80000"/>
                  </a:srgbClr>
                </a:solidFill>
              </a:rPr>
              <a:pPr algn="ctr">
                <a:lnSpc>
                  <a:spcPct val="90000"/>
                </a:lnSpc>
                <a:spcAft>
                  <a:spcPts val="600"/>
                </a:spcAft>
              </a:pPr>
              <a:t>10</a:t>
            </a:fld>
            <a:r>
              <a:rPr lang="en-US" sz="900">
                <a:solidFill>
                  <a:srgbClr val="FFFFFF">
                    <a:alpha val="80000"/>
                  </a:srgbClr>
                </a:solidFill>
              </a:rPr>
              <a:t>     |</a:t>
            </a:r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A72D6294-AB7D-46A6-A038-09E9989247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142831"/>
              </p:ext>
            </p:extLst>
          </p:nvPr>
        </p:nvGraphicFramePr>
        <p:xfrm>
          <a:off x="5459413" y="642938"/>
          <a:ext cx="60896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7128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1E9815-71BA-3848-8E26-33901ED37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4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Weekly Forums and Webinars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9FB87-82C7-7944-958C-92E44349A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Weekly Forums: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Cloud Management Platforms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Cloud Strategy and Security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IaaS FW offers + preferential offers (Dropbox, ENTER)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AWS Spot Market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GÉANT Cloud Team Button Project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Cost Benchmarking Report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Norwegian HE cloudification project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Cloud Survey</a:t>
            </a:r>
          </a:p>
          <a:p>
            <a:pPr marL="0"/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Webinars</a:t>
            </a:r>
            <a:r>
              <a:rPr lang="en-US" sz="2000" dirty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IaaS FW for CEE countries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Azure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164B20-DD1A-A346-BADC-96167804E8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71516" y="6033479"/>
            <a:ext cx="78228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 sz="105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7</a:t>
            </a:fld>
            <a:r>
              <a:rPr lang="en-US" sz="1050">
                <a:solidFill>
                  <a:schemeClr val="tx1">
                    <a:alpha val="80000"/>
                  </a:schemeClr>
                </a:solidFill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720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8E89D5E-1885-4160-AC77-CC471DD1D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4E4436-7295-1C42-9480-7FCC51993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7" y="712269"/>
            <a:ext cx="3370998" cy="55022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Preferential Cloud Offers and GDPR Amendments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50D2BD1-98F9-412D-905B-3A843EF40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87A88E-76A3-774C-B482-797068C59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4</a:t>
            </a:fld>
            <a:r>
              <a:rPr lang="en-US">
                <a:solidFill>
                  <a:schemeClr val="tx1"/>
                </a:solidFill>
              </a:rPr>
              <a:t>     |</a:t>
            </a:r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FBACAC32-5097-4098-9C03-B9C871EC7F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526257"/>
              </p:ext>
            </p:extLst>
          </p:nvPr>
        </p:nvGraphicFramePr>
        <p:xfrm>
          <a:off x="4817284" y="712269"/>
          <a:ext cx="62690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4122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8E89D5E-1885-4160-AC77-CC471DD1D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112E5B-5249-EA4D-B473-F82ED9BDC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7" y="712269"/>
            <a:ext cx="3370998" cy="55022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Cloud survey planned for institutions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50D2BD1-98F9-412D-905B-3A843EF40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D7E69F-F06B-6B4F-A359-802095795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2</a:t>
            </a:fld>
            <a:r>
              <a:rPr lang="en-US">
                <a:solidFill>
                  <a:schemeClr val="tx1"/>
                </a:solidFill>
              </a:rPr>
              <a:t>     |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A67A4F80-170A-477E-9B43-115FD201F1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299990"/>
              </p:ext>
            </p:extLst>
          </p:nvPr>
        </p:nvGraphicFramePr>
        <p:xfrm>
          <a:off x="4817284" y="677338"/>
          <a:ext cx="62690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436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20721</TotalTime>
  <Words>545</Words>
  <Application>Microsoft Macintosh PowerPoint</Application>
  <PresentationFormat>Widescreen</PresentationFormat>
  <Paragraphs>149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Myriad Pro</vt:lpstr>
      <vt:lpstr>Office Theme</vt:lpstr>
      <vt:lpstr>PowerPoint Presentation</vt:lpstr>
      <vt:lpstr>Consumption of the Infrastructure as a Service Framework</vt:lpstr>
      <vt:lpstr>Adoption Support for NRENs since March 2018</vt:lpstr>
      <vt:lpstr>IaaS Framework Use Cases</vt:lpstr>
      <vt:lpstr>Cloud Events 2018: presentations, attendance, workshops, etc</vt:lpstr>
      <vt:lpstr>Technical workshops on Azure and AWS in Utrecht, 4-5 September 2018</vt:lpstr>
      <vt:lpstr>Weekly Forums and Webinars</vt:lpstr>
      <vt:lpstr>Preferential Cloud Offers and GDPR Amendments</vt:lpstr>
      <vt:lpstr>Cloud survey planned for institutions</vt:lpstr>
      <vt:lpstr>PowerPoint Presentation</vt:lpstr>
      <vt:lpstr>GN4-3 and OCRE (2019-2021)</vt:lpstr>
      <vt:lpstr>OCRE project:   2019 “Mother of all cloud tenders”</vt:lpstr>
      <vt:lpstr>OCRE</vt:lpstr>
      <vt:lpstr>PowerPoint Presentation</vt:lpstr>
    </vt:vector>
  </TitlesOfParts>
  <Company>DANTE Ltd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Maria Ristkok</cp:lastModifiedBy>
  <cp:revision>1155</cp:revision>
  <cp:lastPrinted>2018-06-08T16:55:13Z</cp:lastPrinted>
  <dcterms:created xsi:type="dcterms:W3CDTF">2017-02-13T12:05:27Z</dcterms:created>
  <dcterms:modified xsi:type="dcterms:W3CDTF">2018-09-24T19:46:16Z</dcterms:modified>
</cp:coreProperties>
</file>