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92" r:id="rId2"/>
    <p:sldId id="337" r:id="rId3"/>
    <p:sldId id="339" r:id="rId4"/>
    <p:sldId id="343" r:id="rId5"/>
    <p:sldId id="341" r:id="rId6"/>
    <p:sldId id="344" r:id="rId7"/>
    <p:sldId id="342" r:id="rId8"/>
  </p:sldIdLst>
  <p:sldSz cx="9144000" cy="5143500" type="screen16x9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6568"/>
    <a:srgbClr val="ABCB2A"/>
    <a:srgbClr val="0D0F11"/>
    <a:srgbClr val="E0E1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4" autoAdjust="0"/>
    <p:restoredTop sz="94693" autoAdjust="0"/>
  </p:normalViewPr>
  <p:slideViewPr>
    <p:cSldViewPr snapToGrid="0" snapToObjects="1">
      <p:cViewPr>
        <p:scale>
          <a:sx n="100" d="100"/>
          <a:sy n="100" d="100"/>
        </p:scale>
        <p:origin x="-124" y="4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02C5F5-9B05-46E1-941F-8F93EC02BC4A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4CB73CD6-7083-4006-AC41-164F8D926412}">
      <dgm:prSet phldrT="[Text]"/>
      <dgm:spPr/>
      <dgm:t>
        <a:bodyPr/>
        <a:lstStyle/>
        <a:p>
          <a:r>
            <a:rPr lang="da-DK" dirty="0" err="1" smtClean="0"/>
            <a:t>employee</a:t>
          </a:r>
          <a:r>
            <a:rPr lang="da-DK" dirty="0" smtClean="0"/>
            <a:t> passion</a:t>
          </a:r>
          <a:endParaRPr lang="da-DK" dirty="0"/>
        </a:p>
      </dgm:t>
    </dgm:pt>
    <dgm:pt modelId="{562832DA-DBE3-4125-BF55-722B9F9E9E9B}" type="parTrans" cxnId="{CAC5C37F-CA90-4B28-8EB1-EB0B3AB14645}">
      <dgm:prSet/>
      <dgm:spPr/>
      <dgm:t>
        <a:bodyPr/>
        <a:lstStyle/>
        <a:p>
          <a:endParaRPr lang="da-DK"/>
        </a:p>
      </dgm:t>
    </dgm:pt>
    <dgm:pt modelId="{438098D6-7FAA-4A35-9026-8D125A7C8DAC}" type="sibTrans" cxnId="{CAC5C37F-CA90-4B28-8EB1-EB0B3AB14645}">
      <dgm:prSet/>
      <dgm:spPr/>
      <dgm:t>
        <a:bodyPr/>
        <a:lstStyle/>
        <a:p>
          <a:endParaRPr lang="da-DK"/>
        </a:p>
      </dgm:t>
    </dgm:pt>
    <dgm:pt modelId="{99F29D95-9F90-464A-A282-930FA87F6B7A}">
      <dgm:prSet phldrT="[Text]"/>
      <dgm:spPr/>
      <dgm:t>
        <a:bodyPr/>
        <a:lstStyle/>
        <a:p>
          <a:r>
            <a:rPr lang="da-DK" dirty="0" err="1" smtClean="0"/>
            <a:t>company</a:t>
          </a:r>
          <a:r>
            <a:rPr lang="da-DK" dirty="0" smtClean="0"/>
            <a:t> purpose</a:t>
          </a:r>
          <a:endParaRPr lang="da-DK" dirty="0"/>
        </a:p>
      </dgm:t>
    </dgm:pt>
    <dgm:pt modelId="{DF330845-8119-4A51-8AFB-E15E1C0A0842}" type="parTrans" cxnId="{E11AA006-AB63-4CB6-9F16-7A6E91B9BB67}">
      <dgm:prSet/>
      <dgm:spPr/>
      <dgm:t>
        <a:bodyPr/>
        <a:lstStyle/>
        <a:p>
          <a:endParaRPr lang="da-DK"/>
        </a:p>
      </dgm:t>
    </dgm:pt>
    <dgm:pt modelId="{04709D36-554B-4032-83D1-96809B9C8D3F}" type="sibTrans" cxnId="{E11AA006-AB63-4CB6-9F16-7A6E91B9BB67}">
      <dgm:prSet/>
      <dgm:spPr/>
      <dgm:t>
        <a:bodyPr/>
        <a:lstStyle/>
        <a:p>
          <a:endParaRPr lang="da-DK"/>
        </a:p>
      </dgm:t>
    </dgm:pt>
    <dgm:pt modelId="{76490CBA-33BE-4CBC-A06B-4DFC0335C10D}" type="pres">
      <dgm:prSet presAssocID="{7602C5F5-9B05-46E1-941F-8F93EC02BC4A}" presName="compositeShape" presStyleCnt="0">
        <dgm:presLayoutVars>
          <dgm:chMax val="7"/>
          <dgm:dir/>
          <dgm:resizeHandles val="exact"/>
        </dgm:presLayoutVars>
      </dgm:prSet>
      <dgm:spPr/>
    </dgm:pt>
    <dgm:pt modelId="{BC9EECCC-7C32-42F0-A785-B87AE685D651}" type="pres">
      <dgm:prSet presAssocID="{4CB73CD6-7083-4006-AC41-164F8D926412}" presName="circ1" presStyleLbl="vennNode1" presStyleIdx="0" presStyleCnt="2"/>
      <dgm:spPr/>
      <dgm:t>
        <a:bodyPr/>
        <a:lstStyle/>
        <a:p>
          <a:endParaRPr lang="da-DK"/>
        </a:p>
      </dgm:t>
    </dgm:pt>
    <dgm:pt modelId="{4A8120C4-797D-4CA3-940E-DF7500A531DE}" type="pres">
      <dgm:prSet presAssocID="{4CB73CD6-7083-4006-AC41-164F8D92641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AB840A3E-0205-463E-BC61-9EA41E25D7B9}" type="pres">
      <dgm:prSet presAssocID="{99F29D95-9F90-464A-A282-930FA87F6B7A}" presName="circ2" presStyleLbl="vennNode1" presStyleIdx="1" presStyleCnt="2"/>
      <dgm:spPr/>
      <dgm:t>
        <a:bodyPr/>
        <a:lstStyle/>
        <a:p>
          <a:endParaRPr lang="da-DK"/>
        </a:p>
      </dgm:t>
    </dgm:pt>
    <dgm:pt modelId="{ACB0ECEE-BFB7-426A-A0B8-80C436A67534}" type="pres">
      <dgm:prSet presAssocID="{99F29D95-9F90-464A-A282-930FA87F6B7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a-DK"/>
        </a:p>
      </dgm:t>
    </dgm:pt>
  </dgm:ptLst>
  <dgm:cxnLst>
    <dgm:cxn modelId="{83E1E6AC-B13E-4D46-84E8-E68790E1497D}" type="presOf" srcId="{99F29D95-9F90-464A-A282-930FA87F6B7A}" destId="{ACB0ECEE-BFB7-426A-A0B8-80C436A67534}" srcOrd="1" destOrd="0" presId="urn:microsoft.com/office/officeart/2005/8/layout/venn1"/>
    <dgm:cxn modelId="{0F6BF7C6-6FE4-48B9-8D75-A3EE75308F24}" type="presOf" srcId="{99F29D95-9F90-464A-A282-930FA87F6B7A}" destId="{AB840A3E-0205-463E-BC61-9EA41E25D7B9}" srcOrd="0" destOrd="0" presId="urn:microsoft.com/office/officeart/2005/8/layout/venn1"/>
    <dgm:cxn modelId="{CAC5C37F-CA90-4B28-8EB1-EB0B3AB14645}" srcId="{7602C5F5-9B05-46E1-941F-8F93EC02BC4A}" destId="{4CB73CD6-7083-4006-AC41-164F8D926412}" srcOrd="0" destOrd="0" parTransId="{562832DA-DBE3-4125-BF55-722B9F9E9E9B}" sibTransId="{438098D6-7FAA-4A35-9026-8D125A7C8DAC}"/>
    <dgm:cxn modelId="{42A7F9B2-FD7F-4E78-9410-3712A497954C}" type="presOf" srcId="{4CB73CD6-7083-4006-AC41-164F8D926412}" destId="{4A8120C4-797D-4CA3-940E-DF7500A531DE}" srcOrd="1" destOrd="0" presId="urn:microsoft.com/office/officeart/2005/8/layout/venn1"/>
    <dgm:cxn modelId="{D4CF5036-CEDF-4371-965F-46A3ED8ECD36}" type="presOf" srcId="{7602C5F5-9B05-46E1-941F-8F93EC02BC4A}" destId="{76490CBA-33BE-4CBC-A06B-4DFC0335C10D}" srcOrd="0" destOrd="0" presId="urn:microsoft.com/office/officeart/2005/8/layout/venn1"/>
    <dgm:cxn modelId="{8F11ADC2-2DD0-4AD4-A9D1-C50C9EA8BB06}" type="presOf" srcId="{4CB73CD6-7083-4006-AC41-164F8D926412}" destId="{BC9EECCC-7C32-42F0-A785-B87AE685D651}" srcOrd="0" destOrd="0" presId="urn:microsoft.com/office/officeart/2005/8/layout/venn1"/>
    <dgm:cxn modelId="{E11AA006-AB63-4CB6-9F16-7A6E91B9BB67}" srcId="{7602C5F5-9B05-46E1-941F-8F93EC02BC4A}" destId="{99F29D95-9F90-464A-A282-930FA87F6B7A}" srcOrd="1" destOrd="0" parTransId="{DF330845-8119-4A51-8AFB-E15E1C0A0842}" sibTransId="{04709D36-554B-4032-83D1-96809B9C8D3F}"/>
    <dgm:cxn modelId="{A7E45B0D-A08F-4E3D-AAD8-3C00093F0AB1}" type="presParOf" srcId="{76490CBA-33BE-4CBC-A06B-4DFC0335C10D}" destId="{BC9EECCC-7C32-42F0-A785-B87AE685D651}" srcOrd="0" destOrd="0" presId="urn:microsoft.com/office/officeart/2005/8/layout/venn1"/>
    <dgm:cxn modelId="{63DC818B-F3D7-45ED-8BDF-A5735C634AA6}" type="presParOf" srcId="{76490CBA-33BE-4CBC-A06B-4DFC0335C10D}" destId="{4A8120C4-797D-4CA3-940E-DF7500A531DE}" srcOrd="1" destOrd="0" presId="urn:microsoft.com/office/officeart/2005/8/layout/venn1"/>
    <dgm:cxn modelId="{2EEA732A-1E0F-41D4-99ED-8D8B6D5985DA}" type="presParOf" srcId="{76490CBA-33BE-4CBC-A06B-4DFC0335C10D}" destId="{AB840A3E-0205-463E-BC61-9EA41E25D7B9}" srcOrd="2" destOrd="0" presId="urn:microsoft.com/office/officeart/2005/8/layout/venn1"/>
    <dgm:cxn modelId="{0F46D7F0-FA59-4488-95A4-54C421B2C110}" type="presParOf" srcId="{76490CBA-33BE-4CBC-A06B-4DFC0335C10D}" destId="{ACB0ECEE-BFB7-426A-A0B8-80C436A67534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9EECCC-7C32-42F0-A785-B87AE685D651}">
      <dsp:nvSpPr>
        <dsp:cNvPr id="0" name=""/>
        <dsp:cNvSpPr/>
      </dsp:nvSpPr>
      <dsp:spPr>
        <a:xfrm>
          <a:off x="1711804" y="7638"/>
          <a:ext cx="2793010" cy="279301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3100" kern="1200" dirty="0" err="1" smtClean="0"/>
            <a:t>employee</a:t>
          </a:r>
          <a:r>
            <a:rPr lang="da-DK" sz="3100" kern="1200" dirty="0" smtClean="0"/>
            <a:t> passion</a:t>
          </a:r>
          <a:endParaRPr lang="da-DK" sz="3100" kern="1200" dirty="0"/>
        </a:p>
      </dsp:txBody>
      <dsp:txXfrm>
        <a:off x="2101819" y="336994"/>
        <a:ext cx="1610384" cy="2134298"/>
      </dsp:txXfrm>
    </dsp:sp>
    <dsp:sp modelId="{AB840A3E-0205-463E-BC61-9EA41E25D7B9}">
      <dsp:nvSpPr>
        <dsp:cNvPr id="0" name=""/>
        <dsp:cNvSpPr/>
      </dsp:nvSpPr>
      <dsp:spPr>
        <a:xfrm>
          <a:off x="3724784" y="7638"/>
          <a:ext cx="2793010" cy="279301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3100" kern="1200" dirty="0" err="1" smtClean="0"/>
            <a:t>company</a:t>
          </a:r>
          <a:r>
            <a:rPr lang="da-DK" sz="3100" kern="1200" dirty="0" smtClean="0"/>
            <a:t> purpose</a:t>
          </a:r>
          <a:endParaRPr lang="da-DK" sz="3100" kern="1200" dirty="0"/>
        </a:p>
      </dsp:txBody>
      <dsp:txXfrm>
        <a:off x="4517396" y="336994"/>
        <a:ext cx="1610384" cy="21342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0128B-5ABE-4427-8335-0C139C403A8E}" type="datetimeFigureOut">
              <a:rPr lang="da-DK" smtClean="0"/>
              <a:t>24-09-2018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786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7B71D2-87BA-4C6A-81FD-EF794411AD7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12179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l="50000"/>
          <a:stretch/>
        </p:blipFill>
        <p:spPr>
          <a:xfrm>
            <a:off x="0" y="3106878"/>
            <a:ext cx="5051464" cy="13485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 anchor="b"/>
          <a:lstStyle/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700338"/>
            <a:ext cx="7086600" cy="1528762"/>
          </a:xfrm>
        </p:spPr>
        <p:txBody>
          <a:bodyPr/>
          <a:lstStyle>
            <a:lvl1pPr marL="360000" indent="-360000" algn="l">
              <a:buClr>
                <a:srgbClr val="646568"/>
              </a:buClr>
              <a:buFont typeface="Lucida Grande"/>
              <a:buChar char="&gt;"/>
              <a:defRPr>
                <a:solidFill>
                  <a:srgbClr val="64656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subtitle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737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/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24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/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8165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/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1996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/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988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/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616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/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9393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/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9393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/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9393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/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9393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/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939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0000" indent="-360000">
              <a:defRPr>
                <a:solidFill>
                  <a:srgbClr val="646568"/>
                </a:solidFill>
              </a:defRPr>
            </a:lvl1pPr>
            <a:lvl2pPr>
              <a:defRPr>
                <a:solidFill>
                  <a:srgbClr val="646568"/>
                </a:solidFill>
              </a:defRPr>
            </a:lvl2pPr>
            <a:lvl3pPr>
              <a:defRPr>
                <a:solidFill>
                  <a:srgbClr val="646568"/>
                </a:solidFill>
              </a:defRPr>
            </a:lvl3pPr>
            <a:lvl4pPr>
              <a:defRPr>
                <a:solidFill>
                  <a:srgbClr val="646568"/>
                </a:solidFill>
              </a:defRPr>
            </a:lvl4pPr>
            <a:lvl5pPr>
              <a:defRPr>
                <a:solidFill>
                  <a:srgbClr val="646568"/>
                </a:solidFill>
              </a:defRPr>
            </a:lvl5pPr>
          </a:lstStyle>
          <a:p>
            <a:pPr lvl="0"/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text</a:t>
            </a:r>
            <a:r>
              <a:rPr lang="da-DK" dirty="0" smtClean="0"/>
              <a:t> </a:t>
            </a:r>
            <a:r>
              <a:rPr lang="da-DK" dirty="0" err="1" smtClean="0"/>
              <a:t>styles</a:t>
            </a:r>
            <a:endParaRPr lang="da-DK" dirty="0" smtClean="0"/>
          </a:p>
          <a:p>
            <a:pPr lvl="1"/>
            <a:r>
              <a:rPr lang="da-DK" dirty="0" smtClean="0"/>
              <a:t>Second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2"/>
            <a:r>
              <a:rPr lang="da-DK" dirty="0" smtClean="0"/>
              <a:t>Third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3"/>
            <a:r>
              <a:rPr lang="da-DK" dirty="0" err="1" smtClean="0"/>
              <a:t>Fourth</a:t>
            </a:r>
            <a:r>
              <a:rPr lang="da-DK" dirty="0" smtClean="0"/>
              <a:t>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4"/>
            <a:r>
              <a:rPr lang="da-DK" dirty="0" smtClean="0"/>
              <a:t>Fifth </a:t>
            </a:r>
            <a:r>
              <a:rPr lang="da-DK" dirty="0" err="1" smtClean="0"/>
              <a:t>level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/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 userDrawn="1"/>
        </p:nvSpPr>
        <p:spPr>
          <a:xfrm>
            <a:off x="457200" y="127142"/>
            <a:ext cx="8229600" cy="559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60000" indent="-360000" algn="l" defTabSz="457200" rtl="0" eaLnBrk="1" latinLnBrk="0" hangingPunct="1">
              <a:spcBef>
                <a:spcPct val="0"/>
              </a:spcBef>
              <a:buClr>
                <a:srgbClr val="ABCB2A"/>
              </a:buClr>
              <a:buSzPct val="100000"/>
              <a:buFont typeface="Lucida Grande"/>
              <a:buChar char="&gt;"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0299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/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289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/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289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text</a:t>
            </a:r>
            <a:r>
              <a:rPr lang="da-DK" dirty="0" smtClean="0"/>
              <a:t> </a:t>
            </a:r>
            <a:r>
              <a:rPr lang="da-DK" dirty="0" err="1" smtClean="0"/>
              <a:t>styles</a:t>
            </a:r>
            <a:endParaRPr lang="da-DK" dirty="0" smtClean="0"/>
          </a:p>
          <a:p>
            <a:pPr lvl="1"/>
            <a:r>
              <a:rPr lang="da-DK" dirty="0" smtClean="0"/>
              <a:t>Second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2"/>
            <a:r>
              <a:rPr lang="da-DK" dirty="0" smtClean="0"/>
              <a:t>Third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3"/>
            <a:r>
              <a:rPr lang="da-DK" dirty="0" err="1" smtClean="0"/>
              <a:t>Fourth</a:t>
            </a:r>
            <a:r>
              <a:rPr lang="da-DK" dirty="0" smtClean="0"/>
              <a:t>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4"/>
            <a:r>
              <a:rPr lang="da-DK" dirty="0" smtClean="0"/>
              <a:t>Fifth </a:t>
            </a:r>
            <a:r>
              <a:rPr lang="da-DK" dirty="0" err="1" smtClean="0"/>
              <a:t>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27142"/>
            <a:ext cx="8229600" cy="559136"/>
          </a:xfrm>
        </p:spPr>
        <p:txBody>
          <a:bodyPr/>
          <a:lstStyle/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7669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l="1" r="55278"/>
          <a:stretch/>
        </p:blipFill>
        <p:spPr>
          <a:xfrm>
            <a:off x="4728842" y="3077881"/>
            <a:ext cx="4415158" cy="131781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text</a:t>
            </a:r>
            <a:r>
              <a:rPr lang="da-DK" dirty="0" smtClean="0"/>
              <a:t> </a:t>
            </a:r>
            <a:r>
              <a:rPr lang="da-DK" dirty="0" err="1" smtClean="0"/>
              <a:t>styles</a:t>
            </a:r>
            <a:endParaRPr lang="da-DK" dirty="0" smtClean="0"/>
          </a:p>
          <a:p>
            <a:pPr lvl="1"/>
            <a:r>
              <a:rPr lang="da-DK" dirty="0" smtClean="0"/>
              <a:t>Second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2"/>
            <a:r>
              <a:rPr lang="da-DK" dirty="0" smtClean="0"/>
              <a:t>Third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3"/>
            <a:r>
              <a:rPr lang="da-DK" dirty="0" err="1" smtClean="0"/>
              <a:t>Fourth</a:t>
            </a:r>
            <a:r>
              <a:rPr lang="da-DK" dirty="0" smtClean="0"/>
              <a:t>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4"/>
            <a:r>
              <a:rPr lang="da-DK" dirty="0" smtClean="0"/>
              <a:t>Fifth </a:t>
            </a:r>
            <a:r>
              <a:rPr lang="da-DK" dirty="0" err="1" smtClean="0"/>
              <a:t>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27142"/>
            <a:ext cx="8229600" cy="559136"/>
          </a:xfrm>
        </p:spPr>
        <p:txBody>
          <a:bodyPr/>
          <a:lstStyle/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7669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/>
          <a:srcRect l="78892"/>
          <a:stretch/>
        </p:blipFill>
        <p:spPr>
          <a:xfrm>
            <a:off x="0" y="3570941"/>
            <a:ext cx="3745190" cy="236838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text</a:t>
            </a:r>
            <a:r>
              <a:rPr lang="da-DK" dirty="0" smtClean="0"/>
              <a:t> </a:t>
            </a:r>
            <a:r>
              <a:rPr lang="da-DK" dirty="0" err="1" smtClean="0"/>
              <a:t>styles</a:t>
            </a:r>
            <a:endParaRPr lang="da-DK" dirty="0" smtClean="0"/>
          </a:p>
          <a:p>
            <a:pPr lvl="1"/>
            <a:r>
              <a:rPr lang="da-DK" dirty="0" smtClean="0"/>
              <a:t>Second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2"/>
            <a:r>
              <a:rPr lang="da-DK" dirty="0" smtClean="0"/>
              <a:t>Third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3"/>
            <a:r>
              <a:rPr lang="da-DK" dirty="0" err="1" smtClean="0"/>
              <a:t>Fourth</a:t>
            </a:r>
            <a:r>
              <a:rPr lang="da-DK" dirty="0" smtClean="0"/>
              <a:t>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4"/>
            <a:r>
              <a:rPr lang="da-DK" dirty="0" smtClean="0"/>
              <a:t>Fifth </a:t>
            </a:r>
            <a:r>
              <a:rPr lang="da-DK" dirty="0" err="1" smtClean="0"/>
              <a:t>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27142"/>
            <a:ext cx="8229600" cy="559136"/>
          </a:xfrm>
        </p:spPr>
        <p:txBody>
          <a:bodyPr/>
          <a:lstStyle/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741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/>
          <a:srcRect r="42978"/>
          <a:stretch/>
        </p:blipFill>
        <p:spPr>
          <a:xfrm>
            <a:off x="4842218" y="1779660"/>
            <a:ext cx="4301782" cy="10070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3305176"/>
            <a:ext cx="7772400" cy="1021556"/>
          </a:xfrm>
        </p:spPr>
        <p:txBody>
          <a:bodyPr anchor="t">
            <a:normAutofit/>
          </a:bodyPr>
          <a:lstStyle>
            <a:lvl1pPr algn="l">
              <a:defRPr sz="2400" b="1" cap="none"/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>
            <a:normAutofit/>
          </a:bodyPr>
          <a:lstStyle>
            <a:lvl1pPr marL="360000" indent="-360000">
              <a:buFont typeface="Lucida Grande"/>
              <a:buChar char="&gt;"/>
              <a:defRPr sz="1400">
                <a:solidFill>
                  <a:srgbClr val="646568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text</a:t>
            </a:r>
            <a:r>
              <a:rPr lang="da-DK" dirty="0" smtClean="0"/>
              <a:t> </a:t>
            </a:r>
            <a:r>
              <a:rPr lang="da-DK" dirty="0" err="1" smtClean="0"/>
              <a:t>styles</a:t>
            </a:r>
            <a:endParaRPr lang="da-DK" dirty="0" smtClean="0"/>
          </a:p>
        </p:txBody>
      </p:sp>
    </p:spTree>
    <p:extLst>
      <p:ext uri="{BB962C8B-B14F-4D97-AF65-F5344CB8AC3E}">
        <p14:creationId xmlns:p14="http://schemas.microsoft.com/office/powerpoint/2010/main" val="37831790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r="24714"/>
          <a:stretch/>
        </p:blipFill>
        <p:spPr>
          <a:xfrm>
            <a:off x="4917889" y="3545680"/>
            <a:ext cx="4226111" cy="7493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4774"/>
            <a:ext cx="4038600" cy="254555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4774"/>
            <a:ext cx="4038600" cy="254555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27142"/>
            <a:ext cx="8229600" cy="559136"/>
          </a:xfrm>
        </p:spPr>
        <p:txBody>
          <a:bodyPr/>
          <a:lstStyle/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8163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3167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82990"/>
            <a:ext cx="4040188" cy="3103384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003167"/>
            <a:ext cx="4041775" cy="479822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482990"/>
            <a:ext cx="4041775" cy="3103384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27142"/>
            <a:ext cx="8229600" cy="559136"/>
          </a:xfrm>
        </p:spPr>
        <p:txBody>
          <a:bodyPr/>
          <a:lstStyle/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8103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142"/>
            <a:ext cx="8229600" cy="559136"/>
          </a:xfrm>
        </p:spPr>
        <p:txBody>
          <a:bodyPr/>
          <a:lstStyle/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0554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997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815975"/>
            <a:ext cx="9144000" cy="3996000"/>
          </a:xfrm>
          <a:blipFill rotWithShape="1"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Picture</a:t>
            </a:r>
          </a:p>
          <a:p>
            <a:r>
              <a:rPr lang="en-US" dirty="0" smtClean="0"/>
              <a:t>3500x1530px</a:t>
            </a:r>
          </a:p>
          <a:p>
            <a:r>
              <a:rPr lang="en-US" dirty="0" smtClean="0"/>
              <a:t>25,4x11,1cm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/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2753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l="50000"/>
          <a:stretch/>
        </p:blipFill>
        <p:spPr>
          <a:xfrm>
            <a:off x="0" y="3077883"/>
            <a:ext cx="5048142" cy="13476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26844"/>
            <a:ext cx="3008313" cy="871538"/>
          </a:xfrm>
        </p:spPr>
        <p:txBody>
          <a:bodyPr anchor="b"/>
          <a:lstStyle>
            <a:lvl1pPr marL="0" indent="0" algn="l">
              <a:buFontTx/>
              <a:buNone/>
              <a:defRPr sz="1400" b="1">
                <a:solidFill>
                  <a:srgbClr val="646568"/>
                </a:solidFill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23114"/>
            <a:ext cx="5111750" cy="3571509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text</a:t>
            </a:r>
            <a:r>
              <a:rPr lang="da-DK" dirty="0" smtClean="0"/>
              <a:t> </a:t>
            </a:r>
            <a:r>
              <a:rPr lang="da-DK" dirty="0" err="1" smtClean="0"/>
              <a:t>styles</a:t>
            </a:r>
            <a:endParaRPr lang="da-DK" dirty="0" smtClean="0"/>
          </a:p>
          <a:p>
            <a:pPr lvl="1"/>
            <a:r>
              <a:rPr lang="da-DK" dirty="0" smtClean="0"/>
              <a:t>Second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2"/>
            <a:r>
              <a:rPr lang="da-DK" dirty="0" smtClean="0"/>
              <a:t>Third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3"/>
            <a:r>
              <a:rPr lang="da-DK" dirty="0" err="1" smtClean="0"/>
              <a:t>Fourth</a:t>
            </a:r>
            <a:r>
              <a:rPr lang="da-DK" dirty="0" smtClean="0"/>
              <a:t>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4"/>
            <a:r>
              <a:rPr lang="da-DK" dirty="0" smtClean="0"/>
              <a:t>Fifth </a:t>
            </a:r>
            <a:r>
              <a:rPr lang="da-DK" dirty="0" err="1" smtClean="0"/>
              <a:t>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898382"/>
            <a:ext cx="3008313" cy="269624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text</a:t>
            </a:r>
            <a:r>
              <a:rPr lang="da-DK" dirty="0" smtClean="0"/>
              <a:t> </a:t>
            </a:r>
            <a:r>
              <a:rPr lang="da-DK" dirty="0" err="1" smtClean="0"/>
              <a:t>styles</a:t>
            </a:r>
            <a:endParaRPr lang="da-DK" dirty="0" smtClean="0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457200" y="127142"/>
            <a:ext cx="8229600" cy="559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60000" indent="-360000" algn="l" defTabSz="457200" rtl="0" eaLnBrk="1" latinLnBrk="0" hangingPunct="1">
              <a:spcBef>
                <a:spcPct val="0"/>
              </a:spcBef>
              <a:buClr>
                <a:srgbClr val="ABCB2A"/>
              </a:buClr>
              <a:buSzPct val="100000"/>
              <a:buFont typeface="Lucida Grande"/>
              <a:buChar char="&gt;"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3244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r="36159"/>
          <a:stretch/>
        </p:blipFill>
        <p:spPr>
          <a:xfrm>
            <a:off x="5560359" y="3213100"/>
            <a:ext cx="3583641" cy="749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8689" y="1374773"/>
            <a:ext cx="1408112" cy="1024253"/>
          </a:xfrm>
        </p:spPr>
        <p:txBody>
          <a:bodyPr anchor="b">
            <a:normAutofit/>
          </a:bodyPr>
          <a:lstStyle>
            <a:lvl1pPr marL="0" indent="0" algn="l">
              <a:buFontTx/>
              <a:buNone/>
              <a:defRPr sz="1400" b="1">
                <a:solidFill>
                  <a:srgbClr val="646568"/>
                </a:solidFill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374774"/>
            <a:ext cx="5486400" cy="30861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78689" y="2399026"/>
            <a:ext cx="1408112" cy="10466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457200" y="127142"/>
            <a:ext cx="8229600" cy="559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60000" indent="-360000" algn="l" defTabSz="457200" rtl="0" eaLnBrk="1" latinLnBrk="0" hangingPunct="1">
              <a:spcBef>
                <a:spcPct val="0"/>
              </a:spcBef>
              <a:buClr>
                <a:srgbClr val="ABCB2A"/>
              </a:buClr>
              <a:buSzPct val="100000"/>
              <a:buFont typeface="Lucida Grande"/>
              <a:buChar char="&gt;"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2412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6128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99594"/>
            <a:ext cx="2057400" cy="3575019"/>
          </a:xfrm>
        </p:spPr>
        <p:txBody>
          <a:bodyPr vert="eaVert" anchor="b"/>
          <a:lstStyle>
            <a:lvl1pPr marL="360000" indent="-360000">
              <a:buFont typeface="Lucida Grande"/>
              <a:buChar char="&gt;"/>
              <a:defRPr/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99594"/>
            <a:ext cx="6019800" cy="3575019"/>
          </a:xfrm>
        </p:spPr>
        <p:txBody>
          <a:bodyPr vert="eaVert"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/>
          <a:srcRect r="57779"/>
          <a:stretch/>
        </p:blipFill>
        <p:spPr>
          <a:xfrm>
            <a:off x="7366000" y="134039"/>
            <a:ext cx="1778000" cy="562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6640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411510"/>
            <a:ext cx="8229600" cy="857250"/>
          </a:xfrm>
        </p:spPr>
        <p:txBody>
          <a:bodyPr>
            <a:noAutofit/>
          </a:bodyPr>
          <a:lstStyle>
            <a:lvl1pPr algn="l">
              <a:defRPr sz="3600" b="1"/>
            </a:lvl1pPr>
          </a:lstStyle>
          <a:p>
            <a:r>
              <a:rPr lang="da-DK" noProof="0" dirty="0" err="1" smtClean="0"/>
              <a:t>Click</a:t>
            </a:r>
            <a:r>
              <a:rPr lang="da-DK" noProof="0" dirty="0" smtClean="0"/>
              <a:t> to </a:t>
            </a:r>
            <a:r>
              <a:rPr lang="da-DK" noProof="0" dirty="0" err="1" smtClean="0"/>
              <a:t>edit</a:t>
            </a:r>
            <a:r>
              <a:rPr lang="da-DK" noProof="0" dirty="0" smtClean="0"/>
              <a:t> Master </a:t>
            </a:r>
            <a:r>
              <a:rPr lang="da-DK" noProof="0" dirty="0" err="1" smtClean="0"/>
              <a:t>title</a:t>
            </a:r>
            <a:r>
              <a:rPr lang="da-DK" noProof="0" dirty="0" smtClean="0"/>
              <a:t> </a:t>
            </a:r>
            <a:r>
              <a:rPr lang="da-DK" noProof="0" dirty="0" err="1" smtClean="0"/>
              <a:t>style</a:t>
            </a:r>
            <a:endParaRPr lang="da-DK" noProof="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383619"/>
            <a:ext cx="8229600" cy="2808312"/>
          </a:xfrm>
        </p:spPr>
        <p:txBody>
          <a:bodyPr/>
          <a:lstStyle/>
          <a:p>
            <a:pPr lvl="0"/>
            <a:r>
              <a:rPr lang="da-DK" noProof="0" dirty="0" err="1" smtClean="0"/>
              <a:t>Click</a:t>
            </a:r>
            <a:r>
              <a:rPr lang="da-DK" noProof="0" dirty="0" smtClean="0"/>
              <a:t> to </a:t>
            </a:r>
            <a:r>
              <a:rPr lang="da-DK" noProof="0" dirty="0" err="1" smtClean="0"/>
              <a:t>edit</a:t>
            </a:r>
            <a:r>
              <a:rPr lang="da-DK" noProof="0" dirty="0" smtClean="0"/>
              <a:t> Master </a:t>
            </a:r>
            <a:r>
              <a:rPr lang="da-DK" noProof="0" dirty="0" err="1" smtClean="0"/>
              <a:t>text</a:t>
            </a:r>
            <a:r>
              <a:rPr lang="da-DK" noProof="0" dirty="0" smtClean="0"/>
              <a:t> </a:t>
            </a:r>
            <a:r>
              <a:rPr lang="da-DK" noProof="0" dirty="0" err="1" smtClean="0"/>
              <a:t>styles</a:t>
            </a:r>
            <a:endParaRPr lang="da-DK" noProof="0" dirty="0" smtClean="0"/>
          </a:p>
          <a:p>
            <a:pPr lvl="1"/>
            <a:r>
              <a:rPr lang="da-DK" noProof="0" dirty="0" smtClean="0"/>
              <a:t>Second </a:t>
            </a:r>
            <a:r>
              <a:rPr lang="da-DK" noProof="0" dirty="0" err="1" smtClean="0"/>
              <a:t>level</a:t>
            </a:r>
            <a:endParaRPr lang="da-DK" noProof="0" dirty="0" smtClean="0"/>
          </a:p>
          <a:p>
            <a:pPr lvl="2"/>
            <a:r>
              <a:rPr lang="da-DK" noProof="0" dirty="0" smtClean="0"/>
              <a:t>Third </a:t>
            </a:r>
            <a:r>
              <a:rPr lang="da-DK" noProof="0" dirty="0" err="1" smtClean="0"/>
              <a:t>level</a:t>
            </a:r>
            <a:endParaRPr lang="da-DK" noProof="0" dirty="0" smtClean="0"/>
          </a:p>
          <a:p>
            <a:pPr lvl="3"/>
            <a:r>
              <a:rPr lang="da-DK" noProof="0" dirty="0" err="1" smtClean="0"/>
              <a:t>Fourth</a:t>
            </a:r>
            <a:r>
              <a:rPr lang="da-DK" noProof="0" dirty="0" smtClean="0"/>
              <a:t> </a:t>
            </a:r>
            <a:r>
              <a:rPr lang="da-DK" noProof="0" dirty="0" err="1" smtClean="0"/>
              <a:t>level</a:t>
            </a:r>
            <a:endParaRPr lang="da-DK" noProof="0" dirty="0" smtClean="0"/>
          </a:p>
          <a:p>
            <a:pPr lvl="4"/>
            <a:r>
              <a:rPr lang="da-DK" noProof="0" dirty="0" smtClean="0"/>
              <a:t>Fifth </a:t>
            </a:r>
            <a:r>
              <a:rPr lang="da-DK" noProof="0" dirty="0" err="1" smtClean="0"/>
              <a:t>level</a:t>
            </a:r>
            <a:endParaRPr lang="da-DK" noProof="0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1" y="4731544"/>
            <a:ext cx="1090613" cy="3095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3B5DE9-5FE5-484E-9739-2F457CB5E96B}" type="datetime1">
              <a:rPr lang="da-DK"/>
              <a:pPr>
                <a:defRPr/>
              </a:pPr>
              <a:t>24-09-2018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2411414" y="4731544"/>
            <a:ext cx="4105275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79574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/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 userDrawn="1"/>
        </p:nvSpPr>
        <p:spPr>
          <a:xfrm>
            <a:off x="457200" y="1019755"/>
            <a:ext cx="8229600" cy="559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60000" indent="-360000" algn="l" defTabSz="457200" rtl="0" eaLnBrk="1" latinLnBrk="0" hangingPunct="1">
              <a:spcBef>
                <a:spcPct val="0"/>
              </a:spcBef>
              <a:buClr>
                <a:srgbClr val="ABCB2A"/>
              </a:buClr>
              <a:buSzPct val="100000"/>
              <a:buFont typeface="Lucida Grande"/>
              <a:buChar char="&gt;"/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850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omputerome001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/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912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/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521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/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21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/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036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7190"/>
            <a:ext cx="9144000" cy="3997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/>
          <a:srcRect r="33351"/>
          <a:stretch/>
        </p:blipFill>
        <p:spPr>
          <a:xfrm>
            <a:off x="6307414" y="134299"/>
            <a:ext cx="2836586" cy="5681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443" y="162043"/>
            <a:ext cx="1308100" cy="4953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810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 userDrawn="1"/>
        </p:nvCxnSpPr>
        <p:spPr>
          <a:xfrm>
            <a:off x="0" y="815638"/>
            <a:ext cx="9144000" cy="0"/>
          </a:xfrm>
          <a:prstGeom prst="line">
            <a:avLst/>
          </a:prstGeom>
          <a:ln w="6350" cmpd="sng">
            <a:solidFill>
              <a:srgbClr val="64656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4822826"/>
            <a:ext cx="9144000" cy="320674"/>
          </a:xfrm>
          <a:prstGeom prst="rect">
            <a:avLst/>
          </a:prstGeom>
          <a:solidFill>
            <a:srgbClr val="ABCB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6000"/>
            <a:ext cx="8229600" cy="559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23115"/>
            <a:ext cx="8229600" cy="35715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8504252" y="4822826"/>
            <a:ext cx="356195" cy="320674"/>
          </a:xfrm>
          <a:prstGeom prst="rect">
            <a:avLst/>
          </a:prstGeom>
        </p:spPr>
        <p:txBody>
          <a:bodyPr lIns="0" rIns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noProof="0" smtClean="0"/>
              <a:t>S</a:t>
            </a:r>
            <a:endParaRPr lang="en-GB" b="1" noProof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7193358" y="4822826"/>
            <a:ext cx="1179117" cy="32067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6CCE793-FAE5-4341-BBB8-7D21CBB9B2CB}" type="datetime3">
              <a:rPr lang="en-GB" b="0" noProof="0" smtClean="0"/>
              <a:t>24 September, 2018</a:t>
            </a:fld>
            <a:endParaRPr lang="en-GB" b="0" noProof="0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8442325" y="4956175"/>
            <a:ext cx="0" cy="81757"/>
          </a:xfrm>
          <a:prstGeom prst="line">
            <a:avLst/>
          </a:prstGeom>
          <a:ln w="635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8574102" y="4822826"/>
            <a:ext cx="356195" cy="320674"/>
          </a:xfrm>
          <a:prstGeom prst="rect">
            <a:avLst/>
          </a:prstGeom>
        </p:spPr>
        <p:txBody>
          <a:bodyPr lIns="0" rIns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000D4D2-310E-E040-9A4D-01712E7A9DC2}" type="slidenum">
              <a:rPr lang="en-GB" b="1" noProof="0" smtClean="0"/>
              <a:t>‹#›</a:t>
            </a:fld>
            <a:endParaRPr lang="en-GB" b="1" noProof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24" y="4956175"/>
            <a:ext cx="1823452" cy="50800"/>
          </a:xfrm>
          <a:prstGeom prst="rect">
            <a:avLst/>
          </a:prstGeom>
        </p:spPr>
      </p:pic>
      <p:sp>
        <p:nvSpPr>
          <p:cNvPr id="21" name="Rectangle 20"/>
          <p:cNvSpPr/>
          <p:nvPr userDrawn="1"/>
        </p:nvSpPr>
        <p:spPr>
          <a:xfrm>
            <a:off x="0" y="4788691"/>
            <a:ext cx="9144000" cy="32673"/>
          </a:xfrm>
          <a:prstGeom prst="rect">
            <a:avLst/>
          </a:prstGeom>
          <a:solidFill>
            <a:srgbClr val="E0E1E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162319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81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60" r:id="rId22"/>
    <p:sldLayoutId id="2147483661" r:id="rId23"/>
    <p:sldLayoutId id="2147483662" r:id="rId24"/>
    <p:sldLayoutId id="2147483651" r:id="rId25"/>
    <p:sldLayoutId id="2147483652" r:id="rId26"/>
    <p:sldLayoutId id="2147483653" r:id="rId27"/>
    <p:sldLayoutId id="2147483654" r:id="rId28"/>
    <p:sldLayoutId id="2147483655" r:id="rId29"/>
    <p:sldLayoutId id="2147483656" r:id="rId30"/>
    <p:sldLayoutId id="2147483657" r:id="rId31"/>
    <p:sldLayoutId id="2147483658" r:id="rId32"/>
    <p:sldLayoutId id="2147483659" r:id="rId33"/>
    <p:sldLayoutId id="2147483682" r:id="rId34"/>
  </p:sldLayoutIdLst>
  <p:timing>
    <p:tnLst>
      <p:par>
        <p:cTn id="1" dur="indefinite" restart="never" nodeType="tmRoot"/>
      </p:par>
    </p:tnLst>
  </p:timing>
  <p:txStyles>
    <p:titleStyle>
      <a:lvl1pPr marL="360000" indent="-360000" algn="l" defTabSz="457200" rtl="0" eaLnBrk="1" latinLnBrk="0" hangingPunct="1">
        <a:spcBef>
          <a:spcPct val="0"/>
        </a:spcBef>
        <a:buClr>
          <a:srgbClr val="ABCB2A"/>
        </a:buClr>
        <a:buSzPct val="100000"/>
        <a:buFont typeface="Lucida Grande"/>
        <a:buChar char="&gt;"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457200" rtl="0" eaLnBrk="1" latinLnBrk="0" hangingPunct="1">
        <a:spcBef>
          <a:spcPct val="20000"/>
        </a:spcBef>
        <a:buFont typeface="Lucida Grande"/>
        <a:buChar char="&gt;"/>
        <a:defRPr sz="1400" kern="1200">
          <a:solidFill>
            <a:srgbClr val="646568"/>
          </a:solidFill>
          <a:latin typeface="+mn-lt"/>
          <a:ea typeface="+mn-ea"/>
          <a:cs typeface="+mn-cs"/>
        </a:defRPr>
      </a:lvl1pPr>
      <a:lvl2pPr marL="540000" indent="-180000" algn="l" defTabSz="457200" rtl="0" eaLnBrk="1" latinLnBrk="0" hangingPunct="1">
        <a:spcBef>
          <a:spcPts val="0"/>
        </a:spcBef>
        <a:buFont typeface="Arial"/>
        <a:buChar char="–"/>
        <a:defRPr sz="1400" kern="1200">
          <a:solidFill>
            <a:srgbClr val="646568"/>
          </a:solidFill>
          <a:latin typeface="+mn-lt"/>
          <a:ea typeface="+mn-ea"/>
          <a:cs typeface="+mn-cs"/>
        </a:defRPr>
      </a:lvl2pPr>
      <a:lvl3pPr marL="720000" indent="-180000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rgbClr val="646568"/>
          </a:solidFill>
          <a:latin typeface="+mn-lt"/>
          <a:ea typeface="+mn-ea"/>
          <a:cs typeface="+mn-cs"/>
        </a:defRPr>
      </a:lvl3pPr>
      <a:lvl4pPr marL="900000" indent="-1800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rgbClr val="646568"/>
          </a:solidFill>
          <a:latin typeface="+mn-lt"/>
          <a:ea typeface="+mn-ea"/>
          <a:cs typeface="+mn-cs"/>
        </a:defRPr>
      </a:lvl4pPr>
      <a:lvl5pPr marL="1080000" indent="-1800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rgbClr val="646568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5756"/>
            <a:ext cx="8229600" cy="857250"/>
          </a:xfrm>
        </p:spPr>
        <p:txBody>
          <a:bodyPr/>
          <a:lstStyle/>
          <a:p>
            <a:r>
              <a:rPr lang="da-DK" dirty="0" err="1" smtClean="0"/>
              <a:t>Thoughts</a:t>
            </a:r>
            <a:r>
              <a:rPr lang="da-DK" dirty="0" smtClean="0"/>
              <a:t> </a:t>
            </a:r>
            <a:r>
              <a:rPr lang="da-DK" dirty="0" err="1" smtClean="0"/>
              <a:t>about</a:t>
            </a:r>
            <a:r>
              <a:rPr lang="da-DK" dirty="0" smtClean="0"/>
              <a:t> </a:t>
            </a:r>
            <a:r>
              <a:rPr lang="da-DK" dirty="0" err="1" smtClean="0"/>
              <a:t>Employee</a:t>
            </a:r>
            <a:r>
              <a:rPr lang="da-DK" dirty="0" smtClean="0"/>
              <a:t> </a:t>
            </a:r>
            <a:r>
              <a:rPr lang="da-DK" dirty="0" err="1" smtClean="0"/>
              <a:t>Advocacy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0542" y="1075582"/>
            <a:ext cx="3716858" cy="29439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a-DK" sz="2800" dirty="0" smtClean="0">
                <a:solidFill>
                  <a:schemeClr val="accent1"/>
                </a:solidFill>
              </a:rPr>
              <a:t>SIG-MARCOMMS</a:t>
            </a:r>
            <a:br>
              <a:rPr lang="da-DK" sz="2800" dirty="0" smtClean="0">
                <a:solidFill>
                  <a:schemeClr val="accent1"/>
                </a:solidFill>
              </a:rPr>
            </a:br>
            <a:r>
              <a:rPr lang="da-DK" sz="2800" dirty="0" smtClean="0">
                <a:solidFill>
                  <a:schemeClr val="accent1"/>
                </a:solidFill>
              </a:rPr>
              <a:t>28. September 2018, </a:t>
            </a:r>
            <a:r>
              <a:rPr lang="da-DK" sz="2800" dirty="0" smtClean="0">
                <a:solidFill>
                  <a:schemeClr val="accent1"/>
                </a:solidFill>
              </a:rPr>
              <a:t>Lissabon</a:t>
            </a:r>
          </a:p>
          <a:p>
            <a:pPr marL="0" indent="0">
              <a:buNone/>
            </a:pPr>
            <a:endParaRPr lang="da-DK" sz="28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da-DK" sz="28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da-DK" sz="28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da-DK" sz="1900" dirty="0" smtClean="0">
                <a:solidFill>
                  <a:schemeClr val="accent1"/>
                </a:solidFill>
              </a:rPr>
              <a:t>Gitte Kudsk, </a:t>
            </a:r>
            <a:r>
              <a:rPr lang="da-DK" sz="1900" dirty="0" err="1" smtClean="0">
                <a:solidFill>
                  <a:schemeClr val="accent1"/>
                </a:solidFill>
              </a:rPr>
              <a:t>DeiC</a:t>
            </a:r>
            <a:endParaRPr lang="da-DK" sz="11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Billedresultat for megaf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993" y="1344171"/>
            <a:ext cx="2617434" cy="261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10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7019"/>
            <a:ext cx="8229600" cy="857250"/>
          </a:xfrm>
        </p:spPr>
        <p:txBody>
          <a:bodyPr/>
          <a:lstStyle/>
          <a:p>
            <a:r>
              <a:rPr lang="da-DK" dirty="0" smtClean="0"/>
              <a:t>It </a:t>
            </a:r>
            <a:r>
              <a:rPr lang="da-DK" dirty="0" err="1" smtClean="0"/>
              <a:t>started</a:t>
            </a:r>
            <a:r>
              <a:rPr lang="da-DK" dirty="0" smtClean="0"/>
              <a:t> with a </a:t>
            </a:r>
            <a:r>
              <a:rPr lang="da-DK" dirty="0" err="1" smtClean="0"/>
              <a:t>frustation</a:t>
            </a:r>
            <a:r>
              <a:rPr lang="da-DK" dirty="0" smtClean="0"/>
              <a:t>…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19"/>
            <a:ext cx="5966178" cy="2808312"/>
          </a:xfrm>
        </p:spPr>
        <p:txBody>
          <a:bodyPr/>
          <a:lstStyle/>
          <a:p>
            <a:r>
              <a:rPr lang="da-DK" sz="2000" dirty="0" smtClean="0"/>
              <a:t>And </a:t>
            </a:r>
            <a:r>
              <a:rPr lang="da-DK" sz="2000" dirty="0" err="1" smtClean="0"/>
              <a:t>then</a:t>
            </a:r>
            <a:r>
              <a:rPr lang="da-DK" sz="2000" dirty="0" smtClean="0"/>
              <a:t> a book </a:t>
            </a:r>
            <a:r>
              <a:rPr lang="da-DK" sz="2000" dirty="0" err="1" smtClean="0"/>
              <a:t>appeared</a:t>
            </a:r>
            <a:r>
              <a:rPr lang="da-DK" sz="2000" dirty="0" smtClean="0"/>
              <a:t>…</a:t>
            </a:r>
          </a:p>
          <a:p>
            <a:r>
              <a:rPr lang="da-DK" sz="2000" dirty="0" smtClean="0"/>
              <a:t>Title: ”Give </a:t>
            </a:r>
            <a:r>
              <a:rPr lang="da-DK" sz="2000" dirty="0" smtClean="0"/>
              <a:t>the </a:t>
            </a:r>
            <a:r>
              <a:rPr lang="da-DK" sz="2000" dirty="0" err="1" smtClean="0"/>
              <a:t>word</a:t>
            </a:r>
            <a:r>
              <a:rPr lang="da-DK" sz="2000" dirty="0" smtClean="0"/>
              <a:t> to the </a:t>
            </a:r>
            <a:r>
              <a:rPr lang="da-DK" sz="2000" dirty="0" err="1" smtClean="0"/>
              <a:t>employees</a:t>
            </a:r>
            <a:r>
              <a:rPr lang="da-DK" sz="2000" dirty="0" smtClean="0"/>
              <a:t>” </a:t>
            </a:r>
          </a:p>
          <a:p>
            <a:endParaRPr lang="da-DK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256" y="1402293"/>
            <a:ext cx="1752600" cy="2609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8122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30886"/>
            <a:ext cx="8229600" cy="857250"/>
          </a:xfrm>
        </p:spPr>
        <p:txBody>
          <a:bodyPr/>
          <a:lstStyle/>
          <a:p>
            <a:r>
              <a:rPr lang="da-DK" dirty="0" smtClean="0"/>
              <a:t>The Common Purpose</a:t>
            </a:r>
            <a:endParaRPr lang="da-DK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9913064"/>
              </p:ext>
            </p:extLst>
          </p:nvPr>
        </p:nvGraphicFramePr>
        <p:xfrm>
          <a:off x="457200" y="1203676"/>
          <a:ext cx="8229600" cy="2808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7544" y="4067371"/>
            <a:ext cx="82604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b="1" i="1" dirty="0" err="1" smtClean="0"/>
              <a:t>Employee</a:t>
            </a:r>
            <a:r>
              <a:rPr lang="da-DK" sz="1600" b="1" i="1" dirty="0" smtClean="0"/>
              <a:t> </a:t>
            </a:r>
            <a:r>
              <a:rPr lang="da-DK" sz="1600" b="1" i="1" dirty="0" err="1" smtClean="0"/>
              <a:t>advocacy</a:t>
            </a:r>
            <a:r>
              <a:rPr lang="da-DK" sz="1600" b="1" i="1" dirty="0" smtClean="0"/>
              <a:t>: </a:t>
            </a:r>
            <a:r>
              <a:rPr lang="da-DK" sz="1600" i="1" dirty="0" err="1" smtClean="0"/>
              <a:t>When</a:t>
            </a:r>
            <a:r>
              <a:rPr lang="da-DK" sz="1600" i="1" dirty="0" smtClean="0"/>
              <a:t> an </a:t>
            </a:r>
            <a:r>
              <a:rPr lang="da-DK" sz="1600" i="1" dirty="0" err="1" smtClean="0"/>
              <a:t>employee</a:t>
            </a:r>
            <a:r>
              <a:rPr lang="da-DK" sz="1600" i="1" dirty="0" smtClean="0"/>
              <a:t> </a:t>
            </a:r>
            <a:r>
              <a:rPr lang="da-DK" sz="1600" i="1" dirty="0" err="1" smtClean="0"/>
              <a:t>shares</a:t>
            </a:r>
            <a:r>
              <a:rPr lang="da-DK" sz="1600" i="1" dirty="0" smtClean="0"/>
              <a:t> </a:t>
            </a:r>
            <a:r>
              <a:rPr lang="da-DK" sz="1600" i="1" dirty="0" err="1" smtClean="0"/>
              <a:t>updates</a:t>
            </a:r>
            <a:r>
              <a:rPr lang="da-DK" sz="1600" i="1" dirty="0" smtClean="0"/>
              <a:t> </a:t>
            </a:r>
            <a:r>
              <a:rPr lang="da-DK" sz="1600" i="1" dirty="0" err="1" smtClean="0"/>
              <a:t>about</a:t>
            </a:r>
            <a:r>
              <a:rPr lang="da-DK" sz="1600" i="1" dirty="0" smtClean="0"/>
              <a:t> the </a:t>
            </a:r>
            <a:r>
              <a:rPr lang="da-DK" sz="1600" i="1" dirty="0" err="1" smtClean="0"/>
              <a:t>common</a:t>
            </a:r>
            <a:r>
              <a:rPr lang="da-DK" sz="1600" i="1" dirty="0" smtClean="0"/>
              <a:t> purpose in his social </a:t>
            </a:r>
            <a:br>
              <a:rPr lang="da-DK" sz="1600" i="1" dirty="0" smtClean="0"/>
            </a:br>
            <a:r>
              <a:rPr lang="da-DK" sz="1600" i="1" dirty="0" err="1" smtClean="0"/>
              <a:t>network</a:t>
            </a:r>
            <a:r>
              <a:rPr lang="da-DK" sz="1600" i="1" dirty="0" smtClean="0"/>
              <a:t>, with the </a:t>
            </a:r>
            <a:r>
              <a:rPr lang="da-DK" sz="1600" i="1" dirty="0" err="1" smtClean="0"/>
              <a:t>company</a:t>
            </a:r>
            <a:r>
              <a:rPr lang="da-DK" sz="1600" i="1" dirty="0" smtClean="0"/>
              <a:t> or brand as part of the story.</a:t>
            </a:r>
            <a:endParaRPr lang="da-DK" sz="1600" i="1" dirty="0"/>
          </a:p>
        </p:txBody>
      </p:sp>
    </p:spTree>
    <p:extLst>
      <p:ext uri="{BB962C8B-B14F-4D97-AF65-F5344CB8AC3E}">
        <p14:creationId xmlns:p14="http://schemas.microsoft.com/office/powerpoint/2010/main" val="1770955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08308"/>
            <a:ext cx="8229600" cy="857250"/>
          </a:xfrm>
        </p:spPr>
        <p:txBody>
          <a:bodyPr/>
          <a:lstStyle/>
          <a:p>
            <a:r>
              <a:rPr lang="da-DK" dirty="0" err="1" smtClean="0"/>
              <a:t>Five</a:t>
            </a:r>
            <a:r>
              <a:rPr lang="da-DK" dirty="0" smtClean="0"/>
              <a:t> tips to </a:t>
            </a:r>
            <a:r>
              <a:rPr lang="da-DK" dirty="0" err="1" smtClean="0"/>
              <a:t>get</a:t>
            </a:r>
            <a:r>
              <a:rPr lang="da-DK" dirty="0" smtClean="0"/>
              <a:t> </a:t>
            </a:r>
            <a:r>
              <a:rPr lang="da-DK" dirty="0" err="1" smtClean="0"/>
              <a:t>you</a:t>
            </a:r>
            <a:r>
              <a:rPr lang="da-DK" dirty="0" smtClean="0"/>
              <a:t> </a:t>
            </a:r>
            <a:r>
              <a:rPr lang="da-DK" dirty="0" err="1" smtClean="0"/>
              <a:t>started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1800" dirty="0" err="1" smtClean="0"/>
              <a:t>Say</a:t>
            </a:r>
            <a:r>
              <a:rPr lang="da-DK" sz="1800" dirty="0" smtClean="0"/>
              <a:t> </a:t>
            </a:r>
            <a:r>
              <a:rPr lang="da-DK" sz="1800" dirty="0" err="1" smtClean="0"/>
              <a:t>loud</a:t>
            </a:r>
            <a:r>
              <a:rPr lang="da-DK" sz="1800" dirty="0" smtClean="0"/>
              <a:t> and clear, </a:t>
            </a:r>
            <a:r>
              <a:rPr lang="da-DK" sz="1800" dirty="0" err="1" smtClean="0"/>
              <a:t>that</a:t>
            </a:r>
            <a:r>
              <a:rPr lang="da-DK" sz="1800" dirty="0" smtClean="0"/>
              <a:t> the </a:t>
            </a:r>
            <a:r>
              <a:rPr lang="da-DK" sz="1800" dirty="0" err="1" smtClean="0"/>
              <a:t>employees</a:t>
            </a:r>
            <a:r>
              <a:rPr lang="da-DK" sz="1800" dirty="0" smtClean="0"/>
              <a:t> </a:t>
            </a:r>
            <a:r>
              <a:rPr lang="da-DK" sz="1800" dirty="0" err="1" smtClean="0"/>
              <a:t>are</a:t>
            </a:r>
            <a:r>
              <a:rPr lang="da-DK" sz="1800" dirty="0" smtClean="0"/>
              <a:t> </a:t>
            </a:r>
            <a:r>
              <a:rPr lang="da-DK" sz="1800" u="sng" dirty="0" err="1" smtClean="0"/>
              <a:t>allowed</a:t>
            </a:r>
            <a:r>
              <a:rPr lang="da-DK" sz="1800" dirty="0" smtClean="0"/>
              <a:t> to </a:t>
            </a:r>
            <a:r>
              <a:rPr lang="da-DK" sz="1800" dirty="0" err="1" smtClean="0"/>
              <a:t>share</a:t>
            </a:r>
            <a:r>
              <a:rPr lang="da-DK" sz="1800" dirty="0" smtClean="0"/>
              <a:t> </a:t>
            </a:r>
            <a:r>
              <a:rPr lang="da-DK" sz="1800" dirty="0" err="1" smtClean="0"/>
              <a:t>messages</a:t>
            </a:r>
            <a:r>
              <a:rPr lang="da-DK" sz="1800" dirty="0" smtClean="0"/>
              <a:t> </a:t>
            </a:r>
            <a:r>
              <a:rPr lang="da-DK" sz="1800" dirty="0" err="1" smtClean="0"/>
              <a:t>about</a:t>
            </a:r>
            <a:r>
              <a:rPr lang="da-DK" sz="1800" dirty="0" smtClean="0"/>
              <a:t> the </a:t>
            </a:r>
            <a:r>
              <a:rPr lang="da-DK" sz="1800" dirty="0" err="1" smtClean="0"/>
              <a:t>company</a:t>
            </a:r>
            <a:endParaRPr lang="da-DK" sz="1800" dirty="0" smtClean="0"/>
          </a:p>
          <a:p>
            <a:r>
              <a:rPr lang="da-DK" sz="1800" dirty="0" err="1" smtClean="0"/>
              <a:t>Decide</a:t>
            </a:r>
            <a:r>
              <a:rPr lang="da-DK" sz="1800" dirty="0" smtClean="0"/>
              <a:t> </a:t>
            </a:r>
            <a:r>
              <a:rPr lang="da-DK" sz="1800" dirty="0" err="1" smtClean="0"/>
              <a:t>why</a:t>
            </a:r>
            <a:r>
              <a:rPr lang="da-DK" sz="1800" dirty="0" smtClean="0"/>
              <a:t> </a:t>
            </a:r>
            <a:r>
              <a:rPr lang="da-DK" sz="1800" dirty="0" err="1" smtClean="0"/>
              <a:t>you</a:t>
            </a:r>
            <a:r>
              <a:rPr lang="da-DK" sz="1800" dirty="0" smtClean="0"/>
              <a:t> </a:t>
            </a:r>
            <a:r>
              <a:rPr lang="da-DK" sz="1800" dirty="0" err="1" smtClean="0"/>
              <a:t>want</a:t>
            </a:r>
            <a:r>
              <a:rPr lang="da-DK" sz="1800" dirty="0" smtClean="0"/>
              <a:t> </a:t>
            </a:r>
            <a:r>
              <a:rPr lang="da-DK" sz="1800" dirty="0" err="1" smtClean="0"/>
              <a:t>employees</a:t>
            </a:r>
            <a:r>
              <a:rPr lang="da-DK" sz="1800" dirty="0" smtClean="0"/>
              <a:t> to </a:t>
            </a:r>
            <a:r>
              <a:rPr lang="da-DK" sz="1800" dirty="0" err="1" smtClean="0"/>
              <a:t>share</a:t>
            </a:r>
            <a:r>
              <a:rPr lang="da-DK" sz="1800" dirty="0" smtClean="0"/>
              <a:t> </a:t>
            </a:r>
            <a:r>
              <a:rPr lang="da-DK" sz="1800" dirty="0" err="1" smtClean="0"/>
              <a:t>content</a:t>
            </a:r>
            <a:r>
              <a:rPr lang="da-DK" sz="1800" dirty="0" smtClean="0"/>
              <a:t>: Branding? </a:t>
            </a:r>
            <a:r>
              <a:rPr lang="da-DK" sz="1800" dirty="0" err="1" smtClean="0"/>
              <a:t>Recruitment</a:t>
            </a:r>
            <a:r>
              <a:rPr lang="da-DK" sz="1800" dirty="0" smtClean="0"/>
              <a:t>? Or..?</a:t>
            </a:r>
          </a:p>
          <a:p>
            <a:r>
              <a:rPr lang="da-DK" sz="1800" dirty="0" smtClean="0"/>
              <a:t>Trust </a:t>
            </a:r>
            <a:r>
              <a:rPr lang="da-DK" sz="1800" dirty="0" err="1" smtClean="0"/>
              <a:t>your</a:t>
            </a:r>
            <a:r>
              <a:rPr lang="da-DK" sz="1800" dirty="0" smtClean="0"/>
              <a:t> </a:t>
            </a:r>
            <a:r>
              <a:rPr lang="da-DK" sz="1800" dirty="0" err="1" smtClean="0"/>
              <a:t>employees</a:t>
            </a:r>
            <a:r>
              <a:rPr lang="da-DK" sz="1800" dirty="0" smtClean="0"/>
              <a:t>!</a:t>
            </a:r>
          </a:p>
          <a:p>
            <a:r>
              <a:rPr lang="da-DK" sz="1800" dirty="0" err="1" smtClean="0"/>
              <a:t>Appoint</a:t>
            </a:r>
            <a:r>
              <a:rPr lang="da-DK" sz="1800" dirty="0" smtClean="0"/>
              <a:t> a </a:t>
            </a:r>
            <a:r>
              <a:rPr lang="da-DK" sz="1800" dirty="0" err="1" smtClean="0"/>
              <a:t>COMs</a:t>
            </a:r>
            <a:r>
              <a:rPr lang="da-DK" sz="1800" dirty="0" smtClean="0"/>
              <a:t> person to deliver </a:t>
            </a:r>
            <a:r>
              <a:rPr lang="da-DK" sz="1800" dirty="0" err="1" smtClean="0"/>
              <a:t>share-able</a:t>
            </a:r>
            <a:r>
              <a:rPr lang="da-DK" sz="1800" dirty="0" smtClean="0"/>
              <a:t> </a:t>
            </a:r>
            <a:r>
              <a:rPr lang="da-DK" sz="1800" dirty="0" err="1" smtClean="0"/>
              <a:t>content</a:t>
            </a:r>
            <a:endParaRPr lang="da-DK" sz="1800" dirty="0" smtClean="0"/>
          </a:p>
          <a:p>
            <a:r>
              <a:rPr lang="da-DK" sz="1800" dirty="0" smtClean="0"/>
              <a:t>No pressure – </a:t>
            </a:r>
            <a:r>
              <a:rPr lang="da-DK" sz="1800" dirty="0" err="1" smtClean="0"/>
              <a:t>employees</a:t>
            </a:r>
            <a:r>
              <a:rPr lang="da-DK" sz="1800" dirty="0" smtClean="0"/>
              <a:t> </a:t>
            </a:r>
            <a:r>
              <a:rPr lang="da-DK" sz="1800" dirty="0" err="1" smtClean="0"/>
              <a:t>will</a:t>
            </a:r>
            <a:r>
              <a:rPr lang="da-DK" sz="1800" dirty="0" smtClean="0"/>
              <a:t> </a:t>
            </a:r>
            <a:r>
              <a:rPr lang="da-DK" sz="1800" dirty="0" err="1" smtClean="0"/>
              <a:t>only</a:t>
            </a:r>
            <a:r>
              <a:rPr lang="da-DK" sz="1800" dirty="0" smtClean="0"/>
              <a:t> </a:t>
            </a:r>
            <a:r>
              <a:rPr lang="da-DK" sz="1800" dirty="0" err="1" smtClean="0"/>
              <a:t>share</a:t>
            </a:r>
            <a:r>
              <a:rPr lang="da-DK" sz="1800" dirty="0" smtClean="0"/>
              <a:t> the </a:t>
            </a:r>
            <a:r>
              <a:rPr lang="da-DK" sz="1800" dirty="0" err="1" smtClean="0"/>
              <a:t>content</a:t>
            </a:r>
            <a:r>
              <a:rPr lang="da-DK" sz="1800" dirty="0" smtClean="0"/>
              <a:t>, if </a:t>
            </a:r>
            <a:r>
              <a:rPr lang="da-DK" sz="1800" dirty="0" err="1" smtClean="0"/>
              <a:t>you</a:t>
            </a:r>
            <a:r>
              <a:rPr lang="da-DK" sz="1800" dirty="0" smtClean="0"/>
              <a:t> have a </a:t>
            </a:r>
            <a:r>
              <a:rPr lang="da-DK" sz="1800" dirty="0" err="1" smtClean="0"/>
              <a:t>culture</a:t>
            </a:r>
            <a:r>
              <a:rPr lang="da-DK" sz="1800" dirty="0" smtClean="0"/>
              <a:t> </a:t>
            </a:r>
            <a:r>
              <a:rPr lang="da-DK" sz="1800" dirty="0" err="1" smtClean="0"/>
              <a:t>supporting</a:t>
            </a:r>
            <a:r>
              <a:rPr lang="da-DK" sz="1800" dirty="0" smtClean="0"/>
              <a:t> it.</a:t>
            </a:r>
          </a:p>
        </p:txBody>
      </p:sp>
    </p:spTree>
    <p:extLst>
      <p:ext uri="{BB962C8B-B14F-4D97-AF65-F5344CB8AC3E}">
        <p14:creationId xmlns:p14="http://schemas.microsoft.com/office/powerpoint/2010/main" val="194034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30886"/>
            <a:ext cx="8229600" cy="857250"/>
          </a:xfrm>
        </p:spPr>
        <p:txBody>
          <a:bodyPr/>
          <a:lstStyle/>
          <a:p>
            <a:r>
              <a:rPr lang="da-DK" dirty="0" err="1" smtClean="0"/>
              <a:t>Next</a:t>
            </a:r>
            <a:r>
              <a:rPr lang="da-DK" dirty="0" smtClean="0"/>
              <a:t> </a:t>
            </a:r>
            <a:r>
              <a:rPr lang="da-DK" dirty="0" smtClean="0"/>
              <a:t>steps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2000" dirty="0" smtClean="0"/>
              <a:t>Do a </a:t>
            </a:r>
            <a:r>
              <a:rPr lang="da-DK" sz="2000" dirty="0" err="1" smtClean="0"/>
              <a:t>survey</a:t>
            </a:r>
            <a:r>
              <a:rPr lang="da-DK" sz="2000" dirty="0" smtClean="0"/>
              <a:t> to </a:t>
            </a:r>
            <a:r>
              <a:rPr lang="da-DK" sz="2000" dirty="0" err="1" smtClean="0"/>
              <a:t>get</a:t>
            </a:r>
            <a:r>
              <a:rPr lang="da-DK" sz="2000" dirty="0" smtClean="0"/>
              <a:t> a </a:t>
            </a:r>
            <a:r>
              <a:rPr lang="da-DK" sz="2000" dirty="0" err="1" smtClean="0"/>
              <a:t>picture</a:t>
            </a:r>
            <a:r>
              <a:rPr lang="da-DK" sz="2000" dirty="0" smtClean="0"/>
              <a:t> of the </a:t>
            </a:r>
            <a:r>
              <a:rPr lang="da-DK" sz="2000" dirty="0" err="1" smtClean="0"/>
              <a:t>use</a:t>
            </a:r>
            <a:r>
              <a:rPr lang="da-DK" sz="2000" dirty="0" smtClean="0"/>
              <a:t> of social media</a:t>
            </a:r>
          </a:p>
          <a:p>
            <a:r>
              <a:rPr lang="da-DK" sz="2000" dirty="0" err="1" smtClean="0"/>
              <a:t>Identify</a:t>
            </a:r>
            <a:r>
              <a:rPr lang="da-DK" sz="2000" dirty="0" smtClean="0"/>
              <a:t> </a:t>
            </a:r>
            <a:r>
              <a:rPr lang="da-DK" sz="2000" dirty="0" err="1" smtClean="0"/>
              <a:t>ambass</a:t>
            </a:r>
            <a:r>
              <a:rPr lang="da-DK" sz="2000" dirty="0" err="1" smtClean="0"/>
              <a:t>adors</a:t>
            </a:r>
            <a:r>
              <a:rPr lang="da-DK" sz="2000" dirty="0" smtClean="0"/>
              <a:t> – ”</a:t>
            </a:r>
            <a:r>
              <a:rPr lang="da-DK" sz="2000" dirty="0" err="1" smtClean="0"/>
              <a:t>what’s</a:t>
            </a:r>
            <a:r>
              <a:rPr lang="da-DK" sz="2000" dirty="0" smtClean="0"/>
              <a:t> in it for </a:t>
            </a:r>
            <a:r>
              <a:rPr lang="da-DK" sz="2000" dirty="0" err="1" smtClean="0"/>
              <a:t>me</a:t>
            </a:r>
            <a:r>
              <a:rPr lang="da-DK" sz="2000" dirty="0" smtClean="0"/>
              <a:t>?” Promote </a:t>
            </a:r>
            <a:r>
              <a:rPr lang="da-DK" sz="2000" dirty="0" err="1" smtClean="0"/>
              <a:t>their</a:t>
            </a:r>
            <a:r>
              <a:rPr lang="da-DK" sz="2000" dirty="0" smtClean="0"/>
              <a:t> </a:t>
            </a:r>
            <a:r>
              <a:rPr lang="da-DK" sz="2000" dirty="0" err="1" smtClean="0"/>
              <a:t>professionalism</a:t>
            </a:r>
            <a:r>
              <a:rPr lang="da-DK" sz="2000" dirty="0" smtClean="0"/>
              <a:t>.  </a:t>
            </a:r>
          </a:p>
          <a:p>
            <a:r>
              <a:rPr lang="da-DK" sz="2000" dirty="0" err="1" smtClean="0"/>
              <a:t>Create</a:t>
            </a:r>
            <a:r>
              <a:rPr lang="da-DK" sz="2000" dirty="0" smtClean="0"/>
              <a:t> </a:t>
            </a:r>
            <a:r>
              <a:rPr lang="da-DK" sz="2000" dirty="0" err="1" smtClean="0"/>
              <a:t>content</a:t>
            </a:r>
            <a:r>
              <a:rPr lang="da-DK" sz="2000" dirty="0" smtClean="0"/>
              <a:t>, </a:t>
            </a:r>
            <a:r>
              <a:rPr lang="da-DK" sz="2000" dirty="0" err="1" smtClean="0"/>
              <a:t>that</a:t>
            </a:r>
            <a:r>
              <a:rPr lang="da-DK" sz="2000" dirty="0" smtClean="0"/>
              <a:t> </a:t>
            </a:r>
            <a:r>
              <a:rPr lang="da-DK" sz="2000" dirty="0" err="1" smtClean="0"/>
              <a:t>they</a:t>
            </a:r>
            <a:r>
              <a:rPr lang="da-DK" sz="2000" dirty="0" smtClean="0"/>
              <a:t> </a:t>
            </a:r>
            <a:r>
              <a:rPr lang="da-DK" sz="2000" dirty="0" err="1" smtClean="0"/>
              <a:t>will</a:t>
            </a:r>
            <a:r>
              <a:rPr lang="da-DK" sz="2000" dirty="0" smtClean="0"/>
              <a:t> most </a:t>
            </a:r>
            <a:r>
              <a:rPr lang="da-DK" sz="2000" dirty="0" err="1" smtClean="0"/>
              <a:t>likely</a:t>
            </a:r>
            <a:r>
              <a:rPr lang="da-DK" sz="2000" dirty="0" smtClean="0"/>
              <a:t> </a:t>
            </a:r>
            <a:r>
              <a:rPr lang="da-DK" sz="2000" dirty="0" err="1" smtClean="0"/>
              <a:t>share</a:t>
            </a:r>
            <a:endParaRPr lang="da-DK" sz="2000" dirty="0" smtClean="0"/>
          </a:p>
          <a:p>
            <a:r>
              <a:rPr lang="da-DK" sz="2000" dirty="0" err="1" smtClean="0"/>
              <a:t>Encourage</a:t>
            </a:r>
            <a:r>
              <a:rPr lang="da-DK" sz="2000" dirty="0" smtClean="0"/>
              <a:t> the rest to </a:t>
            </a:r>
            <a:r>
              <a:rPr lang="da-DK" sz="2000" dirty="0" err="1" smtClean="0"/>
              <a:t>follow</a:t>
            </a:r>
            <a:r>
              <a:rPr lang="da-DK" sz="2000" dirty="0" smtClean="0"/>
              <a:t> </a:t>
            </a:r>
            <a:r>
              <a:rPr lang="da-DK" sz="2000" dirty="0" err="1" smtClean="0"/>
              <a:t>our</a:t>
            </a:r>
            <a:r>
              <a:rPr lang="da-DK" sz="2000" dirty="0" smtClean="0"/>
              <a:t> social media pages</a:t>
            </a:r>
            <a:endParaRPr lang="da-DK" sz="2000" dirty="0" smtClean="0"/>
          </a:p>
          <a:p>
            <a:r>
              <a:rPr lang="da-DK" sz="2000" dirty="0" smtClean="0"/>
              <a:t>Try </a:t>
            </a:r>
            <a:r>
              <a:rPr lang="da-DK" sz="2000" dirty="0" smtClean="0"/>
              <a:t>to </a:t>
            </a:r>
            <a:r>
              <a:rPr lang="da-DK" sz="2000" dirty="0" err="1" smtClean="0"/>
              <a:t>convince</a:t>
            </a:r>
            <a:r>
              <a:rPr lang="da-DK" sz="2000" dirty="0" smtClean="0"/>
              <a:t> </a:t>
            </a:r>
            <a:r>
              <a:rPr lang="da-DK" sz="2000" dirty="0" err="1" smtClean="0"/>
              <a:t>them</a:t>
            </a:r>
            <a:r>
              <a:rPr lang="da-DK" sz="2000" dirty="0" smtClean="0"/>
              <a:t>, </a:t>
            </a:r>
            <a:r>
              <a:rPr lang="da-DK" sz="2000" dirty="0" err="1" smtClean="0"/>
              <a:t>that</a:t>
            </a:r>
            <a:r>
              <a:rPr lang="da-DK" sz="2000" dirty="0" smtClean="0"/>
              <a:t> ”</a:t>
            </a:r>
            <a:r>
              <a:rPr lang="da-DK" sz="2000" dirty="0" err="1" smtClean="0"/>
              <a:t>liking</a:t>
            </a:r>
            <a:r>
              <a:rPr lang="da-DK" sz="2000" dirty="0" smtClean="0"/>
              <a:t>” and ”</a:t>
            </a:r>
            <a:r>
              <a:rPr lang="da-DK" sz="2000" dirty="0" err="1" smtClean="0"/>
              <a:t>sharing</a:t>
            </a:r>
            <a:r>
              <a:rPr lang="da-DK" sz="2000" dirty="0" smtClean="0"/>
              <a:t>” is </a:t>
            </a:r>
            <a:r>
              <a:rPr lang="da-DK" sz="2000" dirty="0" err="1" smtClean="0"/>
              <a:t>harmless</a:t>
            </a:r>
            <a:endParaRPr lang="da-DK" sz="2000" dirty="0" smtClean="0"/>
          </a:p>
          <a:p>
            <a:r>
              <a:rPr lang="da-DK" sz="2000" dirty="0" smtClean="0"/>
              <a:t>- But </a:t>
            </a:r>
            <a:r>
              <a:rPr lang="da-DK" sz="2000" dirty="0" err="1" smtClean="0"/>
              <a:t>will</a:t>
            </a:r>
            <a:r>
              <a:rPr lang="da-DK" sz="2000" dirty="0" smtClean="0"/>
              <a:t> </a:t>
            </a:r>
            <a:r>
              <a:rPr lang="da-DK" sz="2000" dirty="0" err="1" smtClean="0"/>
              <a:t>make</a:t>
            </a:r>
            <a:r>
              <a:rPr lang="da-DK" sz="2000" dirty="0" smtClean="0"/>
              <a:t> a </a:t>
            </a:r>
            <a:r>
              <a:rPr lang="da-DK" sz="2000" dirty="0" err="1" smtClean="0"/>
              <a:t>huge</a:t>
            </a:r>
            <a:r>
              <a:rPr lang="da-DK" sz="2000" dirty="0" smtClean="0"/>
              <a:t> difference in </a:t>
            </a:r>
            <a:r>
              <a:rPr lang="da-DK" sz="2000" dirty="0" err="1" smtClean="0"/>
              <a:t>our</a:t>
            </a:r>
            <a:r>
              <a:rPr lang="da-DK" sz="2000" dirty="0" smtClean="0"/>
              <a:t> </a:t>
            </a:r>
            <a:r>
              <a:rPr lang="da-DK" sz="2000" dirty="0" err="1" smtClean="0"/>
              <a:t>outreach</a:t>
            </a:r>
            <a:endParaRPr lang="da-DK" sz="2000" dirty="0" smtClean="0"/>
          </a:p>
        </p:txBody>
      </p:sp>
    </p:spTree>
    <p:extLst>
      <p:ext uri="{BB962C8B-B14F-4D97-AF65-F5344CB8AC3E}">
        <p14:creationId xmlns:p14="http://schemas.microsoft.com/office/powerpoint/2010/main" val="389418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30886"/>
            <a:ext cx="8229600" cy="857250"/>
          </a:xfrm>
        </p:spPr>
        <p:txBody>
          <a:bodyPr/>
          <a:lstStyle/>
          <a:p>
            <a:r>
              <a:rPr lang="da-DK" dirty="0" smtClean="0"/>
              <a:t>Content of </a:t>
            </a:r>
            <a:r>
              <a:rPr lang="da-DK" dirty="0" err="1" smtClean="0"/>
              <a:t>survey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4369"/>
            <a:ext cx="8229600" cy="2808312"/>
          </a:xfrm>
        </p:spPr>
        <p:txBody>
          <a:bodyPr>
            <a:noAutofit/>
          </a:bodyPr>
          <a:lstStyle/>
          <a:p>
            <a:pPr lvl="1"/>
            <a:r>
              <a:rPr lang="da-DK" sz="1800" dirty="0" smtClean="0"/>
              <a:t>Do </a:t>
            </a:r>
            <a:r>
              <a:rPr lang="da-DK" sz="1800" dirty="0" err="1" smtClean="0"/>
              <a:t>you</a:t>
            </a:r>
            <a:r>
              <a:rPr lang="da-DK" sz="1800" dirty="0" smtClean="0"/>
              <a:t> have an </a:t>
            </a:r>
            <a:r>
              <a:rPr lang="da-DK" sz="1800" dirty="0" err="1" smtClean="0"/>
              <a:t>account</a:t>
            </a:r>
            <a:r>
              <a:rPr lang="da-DK" sz="1800" dirty="0" smtClean="0"/>
              <a:t> on a social media?</a:t>
            </a:r>
          </a:p>
          <a:p>
            <a:pPr lvl="1"/>
            <a:r>
              <a:rPr lang="da-DK" sz="1800" dirty="0" err="1" smtClean="0"/>
              <a:t>Which</a:t>
            </a:r>
            <a:r>
              <a:rPr lang="da-DK" sz="1800" dirty="0" smtClean="0"/>
              <a:t> social media?</a:t>
            </a:r>
          </a:p>
          <a:p>
            <a:pPr lvl="1"/>
            <a:r>
              <a:rPr lang="da-DK" sz="1800" dirty="0" smtClean="0"/>
              <a:t>How </a:t>
            </a:r>
            <a:r>
              <a:rPr lang="da-DK" sz="1800" dirty="0" err="1" smtClean="0"/>
              <a:t>many</a:t>
            </a:r>
            <a:r>
              <a:rPr lang="da-DK" sz="1800" dirty="0" smtClean="0"/>
              <a:t> </a:t>
            </a:r>
            <a:r>
              <a:rPr lang="da-DK" sz="1800" dirty="0" err="1" smtClean="0"/>
              <a:t>followers</a:t>
            </a:r>
            <a:r>
              <a:rPr lang="da-DK" sz="1800" dirty="0" smtClean="0"/>
              <a:t>/</a:t>
            </a:r>
            <a:r>
              <a:rPr lang="da-DK" sz="1800" dirty="0" err="1" smtClean="0"/>
              <a:t>friends</a:t>
            </a:r>
            <a:r>
              <a:rPr lang="da-DK" sz="1800" dirty="0" smtClean="0"/>
              <a:t> do </a:t>
            </a:r>
            <a:r>
              <a:rPr lang="da-DK" sz="1800" dirty="0" err="1" smtClean="0"/>
              <a:t>you</a:t>
            </a:r>
            <a:r>
              <a:rPr lang="da-DK" sz="1800" dirty="0" smtClean="0"/>
              <a:t> have?</a:t>
            </a:r>
          </a:p>
          <a:p>
            <a:pPr lvl="1"/>
            <a:r>
              <a:rPr lang="da-DK" sz="1800" dirty="0" smtClean="0"/>
              <a:t>Are </a:t>
            </a:r>
            <a:r>
              <a:rPr lang="da-DK" sz="1800" dirty="0" err="1" smtClean="0"/>
              <a:t>you</a:t>
            </a:r>
            <a:r>
              <a:rPr lang="da-DK" sz="1800" dirty="0" smtClean="0"/>
              <a:t> </a:t>
            </a:r>
            <a:r>
              <a:rPr lang="da-DK" sz="1800" dirty="0" err="1" smtClean="0"/>
              <a:t>already</a:t>
            </a:r>
            <a:r>
              <a:rPr lang="da-DK" sz="1800" dirty="0" smtClean="0"/>
              <a:t> </a:t>
            </a:r>
            <a:r>
              <a:rPr lang="da-DK" sz="1800" dirty="0" err="1" smtClean="0"/>
              <a:t>following</a:t>
            </a:r>
            <a:r>
              <a:rPr lang="da-DK" sz="1800" dirty="0" smtClean="0"/>
              <a:t> </a:t>
            </a:r>
            <a:r>
              <a:rPr lang="da-DK" sz="1800" dirty="0" err="1" smtClean="0"/>
              <a:t>DeiC</a:t>
            </a:r>
            <a:r>
              <a:rPr lang="da-DK" sz="1800" dirty="0" smtClean="0"/>
              <a:t> on </a:t>
            </a:r>
            <a:r>
              <a:rPr lang="da-DK" sz="1800" dirty="0" err="1" smtClean="0"/>
              <a:t>SoMe</a:t>
            </a:r>
            <a:r>
              <a:rPr lang="da-DK" sz="1800" dirty="0" smtClean="0"/>
              <a:t> </a:t>
            </a:r>
            <a:r>
              <a:rPr lang="da-DK" sz="1800" dirty="0" err="1" smtClean="0"/>
              <a:t>channels</a:t>
            </a:r>
            <a:r>
              <a:rPr lang="da-DK" sz="1800" dirty="0" smtClean="0"/>
              <a:t>?</a:t>
            </a:r>
          </a:p>
          <a:p>
            <a:pPr lvl="1"/>
            <a:r>
              <a:rPr lang="da-DK" sz="1800" dirty="0" smtClean="0"/>
              <a:t>Do </a:t>
            </a:r>
            <a:r>
              <a:rPr lang="da-DK" sz="1800" dirty="0" err="1" smtClean="0"/>
              <a:t>they</a:t>
            </a:r>
            <a:r>
              <a:rPr lang="da-DK" sz="1800" dirty="0" smtClean="0"/>
              <a:t> </a:t>
            </a:r>
            <a:r>
              <a:rPr lang="da-DK" sz="1800" dirty="0" err="1" smtClean="0"/>
              <a:t>ever</a:t>
            </a:r>
            <a:r>
              <a:rPr lang="da-DK" sz="1800" dirty="0"/>
              <a:t> </a:t>
            </a:r>
            <a:r>
              <a:rPr lang="da-DK" sz="1800" dirty="0" err="1" smtClean="0"/>
              <a:t>comment</a:t>
            </a:r>
            <a:r>
              <a:rPr lang="da-DK" sz="1800" dirty="0" smtClean="0"/>
              <a:t>/</a:t>
            </a:r>
            <a:r>
              <a:rPr lang="da-DK" sz="1800" dirty="0" err="1" smtClean="0"/>
              <a:t>like</a:t>
            </a:r>
            <a:r>
              <a:rPr lang="da-DK" sz="1800" dirty="0" smtClean="0"/>
              <a:t>/</a:t>
            </a:r>
            <a:r>
              <a:rPr lang="da-DK" sz="1800" dirty="0" err="1" smtClean="0"/>
              <a:t>share</a:t>
            </a:r>
            <a:r>
              <a:rPr lang="da-DK" sz="1800" dirty="0" smtClean="0"/>
              <a:t> </a:t>
            </a:r>
            <a:r>
              <a:rPr lang="da-DK" sz="1800" dirty="0" err="1" smtClean="0"/>
              <a:t>DeiC</a:t>
            </a:r>
            <a:r>
              <a:rPr lang="da-DK" sz="1800" dirty="0" smtClean="0"/>
              <a:t> </a:t>
            </a:r>
            <a:r>
              <a:rPr lang="da-DK" sz="1800" dirty="0" err="1" smtClean="0"/>
              <a:t>updates</a:t>
            </a:r>
            <a:r>
              <a:rPr lang="da-DK" sz="1800" dirty="0" smtClean="0"/>
              <a:t>?</a:t>
            </a:r>
          </a:p>
          <a:p>
            <a:pPr lvl="1"/>
            <a:r>
              <a:rPr lang="da-DK" sz="1800" dirty="0" err="1" smtClean="0"/>
              <a:t>What</a:t>
            </a:r>
            <a:r>
              <a:rPr lang="da-DK" sz="1800" dirty="0" smtClean="0"/>
              <a:t> kind of posts </a:t>
            </a:r>
            <a:r>
              <a:rPr lang="da-DK" sz="1800" dirty="0" err="1" smtClean="0"/>
              <a:t>are</a:t>
            </a:r>
            <a:r>
              <a:rPr lang="da-DK" sz="1800" dirty="0" smtClean="0"/>
              <a:t> </a:t>
            </a:r>
            <a:r>
              <a:rPr lang="da-DK" sz="1800" dirty="0" err="1" smtClean="0"/>
              <a:t>you</a:t>
            </a:r>
            <a:r>
              <a:rPr lang="da-DK" sz="1800" dirty="0" smtClean="0"/>
              <a:t> most </a:t>
            </a:r>
            <a:r>
              <a:rPr lang="da-DK" sz="1800" dirty="0" err="1" smtClean="0"/>
              <a:t>likely</a:t>
            </a:r>
            <a:r>
              <a:rPr lang="da-DK" sz="1800" dirty="0" smtClean="0"/>
              <a:t> </a:t>
            </a:r>
            <a:r>
              <a:rPr lang="da-DK" sz="1800" dirty="0" err="1" smtClean="0"/>
              <a:t>going</a:t>
            </a:r>
            <a:r>
              <a:rPr lang="da-DK" sz="1800" dirty="0" smtClean="0"/>
              <a:t> to </a:t>
            </a:r>
            <a:r>
              <a:rPr lang="da-DK" sz="1800" dirty="0" err="1" smtClean="0"/>
              <a:t>like</a:t>
            </a:r>
            <a:r>
              <a:rPr lang="da-DK" sz="1800" dirty="0" smtClean="0"/>
              <a:t>/</a:t>
            </a:r>
            <a:r>
              <a:rPr lang="da-DK" sz="1800" dirty="0" err="1" smtClean="0"/>
              <a:t>comment</a:t>
            </a:r>
            <a:r>
              <a:rPr lang="da-DK" sz="1800" dirty="0" smtClean="0"/>
              <a:t>/</a:t>
            </a:r>
            <a:r>
              <a:rPr lang="da-DK" sz="1800" dirty="0" err="1" smtClean="0"/>
              <a:t>share</a:t>
            </a:r>
            <a:r>
              <a:rPr lang="da-DK" sz="1800" dirty="0" smtClean="0"/>
              <a:t>?</a:t>
            </a:r>
          </a:p>
          <a:p>
            <a:pPr lvl="1"/>
            <a:r>
              <a:rPr lang="da-DK" sz="1800" dirty="0" smtClean="0"/>
              <a:t>Do </a:t>
            </a:r>
            <a:r>
              <a:rPr lang="da-DK" sz="1800" dirty="0" err="1" smtClean="0"/>
              <a:t>you</a:t>
            </a:r>
            <a:r>
              <a:rPr lang="da-DK" sz="1800" dirty="0" smtClean="0"/>
              <a:t> </a:t>
            </a:r>
            <a:r>
              <a:rPr lang="da-DK" sz="1800" dirty="0" err="1" smtClean="0"/>
              <a:t>ever</a:t>
            </a:r>
            <a:r>
              <a:rPr lang="da-DK" sz="1800" dirty="0" smtClean="0"/>
              <a:t> post </a:t>
            </a:r>
            <a:r>
              <a:rPr lang="da-DK" sz="1800" dirty="0" err="1" smtClean="0"/>
              <a:t>anything</a:t>
            </a:r>
            <a:r>
              <a:rPr lang="da-DK" sz="1800" dirty="0" smtClean="0"/>
              <a:t> </a:t>
            </a:r>
            <a:r>
              <a:rPr lang="da-DK" sz="1800" dirty="0" err="1" smtClean="0"/>
              <a:t>workrelated</a:t>
            </a:r>
            <a:r>
              <a:rPr lang="da-DK" sz="1800" dirty="0" smtClean="0"/>
              <a:t> on </a:t>
            </a:r>
            <a:r>
              <a:rPr lang="da-DK" sz="1800" dirty="0" err="1" smtClean="0"/>
              <a:t>you</a:t>
            </a:r>
            <a:r>
              <a:rPr lang="da-DK" sz="1800" dirty="0" smtClean="0"/>
              <a:t> </a:t>
            </a:r>
            <a:r>
              <a:rPr lang="da-DK" sz="1800" dirty="0" err="1" smtClean="0"/>
              <a:t>own</a:t>
            </a:r>
            <a:r>
              <a:rPr lang="da-DK" sz="1800" dirty="0" smtClean="0"/>
              <a:t> </a:t>
            </a:r>
            <a:r>
              <a:rPr lang="da-DK" sz="1800" dirty="0" err="1" smtClean="0"/>
              <a:t>account</a:t>
            </a:r>
            <a:r>
              <a:rPr lang="da-DK" sz="1800" dirty="0" smtClean="0"/>
              <a:t>? – </a:t>
            </a:r>
            <a:r>
              <a:rPr lang="da-DK" sz="1800" dirty="0" err="1" smtClean="0"/>
              <a:t>pictures</a:t>
            </a:r>
            <a:r>
              <a:rPr lang="da-DK" sz="1800" dirty="0" smtClean="0"/>
              <a:t> or </a:t>
            </a:r>
            <a:r>
              <a:rPr lang="da-DK" sz="1800" dirty="0" err="1" smtClean="0"/>
              <a:t>stories</a:t>
            </a:r>
            <a:endParaRPr lang="da-DK" sz="1800" dirty="0" smtClean="0"/>
          </a:p>
          <a:p>
            <a:pPr lvl="1"/>
            <a:r>
              <a:rPr lang="da-DK" sz="1800" dirty="0" smtClean="0"/>
              <a:t>Do </a:t>
            </a:r>
            <a:r>
              <a:rPr lang="da-DK" sz="1800" dirty="0" err="1" smtClean="0"/>
              <a:t>you</a:t>
            </a:r>
            <a:r>
              <a:rPr lang="da-DK" sz="1800" dirty="0" smtClean="0"/>
              <a:t> </a:t>
            </a:r>
            <a:r>
              <a:rPr lang="da-DK" sz="1800" dirty="0" err="1" smtClean="0"/>
              <a:t>share</a:t>
            </a:r>
            <a:r>
              <a:rPr lang="da-DK" sz="1800" dirty="0" smtClean="0"/>
              <a:t> </a:t>
            </a:r>
            <a:r>
              <a:rPr lang="da-DK" sz="1800" dirty="0" err="1" smtClean="0"/>
              <a:t>workrelated</a:t>
            </a:r>
            <a:r>
              <a:rPr lang="da-DK" sz="1800" dirty="0" smtClean="0"/>
              <a:t>/</a:t>
            </a:r>
            <a:r>
              <a:rPr lang="da-DK" sz="1800" dirty="0" err="1" smtClean="0"/>
              <a:t>profesional</a:t>
            </a:r>
            <a:r>
              <a:rPr lang="da-DK" sz="1800" dirty="0" smtClean="0"/>
              <a:t> </a:t>
            </a:r>
            <a:r>
              <a:rPr lang="da-DK" sz="1800" dirty="0" err="1" smtClean="0"/>
              <a:t>content</a:t>
            </a:r>
            <a:r>
              <a:rPr lang="da-DK" sz="1800" dirty="0" smtClean="0"/>
              <a:t> on </a:t>
            </a:r>
            <a:r>
              <a:rPr lang="da-DK" sz="1800" dirty="0" err="1" smtClean="0"/>
              <a:t>your</a:t>
            </a:r>
            <a:r>
              <a:rPr lang="da-DK" sz="1800" dirty="0" smtClean="0"/>
              <a:t> </a:t>
            </a:r>
            <a:r>
              <a:rPr lang="da-DK" sz="1800" dirty="0" err="1" smtClean="0"/>
              <a:t>own</a:t>
            </a:r>
            <a:r>
              <a:rPr lang="da-DK" sz="1800" dirty="0" smtClean="0"/>
              <a:t> </a:t>
            </a:r>
            <a:r>
              <a:rPr lang="da-DK" sz="1800" dirty="0" err="1" smtClean="0"/>
              <a:t>account</a:t>
            </a:r>
            <a:r>
              <a:rPr lang="da-DK" sz="1800" dirty="0" smtClean="0"/>
              <a:t>?</a:t>
            </a:r>
          </a:p>
          <a:p>
            <a:pPr lvl="1"/>
            <a:r>
              <a:rPr lang="en-US" sz="1800" dirty="0"/>
              <a:t>What is your </a:t>
            </a:r>
            <a:r>
              <a:rPr lang="en-US" sz="1800" dirty="0" smtClean="0"/>
              <a:t>general attitude to others posts about </a:t>
            </a:r>
            <a:r>
              <a:rPr lang="en-US" sz="1800" dirty="0"/>
              <a:t>work or workplace</a:t>
            </a:r>
            <a:r>
              <a:rPr lang="en-US" sz="1800" dirty="0" smtClean="0"/>
              <a:t>?</a:t>
            </a:r>
          </a:p>
          <a:p>
            <a:pPr lvl="1"/>
            <a:r>
              <a:rPr lang="da-DK" sz="1800" dirty="0" err="1" smtClean="0"/>
              <a:t>Comments</a:t>
            </a:r>
            <a:r>
              <a:rPr lang="da-DK" sz="1800" dirty="0" smtClean="0"/>
              <a:t> in general?</a:t>
            </a:r>
          </a:p>
        </p:txBody>
      </p:sp>
    </p:spTree>
    <p:extLst>
      <p:ext uri="{BB962C8B-B14F-4D97-AF65-F5344CB8AC3E}">
        <p14:creationId xmlns:p14="http://schemas.microsoft.com/office/powerpoint/2010/main" val="173805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08308"/>
            <a:ext cx="8229600" cy="857250"/>
          </a:xfrm>
        </p:spPr>
        <p:txBody>
          <a:bodyPr/>
          <a:lstStyle/>
          <a:p>
            <a:r>
              <a:rPr lang="da-DK" dirty="0" err="1" smtClean="0"/>
              <a:t>Advice</a:t>
            </a:r>
            <a:r>
              <a:rPr lang="da-DK" dirty="0" smtClean="0"/>
              <a:t> for the </a:t>
            </a:r>
            <a:r>
              <a:rPr lang="da-DK" dirty="0" err="1" smtClean="0"/>
              <a:t>employee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1800" dirty="0" smtClean="0"/>
              <a:t>Do not </a:t>
            </a:r>
            <a:r>
              <a:rPr lang="da-DK" sz="1800" dirty="0" err="1" smtClean="0"/>
              <a:t>like</a:t>
            </a:r>
            <a:r>
              <a:rPr lang="da-DK" sz="1800" dirty="0" smtClean="0"/>
              <a:t>, </a:t>
            </a:r>
            <a:r>
              <a:rPr lang="da-DK" sz="1800" dirty="0" err="1" smtClean="0"/>
              <a:t>share</a:t>
            </a:r>
            <a:r>
              <a:rPr lang="da-DK" sz="1800" dirty="0" smtClean="0"/>
              <a:t> or </a:t>
            </a:r>
            <a:r>
              <a:rPr lang="da-DK" sz="1800" dirty="0" err="1" smtClean="0"/>
              <a:t>comment</a:t>
            </a:r>
            <a:r>
              <a:rPr lang="da-DK" sz="1800" dirty="0" smtClean="0"/>
              <a:t> on </a:t>
            </a:r>
            <a:r>
              <a:rPr lang="da-DK" sz="1800" dirty="0" err="1" smtClean="0"/>
              <a:t>every</a:t>
            </a:r>
            <a:r>
              <a:rPr lang="da-DK" sz="1800" dirty="0" smtClean="0"/>
              <a:t> </a:t>
            </a:r>
            <a:r>
              <a:rPr lang="da-DK" sz="1800" dirty="0" err="1" smtClean="0"/>
              <a:t>update</a:t>
            </a:r>
            <a:r>
              <a:rPr lang="da-DK" sz="1800" dirty="0" smtClean="0"/>
              <a:t> from </a:t>
            </a:r>
            <a:r>
              <a:rPr lang="da-DK" sz="1800" dirty="0" err="1" smtClean="0"/>
              <a:t>your</a:t>
            </a:r>
            <a:r>
              <a:rPr lang="da-DK" sz="1800" dirty="0" smtClean="0"/>
              <a:t> </a:t>
            </a:r>
            <a:r>
              <a:rPr lang="da-DK" sz="1800" dirty="0" err="1" smtClean="0"/>
              <a:t>company</a:t>
            </a:r>
            <a:endParaRPr lang="da-DK" sz="1800" dirty="0" smtClean="0"/>
          </a:p>
          <a:p>
            <a:r>
              <a:rPr lang="da-DK" sz="1800" dirty="0" err="1" smtClean="0"/>
              <a:t>Only</a:t>
            </a:r>
            <a:r>
              <a:rPr lang="da-DK" sz="1800" dirty="0" smtClean="0"/>
              <a:t> </a:t>
            </a:r>
            <a:r>
              <a:rPr lang="da-DK" sz="1800" dirty="0" err="1" smtClean="0"/>
              <a:t>share</a:t>
            </a:r>
            <a:r>
              <a:rPr lang="da-DK" sz="1800" dirty="0" smtClean="0"/>
              <a:t> </a:t>
            </a:r>
            <a:r>
              <a:rPr lang="da-DK" sz="1800" dirty="0" err="1" smtClean="0"/>
              <a:t>content</a:t>
            </a:r>
            <a:r>
              <a:rPr lang="da-DK" sz="1800" dirty="0" smtClean="0"/>
              <a:t> to </a:t>
            </a:r>
            <a:r>
              <a:rPr lang="da-DK" sz="1800" dirty="0" err="1" smtClean="0"/>
              <a:t>your</a:t>
            </a:r>
            <a:r>
              <a:rPr lang="da-DK" sz="1800" dirty="0" smtClean="0"/>
              <a:t> </a:t>
            </a:r>
            <a:r>
              <a:rPr lang="da-DK" sz="1800" dirty="0" err="1" smtClean="0"/>
              <a:t>followers</a:t>
            </a:r>
            <a:r>
              <a:rPr lang="da-DK" sz="1800" dirty="0" smtClean="0"/>
              <a:t>, </a:t>
            </a:r>
            <a:r>
              <a:rPr lang="da-DK" sz="1800" dirty="0" err="1" smtClean="0"/>
              <a:t>that</a:t>
            </a:r>
            <a:r>
              <a:rPr lang="da-DK" sz="1800" dirty="0" smtClean="0"/>
              <a:t> </a:t>
            </a:r>
            <a:r>
              <a:rPr lang="da-DK" sz="1800" dirty="0" err="1" smtClean="0"/>
              <a:t>will</a:t>
            </a:r>
            <a:r>
              <a:rPr lang="da-DK" sz="1800" dirty="0" smtClean="0"/>
              <a:t> </a:t>
            </a:r>
            <a:r>
              <a:rPr lang="da-DK" sz="1800" dirty="0" err="1" smtClean="0"/>
              <a:t>be</a:t>
            </a:r>
            <a:r>
              <a:rPr lang="da-DK" sz="1800" dirty="0" smtClean="0"/>
              <a:t> of </a:t>
            </a:r>
            <a:r>
              <a:rPr lang="da-DK" sz="1800" dirty="0" err="1" smtClean="0"/>
              <a:t>value</a:t>
            </a:r>
            <a:r>
              <a:rPr lang="da-DK" sz="1800" dirty="0" smtClean="0"/>
              <a:t> to </a:t>
            </a:r>
            <a:r>
              <a:rPr lang="da-DK" sz="1800" dirty="0" err="1" smtClean="0"/>
              <a:t>them</a:t>
            </a:r>
            <a:endParaRPr lang="da-DK" sz="1800" dirty="0"/>
          </a:p>
          <a:p>
            <a:r>
              <a:rPr lang="da-DK" sz="1800" dirty="0" smtClean="0"/>
              <a:t>It </a:t>
            </a:r>
            <a:r>
              <a:rPr lang="da-DK" sz="1800" dirty="0" err="1" smtClean="0"/>
              <a:t>will</a:t>
            </a:r>
            <a:r>
              <a:rPr lang="da-DK" sz="1800" dirty="0" smtClean="0"/>
              <a:t> most </a:t>
            </a:r>
            <a:r>
              <a:rPr lang="da-DK" sz="1800" dirty="0" err="1" smtClean="0"/>
              <a:t>probably</a:t>
            </a:r>
            <a:r>
              <a:rPr lang="da-DK" sz="1800" dirty="0" smtClean="0"/>
              <a:t> </a:t>
            </a:r>
            <a:r>
              <a:rPr lang="da-DK" sz="1800" dirty="0" err="1" smtClean="0"/>
              <a:t>be</a:t>
            </a:r>
            <a:r>
              <a:rPr lang="da-DK" sz="1800" dirty="0" smtClean="0"/>
              <a:t> the same </a:t>
            </a:r>
            <a:r>
              <a:rPr lang="da-DK" sz="1800" dirty="0" err="1" smtClean="0"/>
              <a:t>updates</a:t>
            </a:r>
            <a:r>
              <a:rPr lang="da-DK" sz="1800" dirty="0" smtClean="0"/>
              <a:t>, </a:t>
            </a:r>
            <a:r>
              <a:rPr lang="da-DK" sz="1800" dirty="0" err="1" smtClean="0"/>
              <a:t>that</a:t>
            </a:r>
            <a:r>
              <a:rPr lang="da-DK" sz="1800" dirty="0" smtClean="0"/>
              <a:t> is in line with </a:t>
            </a:r>
            <a:r>
              <a:rPr lang="da-DK" sz="1800" dirty="0" err="1" smtClean="0"/>
              <a:t>your</a:t>
            </a:r>
            <a:r>
              <a:rPr lang="da-DK" sz="1800" dirty="0" smtClean="0"/>
              <a:t> passion</a:t>
            </a:r>
          </a:p>
          <a:p>
            <a:r>
              <a:rPr lang="da-DK" sz="1800" dirty="0" smtClean="0"/>
              <a:t>If </a:t>
            </a:r>
            <a:r>
              <a:rPr lang="da-DK" sz="1800" dirty="0" err="1" smtClean="0"/>
              <a:t>you</a:t>
            </a:r>
            <a:r>
              <a:rPr lang="da-DK" sz="1800" dirty="0" smtClean="0"/>
              <a:t> </a:t>
            </a:r>
            <a:r>
              <a:rPr lang="da-DK" sz="1800" dirty="0" err="1" smtClean="0"/>
              <a:t>share</a:t>
            </a:r>
            <a:r>
              <a:rPr lang="da-DK" sz="1800" dirty="0" smtClean="0"/>
              <a:t> </a:t>
            </a:r>
            <a:r>
              <a:rPr lang="da-DK" sz="1800" dirty="0" err="1" smtClean="0"/>
              <a:t>everything</a:t>
            </a:r>
            <a:r>
              <a:rPr lang="da-DK" sz="1800" dirty="0" smtClean="0"/>
              <a:t> </a:t>
            </a:r>
            <a:r>
              <a:rPr lang="da-DK" sz="1800" dirty="0" err="1" smtClean="0"/>
              <a:t>uncritically</a:t>
            </a:r>
            <a:r>
              <a:rPr lang="da-DK" sz="1800" dirty="0" smtClean="0"/>
              <a:t>, </a:t>
            </a:r>
            <a:r>
              <a:rPr lang="da-DK" sz="1800" dirty="0" err="1" smtClean="0"/>
              <a:t>your</a:t>
            </a:r>
            <a:r>
              <a:rPr lang="da-DK" sz="1800" dirty="0" smtClean="0"/>
              <a:t> </a:t>
            </a:r>
            <a:r>
              <a:rPr lang="da-DK" sz="1800" dirty="0" err="1" smtClean="0"/>
              <a:t>followers</a:t>
            </a:r>
            <a:r>
              <a:rPr lang="da-DK" sz="1800" dirty="0" smtClean="0"/>
              <a:t> </a:t>
            </a:r>
            <a:r>
              <a:rPr lang="da-DK" sz="1800" dirty="0" err="1" smtClean="0"/>
              <a:t>will</a:t>
            </a:r>
            <a:r>
              <a:rPr lang="da-DK" sz="1800" dirty="0" smtClean="0"/>
              <a:t> </a:t>
            </a:r>
            <a:r>
              <a:rPr lang="da-DK" sz="1800" dirty="0" err="1" smtClean="0"/>
              <a:t>consider</a:t>
            </a:r>
            <a:r>
              <a:rPr lang="da-DK" sz="1800" dirty="0" smtClean="0"/>
              <a:t> it spam, and stop noticing</a:t>
            </a:r>
          </a:p>
          <a:p>
            <a:r>
              <a:rPr lang="da-DK" sz="1800" dirty="0" smtClean="0"/>
              <a:t>The </a:t>
            </a:r>
            <a:r>
              <a:rPr lang="da-DK" sz="1800" dirty="0" err="1" smtClean="0"/>
              <a:t>content</a:t>
            </a:r>
            <a:r>
              <a:rPr lang="da-DK" sz="1800" dirty="0" smtClean="0"/>
              <a:t> </a:t>
            </a:r>
            <a:r>
              <a:rPr lang="da-DK" sz="1800" dirty="0" err="1" smtClean="0"/>
              <a:t>you</a:t>
            </a:r>
            <a:r>
              <a:rPr lang="da-DK" sz="1800" dirty="0" smtClean="0"/>
              <a:t> </a:t>
            </a:r>
            <a:r>
              <a:rPr lang="da-DK" sz="1800" dirty="0" err="1" smtClean="0"/>
              <a:t>share</a:t>
            </a:r>
            <a:r>
              <a:rPr lang="da-DK" sz="1800" dirty="0" smtClean="0"/>
              <a:t> </a:t>
            </a:r>
            <a:r>
              <a:rPr lang="da-DK" sz="1800" dirty="0" err="1" smtClean="0"/>
              <a:t>creates</a:t>
            </a:r>
            <a:r>
              <a:rPr lang="da-DK" sz="1800" dirty="0" smtClean="0"/>
              <a:t> a ”</a:t>
            </a:r>
            <a:r>
              <a:rPr lang="da-DK" sz="1800" dirty="0" err="1" smtClean="0"/>
              <a:t>picture</a:t>
            </a:r>
            <a:r>
              <a:rPr lang="da-DK" sz="1800" dirty="0" smtClean="0"/>
              <a:t>” of </a:t>
            </a:r>
            <a:r>
              <a:rPr lang="da-DK" sz="1800" dirty="0" err="1" smtClean="0"/>
              <a:t>you</a:t>
            </a:r>
            <a:r>
              <a:rPr lang="da-DK" sz="1800" dirty="0" smtClean="0"/>
              <a:t>, it </a:t>
            </a:r>
            <a:r>
              <a:rPr lang="da-DK" sz="1800" dirty="0" err="1" smtClean="0"/>
              <a:t>creates</a:t>
            </a:r>
            <a:r>
              <a:rPr lang="da-DK" sz="1800" dirty="0" smtClean="0"/>
              <a:t> </a:t>
            </a:r>
            <a:r>
              <a:rPr lang="da-DK" sz="1800" dirty="0" err="1" smtClean="0"/>
              <a:t>your</a:t>
            </a:r>
            <a:r>
              <a:rPr lang="da-DK" sz="1800" dirty="0" smtClean="0"/>
              <a:t> brand</a:t>
            </a:r>
          </a:p>
          <a:p>
            <a:endParaRPr lang="da-DK" dirty="0"/>
          </a:p>
        </p:txBody>
      </p:sp>
      <p:pic>
        <p:nvPicPr>
          <p:cNvPr id="1026" name="Picture 2" descr="Billedresultat for personligt bra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7144" y="3484260"/>
            <a:ext cx="1800000" cy="963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2666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DeiC 1">
      <a:dk1>
        <a:sysClr val="windowText" lastClr="000000"/>
      </a:dk1>
      <a:lt1>
        <a:sysClr val="window" lastClr="FFFFFF"/>
      </a:lt1>
      <a:dk2>
        <a:srgbClr val="E4E5E3"/>
      </a:dk2>
      <a:lt2>
        <a:srgbClr val="5A5A59"/>
      </a:lt2>
      <a:accent1>
        <a:srgbClr val="ABCB2A"/>
      </a:accent1>
      <a:accent2>
        <a:srgbClr val="B2B3B2"/>
      </a:accent2>
      <a:accent3>
        <a:srgbClr val="ABCB2A"/>
      </a:accent3>
      <a:accent4>
        <a:srgbClr val="5A5A59"/>
      </a:accent4>
      <a:accent5>
        <a:srgbClr val="ABCB2A"/>
      </a:accent5>
      <a:accent6>
        <a:srgbClr val="B2B3B2"/>
      </a:accent6>
      <a:hlink>
        <a:srgbClr val="ABCB2A"/>
      </a:hlink>
      <a:folHlink>
        <a:srgbClr val="7A932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18828</TotalTime>
  <Words>361</Words>
  <Application>Microsoft Office PowerPoint</Application>
  <PresentationFormat>On-screen Show (16:9)</PresentationFormat>
  <Paragraphs>43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Lucida Grande</vt:lpstr>
      <vt:lpstr>Office Theme</vt:lpstr>
      <vt:lpstr>Thoughts about Employee Advocacy</vt:lpstr>
      <vt:lpstr>It started with a frustation…</vt:lpstr>
      <vt:lpstr>The Common Purpose</vt:lpstr>
      <vt:lpstr>Five tips to get you started</vt:lpstr>
      <vt:lpstr>Next steps</vt:lpstr>
      <vt:lpstr>Content of survey</vt:lpstr>
      <vt:lpstr>Advice for the employee</vt:lpstr>
    </vt:vector>
  </TitlesOfParts>
  <Company>DeIC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gitte.kudsk@deic.dk</dc:creator>
  <cp:lastModifiedBy>Gitte Julin Kudsk</cp:lastModifiedBy>
  <cp:revision>317</cp:revision>
  <cp:lastPrinted>2017-09-22T12:42:45Z</cp:lastPrinted>
  <dcterms:created xsi:type="dcterms:W3CDTF">2016-11-16T09:02:06Z</dcterms:created>
  <dcterms:modified xsi:type="dcterms:W3CDTF">2018-09-24T17:49:45Z</dcterms:modified>
</cp:coreProperties>
</file>