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1"/>
  </p:notesMasterIdLst>
  <p:sldIdLst>
    <p:sldId id="360" r:id="rId4"/>
    <p:sldId id="362" r:id="rId5"/>
    <p:sldId id="373" r:id="rId6"/>
    <p:sldId id="369" r:id="rId7"/>
    <p:sldId id="363" r:id="rId8"/>
    <p:sldId id="370" r:id="rId9"/>
    <p:sldId id="361" r:id="rId10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bel Grant" initials="AG" lastIdx="11" clrIdx="0">
    <p:extLst>
      <p:ext uri="{19B8F6BF-5375-455C-9EA6-DF929625EA0E}">
        <p15:presenceInfo xmlns:p15="http://schemas.microsoft.com/office/powerpoint/2012/main" userId="S-1-5-21-484763869-823518204-839522115-3191" providerId="AD"/>
      </p:ext>
    </p:extLst>
  </p:cmAuthor>
  <p:cmAuthor id="2" name="Anke Russell" initials="AR" lastIdx="11" clrIdx="1">
    <p:extLst>
      <p:ext uri="{19B8F6BF-5375-455C-9EA6-DF929625EA0E}">
        <p15:presenceInfo xmlns:p15="http://schemas.microsoft.com/office/powerpoint/2012/main" userId="S-1-5-21-484763869-823518204-839522115-121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2177"/>
    <a:srgbClr val="CC007B"/>
    <a:srgbClr val="ED1556"/>
    <a:srgbClr val="E24301"/>
    <a:srgbClr val="003F5F"/>
    <a:srgbClr val="A7B3B4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90" autoAdjust="0"/>
    <p:restoredTop sz="81703" autoAdjust="0"/>
  </p:normalViewPr>
  <p:slideViewPr>
    <p:cSldViewPr snapToGrid="0">
      <p:cViewPr varScale="1">
        <p:scale>
          <a:sx n="98" d="100"/>
          <a:sy n="98" d="100"/>
        </p:scale>
        <p:origin x="480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anke.russell@geant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ventr.geant.org/events/295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28/09/2018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341745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User Centric Service Development and Specification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GTS service update, v6, autumn launch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Anke Russell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Business Development Officer </a:t>
            </a:r>
            <a:r>
              <a:rPr lang="en-US" sz="2000" i="1" dirty="0">
                <a:solidFill>
                  <a:schemeClr val="bg1"/>
                </a:solidFill>
                <a:latin typeface="+mn-lt"/>
                <a:hlinkClick r:id="rId4"/>
              </a:rPr>
              <a:t>anke.russell@geant.org</a:t>
            </a:r>
            <a:r>
              <a:rPr lang="en-US" sz="2000" i="1" dirty="0">
                <a:solidFill>
                  <a:schemeClr val="bg1"/>
                </a:solidFill>
                <a:latin typeface="+mn-lt"/>
              </a:rPr>
              <a:t>  </a:t>
            </a: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7" y="4740871"/>
            <a:ext cx="6163777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SIG-Marcomms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, Lisbon, 28/09/2018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Agenda: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GEANT Testbed Service – quick reminder</a:t>
            </a:r>
          </a:p>
          <a:p>
            <a:r>
              <a:rPr lang="en-GB" dirty="0"/>
              <a:t>New GTSv6 release features / benefits </a:t>
            </a:r>
          </a:p>
          <a:p>
            <a:r>
              <a:rPr lang="en-GB" dirty="0"/>
              <a:t>NREN use scenarios for GTSv6</a:t>
            </a:r>
          </a:p>
          <a:p>
            <a:r>
              <a:rPr lang="en-GB" dirty="0"/>
              <a:t>How NRENs can get actively involved</a:t>
            </a:r>
          </a:p>
        </p:txBody>
      </p:sp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8895" y="216310"/>
            <a:ext cx="9806757" cy="5563078"/>
          </a:xfrm>
        </p:spPr>
        <p:txBody>
          <a:bodyPr/>
          <a:lstStyle/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Quick reminder - GTS</a:t>
            </a:r>
          </a:p>
        </p:txBody>
      </p:sp>
      <p:pic>
        <p:nvPicPr>
          <p:cNvPr id="1026" name="Picture 6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258" y="1219201"/>
            <a:ext cx="8973930" cy="4973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142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v6, expected to be fully transitioned into production environment in Autumn 2018 – </a:t>
            </a:r>
            <a:r>
              <a:rPr lang="en-GB" b="1" dirty="0">
                <a:solidFill>
                  <a:srgbClr val="712177"/>
                </a:solidFill>
              </a:rPr>
              <a:t>watch this space</a:t>
            </a:r>
            <a:endParaRPr lang="en-GB" dirty="0"/>
          </a:p>
          <a:p>
            <a:r>
              <a:rPr lang="en-GB" dirty="0"/>
              <a:t>“Drag ‘n Drop” editor functionality</a:t>
            </a:r>
          </a:p>
          <a:p>
            <a:r>
              <a:rPr lang="en-GB" dirty="0"/>
              <a:t> Graphical visualisation of </a:t>
            </a:r>
            <a:r>
              <a:rPr lang="en-GB" dirty="0" err="1"/>
              <a:t>testbeds</a:t>
            </a:r>
            <a:r>
              <a:rPr lang="en-GB" dirty="0"/>
              <a:t>, entirely user defined</a:t>
            </a:r>
          </a:p>
          <a:p>
            <a:r>
              <a:rPr lang="en-GB" dirty="0"/>
              <a:t>“painting” your own </a:t>
            </a:r>
            <a:r>
              <a:rPr lang="en-GB" dirty="0" err="1"/>
              <a:t>testbed</a:t>
            </a:r>
            <a:r>
              <a:rPr lang="en-GB" dirty="0"/>
              <a:t> in multi-domain set-up with  underlying CCS capability</a:t>
            </a:r>
          </a:p>
          <a:p>
            <a:r>
              <a:rPr lang="en-GB" dirty="0"/>
              <a:t>Watch TNC GTS DEMO video to see full impact yourself (available soon)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GTS – *New features*</a:t>
            </a:r>
          </a:p>
        </p:txBody>
      </p:sp>
    </p:spTree>
    <p:extLst>
      <p:ext uri="{BB962C8B-B14F-4D97-AF65-F5344CB8AC3E}">
        <p14:creationId xmlns:p14="http://schemas.microsoft.com/office/powerpoint/2010/main" val="4108262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NRENs wanting to test / evaluate stability of automated virtual network provision </a:t>
            </a:r>
          </a:p>
          <a:p>
            <a:r>
              <a:rPr lang="en-GB" sz="2400" dirty="0"/>
              <a:t>NREN Network Administrators wanting to test security concepts (i.e. DDOS mitigation et. al.) by isolated proto-typing activities that are 100% independent from their “live” production network environments</a:t>
            </a:r>
          </a:p>
          <a:p>
            <a:r>
              <a:rPr lang="en-GB" sz="2400" dirty="0"/>
              <a:t>Distributed NREN research projects with multi-location partners, where GTS can be used as connecting fabric (SDX) provider</a:t>
            </a:r>
          </a:p>
          <a:p>
            <a:r>
              <a:rPr lang="en-GB" sz="2400" dirty="0"/>
              <a:t>Wherever need for Rapid Flexible Infrastructure Projects arises 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Current NREN use scenarios </a:t>
            </a:r>
          </a:p>
        </p:txBody>
      </p:sp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8895" y="1428050"/>
            <a:ext cx="9894723" cy="4351338"/>
          </a:xfrm>
        </p:spPr>
        <p:txBody>
          <a:bodyPr>
            <a:normAutofit/>
          </a:bodyPr>
          <a:lstStyle/>
          <a:p>
            <a:r>
              <a:rPr lang="en-GB" sz="2400" dirty="0"/>
              <a:t>What does your country’s GTS User community look like? e.g. who in your country could benefit from being a GTS user?</a:t>
            </a:r>
          </a:p>
          <a:p>
            <a:endParaRPr lang="en-GB" sz="2400" dirty="0"/>
          </a:p>
          <a:p>
            <a:r>
              <a:rPr lang="en-GB" sz="2400" dirty="0"/>
              <a:t>Become a focus group member to help us build + shape future GTS iterations</a:t>
            </a:r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r>
              <a:rPr lang="en-GB" sz="2400" b="1" dirty="0"/>
              <a:t>please contact me directly: </a:t>
            </a:r>
            <a:r>
              <a:rPr lang="en-GB" sz="2400" b="1" u="sng" dirty="0"/>
              <a:t>anke.russell@geant.org</a:t>
            </a:r>
          </a:p>
          <a:p>
            <a:endParaRPr lang="en-GB" sz="2400" dirty="0"/>
          </a:p>
          <a:p>
            <a:r>
              <a:rPr lang="en-GB" sz="2400" dirty="0"/>
              <a:t>Sign up to attend the next GTS Tech + Futures event, w/c 29</a:t>
            </a:r>
            <a:r>
              <a:rPr lang="en-GB" sz="2400" baseline="30000" dirty="0"/>
              <a:t>th</a:t>
            </a:r>
            <a:r>
              <a:rPr lang="en-GB" sz="2400" dirty="0"/>
              <a:t> of Oct. 2018 to actively shape the GTS service development journey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How can you contribute/get more involved/help us </a:t>
            </a:r>
            <a:r>
              <a:rPr lang="en-GB" sz="2400" dirty="0">
                <a:sym typeface="Wingdings" panose="05000000000000000000" pitchFamily="2" charset="2"/>
              </a:rPr>
              <a:t>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68158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28/09/2018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Sign up here</a:t>
            </a:r>
          </a:p>
          <a:p>
            <a:r>
              <a:rPr lang="en-GB" sz="2000" dirty="0">
                <a:solidFill>
                  <a:schemeClr val="accent5">
                    <a:lumMod val="20000"/>
                    <a:lumOff val="80000"/>
                  </a:schemeClr>
                </a:solidFill>
                <a:hlinkClick r:id="rId3"/>
              </a:rPr>
              <a:t>https://eventR.geant.org/events/2956</a:t>
            </a:r>
            <a:endParaRPr lang="en-GB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    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1714</TotalTime>
  <Words>413</Words>
  <Application>Microsoft Macintosh PowerPoint</Application>
  <PresentationFormat>Widescreen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Custom Design</vt:lpstr>
      <vt:lpstr>1_Custom Design</vt:lpstr>
      <vt:lpstr>Office Theme</vt:lpstr>
      <vt:lpstr>PowerPoint Presentation</vt:lpstr>
      <vt:lpstr>Agenda:</vt:lpstr>
      <vt:lpstr>Quick reminder - GTS</vt:lpstr>
      <vt:lpstr>GTS – *New features*</vt:lpstr>
      <vt:lpstr>Current NREN use scenarios </vt:lpstr>
      <vt:lpstr>How can you contribute/get more involved/help us </vt:lpstr>
      <vt:lpstr>PowerPoint Presentation</vt:lpstr>
    </vt:vector>
  </TitlesOfParts>
  <Company>DANTE Ltd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Microsoft Office User</cp:lastModifiedBy>
  <cp:revision>112</cp:revision>
  <cp:lastPrinted>2018-07-03T07:37:41Z</cp:lastPrinted>
  <dcterms:created xsi:type="dcterms:W3CDTF">2018-03-16T12:13:33Z</dcterms:created>
  <dcterms:modified xsi:type="dcterms:W3CDTF">2018-09-28T08:18:46Z</dcterms:modified>
</cp:coreProperties>
</file>