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9"/>
  </p:notesMasterIdLst>
  <p:sldIdLst>
    <p:sldId id="360" r:id="rId4"/>
    <p:sldId id="362" r:id="rId5"/>
    <p:sldId id="363" r:id="rId6"/>
    <p:sldId id="368" r:id="rId7"/>
    <p:sldId id="3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566" autoAdjust="0"/>
    <p:restoredTop sz="81703" autoAdjust="0"/>
  </p:normalViewPr>
  <p:slideViewPr>
    <p:cSldViewPr snapToGrid="0">
      <p:cViewPr varScale="1">
        <p:scale>
          <a:sx n="47" d="100"/>
          <a:sy n="47" d="100"/>
        </p:scale>
        <p:origin x="224" y="19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20/09/2018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Employee involvement in digital engagement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38200" y="2742390"/>
            <a:ext cx="5003270" cy="3665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</a:rPr>
              <a:t>Twitter endorsement by GÉANT staff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B5491467-9C43-2B49-BB61-9F55D5C03752}"/>
              </a:ext>
            </a:extLst>
          </p:cNvPr>
          <p:cNvSpPr txBox="1">
            <a:spLocks/>
          </p:cNvSpPr>
          <p:nvPr/>
        </p:nvSpPr>
        <p:spPr>
          <a:xfrm>
            <a:off x="892438" y="4775915"/>
            <a:ext cx="5003270" cy="3665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400" i="1" dirty="0">
                <a:solidFill>
                  <a:schemeClr val="bg1"/>
                </a:solidFill>
              </a:rPr>
              <a:t>Dimple Sokartara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400" i="1" dirty="0">
                <a:solidFill>
                  <a:schemeClr val="bg1"/>
                </a:solidFill>
                <a:latin typeface="+mn-lt"/>
              </a:rPr>
              <a:t>Digital Engagement Officer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400" i="1" dirty="0">
                <a:solidFill>
                  <a:schemeClr val="bg1"/>
                </a:solidFill>
              </a:rPr>
              <a:t>GÉANT</a:t>
            </a:r>
            <a:endParaRPr lang="en-GB" sz="1400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GÉANT staff with Twitter accounts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0C739D5-00CC-D947-A816-1CC3CF412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Total followers GÉANT Twitter account: 2,970</a:t>
            </a:r>
          </a:p>
          <a:p>
            <a:r>
              <a:rPr lang="en-US" dirty="0"/>
              <a:t>Total accumulative followers GÉANT staff: 8,074</a:t>
            </a:r>
          </a:p>
          <a:p>
            <a:r>
              <a:rPr lang="en-US" dirty="0"/>
              <a:t>Potentially 5K new followers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Top tweets endorsed by GÉANT staff</a:t>
            </a:r>
          </a:p>
          <a:p>
            <a:r>
              <a:rPr lang="en-GB" dirty="0"/>
              <a:t>Life at GÉANT 50% of the top tweets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Self recognition, active engagement, inclusion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Current analytics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84B1F2-BE05-9742-8D2E-31394B463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96" y="2494003"/>
            <a:ext cx="6062304" cy="241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8895" y="1428049"/>
            <a:ext cx="9170341" cy="4751077"/>
          </a:xfrm>
        </p:spPr>
        <p:txBody>
          <a:bodyPr>
            <a:normAutofit fontScale="92500"/>
          </a:bodyPr>
          <a:lstStyle/>
          <a:p>
            <a:r>
              <a:rPr lang="en-GB" dirty="0"/>
              <a:t>#road2tnc campaign</a:t>
            </a:r>
          </a:p>
          <a:p>
            <a:r>
              <a:rPr lang="en-GB" dirty="0"/>
              <a:t>Followers, likes, engagement skyrocketed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Retweeted by 5 GÉANT staff members and 5 GÉANT project accounts, liked by 4 GÉANT staff members and 6 project accounts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TNC Twitter account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7A502-50EE-6748-8126-56D2E87D799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95" y="2476010"/>
            <a:ext cx="6233178" cy="248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20/09/2018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980</TotalTime>
  <Words>195</Words>
  <Application>Microsoft Macintosh PowerPoint</Application>
  <PresentationFormat>Widescreen</PresentationFormat>
  <Paragraphs>62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GÉANT staff with Twitter accounts</vt:lpstr>
      <vt:lpstr>Current analytics</vt:lpstr>
      <vt:lpstr>TNC Twitter account</vt:lpstr>
      <vt:lpstr>PowerPoint Presentation</vt:lpstr>
    </vt:vector>
  </TitlesOfParts>
  <Company>DANTE Ltd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Dimple Sokartara</cp:lastModifiedBy>
  <cp:revision>65</cp:revision>
  <dcterms:created xsi:type="dcterms:W3CDTF">2018-03-16T12:13:33Z</dcterms:created>
  <dcterms:modified xsi:type="dcterms:W3CDTF">2018-09-20T10:33:06Z</dcterms:modified>
</cp:coreProperties>
</file>