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8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081"/>
    <a:srgbClr val="1F4E79"/>
    <a:srgbClr val="99BDCB"/>
    <a:srgbClr val="4C7F94"/>
    <a:srgbClr val="C7DBE3"/>
    <a:srgbClr val="9E1F6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6" autoAdjust="0"/>
    <p:restoredTop sz="86564" autoAdjust="0"/>
  </p:normalViewPr>
  <p:slideViewPr>
    <p:cSldViewPr snapToGrid="0">
      <p:cViewPr varScale="1">
        <p:scale>
          <a:sx n="99" d="100"/>
          <a:sy n="99" d="100"/>
        </p:scale>
        <p:origin x="858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95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Rosanna Norman </a:t>
            </a: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4" y="2075740"/>
            <a:ext cx="6721044" cy="4844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GÉANT GN4-2 and GN4-3 update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2A3BA8-B505-4EEB-B205-954D1DB84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current GÉANT Project (GN4-2) ends on December 31 2018</a:t>
            </a:r>
          </a:p>
          <a:p>
            <a:r>
              <a:rPr lang="en-GB" dirty="0"/>
              <a:t>GN4-3 starts January 1 2019 and lasts 4 years </a:t>
            </a:r>
          </a:p>
          <a:p>
            <a:r>
              <a:rPr lang="en-GB" dirty="0"/>
              <a:t>GÉANT Project Planning Committee (GPPC) is currently finalising work package descriptions and overall proposal </a:t>
            </a:r>
          </a:p>
          <a:p>
            <a:r>
              <a:rPr lang="en-GB" dirty="0"/>
              <a:t>The proposal then goes to General Assembly (GA) meeting on 14 October 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04D846-7DDD-433A-878B-F5EC3E168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GN4-2 and GN4-3 update: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6081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FEFC6E-2623-452B-9BA5-F4927A2BF1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will be two projects running concurrently: </a:t>
            </a:r>
          </a:p>
          <a:p>
            <a:r>
              <a:rPr lang="en-GB" dirty="0"/>
              <a:t>GN4-3 and GN4-3N (the network renewal project)</a:t>
            </a:r>
          </a:p>
          <a:p>
            <a:r>
              <a:rPr lang="en-GB" dirty="0"/>
              <a:t>Aim is to further reduce the digital divide and the network renewal project will address this with increased coverage of 100G connectivity  </a:t>
            </a:r>
          </a:p>
          <a:p>
            <a:r>
              <a:rPr lang="en-GB" dirty="0"/>
              <a:t>The project was greatly over-subscribed by NREN manpower submissions, work package leaders have gone through a lot of work to bring the relevant manpower into their work packages.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64B4F2-B2E4-47B6-93FB-CD1B8DE0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GN4-3 and GN4-3N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A995D-2BE5-4983-98D7-C1FB0C1BF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005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D8BBD9-6F5E-4245-BE51-2BF75D223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GN4-3 – Work Package 2: </a:t>
            </a:r>
            <a:br>
              <a:rPr lang="en-GB" b="1" dirty="0"/>
            </a:br>
            <a:r>
              <a:rPr lang="en-GB" b="1" dirty="0"/>
              <a:t>Communications, Services Marketing and Events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7171B1-1686-4008-B6AC-A4D40C1D5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507E1D-5B7B-4E3F-86F9-F41F91178ED3}"/>
              </a:ext>
            </a:extLst>
          </p:cNvPr>
          <p:cNvSpPr/>
          <p:nvPr/>
        </p:nvSpPr>
        <p:spPr>
          <a:xfrm>
            <a:off x="1275127" y="2491530"/>
            <a:ext cx="2667699" cy="197141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COMMUNICATIONS </a:t>
            </a:r>
          </a:p>
          <a:p>
            <a:pPr algn="ctr"/>
            <a:r>
              <a:rPr lang="en-GB" dirty="0"/>
              <a:t>AND DESIGN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Paul Maurice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5E5F4D-9591-4D6B-951D-CE2FF66098B9}"/>
              </a:ext>
            </a:extLst>
          </p:cNvPr>
          <p:cNvSpPr/>
          <p:nvPr/>
        </p:nvSpPr>
        <p:spPr>
          <a:xfrm>
            <a:off x="7371127" y="2491528"/>
            <a:ext cx="2667699" cy="19714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EVENTS 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Steffie Bosman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6C29A6-8329-4B1B-999D-C7F1021D00D2}"/>
              </a:ext>
            </a:extLst>
          </p:cNvPr>
          <p:cNvSpPr/>
          <p:nvPr/>
        </p:nvSpPr>
        <p:spPr>
          <a:xfrm>
            <a:off x="4323127" y="2491529"/>
            <a:ext cx="2667699" cy="19714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SERVICES MARKETING 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Karl Meyer </a:t>
            </a:r>
          </a:p>
        </p:txBody>
      </p:sp>
    </p:spTree>
    <p:extLst>
      <p:ext uri="{BB962C8B-B14F-4D97-AF65-F5344CB8AC3E}">
        <p14:creationId xmlns:p14="http://schemas.microsoft.com/office/powerpoint/2010/main" val="12312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18251</TotalTime>
  <Words>167</Words>
  <Application>Microsoft Office PowerPoint</Application>
  <PresentationFormat>Widescreen</PresentationFormat>
  <Paragraphs>31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GN4-2 and GN4-3 update:</vt:lpstr>
      <vt:lpstr>GN4-3 and GN4-3N</vt:lpstr>
      <vt:lpstr>GN4-3 – Work Package 2:  Communications, Services Marketing and Events 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Paul Maurice</cp:lastModifiedBy>
  <cp:revision>1172</cp:revision>
  <dcterms:created xsi:type="dcterms:W3CDTF">2017-02-13T12:05:27Z</dcterms:created>
  <dcterms:modified xsi:type="dcterms:W3CDTF">2018-09-27T12:21:38Z</dcterms:modified>
</cp:coreProperties>
</file>