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napToObjects="1">
      <p:cViewPr varScale="1">
        <p:scale>
          <a:sx n="102" d="100"/>
          <a:sy n="102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B5081-5B31-164A-9161-2CAFED88A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7D080A-957B-734D-854B-8CD57A7D3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1885E7-B8AF-3748-A9D8-D93E2164F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DB52CB-0895-6149-A116-6595A5AC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A9333A-CD17-5E43-A63E-FFDC4C3B6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568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CDF834-3A93-2142-A2A4-49BDFD827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50901A7-5E5C-B14E-A3B1-80CA26CD66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B66682-B1A7-D445-A81D-2D783DB5E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FB3970-98DD-6244-A7D2-2E5C992B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68F9B8-14EB-FA40-A7E4-484A5848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80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846D8D7-2BA6-C247-88D7-54A37AB70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6BE052A-8884-DE46-AD12-7E0089DDD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5052BD-AE6B-0F45-8AA1-2FAB5FA30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FFA81D-E684-9B44-BEBE-7EDDDDF16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878C9E-CF18-F944-9F5A-C8892889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47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9B844D-EC59-034B-AAD2-EE2EE2F0B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12160F-BFCC-F341-86B8-1D0DAFCD0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A42760-19FE-504E-A0EF-CD47CA38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A238D1-BA57-9242-A3CE-B29C1A77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1400AD-E5C4-774D-8E58-61869F16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65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81A57-07DA-2641-A22B-88A3B42CF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EA376A-2A9A-D14D-A10B-5CDAC1720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9911BA-182E-DF44-99F6-85AF4700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07BB88-11DE-904C-93EA-47B02D9B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B1FADE-44A7-9744-9EC8-7E42EB37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13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4D08A-418A-534C-9EA5-C0511AF0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97D8B-48A2-1B4F-BE38-7E6EFFBA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95DA8C-D334-604D-A3CC-2278C009D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F80C6BA-176C-9149-8F36-D4A30F35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AC8E5B0-196E-1845-9BEB-E5895FC6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56B0C2-9F06-C346-8ED6-122B63E3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127A1-2E76-644E-997A-5F0E5AEEA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C018EA-81C6-AB44-9EBD-0C20978FE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A205F6-64EB-3D45-8FB2-0D1688E0D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42C621-54D7-6740-BF50-704A03AF4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899AB46-BEA2-9140-A49D-C663CEA0B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23DF71B-9A5A-5245-B5D1-AE20F095F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A877C8B-8A6E-EA40-BD06-D8FF1223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94650A1-989E-344F-9278-1616B8C8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894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538D9-760D-C444-9BB8-685678E57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881B86-1D92-4A41-A2D5-86B57B93A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D751F5B-4170-0142-ACEC-BB6A5C6A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F59F9C-10F1-E949-B2B8-E47B3BC1B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84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10FA0CA-4379-A944-93A1-AB2C5A34F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28097A4-AE00-B943-A8C4-1BBB1C503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D1F1789-5DE9-E54D-9BE1-A959FA21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42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C834D-5243-644C-9CDE-65E18A49E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CFEC2D-45BA-E343-9E20-C43A38738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762134-4632-2047-B27B-FE6AFBBE6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0E1311C-B5B7-2944-A38B-7B754911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67D80B7-9420-8F48-BDBC-D76B9C5A6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017356-8D8C-1B4F-8DFD-E8993577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053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CF922-42DA-F343-806E-C033F6240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72EE13D-D499-7B4A-BB09-50986A5962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BA913F6-B3D5-CE45-A06D-EB5A185AF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8680B6-E434-8D4B-B131-2F565B0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0F7BE2D-CD3D-A141-BA05-DD27E38CB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D2F812A-C39A-9F4A-A9E8-22E1661B4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93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944FC1-5ADD-A34A-9836-B92818350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A50E97-1645-E440-A22D-7E1B600E9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F50D28-2EA5-C94F-9D18-9E2D33B00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98919-79A9-5A4D-9389-A11CA0752F1E}" type="datetimeFigureOut">
              <a:rPr lang="nl-NL" smtClean="0"/>
              <a:t>26-09-18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38785A-F190-A047-9C84-505192010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24FAC8-4AB1-B24D-8DD1-70C8C5FA5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7BA9-D677-D644-A1C5-8C20FE2DE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53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pperltd.com/wp-content/uploads/2014/01/Internal-Communications.jpg">
            <a:extLst>
              <a:ext uri="{FF2B5EF4-FFF2-40B4-BE49-F238E27FC236}">
                <a16:creationId xmlns:a16="http://schemas.microsoft.com/office/drawing/2014/main" id="{AEF02DBF-74B5-8548-A0E2-977587B39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26" y="1551858"/>
            <a:ext cx="7057720" cy="529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E31C0461-5979-E147-AFDE-F7A1BC57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Internal</a:t>
            </a:r>
            <a:r>
              <a:rPr lang="nl-NL" b="1" dirty="0"/>
              <a:t> </a:t>
            </a:r>
            <a:r>
              <a:rPr lang="nl-NL" b="1" dirty="0" err="1"/>
              <a:t>communication</a:t>
            </a:r>
            <a:endParaRPr lang="nl-NL" b="1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BF891C1-6387-E949-841E-ECBE58D68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Drive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Purpose</a:t>
            </a:r>
            <a:r>
              <a:rPr lang="nl-NL" dirty="0"/>
              <a:t> - engagement</a:t>
            </a:r>
          </a:p>
          <a:p>
            <a:r>
              <a:rPr lang="nl-NL" dirty="0"/>
              <a:t>Empower and Support Middle Management</a:t>
            </a:r>
          </a:p>
          <a:p>
            <a:r>
              <a:rPr lang="nl-NL" dirty="0"/>
              <a:t>Keep </a:t>
            </a:r>
            <a:r>
              <a:rPr lang="nl-NL" dirty="0" err="1"/>
              <a:t>the</a:t>
            </a:r>
            <a:r>
              <a:rPr lang="nl-NL" dirty="0"/>
              <a:t> Brand Promise and Satisfy Your Customers</a:t>
            </a:r>
          </a:p>
          <a:p>
            <a:r>
              <a:rPr lang="nl-NL" dirty="0"/>
              <a:t>In a Crisis, Internal Communication Rules</a:t>
            </a:r>
          </a:p>
          <a:p>
            <a:r>
              <a:rPr lang="nl-NL" dirty="0"/>
              <a:t>Create a Better </a:t>
            </a:r>
            <a:r>
              <a:rPr lang="nl-NL" dirty="0" err="1"/>
              <a:t>Work</a:t>
            </a:r>
            <a:r>
              <a:rPr lang="nl-NL" dirty="0"/>
              <a:t> Environment - engagement</a:t>
            </a:r>
          </a:p>
          <a:p>
            <a:r>
              <a:rPr lang="nl-NL" dirty="0"/>
              <a:t>Limit Rumors and Enhance Transparency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8135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hawaiiworkplace.com/uploads/image/stock/diverse_team_rf_ft.png">
            <a:extLst>
              <a:ext uri="{FF2B5EF4-FFF2-40B4-BE49-F238E27FC236}">
                <a16:creationId xmlns:a16="http://schemas.microsoft.com/office/drawing/2014/main" id="{181B4935-E272-A248-A29B-6C7BD7427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75" y="713287"/>
            <a:ext cx="6640447" cy="626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12200-2C20-A243-80E8-3EAFD5669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Goal of </a:t>
            </a:r>
            <a:r>
              <a:rPr lang="nl-NL" b="1" dirty="0" err="1"/>
              <a:t>this</a:t>
            </a:r>
            <a:r>
              <a:rPr lang="nl-NL" b="1" dirty="0"/>
              <a:t> </a:t>
            </a:r>
            <a:r>
              <a:rPr lang="nl-NL" b="1" dirty="0" err="1"/>
              <a:t>session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1FB87-F05D-0743-826A-2EC928F3F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good examples and inspiration</a:t>
            </a:r>
            <a:br>
              <a:rPr lang="en-US" dirty="0"/>
            </a:br>
            <a:r>
              <a:rPr lang="en-US" dirty="0"/>
              <a:t>- roundtable on (good) practices</a:t>
            </a:r>
            <a:br>
              <a:rPr lang="en-US" dirty="0"/>
            </a:br>
            <a:r>
              <a:rPr lang="en-US" dirty="0"/>
              <a:t>- presentation JISC</a:t>
            </a:r>
            <a:endParaRPr lang="nl-NL" dirty="0"/>
          </a:p>
          <a:p>
            <a:r>
              <a:rPr lang="nl-NL" dirty="0"/>
              <a:t>Creative </a:t>
            </a:r>
            <a:r>
              <a:rPr lang="nl-NL" dirty="0" err="1"/>
              <a:t>collaboration</a:t>
            </a:r>
            <a:r>
              <a:rPr lang="nl-NL" dirty="0"/>
              <a:t> ‘workshop’ on </a:t>
            </a:r>
            <a:r>
              <a:rPr lang="nl-NL" dirty="0" err="1"/>
              <a:t>some</a:t>
            </a:r>
            <a:r>
              <a:rPr lang="nl-NL" dirty="0"/>
              <a:t> IC </a:t>
            </a:r>
            <a:r>
              <a:rPr lang="nl-NL" dirty="0" err="1"/>
              <a:t>challenges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10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internal communication">
            <a:extLst>
              <a:ext uri="{FF2B5EF4-FFF2-40B4-BE49-F238E27FC236}">
                <a16:creationId xmlns:a16="http://schemas.microsoft.com/office/drawing/2014/main" id="{31ED164D-F791-864B-82EC-06CAB0E95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822" y="2149360"/>
            <a:ext cx="6386534" cy="423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22D1570-7831-8141-9CA5-CE2278B20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EEDDAB-1A81-414E-B078-E2FDB30D1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882" y="1882505"/>
            <a:ext cx="10756628" cy="4770447"/>
          </a:xfrm>
        </p:spPr>
        <p:txBody>
          <a:bodyPr/>
          <a:lstStyle/>
          <a:p>
            <a:r>
              <a:rPr lang="nl-NL" dirty="0"/>
              <a:t>Make a </a:t>
            </a:r>
            <a:r>
              <a:rPr lang="nl-NL" dirty="0" err="1"/>
              <a:t>creative</a:t>
            </a:r>
            <a:r>
              <a:rPr lang="nl-NL" dirty="0"/>
              <a:t> plan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the</a:t>
            </a:r>
            <a:r>
              <a:rPr lang="nl-NL" dirty="0"/>
              <a:t> management team more </a:t>
            </a:r>
            <a:r>
              <a:rPr lang="nl-NL" dirty="0" err="1"/>
              <a:t>visible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staff</a:t>
            </a:r>
            <a:br>
              <a:rPr lang="nl-NL" dirty="0"/>
            </a:br>
            <a:endParaRPr lang="nl-NL" dirty="0"/>
          </a:p>
          <a:p>
            <a:r>
              <a:rPr lang="nl-NL" dirty="0"/>
              <a:t>Make a </a:t>
            </a:r>
            <a:r>
              <a:rPr lang="nl-NL" dirty="0" err="1"/>
              <a:t>creative</a:t>
            </a:r>
            <a:r>
              <a:rPr lang="nl-NL" dirty="0"/>
              <a:t> plan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motivate</a:t>
            </a:r>
            <a:r>
              <a:rPr lang="nl-NL" dirty="0"/>
              <a:t> employees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actively</a:t>
            </a:r>
            <a:r>
              <a:rPr lang="nl-NL" dirty="0"/>
              <a:t> share information</a:t>
            </a:r>
            <a:br>
              <a:rPr lang="nl-NL" dirty="0"/>
            </a:br>
            <a:endParaRPr lang="nl-NL" dirty="0"/>
          </a:p>
          <a:p>
            <a:r>
              <a:rPr lang="nl-NL" dirty="0"/>
              <a:t>Make a plan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reach</a:t>
            </a:r>
            <a:r>
              <a:rPr lang="nl-NL" dirty="0"/>
              <a:t> </a:t>
            </a:r>
            <a:r>
              <a:rPr lang="nl-NL" dirty="0" err="1"/>
              <a:t>people</a:t>
            </a:r>
            <a:r>
              <a:rPr lang="nl-NL" dirty="0"/>
              <a:t> 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a lot at home</a:t>
            </a:r>
          </a:p>
        </p:txBody>
      </p:sp>
    </p:spTree>
    <p:extLst>
      <p:ext uri="{BB962C8B-B14F-4D97-AF65-F5344CB8AC3E}">
        <p14:creationId xmlns:p14="http://schemas.microsoft.com/office/powerpoint/2010/main" val="28621715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63</Words>
  <Application>Microsoft Macintosh PowerPoint</Application>
  <PresentationFormat>Breedbeeld</PresentationFormat>
  <Paragraphs>14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Internal communication</vt:lpstr>
      <vt:lpstr>Goal of this session</vt:lpstr>
      <vt:lpstr>Cases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communication</dc:title>
  <dc:creator>Lonneke Walk</dc:creator>
  <cp:lastModifiedBy>Lonneke Walk</cp:lastModifiedBy>
  <cp:revision>4</cp:revision>
  <dcterms:created xsi:type="dcterms:W3CDTF">2018-09-26T20:55:47Z</dcterms:created>
  <dcterms:modified xsi:type="dcterms:W3CDTF">2018-09-26T21:19:00Z</dcterms:modified>
</cp:coreProperties>
</file>