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4" r:id="rId2"/>
  </p:sldMasterIdLst>
  <p:notesMasterIdLst>
    <p:notesMasterId r:id="rId15"/>
  </p:notesMasterIdLst>
  <p:sldIdLst>
    <p:sldId id="312" r:id="rId3"/>
    <p:sldId id="314" r:id="rId4"/>
    <p:sldId id="324" r:id="rId5"/>
    <p:sldId id="313" r:id="rId6"/>
    <p:sldId id="317" r:id="rId7"/>
    <p:sldId id="316" r:id="rId8"/>
    <p:sldId id="318" r:id="rId9"/>
    <p:sldId id="319" r:id="rId10"/>
    <p:sldId id="320" r:id="rId11"/>
    <p:sldId id="321" r:id="rId12"/>
    <p:sldId id="322" r:id="rId13"/>
    <p:sldId id="323" r:id="rId14"/>
  </p:sldIdLst>
  <p:sldSz cx="12192000" cy="6858000"/>
  <p:notesSz cx="6858000" cy="9144000"/>
  <p:custDataLst>
    <p:tags r:id="rId16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es" id="{875E3A6B-19CF-4943-B4B3-BDBE4022238D}">
          <p14:sldIdLst/>
        </p14:section>
        <p14:section name="Template-set voorbeeld indelingen" id="{130FA196-B901-4748-8A24-CE4C5D292687}">
          <p14:sldIdLst>
            <p14:sldId id="312"/>
            <p14:sldId id="314"/>
            <p14:sldId id="324"/>
            <p14:sldId id="313"/>
            <p14:sldId id="317"/>
            <p14:sldId id="316"/>
            <p14:sldId id="318"/>
            <p14:sldId id="319"/>
            <p14:sldId id="320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769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03" autoAdjust="0"/>
    <p:restoredTop sz="83041" autoAdjust="0"/>
  </p:normalViewPr>
  <p:slideViewPr>
    <p:cSldViewPr snapToGrid="0">
      <p:cViewPr varScale="1">
        <p:scale>
          <a:sx n="61" d="100"/>
          <a:sy n="61" d="100"/>
        </p:scale>
        <p:origin x="368" y="7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21-09-18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3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25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yTK-OTEPA" TargetMode="External"/><Relationship Id="rId7" Type="http://schemas.openxmlformats.org/officeDocument/2006/relationships/hyperlink" Target="http://www.pptsolutions.nl/" TargetMode="External"/><Relationship Id="rId2" Type="http://schemas.openxmlformats.org/officeDocument/2006/relationships/hyperlink" Target="https://youtu.be/hM16rifWsjU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youtu.be/H_4HH09zxC0" TargetMode="External"/><Relationship Id="rId5" Type="http://schemas.openxmlformats.org/officeDocument/2006/relationships/hyperlink" Target="https://youtu.be/IIjbiKAotek" TargetMode="External"/><Relationship Id="rId4" Type="http://schemas.openxmlformats.org/officeDocument/2006/relationships/hyperlink" Target="https://youtu.be/fbByse1_RSY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21-09-18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21-09-18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21-09-18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21-09-18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4" name="GRID" hidden="1">
            <a:extLst>
              <a:ext uri="{FF2B5EF4-FFF2-40B4-BE49-F238E27FC236}">
                <a16:creationId xmlns:a16="http://schemas.microsoft.com/office/drawing/2014/main" id="{EB75E045-9B2F-4037-8D43-019C3B8DAD0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hthoek 64">
              <a:extLst>
                <a:ext uri="{FF2B5EF4-FFF2-40B4-BE49-F238E27FC236}">
                  <a16:creationId xmlns:a16="http://schemas.microsoft.com/office/drawing/2014/main" id="{9DA70BBF-1A70-4CE9-B92D-91AAD3DF13D4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Rechthoek 65">
              <a:extLst>
                <a:ext uri="{FF2B5EF4-FFF2-40B4-BE49-F238E27FC236}">
                  <a16:creationId xmlns:a16="http://schemas.microsoft.com/office/drawing/2014/main" id="{550D5FBA-5290-4AF6-AA22-20F04180A37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2FE5C9DA-7391-4773-96D0-665A34E0478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38AD4748-BAAA-4B2B-B4E6-3A1492B4BCF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Rechthoek 68">
              <a:extLst>
                <a:ext uri="{FF2B5EF4-FFF2-40B4-BE49-F238E27FC236}">
                  <a16:creationId xmlns:a16="http://schemas.microsoft.com/office/drawing/2014/main" id="{A9941525-5D0D-4509-8ECE-B747140CB04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B681D3A7-95CC-4CEF-BFAB-79DF1FCD556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0A5F06F-78F5-4257-84E5-7835A22AE4B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13835FFF-2F9E-4252-9978-9DB584EF03B9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877A95CF-E943-452F-98FE-320623CE6607}"/>
                </a:ext>
              </a:extLst>
            </p:cNvPr>
            <p:cNvSpPr/>
            <p:nvPr userDrawn="1"/>
          </p:nvSpPr>
          <p:spPr>
            <a:xfrm>
              <a:off x="8828730" y="0"/>
              <a:ext cx="24555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98B73A68-CF05-4530-9622-5D3A615F068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55A617AD-4F36-41FD-AF6E-A16FCEFFA38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DA7579D0-E164-4569-B5C8-5731FCF6986E}"/>
                </a:ext>
              </a:extLst>
            </p:cNvPr>
            <p:cNvSpPr/>
            <p:nvPr userDrawn="1"/>
          </p:nvSpPr>
          <p:spPr>
            <a:xfrm>
              <a:off x="5980561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21553237-0241-4E78-B12B-1AC9DE9554B5}"/>
                </a:ext>
              </a:extLst>
            </p:cNvPr>
            <p:cNvSpPr/>
            <p:nvPr userDrawn="1"/>
          </p:nvSpPr>
          <p:spPr>
            <a:xfrm>
              <a:off x="3136756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042FC887-2C74-4586-A11E-0965BADF5F84}"/>
                </a:ext>
              </a:extLst>
            </p:cNvPr>
            <p:cNvSpPr/>
            <p:nvPr userDrawn="1"/>
          </p:nvSpPr>
          <p:spPr>
            <a:xfrm>
              <a:off x="0" y="4284370"/>
              <a:ext cx="12192000" cy="24647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/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nl-NL" dirty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STRUCTIES: Feedback aanleve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8BDCCE3-C9BF-43FB-A9C6-0E04BD088A9A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5ECD5CE-F4FE-452A-951F-2EABB08FF745}"/>
              </a:ext>
            </a:extLst>
          </p:cNvPr>
          <p:cNvSpPr/>
          <p:nvPr userDrawn="1"/>
        </p:nvSpPr>
        <p:spPr>
          <a:xfrm>
            <a:off x="701536" y="1571501"/>
            <a:ext cx="10800649" cy="435649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200" kern="1200" cap="none" baseline="0" dirty="0">
                <a:solidFill>
                  <a:srgbClr val="303E48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Beste,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Bij PPT Solutions communiceren we feedback met opmerkingen in PowerPoint.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feedback heeft wat betrekking heeft op een dia in de presentatie, ga dan naar de desbetreffende dia en volg de volgende stappen: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nl-NL" sz="6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200" dirty="0">
                <a:solidFill>
                  <a:srgbClr val="303E48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Antwoorden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Deze stappen kunt u uitvoeren door de gehele presentatie en eventueel ook antwoord geven op onze communicatie via opmerkingen.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 volgende stappen kunt u uitvoeren om antwoord te geven op evt. opmerkingen of om naar de vorige/volgende opmerking in de presentatie te gaan: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61E7F-88C7-473E-BB0F-FA4E34696DC8}"/>
              </a:ext>
            </a:extLst>
          </p:cNvPr>
          <p:cNvSpPr txBox="1"/>
          <p:nvPr userDrawn="1"/>
        </p:nvSpPr>
        <p:spPr>
          <a:xfrm>
            <a:off x="1110428" y="2257839"/>
            <a:ext cx="4833347" cy="265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Boven in je scherm, in de werkbalk, selecteer je het tabje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‘Invoegen’.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ABA1FBF8-EDEA-4039-80A7-6A6D27B61A77}"/>
              </a:ext>
            </a:extLst>
          </p:cNvPr>
          <p:cNvSpPr/>
          <p:nvPr userDrawn="1"/>
        </p:nvSpPr>
        <p:spPr>
          <a:xfrm>
            <a:off x="696791" y="2246539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F83BE3-9CA0-4122-9961-95A5A0F3FB2F}"/>
              </a:ext>
            </a:extLst>
          </p:cNvPr>
          <p:cNvSpPr txBox="1"/>
          <p:nvPr userDrawn="1"/>
        </p:nvSpPr>
        <p:spPr>
          <a:xfrm>
            <a:off x="1110428" y="2737815"/>
            <a:ext cx="483334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‘Nieuwe opmerking’.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D3B50A4B-4773-40A6-9AEE-E193D4DB9BD6}"/>
              </a:ext>
            </a:extLst>
          </p:cNvPr>
          <p:cNvSpPr/>
          <p:nvPr userDrawn="1"/>
        </p:nvSpPr>
        <p:spPr>
          <a:xfrm>
            <a:off x="696791" y="2737815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A583B3-D2D1-4BE9-BBE4-D44D8D9A7829}"/>
              </a:ext>
            </a:extLst>
          </p:cNvPr>
          <p:cNvSpPr txBox="1"/>
          <p:nvPr userDrawn="1"/>
        </p:nvSpPr>
        <p:spPr>
          <a:xfrm>
            <a:off x="1110428" y="3233318"/>
            <a:ext cx="5682125" cy="29142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 verschijnt nu een klein spreekwolkje op de slide en het venster voor opmerkingen opent zich aan de zijkant.</a:t>
            </a:r>
          </a:p>
          <a:p>
            <a:pPr>
              <a:lnSpc>
                <a:spcPct val="90000"/>
              </a:lnSpc>
            </a:pP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 uw feedback in het tekst vak in het venster voor opmerkingen.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0169D40-BEF8-4387-83A6-C6929733956F}"/>
              </a:ext>
            </a:extLst>
          </p:cNvPr>
          <p:cNvSpPr/>
          <p:nvPr userDrawn="1"/>
        </p:nvSpPr>
        <p:spPr>
          <a:xfrm>
            <a:off x="696791" y="3229091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E13452B-4695-4201-9D3E-FE4710058DAD}"/>
              </a:ext>
            </a:extLst>
          </p:cNvPr>
          <p:cNvSpPr txBox="1"/>
          <p:nvPr userDrawn="1"/>
        </p:nvSpPr>
        <p:spPr>
          <a:xfrm>
            <a:off x="1110428" y="3727984"/>
            <a:ext cx="730697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dit gedaan heeft, kunt u het spreekwolkje op de juiste plaats op de dia slepen. </a:t>
            </a:r>
            <a:b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 is het voor ons duidelijk op welk deel van de content, op de dia, uw feedback betrekking heeft.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430919E-F44F-41DD-AA27-86E0AF4DA393}"/>
              </a:ext>
            </a:extLst>
          </p:cNvPr>
          <p:cNvSpPr/>
          <p:nvPr userDrawn="1"/>
        </p:nvSpPr>
        <p:spPr>
          <a:xfrm>
            <a:off x="696791" y="3720367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87EF602-1221-4BFF-A78D-D21811EEF5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2277214"/>
            <a:ext cx="1559400" cy="22668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9FD1223-36F2-4602-9ED2-BF6CE709E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2742209"/>
            <a:ext cx="320762" cy="27924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7B09D0-1011-4094-9BD6-47AA32F6E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3722858"/>
            <a:ext cx="1479282" cy="61833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DDB7AA-B57B-4920-A599-25DFA4AAB1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3220295"/>
            <a:ext cx="320761" cy="30562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EE915324-D06A-478B-93D5-83A134A056FD}"/>
              </a:ext>
            </a:extLst>
          </p:cNvPr>
          <p:cNvGrpSpPr/>
          <p:nvPr userDrawn="1"/>
        </p:nvGrpSpPr>
        <p:grpSpPr>
          <a:xfrm>
            <a:off x="1110427" y="5258975"/>
            <a:ext cx="10532368" cy="787562"/>
            <a:chOff x="1020056" y="4938095"/>
            <a:chExt cx="10513169" cy="787562"/>
          </a:xfrm>
        </p:grpSpPr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AB0E6B07-548D-4AEF-98FB-B988F9B5D7B3}"/>
                </a:ext>
              </a:extLst>
            </p:cNvPr>
            <p:cNvSpPr txBox="1"/>
            <p:nvPr/>
          </p:nvSpPr>
          <p:spPr>
            <a:xfrm>
              <a:off x="1020057" y="493809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en u een opmerking van PPT Solutions ziet staan, Kunt u antwoorden door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Onder de opmerking, waar een tekst vak staat met de beschrijving ‘Beantwoorden’, uw antwoord te typen.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187A5F29-E9CF-4EB3-A213-AD472362AFB1}"/>
                </a:ext>
              </a:extLst>
            </p:cNvPr>
            <p:cNvSpPr txBox="1"/>
            <p:nvPr/>
          </p:nvSpPr>
          <p:spPr>
            <a:xfrm>
              <a:off x="1020056" y="543762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zijn in de rechter bovenhoek twee knopjes zichtbaar.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 het linker knopje gaat u naar de vorige opmerking in de presentatie en met het rechter knopje gaat u naar de volgende.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F51A0F-D8F8-4EFF-9A8D-768629090D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5235698"/>
            <a:ext cx="1086516" cy="342308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485764C-C5AF-4E48-AAE8-FC597546EDE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5727700"/>
            <a:ext cx="599218" cy="338072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sp>
        <p:nvSpPr>
          <p:cNvPr id="25" name="Tijdelijke aanduiding voor tekst 58">
            <a:extLst>
              <a:ext uri="{FF2B5EF4-FFF2-40B4-BE49-F238E27FC236}">
                <a16:creationId xmlns:a16="http://schemas.microsoft.com/office/drawing/2014/main" id="{B1985646-E81E-4957-B2CC-8894AB5E6FB5}"/>
              </a:ext>
            </a:extLst>
          </p:cNvPr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>
              <a:latin typeface="+mn-lt"/>
            </a:endParaRP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58684138-372F-48E9-B7E1-240B06E9D5D5}"/>
              </a:ext>
            </a:extLst>
          </p:cNvPr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>
            <a:extLst>
              <a:ext uri="{FF2B5EF4-FFF2-40B4-BE49-F238E27FC236}">
                <a16:creationId xmlns:a16="http://schemas.microsoft.com/office/drawing/2014/main" id="{4475DE2B-F287-4540-9128-84BFA16D5AD5}"/>
              </a:ext>
            </a:extLst>
          </p:cNvPr>
          <p:cNvSpPr/>
          <p:nvPr userDrawn="1"/>
        </p:nvSpPr>
        <p:spPr>
          <a:xfrm>
            <a:off x="706702" y="5258338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ACA1C6D5-4835-4AD0-BD3A-9295F029E75B}"/>
              </a:ext>
            </a:extLst>
          </p:cNvPr>
          <p:cNvSpPr/>
          <p:nvPr userDrawn="1"/>
        </p:nvSpPr>
        <p:spPr>
          <a:xfrm>
            <a:off x="706702" y="5749614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9F6F05C-1320-4D33-9FEF-3A6ACA0B215F}"/>
              </a:ext>
            </a:extLst>
          </p:cNvPr>
          <p:cNvCxnSpPr>
            <a:cxnSpLocks/>
          </p:cNvCxnSpPr>
          <p:nvPr userDrawn="1"/>
        </p:nvCxnSpPr>
        <p:spPr>
          <a:xfrm>
            <a:off x="698500" y="2636193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DFC2F157-26F3-4969-8B80-F6EF53C93B42}"/>
              </a:ext>
            </a:extLst>
          </p:cNvPr>
          <p:cNvCxnSpPr>
            <a:cxnSpLocks/>
          </p:cNvCxnSpPr>
          <p:nvPr userDrawn="1"/>
        </p:nvCxnSpPr>
        <p:spPr>
          <a:xfrm>
            <a:off x="698500" y="3127469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61F68AA0-30E5-40EE-BD98-0F1CEE6D6F18}"/>
              </a:ext>
            </a:extLst>
          </p:cNvPr>
          <p:cNvCxnSpPr>
            <a:cxnSpLocks/>
          </p:cNvCxnSpPr>
          <p:nvPr userDrawn="1"/>
        </p:nvCxnSpPr>
        <p:spPr>
          <a:xfrm>
            <a:off x="698500" y="3618745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EBDC20EA-15F9-4C61-947D-EB6E0BC056DD}"/>
              </a:ext>
            </a:extLst>
          </p:cNvPr>
          <p:cNvCxnSpPr>
            <a:cxnSpLocks/>
          </p:cNvCxnSpPr>
          <p:nvPr userDrawn="1"/>
        </p:nvCxnSpPr>
        <p:spPr>
          <a:xfrm>
            <a:off x="698500" y="4445304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1267E48-345D-404C-A92D-761EE1D4EAB3}"/>
              </a:ext>
            </a:extLst>
          </p:cNvPr>
          <p:cNvCxnSpPr>
            <a:cxnSpLocks/>
          </p:cNvCxnSpPr>
          <p:nvPr userDrawn="1"/>
        </p:nvCxnSpPr>
        <p:spPr>
          <a:xfrm>
            <a:off x="707612" y="5647992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458CE1D-651B-4ADC-B561-1BC3F3C45D82}"/>
              </a:ext>
            </a:extLst>
          </p:cNvPr>
          <p:cNvCxnSpPr>
            <a:cxnSpLocks/>
          </p:cNvCxnSpPr>
          <p:nvPr userDrawn="1"/>
        </p:nvCxnSpPr>
        <p:spPr>
          <a:xfrm>
            <a:off x="707612" y="6139268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505E2C39-D0C8-4180-83C4-69FC98D3B3E7}"/>
              </a:ext>
            </a:extLst>
          </p:cNvPr>
          <p:cNvSpPr txBox="1"/>
          <p:nvPr userDrawn="1"/>
        </p:nvSpPr>
        <p:spPr>
          <a:xfrm>
            <a:off x="693962" y="701501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0" dirty="0">
                <a:solidFill>
                  <a:srgbClr val="0096A5"/>
                </a:solidFill>
                <a:latin typeface="+mj-lt"/>
              </a:rPr>
              <a:t>Feedback aanleveren</a:t>
            </a:r>
            <a:endParaRPr lang="en-US" sz="2400" b="0" dirty="0">
              <a:solidFill>
                <a:srgbClr val="0096A5"/>
              </a:solidFill>
              <a:latin typeface="+mj-lt"/>
            </a:endParaRPr>
          </a:p>
        </p:txBody>
      </p:sp>
      <p:sp>
        <p:nvSpPr>
          <p:cNvPr id="39" name="Vrije vorm 308">
            <a:extLst>
              <a:ext uri="{FF2B5EF4-FFF2-40B4-BE49-F238E27FC236}">
                <a16:creationId xmlns:a16="http://schemas.microsoft.com/office/drawing/2014/main" id="{6750858D-5CE8-4E8F-913D-B7E3DD4F2446}"/>
              </a:ext>
            </a:extLst>
          </p:cNvPr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sp>
        <p:nvSpPr>
          <p:cNvPr id="35" name="Rechthoek 34">
            <a:hlinkClick r:id="rId8"/>
            <a:extLst>
              <a:ext uri="{FF2B5EF4-FFF2-40B4-BE49-F238E27FC236}">
                <a16:creationId xmlns:a16="http://schemas.microsoft.com/office/drawing/2014/main" id="{B785C515-30AB-4B34-97F6-6198ACD43D90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A462FA7-CAC1-4228-B85C-1CAE28159A26}"/>
              </a:ext>
            </a:extLst>
          </p:cNvPr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Feedback aanleveren</a:t>
            </a:r>
          </a:p>
        </p:txBody>
      </p:sp>
    </p:spTree>
    <p:extLst>
      <p:ext uri="{BB962C8B-B14F-4D97-AF65-F5344CB8AC3E}">
        <p14:creationId xmlns:p14="http://schemas.microsoft.com/office/powerpoint/2010/main" val="2200966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Video instruc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hthoek 10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YouTube links</a:t>
            </a:r>
          </a:p>
        </p:txBody>
      </p:sp>
      <p:grpSp>
        <p:nvGrpSpPr>
          <p:cNvPr id="9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10" name="Rechthoek 9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4" name="Rechthoek 13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5" name="Rechthoek 94"/>
            <p:cNvSpPr/>
            <p:nvPr userDrawn="1"/>
          </p:nvSpPr>
          <p:spPr>
            <a:xfrm>
              <a:off x="0" y="2582251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6" name="Rechthoek 95"/>
            <p:cNvSpPr/>
            <p:nvPr userDrawn="1"/>
          </p:nvSpPr>
          <p:spPr>
            <a:xfrm>
              <a:off x="0" y="4795817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Video instructies – YouTube links</a:t>
            </a:r>
          </a:p>
        </p:txBody>
      </p:sp>
      <p:cxnSp>
        <p:nvCxnSpPr>
          <p:cNvPr id="49" name="Rechte verbindingslijn 48"/>
          <p:cNvCxnSpPr/>
          <p:nvPr userDrawn="1"/>
        </p:nvCxnSpPr>
        <p:spPr>
          <a:xfrm>
            <a:off x="3394123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/>
          <p:cNvCxnSpPr/>
          <p:nvPr userDrawn="1"/>
        </p:nvCxnSpPr>
        <p:spPr>
          <a:xfrm>
            <a:off x="6094285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cxnSpLocks/>
          </p:cNvCxnSpPr>
          <p:nvPr userDrawn="1"/>
        </p:nvCxnSpPr>
        <p:spPr>
          <a:xfrm flipH="1">
            <a:off x="672268" y="3879057"/>
            <a:ext cx="8122180" cy="0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H2">
            <a:hlinkClick r:id="" action="ppaction://noaction"/>
          </p:cNvPr>
          <p:cNvSpPr txBox="1"/>
          <p:nvPr userDrawn="1"/>
        </p:nvSpPr>
        <p:spPr>
          <a:xfrm>
            <a:off x="1031406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noProof="0" dirty="0">
                <a:solidFill>
                  <a:srgbClr val="44546A"/>
                </a:solidFill>
                <a:latin typeface="Oswald" panose="02000503000000000000" pitchFamily="2" charset="0"/>
              </a:rPr>
              <a:t>Werken met Tekst Niveaus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0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https://youtu.be/hM16rifWsjU</a:t>
            </a:r>
          </a:p>
        </p:txBody>
      </p:sp>
      <p:sp>
        <p:nvSpPr>
          <p:cNvPr id="72" name="H2">
            <a:hlinkClick r:id="" action="ppaction://noaction"/>
          </p:cNvPr>
          <p:cNvSpPr txBox="1"/>
          <p:nvPr userDrawn="1"/>
        </p:nvSpPr>
        <p:spPr>
          <a:xfrm>
            <a:off x="3781120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Afbeeldingen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https://youtu.be/09yTK-OTEPA</a:t>
            </a:r>
          </a:p>
        </p:txBody>
      </p:sp>
      <p:sp>
        <p:nvSpPr>
          <p:cNvPr id="73" name="H2">
            <a:hlinkClick r:id="" action="ppaction://noaction"/>
          </p:cNvPr>
          <p:cNvSpPr txBox="1"/>
          <p:nvPr userDrawn="1"/>
        </p:nvSpPr>
        <p:spPr>
          <a:xfrm>
            <a:off x="6481282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Grafieken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https://youtu.be/fbByse1_RSY</a:t>
            </a:r>
          </a:p>
        </p:txBody>
      </p:sp>
      <p:grpSp>
        <p:nvGrpSpPr>
          <p:cNvPr id="79" name="Grafiek icoon"/>
          <p:cNvGrpSpPr/>
          <p:nvPr userDrawn="1"/>
        </p:nvGrpSpPr>
        <p:grpSpPr>
          <a:xfrm>
            <a:off x="7264959" y="2184002"/>
            <a:ext cx="358817" cy="389873"/>
            <a:chOff x="12468049" y="1754144"/>
            <a:chExt cx="339072" cy="369091"/>
          </a:xfrm>
        </p:grpSpPr>
        <p:sp>
          <p:nvSpPr>
            <p:cNvPr id="80" name="Rechthoek 79"/>
            <p:cNvSpPr/>
            <p:nvPr/>
          </p:nvSpPr>
          <p:spPr>
            <a:xfrm>
              <a:off x="12468049" y="1869625"/>
              <a:ext cx="92751" cy="253609"/>
            </a:xfrm>
            <a:prstGeom prst="rect">
              <a:avLst/>
            </a:pr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12590223" y="1754144"/>
              <a:ext cx="92751" cy="3690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2" name="Rechthoek 81"/>
            <p:cNvSpPr/>
            <p:nvPr/>
          </p:nvSpPr>
          <p:spPr>
            <a:xfrm>
              <a:off x="12714370" y="1836322"/>
              <a:ext cx="92751" cy="2869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83" name="H2">
            <a:hlinkClick r:id="" action="ppaction://noaction"/>
          </p:cNvPr>
          <p:cNvSpPr txBox="1"/>
          <p:nvPr userDrawn="1"/>
        </p:nvSpPr>
        <p:spPr>
          <a:xfrm>
            <a:off x="1066304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Tabellen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https://youtu.be/IIjbiKAotek</a:t>
            </a:r>
          </a:p>
        </p:txBody>
      </p:sp>
      <p:sp>
        <p:nvSpPr>
          <p:cNvPr id="84" name="H2">
            <a:hlinkClick r:id="" action="ppaction://noaction"/>
          </p:cNvPr>
          <p:cNvSpPr txBox="1"/>
          <p:nvPr userDrawn="1"/>
        </p:nvSpPr>
        <p:spPr>
          <a:xfrm>
            <a:off x="3816019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Video’s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https://youtu.be/H_4HH09zxC0</a:t>
            </a:r>
          </a:p>
        </p:txBody>
      </p:sp>
      <p:sp>
        <p:nvSpPr>
          <p:cNvPr id="85" name="H2">
            <a:hlinkClick r:id="" action="ppaction://noaction"/>
          </p:cNvPr>
          <p:cNvSpPr txBox="1"/>
          <p:nvPr userDrawn="1"/>
        </p:nvSpPr>
        <p:spPr>
          <a:xfrm>
            <a:off x="6516180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chemeClr val="accent2"/>
                </a:solidFill>
                <a:latin typeface="+mj-lt"/>
              </a:rPr>
              <a:t> </a:t>
            </a:r>
            <a:br>
              <a:rPr lang="nl-NL" sz="1200" noProof="0" dirty="0">
                <a:solidFill>
                  <a:schemeClr val="tx2"/>
                </a:solidFill>
                <a:latin typeface="+mj-lt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Meer Tips &amp; Tricks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www.pptsolutions.nl</a:t>
            </a:r>
          </a:p>
        </p:txBody>
      </p:sp>
      <p:grpSp>
        <p:nvGrpSpPr>
          <p:cNvPr id="86" name="Tabel icoon"/>
          <p:cNvGrpSpPr/>
          <p:nvPr userDrawn="1"/>
        </p:nvGrpSpPr>
        <p:grpSpPr>
          <a:xfrm>
            <a:off x="1808088" y="4385924"/>
            <a:ext cx="447825" cy="403759"/>
            <a:chOff x="6072040" y="3376043"/>
            <a:chExt cx="1227920" cy="1109109"/>
          </a:xfrm>
        </p:grpSpPr>
        <p:sp>
          <p:nvSpPr>
            <p:cNvPr id="87" name="Rechthoek 86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8" name="Rechthoek 87"/>
            <p:cNvSpPr/>
            <p:nvPr userDrawn="1"/>
          </p:nvSpPr>
          <p:spPr>
            <a:xfrm>
              <a:off x="6090829" y="3393962"/>
              <a:ext cx="1209131" cy="218971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6493304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6883025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 flipH="1">
              <a:off x="6090561" y="38271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 userDrawn="1"/>
          </p:nvCxnSpPr>
          <p:spPr>
            <a:xfrm flipH="1">
              <a:off x="6090561" y="40557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 userDrawn="1"/>
          </p:nvCxnSpPr>
          <p:spPr>
            <a:xfrm flipH="1">
              <a:off x="6090561" y="427668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hthoek 93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noFill/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grpSp>
        <p:nvGrpSpPr>
          <p:cNvPr id="97" name="Video icoon"/>
          <p:cNvGrpSpPr/>
          <p:nvPr userDrawn="1"/>
        </p:nvGrpSpPr>
        <p:grpSpPr>
          <a:xfrm>
            <a:off x="4603376" y="4392447"/>
            <a:ext cx="401285" cy="403079"/>
            <a:chOff x="8066315" y="1676399"/>
            <a:chExt cx="1371600" cy="1380253"/>
          </a:xfrm>
        </p:grpSpPr>
        <p:sp>
          <p:nvSpPr>
            <p:cNvPr id="98" name="Rechthoek 97"/>
            <p:cNvSpPr/>
            <p:nvPr userDrawn="1"/>
          </p:nvSpPr>
          <p:spPr>
            <a:xfrm>
              <a:off x="8066315" y="1687286"/>
              <a:ext cx="1360714" cy="13607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99" name="Vrije vorm 112"/>
            <p:cNvSpPr/>
            <p:nvPr userDrawn="1"/>
          </p:nvSpPr>
          <p:spPr>
            <a:xfrm>
              <a:off x="8077201" y="1676399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100" name="Vrije vorm 113"/>
            <p:cNvSpPr/>
            <p:nvPr userDrawn="1"/>
          </p:nvSpPr>
          <p:spPr>
            <a:xfrm>
              <a:off x="8071339" y="2849823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101" name="Freeform 17"/>
          <p:cNvSpPr>
            <a:spLocks noEditPoints="1"/>
          </p:cNvSpPr>
          <p:nvPr userDrawn="1"/>
        </p:nvSpPr>
        <p:spPr bwMode="auto">
          <a:xfrm>
            <a:off x="7294860" y="4392446"/>
            <a:ext cx="409961" cy="409214"/>
          </a:xfrm>
          <a:custGeom>
            <a:avLst/>
            <a:gdLst>
              <a:gd name="T0" fmla="*/ 281 w 445"/>
              <a:gd name="T1" fmla="*/ 374 h 445"/>
              <a:gd name="T2" fmla="*/ 320 w 445"/>
              <a:gd name="T3" fmla="*/ 366 h 445"/>
              <a:gd name="T4" fmla="*/ 297 w 445"/>
              <a:gd name="T5" fmla="*/ 330 h 445"/>
              <a:gd name="T6" fmla="*/ 98 w 445"/>
              <a:gd name="T7" fmla="*/ 344 h 445"/>
              <a:gd name="T8" fmla="*/ 175 w 445"/>
              <a:gd name="T9" fmla="*/ 390 h 445"/>
              <a:gd name="T10" fmla="*/ 147 w 445"/>
              <a:gd name="T11" fmla="*/ 329 h 445"/>
              <a:gd name="T12" fmla="*/ 171 w 445"/>
              <a:gd name="T13" fmla="*/ 324 h 445"/>
              <a:gd name="T14" fmla="*/ 200 w 445"/>
              <a:gd name="T15" fmla="*/ 384 h 445"/>
              <a:gd name="T16" fmla="*/ 234 w 445"/>
              <a:gd name="T17" fmla="*/ 392 h 445"/>
              <a:gd name="T18" fmla="*/ 265 w 445"/>
              <a:gd name="T19" fmla="*/ 349 h 445"/>
              <a:gd name="T20" fmla="*/ 310 w 445"/>
              <a:gd name="T21" fmla="*/ 232 h 445"/>
              <a:gd name="T22" fmla="*/ 306 w 445"/>
              <a:gd name="T23" fmla="*/ 290 h 445"/>
              <a:gd name="T24" fmla="*/ 358 w 445"/>
              <a:gd name="T25" fmla="*/ 330 h 445"/>
              <a:gd name="T26" fmla="*/ 393 w 445"/>
              <a:gd name="T27" fmla="*/ 260 h 445"/>
              <a:gd name="T28" fmla="*/ 159 w 445"/>
              <a:gd name="T29" fmla="*/ 232 h 445"/>
              <a:gd name="T30" fmla="*/ 201 w 445"/>
              <a:gd name="T31" fmla="*/ 295 h 445"/>
              <a:gd name="T32" fmla="*/ 284 w 445"/>
              <a:gd name="T33" fmla="*/ 268 h 445"/>
              <a:gd name="T34" fmla="*/ 48 w 445"/>
              <a:gd name="T35" fmla="*/ 232 h 445"/>
              <a:gd name="T36" fmla="*/ 62 w 445"/>
              <a:gd name="T37" fmla="*/ 292 h 445"/>
              <a:gd name="T38" fmla="*/ 98 w 445"/>
              <a:gd name="T39" fmla="*/ 317 h 445"/>
              <a:gd name="T40" fmla="*/ 139 w 445"/>
              <a:gd name="T41" fmla="*/ 281 h 445"/>
              <a:gd name="T42" fmla="*/ 48 w 445"/>
              <a:gd name="T43" fmla="*/ 232 h 445"/>
              <a:gd name="T44" fmla="*/ 223 w 445"/>
              <a:gd name="T45" fmla="*/ 148 h 445"/>
              <a:gd name="T46" fmla="*/ 162 w 445"/>
              <a:gd name="T47" fmla="*/ 173 h 445"/>
              <a:gd name="T48" fmla="*/ 284 w 445"/>
              <a:gd name="T49" fmla="*/ 173 h 445"/>
              <a:gd name="T50" fmla="*/ 69 w 445"/>
              <a:gd name="T51" fmla="*/ 138 h 445"/>
              <a:gd name="T52" fmla="*/ 48 w 445"/>
              <a:gd name="T53" fmla="*/ 208 h 445"/>
              <a:gd name="T54" fmla="*/ 143 w 445"/>
              <a:gd name="T55" fmla="*/ 137 h 445"/>
              <a:gd name="T56" fmla="*/ 82 w 445"/>
              <a:gd name="T57" fmla="*/ 117 h 445"/>
              <a:gd name="T58" fmla="*/ 302 w 445"/>
              <a:gd name="T59" fmla="*/ 136 h 445"/>
              <a:gd name="T60" fmla="*/ 396 w 445"/>
              <a:gd name="T61" fmla="*/ 208 h 445"/>
              <a:gd name="T62" fmla="*/ 373 w 445"/>
              <a:gd name="T63" fmla="*/ 133 h 445"/>
              <a:gd name="T64" fmla="*/ 281 w 445"/>
              <a:gd name="T65" fmla="*/ 71 h 445"/>
              <a:gd name="T66" fmla="*/ 319 w 445"/>
              <a:gd name="T67" fmla="*/ 105 h 445"/>
              <a:gd name="T68" fmla="*/ 296 w 445"/>
              <a:gd name="T69" fmla="*/ 64 h 445"/>
              <a:gd name="T70" fmla="*/ 146 w 445"/>
              <a:gd name="T71" fmla="*/ 65 h 445"/>
              <a:gd name="T72" fmla="*/ 121 w 445"/>
              <a:gd name="T73" fmla="*/ 108 h 445"/>
              <a:gd name="T74" fmla="*/ 165 w 445"/>
              <a:gd name="T75" fmla="*/ 72 h 445"/>
              <a:gd name="T76" fmla="*/ 212 w 445"/>
              <a:gd name="T77" fmla="*/ 52 h 445"/>
              <a:gd name="T78" fmla="*/ 180 w 445"/>
              <a:gd name="T79" fmla="*/ 96 h 445"/>
              <a:gd name="T80" fmla="*/ 238 w 445"/>
              <a:gd name="T81" fmla="*/ 124 h 445"/>
              <a:gd name="T82" fmla="*/ 255 w 445"/>
              <a:gd name="T83" fmla="*/ 75 h 445"/>
              <a:gd name="T84" fmla="*/ 223 w 445"/>
              <a:gd name="T85" fmla="*/ 49 h 445"/>
              <a:gd name="T86" fmla="*/ 293 w 445"/>
              <a:gd name="T87" fmla="*/ 11 h 445"/>
              <a:gd name="T88" fmla="*/ 380 w 445"/>
              <a:gd name="T89" fmla="*/ 65 h 445"/>
              <a:gd name="T90" fmla="*/ 433 w 445"/>
              <a:gd name="T91" fmla="*/ 151 h 445"/>
              <a:gd name="T92" fmla="*/ 442 w 445"/>
              <a:gd name="T93" fmla="*/ 258 h 445"/>
              <a:gd name="T94" fmla="*/ 402 w 445"/>
              <a:gd name="T95" fmla="*/ 353 h 445"/>
              <a:gd name="T96" fmla="*/ 325 w 445"/>
              <a:gd name="T97" fmla="*/ 420 h 445"/>
              <a:gd name="T98" fmla="*/ 223 w 445"/>
              <a:gd name="T99" fmla="*/ 445 h 445"/>
              <a:gd name="T100" fmla="*/ 120 w 445"/>
              <a:gd name="T101" fmla="*/ 420 h 445"/>
              <a:gd name="T102" fmla="*/ 43 w 445"/>
              <a:gd name="T103" fmla="*/ 353 h 445"/>
              <a:gd name="T104" fmla="*/ 2 w 445"/>
              <a:gd name="T105" fmla="*/ 258 h 445"/>
              <a:gd name="T106" fmla="*/ 11 w 445"/>
              <a:gd name="T107" fmla="*/ 151 h 445"/>
              <a:gd name="T108" fmla="*/ 66 w 445"/>
              <a:gd name="T109" fmla="*/ 65 h 445"/>
              <a:gd name="T110" fmla="*/ 152 w 445"/>
              <a:gd name="T111" fmla="*/ 1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5" h="445">
                <a:moveTo>
                  <a:pt x="297" y="330"/>
                </a:moveTo>
                <a:lnTo>
                  <a:pt x="289" y="353"/>
                </a:lnTo>
                <a:lnTo>
                  <a:pt x="281" y="374"/>
                </a:lnTo>
                <a:lnTo>
                  <a:pt x="270" y="390"/>
                </a:lnTo>
                <a:lnTo>
                  <a:pt x="296" y="380"/>
                </a:lnTo>
                <a:lnTo>
                  <a:pt x="320" y="366"/>
                </a:lnTo>
                <a:lnTo>
                  <a:pt x="342" y="350"/>
                </a:lnTo>
                <a:lnTo>
                  <a:pt x="319" y="339"/>
                </a:lnTo>
                <a:lnTo>
                  <a:pt x="297" y="330"/>
                </a:lnTo>
                <a:close/>
                <a:moveTo>
                  <a:pt x="147" y="329"/>
                </a:moveTo>
                <a:lnTo>
                  <a:pt x="120" y="337"/>
                </a:lnTo>
                <a:lnTo>
                  <a:pt x="98" y="344"/>
                </a:lnTo>
                <a:lnTo>
                  <a:pt x="121" y="364"/>
                </a:lnTo>
                <a:lnTo>
                  <a:pt x="146" y="379"/>
                </a:lnTo>
                <a:lnTo>
                  <a:pt x="175" y="390"/>
                </a:lnTo>
                <a:lnTo>
                  <a:pt x="165" y="373"/>
                </a:lnTo>
                <a:lnTo>
                  <a:pt x="155" y="352"/>
                </a:lnTo>
                <a:lnTo>
                  <a:pt x="147" y="329"/>
                </a:lnTo>
                <a:close/>
                <a:moveTo>
                  <a:pt x="238" y="320"/>
                </a:moveTo>
                <a:lnTo>
                  <a:pt x="203" y="320"/>
                </a:lnTo>
                <a:lnTo>
                  <a:pt x="171" y="324"/>
                </a:lnTo>
                <a:lnTo>
                  <a:pt x="180" y="349"/>
                </a:lnTo>
                <a:lnTo>
                  <a:pt x="190" y="368"/>
                </a:lnTo>
                <a:lnTo>
                  <a:pt x="200" y="384"/>
                </a:lnTo>
                <a:lnTo>
                  <a:pt x="212" y="392"/>
                </a:lnTo>
                <a:lnTo>
                  <a:pt x="223" y="396"/>
                </a:lnTo>
                <a:lnTo>
                  <a:pt x="234" y="392"/>
                </a:lnTo>
                <a:lnTo>
                  <a:pt x="245" y="384"/>
                </a:lnTo>
                <a:lnTo>
                  <a:pt x="255" y="368"/>
                </a:lnTo>
                <a:lnTo>
                  <a:pt x="265" y="349"/>
                </a:lnTo>
                <a:lnTo>
                  <a:pt x="273" y="325"/>
                </a:lnTo>
                <a:lnTo>
                  <a:pt x="238" y="320"/>
                </a:lnTo>
                <a:close/>
                <a:moveTo>
                  <a:pt x="310" y="232"/>
                </a:moveTo>
                <a:lnTo>
                  <a:pt x="309" y="254"/>
                </a:lnTo>
                <a:lnTo>
                  <a:pt x="308" y="272"/>
                </a:lnTo>
                <a:lnTo>
                  <a:pt x="306" y="290"/>
                </a:lnTo>
                <a:lnTo>
                  <a:pt x="302" y="306"/>
                </a:lnTo>
                <a:lnTo>
                  <a:pt x="331" y="316"/>
                </a:lnTo>
                <a:lnTo>
                  <a:pt x="358" y="330"/>
                </a:lnTo>
                <a:lnTo>
                  <a:pt x="373" y="308"/>
                </a:lnTo>
                <a:lnTo>
                  <a:pt x="385" y="285"/>
                </a:lnTo>
                <a:lnTo>
                  <a:pt x="393" y="260"/>
                </a:lnTo>
                <a:lnTo>
                  <a:pt x="396" y="232"/>
                </a:lnTo>
                <a:lnTo>
                  <a:pt x="310" y="232"/>
                </a:lnTo>
                <a:close/>
                <a:moveTo>
                  <a:pt x="159" y="232"/>
                </a:moveTo>
                <a:lnTo>
                  <a:pt x="162" y="267"/>
                </a:lnTo>
                <a:lnTo>
                  <a:pt x="166" y="299"/>
                </a:lnTo>
                <a:lnTo>
                  <a:pt x="201" y="295"/>
                </a:lnTo>
                <a:lnTo>
                  <a:pt x="239" y="295"/>
                </a:lnTo>
                <a:lnTo>
                  <a:pt x="278" y="301"/>
                </a:lnTo>
                <a:lnTo>
                  <a:pt x="284" y="268"/>
                </a:lnTo>
                <a:lnTo>
                  <a:pt x="286" y="232"/>
                </a:lnTo>
                <a:lnTo>
                  <a:pt x="159" y="232"/>
                </a:lnTo>
                <a:close/>
                <a:moveTo>
                  <a:pt x="48" y="232"/>
                </a:moveTo>
                <a:lnTo>
                  <a:pt x="50" y="255"/>
                </a:lnTo>
                <a:lnTo>
                  <a:pt x="56" y="275"/>
                </a:lnTo>
                <a:lnTo>
                  <a:pt x="62" y="292"/>
                </a:lnTo>
                <a:lnTo>
                  <a:pt x="71" y="308"/>
                </a:lnTo>
                <a:lnTo>
                  <a:pt x="82" y="324"/>
                </a:lnTo>
                <a:lnTo>
                  <a:pt x="98" y="317"/>
                </a:lnTo>
                <a:lnTo>
                  <a:pt x="119" y="311"/>
                </a:lnTo>
                <a:lnTo>
                  <a:pt x="142" y="304"/>
                </a:lnTo>
                <a:lnTo>
                  <a:pt x="139" y="281"/>
                </a:lnTo>
                <a:lnTo>
                  <a:pt x="137" y="257"/>
                </a:lnTo>
                <a:lnTo>
                  <a:pt x="135" y="232"/>
                </a:lnTo>
                <a:lnTo>
                  <a:pt x="48" y="232"/>
                </a:lnTo>
                <a:close/>
                <a:moveTo>
                  <a:pt x="278" y="141"/>
                </a:moveTo>
                <a:lnTo>
                  <a:pt x="250" y="146"/>
                </a:lnTo>
                <a:lnTo>
                  <a:pt x="223" y="148"/>
                </a:lnTo>
                <a:lnTo>
                  <a:pt x="193" y="146"/>
                </a:lnTo>
                <a:lnTo>
                  <a:pt x="166" y="143"/>
                </a:lnTo>
                <a:lnTo>
                  <a:pt x="162" y="173"/>
                </a:lnTo>
                <a:lnTo>
                  <a:pt x="159" y="208"/>
                </a:lnTo>
                <a:lnTo>
                  <a:pt x="286" y="208"/>
                </a:lnTo>
                <a:lnTo>
                  <a:pt x="284" y="173"/>
                </a:lnTo>
                <a:lnTo>
                  <a:pt x="278" y="141"/>
                </a:lnTo>
                <a:close/>
                <a:moveTo>
                  <a:pt x="82" y="117"/>
                </a:moveTo>
                <a:lnTo>
                  <a:pt x="69" y="138"/>
                </a:lnTo>
                <a:lnTo>
                  <a:pt x="59" y="160"/>
                </a:lnTo>
                <a:lnTo>
                  <a:pt x="51" y="184"/>
                </a:lnTo>
                <a:lnTo>
                  <a:pt x="48" y="208"/>
                </a:lnTo>
                <a:lnTo>
                  <a:pt x="135" y="208"/>
                </a:lnTo>
                <a:lnTo>
                  <a:pt x="138" y="172"/>
                </a:lnTo>
                <a:lnTo>
                  <a:pt x="143" y="137"/>
                </a:lnTo>
                <a:lnTo>
                  <a:pt x="119" y="131"/>
                </a:lnTo>
                <a:lnTo>
                  <a:pt x="99" y="124"/>
                </a:lnTo>
                <a:lnTo>
                  <a:pt x="82" y="117"/>
                </a:lnTo>
                <a:close/>
                <a:moveTo>
                  <a:pt x="358" y="111"/>
                </a:moveTo>
                <a:lnTo>
                  <a:pt x="331" y="125"/>
                </a:lnTo>
                <a:lnTo>
                  <a:pt x="302" y="136"/>
                </a:lnTo>
                <a:lnTo>
                  <a:pt x="308" y="171"/>
                </a:lnTo>
                <a:lnTo>
                  <a:pt x="310" y="208"/>
                </a:lnTo>
                <a:lnTo>
                  <a:pt x="396" y="208"/>
                </a:lnTo>
                <a:lnTo>
                  <a:pt x="393" y="183"/>
                </a:lnTo>
                <a:lnTo>
                  <a:pt x="385" y="158"/>
                </a:lnTo>
                <a:lnTo>
                  <a:pt x="373" y="133"/>
                </a:lnTo>
                <a:lnTo>
                  <a:pt x="358" y="111"/>
                </a:lnTo>
                <a:close/>
                <a:moveTo>
                  <a:pt x="270" y="54"/>
                </a:moveTo>
                <a:lnTo>
                  <a:pt x="281" y="71"/>
                </a:lnTo>
                <a:lnTo>
                  <a:pt x="289" y="90"/>
                </a:lnTo>
                <a:lnTo>
                  <a:pt x="297" y="113"/>
                </a:lnTo>
                <a:lnTo>
                  <a:pt x="319" y="105"/>
                </a:lnTo>
                <a:lnTo>
                  <a:pt x="342" y="95"/>
                </a:lnTo>
                <a:lnTo>
                  <a:pt x="320" y="77"/>
                </a:lnTo>
                <a:lnTo>
                  <a:pt x="296" y="64"/>
                </a:lnTo>
                <a:lnTo>
                  <a:pt x="270" y="54"/>
                </a:lnTo>
                <a:close/>
                <a:moveTo>
                  <a:pt x="175" y="54"/>
                </a:moveTo>
                <a:lnTo>
                  <a:pt x="146" y="65"/>
                </a:lnTo>
                <a:lnTo>
                  <a:pt x="121" y="80"/>
                </a:lnTo>
                <a:lnTo>
                  <a:pt x="98" y="99"/>
                </a:lnTo>
                <a:lnTo>
                  <a:pt x="121" y="108"/>
                </a:lnTo>
                <a:lnTo>
                  <a:pt x="149" y="115"/>
                </a:lnTo>
                <a:lnTo>
                  <a:pt x="155" y="91"/>
                </a:lnTo>
                <a:lnTo>
                  <a:pt x="165" y="72"/>
                </a:lnTo>
                <a:lnTo>
                  <a:pt x="175" y="54"/>
                </a:lnTo>
                <a:close/>
                <a:moveTo>
                  <a:pt x="223" y="49"/>
                </a:moveTo>
                <a:lnTo>
                  <a:pt x="212" y="52"/>
                </a:lnTo>
                <a:lnTo>
                  <a:pt x="200" y="61"/>
                </a:lnTo>
                <a:lnTo>
                  <a:pt x="190" y="75"/>
                </a:lnTo>
                <a:lnTo>
                  <a:pt x="180" y="96"/>
                </a:lnTo>
                <a:lnTo>
                  <a:pt x="171" y="120"/>
                </a:lnTo>
                <a:lnTo>
                  <a:pt x="203" y="124"/>
                </a:lnTo>
                <a:lnTo>
                  <a:pt x="238" y="124"/>
                </a:lnTo>
                <a:lnTo>
                  <a:pt x="273" y="120"/>
                </a:lnTo>
                <a:lnTo>
                  <a:pt x="265" y="95"/>
                </a:lnTo>
                <a:lnTo>
                  <a:pt x="255" y="75"/>
                </a:lnTo>
                <a:lnTo>
                  <a:pt x="245" y="61"/>
                </a:lnTo>
                <a:lnTo>
                  <a:pt x="234" y="52"/>
                </a:lnTo>
                <a:lnTo>
                  <a:pt x="223" y="49"/>
                </a:lnTo>
                <a:close/>
                <a:moveTo>
                  <a:pt x="223" y="0"/>
                </a:moveTo>
                <a:lnTo>
                  <a:pt x="259" y="3"/>
                </a:lnTo>
                <a:lnTo>
                  <a:pt x="293" y="11"/>
                </a:lnTo>
                <a:lnTo>
                  <a:pt x="325" y="25"/>
                </a:lnTo>
                <a:lnTo>
                  <a:pt x="354" y="42"/>
                </a:lnTo>
                <a:lnTo>
                  <a:pt x="380" y="65"/>
                </a:lnTo>
                <a:lnTo>
                  <a:pt x="402" y="90"/>
                </a:lnTo>
                <a:lnTo>
                  <a:pt x="420" y="120"/>
                </a:lnTo>
                <a:lnTo>
                  <a:pt x="433" y="151"/>
                </a:lnTo>
                <a:lnTo>
                  <a:pt x="442" y="186"/>
                </a:lnTo>
                <a:lnTo>
                  <a:pt x="445" y="222"/>
                </a:lnTo>
                <a:lnTo>
                  <a:pt x="442" y="258"/>
                </a:lnTo>
                <a:lnTo>
                  <a:pt x="433" y="292"/>
                </a:lnTo>
                <a:lnTo>
                  <a:pt x="420" y="325"/>
                </a:lnTo>
                <a:lnTo>
                  <a:pt x="402" y="353"/>
                </a:lnTo>
                <a:lnTo>
                  <a:pt x="380" y="379"/>
                </a:lnTo>
                <a:lnTo>
                  <a:pt x="354" y="402"/>
                </a:lnTo>
                <a:lnTo>
                  <a:pt x="325" y="420"/>
                </a:lnTo>
                <a:lnTo>
                  <a:pt x="293" y="434"/>
                </a:lnTo>
                <a:lnTo>
                  <a:pt x="259" y="441"/>
                </a:lnTo>
                <a:lnTo>
                  <a:pt x="223" y="445"/>
                </a:lnTo>
                <a:lnTo>
                  <a:pt x="187" y="441"/>
                </a:lnTo>
                <a:lnTo>
                  <a:pt x="152" y="434"/>
                </a:lnTo>
                <a:lnTo>
                  <a:pt x="120" y="420"/>
                </a:lnTo>
                <a:lnTo>
                  <a:pt x="91" y="402"/>
                </a:lnTo>
                <a:lnTo>
                  <a:pt x="66" y="379"/>
                </a:lnTo>
                <a:lnTo>
                  <a:pt x="43" y="353"/>
                </a:lnTo>
                <a:lnTo>
                  <a:pt x="25" y="325"/>
                </a:lnTo>
                <a:lnTo>
                  <a:pt x="11" y="292"/>
                </a:lnTo>
                <a:lnTo>
                  <a:pt x="2" y="258"/>
                </a:lnTo>
                <a:lnTo>
                  <a:pt x="0" y="222"/>
                </a:lnTo>
                <a:lnTo>
                  <a:pt x="2" y="186"/>
                </a:lnTo>
                <a:lnTo>
                  <a:pt x="11" y="151"/>
                </a:lnTo>
                <a:lnTo>
                  <a:pt x="25" y="120"/>
                </a:lnTo>
                <a:lnTo>
                  <a:pt x="43" y="90"/>
                </a:lnTo>
                <a:lnTo>
                  <a:pt x="66" y="65"/>
                </a:lnTo>
                <a:lnTo>
                  <a:pt x="91" y="42"/>
                </a:lnTo>
                <a:lnTo>
                  <a:pt x="120" y="25"/>
                </a:lnTo>
                <a:lnTo>
                  <a:pt x="152" y="11"/>
                </a:lnTo>
                <a:lnTo>
                  <a:pt x="187" y="3"/>
                </a:lnTo>
                <a:lnTo>
                  <a:pt x="223" y="0"/>
                </a:ln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1800" noProof="0" dirty="0"/>
          </a:p>
        </p:txBody>
      </p:sp>
      <p:grpSp>
        <p:nvGrpSpPr>
          <p:cNvPr id="120" name="Knop uitleg"/>
          <p:cNvGrpSpPr/>
          <p:nvPr userDrawn="1"/>
        </p:nvGrpSpPr>
        <p:grpSpPr>
          <a:xfrm>
            <a:off x="9508901" y="2860359"/>
            <a:ext cx="1947767" cy="2037397"/>
            <a:chOff x="9275416" y="2755352"/>
            <a:chExt cx="1944216" cy="2037397"/>
          </a:xfrm>
        </p:grpSpPr>
        <p:sp>
          <p:nvSpPr>
            <p:cNvPr id="43" name="Rechthoek: afgeronde hoeken 42"/>
            <p:cNvSpPr/>
            <p:nvPr userDrawn="1"/>
          </p:nvSpPr>
          <p:spPr>
            <a:xfrm>
              <a:off x="9275416" y="2755352"/>
              <a:ext cx="1944216" cy="2037397"/>
            </a:xfrm>
            <a:prstGeom prst="roundRect">
              <a:avLst>
                <a:gd name="adj" fmla="val 3052"/>
              </a:avLst>
            </a:prstGeom>
            <a:solidFill>
              <a:srgbClr val="FF7800"/>
            </a:solidFill>
            <a:ln>
              <a:noFill/>
            </a:ln>
            <a:effectLst>
              <a:outerShdw dist="50800" dir="2700000" algn="tl" rotWithShape="0">
                <a:srgbClr val="76717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ep 41"/>
            <p:cNvGrpSpPr/>
            <p:nvPr userDrawn="1"/>
          </p:nvGrpSpPr>
          <p:grpSpPr>
            <a:xfrm>
              <a:off x="9434682" y="3006335"/>
              <a:ext cx="1625685" cy="1701927"/>
              <a:chOff x="9434682" y="3006335"/>
              <a:chExt cx="1625685" cy="1701927"/>
            </a:xfrm>
          </p:grpSpPr>
          <p:sp>
            <p:nvSpPr>
              <p:cNvPr id="36" name="Ovaal 35"/>
              <p:cNvSpPr/>
              <p:nvPr userDrawn="1"/>
            </p:nvSpPr>
            <p:spPr>
              <a:xfrm>
                <a:off x="9815476" y="3006335"/>
                <a:ext cx="864096" cy="86409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H2">
                <a:hlinkClick r:id="" action="ppaction://noaction"/>
              </p:cNvPr>
              <p:cNvSpPr txBox="1"/>
              <p:nvPr userDrawn="1"/>
            </p:nvSpPr>
            <p:spPr>
              <a:xfrm>
                <a:off x="9434682" y="3998106"/>
                <a:ext cx="1625685" cy="710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 defTabSz="1217512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Open deze dia in de diavoorstelling en klik</a:t>
                </a:r>
                <a:b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</a:b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 de YouTube-link</a:t>
                </a:r>
                <a:endParaRPr lang="nl-NL" sz="1000" kern="1200" noProof="0" dirty="0">
                  <a:solidFill>
                    <a:srgbClr val="FFFFFF"/>
                  </a:solidFill>
                  <a:latin typeface="Oswald" panose="02000503000000000000" pitchFamily="2" charset="0"/>
                  <a:ea typeface="+mn-ea"/>
                  <a:cs typeface="+mn-cs"/>
                </a:endParaRPr>
              </a:p>
            </p:txBody>
          </p:sp>
          <p:grpSp>
            <p:nvGrpSpPr>
              <p:cNvPr id="117" name="Groep 116"/>
              <p:cNvGrpSpPr>
                <a:grpSpLocks noChangeAspect="1"/>
              </p:cNvGrpSpPr>
              <p:nvPr userDrawn="1"/>
            </p:nvGrpSpPr>
            <p:grpSpPr>
              <a:xfrm>
                <a:off x="10139574" y="3193941"/>
                <a:ext cx="215900" cy="464820"/>
                <a:chOff x="9836152" y="1052862"/>
                <a:chExt cx="269875" cy="581025"/>
              </a:xfrm>
              <a:solidFill>
                <a:schemeClr val="bg1"/>
              </a:solidFill>
            </p:grpSpPr>
            <p:sp>
              <p:nvSpPr>
                <p:cNvPr id="118" name="Freeform 300"/>
                <p:cNvSpPr>
                  <a:spLocks/>
                </p:cNvSpPr>
                <p:nvPr/>
              </p:nvSpPr>
              <p:spPr bwMode="auto">
                <a:xfrm>
                  <a:off x="9836152" y="1219549"/>
                  <a:ext cx="269875" cy="414338"/>
                </a:xfrm>
                <a:custGeom>
                  <a:avLst/>
                  <a:gdLst>
                    <a:gd name="T0" fmla="*/ 54 w 170"/>
                    <a:gd name="T1" fmla="*/ 0 h 261"/>
                    <a:gd name="T2" fmla="*/ 77 w 170"/>
                    <a:gd name="T3" fmla="*/ 0 h 261"/>
                    <a:gd name="T4" fmla="*/ 77 w 170"/>
                    <a:gd name="T5" fmla="*/ 67 h 261"/>
                    <a:gd name="T6" fmla="*/ 77 w 170"/>
                    <a:gd name="T7" fmla="*/ 73 h 261"/>
                    <a:gd name="T8" fmla="*/ 79 w 170"/>
                    <a:gd name="T9" fmla="*/ 75 h 261"/>
                    <a:gd name="T10" fmla="*/ 85 w 170"/>
                    <a:gd name="T11" fmla="*/ 75 h 261"/>
                    <a:gd name="T12" fmla="*/ 87 w 170"/>
                    <a:gd name="T13" fmla="*/ 75 h 261"/>
                    <a:gd name="T14" fmla="*/ 92 w 170"/>
                    <a:gd name="T15" fmla="*/ 73 h 261"/>
                    <a:gd name="T16" fmla="*/ 92 w 170"/>
                    <a:gd name="T17" fmla="*/ 67 h 261"/>
                    <a:gd name="T18" fmla="*/ 92 w 170"/>
                    <a:gd name="T19" fmla="*/ 0 h 261"/>
                    <a:gd name="T20" fmla="*/ 116 w 170"/>
                    <a:gd name="T21" fmla="*/ 0 h 261"/>
                    <a:gd name="T22" fmla="*/ 136 w 170"/>
                    <a:gd name="T23" fmla="*/ 8 h 261"/>
                    <a:gd name="T24" fmla="*/ 154 w 170"/>
                    <a:gd name="T25" fmla="*/ 21 h 261"/>
                    <a:gd name="T26" fmla="*/ 165 w 170"/>
                    <a:gd name="T27" fmla="*/ 42 h 261"/>
                    <a:gd name="T28" fmla="*/ 170 w 170"/>
                    <a:gd name="T29" fmla="*/ 65 h 261"/>
                    <a:gd name="T30" fmla="*/ 170 w 170"/>
                    <a:gd name="T31" fmla="*/ 160 h 261"/>
                    <a:gd name="T32" fmla="*/ 167 w 170"/>
                    <a:gd name="T33" fmla="*/ 181 h 261"/>
                    <a:gd name="T34" fmla="*/ 159 w 170"/>
                    <a:gd name="T35" fmla="*/ 204 h 261"/>
                    <a:gd name="T36" fmla="*/ 149 w 170"/>
                    <a:gd name="T37" fmla="*/ 225 h 261"/>
                    <a:gd name="T38" fmla="*/ 134 w 170"/>
                    <a:gd name="T39" fmla="*/ 245 h 261"/>
                    <a:gd name="T40" fmla="*/ 110 w 170"/>
                    <a:gd name="T41" fmla="*/ 258 h 261"/>
                    <a:gd name="T42" fmla="*/ 85 w 170"/>
                    <a:gd name="T43" fmla="*/ 261 h 261"/>
                    <a:gd name="T44" fmla="*/ 59 w 170"/>
                    <a:gd name="T45" fmla="*/ 258 h 261"/>
                    <a:gd name="T46" fmla="*/ 36 w 170"/>
                    <a:gd name="T47" fmla="*/ 245 h 261"/>
                    <a:gd name="T48" fmla="*/ 20 w 170"/>
                    <a:gd name="T49" fmla="*/ 225 h 261"/>
                    <a:gd name="T50" fmla="*/ 7 w 170"/>
                    <a:gd name="T51" fmla="*/ 204 h 261"/>
                    <a:gd name="T52" fmla="*/ 2 w 170"/>
                    <a:gd name="T53" fmla="*/ 181 h 261"/>
                    <a:gd name="T54" fmla="*/ 0 w 170"/>
                    <a:gd name="T55" fmla="*/ 160 h 261"/>
                    <a:gd name="T56" fmla="*/ 0 w 170"/>
                    <a:gd name="T57" fmla="*/ 65 h 261"/>
                    <a:gd name="T58" fmla="*/ 5 w 170"/>
                    <a:gd name="T59" fmla="*/ 42 h 261"/>
                    <a:gd name="T60" fmla="*/ 15 w 170"/>
                    <a:gd name="T61" fmla="*/ 21 h 261"/>
                    <a:gd name="T62" fmla="*/ 33 w 170"/>
                    <a:gd name="T63" fmla="*/ 8 h 261"/>
                    <a:gd name="T64" fmla="*/ 54 w 170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0" h="261">
                      <a:moveTo>
                        <a:pt x="54" y="0"/>
                      </a:moveTo>
                      <a:lnTo>
                        <a:pt x="77" y="0"/>
                      </a:lnTo>
                      <a:lnTo>
                        <a:pt x="77" y="67"/>
                      </a:lnTo>
                      <a:lnTo>
                        <a:pt x="77" y="73"/>
                      </a:lnTo>
                      <a:lnTo>
                        <a:pt x="79" y="75"/>
                      </a:lnTo>
                      <a:lnTo>
                        <a:pt x="85" y="75"/>
                      </a:lnTo>
                      <a:lnTo>
                        <a:pt x="87" y="75"/>
                      </a:lnTo>
                      <a:lnTo>
                        <a:pt x="92" y="73"/>
                      </a:lnTo>
                      <a:lnTo>
                        <a:pt x="92" y="67"/>
                      </a:lnTo>
                      <a:lnTo>
                        <a:pt x="92" y="0"/>
                      </a:lnTo>
                      <a:lnTo>
                        <a:pt x="116" y="0"/>
                      </a:lnTo>
                      <a:lnTo>
                        <a:pt x="136" y="8"/>
                      </a:lnTo>
                      <a:lnTo>
                        <a:pt x="154" y="21"/>
                      </a:lnTo>
                      <a:lnTo>
                        <a:pt x="165" y="42"/>
                      </a:lnTo>
                      <a:lnTo>
                        <a:pt x="170" y="65"/>
                      </a:lnTo>
                      <a:lnTo>
                        <a:pt x="170" y="160"/>
                      </a:lnTo>
                      <a:lnTo>
                        <a:pt x="167" y="181"/>
                      </a:lnTo>
                      <a:lnTo>
                        <a:pt x="159" y="204"/>
                      </a:lnTo>
                      <a:lnTo>
                        <a:pt x="149" y="225"/>
                      </a:lnTo>
                      <a:lnTo>
                        <a:pt x="134" y="245"/>
                      </a:lnTo>
                      <a:lnTo>
                        <a:pt x="110" y="258"/>
                      </a:lnTo>
                      <a:lnTo>
                        <a:pt x="85" y="261"/>
                      </a:lnTo>
                      <a:lnTo>
                        <a:pt x="59" y="258"/>
                      </a:lnTo>
                      <a:lnTo>
                        <a:pt x="36" y="245"/>
                      </a:lnTo>
                      <a:lnTo>
                        <a:pt x="20" y="225"/>
                      </a:lnTo>
                      <a:lnTo>
                        <a:pt x="7" y="204"/>
                      </a:lnTo>
                      <a:lnTo>
                        <a:pt x="2" y="181"/>
                      </a:lnTo>
                      <a:lnTo>
                        <a:pt x="0" y="160"/>
                      </a:lnTo>
                      <a:lnTo>
                        <a:pt x="0" y="65"/>
                      </a:lnTo>
                      <a:lnTo>
                        <a:pt x="5" y="42"/>
                      </a:lnTo>
                      <a:lnTo>
                        <a:pt x="15" y="21"/>
                      </a:lnTo>
                      <a:lnTo>
                        <a:pt x="33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Freeform 301"/>
                <p:cNvSpPr>
                  <a:spLocks/>
                </p:cNvSpPr>
                <p:nvPr/>
              </p:nvSpPr>
              <p:spPr bwMode="auto">
                <a:xfrm>
                  <a:off x="9864727" y="1052862"/>
                  <a:ext cx="122238" cy="163513"/>
                </a:xfrm>
                <a:custGeom>
                  <a:avLst/>
                  <a:gdLst>
                    <a:gd name="T0" fmla="*/ 15 w 77"/>
                    <a:gd name="T1" fmla="*/ 0 h 103"/>
                    <a:gd name="T2" fmla="*/ 18 w 77"/>
                    <a:gd name="T3" fmla="*/ 0 h 103"/>
                    <a:gd name="T4" fmla="*/ 23 w 77"/>
                    <a:gd name="T5" fmla="*/ 5 h 103"/>
                    <a:gd name="T6" fmla="*/ 23 w 77"/>
                    <a:gd name="T7" fmla="*/ 10 h 103"/>
                    <a:gd name="T8" fmla="*/ 23 w 77"/>
                    <a:gd name="T9" fmla="*/ 13 h 103"/>
                    <a:gd name="T10" fmla="*/ 23 w 77"/>
                    <a:gd name="T11" fmla="*/ 13 h 103"/>
                    <a:gd name="T12" fmla="*/ 23 w 77"/>
                    <a:gd name="T13" fmla="*/ 15 h 103"/>
                    <a:gd name="T14" fmla="*/ 23 w 77"/>
                    <a:gd name="T15" fmla="*/ 15 h 103"/>
                    <a:gd name="T16" fmla="*/ 20 w 77"/>
                    <a:gd name="T17" fmla="*/ 18 h 103"/>
                    <a:gd name="T18" fmla="*/ 20 w 77"/>
                    <a:gd name="T19" fmla="*/ 23 h 103"/>
                    <a:gd name="T20" fmla="*/ 18 w 77"/>
                    <a:gd name="T21" fmla="*/ 28 h 103"/>
                    <a:gd name="T22" fmla="*/ 20 w 77"/>
                    <a:gd name="T23" fmla="*/ 36 h 103"/>
                    <a:gd name="T24" fmla="*/ 23 w 77"/>
                    <a:gd name="T25" fmla="*/ 44 h 103"/>
                    <a:gd name="T26" fmla="*/ 28 w 77"/>
                    <a:gd name="T27" fmla="*/ 49 h 103"/>
                    <a:gd name="T28" fmla="*/ 33 w 77"/>
                    <a:gd name="T29" fmla="*/ 51 h 103"/>
                    <a:gd name="T30" fmla="*/ 43 w 77"/>
                    <a:gd name="T31" fmla="*/ 56 h 103"/>
                    <a:gd name="T32" fmla="*/ 54 w 77"/>
                    <a:gd name="T33" fmla="*/ 62 h 103"/>
                    <a:gd name="T34" fmla="*/ 61 w 77"/>
                    <a:gd name="T35" fmla="*/ 69 h 103"/>
                    <a:gd name="T36" fmla="*/ 67 w 77"/>
                    <a:gd name="T37" fmla="*/ 74 h 103"/>
                    <a:gd name="T38" fmla="*/ 72 w 77"/>
                    <a:gd name="T39" fmla="*/ 82 h 103"/>
                    <a:gd name="T40" fmla="*/ 74 w 77"/>
                    <a:gd name="T41" fmla="*/ 93 h 103"/>
                    <a:gd name="T42" fmla="*/ 77 w 77"/>
                    <a:gd name="T43" fmla="*/ 103 h 103"/>
                    <a:gd name="T44" fmla="*/ 56 w 77"/>
                    <a:gd name="T45" fmla="*/ 103 h 103"/>
                    <a:gd name="T46" fmla="*/ 54 w 77"/>
                    <a:gd name="T47" fmla="*/ 98 h 103"/>
                    <a:gd name="T48" fmla="*/ 51 w 77"/>
                    <a:gd name="T49" fmla="*/ 87 h 103"/>
                    <a:gd name="T50" fmla="*/ 46 w 77"/>
                    <a:gd name="T51" fmla="*/ 82 h 103"/>
                    <a:gd name="T52" fmla="*/ 43 w 77"/>
                    <a:gd name="T53" fmla="*/ 77 h 103"/>
                    <a:gd name="T54" fmla="*/ 36 w 77"/>
                    <a:gd name="T55" fmla="*/ 74 h 103"/>
                    <a:gd name="T56" fmla="*/ 23 w 77"/>
                    <a:gd name="T57" fmla="*/ 69 h 103"/>
                    <a:gd name="T58" fmla="*/ 15 w 77"/>
                    <a:gd name="T59" fmla="*/ 62 h 103"/>
                    <a:gd name="T60" fmla="*/ 7 w 77"/>
                    <a:gd name="T61" fmla="*/ 54 h 103"/>
                    <a:gd name="T62" fmla="*/ 2 w 77"/>
                    <a:gd name="T63" fmla="*/ 46 h 103"/>
                    <a:gd name="T64" fmla="*/ 0 w 77"/>
                    <a:gd name="T65" fmla="*/ 38 h 103"/>
                    <a:gd name="T66" fmla="*/ 0 w 77"/>
                    <a:gd name="T67" fmla="*/ 28 h 103"/>
                    <a:gd name="T68" fmla="*/ 0 w 77"/>
                    <a:gd name="T69" fmla="*/ 20 h 103"/>
                    <a:gd name="T70" fmla="*/ 2 w 77"/>
                    <a:gd name="T71" fmla="*/ 13 h 103"/>
                    <a:gd name="T72" fmla="*/ 5 w 77"/>
                    <a:gd name="T73" fmla="*/ 7 h 103"/>
                    <a:gd name="T74" fmla="*/ 5 w 77"/>
                    <a:gd name="T75" fmla="*/ 5 h 103"/>
                    <a:gd name="T76" fmla="*/ 5 w 77"/>
                    <a:gd name="T77" fmla="*/ 5 h 103"/>
                    <a:gd name="T78" fmla="*/ 10 w 77"/>
                    <a:gd name="T79" fmla="*/ 0 h 103"/>
                    <a:gd name="T80" fmla="*/ 15 w 77"/>
                    <a:gd name="T8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7" h="103">
                      <a:moveTo>
                        <a:pt x="15" y="0"/>
                      </a:moveTo>
                      <a:lnTo>
                        <a:pt x="18" y="0"/>
                      </a:lnTo>
                      <a:lnTo>
                        <a:pt x="23" y="5"/>
                      </a:lnTo>
                      <a:lnTo>
                        <a:pt x="23" y="10"/>
                      </a:lnTo>
                      <a:lnTo>
                        <a:pt x="23" y="13"/>
                      </a:lnTo>
                      <a:lnTo>
                        <a:pt x="23" y="13"/>
                      </a:lnTo>
                      <a:lnTo>
                        <a:pt x="23" y="15"/>
                      </a:lnTo>
                      <a:lnTo>
                        <a:pt x="23" y="15"/>
                      </a:lnTo>
                      <a:lnTo>
                        <a:pt x="20" y="18"/>
                      </a:lnTo>
                      <a:lnTo>
                        <a:pt x="20" y="23"/>
                      </a:lnTo>
                      <a:lnTo>
                        <a:pt x="18" y="28"/>
                      </a:lnTo>
                      <a:lnTo>
                        <a:pt x="20" y="36"/>
                      </a:lnTo>
                      <a:lnTo>
                        <a:pt x="23" y="44"/>
                      </a:lnTo>
                      <a:lnTo>
                        <a:pt x="28" y="49"/>
                      </a:lnTo>
                      <a:lnTo>
                        <a:pt x="33" y="51"/>
                      </a:lnTo>
                      <a:lnTo>
                        <a:pt x="43" y="56"/>
                      </a:lnTo>
                      <a:lnTo>
                        <a:pt x="54" y="62"/>
                      </a:lnTo>
                      <a:lnTo>
                        <a:pt x="61" y="69"/>
                      </a:lnTo>
                      <a:lnTo>
                        <a:pt x="67" y="74"/>
                      </a:lnTo>
                      <a:lnTo>
                        <a:pt x="72" y="82"/>
                      </a:lnTo>
                      <a:lnTo>
                        <a:pt x="74" y="93"/>
                      </a:lnTo>
                      <a:lnTo>
                        <a:pt x="77" y="103"/>
                      </a:lnTo>
                      <a:lnTo>
                        <a:pt x="56" y="103"/>
                      </a:lnTo>
                      <a:lnTo>
                        <a:pt x="54" y="98"/>
                      </a:lnTo>
                      <a:lnTo>
                        <a:pt x="51" y="87"/>
                      </a:lnTo>
                      <a:lnTo>
                        <a:pt x="46" y="82"/>
                      </a:lnTo>
                      <a:lnTo>
                        <a:pt x="43" y="77"/>
                      </a:lnTo>
                      <a:lnTo>
                        <a:pt x="36" y="74"/>
                      </a:lnTo>
                      <a:lnTo>
                        <a:pt x="23" y="69"/>
                      </a:lnTo>
                      <a:lnTo>
                        <a:pt x="15" y="62"/>
                      </a:lnTo>
                      <a:lnTo>
                        <a:pt x="7" y="54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10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58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noProof="0" dirty="0"/>
          </a:p>
        </p:txBody>
      </p:sp>
      <p:cxnSp>
        <p:nvCxnSpPr>
          <p:cNvPr id="60" name="Rechte verbindingslijn 59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grpSp>
        <p:nvGrpSpPr>
          <p:cNvPr id="4" name="Groep 3"/>
          <p:cNvGrpSpPr/>
          <p:nvPr userDrawn="1"/>
        </p:nvGrpSpPr>
        <p:grpSpPr>
          <a:xfrm>
            <a:off x="1630522" y="2276771"/>
            <a:ext cx="758666" cy="226154"/>
            <a:chOff x="1607118" y="2276771"/>
            <a:chExt cx="757283" cy="226154"/>
          </a:xfrm>
        </p:grpSpPr>
        <p:grpSp>
          <p:nvGrpSpPr>
            <p:cNvPr id="71" name="Groep 70"/>
            <p:cNvGrpSpPr/>
            <p:nvPr userDrawn="1"/>
          </p:nvGrpSpPr>
          <p:grpSpPr>
            <a:xfrm>
              <a:off x="2077148" y="2276771"/>
              <a:ext cx="287253" cy="226154"/>
              <a:chOff x="-3310843" y="700986"/>
              <a:chExt cx="182598" cy="143759"/>
            </a:xfrm>
          </p:grpSpPr>
          <p:grpSp>
            <p:nvGrpSpPr>
              <p:cNvPr id="160" name="Groep 159"/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4" name="Rechte verbindingslijn 163"/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5" name="Rechte verbindingslijn 164"/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6" name="Rechte verbindingslijn 165"/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7" name="Rechte verbindingslijn 166"/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8" name="Rechte verbindingslijn 167"/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61" name="Groep 160"/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2" name="Rechthoek 161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Pijl: punthaak 162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Groep 73"/>
            <p:cNvGrpSpPr/>
            <p:nvPr userDrawn="1"/>
          </p:nvGrpSpPr>
          <p:grpSpPr>
            <a:xfrm>
              <a:off x="1607118" y="2276771"/>
              <a:ext cx="287253" cy="226154"/>
              <a:chOff x="-3634116" y="700986"/>
              <a:chExt cx="182598" cy="143759"/>
            </a:xfrm>
          </p:grpSpPr>
          <p:grpSp>
            <p:nvGrpSpPr>
              <p:cNvPr id="151" name="Groep 150"/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5" name="Rechte verbindingslijn 154"/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6" name="Rechte verbindingslijn 155"/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7" name="Rechte verbindingslijn 156"/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8" name="Rechte verbindingslijn 157"/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9" name="Rechte verbindingslijn 158"/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52" name="Groep 151"/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3" name="Rechthoek 152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Pijl: punthaak 153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9" name="Groep 178"/>
          <p:cNvGrpSpPr/>
          <p:nvPr userDrawn="1"/>
        </p:nvGrpSpPr>
        <p:grpSpPr>
          <a:xfrm>
            <a:off x="4573974" y="2179391"/>
            <a:ext cx="369155" cy="398538"/>
            <a:chOff x="14466489" y="1001522"/>
            <a:chExt cx="290627" cy="314333"/>
          </a:xfrm>
        </p:grpSpPr>
        <p:sp>
          <p:nvSpPr>
            <p:cNvPr id="200" name="Rechthoek 199"/>
            <p:cNvSpPr/>
            <p:nvPr userDrawn="1"/>
          </p:nvSpPr>
          <p:spPr>
            <a:xfrm>
              <a:off x="14466489" y="1001522"/>
              <a:ext cx="257935" cy="2541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al 200"/>
            <p:cNvSpPr/>
            <p:nvPr userDrawn="1"/>
          </p:nvSpPr>
          <p:spPr>
            <a:xfrm>
              <a:off x="14623626" y="1033630"/>
              <a:ext cx="71169" cy="71169"/>
            </a:xfrm>
            <a:prstGeom prst="ellipse">
              <a:avLst/>
            </a:prstGeom>
            <a:solidFill>
              <a:srgbClr val="F1D8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2" name="Vrije vorm: vorm 201"/>
            <p:cNvSpPr/>
            <p:nvPr userDrawn="1"/>
          </p:nvSpPr>
          <p:spPr>
            <a:xfrm rot="2700000">
              <a:off x="14498877" y="1157846"/>
              <a:ext cx="168558" cy="147459"/>
            </a:xfrm>
            <a:custGeom>
              <a:avLst/>
              <a:gdLst>
                <a:gd name="connsiteX0" fmla="*/ 12837 w 168558"/>
                <a:gd name="connsiteY0" fmla="*/ 12836 h 147459"/>
                <a:gd name="connsiteX1" fmla="*/ 43826 w 168558"/>
                <a:gd name="connsiteY1" fmla="*/ 0 h 147459"/>
                <a:gd name="connsiteX2" fmla="*/ 168558 w 168558"/>
                <a:gd name="connsiteY2" fmla="*/ 0 h 147459"/>
                <a:gd name="connsiteX3" fmla="*/ 21099 w 168558"/>
                <a:gd name="connsiteY3" fmla="*/ 147459 h 147459"/>
                <a:gd name="connsiteX4" fmla="*/ 0 w 168558"/>
                <a:gd name="connsiteY4" fmla="*/ 126361 h 147459"/>
                <a:gd name="connsiteX5" fmla="*/ 0 w 168558"/>
                <a:gd name="connsiteY5" fmla="*/ 43826 h 147459"/>
                <a:gd name="connsiteX6" fmla="*/ 12837 w 168558"/>
                <a:gd name="connsiteY6" fmla="*/ 12836 h 14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58" h="147459">
                  <a:moveTo>
                    <a:pt x="12837" y="12836"/>
                  </a:moveTo>
                  <a:cubicBezTo>
                    <a:pt x="20768" y="4905"/>
                    <a:pt x="31724" y="0"/>
                    <a:pt x="43826" y="0"/>
                  </a:cubicBezTo>
                  <a:lnTo>
                    <a:pt x="168558" y="0"/>
                  </a:lnTo>
                  <a:lnTo>
                    <a:pt x="21099" y="147459"/>
                  </a:lnTo>
                  <a:lnTo>
                    <a:pt x="0" y="126361"/>
                  </a:lnTo>
                  <a:lnTo>
                    <a:pt x="0" y="43826"/>
                  </a:lnTo>
                  <a:cubicBezTo>
                    <a:pt x="1" y="31723"/>
                    <a:pt x="4906" y="20767"/>
                    <a:pt x="12837" y="12836"/>
                  </a:cubicBezTo>
                  <a:close/>
                </a:path>
              </a:pathLst>
            </a:custGeom>
            <a:solidFill>
              <a:srgbClr val="C9D8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hthoek: afgeronde hoeken 202"/>
            <p:cNvSpPr/>
            <p:nvPr userDrawn="1"/>
          </p:nvSpPr>
          <p:spPr>
            <a:xfrm>
              <a:off x="14601150" y="1145314"/>
              <a:ext cx="155966" cy="116816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Rechte verbindingslijn 203"/>
            <p:cNvCxnSpPr>
              <a:cxnSpLocks/>
            </p:cNvCxnSpPr>
            <p:nvPr userDrawn="1"/>
          </p:nvCxnSpPr>
          <p:spPr>
            <a:xfrm>
              <a:off x="14637490" y="1308665"/>
              <a:ext cx="83286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5" name="Rechte verbindingslijn 204"/>
            <p:cNvCxnSpPr>
              <a:cxnSpLocks/>
              <a:stCxn id="203" idx="2"/>
            </p:cNvCxnSpPr>
            <p:nvPr userDrawn="1"/>
          </p:nvCxnSpPr>
          <p:spPr>
            <a:xfrm flipH="1">
              <a:off x="14678717" y="1262130"/>
              <a:ext cx="416" cy="435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8" name="HYPERLINKS"/>
          <p:cNvGrpSpPr/>
          <p:nvPr userDrawn="1"/>
        </p:nvGrpSpPr>
        <p:grpSpPr>
          <a:xfrm>
            <a:off x="674999" y="1599166"/>
            <a:ext cx="8081505" cy="4559785"/>
            <a:chOff x="673768" y="1599165"/>
            <a:chExt cx="8066773" cy="4559785"/>
          </a:xfrm>
        </p:grpSpPr>
        <p:sp>
          <p:nvSpPr>
            <p:cNvPr id="121" name="HYPERLINK">
              <a:hlinkClick r:id="rId2"/>
            </p:cNvPr>
            <p:cNvSpPr/>
            <p:nvPr userDrawn="1"/>
          </p:nvSpPr>
          <p:spPr>
            <a:xfrm>
              <a:off x="673768" y="1599165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3" name="HYPERLINK">
              <a:hlinkClick r:id="rId3"/>
            </p:cNvPr>
            <p:cNvSpPr/>
            <p:nvPr userDrawn="1"/>
          </p:nvSpPr>
          <p:spPr>
            <a:xfrm>
              <a:off x="3465094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HYPERLINK">
              <a:hlinkClick r:id="rId4"/>
            </p:cNvPr>
            <p:cNvSpPr/>
            <p:nvPr userDrawn="1"/>
          </p:nvSpPr>
          <p:spPr>
            <a:xfrm>
              <a:off x="6148301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HYPERLINK">
              <a:hlinkClick r:id="rId5"/>
            </p:cNvPr>
            <p:cNvSpPr/>
            <p:nvPr userDrawn="1"/>
          </p:nvSpPr>
          <p:spPr>
            <a:xfrm>
              <a:off x="673768" y="3932073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HYPERLINK">
              <a:hlinkClick r:id="rId6"/>
            </p:cNvPr>
            <p:cNvSpPr/>
            <p:nvPr userDrawn="1"/>
          </p:nvSpPr>
          <p:spPr>
            <a:xfrm>
              <a:off x="3454453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7" name="HYPERLINK">
              <a:hlinkClick r:id="rId7"/>
            </p:cNvPr>
            <p:cNvSpPr/>
            <p:nvPr userDrawn="1"/>
          </p:nvSpPr>
          <p:spPr>
            <a:xfrm>
              <a:off x="6149692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3" name="Rechthoek 102">
            <a:hlinkClick r:id="rId7"/>
            <a:extLst>
              <a:ext uri="{FF2B5EF4-FFF2-40B4-BE49-F238E27FC236}">
                <a16:creationId xmlns:a16="http://schemas.microsoft.com/office/drawing/2014/main" id="{A74EDF85-9D78-4A54-895F-5F47F5DE6BF2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7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Dia p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hoek 59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t-BR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Dia plakken</a:t>
            </a:r>
            <a:endParaRPr lang="nl-NL" sz="1400" noProof="0" dirty="0">
              <a:solidFill>
                <a:srgbClr val="303E4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Voordat je begint…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AECC605F-1D7D-44DC-ACA6-7D0A7E2B238F}"/>
              </a:ext>
            </a:extLst>
          </p:cNvPr>
          <p:cNvGrpSpPr/>
          <p:nvPr userDrawn="1"/>
        </p:nvGrpSpPr>
        <p:grpSpPr>
          <a:xfrm>
            <a:off x="692151" y="1979427"/>
            <a:ext cx="10807637" cy="3437453"/>
            <a:chOff x="690889" y="1979426"/>
            <a:chExt cx="10787936" cy="3437453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D247FBA0-6236-4D93-A681-2816EDF52E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84" y="2928312"/>
              <a:ext cx="2757115" cy="1443177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FAABE902-541F-43CD-B0AB-BAE7064CE4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8720" y="2922054"/>
              <a:ext cx="2760606" cy="1443633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15E11FFE-88B5-4A5D-8FE3-E92B473F3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89" y="2942759"/>
              <a:ext cx="2735216" cy="1429545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grpSp>
          <p:nvGrpSpPr>
            <p:cNvPr id="35" name="Groep 34"/>
            <p:cNvGrpSpPr/>
            <p:nvPr userDrawn="1"/>
          </p:nvGrpSpPr>
          <p:grpSpPr>
            <a:xfrm>
              <a:off x="691258" y="1979426"/>
              <a:ext cx="10787567" cy="3437453"/>
              <a:chOff x="435100" y="2165458"/>
              <a:chExt cx="10787567" cy="3437453"/>
            </a:xfrm>
          </p:grpSpPr>
          <p:grpSp>
            <p:nvGrpSpPr>
              <p:cNvPr id="42" name="Groep 41"/>
              <p:cNvGrpSpPr/>
              <p:nvPr/>
            </p:nvGrpSpPr>
            <p:grpSpPr>
              <a:xfrm>
                <a:off x="689183" y="2317897"/>
                <a:ext cx="1819124" cy="1488559"/>
                <a:chOff x="1576217" y="1539637"/>
                <a:chExt cx="2497599" cy="2043743"/>
              </a:xfrm>
            </p:grpSpPr>
            <p:sp>
              <p:nvSpPr>
                <p:cNvPr id="70" name="Ovaal 69"/>
                <p:cNvSpPr/>
                <p:nvPr/>
              </p:nvSpPr>
              <p:spPr>
                <a:xfrm>
                  <a:off x="1576217" y="2624542"/>
                  <a:ext cx="268099" cy="268101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rgbClr val="0096A5"/>
                  </a:solidFill>
                </a:ln>
                <a:effectLst>
                  <a:outerShdw dir="8100000" sx="105000" sy="105000" algn="tr" rotWithShape="0">
                    <a:srgbClr val="000000">
                      <a:alpha val="6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/>
                  <a:endParaRPr lang="nl-NL" sz="1800">
                    <a:latin typeface="+mn-lt"/>
                  </a:endParaRPr>
                </a:p>
              </p:txBody>
            </p:sp>
            <p:cxnSp>
              <p:nvCxnSpPr>
                <p:cNvPr id="72" name="Rechte verbindingslijn 71"/>
                <p:cNvCxnSpPr>
                  <a:cxnSpLocks/>
                </p:cNvCxnSpPr>
                <p:nvPr/>
              </p:nvCxnSpPr>
              <p:spPr>
                <a:xfrm flipH="1">
                  <a:off x="1710267" y="1539637"/>
                  <a:ext cx="2013194" cy="1093496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/>
                <p:cNvCxnSpPr>
                  <a:cxnSpLocks/>
                </p:cNvCxnSpPr>
                <p:nvPr/>
              </p:nvCxnSpPr>
              <p:spPr>
                <a:xfrm flipH="1" flipV="1">
                  <a:off x="1693333" y="2878667"/>
                  <a:ext cx="2380483" cy="704713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ep 42"/>
              <p:cNvGrpSpPr/>
              <p:nvPr/>
            </p:nvGrpSpPr>
            <p:grpSpPr>
              <a:xfrm>
                <a:off x="4524700" y="3531339"/>
                <a:ext cx="135750" cy="135750"/>
                <a:chOff x="6569918" y="3240107"/>
                <a:chExt cx="430310" cy="430310"/>
              </a:xfrm>
            </p:grpSpPr>
            <p:sp>
              <p:nvSpPr>
                <p:cNvPr id="59" name="Ovaal 58"/>
                <p:cNvSpPr/>
                <p:nvPr/>
              </p:nvSpPr>
              <p:spPr>
                <a:xfrm>
                  <a:off x="6569918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61" name="Vermenigvuldigen 49"/>
                <p:cNvSpPr/>
                <p:nvPr/>
              </p:nvSpPr>
              <p:spPr>
                <a:xfrm>
                  <a:off x="6579279" y="3259665"/>
                  <a:ext cx="403927" cy="403927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44" name="Ovaal 43"/>
              <p:cNvSpPr/>
              <p:nvPr/>
            </p:nvSpPr>
            <p:spPr>
              <a:xfrm>
                <a:off x="4498329" y="3511480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45" name="Rechte verbindingslijn 44"/>
              <p:cNvCxnSpPr>
                <a:cxnSpLocks/>
                <a:stCxn id="40" idx="1"/>
              </p:cNvCxnSpPr>
              <p:nvPr/>
            </p:nvCxnSpPr>
            <p:spPr>
              <a:xfrm flipH="1">
                <a:off x="4592067" y="2411559"/>
                <a:ext cx="1394690" cy="997615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Rechte verbindingslijn 46"/>
              <p:cNvCxnSpPr>
                <a:cxnSpLocks/>
              </p:cNvCxnSpPr>
              <p:nvPr/>
            </p:nvCxnSpPr>
            <p:spPr>
              <a:xfrm flipH="1" flipV="1">
                <a:off x="4611117" y="3714750"/>
                <a:ext cx="1962150" cy="13335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al 47"/>
              <p:cNvSpPr/>
              <p:nvPr/>
            </p:nvSpPr>
            <p:spPr>
              <a:xfrm>
                <a:off x="43510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A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4273589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B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grpSp>
            <p:nvGrpSpPr>
              <p:cNvPr id="50" name="Groep 49"/>
              <p:cNvGrpSpPr/>
              <p:nvPr/>
            </p:nvGrpSpPr>
            <p:grpSpPr>
              <a:xfrm>
                <a:off x="6610285" y="2756643"/>
                <a:ext cx="433398" cy="433398"/>
                <a:chOff x="7376403" y="3240107"/>
                <a:chExt cx="430310" cy="430310"/>
              </a:xfrm>
            </p:grpSpPr>
            <p:sp>
              <p:nvSpPr>
                <p:cNvPr id="57" name="Ovaal 56"/>
                <p:cNvSpPr/>
                <p:nvPr/>
              </p:nvSpPr>
              <p:spPr>
                <a:xfrm>
                  <a:off x="7376403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58" name="Vermenigvuldigen 40"/>
                <p:cNvSpPr/>
                <p:nvPr/>
              </p:nvSpPr>
              <p:spPr>
                <a:xfrm>
                  <a:off x="7389594" y="3259666"/>
                  <a:ext cx="403928" cy="403928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51" name="Tekstvak 50"/>
              <p:cNvSpPr txBox="1"/>
              <p:nvPr/>
            </p:nvSpPr>
            <p:spPr>
              <a:xfrm>
                <a:off x="8516760" y="4854881"/>
                <a:ext cx="2697316" cy="74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>
                <a:defPPr>
                  <a:defRPr lang="nl-NL"/>
                </a:defPPr>
                <a:lvl1pPr>
                  <a:lnSpc>
                    <a:spcPct val="90000"/>
                  </a:lnSpc>
                  <a:defRPr sz="1000">
                    <a:solidFill>
                      <a:srgbClr val="44546A"/>
                    </a:solidFill>
                  </a:defRPr>
                </a:lvl1pPr>
              </a:lstStyle>
              <a:p>
                <a:pPr lvl="0"/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Klik met je rechter muisknop op de miniatuur weergave van de dia, aan de linker kant van het scherm. Kies </a:t>
                </a:r>
                <a:r>
                  <a:rPr lang="nl-NL" sz="1000" b="1" dirty="0">
                    <a:solidFill>
                      <a:srgbClr val="44546A"/>
                    </a:solidFill>
                    <a:latin typeface="+mn-lt"/>
                  </a:rPr>
                  <a:t>‘Dia herstellen’</a:t>
                </a:r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 om de opmaak van de dia weer te herstellen, volgens template instellingen.</a:t>
                </a: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8465635" y="3979522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53" name="Rechte verbindingslijn 52"/>
              <p:cNvCxnSpPr>
                <a:cxnSpLocks/>
              </p:cNvCxnSpPr>
              <p:nvPr/>
            </p:nvCxnSpPr>
            <p:spPr>
              <a:xfrm flipH="1">
                <a:off x="8497317" y="2392326"/>
                <a:ext cx="1315559" cy="1608174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Rechte verbindingslijn 53"/>
              <p:cNvCxnSpPr>
                <a:cxnSpLocks/>
                <a:endCxn id="52" idx="5"/>
              </p:cNvCxnSpPr>
              <p:nvPr/>
            </p:nvCxnSpPr>
            <p:spPr>
              <a:xfrm flipH="1">
                <a:off x="8632308" y="3819525"/>
                <a:ext cx="1989084" cy="32667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al 55"/>
              <p:cNvSpPr/>
              <p:nvPr/>
            </p:nvSpPr>
            <p:spPr>
              <a:xfrm>
                <a:off x="811798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C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40" name="Afbeelding 39"/>
              <p:cNvPicPr>
                <a:picLocks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41291" y="2165880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5" name="Afbeelding 54"/>
              <p:cNvPicPr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45067" y="2165458"/>
                <a:ext cx="1677600" cy="1676147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Afbeelding 37"/>
              <p:cNvPicPr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2822" y="2165458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63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64" name="Rechthoek 63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6" name="Rechthoek 65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7" name="Rechthoek 66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68" name="Rechthoek 67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9" name="Rechthoek 68"/>
            <p:cNvSpPr/>
            <p:nvPr userDrawn="1"/>
          </p:nvSpPr>
          <p:spPr>
            <a:xfrm rot="5400000">
              <a:off x="760320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71" name="Rechthoek 70"/>
            <p:cNvSpPr/>
            <p:nvPr userDrawn="1"/>
          </p:nvSpPr>
          <p:spPr>
            <a:xfrm>
              <a:off x="0" y="4558336"/>
              <a:ext cx="12169774" cy="180239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4" name="Rechthoek 73"/>
            <p:cNvSpPr/>
            <p:nvPr userDrawn="1"/>
          </p:nvSpPr>
          <p:spPr>
            <a:xfrm rot="5400000">
              <a:off x="288408" y="5406273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5" name="Rechthoek 74"/>
            <p:cNvSpPr/>
            <p:nvPr userDrawn="1"/>
          </p:nvSpPr>
          <p:spPr>
            <a:xfrm rot="5400000">
              <a:off x="4146704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6" name="Rechthoek 75"/>
            <p:cNvSpPr/>
            <p:nvPr userDrawn="1"/>
          </p:nvSpPr>
          <p:spPr>
            <a:xfrm rot="5400000">
              <a:off x="4598789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80" name="Rechthoek 79"/>
            <p:cNvSpPr/>
            <p:nvPr userDrawn="1"/>
          </p:nvSpPr>
          <p:spPr>
            <a:xfrm rot="5400000">
              <a:off x="7990288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8" name="Tekstvak 77"/>
          <p:cNvSpPr txBox="1"/>
          <p:nvPr userDrawn="1"/>
        </p:nvSpPr>
        <p:spPr>
          <a:xfrm>
            <a:off x="1072994" y="4667649"/>
            <a:ext cx="2773568" cy="80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latin typeface="+mn-lt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‘Nieuwe dia’</a:t>
            </a:r>
            <a:br>
              <a:rPr lang="nl-NL" sz="1000" b="1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om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template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indeling toe te voegen.</a:t>
            </a:r>
            <a:endParaRPr lang="en-GB" sz="1000" dirty="0">
              <a:solidFill>
                <a:srgbClr val="44546A"/>
              </a:solidFill>
              <a:latin typeface="+mn-lt"/>
            </a:endParaRPr>
          </a:p>
        </p:txBody>
      </p:sp>
      <p:sp>
        <p:nvSpPr>
          <p:cNvPr id="79" name="Tekstvak 78"/>
          <p:cNvSpPr txBox="1"/>
          <p:nvPr userDrawn="1"/>
        </p:nvSpPr>
        <p:spPr>
          <a:xfrm>
            <a:off x="4935951" y="4667649"/>
            <a:ext cx="2748843" cy="7504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nl-NL"/>
            </a:defPPr>
            <a:lvl1pPr>
              <a:lnSpc>
                <a:spcPct val="90000"/>
              </a:lnSpc>
              <a:defRPr sz="1050">
                <a:solidFill>
                  <a:srgbClr val="44546A"/>
                </a:solidFill>
              </a:defRPr>
            </a:lvl1pPr>
          </a:lstStyle>
          <a:p>
            <a:pPr lvl="0"/>
            <a:r>
              <a:rPr lang="nl-NL" sz="1000" b="1" dirty="0">
                <a:solidFill>
                  <a:srgbClr val="FF7800"/>
                </a:solidFill>
                <a:latin typeface="+mn-lt"/>
              </a:rPr>
              <a:t>Let op: </a:t>
            </a:r>
            <a:br>
              <a:rPr lang="nl-NL" sz="1000" dirty="0"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Het is </a:t>
            </a:r>
            <a:r>
              <a:rPr lang="nl-NL" sz="1000" b="1" u="sng" dirty="0">
                <a:solidFill>
                  <a:srgbClr val="44546A"/>
                </a:solidFill>
                <a:latin typeface="+mn-lt"/>
              </a:rPr>
              <a:t>niet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mogelijk een slide te kopiëren </a:t>
            </a:r>
            <a:br>
              <a:rPr lang="nl-NL" sz="1000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met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andere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opmaak. Teksten en andere objecten dienen </a:t>
            </a:r>
            <a:r>
              <a:rPr lang="nl-NL" sz="1000" b="1" dirty="0">
                <a:solidFill>
                  <a:srgbClr val="FF7800"/>
                </a:solidFill>
                <a:latin typeface="+mn-lt"/>
              </a:rPr>
              <a:t>één-voor-één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te worden over gekopieerd, van de originele dia naar de nieuwe.</a:t>
            </a:r>
          </a:p>
        </p:txBody>
      </p:sp>
      <p:sp>
        <p:nvSpPr>
          <p:cNvPr id="77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/>
          </a:p>
        </p:txBody>
      </p:sp>
      <p:cxnSp>
        <p:nvCxnSpPr>
          <p:cNvPr id="62" name="Rechte verbindingslijn 61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>
              <a:solidFill>
                <a:prstClr val="black"/>
              </a:solidFill>
            </a:endParaRPr>
          </a:p>
        </p:txBody>
      </p:sp>
      <p:sp>
        <p:nvSpPr>
          <p:cNvPr id="81" name="Rechthoek 80">
            <a:hlinkClick r:id="rId8"/>
            <a:extLst>
              <a:ext uri="{FF2B5EF4-FFF2-40B4-BE49-F238E27FC236}">
                <a16:creationId xmlns:a16="http://schemas.microsoft.com/office/drawing/2014/main" id="{BFFA7641-A9CC-435C-A805-0EECE9C2AA66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3AEE279-B9C9-47AF-B390-560A26DDE35A}"/>
                </a:ext>
              </a:extLst>
            </p:cNvPr>
            <p:cNvSpPr/>
            <p:nvPr userDrawn="1"/>
          </p:nvSpPr>
          <p:spPr>
            <a:xfrm>
              <a:off x="485712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ID" hidden="1">
            <a:extLst>
              <a:ext uri="{FF2B5EF4-FFF2-40B4-BE49-F238E27FC236}">
                <a16:creationId xmlns:a16="http://schemas.microsoft.com/office/drawing/2014/main" id="{C2A45CA0-1358-48B6-9E48-303D8949078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94FEA51A-4C32-44E3-AC61-EDC99F0769A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03EE3AEF-44B8-4223-9C77-0E2127CED24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D5E7D763-288B-488C-9031-77784358A6A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42B446A-0298-4E14-8348-7FA75F33B88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7EE50644-4155-4D50-A90D-5C7D37B4F735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0A4B7EEE-2920-40A2-8623-02C666C7EA13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6ADDAAD-37B7-4932-8284-8CA1B65A834F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9E67493A-5BA0-4DF1-9B84-F8F83E520824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B88026CC-8DA0-48DB-940A-DB85A4CA706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6BD45FED-6518-48FC-8244-888D5D4D1A4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1DD2445-94EA-4A3A-97C8-776EC4562D4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6407C404-EE88-46C2-9A32-2ECE9764CA7E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grpSp>
        <p:nvGrpSpPr>
          <p:cNvPr id="53" name="Instructies">
            <a:extLst>
              <a:ext uri="{FF2B5EF4-FFF2-40B4-BE49-F238E27FC236}">
                <a16:creationId xmlns:a16="http://schemas.microsoft.com/office/drawing/2014/main" id="{C78CB953-7AC8-4C76-B70C-B4341CD578B5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0FB13C0E-6A45-4CF7-BCAD-A3EC4D99032E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04CCC6A4-C9F1-4CE6-AAB0-80DE7C432FD0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EB98EA50-0E55-4EF6-9D8A-22E4C2F79E6E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1E749AA-9B45-4626-997F-C6A50B3336F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7DE5A2AA-47EC-4F72-AC73-252B98993AE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40E7DD23-B1EA-431E-8035-49D0FA5A5D6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00ADC6F2-9DE9-4F3D-88AA-320CE87CAAC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A8ED3291-7B27-4A9E-AE75-A9ACCCD14380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B9FE3F69-5FAB-4125-95D0-A7E0A4705BB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E2183DEB-B1D6-420A-9354-8654B3BB1E5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FE584A5F-B34E-4097-A334-481ADD3A62F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A3F08D64-D2AA-4B6A-A387-AA09167ED07B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18D986A8-CB40-4204-937C-6A99FA00BE7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5ACBC428-979F-4629-803C-60FDD89EED6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39FA060-8121-444D-B1DD-41ADE514D4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B41C59E9-59CF-4C4F-9A8E-332A5A153A52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EB64E5A9-5FFF-4648-BDA6-6E70CB029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6B52F795-A2D6-413B-A960-974B6C3A255A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6211734C-E4D3-4D01-AD62-B89EB4A109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572D796F-777F-40DF-AB4C-E8D4CBC7C90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0022A5A-85B0-404F-9D56-18E15B4DDF3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0B1847A9-5ADF-47B1-8440-C70FA57AEE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654E7969-88DA-4944-BD2A-C67BC76107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F0500D62-2CBC-4B9D-B7C1-4D2EFE886FDA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E27C1EFD-A001-40F3-BB88-8B1B466EB2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6C69BAB4-F22C-4CBA-9DA0-C0FFE82D8EB6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EF6FDC64-FE1C-43FB-81E6-40A12F849DD0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00221C3E-710E-4CBF-889E-F773F2F82C7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DDBEB7FD-E8F8-4E65-A647-486E503576D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322E8E44-6361-4245-9863-9D6242A1BB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6C9BEC24-B376-4095-AC04-119A469E65F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9F75C778-B918-402E-A7BB-51305D6F3556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24F6F8B5-7969-4AC5-9426-510AA67C693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464895BF-576C-4006-8C7C-D23C77699A0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B049A9F4-D7A4-4D5A-9718-D3F1A55694C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9DDB06FF-C555-437D-AC8B-66B9621EF66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F068C0F7-C62E-4EEC-9E5E-49FC7086452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A679EF66-67EB-4C52-AF2A-7AB6B5D8A50E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ABD34FAB-9D32-4FD0-8ABE-B5E3394DE2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4C2B9AFA-5979-4269-AB90-EAC548E800FB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6B5580D-B116-43F0-8EC8-0F2E3209DA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8F788CA4-CF7C-4B1C-A39F-E5653B491DDD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47BE0BC2-87FD-4161-8BF7-A868E119CE6B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3EB9547E-B291-4198-81C5-F22D774BDB56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BC8FEB4-9920-4082-9E4C-0E65648BFDAF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88316C1A-8330-4913-B669-729975C06AE0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518C41E3-ED28-402C-9A72-9A60A0EF81B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E706970C-15CD-48A7-9A59-4A1E414DA893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4FCAE65E-DC79-40B6-B4C5-80F5335565E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F0B40DA-4E24-4FC7-B312-EB73D4B3C8B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7249057B-B5AA-4B3D-A7DF-7FEAE2CA1F2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022141BE-B3AA-42ED-B672-F0BF1A0C45B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27C4DEA3-8AEE-46B2-912B-2E3D83752D91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75B3DE1-78D6-4445-9B8B-4D9AAD35899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53D29B4-26F3-4FE9-93B7-94D3B279E0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C4DC1EB7-6BDA-4EAE-AF9D-A6C36D57AAB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E8421EA3-A62A-4BE1-BAF6-27A4542A884F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8C66A47-D732-4F15-AC4C-6E77C6309645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583A8211-DFDF-4E6A-917E-9E928E3FDA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3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3" name="GRID" hidden="1">
            <a:extLst>
              <a:ext uri="{FF2B5EF4-FFF2-40B4-BE49-F238E27FC236}">
                <a16:creationId xmlns:a16="http://schemas.microsoft.com/office/drawing/2014/main" id="{5C8A23F1-1E75-4A10-AD96-B836E705248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963F726C-6740-4A59-9FA5-9654F83EC49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F3D46D3D-79D3-4FDB-9AC4-637F1FE5A1D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1098B5C1-F44D-41BE-8E84-2C506CDBDD72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BC3B9193-76E6-4709-A725-37C6173B1204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AF14CAD4-BF2D-465D-8F23-5AED86C43E27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6714C93A-6652-4C11-BCCF-E7355E8CA4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801317D9-2071-472C-91D6-C94E915D4C3D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41F3BD06-A397-4A44-9685-0328ADAD026F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0EF1DE9-5821-4EA8-B9BB-893E2349664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ADE29A6C-68D5-442D-9137-4901FBA476AB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1BEA619E-1B3D-4737-967B-BFA76C4342A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BBB84AE-9171-41E7-8081-615B6A2B87DC}"/>
                </a:ext>
              </a:extLst>
            </p:cNvPr>
            <p:cNvSpPr/>
            <p:nvPr userDrawn="1"/>
          </p:nvSpPr>
          <p:spPr>
            <a:xfrm>
              <a:off x="4572418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grpSp>
        <p:nvGrpSpPr>
          <p:cNvPr id="53" name="Groep 52">
            <a:extLst>
              <a:ext uri="{FF2B5EF4-FFF2-40B4-BE49-F238E27FC236}">
                <a16:creationId xmlns:a16="http://schemas.microsoft.com/office/drawing/2014/main" id="{EAA174CE-7517-49A5-923A-21D80CE3DCCB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C4F53567-A556-401C-B626-11693C73B9A8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A83A254A-5683-4BF6-A966-9820D560BA1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B1CA2C3C-6159-4210-88E3-756C236B4C75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D71FDAE9-5FC9-4745-9DDC-B85E58DD66A6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05190549-D27A-484E-8BBA-360ACF702C3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CDD5C37B-BFB6-4A23-B7FC-0344FC8E916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28440A2-BEFB-435F-9013-8BEF2C830469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D3DC29F3-6362-4DE0-A4E1-45CCCE19FC1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6E5BF282-2A3F-4291-A880-28FA08D6A5B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9CC2ACF3-3802-403E-B0C5-8EF6F8ECDBC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15FAD060-A55C-47DF-9A59-23A8C0B0BAA4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6BDF7D75-E06B-4C39-8B8A-22C2D65A64B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81583AC6-CF71-42E9-A085-6621BE76DFF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70F1DF87-BDE4-4799-A9B4-3FF188E5676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9467046-78AD-4170-A083-85E1EDF4CBD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D601B2F3-3B16-42C0-8C99-57FC335AA25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5BA0A9D9-5FC2-45BE-B752-DAB789B37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8F8985AC-F625-4B04-B3C1-9E284F5140F8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4410758E-138D-4273-9B9E-3E72B50230E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7874FD59-A20E-433A-8313-E57E00695AE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557C4C7A-2B7B-40B1-8FCE-BA14B81218B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510E934D-2422-4FF0-AACF-217E85158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80477909-00F0-4A1F-B540-BCA5FD517C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6960CE26-B85B-4000-BD2F-541E65044FA8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A2534C93-5B2C-44FF-BA58-7F92FD7C05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441DB6A8-DC59-49F6-BFE9-1B5D5EE76AED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05C113F6-1D45-4584-93DA-E58E333945CA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4055D273-62C7-46D2-A165-2505C44C8A4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B1C0E312-9BF5-4B49-BC53-2242EED7FF7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8479EFE0-8635-4DB1-B778-F943116E9FC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AECDC201-3FA6-4E86-9DEA-A30268D1787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73D96032-2A04-4E69-B143-57D145DCF7C2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74C9B7FC-0AB1-4DE5-A874-565F1C4CB20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FAE8FE3A-D752-4344-8AF3-AEF4DCE36C54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68CAA4A5-6391-499D-AE6E-D9494792B07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C0AB7A02-3DD6-4EFA-9FA9-4463DED1F134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1695E653-F215-4B1F-ABFF-75134A40D4F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BCA56E40-B027-4D6D-84D0-E5B62B4CD791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58A27B51-EF04-4624-A8E1-23DC583F26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9F6F3146-2772-4377-B140-65B5A9EDC878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01738F76-82D6-4FA0-9698-3163A5BA3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270236B-9D84-46D9-8280-FE13BEB476D6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F281A87E-D248-40DC-AD90-1DF2EB2AFF97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1D7826FD-2D45-45A0-B459-357DAAF50B79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6C1CEF3-EB75-46EE-9A2A-501EE846A3B4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13266105-05B3-4350-9A3E-80A1808869A3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6CA297B1-4E52-4277-BFA8-8CC06C3BF4A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44932BA7-C72C-43E3-9B17-546A83674776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CE76BEC3-94A8-424B-880C-90B49061523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B6B33279-769C-4A58-8BF9-FC9F47184ED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FE7BBA67-1C6C-4FC8-B51A-817EB082490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787C9042-5693-4EDA-8CA0-E6602F27839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B4AC4E55-355C-4332-B5D5-AB29177B7680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25FEEB2-A267-4C46-8FD8-D17EC069A42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18829EEE-77AE-4E06-B27F-92CE391B3A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BE5810B9-0716-46BA-988E-C5685B51DB0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7AFFA373-9126-43A8-A2EA-3FF212C6CA9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C94AD153-3045-47D6-955C-F6869E081F18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EC1A5CAE-9F30-439F-9FCE-0201BA2080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ID" hidden="1">
            <a:extLst>
              <a:ext uri="{FF2B5EF4-FFF2-40B4-BE49-F238E27FC236}">
                <a16:creationId xmlns:a16="http://schemas.microsoft.com/office/drawing/2014/main" id="{D8098A61-1797-4AB0-A023-CD4B7C6E863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4398C623-ABDD-483E-9286-CAFBD5DABFD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B8001D40-9B45-4E7F-8DBE-87EA71A36B48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E80029F-0D70-40DB-843E-34A3A952CF57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0346A7F8-30E3-4F08-A234-B6D2FD8C8252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B68540D6-690A-4197-A9DB-58EB90C01F2D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7D97E9F9-A31B-46E8-88FC-FE7984C7F74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5AD708E2-A7E2-4D52-A0F7-9CB23122CA63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71E772C-68F0-46A2-A7A8-F9A1ED98AC53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A5D98152-DA71-4196-8DC7-35B274E6821C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46655AC-E1BC-477D-B554-C586E3DCACF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EA42BD67-1553-4AAB-81A1-AF7CA6030C1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9C912707-9497-401A-BF0A-0E2FC2B1C01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52" name="logo">
            <a:extLst>
              <a:ext uri="{FF2B5EF4-FFF2-40B4-BE49-F238E27FC236}">
                <a16:creationId xmlns:a16="http://schemas.microsoft.com/office/drawing/2014/main" id="{6E7B684F-DA32-4F63-9FF5-BE1122AA8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73" name="GRID" hidden="1">
            <a:extLst>
              <a:ext uri="{FF2B5EF4-FFF2-40B4-BE49-F238E27FC236}">
                <a16:creationId xmlns:a16="http://schemas.microsoft.com/office/drawing/2014/main" id="{A42AA2CB-EB2C-4371-99B2-FFE1C7ABC65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1B148C1F-0DC3-40A3-9ABA-60E3F85AE7F2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73E3192B-3823-4A68-84E9-3C984563ED0B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9155171A-1727-48A0-9D0A-0D7C94E29723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ED705F7-47C7-4D84-B9A4-EF4160028016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51564711-4802-42AE-A003-604DAFEC66D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A33B453C-82AE-43AA-B3DA-4A9B0925A942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C261EECC-4C34-4F17-AFB5-3CB1CC9E52EB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DB7F3834-98C1-4824-95C1-84A4AD0BB102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F3EA1BE1-E41D-4388-9B5A-48435EF2F41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9B706927-B552-461D-8CAB-7D27387C4669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C1979472-D81B-43AA-9831-B5D13FD80B6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ED3B4A7B-F5C0-4103-8E58-E0D3779A2B72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69" name="logo">
            <a:extLst>
              <a:ext uri="{FF2B5EF4-FFF2-40B4-BE49-F238E27FC236}">
                <a16:creationId xmlns:a16="http://schemas.microsoft.com/office/drawing/2014/main" id="{42489D6E-7153-4D41-A3CA-45094A5775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21-09-18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10" name="logo">
            <a:extLst>
              <a:ext uri="{FF2B5EF4-FFF2-40B4-BE49-F238E27FC236}">
                <a16:creationId xmlns:a16="http://schemas.microsoft.com/office/drawing/2014/main" id="{5A08214E-DF57-48EA-84B2-CA6EE2CD7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091A87-E469-4741-AFAE-D9FE9D316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5A6E0E6B-9076-4747-B72A-CE6754E64B56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76726127-9718-42DE-8B36-ACFA6484CDAD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5C7B464E-EB02-44DE-B0EA-1B24AF5D234F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73496353-1240-4E64-BED4-2A49E624408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A67ABC18-63E9-4A12-8233-B9211B2E9B3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89377A1B-9100-4765-8EBA-772D654519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99204BCB-084E-4A74-AFCC-C7FBCC2939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ADD40E2F-10B1-4CA7-9ED6-3F3F72DF520E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426073FA-9DF6-4303-80AD-06336912AA18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9252037A-C515-44C2-A220-ABB721F5C4A5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A06BB989-B0BE-45A8-8D37-EB49821A29C7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7EE64E67-40EE-4FF9-AA93-4EDDC2C9A94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21-09-18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 err="1"/>
              <a:t>Bullet</a:t>
            </a:r>
            <a:r>
              <a:rPr lang="nl-NL" noProof="0" dirty="0"/>
              <a:t> rood</a:t>
            </a:r>
          </a:p>
          <a:p>
            <a:pPr lvl="2"/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Leestekst</a:t>
            </a:r>
          </a:p>
          <a:p>
            <a:pPr lvl="5"/>
            <a:r>
              <a:rPr lang="nl-NL" noProof="0" dirty="0"/>
              <a:t>Subtitel</a:t>
            </a:r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Nummers</a:t>
            </a:r>
          </a:p>
          <a:p>
            <a:pPr lvl="8"/>
            <a:r>
              <a:rPr lang="nl-NL" noProof="0" dirty="0"/>
              <a:t>Sub-nummering</a:t>
            </a:r>
          </a:p>
        </p:txBody>
      </p:sp>
      <p:grpSp>
        <p:nvGrpSpPr>
          <p:cNvPr id="103" name="GRID" hidden="1">
            <a:extLst>
              <a:ext uri="{FF2B5EF4-FFF2-40B4-BE49-F238E27FC236}">
                <a16:creationId xmlns:a16="http://schemas.microsoft.com/office/drawing/2014/main" id="{8474276A-7378-47BC-A88E-F5BABDA49AF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F138F63C-9024-48F4-8CD3-A4992A6D91DE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0215613B-5C64-45D6-80BB-B963DC8EDE2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72465A97-6C2F-45B6-8024-AF684A3AD5D6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259D72CC-F81D-4F98-A3A5-0BAD485A58A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28A2B9C3-3230-440F-8073-1EF9F74C13A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3C86417D-2D40-44D5-BED5-15D4355710C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ECE60979-D6D1-478E-90C1-26EFC26CC802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3BE90DC0-51B0-4F22-86A2-1384A52355C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61069823-AAA4-494E-A2C2-145F92894526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D381AF8F-0B24-47CE-8CA3-95221D67D0F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6C3D69B-F065-4A21-8578-E48BFBEA8144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7" name="KADER" hidden="1">
            <a:extLst>
              <a:ext uri="{FF2B5EF4-FFF2-40B4-BE49-F238E27FC236}">
                <a16:creationId xmlns:a16="http://schemas.microsoft.com/office/drawing/2014/main" id="{E6E7F0C9-3A01-4084-9EFF-E9B01BB674B9}"/>
              </a:ext>
            </a:extLst>
          </p:cNvPr>
          <p:cNvGrpSpPr/>
          <p:nvPr userDrawn="1"/>
        </p:nvGrpSpPr>
        <p:grpSpPr>
          <a:xfrm>
            <a:off x="-355722" y="-212464"/>
            <a:ext cx="12894355" cy="7257527"/>
            <a:chOff x="-355722" y="-212464"/>
            <a:chExt cx="12894355" cy="7257527"/>
          </a:xfrm>
        </p:grpSpPr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A8EF71D-19CD-4203-9B9C-9F56A2224E5B}"/>
                </a:ext>
              </a:extLst>
            </p:cNvPr>
            <p:cNvSpPr/>
            <p:nvPr userDrawn="1"/>
          </p:nvSpPr>
          <p:spPr>
            <a:xfrm rot="16200000">
              <a:off x="843910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2EDA6DA0-A430-44EF-88B3-6F36E44BBC17}"/>
                </a:ext>
              </a:extLst>
            </p:cNvPr>
            <p:cNvSpPr/>
            <p:nvPr userDrawn="1"/>
          </p:nvSpPr>
          <p:spPr>
            <a:xfrm rot="16200000">
              <a:off x="-349889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7A82A2E-5716-4F29-AA63-0242AA0E4216}"/>
                </a:ext>
              </a:extLst>
            </p:cNvPr>
            <p:cNvSpPr/>
            <p:nvPr userDrawn="1"/>
          </p:nvSpPr>
          <p:spPr>
            <a:xfrm>
              <a:off x="-355722" y="-5619"/>
              <a:ext cx="12894355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BCF563EC-A799-4E63-B987-7B93FFBDF726}"/>
                </a:ext>
              </a:extLst>
            </p:cNvPr>
            <p:cNvSpPr/>
            <p:nvPr userDrawn="1"/>
          </p:nvSpPr>
          <p:spPr>
            <a:xfrm>
              <a:off x="-355722" y="6604685"/>
              <a:ext cx="12894355" cy="257475"/>
            </a:xfrm>
            <a:prstGeom prst="rect">
              <a:avLst/>
            </a:prstGeom>
            <a:solidFill>
              <a:schemeClr val="accent3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</p:grp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21-09-18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2ECD4A47-91D2-4769-97EC-BDCA7F773B55}"/>
              </a:ext>
            </a:extLst>
          </p:cNvPr>
          <p:cNvGrpSpPr/>
          <p:nvPr userDrawn="1"/>
        </p:nvGrpSpPr>
        <p:grpSpPr>
          <a:xfrm>
            <a:off x="-3437547" y="1434"/>
            <a:ext cx="3201327" cy="6086099"/>
            <a:chOff x="-3437547" y="1434"/>
            <a:chExt cx="3201327" cy="6086099"/>
          </a:xfrm>
        </p:grpSpPr>
        <p:cxnSp>
          <p:nvCxnSpPr>
            <p:cNvPr id="31" name="Rechte verbindingslijn 30">
              <a:extLst>
                <a:ext uri="{FF2B5EF4-FFF2-40B4-BE49-F238E27FC236}">
                  <a16:creationId xmlns:a16="http://schemas.microsoft.com/office/drawing/2014/main" id="{B214F5A2-1EEF-44AF-B7E6-285584C74B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168664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52F9F1A6-118D-4375-BC5E-ED0C47969A27}"/>
                </a:ext>
              </a:extLst>
            </p:cNvPr>
            <p:cNvSpPr/>
            <p:nvPr userDrawn="1"/>
          </p:nvSpPr>
          <p:spPr>
            <a:xfrm>
              <a:off x="-3068560" y="32259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leestekst</a:t>
              </a:r>
            </a:p>
          </p:txBody>
        </p:sp>
        <p:grpSp>
          <p:nvGrpSpPr>
            <p:cNvPr id="33" name="Meer informatie">
              <a:extLst>
                <a:ext uri="{FF2B5EF4-FFF2-40B4-BE49-F238E27FC236}">
                  <a16:creationId xmlns:a16="http://schemas.microsoft.com/office/drawing/2014/main" id="{E41FB570-3CBB-4A92-BCCF-52AC066A4A66}"/>
                </a:ext>
              </a:extLst>
            </p:cNvPr>
            <p:cNvGrpSpPr/>
            <p:nvPr userDrawn="1"/>
          </p:nvGrpSpPr>
          <p:grpSpPr>
            <a:xfrm>
              <a:off x="-3421298" y="5291871"/>
              <a:ext cx="3178515" cy="795662"/>
              <a:chOff x="-3741486" y="1935764"/>
              <a:chExt cx="3178515" cy="795662"/>
            </a:xfrm>
          </p:grpSpPr>
          <p:sp>
            <p:nvSpPr>
              <p:cNvPr id="100" name="Freeform 101">
                <a:extLst>
                  <a:ext uri="{FF2B5EF4-FFF2-40B4-BE49-F238E27FC236}">
                    <a16:creationId xmlns:a16="http://schemas.microsoft.com/office/drawing/2014/main" id="{96445C1F-E860-4967-B806-A8A02CDAAD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193576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1F0F5BCB-900A-4B24-AEEC-088CC2FC23A9}"/>
                  </a:ext>
                </a:extLst>
              </p:cNvPr>
              <p:cNvSpPr/>
              <p:nvPr userDrawn="1"/>
            </p:nvSpPr>
            <p:spPr>
              <a:xfrm>
                <a:off x="-3380966" y="200779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02" name="Rechte verbindingslijn 101">
                <a:extLst>
                  <a:ext uri="{FF2B5EF4-FFF2-40B4-BE49-F238E27FC236}">
                    <a16:creationId xmlns:a16="http://schemas.microsoft.com/office/drawing/2014/main" id="{20D8FF39-F8E2-4345-B1C5-6BB12B2E46F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2731426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5D2DD534-3D21-4BBE-9EC0-A6D41A699C6D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D6FB0C7F-41A4-4192-85CF-4FDC17FF0D6F}"/>
                </a:ext>
              </a:extLst>
            </p:cNvPr>
            <p:cNvSpPr/>
            <p:nvPr userDrawn="1"/>
          </p:nvSpPr>
          <p:spPr>
            <a:xfrm>
              <a:off x="-3425006" y="17191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009DDBDF-0BB2-4BB9-86CF-D310EE175D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F2C12F7B-8F9C-4E39-B0D9-DA9A028B1C16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60A3C578-16FB-4698-8593-19739810514F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1B21428A-734D-4996-91E4-4257C7A1827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9D628E9-D4E9-43D5-9F21-385FECC0D1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1393078C-B6E8-4B7C-82D8-A2FA6F590109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3E609CA9-43F3-45A4-A991-7945452ECCB1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91" name="Groep 90">
                  <a:extLst>
                    <a:ext uri="{FF2B5EF4-FFF2-40B4-BE49-F238E27FC236}">
                      <a16:creationId xmlns:a16="http://schemas.microsoft.com/office/drawing/2014/main" id="{AC0F97E4-5A57-4ACD-B0CC-E0A575A9193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95" name="Rechte verbindingslijn 94">
                    <a:extLst>
                      <a:ext uri="{FF2B5EF4-FFF2-40B4-BE49-F238E27FC236}">
                        <a16:creationId xmlns:a16="http://schemas.microsoft.com/office/drawing/2014/main" id="{CC8D3EC8-883A-4167-B622-DEDC82E40E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6" name="Rechte verbindingslijn 95">
                    <a:extLst>
                      <a:ext uri="{FF2B5EF4-FFF2-40B4-BE49-F238E27FC236}">
                        <a16:creationId xmlns:a16="http://schemas.microsoft.com/office/drawing/2014/main" id="{E9ABFBD1-B15D-40D3-B3E3-3A3D6441DA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7" name="Rechte verbindingslijn 96">
                    <a:extLst>
                      <a:ext uri="{FF2B5EF4-FFF2-40B4-BE49-F238E27FC236}">
                        <a16:creationId xmlns:a16="http://schemas.microsoft.com/office/drawing/2014/main" id="{499F78B7-5D26-47E5-860B-A1A77CD695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8" name="Rechte verbindingslijn 97">
                    <a:extLst>
                      <a:ext uri="{FF2B5EF4-FFF2-40B4-BE49-F238E27FC236}">
                        <a16:creationId xmlns:a16="http://schemas.microsoft.com/office/drawing/2014/main" id="{FA1F856C-4988-4854-8D82-AAE55B2F43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9" name="Rechte verbindingslijn 98">
                    <a:extLst>
                      <a:ext uri="{FF2B5EF4-FFF2-40B4-BE49-F238E27FC236}">
                        <a16:creationId xmlns:a16="http://schemas.microsoft.com/office/drawing/2014/main" id="{B5E2EA56-6454-496A-894E-C13A405DCB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92" name="Groep 91">
                  <a:extLst>
                    <a:ext uri="{FF2B5EF4-FFF2-40B4-BE49-F238E27FC236}">
                      <a16:creationId xmlns:a16="http://schemas.microsoft.com/office/drawing/2014/main" id="{3AFD93B8-988F-4645-BBF3-6AC13A178DA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93" name="Rechthoek 92">
                    <a:extLst>
                      <a:ext uri="{FF2B5EF4-FFF2-40B4-BE49-F238E27FC236}">
                        <a16:creationId xmlns:a16="http://schemas.microsoft.com/office/drawing/2014/main" id="{72D91498-83A2-403F-B1ED-CEEA717D6F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Pijl: punthaak 93">
                    <a:extLst>
                      <a:ext uri="{FF2B5EF4-FFF2-40B4-BE49-F238E27FC236}">
                        <a16:creationId xmlns:a16="http://schemas.microsoft.com/office/drawing/2014/main" id="{70467896-252B-4DA6-BDDF-01EC2E553DBB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57FD91A-5FD4-4DF1-8808-B06B0BAF9ECB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82" name="Groep 81">
                  <a:extLst>
                    <a:ext uri="{FF2B5EF4-FFF2-40B4-BE49-F238E27FC236}">
                      <a16:creationId xmlns:a16="http://schemas.microsoft.com/office/drawing/2014/main" id="{7FC74A9A-A3C7-4A9A-80AF-0F0F32161AE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86" name="Rechte verbindingslijn 85">
                    <a:extLst>
                      <a:ext uri="{FF2B5EF4-FFF2-40B4-BE49-F238E27FC236}">
                        <a16:creationId xmlns:a16="http://schemas.microsoft.com/office/drawing/2014/main" id="{A528F307-5D39-415B-BC9A-B3CA6F21F1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7" name="Rechte verbindingslijn 86">
                    <a:extLst>
                      <a:ext uri="{FF2B5EF4-FFF2-40B4-BE49-F238E27FC236}">
                        <a16:creationId xmlns:a16="http://schemas.microsoft.com/office/drawing/2014/main" id="{F5C5C589-85D9-4C87-BA5A-6EF5757E3C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8" name="Rechte verbindingslijn 87">
                    <a:extLst>
                      <a:ext uri="{FF2B5EF4-FFF2-40B4-BE49-F238E27FC236}">
                        <a16:creationId xmlns:a16="http://schemas.microsoft.com/office/drawing/2014/main" id="{6AD0DCF5-95B3-4057-B9A9-142F51C6DC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9" name="Rechte verbindingslijn 88">
                    <a:extLst>
                      <a:ext uri="{FF2B5EF4-FFF2-40B4-BE49-F238E27FC236}">
                        <a16:creationId xmlns:a16="http://schemas.microsoft.com/office/drawing/2014/main" id="{159898C5-0D06-46C7-A19D-E843330485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0" name="Rechte verbindingslijn 89">
                    <a:extLst>
                      <a:ext uri="{FF2B5EF4-FFF2-40B4-BE49-F238E27FC236}">
                        <a16:creationId xmlns:a16="http://schemas.microsoft.com/office/drawing/2014/main" id="{D729B8BF-0676-4F80-9807-9BEDB65236F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83" name="Groep 82">
                  <a:extLst>
                    <a:ext uri="{FF2B5EF4-FFF2-40B4-BE49-F238E27FC236}">
                      <a16:creationId xmlns:a16="http://schemas.microsoft.com/office/drawing/2014/main" id="{74F5FEA7-B0A0-4FA2-9DBE-0B454DDED32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84" name="Rechthoek 83">
                    <a:extLst>
                      <a:ext uri="{FF2B5EF4-FFF2-40B4-BE49-F238E27FC236}">
                        <a16:creationId xmlns:a16="http://schemas.microsoft.com/office/drawing/2014/main" id="{04C53773-D53F-4CB2-9B2B-69A0CAE7EC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Pijl: punthaak 84">
                    <a:extLst>
                      <a:ext uri="{FF2B5EF4-FFF2-40B4-BE49-F238E27FC236}">
                        <a16:creationId xmlns:a16="http://schemas.microsoft.com/office/drawing/2014/main" id="{C55F79AF-2DC7-4F34-8611-374391C7F726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54" name="Rechte verbindingslijn 53">
                <a:extLst>
                  <a:ext uri="{FF2B5EF4-FFF2-40B4-BE49-F238E27FC236}">
                    <a16:creationId xmlns:a16="http://schemas.microsoft.com/office/drawing/2014/main" id="{88CB245D-3E57-4F78-B461-B554ACF678D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5" name="Rechte verbindingslijn 54">
                <a:extLst>
                  <a:ext uri="{FF2B5EF4-FFF2-40B4-BE49-F238E27FC236}">
                    <a16:creationId xmlns:a16="http://schemas.microsoft.com/office/drawing/2014/main" id="{EC501313-5087-4157-8C14-891E91149C9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56" name="Groep 55">
                <a:extLst>
                  <a:ext uri="{FF2B5EF4-FFF2-40B4-BE49-F238E27FC236}">
                    <a16:creationId xmlns:a16="http://schemas.microsoft.com/office/drawing/2014/main" id="{9F9A0D4D-FB93-4CF7-B03D-89D8F39B8AE7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946112E4-3E6C-4014-9AB5-DAFCD85AD35B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73ED37FB-B048-4907-9373-76BC5A6DDF79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73" name="Groep 72">
                    <a:extLst>
                      <a:ext uri="{FF2B5EF4-FFF2-40B4-BE49-F238E27FC236}">
                        <a16:creationId xmlns:a16="http://schemas.microsoft.com/office/drawing/2014/main" id="{6BD15235-A993-48D4-9D6D-A3F8F73E5B1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77" name="Rechte verbindingslijn 76">
                      <a:extLst>
                        <a:ext uri="{FF2B5EF4-FFF2-40B4-BE49-F238E27FC236}">
                          <a16:creationId xmlns:a16="http://schemas.microsoft.com/office/drawing/2014/main" id="{41D36199-29F7-49E9-A958-7CF5E8E5B62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8" name="Rechte verbindingslijn 77">
                      <a:extLst>
                        <a:ext uri="{FF2B5EF4-FFF2-40B4-BE49-F238E27FC236}">
                          <a16:creationId xmlns:a16="http://schemas.microsoft.com/office/drawing/2014/main" id="{4BA4F882-74E3-4ECA-BA64-68F172942FF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9" name="Rechte verbindingslijn 78">
                      <a:extLst>
                        <a:ext uri="{FF2B5EF4-FFF2-40B4-BE49-F238E27FC236}">
                          <a16:creationId xmlns:a16="http://schemas.microsoft.com/office/drawing/2014/main" id="{34EA5714-1BA3-4903-B724-E5246F6C74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0" name="Rechte verbindingslijn 79">
                      <a:extLst>
                        <a:ext uri="{FF2B5EF4-FFF2-40B4-BE49-F238E27FC236}">
                          <a16:creationId xmlns:a16="http://schemas.microsoft.com/office/drawing/2014/main" id="{AF1DFEF0-0FAF-4A8F-B924-CD2D4911A46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1" name="Rechte verbindingslijn 80">
                      <a:extLst>
                        <a:ext uri="{FF2B5EF4-FFF2-40B4-BE49-F238E27FC236}">
                          <a16:creationId xmlns:a16="http://schemas.microsoft.com/office/drawing/2014/main" id="{89442A4B-02A2-4506-88AE-D2AAF82909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74" name="Groep 73">
                    <a:extLst>
                      <a:ext uri="{FF2B5EF4-FFF2-40B4-BE49-F238E27FC236}">
                        <a16:creationId xmlns:a16="http://schemas.microsoft.com/office/drawing/2014/main" id="{CAF72B67-DEB2-478D-97ED-546C2C6C13B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75" name="Rechthoek 74">
                      <a:extLst>
                        <a:ext uri="{FF2B5EF4-FFF2-40B4-BE49-F238E27FC236}">
                          <a16:creationId xmlns:a16="http://schemas.microsoft.com/office/drawing/2014/main" id="{D280409B-C48A-425A-B500-A68D7A508F9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" name="Pijl: punthaak 75">
                      <a:extLst>
                        <a:ext uri="{FF2B5EF4-FFF2-40B4-BE49-F238E27FC236}">
                          <a16:creationId xmlns:a16="http://schemas.microsoft.com/office/drawing/2014/main" id="{16D4AEF4-4441-40C9-A756-A07D8D300851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57" name="Groep 56">
                <a:extLst>
                  <a:ext uri="{FF2B5EF4-FFF2-40B4-BE49-F238E27FC236}">
                    <a16:creationId xmlns:a16="http://schemas.microsoft.com/office/drawing/2014/main" id="{F90F3068-A97C-4B76-9009-F3E721FB47F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60" name="Rechthoek 59">
                  <a:extLst>
                    <a:ext uri="{FF2B5EF4-FFF2-40B4-BE49-F238E27FC236}">
                      <a16:creationId xmlns:a16="http://schemas.microsoft.com/office/drawing/2014/main" id="{8C56C403-230E-44C8-899F-5877C2C06BC6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ep 60">
                  <a:extLst>
                    <a:ext uri="{FF2B5EF4-FFF2-40B4-BE49-F238E27FC236}">
                      <a16:creationId xmlns:a16="http://schemas.microsoft.com/office/drawing/2014/main" id="{0161456D-2D2B-412B-AE61-4AF815EF5E2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62" name="Groep 61">
                    <a:extLst>
                      <a:ext uri="{FF2B5EF4-FFF2-40B4-BE49-F238E27FC236}">
                        <a16:creationId xmlns:a16="http://schemas.microsoft.com/office/drawing/2014/main" id="{6693AC85-3B77-48D5-8E41-425B3BD0977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66" name="Rechte verbindingslijn 65">
                      <a:extLst>
                        <a:ext uri="{FF2B5EF4-FFF2-40B4-BE49-F238E27FC236}">
                          <a16:creationId xmlns:a16="http://schemas.microsoft.com/office/drawing/2014/main" id="{88636F51-F3A6-47A3-AAE9-4D1985924F5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7" name="Rechte verbindingslijn 66">
                      <a:extLst>
                        <a:ext uri="{FF2B5EF4-FFF2-40B4-BE49-F238E27FC236}">
                          <a16:creationId xmlns:a16="http://schemas.microsoft.com/office/drawing/2014/main" id="{EE5C74B7-9EEF-48AB-9BFB-BFF3747C6F4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8" name="Rechte verbindingslijn 67">
                      <a:extLst>
                        <a:ext uri="{FF2B5EF4-FFF2-40B4-BE49-F238E27FC236}">
                          <a16:creationId xmlns:a16="http://schemas.microsoft.com/office/drawing/2014/main" id="{A459A187-B092-4645-99AB-EBB555F916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9" name="Rechte verbindingslijn 68">
                      <a:extLst>
                        <a:ext uri="{FF2B5EF4-FFF2-40B4-BE49-F238E27FC236}">
                          <a16:creationId xmlns:a16="http://schemas.microsoft.com/office/drawing/2014/main" id="{FEC74A88-8EC5-43AB-B923-CFB2DFF38EB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0" name="Rechte verbindingslijn 69">
                      <a:extLst>
                        <a:ext uri="{FF2B5EF4-FFF2-40B4-BE49-F238E27FC236}">
                          <a16:creationId xmlns:a16="http://schemas.microsoft.com/office/drawing/2014/main" id="{01789046-516C-4FB8-8BF5-8E69EC7223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63" name="Groep 62">
                    <a:extLst>
                      <a:ext uri="{FF2B5EF4-FFF2-40B4-BE49-F238E27FC236}">
                        <a16:creationId xmlns:a16="http://schemas.microsoft.com/office/drawing/2014/main" id="{DED092DF-AD26-4915-97F9-C5192EBB5CA7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64" name="Rechthoek 63">
                      <a:extLst>
                        <a:ext uri="{FF2B5EF4-FFF2-40B4-BE49-F238E27FC236}">
                          <a16:creationId xmlns:a16="http://schemas.microsoft.com/office/drawing/2014/main" id="{A9956DB8-1A6B-49EC-A374-A055E9A08E8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" name="Pijl: punthaak 64">
                      <a:extLst>
                        <a:ext uri="{FF2B5EF4-FFF2-40B4-BE49-F238E27FC236}">
                          <a16:creationId xmlns:a16="http://schemas.microsoft.com/office/drawing/2014/main" id="{1FB8CFC3-16AE-487A-B2DB-47EA044EDCE6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3FF19286-EBC7-4F9D-B64C-754F7AED221B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D2FE9D0E-02F8-434F-8D0A-9C93328ACB5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33E06D23-63A6-4863-B417-5AB3776034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7448E40-76A1-4A08-8316-B1C2EAB54C46}"/>
                </a:ext>
              </a:extLst>
            </p:cNvPr>
            <p:cNvSpPr/>
            <p:nvPr userDrawn="1"/>
          </p:nvSpPr>
          <p:spPr>
            <a:xfrm>
              <a:off x="-3059324" y="1719143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oranje</a:t>
              </a:r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F30E7416-D19D-4343-9EEC-2E240FCB73D6}"/>
                </a:ext>
              </a:extLst>
            </p:cNvPr>
            <p:cNvSpPr/>
            <p:nvPr userDrawn="1"/>
          </p:nvSpPr>
          <p:spPr>
            <a:xfrm>
              <a:off x="-3425006" y="2091065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B0BA920-5978-4624-B078-8214581B6119}"/>
                </a:ext>
              </a:extLst>
            </p:cNvPr>
            <p:cNvSpPr/>
            <p:nvPr userDrawn="1"/>
          </p:nvSpPr>
          <p:spPr>
            <a:xfrm>
              <a:off x="-3059324" y="2091064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rood</a:t>
              </a: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62B94580-3633-465B-BB35-2BF167034126}"/>
                </a:ext>
              </a:extLst>
            </p:cNvPr>
            <p:cNvSpPr/>
            <p:nvPr userDrawn="1"/>
          </p:nvSpPr>
          <p:spPr>
            <a:xfrm>
              <a:off x="-3425006" y="246524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16331B96-65C8-4B98-896D-1D8DD2C3346F}"/>
                </a:ext>
              </a:extLst>
            </p:cNvPr>
            <p:cNvSpPr/>
            <p:nvPr userDrawn="1"/>
          </p:nvSpPr>
          <p:spPr>
            <a:xfrm>
              <a:off x="-3059324" y="246524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3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blauw</a:t>
              </a:r>
            </a:p>
          </p:txBody>
        </p: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01CC9B19-C42E-4608-A7A1-6173CE1090A9}"/>
                </a:ext>
              </a:extLst>
            </p:cNvPr>
            <p:cNvSpPr/>
            <p:nvPr userDrawn="1"/>
          </p:nvSpPr>
          <p:spPr>
            <a:xfrm>
              <a:off x="-3425006" y="283788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E3B51E51-A3AB-4881-B73F-48F8DD4F881B}"/>
                </a:ext>
              </a:extLst>
            </p:cNvPr>
            <p:cNvSpPr/>
            <p:nvPr userDrawn="1"/>
          </p:nvSpPr>
          <p:spPr>
            <a:xfrm>
              <a:off x="-3059324" y="2837885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4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groen</a:t>
              </a: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5C5C1817-4C4C-406F-8B54-8BDD02A3D1A0}"/>
                </a:ext>
              </a:extLst>
            </p:cNvPr>
            <p:cNvSpPr/>
            <p:nvPr userDrawn="1"/>
          </p:nvSpPr>
          <p:spPr>
            <a:xfrm>
              <a:off x="-3425006" y="32214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6F5EB255-1EAA-4535-9DAB-CD50394E697B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9440628F-DD42-4E39-9499-3F1310504766}"/>
                </a:ext>
              </a:extLst>
            </p:cNvPr>
            <p:cNvSpPr/>
            <p:nvPr userDrawn="1"/>
          </p:nvSpPr>
          <p:spPr>
            <a:xfrm>
              <a:off x="-3068560" y="4735457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3538" marR="0" lvl="0" indent="-188913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Sub-nummering</a:t>
              </a:r>
            </a:p>
          </p:txBody>
        </p:sp>
        <p:sp>
          <p:nvSpPr>
            <p:cNvPr id="112" name="Ovaal 111">
              <a:extLst>
                <a:ext uri="{FF2B5EF4-FFF2-40B4-BE49-F238E27FC236}">
                  <a16:creationId xmlns:a16="http://schemas.microsoft.com/office/drawing/2014/main" id="{D58744BD-7FD3-4BEC-ABBD-67362501EB31}"/>
                </a:ext>
              </a:extLst>
            </p:cNvPr>
            <p:cNvSpPr/>
            <p:nvPr userDrawn="1"/>
          </p:nvSpPr>
          <p:spPr>
            <a:xfrm>
              <a:off x="-3425006" y="36005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13" name="Rechthoek 112">
              <a:extLst>
                <a:ext uri="{FF2B5EF4-FFF2-40B4-BE49-F238E27FC236}">
                  <a16:creationId xmlns:a16="http://schemas.microsoft.com/office/drawing/2014/main" id="{3634B715-BC7B-4A6D-998C-F368087C010B}"/>
                </a:ext>
              </a:extLst>
            </p:cNvPr>
            <p:cNvSpPr/>
            <p:nvPr userDrawn="1"/>
          </p:nvSpPr>
          <p:spPr>
            <a:xfrm>
              <a:off x="-3059324" y="360055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66688" marR="0" lvl="1" indent="-166688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lang="nl-NL" sz="14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14" name="Ovaal 113">
              <a:extLst>
                <a:ext uri="{FF2B5EF4-FFF2-40B4-BE49-F238E27FC236}">
                  <a16:creationId xmlns:a16="http://schemas.microsoft.com/office/drawing/2014/main" id="{8F6A9C44-5EDF-4972-B098-124E63DDB9B2}"/>
                </a:ext>
              </a:extLst>
            </p:cNvPr>
            <p:cNvSpPr/>
            <p:nvPr userDrawn="1"/>
          </p:nvSpPr>
          <p:spPr>
            <a:xfrm>
              <a:off x="-3425006" y="397472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A5E2737-9EFE-4C55-945F-805E307A0EA9}"/>
                </a:ext>
              </a:extLst>
            </p:cNvPr>
            <p:cNvSpPr/>
            <p:nvPr userDrawn="1"/>
          </p:nvSpPr>
          <p:spPr>
            <a:xfrm>
              <a:off x="-3059324" y="3974726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  <a:sym typeface="Wingdings" panose="05000000000000000000" pitchFamily="2" charset="2"/>
                </a:rPr>
                <a:t>   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Sub-bullet</a:t>
              </a:r>
            </a:p>
          </p:txBody>
        </p: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A9D911D8-1918-411F-92E9-5DBC0112E9E7}"/>
                </a:ext>
              </a:extLst>
            </p:cNvPr>
            <p:cNvSpPr/>
            <p:nvPr userDrawn="1"/>
          </p:nvSpPr>
          <p:spPr>
            <a:xfrm>
              <a:off x="-3425006" y="434737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3D145B6B-A55A-40B1-8017-23BAE405414F}"/>
                </a:ext>
              </a:extLst>
            </p:cNvPr>
            <p:cNvSpPr/>
            <p:nvPr userDrawn="1"/>
          </p:nvSpPr>
          <p:spPr>
            <a:xfrm>
              <a:off x="-3059324" y="43473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nummers</a:t>
              </a:r>
            </a:p>
          </p:txBody>
        </p:sp>
        <p:sp>
          <p:nvSpPr>
            <p:cNvPr id="118" name="Ovaal 117">
              <a:extLst>
                <a:ext uri="{FF2B5EF4-FFF2-40B4-BE49-F238E27FC236}">
                  <a16:creationId xmlns:a16="http://schemas.microsoft.com/office/drawing/2014/main" id="{5CB3D621-C2A8-48FA-A7FC-607F8CFF500B}"/>
                </a:ext>
              </a:extLst>
            </p:cNvPr>
            <p:cNvSpPr/>
            <p:nvPr userDrawn="1"/>
          </p:nvSpPr>
          <p:spPr>
            <a:xfrm>
              <a:off x="-3425006" y="473097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8" r:id="rId2"/>
    <p:sldLayoutId id="2147483736" r:id="rId3"/>
    <p:sldLayoutId id="2147483723" r:id="rId4"/>
    <p:sldLayoutId id="2147483725" r:id="rId5"/>
    <p:sldLayoutId id="2147483730" r:id="rId6"/>
    <p:sldLayoutId id="2147483731" r:id="rId7"/>
    <p:sldLayoutId id="2147483732" r:id="rId8"/>
    <p:sldLayoutId id="2147483733" r:id="rId9"/>
    <p:sldLayoutId id="2147483737" r:id="rId10"/>
    <p:sldLayoutId id="2147483738" r:id="rId11"/>
    <p:sldLayoutId id="2147483739" r:id="rId12"/>
    <p:sldLayoutId id="2147483740" r:id="rId13"/>
    <p:sldLayoutId id="2147483721" r:id="rId14"/>
    <p:sldLayoutId id="2147483741" r:id="rId15"/>
    <p:sldLayoutId id="2147483745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2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3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4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5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376E3275-6E80-4C4B-90F8-9A125F8CE35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3" r="20873"/>
          <a:stretch>
            <a:fillRect/>
          </a:stretch>
        </p:blipFill>
        <p:spPr/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24498"/>
            <a:ext cx="6177390" cy="2645107"/>
          </a:xfrm>
        </p:spPr>
        <p:txBody>
          <a:bodyPr/>
          <a:lstStyle/>
          <a:p>
            <a:r>
              <a:rPr lang="nl-NL" dirty="0"/>
              <a:t>Personal branding in </a:t>
            </a:r>
            <a:r>
              <a:rPr lang="nl-NL" dirty="0" err="1"/>
              <a:t>social</a:t>
            </a:r>
            <a:r>
              <a:rPr lang="nl-NL" dirty="0"/>
              <a:t> media</a:t>
            </a:r>
          </a:p>
          <a:p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things</a:t>
            </a:r>
            <a:r>
              <a:rPr lang="nl-NL" dirty="0"/>
              <a:t> I </a:t>
            </a:r>
            <a:r>
              <a:rPr lang="nl-NL" dirty="0" err="1"/>
              <a:t>heard</a:t>
            </a:r>
            <a:br>
              <a:rPr lang="nl-NL" dirty="0"/>
            </a:br>
            <a:endParaRPr lang="nl-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7C69BD5-2F36-2448-8233-C3C2879A6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Step 2: </a:t>
            </a:r>
            <a:r>
              <a:rPr lang="nl-NL" dirty="0" err="1"/>
              <a:t>expend</a:t>
            </a:r>
            <a:r>
              <a:rPr lang="nl-NL" dirty="0"/>
              <a:t> </a:t>
            </a:r>
            <a:r>
              <a:rPr lang="nl-NL" dirty="0" err="1"/>
              <a:t>network</a:t>
            </a:r>
            <a:r>
              <a:rPr lang="nl-NL" dirty="0"/>
              <a:t> </a:t>
            </a:r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45ABEB68-9F9E-F44E-B7C4-78480C28B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people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meet on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social</a:t>
            </a:r>
            <a:r>
              <a:rPr lang="nl-NL" sz="2400" dirty="0"/>
              <a:t> </a:t>
            </a:r>
            <a:br>
              <a:rPr lang="nl-NL" sz="2400" dirty="0"/>
            </a:br>
            <a:r>
              <a:rPr lang="nl-NL" sz="2400" dirty="0" err="1"/>
              <a:t>networks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use</a:t>
            </a:r>
            <a:r>
              <a:rPr lang="nl-NL" sz="2400" dirty="0"/>
              <a:t>.  At </a:t>
            </a:r>
            <a:r>
              <a:rPr lang="nl-NL" sz="2400" dirty="0" err="1"/>
              <a:t>least</a:t>
            </a:r>
            <a:r>
              <a:rPr lang="nl-NL" sz="2400" dirty="0"/>
              <a:t> on LinkedIn.</a:t>
            </a:r>
          </a:p>
          <a:p>
            <a:r>
              <a:rPr lang="nl-NL" sz="2400" dirty="0"/>
              <a:t>Import ‘email- </a:t>
            </a:r>
            <a:r>
              <a:rPr lang="nl-NL" sz="2400" dirty="0" err="1"/>
              <a:t>connections</a:t>
            </a:r>
            <a:r>
              <a:rPr lang="nl-NL" sz="2400" dirty="0"/>
              <a:t>’ </a:t>
            </a:r>
            <a:r>
              <a:rPr lang="nl-NL" sz="2400" dirty="0" err="1"/>
              <a:t>into</a:t>
            </a:r>
            <a:r>
              <a:rPr lang="nl-NL" sz="2400" dirty="0"/>
              <a:t> LinkedIn</a:t>
            </a:r>
          </a:p>
          <a:p>
            <a:pPr marL="0" indent="0">
              <a:buNone/>
            </a:pPr>
            <a:endParaRPr lang="nl-NL" sz="2400" cap="all" dirty="0"/>
          </a:p>
          <a:p>
            <a:endParaRPr lang="nl-NL" sz="2400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58876681-67F8-DC46-848E-F3658F18BF3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9201976-A779-DE4B-9131-AB697F53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/>
          </a:p>
        </p:txBody>
      </p:sp>
      <p:pic>
        <p:nvPicPr>
          <p:cNvPr id="2050" name="Picture 2" descr="Verbindingen, Communicatie, Sociale">
            <a:extLst>
              <a:ext uri="{FF2B5EF4-FFF2-40B4-BE49-F238E27FC236}">
                <a16:creationId xmlns:a16="http://schemas.microsoft.com/office/drawing/2014/main" id="{077B0A27-DC72-CC42-B99B-36E0083A4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484" y="1400483"/>
            <a:ext cx="5121397" cy="507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4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45499-5005-E249-BF3B-346BAA7B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Create</a:t>
            </a:r>
            <a:r>
              <a:rPr lang="nl-NL" dirty="0"/>
              <a:t> content </a:t>
            </a:r>
            <a:r>
              <a:rPr lang="nl-NL" dirty="0" err="1"/>
              <a:t>and</a:t>
            </a:r>
            <a:r>
              <a:rPr lang="nl-NL" dirty="0"/>
              <a:t> share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E1CB9F0-D7FD-344F-855B-68FE075C1F7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9934E5-777B-204C-8C33-7E47C6E35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11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B5F23D7-DF2E-9840-B1B2-B9EF0245E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37" y="137900"/>
            <a:ext cx="6571062" cy="658219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536F446-845D-E949-B457-5C190F629469}"/>
              </a:ext>
            </a:extLst>
          </p:cNvPr>
          <p:cNvSpPr txBox="1"/>
          <p:nvPr/>
        </p:nvSpPr>
        <p:spPr>
          <a:xfrm>
            <a:off x="475668" y="1850064"/>
            <a:ext cx="3220241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cap="all"/>
              <a:t>Tip 1</a:t>
            </a:r>
          </a:p>
          <a:p>
            <a:pPr algn="l"/>
            <a:r>
              <a:rPr lang="en-GB" cap="all"/>
              <a:t>Tag people and Organisations</a:t>
            </a:r>
          </a:p>
          <a:p>
            <a:pPr algn="l"/>
            <a:endParaRPr lang="en-GB" cap="all"/>
          </a:p>
          <a:p>
            <a:pPr algn="l"/>
            <a:endParaRPr lang="en-GB" cap="all"/>
          </a:p>
          <a:p>
            <a:pPr algn="l"/>
            <a:r>
              <a:rPr lang="en-GB" b="1" cap="all"/>
              <a:t>Tip 2</a:t>
            </a:r>
            <a:br>
              <a:rPr lang="en-GB" cap="all"/>
            </a:br>
            <a:r>
              <a:rPr lang="en-GB" cap="all"/>
              <a:t>Use interesting content</a:t>
            </a:r>
          </a:p>
          <a:p>
            <a:pPr algn="l"/>
            <a:endParaRPr lang="en-GB" cap="all"/>
          </a:p>
          <a:p>
            <a:pPr algn="l"/>
            <a:endParaRPr lang="en-GB" cap="all"/>
          </a:p>
          <a:p>
            <a:pPr algn="l"/>
            <a:r>
              <a:rPr lang="en-GB" b="1" cap="all"/>
              <a:t>Tip 3</a:t>
            </a:r>
          </a:p>
          <a:p>
            <a:pPr algn="l"/>
            <a:r>
              <a:rPr lang="en-GB" cap="all"/>
              <a:t>Make the message personal </a:t>
            </a:r>
          </a:p>
        </p:txBody>
      </p:sp>
    </p:spTree>
    <p:extLst>
      <p:ext uri="{BB962C8B-B14F-4D97-AF65-F5344CB8AC3E}">
        <p14:creationId xmlns:p14="http://schemas.microsoft.com/office/powerpoint/2010/main" val="418284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B31656A7-6ACC-B146-A537-832EB32493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68" y="369350"/>
            <a:ext cx="4393771" cy="63207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E23D1F0-AD95-0645-A22C-FCE58C3DD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Start </a:t>
            </a:r>
            <a:r>
              <a:rPr lang="nl-NL" dirty="0" err="1"/>
              <a:t>dialogue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network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ED5481-C6F3-EC47-BBF7-20F112591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4005663" cy="4456846"/>
          </a:xfrm>
        </p:spPr>
        <p:txBody>
          <a:bodyPr/>
          <a:lstStyle/>
          <a:p>
            <a:r>
              <a:rPr lang="en-GB"/>
              <a:t>Respond to questions in communities that match your profile. </a:t>
            </a:r>
          </a:p>
          <a:p>
            <a:r>
              <a:rPr lang="en-GB"/>
              <a:t>Respond to your private network if people want to know something about sports, holiday, other countries, schools etc.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29C7E6-F52F-D54E-8F8A-78BD5FC770D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50C3EC-63D1-BE43-BEC9-D12DF786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2CF3F2-CC2B-AB4C-8608-FC398176E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63627440-CE87-D74C-861D-25D2079DE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5" y="1060597"/>
            <a:ext cx="12163570" cy="42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1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489634-5E4A-EC4D-846F-A67EBFFD6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Personal Branding Goals</a:t>
            </a:r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DEFB0F16-03A1-DE4B-ACAE-DC324E6C1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sz="2800" dirty="0" err="1"/>
              <a:t>Become</a:t>
            </a:r>
            <a:r>
              <a:rPr lang="nl-NL" sz="2800" dirty="0"/>
              <a:t> a </a:t>
            </a:r>
            <a:r>
              <a:rPr lang="nl-NL" sz="2800" dirty="0" err="1"/>
              <a:t>thought</a:t>
            </a:r>
            <a:r>
              <a:rPr lang="nl-NL" sz="2800" dirty="0"/>
              <a:t> leader in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industry</a:t>
            </a:r>
            <a:endParaRPr lang="nl-NL" sz="2800" dirty="0"/>
          </a:p>
          <a:p>
            <a:r>
              <a:rPr lang="nl-NL" sz="2800" dirty="0"/>
              <a:t>Be </a:t>
            </a:r>
            <a:r>
              <a:rPr lang="nl-NL" sz="2800" dirty="0" err="1"/>
              <a:t>paid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speak</a:t>
            </a:r>
            <a:r>
              <a:rPr lang="nl-NL" sz="2800" dirty="0"/>
              <a:t> at </a:t>
            </a:r>
            <a:r>
              <a:rPr lang="nl-NL" sz="2800" dirty="0" err="1"/>
              <a:t>industry</a:t>
            </a:r>
            <a:r>
              <a:rPr lang="nl-NL" sz="2800" dirty="0"/>
              <a:t> </a:t>
            </a:r>
            <a:r>
              <a:rPr lang="nl-NL" sz="2800" dirty="0" err="1"/>
              <a:t>conventions</a:t>
            </a:r>
            <a:endParaRPr lang="nl-NL" sz="2800" dirty="0"/>
          </a:p>
          <a:p>
            <a:r>
              <a:rPr lang="nl-NL" sz="2800" dirty="0"/>
              <a:t>Be </a:t>
            </a:r>
            <a:r>
              <a:rPr lang="nl-NL" sz="2800" dirty="0" err="1"/>
              <a:t>known</a:t>
            </a:r>
            <a:r>
              <a:rPr lang="nl-NL" sz="2800" dirty="0"/>
              <a:t> as “</a:t>
            </a:r>
            <a:r>
              <a:rPr lang="nl-NL" sz="2800" dirty="0" err="1"/>
              <a:t>the</a:t>
            </a:r>
            <a:r>
              <a:rPr lang="nl-NL" sz="2800" dirty="0"/>
              <a:t> expert” on </a:t>
            </a:r>
            <a:r>
              <a:rPr lang="nl-NL" sz="2800" dirty="0" err="1"/>
              <a:t>creating</a:t>
            </a:r>
            <a:r>
              <a:rPr lang="nl-NL" sz="2800" dirty="0"/>
              <a:t> cocktails at home</a:t>
            </a:r>
          </a:p>
          <a:p>
            <a:endParaRPr lang="nl-NL" sz="2800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7A5888A3-1CB9-3643-A96C-0C3870139DED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B8276201-01F6-2146-A751-131A93AE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Afbeeldingsresultaat voor personal branding in social media">
            <a:extLst>
              <a:ext uri="{FF2B5EF4-FFF2-40B4-BE49-F238E27FC236}">
                <a16:creationId xmlns:a16="http://schemas.microsoft.com/office/drawing/2014/main" id="{4342A078-074A-9045-A4CE-91EA892B1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094" y="3083737"/>
            <a:ext cx="5720316" cy="36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makes</a:t>
            </a:r>
            <a:r>
              <a:rPr lang="nl-NL" dirty="0"/>
              <a:t> a strong personal brand?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2A9AB71-2427-7840-9A1C-FC829A518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1" dirty="0"/>
              <a:t>Authenticity</a:t>
            </a:r>
            <a:br>
              <a:rPr lang="en-GB" sz="2800" b="1" dirty="0"/>
            </a:br>
            <a:r>
              <a:rPr lang="en-GB" sz="2800" dirty="0"/>
              <a:t>Your brand values really suites you and other people recognize that.</a:t>
            </a:r>
          </a:p>
          <a:p>
            <a:r>
              <a:rPr lang="en-GB" sz="2800" b="1" dirty="0"/>
              <a:t>Cohesion (and synergy)</a:t>
            </a:r>
            <a:br>
              <a:rPr lang="en-GB" sz="2800" b="1" dirty="0"/>
            </a:br>
            <a:r>
              <a:rPr lang="en-GB" sz="2800" dirty="0"/>
              <a:t>The different brand values complement and reinforce each other.</a:t>
            </a:r>
          </a:p>
          <a:p>
            <a:r>
              <a:rPr lang="en-GB" sz="2800" b="1" dirty="0"/>
              <a:t>Focus</a:t>
            </a:r>
            <a:br>
              <a:rPr lang="en-GB" sz="2800" b="1" dirty="0"/>
            </a:br>
            <a:r>
              <a:rPr lang="en-GB" sz="2800" dirty="0"/>
              <a:t>Clearly choose specific brand values and have them come back and propagate everywhere.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42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7D9809-DB52-EA4D-8779-9D92144B5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64" y="272177"/>
            <a:ext cx="11407336" cy="600744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build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own</a:t>
            </a:r>
            <a:r>
              <a:rPr lang="nl-NL" dirty="0"/>
              <a:t> personal brand</a:t>
            </a:r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83CD020A-2078-0F4B-A846-22E500B32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864" y="1401494"/>
            <a:ext cx="3197729" cy="4451377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Brand </a:t>
            </a:r>
            <a:r>
              <a:rPr lang="nl-NL" b="1" dirty="0" err="1"/>
              <a:t>personallity</a:t>
            </a:r>
            <a:endParaRPr lang="nl-NL" b="1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Knowledge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Education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Experience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Motivation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Personality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Passions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Talents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Appearance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Style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95061E2-C692-2E4A-B331-A4B4212E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08908045-F4C8-6C44-8D9C-93DDF886E69D}"/>
              </a:ext>
            </a:extLst>
          </p:cNvPr>
          <p:cNvGrpSpPr/>
          <p:nvPr/>
        </p:nvGrpSpPr>
        <p:grpSpPr>
          <a:xfrm>
            <a:off x="5920353" y="1461857"/>
            <a:ext cx="3673098" cy="3730074"/>
            <a:chOff x="5920353" y="1353371"/>
            <a:chExt cx="3673098" cy="3730074"/>
          </a:xfrm>
        </p:grpSpPr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8F6AAF63-50E0-164C-AAC6-6F7195E9B59B}"/>
                </a:ext>
              </a:extLst>
            </p:cNvPr>
            <p:cNvSpPr/>
            <p:nvPr/>
          </p:nvSpPr>
          <p:spPr>
            <a:xfrm>
              <a:off x="5920353" y="1401494"/>
              <a:ext cx="3673098" cy="368195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7AD9F1A8-5644-2D48-ACCA-F7AF0038B0BD}"/>
                </a:ext>
              </a:extLst>
            </p:cNvPr>
            <p:cNvSpPr/>
            <p:nvPr/>
          </p:nvSpPr>
          <p:spPr>
            <a:xfrm>
              <a:off x="6478292" y="2045775"/>
              <a:ext cx="2526224" cy="24332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FE510FC2-D1CD-CD45-8770-1288B636AC51}"/>
                </a:ext>
              </a:extLst>
            </p:cNvPr>
            <p:cNvSpPr/>
            <p:nvPr/>
          </p:nvSpPr>
          <p:spPr>
            <a:xfrm>
              <a:off x="7005234" y="2526225"/>
              <a:ext cx="1487837" cy="15094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/>
                <a:t>Brand</a:t>
              </a:r>
            </a:p>
            <a:p>
              <a:pPr algn="ctr"/>
              <a:r>
                <a:rPr lang="nl-NL" dirty="0"/>
                <a:t>essence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1CEEC8E4-077F-CA4C-812F-AB594E09887C}"/>
                </a:ext>
              </a:extLst>
            </p:cNvPr>
            <p:cNvSpPr/>
            <p:nvPr/>
          </p:nvSpPr>
          <p:spPr>
            <a:xfrm>
              <a:off x="7640664" y="1353371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7638494F-F048-F54C-8803-1643D8A5E269}"/>
                </a:ext>
              </a:extLst>
            </p:cNvPr>
            <p:cNvSpPr/>
            <p:nvPr/>
          </p:nvSpPr>
          <p:spPr>
            <a:xfrm rot="18130174">
              <a:off x="8902295" y="3751707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2CDBFFA4-5352-014D-BC5B-E028D816D96F}"/>
                </a:ext>
              </a:extLst>
            </p:cNvPr>
            <p:cNvSpPr/>
            <p:nvPr/>
          </p:nvSpPr>
          <p:spPr>
            <a:xfrm rot="3324597">
              <a:off x="6300062" y="3760432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A8BAD20F-FBD9-7947-817A-E522DE4D4270}"/>
              </a:ext>
            </a:extLst>
          </p:cNvPr>
          <p:cNvSpPr txBox="1"/>
          <p:nvPr/>
        </p:nvSpPr>
        <p:spPr>
          <a:xfrm>
            <a:off x="5612688" y="2145443"/>
            <a:ext cx="12350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Knowledge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BD573F2-236A-1741-A335-B167868AE84E}"/>
              </a:ext>
            </a:extLst>
          </p:cNvPr>
          <p:cNvSpPr txBox="1"/>
          <p:nvPr/>
        </p:nvSpPr>
        <p:spPr>
          <a:xfrm>
            <a:off x="5288926" y="2733631"/>
            <a:ext cx="11120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education</a:t>
            </a:r>
            <a:endParaRPr lang="nl-NL" cap="al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1903CF8-422E-664B-B24C-8F90B78E7805}"/>
              </a:ext>
            </a:extLst>
          </p:cNvPr>
          <p:cNvSpPr txBox="1"/>
          <p:nvPr/>
        </p:nvSpPr>
        <p:spPr>
          <a:xfrm>
            <a:off x="5198668" y="3402309"/>
            <a:ext cx="11429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experience</a:t>
            </a:r>
            <a:endParaRPr lang="nl-NL" cap="al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A77FD94-0260-FD42-8BAF-31EF9BBDB600}"/>
              </a:ext>
            </a:extLst>
          </p:cNvPr>
          <p:cNvSpPr txBox="1"/>
          <p:nvPr/>
        </p:nvSpPr>
        <p:spPr>
          <a:xfrm>
            <a:off x="8330669" y="1939594"/>
            <a:ext cx="12200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Motivation</a:t>
            </a:r>
            <a:endParaRPr lang="nl-NL" cap="all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22256B-CA94-0243-810F-0837AC440478}"/>
              </a:ext>
            </a:extLst>
          </p:cNvPr>
          <p:cNvSpPr txBox="1"/>
          <p:nvPr/>
        </p:nvSpPr>
        <p:spPr>
          <a:xfrm>
            <a:off x="8894969" y="2397459"/>
            <a:ext cx="12729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personality</a:t>
            </a:r>
            <a:endParaRPr lang="nl-NL" cap="all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BFDD12A-C815-5A42-A813-9FEB69C68839}"/>
              </a:ext>
            </a:extLst>
          </p:cNvPr>
          <p:cNvSpPr txBox="1"/>
          <p:nvPr/>
        </p:nvSpPr>
        <p:spPr>
          <a:xfrm>
            <a:off x="9129984" y="2938232"/>
            <a:ext cx="9111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passions</a:t>
            </a:r>
            <a:endParaRPr lang="nl-NL" cap="al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8346389-A036-9440-9512-A9FAC3EABAE1}"/>
              </a:ext>
            </a:extLst>
          </p:cNvPr>
          <p:cNvSpPr txBox="1"/>
          <p:nvPr/>
        </p:nvSpPr>
        <p:spPr>
          <a:xfrm>
            <a:off x="9097947" y="3524308"/>
            <a:ext cx="8031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talents</a:t>
            </a:r>
            <a:endParaRPr lang="nl-NL" cap="all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E0BFBD9-4E71-384F-B764-D12371D32E2D}"/>
              </a:ext>
            </a:extLst>
          </p:cNvPr>
          <p:cNvSpPr txBox="1"/>
          <p:nvPr/>
        </p:nvSpPr>
        <p:spPr>
          <a:xfrm>
            <a:off x="6790215" y="4612713"/>
            <a:ext cx="20573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Appearance</a:t>
            </a:r>
            <a:r>
              <a:rPr lang="nl-NL" cap="all" dirty="0"/>
              <a:t> &amp; </a:t>
            </a:r>
            <a:r>
              <a:rPr lang="nl-NL" cap="all" dirty="0" err="1"/>
              <a:t>style</a:t>
            </a:r>
            <a:endParaRPr lang="nl-NL" cap="all" dirty="0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684329AC-47D9-374B-8FD4-239702A04415}"/>
              </a:ext>
            </a:extLst>
          </p:cNvPr>
          <p:cNvSpPr/>
          <p:nvPr/>
        </p:nvSpPr>
        <p:spPr>
          <a:xfrm>
            <a:off x="3795492" y="1783445"/>
            <a:ext cx="1486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chemeClr val="accent1"/>
                </a:solidFill>
              </a:rPr>
              <a:t>Tangible</a:t>
            </a:r>
            <a:r>
              <a:rPr lang="nl-NL" dirty="0">
                <a:solidFill>
                  <a:schemeClr val="accent1"/>
                </a:solidFill>
              </a:rPr>
              <a:t> </a:t>
            </a:r>
          </a:p>
          <a:p>
            <a:r>
              <a:rPr lang="nl-NL" dirty="0">
                <a:solidFill>
                  <a:schemeClr val="accent1"/>
                </a:solidFill>
              </a:rPr>
              <a:t>      </a:t>
            </a:r>
            <a:r>
              <a:rPr lang="nl-NL" dirty="0" err="1">
                <a:solidFill>
                  <a:schemeClr val="accent1"/>
                </a:solidFill>
              </a:rPr>
              <a:t>Functional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3CD49558-1751-4D45-ACF5-BE04B5449DA7}"/>
              </a:ext>
            </a:extLst>
          </p:cNvPr>
          <p:cNvSpPr/>
          <p:nvPr/>
        </p:nvSpPr>
        <p:spPr>
          <a:xfrm>
            <a:off x="6418861" y="5381154"/>
            <a:ext cx="3065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Presentation </a:t>
            </a:r>
            <a:r>
              <a:rPr lang="nl-NL" dirty="0" err="1">
                <a:solidFill>
                  <a:schemeClr val="accent1"/>
                </a:solidFill>
              </a:rPr>
              <a:t>and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behavior</a:t>
            </a:r>
            <a:br>
              <a:rPr lang="nl-NL" dirty="0">
                <a:solidFill>
                  <a:schemeClr val="accent1"/>
                </a:solidFill>
              </a:rPr>
            </a:br>
            <a:r>
              <a:rPr lang="nl-NL" dirty="0">
                <a:solidFill>
                  <a:schemeClr val="accent1"/>
                </a:solidFill>
              </a:rPr>
              <a:t>                   </a:t>
            </a:r>
            <a:r>
              <a:rPr lang="nl-NL" dirty="0" err="1">
                <a:solidFill>
                  <a:schemeClr val="accent1"/>
                </a:solidFill>
              </a:rPr>
              <a:t>Expressive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38AEF9FB-3E02-BD4C-B02A-AF2773B86E17}"/>
              </a:ext>
            </a:extLst>
          </p:cNvPr>
          <p:cNvSpPr/>
          <p:nvPr/>
        </p:nvSpPr>
        <p:spPr>
          <a:xfrm>
            <a:off x="10243845" y="1783445"/>
            <a:ext cx="1616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chemeClr val="accent1"/>
                </a:solidFill>
              </a:rPr>
              <a:t>Intangible</a:t>
            </a:r>
            <a:r>
              <a:rPr lang="nl-NL" dirty="0">
                <a:solidFill>
                  <a:schemeClr val="accent1"/>
                </a:solidFill>
              </a:rPr>
              <a:t> </a:t>
            </a:r>
          </a:p>
          <a:p>
            <a:r>
              <a:rPr lang="nl-NL" dirty="0">
                <a:solidFill>
                  <a:schemeClr val="accent1"/>
                </a:solidFill>
              </a:rPr>
              <a:t>         </a:t>
            </a:r>
            <a:r>
              <a:rPr lang="nl-NL" dirty="0" err="1">
                <a:solidFill>
                  <a:schemeClr val="accent1"/>
                </a:solidFill>
              </a:rPr>
              <a:t>Emotional</a:t>
            </a:r>
            <a:endParaRPr lang="nl-NL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24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4E35FDB3-98AC-C440-B6DE-BAAD6EA3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pic>
        <p:nvPicPr>
          <p:cNvPr id="4" name="image9.jpeg">
            <a:extLst>
              <a:ext uri="{FF2B5EF4-FFF2-40B4-BE49-F238E27FC236}">
                <a16:creationId xmlns:a16="http://schemas.microsoft.com/office/drawing/2014/main" id="{A8548B60-7364-AB4D-A743-85E48BE4EC6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84541" y="334169"/>
            <a:ext cx="6555783" cy="5553137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DA9A31A-B432-D141-9F64-9899F4F0EEF0}"/>
              </a:ext>
            </a:extLst>
          </p:cNvPr>
          <p:cNvSpPr txBox="1"/>
          <p:nvPr/>
        </p:nvSpPr>
        <p:spPr>
          <a:xfrm>
            <a:off x="7385623" y="5947737"/>
            <a:ext cx="3354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‘Het merk ik’, </a:t>
            </a:r>
            <a:r>
              <a:rPr lang="nl-NL" cap="all" dirty="0" err="1"/>
              <a:t>huub</a:t>
            </a:r>
            <a:r>
              <a:rPr lang="nl-NL" cap="all" dirty="0"/>
              <a:t> van Zwieten</a:t>
            </a:r>
          </a:p>
        </p:txBody>
      </p:sp>
      <p:grpSp>
        <p:nvGrpSpPr>
          <p:cNvPr id="7" name="Group 49">
            <a:extLst>
              <a:ext uri="{FF2B5EF4-FFF2-40B4-BE49-F238E27FC236}">
                <a16:creationId xmlns:a16="http://schemas.microsoft.com/office/drawing/2014/main" id="{83A4A447-A33A-0B40-B74B-FFFCA63A3B5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2650" y="272177"/>
            <a:ext cx="2776855" cy="5814060"/>
            <a:chOff x="0" y="1247"/>
            <a:chExt cx="4373" cy="9156"/>
          </a:xfrm>
        </p:grpSpPr>
        <p:grpSp>
          <p:nvGrpSpPr>
            <p:cNvPr id="8" name="Group 50">
              <a:extLst>
                <a:ext uri="{FF2B5EF4-FFF2-40B4-BE49-F238E27FC236}">
                  <a16:creationId xmlns:a16="http://schemas.microsoft.com/office/drawing/2014/main" id="{612249C0-1ED5-0A4B-B643-520E1A19046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0" y="1247"/>
              <a:ext cx="4373" cy="9156"/>
              <a:chOff x="0" y="1247"/>
              <a:chExt cx="4373" cy="9156"/>
            </a:xfrm>
          </p:grpSpPr>
          <p:sp>
            <p:nvSpPr>
              <p:cNvPr id="9" name="Freeform 53">
                <a:extLst>
                  <a:ext uri="{FF2B5EF4-FFF2-40B4-BE49-F238E27FC236}">
                    <a16:creationId xmlns:a16="http://schemas.microsoft.com/office/drawing/2014/main" id="{3355E688-156F-A044-A7A4-2DEB736D465E}"/>
                  </a:ext>
                </a:extLst>
              </p:cNvPr>
              <p:cNvSpPr>
                <a:spLocks noChangeAspect="1" noEditPoints="1" noChangeArrowheads="1" noChangeShapeType="1" noTextEdit="1"/>
              </p:cNvSpPr>
              <p:nvPr/>
            </p:nvSpPr>
            <p:spPr bwMode="auto">
              <a:xfrm>
                <a:off x="4370" y="1247"/>
                <a:ext cx="3" cy="8784"/>
              </a:xfrm>
              <a:custGeom>
                <a:avLst/>
                <a:gdLst>
                  <a:gd name="T0" fmla="+- 0 4373 4370"/>
                  <a:gd name="T1" fmla="*/ T0 w 3"/>
                  <a:gd name="T2" fmla="+- 0 1247 1247"/>
                  <a:gd name="T3" fmla="*/ 1247 h 8784"/>
                  <a:gd name="T4" fmla="+- 0 4370 4370"/>
                  <a:gd name="T5" fmla="*/ T4 w 3"/>
                  <a:gd name="T6" fmla="+- 0 10031 1247"/>
                  <a:gd name="T7" fmla="*/ 10031 h 878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</a:cxnLst>
                <a:rect l="0" t="0" r="r" b="b"/>
                <a:pathLst>
                  <a:path w="3" h="8784">
                    <a:moveTo>
                      <a:pt x="3" y="0"/>
                    </a:moveTo>
                    <a:lnTo>
                      <a:pt x="0" y="8784"/>
                    </a:lnTo>
                  </a:path>
                </a:pathLst>
              </a:custGeom>
              <a:noFill/>
              <a:ln w="19050">
                <a:solidFill>
                  <a:srgbClr val="DC694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nl-NL"/>
              </a:p>
            </p:txBody>
          </p:sp>
          <p:pic>
            <p:nvPicPr>
              <p:cNvPr id="10" name="Picture 52">
                <a:extLst>
                  <a:ext uri="{FF2B5EF4-FFF2-40B4-BE49-F238E27FC236}">
                    <a16:creationId xmlns:a16="http://schemas.microsoft.com/office/drawing/2014/main" id="{2357C1EE-BD53-8844-8C46-78AE38A324EF}"/>
                  </a:ext>
                </a:extLst>
              </p:cNvPr>
              <p:cNvPicPr>
                <a:picLocks noChangeAspect="1" noEditPoints="1" noChangeArrowheads="1" noChangeShapeType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186"/>
                <a:ext cx="4295" cy="3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 Box 51">
                <a:extLst>
                  <a:ext uri="{FF2B5EF4-FFF2-40B4-BE49-F238E27FC236}">
                    <a16:creationId xmlns:a16="http://schemas.microsoft.com/office/drawing/2014/main" id="{DFC750C2-B302-8A44-984C-5476EA279674}"/>
                  </a:ext>
                </a:extLst>
              </p:cNvPr>
              <p:cNvSpPr txBox="1">
                <a:spLocks noChangeAspect="1" noEditPoints="1" noChangeArrowheads="1" noChangeShapeType="1" noTextEdit="1"/>
              </p:cNvSpPr>
              <p:nvPr/>
            </p:nvSpPr>
            <p:spPr bwMode="auto">
              <a:xfrm>
                <a:off x="864" y="2513"/>
                <a:ext cx="2446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2400"/>
                  </a:lnSpc>
                  <a:spcAft>
                    <a:spcPts val="0"/>
                  </a:spcAft>
                </a:pPr>
                <a:r>
                  <a:rPr lang="en-US" sz="2400" spc="-1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Joha</a:t>
                </a:r>
                <a:r>
                  <a:rPr lang="en-US" sz="24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spc="-21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spc="-10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Cruij</a:t>
                </a:r>
                <a:r>
                  <a:rPr lang="en-US" sz="2400" spc="-14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US" sz="24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nl-N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88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57EAA06F-1B0A-204E-B3DD-7B1AB26D0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9CF884E-CB10-7A41-B3E1-F678033D4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image11.jpeg">
            <a:extLst>
              <a:ext uri="{FF2B5EF4-FFF2-40B4-BE49-F238E27FC236}">
                <a16:creationId xmlns:a16="http://schemas.microsoft.com/office/drawing/2014/main" id="{EEBFD657-1432-AA44-8036-4EC077E1D91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64" y="100012"/>
            <a:ext cx="11915774" cy="664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04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BF310-5BFC-0443-AFAF-FCD89E7A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72177"/>
            <a:ext cx="11149188" cy="600744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social</a:t>
            </a:r>
            <a:r>
              <a:rPr lang="nl-NL" dirty="0"/>
              <a:t> media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D2F955-2AFC-6B49-B87C-92910389169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5760C9-B7E8-484F-AB88-96F36A31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  <p:pic>
        <p:nvPicPr>
          <p:cNvPr id="7" name="Picture 25">
            <a:extLst>
              <a:ext uri="{FF2B5EF4-FFF2-40B4-BE49-F238E27FC236}">
                <a16:creationId xmlns:a16="http://schemas.microsoft.com/office/drawing/2014/main" id="{744E0FE9-37BE-6142-9386-889A49D2A134}"/>
              </a:ext>
            </a:extLst>
          </p:cNvPr>
          <p:cNvPicPr>
            <a:picLocks noChangeAspect="1" noEditPoint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938" y="5869705"/>
            <a:ext cx="8474710" cy="72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>
            <a:extLst>
              <a:ext uri="{FF2B5EF4-FFF2-40B4-BE49-F238E27FC236}">
                <a16:creationId xmlns:a16="http://schemas.microsoft.com/office/drawing/2014/main" id="{406F6616-FE9E-754E-96D1-998535762F9F}"/>
              </a:ext>
            </a:extLst>
          </p:cNvPr>
          <p:cNvPicPr>
            <a:picLocks noChangeAspect="1" noEditPoint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18" y="1289450"/>
            <a:ext cx="5523865" cy="458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4CA9DCEA-54DE-374B-A1DE-FC929103A34A}"/>
              </a:ext>
            </a:extLst>
          </p:cNvPr>
          <p:cNvSpPr txBox="1"/>
          <p:nvPr/>
        </p:nvSpPr>
        <p:spPr>
          <a:xfrm>
            <a:off x="3881624" y="1487835"/>
            <a:ext cx="256929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nl-NL" b="1" dirty="0"/>
          </a:p>
          <a:p>
            <a:pPr algn="ctr"/>
            <a:r>
              <a:rPr lang="nl-NL" b="1" dirty="0" err="1"/>
              <a:t>Choose</a:t>
            </a:r>
            <a:r>
              <a:rPr lang="nl-NL" b="1" dirty="0"/>
              <a:t>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social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r>
              <a:rPr lang="nl-NL" b="1" dirty="0"/>
              <a:t> </a:t>
            </a:r>
            <a:br>
              <a:rPr lang="nl-NL" b="1" dirty="0"/>
            </a:br>
            <a:r>
              <a:rPr lang="nl-NL" b="1" dirty="0" err="1"/>
              <a:t>you</a:t>
            </a:r>
            <a:r>
              <a:rPr lang="nl-NL" b="1" dirty="0"/>
              <a:t> want </a:t>
            </a:r>
            <a:r>
              <a:rPr lang="nl-NL" b="1" dirty="0" err="1"/>
              <a:t>to</a:t>
            </a:r>
            <a:r>
              <a:rPr lang="nl-NL" b="1" dirty="0"/>
              <a:t> get </a:t>
            </a:r>
            <a:r>
              <a:rPr lang="nl-NL" b="1" dirty="0" err="1"/>
              <a:t>started</a:t>
            </a:r>
            <a:endParaRPr lang="nl-NL" b="1" dirty="0"/>
          </a:p>
          <a:p>
            <a:pPr algn="l"/>
            <a:endParaRPr lang="nl-NL" b="1" cap="all" dirty="0" err="1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BF65B3E-2B29-F448-A021-18B06D67BB06}"/>
              </a:ext>
            </a:extLst>
          </p:cNvPr>
          <p:cNvSpPr txBox="1"/>
          <p:nvPr/>
        </p:nvSpPr>
        <p:spPr>
          <a:xfrm>
            <a:off x="6218102" y="3013955"/>
            <a:ext cx="118660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b="1" dirty="0"/>
              <a:t>Step 1 </a:t>
            </a:r>
          </a:p>
          <a:p>
            <a:pPr algn="ctr"/>
            <a:r>
              <a:rPr lang="nl-NL" b="1" dirty="0" err="1"/>
              <a:t>Fill</a:t>
            </a:r>
            <a:r>
              <a:rPr lang="nl-NL" b="1" dirty="0"/>
              <a:t> in profile</a:t>
            </a:r>
            <a:endParaRPr lang="nl-NL" b="1" cap="al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F91FC3A-24DC-8E4A-81C8-E8698EB77598}"/>
              </a:ext>
            </a:extLst>
          </p:cNvPr>
          <p:cNvSpPr txBox="1"/>
          <p:nvPr/>
        </p:nvSpPr>
        <p:spPr>
          <a:xfrm>
            <a:off x="5454078" y="5053569"/>
            <a:ext cx="15577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b="1" dirty="0"/>
              <a:t>Step 2 </a:t>
            </a:r>
          </a:p>
          <a:p>
            <a:pPr algn="ctr"/>
            <a:r>
              <a:rPr lang="nl-NL" b="1" dirty="0" err="1"/>
              <a:t>Expand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endParaRPr lang="nl-NL" b="1" cap="al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3EF8939-3566-CE45-9C6C-5191784D8C48}"/>
              </a:ext>
            </a:extLst>
          </p:cNvPr>
          <p:cNvSpPr txBox="1"/>
          <p:nvPr/>
        </p:nvSpPr>
        <p:spPr>
          <a:xfrm>
            <a:off x="3165442" y="4939469"/>
            <a:ext cx="17475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b="1" dirty="0"/>
              <a:t>Step 3 </a:t>
            </a:r>
          </a:p>
          <a:p>
            <a:pPr algn="ctr"/>
            <a:r>
              <a:rPr lang="nl-NL" b="1" dirty="0" err="1"/>
              <a:t>Create</a:t>
            </a:r>
            <a:r>
              <a:rPr lang="nl-NL" b="1" dirty="0"/>
              <a:t> content</a:t>
            </a:r>
            <a:br>
              <a:rPr lang="nl-NL" b="1" dirty="0"/>
            </a:br>
            <a:r>
              <a:rPr lang="nl-NL" b="1" dirty="0" err="1"/>
              <a:t>and</a:t>
            </a:r>
            <a:r>
              <a:rPr lang="nl-NL" b="1" dirty="0"/>
              <a:t> share</a:t>
            </a:r>
            <a:endParaRPr lang="nl-NL" b="1" cap="al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7ABADFC0-7000-6044-93C5-F840BE09624E}"/>
              </a:ext>
            </a:extLst>
          </p:cNvPr>
          <p:cNvSpPr txBox="1"/>
          <p:nvPr/>
        </p:nvSpPr>
        <p:spPr>
          <a:xfrm>
            <a:off x="2374518" y="2887034"/>
            <a:ext cx="186656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b="1" dirty="0"/>
              <a:t>Step 4</a:t>
            </a:r>
            <a:br>
              <a:rPr lang="nl-NL" b="1" dirty="0"/>
            </a:br>
            <a:r>
              <a:rPr lang="nl-NL" b="1" dirty="0"/>
              <a:t>Start </a:t>
            </a:r>
            <a:r>
              <a:rPr lang="nl-NL" b="1" dirty="0" err="1"/>
              <a:t>dialogue</a:t>
            </a:r>
            <a:br>
              <a:rPr lang="nl-NL" b="1" dirty="0"/>
            </a:br>
            <a:r>
              <a:rPr lang="nl-NL" b="1" dirty="0" err="1"/>
              <a:t>with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endParaRPr lang="nl-NL" b="1" cap="all" dirty="0"/>
          </a:p>
        </p:txBody>
      </p:sp>
    </p:spTree>
    <p:extLst>
      <p:ext uri="{BB962C8B-B14F-4D97-AF65-F5344CB8AC3E}">
        <p14:creationId xmlns:p14="http://schemas.microsoft.com/office/powerpoint/2010/main" val="132917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30FF966-C45C-924C-8650-42D0983D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31249F-F3FE-BA45-93A6-7A10C8485B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52" y="489476"/>
            <a:ext cx="9161251" cy="6446014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7A21D167-E38D-E747-960F-A9D9D8C32FD2}"/>
              </a:ext>
            </a:extLst>
          </p:cNvPr>
          <p:cNvSpPr txBox="1"/>
          <p:nvPr/>
        </p:nvSpPr>
        <p:spPr>
          <a:xfrm>
            <a:off x="1239592" y="2258028"/>
            <a:ext cx="2173224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b="1">
                <a:solidFill>
                  <a:schemeClr val="accent1"/>
                </a:solidFill>
              </a:rPr>
              <a:t>Quick wins</a:t>
            </a:r>
          </a:p>
          <a:p>
            <a:endParaRPr lang="en-GB"/>
          </a:p>
          <a:p>
            <a:r>
              <a:rPr lang="en-GB"/>
              <a:t>Add: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Profile photo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Contact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Headline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Work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Publications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cap="all"/>
          </a:p>
        </p:txBody>
      </p:sp>
      <p:sp>
        <p:nvSpPr>
          <p:cNvPr id="19" name="Titel 2">
            <a:extLst>
              <a:ext uri="{FF2B5EF4-FFF2-40B4-BE49-F238E27FC236}">
                <a16:creationId xmlns:a16="http://schemas.microsoft.com/office/drawing/2014/main" id="{9B5C991A-48B2-5741-9597-B5F493736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63" y="272177"/>
            <a:ext cx="11146224" cy="600744"/>
          </a:xfrm>
        </p:spPr>
        <p:txBody>
          <a:bodyPr/>
          <a:lstStyle/>
          <a:p>
            <a:r>
              <a:rPr lang="nl-NL" dirty="0"/>
              <a:t>Step 1: </a:t>
            </a:r>
            <a:r>
              <a:rPr lang="nl-NL" dirty="0" err="1"/>
              <a:t>fill</a:t>
            </a:r>
            <a:r>
              <a:rPr lang="nl-NL" dirty="0"/>
              <a:t> in profile </a:t>
            </a:r>
          </a:p>
        </p:txBody>
      </p:sp>
    </p:spTree>
    <p:extLst>
      <p:ext uri="{BB962C8B-B14F-4D97-AF65-F5344CB8AC3E}">
        <p14:creationId xmlns:p14="http://schemas.microsoft.com/office/powerpoint/2010/main" val="191589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6725</TotalTime>
  <Words>217</Words>
  <Application>Microsoft Macintosh PowerPoint</Application>
  <PresentationFormat>Breedbeeld</PresentationFormat>
  <Paragraphs>88</Paragraphs>
  <Slides>12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Open Sans</vt:lpstr>
      <vt:lpstr>Oswald</vt:lpstr>
      <vt:lpstr>Segoe UI Light</vt:lpstr>
      <vt:lpstr>Times New Roman</vt:lpstr>
      <vt:lpstr>Wingdings</vt:lpstr>
      <vt:lpstr>SURF</vt:lpstr>
      <vt:lpstr>(INSTRUCTIES)</vt:lpstr>
      <vt:lpstr>PowerPoint-presentatie</vt:lpstr>
      <vt:lpstr>PowerPoint-presentatie</vt:lpstr>
      <vt:lpstr>Personal Branding Goals</vt:lpstr>
      <vt:lpstr>What makes a strong personal brand?</vt:lpstr>
      <vt:lpstr>How to build your own personal brand</vt:lpstr>
      <vt:lpstr>PowerPoint-presentatie</vt:lpstr>
      <vt:lpstr>PowerPoint-presentatie</vt:lpstr>
      <vt:lpstr>How to make social media work for you </vt:lpstr>
      <vt:lpstr>Step 1: fill in profile </vt:lpstr>
      <vt:lpstr>Step 2: expend network </vt:lpstr>
      <vt:lpstr>Create content and share</vt:lpstr>
      <vt:lpstr>Start dialogue with network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Eline Schoe</dc:creator>
  <cp:lastModifiedBy>Lonneke Walk</cp:lastModifiedBy>
  <cp:revision>305</cp:revision>
  <dcterms:created xsi:type="dcterms:W3CDTF">2017-08-30T16:21:34Z</dcterms:created>
  <dcterms:modified xsi:type="dcterms:W3CDTF">2018-09-21T14:23:22Z</dcterms:modified>
</cp:coreProperties>
</file>