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5"/>
    <p:sldMasterId id="2147483679" r:id="rId6"/>
  </p:sldMasterIdLst>
  <p:notesMasterIdLst>
    <p:notesMasterId r:id="rId16"/>
  </p:notesMasterIdLst>
  <p:handoutMasterIdLst>
    <p:handoutMasterId r:id="rId17"/>
  </p:handoutMasterIdLst>
  <p:sldIdLst>
    <p:sldId id="256" r:id="rId7"/>
    <p:sldId id="271" r:id="rId8"/>
    <p:sldId id="266" r:id="rId9"/>
    <p:sldId id="267" r:id="rId10"/>
    <p:sldId id="268" r:id="rId11"/>
    <p:sldId id="269" r:id="rId12"/>
    <p:sldId id="272" r:id="rId13"/>
    <p:sldId id="270" r:id="rId14"/>
    <p:sldId id="273"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2B32"/>
    <a:srgbClr val="EC7F3F"/>
    <a:srgbClr val="1D76BB"/>
    <a:srgbClr val="7C5AA4"/>
    <a:srgbClr val="509487"/>
    <a:srgbClr val="A32C26"/>
    <a:srgbClr val="D775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9694" autoAdjust="0"/>
  </p:normalViewPr>
  <p:slideViewPr>
    <p:cSldViewPr snapToGrid="0">
      <p:cViewPr varScale="1">
        <p:scale>
          <a:sx n="61" d="100"/>
          <a:sy n="61" d="100"/>
        </p:scale>
        <p:origin x="1253" y="49"/>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86" d="100"/>
          <a:sy n="86" d="100"/>
        </p:scale>
        <p:origin x="378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https://intranet.canarie.ca/dept/adm/Dashboard_Gallery/Marketing_Data_Models/DM_Google_Analytics_Website.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https://intranet.canarie.ca/dept/adm/Dashboard_Gallery/Marketing_Data_Models/DM_Social_Medi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intranet.canarie.ca/dept/adm/Dashboard_Gallery/Marketing_Data_Models/DM_Corporate_Email_Subscribers_Email_Campaign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intranet.canarie.ca/dept/adm/Dashboard_Gallery/Marketing_Data_Models/DM_Social_Media.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3" Type="http://schemas.openxmlformats.org/officeDocument/2006/relationships/oleObject" Target="https://intranet.canarie.ca/dept/adm/Dashboard_Gallery/Marketing_Data_Models/DM_Social_Media.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[DM_Google_Analytics_Website.xlsx]QR_Website_Visitors!PivotTable1</c:name>
    <c:fmtId val="56"/>
  </c:pivotSource>
  <c:chart>
    <c:autoTitleDeleted val="1"/>
    <c:pivotFmts>
      <c:pivotFmt>
        <c:idx val="0"/>
        <c:dLbl>
          <c:idx val="0"/>
          <c:showLegendKey val="0"/>
          <c:showVal val="1"/>
          <c:showCatName val="0"/>
          <c:showSerName val="0"/>
          <c:showPercent val="0"/>
          <c:showBubbleSize val="0"/>
          <c:extLst>
            <c:ext xmlns:c15="http://schemas.microsoft.com/office/drawing/2012/chart" uri="{CE6537A1-D6FC-4f65-9D91-7224C49458BB}"/>
          </c:extLst>
        </c:dLbl>
      </c:pivotFmt>
      <c:pivotFmt>
        <c:idx val="1"/>
      </c:pivotFmt>
      <c:pivotFmt>
        <c:idx val="2"/>
      </c:pivotFmt>
      <c:pivotFmt>
        <c:idx val="3"/>
      </c:pivotFmt>
      <c:pivotFmt>
        <c:idx val="4"/>
      </c:pivotFmt>
      <c:pivotFmt>
        <c:idx val="5"/>
      </c:pivotFmt>
      <c:pivotFmt>
        <c:idx val="6"/>
      </c:pivotFmt>
      <c:pivotFmt>
        <c:idx val="7"/>
      </c:pivotFmt>
      <c:pivotFmt>
        <c:idx val="8"/>
        <c:dLbl>
          <c:idx val="0"/>
          <c:showLegendKey val="0"/>
          <c:showVal val="1"/>
          <c:showCatName val="0"/>
          <c:showSerName val="0"/>
          <c:showPercent val="0"/>
          <c:showBubbleSize val="0"/>
          <c:extLst>
            <c:ext xmlns:c15="http://schemas.microsoft.com/office/drawing/2012/chart" uri="{CE6537A1-D6FC-4f65-9D91-7224C49458BB}"/>
          </c:extLst>
        </c:dLbl>
      </c:pivotFmt>
      <c:pivotFmt>
        <c:idx val="9"/>
        <c:dLbl>
          <c:idx val="0"/>
          <c:dLblPos val="t"/>
          <c:showLegendKey val="0"/>
          <c:showVal val="1"/>
          <c:showCatName val="0"/>
          <c:showSerName val="0"/>
          <c:showPercent val="0"/>
          <c:showBubbleSize val="0"/>
          <c:extLst>
            <c:ext xmlns:c15="http://schemas.microsoft.com/office/drawing/2012/chart" uri="{CE6537A1-D6FC-4f65-9D91-7224C49458BB}"/>
          </c:extLst>
        </c:dLbl>
      </c:pivotFmt>
      <c:pivotFmt>
        <c:idx val="10"/>
      </c:pivotFmt>
      <c:pivotFmt>
        <c:idx val="11"/>
      </c:pivotFmt>
      <c:pivotFmt>
        <c:idx val="12"/>
      </c:pivotFmt>
      <c:pivotFmt>
        <c:idx val="13"/>
      </c:pivotFmt>
      <c:pivotFmt>
        <c:idx val="14"/>
      </c:pivotFmt>
      <c:pivotFmt>
        <c:idx val="15"/>
      </c:pivotFmt>
      <c:pivotFmt>
        <c:idx val="16"/>
      </c:pivotFmt>
      <c:pivotFmt>
        <c:idx val="17"/>
      </c:pivotFmt>
      <c:pivotFmt>
        <c:idx val="18"/>
      </c:pivotFmt>
      <c:pivotFmt>
        <c:idx val="19"/>
      </c:pivotFmt>
      <c:pivotFmt>
        <c:idx val="20"/>
      </c:pivotFmt>
      <c:pivotFmt>
        <c:idx val="21"/>
      </c:pivotFmt>
      <c:pivotFmt>
        <c:idx val="22"/>
      </c:pivotFmt>
      <c:pivotFmt>
        <c:idx val="23"/>
      </c:pivotFmt>
      <c:pivotFmt>
        <c:idx val="24"/>
      </c:pivotFmt>
      <c:pivotFmt>
        <c:idx val="25"/>
      </c:pivotFmt>
      <c:pivotFmt>
        <c:idx val="26"/>
      </c:pivotFmt>
      <c:pivotFmt>
        <c:idx val="27"/>
      </c:pivotFmt>
      <c:pivotFmt>
        <c:idx val="28"/>
      </c:pivotFmt>
      <c:pivotFmt>
        <c:idx val="29"/>
      </c:pivotFmt>
      <c:pivotFmt>
        <c:idx val="30"/>
      </c:pivotFmt>
      <c:pivotFmt>
        <c:idx val="31"/>
      </c:pivotFmt>
      <c:pivotFmt>
        <c:idx val="32"/>
      </c:pivotFmt>
      <c:pivotFmt>
        <c:idx val="33"/>
      </c:pivotFmt>
      <c:pivotFmt>
        <c:idx val="34"/>
      </c:pivotFmt>
      <c:pivotFmt>
        <c:idx val="35"/>
      </c:pivotFmt>
      <c:pivotFmt>
        <c:idx val="36"/>
      </c:pivotFmt>
      <c:pivotFmt>
        <c:idx val="37"/>
      </c:pivotFmt>
      <c:pivotFmt>
        <c:idx val="38"/>
      </c:pivotFmt>
      <c:pivotFmt>
        <c:idx val="39"/>
      </c:pivotFmt>
      <c:pivotFmt>
        <c:idx val="40"/>
      </c:pivotFmt>
      <c:pivotFmt>
        <c:idx val="41"/>
      </c:pivotFmt>
      <c:pivotFmt>
        <c:idx val="42"/>
      </c:pivotFmt>
      <c:pivotFmt>
        <c:idx val="43"/>
      </c:pivotFmt>
      <c:pivotFmt>
        <c:idx val="44"/>
      </c:pivotFmt>
      <c:pivotFmt>
        <c:idx val="45"/>
      </c:pivotFmt>
      <c:pivotFmt>
        <c:idx val="46"/>
      </c:pivotFmt>
      <c:pivotFmt>
        <c:idx val="47"/>
      </c:pivotFmt>
      <c:pivotFmt>
        <c:idx val="48"/>
      </c:pivotFmt>
      <c:pivotFmt>
        <c:idx val="49"/>
      </c:pivotFmt>
      <c:pivotFmt>
        <c:idx val="50"/>
      </c:pivotFmt>
      <c:pivotFmt>
        <c:idx val="51"/>
      </c:pivotFmt>
      <c:pivotFmt>
        <c:idx val="52"/>
      </c:pivotFmt>
      <c:pivotFmt>
        <c:idx val="53"/>
      </c:pivotFmt>
      <c:pivotFmt>
        <c:idx val="54"/>
      </c:pivotFmt>
      <c:pivotFmt>
        <c:idx val="55"/>
      </c:pivotFmt>
      <c:pivotFmt>
        <c:idx val="56"/>
      </c:pivotFmt>
      <c:pivotFmt>
        <c:idx val="57"/>
      </c:pivotFmt>
      <c:pivotFmt>
        <c:idx val="58"/>
      </c:pivotFmt>
      <c:pivotFmt>
        <c:idx val="59"/>
      </c:pivotFmt>
      <c:pivotFmt>
        <c:idx val="60"/>
      </c:pivotFmt>
      <c:pivotFmt>
        <c:idx val="61"/>
      </c:pivotFmt>
      <c:pivotFmt>
        <c:idx val="62"/>
      </c:pivotFmt>
      <c:pivotFmt>
        <c:idx val="63"/>
        <c:dLbl>
          <c:idx val="0"/>
          <c:showLegendKey val="0"/>
          <c:showVal val="1"/>
          <c:showCatName val="0"/>
          <c:showSerName val="0"/>
          <c:showPercent val="0"/>
          <c:showBubbleSize val="0"/>
          <c:extLst>
            <c:ext xmlns:c15="http://schemas.microsoft.com/office/drawing/2012/chart" uri="{CE6537A1-D6FC-4f65-9D91-7224C49458BB}"/>
          </c:extLst>
        </c:dLbl>
      </c:pivotFmt>
      <c:pivotFmt>
        <c:idx val="64"/>
      </c:pivotFmt>
      <c:pivotFmt>
        <c:idx val="65"/>
      </c:pivotFmt>
      <c:pivotFmt>
        <c:idx val="66"/>
        <c:dLbl>
          <c:idx val="0"/>
          <c:showLegendKey val="0"/>
          <c:showVal val="1"/>
          <c:showCatName val="0"/>
          <c:showSerName val="0"/>
          <c:showPercent val="0"/>
          <c:showBubbleSize val="0"/>
          <c:extLst>
            <c:ext xmlns:c15="http://schemas.microsoft.com/office/drawing/2012/chart" uri="{CE6537A1-D6FC-4f65-9D91-7224C49458BB}"/>
          </c:extLst>
        </c:dLbl>
      </c:pivotFmt>
      <c:pivotFmt>
        <c:idx val="67"/>
        <c:dLbl>
          <c:idx val="0"/>
          <c:showLegendKey val="0"/>
          <c:showVal val="1"/>
          <c:showCatName val="0"/>
          <c:showSerName val="0"/>
          <c:showPercent val="0"/>
          <c:showBubbleSize val="0"/>
          <c:extLst>
            <c:ext xmlns:c15="http://schemas.microsoft.com/office/drawing/2012/chart" uri="{CE6537A1-D6FC-4f65-9D91-7224C49458BB}"/>
          </c:extLst>
        </c:dLbl>
      </c:pivotFmt>
      <c:pivotFmt>
        <c:idx val="68"/>
        <c:dLbl>
          <c:idx val="0"/>
          <c:dLblPos val="inEnd"/>
          <c:showLegendKey val="0"/>
          <c:showVal val="1"/>
          <c:showCatName val="0"/>
          <c:showSerName val="0"/>
          <c:showPercent val="0"/>
          <c:showBubbleSize val="0"/>
          <c:extLst>
            <c:ext xmlns:c15="http://schemas.microsoft.com/office/drawing/2012/chart" uri="{CE6537A1-D6FC-4f65-9D91-7224C49458BB}"/>
          </c:extLst>
        </c:dLbl>
      </c:pivotFmt>
      <c:pivotFmt>
        <c:idx val="69"/>
        <c:dLbl>
          <c:idx val="0"/>
          <c:dLblPos val="inEnd"/>
          <c:showLegendKey val="0"/>
          <c:showVal val="1"/>
          <c:showCatName val="0"/>
          <c:showSerName val="0"/>
          <c:showPercent val="0"/>
          <c:showBubbleSize val="0"/>
          <c:extLst>
            <c:ext xmlns:c15="http://schemas.microsoft.com/office/drawing/2012/chart" uri="{CE6537A1-D6FC-4f65-9D91-7224C49458BB}"/>
          </c:extLst>
        </c:dLbl>
      </c:pivotFmt>
      <c:pivotFmt>
        <c:idx val="70"/>
        <c:spPr>
          <a:solidFill>
            <a:schemeClr val="accent1"/>
          </a:solidFill>
          <a:ln>
            <a:noFill/>
          </a:ln>
          <a:effectLst/>
        </c:spPr>
        <c:marker>
          <c:spPr>
            <a:solidFill>
              <a:schemeClr val="accent1"/>
            </a:solidFill>
            <a:ln w="9525">
              <a:solidFill>
                <a:schemeClr val="accent1"/>
              </a:solidFill>
            </a:ln>
            <a:effectLst/>
          </c:spPr>
        </c:marker>
      </c:pivotFmt>
      <c:pivotFmt>
        <c:idx val="71"/>
        <c:spPr>
          <a:solidFill>
            <a:schemeClr val="accent1"/>
          </a:solidFill>
          <a:ln>
            <a:noFill/>
          </a:ln>
          <a:effectLst/>
        </c:spPr>
        <c:marker>
          <c:symbol val="none"/>
        </c:marker>
      </c:pivotFmt>
      <c:pivotFmt>
        <c:idx val="72"/>
        <c:spPr>
          <a:solidFill>
            <a:schemeClr val="accent1"/>
          </a:solidFill>
          <a:ln>
            <a:noFill/>
          </a:ln>
          <a:effectLst/>
        </c:spPr>
        <c:marker>
          <c:symbol val="none"/>
        </c:marker>
      </c:pivotFmt>
      <c:pivotFmt>
        <c:idx val="73"/>
        <c:spPr>
          <a:solidFill>
            <a:schemeClr val="accent1"/>
          </a:solidFill>
          <a:ln>
            <a:noFill/>
          </a:ln>
          <a:effectLst/>
        </c:spPr>
        <c:marker>
          <c:symbol val="none"/>
        </c:marker>
      </c:pivotFmt>
      <c:pivotFmt>
        <c:idx val="74"/>
        <c:spPr>
          <a:solidFill>
            <a:schemeClr val="accent1"/>
          </a:solidFill>
          <a:ln>
            <a:noFill/>
          </a:ln>
          <a:effectLst/>
        </c:spPr>
        <c:marker>
          <c:symbol val="none"/>
        </c:marker>
      </c:pivotFmt>
      <c:pivotFmt>
        <c:idx val="7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76"/>
        <c:spPr>
          <a:solidFill>
            <a:schemeClr val="accent1"/>
          </a:solidFill>
          <a:ln>
            <a:noFill/>
          </a:ln>
          <a:effectLst/>
        </c:spPr>
        <c:marker>
          <c:symbol val="none"/>
        </c:marker>
      </c:pivotFmt>
      <c:pivotFmt>
        <c:idx val="77"/>
        <c:spPr>
          <a:solidFill>
            <a:schemeClr val="accent1"/>
          </a:solidFill>
          <a:ln>
            <a:noFill/>
          </a:ln>
          <a:effectLst/>
        </c:spPr>
        <c:marker>
          <c:symbol val="none"/>
        </c:marker>
      </c:pivotFmt>
      <c:pivotFmt>
        <c:idx val="78"/>
        <c:spPr>
          <a:solidFill>
            <a:schemeClr val="accent1"/>
          </a:solidFill>
          <a:ln>
            <a:noFill/>
          </a:ln>
          <a:effectLst/>
        </c:spPr>
        <c:marker>
          <c:symbol val="none"/>
        </c:marker>
      </c:pivotFmt>
      <c:pivotFmt>
        <c:idx val="79"/>
        <c:spPr>
          <a:solidFill>
            <a:schemeClr val="accent1"/>
          </a:solidFill>
          <a:ln>
            <a:noFill/>
          </a:ln>
          <a:effectLst/>
        </c:spPr>
        <c:marker>
          <c:symbol val="none"/>
        </c:marker>
      </c:pivotFmt>
      <c:pivotFmt>
        <c:idx val="80"/>
        <c:spPr>
          <a:solidFill>
            <a:schemeClr val="accent1"/>
          </a:solidFill>
          <a:ln>
            <a:noFill/>
          </a:ln>
          <a:effectLst/>
        </c:spPr>
        <c:marker>
          <c:symbol val="none"/>
        </c:marker>
      </c:pivotFmt>
      <c:pivotFmt>
        <c:idx val="81"/>
        <c:spPr>
          <a:solidFill>
            <a:schemeClr val="accent1"/>
          </a:solidFill>
          <a:ln>
            <a:noFill/>
          </a:ln>
          <a:effectLst/>
        </c:spPr>
        <c:marker>
          <c:symbol val="none"/>
        </c:marker>
      </c:pivotFmt>
      <c:pivotFmt>
        <c:idx val="82"/>
        <c:spPr>
          <a:solidFill>
            <a:schemeClr val="accent1"/>
          </a:solidFill>
          <a:ln>
            <a:noFill/>
          </a:ln>
          <a:effectLst/>
        </c:spPr>
        <c:marker>
          <c:symbol val="none"/>
        </c:marker>
      </c:pivotFmt>
      <c:pivotFmt>
        <c:idx val="83"/>
        <c:spPr>
          <a:solidFill>
            <a:schemeClr val="accent1"/>
          </a:solidFill>
          <a:ln>
            <a:noFill/>
          </a:ln>
          <a:effectLst/>
        </c:spPr>
        <c:marker>
          <c:symbol val="none"/>
        </c:marker>
      </c:pivotFmt>
      <c:pivotFmt>
        <c:idx val="84"/>
        <c:spPr>
          <a:solidFill>
            <a:schemeClr val="accent1"/>
          </a:solidFill>
          <a:ln>
            <a:noFill/>
          </a:ln>
          <a:effectLst/>
        </c:spPr>
        <c:marker>
          <c:symbol val="none"/>
        </c:marker>
      </c:pivotFmt>
      <c:pivotFmt>
        <c:idx val="85"/>
        <c:spPr>
          <a:solidFill>
            <a:schemeClr val="accent1"/>
          </a:solidFill>
          <a:ln>
            <a:noFill/>
          </a:ln>
          <a:effectLst/>
        </c:spPr>
        <c:marker>
          <c:symbol val="none"/>
        </c:marker>
      </c:pivotFmt>
      <c:pivotFmt>
        <c:idx val="8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87"/>
        <c:spPr>
          <a:solidFill>
            <a:schemeClr val="accent1"/>
          </a:solidFill>
          <a:ln>
            <a:noFill/>
          </a:ln>
          <a:effectLst/>
        </c:spPr>
        <c:marker>
          <c:symbol val="none"/>
        </c:marker>
      </c:pivotFmt>
      <c:pivotFmt>
        <c:idx val="88"/>
        <c:spPr>
          <a:solidFill>
            <a:schemeClr val="accent1"/>
          </a:solidFill>
          <a:ln>
            <a:noFill/>
          </a:ln>
          <a:effectLst/>
        </c:spPr>
        <c:marker>
          <c:symbol val="none"/>
        </c:marker>
      </c:pivotFmt>
      <c:pivotFmt>
        <c:idx val="89"/>
        <c:spPr>
          <a:solidFill>
            <a:schemeClr val="accent1"/>
          </a:solidFill>
          <a:ln>
            <a:noFill/>
          </a:ln>
          <a:effectLst/>
        </c:spPr>
        <c:marker>
          <c:symbol val="none"/>
        </c:marker>
      </c:pivotFmt>
      <c:pivotFmt>
        <c:idx val="9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9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92"/>
        <c:spPr>
          <a:solidFill>
            <a:schemeClr val="accent1"/>
          </a:solidFill>
          <a:ln w="28575" cap="rnd">
            <a:solidFill>
              <a:schemeClr val="accent1"/>
            </a:solidFill>
            <a:round/>
          </a:ln>
          <a:effectLst/>
        </c:spPr>
        <c:marker>
          <c:symbol val="none"/>
        </c:marker>
        <c:dLbl>
          <c:idx val="0"/>
          <c:layout>
            <c:manualLayout>
              <c:x val="-2.1114060119389304E-2"/>
              <c:y val="-3.3900034234851141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93"/>
        <c:spPr>
          <a:solidFill>
            <a:schemeClr val="accent1"/>
          </a:solidFill>
          <a:ln w="28575" cap="rnd">
            <a:solidFill>
              <a:schemeClr val="accent1"/>
            </a:solidFill>
            <a:round/>
          </a:ln>
          <a:effectLst/>
        </c:spPr>
        <c:marker>
          <c:symbol val="none"/>
        </c:marker>
        <c:dLbl>
          <c:idx val="0"/>
          <c:layout>
            <c:manualLayout>
              <c:x val="-2.8541116442792575E-2"/>
              <c:y val="3.9143444026018485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94"/>
        <c:spPr>
          <a:solidFill>
            <a:schemeClr val="accent1"/>
          </a:solidFill>
          <a:ln w="28575" cap="rnd">
            <a:solidFill>
              <a:schemeClr val="accent1"/>
            </a:solidFill>
            <a:round/>
          </a:ln>
          <a:effectLst/>
        </c:spPr>
        <c:marker>
          <c:symbol val="none"/>
        </c:marker>
        <c:dLbl>
          <c:idx val="0"/>
          <c:layout>
            <c:manualLayout>
              <c:x val="-4.2334221043398651E-2"/>
              <c:y val="1.8273878808627183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95"/>
        <c:spPr>
          <a:solidFill>
            <a:schemeClr val="accent1"/>
          </a:solidFill>
          <a:ln w="28575" cap="rnd">
            <a:solidFill>
              <a:schemeClr val="accent1"/>
            </a:solidFill>
            <a:round/>
          </a:ln>
          <a:effectLst/>
        </c:spPr>
        <c:marker>
          <c:symbol val="none"/>
        </c:marker>
        <c:dLbl>
          <c:idx val="0"/>
          <c:layout>
            <c:manualLayout>
              <c:x val="-9.4429716111841602E-3"/>
              <c:y val="-3.3900034234851079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96"/>
        <c:spPr>
          <a:solidFill>
            <a:schemeClr val="accent1"/>
          </a:solidFill>
          <a:ln w="28575" cap="rnd">
            <a:solidFill>
              <a:schemeClr val="accent1"/>
            </a:solidFill>
            <a:round/>
          </a:ln>
          <a:effectLst/>
        </c:spPr>
        <c:marker>
          <c:symbol val="none"/>
        </c:marker>
        <c:dLbl>
          <c:idx val="0"/>
          <c:layout>
            <c:manualLayout>
              <c:x val="-3.2785148627594449E-2"/>
              <c:y val="1.6534748373844575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extLst>
        </c:dLbl>
      </c:pivotFmt>
      <c:pivotFmt>
        <c:idx val="9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9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9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00"/>
        <c:spPr>
          <a:solidFill>
            <a:schemeClr val="accent1"/>
          </a:solidFill>
          <a:ln w="28575" cap="rnd">
            <a:solidFill>
              <a:schemeClr val="accent2"/>
            </a:solidFill>
            <a:prstDash val="dash"/>
            <a:round/>
          </a:ln>
          <a:effectLst/>
        </c:spPr>
        <c:marker>
          <c:symbol val="none"/>
        </c:marker>
        <c:dLbl>
          <c:idx val="0"/>
          <c:numFmt formatCode="#,##0" sourceLinked="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01"/>
        <c:spPr>
          <a:solidFill>
            <a:schemeClr val="accent1"/>
          </a:solidFill>
          <a:ln w="28575" cap="rnd">
            <a:solidFill>
              <a:schemeClr val="accent1"/>
            </a:solidFill>
            <a:round/>
          </a:ln>
          <a:effectLst/>
        </c:spPr>
        <c:marker>
          <c:symbol val="none"/>
        </c:marker>
      </c:pivotFmt>
      <c:pivotFmt>
        <c:idx val="10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03"/>
        <c:spPr>
          <a:solidFill>
            <a:schemeClr val="accent1"/>
          </a:solidFill>
          <a:ln w="28575" cap="rnd">
            <a:solidFill>
              <a:schemeClr val="accent1"/>
            </a:solidFill>
            <a:round/>
          </a:ln>
          <a:effectLst/>
        </c:spPr>
        <c:marker>
          <c:symbol val="none"/>
        </c:marker>
      </c:pivotFmt>
      <c:pivotFmt>
        <c:idx val="104"/>
        <c:spPr>
          <a:solidFill>
            <a:schemeClr val="accent1"/>
          </a:solidFill>
          <a:ln w="28575" cap="rnd">
            <a:solidFill>
              <a:schemeClr val="accent1"/>
            </a:solidFill>
            <a:round/>
          </a:ln>
          <a:effectLst/>
        </c:spPr>
        <c:marker>
          <c:symbol val="none"/>
        </c:marker>
      </c:pivotFmt>
      <c:pivotFmt>
        <c:idx val="105"/>
        <c:spPr>
          <a:solidFill>
            <a:schemeClr val="accent1"/>
          </a:solidFill>
          <a:ln w="28575" cap="rnd">
            <a:solidFill>
              <a:schemeClr val="accent1"/>
            </a:solidFill>
            <a:round/>
          </a:ln>
          <a:effectLst/>
        </c:spPr>
        <c:marker>
          <c:symbol val="none"/>
        </c:marker>
      </c:pivotFmt>
      <c:pivotFmt>
        <c:idx val="106"/>
        <c:spPr>
          <a:solidFill>
            <a:schemeClr val="accent1"/>
          </a:solidFill>
          <a:ln w="28575" cap="rnd">
            <a:solidFill>
              <a:schemeClr val="accent1"/>
            </a:solidFill>
            <a:round/>
          </a:ln>
          <a:effectLst/>
        </c:spPr>
        <c:marker>
          <c:symbol val="none"/>
        </c:marker>
      </c:pivotFmt>
      <c:pivotFmt>
        <c:idx val="10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08"/>
        <c:spPr>
          <a:solidFill>
            <a:schemeClr val="accent1"/>
          </a:solidFill>
          <a:ln w="28575" cap="rnd">
            <a:solidFill>
              <a:srgbClr val="7030A0"/>
            </a:solidFill>
            <a:round/>
          </a:ln>
          <a:effectLst/>
        </c:spPr>
        <c:marker>
          <c:symbol val="none"/>
        </c:marker>
        <c:dLbl>
          <c:idx val="0"/>
          <c:numFmt formatCode="#,##0" sourceLinked="0"/>
          <c:spPr>
            <a:noFill/>
            <a:ln>
              <a:solidFill>
                <a:schemeClr val="accent1"/>
              </a:solid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09"/>
        <c:spPr>
          <a:solidFill>
            <a:schemeClr val="accent1"/>
          </a:solidFill>
          <a:ln w="28575" cap="rnd">
            <a:solidFill>
              <a:srgbClr val="7030A0"/>
            </a:solidFill>
            <a:round/>
          </a:ln>
          <a:effectLst/>
        </c:spPr>
        <c:marker>
          <c:symbol val="none"/>
        </c:marker>
        <c:dLbl>
          <c:idx val="0"/>
          <c:numFmt formatCode="#,##0" sourceLinked="0"/>
          <c:spPr>
            <a:noFill/>
            <a:ln>
              <a:solidFill>
                <a:schemeClr val="accent1"/>
              </a:solid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extLst>
        </c:dLbl>
      </c:pivotFmt>
      <c:pivotFmt>
        <c:idx val="11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11"/>
        <c:spPr>
          <a:solidFill>
            <a:schemeClr val="accent1"/>
          </a:solidFill>
          <a:ln w="28575" cap="rnd">
            <a:solidFill>
              <a:srgbClr val="7030A0"/>
            </a:solidFill>
            <a:round/>
          </a:ln>
          <a:effectLst/>
        </c:spPr>
        <c:marker>
          <c:symbol val="none"/>
        </c:marker>
      </c:pivotFmt>
      <c:pivotFmt>
        <c:idx val="112"/>
        <c:spPr>
          <a:solidFill>
            <a:schemeClr val="accent1"/>
          </a:solidFill>
          <a:ln w="28575" cap="rnd">
            <a:solidFill>
              <a:srgbClr val="7030A0"/>
            </a:solidFill>
            <a:round/>
          </a:ln>
          <a:effectLst/>
        </c:spPr>
        <c:marker>
          <c:symbol val="none"/>
        </c:marker>
      </c:pivotFmt>
      <c:pivotFmt>
        <c:idx val="113"/>
        <c:spPr>
          <a:solidFill>
            <a:schemeClr val="accent1"/>
          </a:solidFill>
          <a:ln w="28575" cap="rnd">
            <a:solidFill>
              <a:schemeClr val="accent1"/>
            </a:solidFill>
            <a:round/>
          </a:ln>
          <a:effectLst/>
        </c:spPr>
        <c:marker>
          <c:symbol val="none"/>
        </c:marker>
      </c:pivotFmt>
      <c:pivotFmt>
        <c:idx val="114"/>
        <c:spPr>
          <a:solidFill>
            <a:schemeClr val="accent1"/>
          </a:solidFill>
          <a:ln w="28575" cap="rnd">
            <a:solidFill>
              <a:schemeClr val="accent1"/>
            </a:solidFill>
            <a:round/>
          </a:ln>
          <a:effectLst/>
        </c:spPr>
        <c:marker>
          <c:symbol val="none"/>
        </c:marker>
      </c:pivotFmt>
      <c:pivotFmt>
        <c:idx val="115"/>
        <c:spPr>
          <a:solidFill>
            <a:schemeClr val="accent1"/>
          </a:solidFill>
          <a:ln w="28575" cap="rnd">
            <a:solidFill>
              <a:schemeClr val="accent1"/>
            </a:solidFill>
            <a:round/>
          </a:ln>
          <a:effectLst/>
        </c:spPr>
        <c:marker>
          <c:symbol val="none"/>
        </c:marker>
      </c:pivotFmt>
      <c:pivotFmt>
        <c:idx val="116"/>
        <c:spPr>
          <a:solidFill>
            <a:schemeClr val="accent1"/>
          </a:solidFill>
          <a:ln w="28575" cap="rnd">
            <a:solidFill>
              <a:schemeClr val="accent1"/>
            </a:solidFill>
            <a:round/>
          </a:ln>
          <a:effectLst/>
        </c:spPr>
        <c:marker>
          <c:symbol val="none"/>
        </c:marker>
      </c:pivotFmt>
      <c:pivotFmt>
        <c:idx val="117"/>
        <c:spPr>
          <a:solidFill>
            <a:schemeClr val="accent1"/>
          </a:solidFill>
          <a:ln w="28575" cap="rnd">
            <a:solidFill>
              <a:schemeClr val="accent1"/>
            </a:solidFill>
            <a:round/>
          </a:ln>
          <a:effectLst/>
        </c:spPr>
        <c:marker>
          <c:symbol val="none"/>
        </c:marker>
      </c:pivotFmt>
      <c:pivotFmt>
        <c:idx val="118"/>
        <c:spPr>
          <a:solidFill>
            <a:schemeClr val="accent1"/>
          </a:solidFill>
          <a:ln w="28575" cap="rnd">
            <a:solidFill>
              <a:schemeClr val="accent1"/>
            </a:solidFill>
            <a:round/>
          </a:ln>
          <a:effectLst/>
        </c:spPr>
        <c:marker>
          <c:symbol val="none"/>
        </c:marker>
      </c:pivotFmt>
      <c:pivotFmt>
        <c:idx val="119"/>
        <c:spPr>
          <a:solidFill>
            <a:schemeClr val="accent1"/>
          </a:solidFill>
          <a:ln w="28575" cap="rnd">
            <a:solidFill>
              <a:schemeClr val="accent1"/>
            </a:solidFill>
            <a:round/>
          </a:ln>
          <a:effectLst/>
        </c:spPr>
        <c:marker>
          <c:symbol val="none"/>
        </c:marker>
      </c:pivotFmt>
      <c:pivotFmt>
        <c:idx val="120"/>
        <c:spPr>
          <a:solidFill>
            <a:schemeClr val="accent1"/>
          </a:solidFill>
          <a:ln w="28575" cap="rnd">
            <a:solidFill>
              <a:schemeClr val="accent1"/>
            </a:solidFill>
            <a:round/>
          </a:ln>
          <a:effectLst/>
        </c:spPr>
        <c:marker>
          <c:symbol val="none"/>
        </c:marker>
      </c:pivotFmt>
      <c:pivotFmt>
        <c:idx val="121"/>
        <c:spPr>
          <a:solidFill>
            <a:schemeClr val="accent1"/>
          </a:solidFill>
          <a:ln w="28575" cap="rnd">
            <a:solidFill>
              <a:schemeClr val="accent1"/>
            </a:solidFill>
            <a:round/>
          </a:ln>
          <a:effectLst/>
        </c:spPr>
        <c:marker>
          <c:symbol val="none"/>
        </c:marker>
      </c:pivotFmt>
      <c:pivotFmt>
        <c:idx val="122"/>
        <c:spPr>
          <a:solidFill>
            <a:schemeClr val="accent1"/>
          </a:solidFill>
          <a:ln w="28575" cap="rnd">
            <a:solidFill>
              <a:schemeClr val="accent1"/>
            </a:solidFill>
            <a:round/>
          </a:ln>
          <a:effectLst/>
        </c:spPr>
        <c:marker>
          <c:symbol val="none"/>
        </c:marker>
      </c:pivotFmt>
      <c:pivotFmt>
        <c:idx val="123"/>
        <c:spPr>
          <a:solidFill>
            <a:schemeClr val="accent1"/>
          </a:solidFill>
          <a:ln w="28575" cap="rnd">
            <a:solidFill>
              <a:schemeClr val="accent1"/>
            </a:solidFill>
            <a:round/>
          </a:ln>
          <a:effectLst/>
        </c:spPr>
        <c:marker>
          <c:symbol val="none"/>
        </c:marker>
      </c:pivotFmt>
      <c:pivotFmt>
        <c:idx val="124"/>
        <c:spPr>
          <a:solidFill>
            <a:schemeClr val="accent1"/>
          </a:solidFill>
          <a:ln w="28575" cap="rnd">
            <a:solidFill>
              <a:schemeClr val="accent2"/>
            </a:solidFill>
            <a:round/>
          </a:ln>
          <a:effectLst/>
        </c:spPr>
        <c:marker>
          <c:symbol val="none"/>
        </c:marker>
      </c:pivotFmt>
      <c:pivotFmt>
        <c:idx val="125"/>
        <c:spPr>
          <a:solidFill>
            <a:schemeClr val="accent1"/>
          </a:solidFill>
          <a:ln w="28575" cap="rnd">
            <a:solidFill>
              <a:schemeClr val="accent2"/>
            </a:solidFill>
            <a:round/>
          </a:ln>
          <a:effectLst/>
        </c:spPr>
        <c:marker>
          <c:symbol val="none"/>
        </c:marker>
      </c:pivotFmt>
      <c:pivotFmt>
        <c:idx val="126"/>
        <c:spPr>
          <a:solidFill>
            <a:schemeClr val="accent1"/>
          </a:solidFill>
          <a:ln w="28575" cap="rnd">
            <a:solidFill>
              <a:schemeClr val="accent2"/>
            </a:solidFill>
            <a:round/>
          </a:ln>
          <a:effectLst/>
        </c:spPr>
        <c:marker>
          <c:symbol val="none"/>
        </c:marker>
      </c:pivotFmt>
      <c:pivotFmt>
        <c:idx val="127"/>
        <c:spPr>
          <a:solidFill>
            <a:schemeClr val="accent1"/>
          </a:solidFill>
          <a:ln w="28575" cap="rnd">
            <a:solidFill>
              <a:schemeClr val="accent2"/>
            </a:solidFill>
            <a:round/>
          </a:ln>
          <a:effectLst/>
        </c:spPr>
        <c:marker>
          <c:symbol val="none"/>
        </c:marker>
      </c:pivotFmt>
      <c:pivotFmt>
        <c:idx val="128"/>
        <c:spPr>
          <a:solidFill>
            <a:schemeClr val="accent1"/>
          </a:solidFill>
          <a:ln w="28575" cap="rnd">
            <a:solidFill>
              <a:schemeClr val="accent2"/>
            </a:solidFill>
            <a:round/>
          </a:ln>
          <a:effectLst/>
        </c:spPr>
        <c:marker>
          <c:symbol val="none"/>
        </c:marker>
      </c:pivotFmt>
      <c:pivotFmt>
        <c:idx val="129"/>
        <c:spPr>
          <a:solidFill>
            <a:schemeClr val="accent1"/>
          </a:solidFill>
          <a:ln w="28575" cap="rnd">
            <a:solidFill>
              <a:schemeClr val="accent1"/>
            </a:solidFill>
            <a:round/>
          </a:ln>
          <a:effectLst/>
        </c:spPr>
        <c:marker>
          <c:symbol val="none"/>
        </c:marker>
      </c:pivotFmt>
      <c:pivotFmt>
        <c:idx val="130"/>
        <c:spPr>
          <a:solidFill>
            <a:schemeClr val="accent1"/>
          </a:solidFill>
          <a:ln w="28575" cap="rnd">
            <a:solidFill>
              <a:schemeClr val="accent1"/>
            </a:solidFill>
            <a:round/>
          </a:ln>
          <a:effectLst/>
        </c:spPr>
        <c:marker>
          <c:symbol val="none"/>
        </c:marker>
      </c:pivotFmt>
      <c:pivotFmt>
        <c:idx val="131"/>
        <c:spPr>
          <a:solidFill>
            <a:schemeClr val="accent1"/>
          </a:solidFill>
          <a:ln w="28575" cap="rnd">
            <a:solidFill>
              <a:schemeClr val="accent2"/>
            </a:solidFill>
            <a:round/>
          </a:ln>
          <a:effectLst/>
        </c:spPr>
        <c:marker>
          <c:symbol val="none"/>
        </c:marker>
      </c:pivotFmt>
      <c:pivotFmt>
        <c:idx val="132"/>
        <c:spPr>
          <a:solidFill>
            <a:schemeClr val="accent1"/>
          </a:solidFill>
          <a:ln w="28575" cap="rnd">
            <a:solidFill>
              <a:schemeClr val="accent2"/>
            </a:solidFill>
            <a:round/>
          </a:ln>
          <a:effectLst/>
        </c:spPr>
        <c:marker>
          <c:symbol val="none"/>
        </c:marker>
      </c:pivotFmt>
      <c:pivotFmt>
        <c:idx val="133"/>
        <c:spPr>
          <a:solidFill>
            <a:schemeClr val="accent1"/>
          </a:solidFill>
          <a:ln w="28575" cap="rnd">
            <a:solidFill>
              <a:schemeClr val="accent2"/>
            </a:solidFill>
            <a:round/>
          </a:ln>
          <a:effectLst/>
        </c:spPr>
        <c:marker>
          <c:symbol val="none"/>
        </c:marker>
      </c:pivotFmt>
      <c:pivotFmt>
        <c:idx val="134"/>
        <c:spPr>
          <a:solidFill>
            <a:schemeClr val="accent1"/>
          </a:solidFill>
          <a:ln w="28575" cap="rnd">
            <a:solidFill>
              <a:schemeClr val="accent2"/>
            </a:solidFill>
            <a:round/>
          </a:ln>
          <a:effectLst/>
        </c:spPr>
        <c:marker>
          <c:symbol val="none"/>
        </c:marker>
      </c:pivotFmt>
      <c:pivotFmt>
        <c:idx val="135"/>
        <c:spPr>
          <a:solidFill>
            <a:schemeClr val="accent1"/>
          </a:solidFill>
          <a:ln w="28575" cap="rnd">
            <a:solidFill>
              <a:schemeClr val="accent2"/>
            </a:solidFill>
            <a:round/>
          </a:ln>
          <a:effectLst/>
        </c:spPr>
        <c:marker>
          <c:symbol val="none"/>
        </c:marker>
      </c:pivotFmt>
    </c:pivotFmts>
    <c:plotArea>
      <c:layout>
        <c:manualLayout>
          <c:layoutTarget val="inner"/>
          <c:xMode val="edge"/>
          <c:yMode val="edge"/>
          <c:x val="0.12018314458265532"/>
          <c:y val="2.306494320043851E-2"/>
          <c:w val="0.86038594690226844"/>
          <c:h val="0.74908373186314747"/>
        </c:manualLayout>
      </c:layout>
      <c:lineChart>
        <c:grouping val="standard"/>
        <c:varyColors val="0"/>
        <c:ser>
          <c:idx val="0"/>
          <c:order val="0"/>
          <c:tx>
            <c:strRef>
              <c:f>QR_Website_Visitors!$B$1</c:f>
              <c:strCache>
                <c:ptCount val="1"/>
                <c:pt idx="0">
                  <c:v>Goal</c:v>
                </c:pt>
              </c:strCache>
            </c:strRef>
          </c:tx>
          <c:spPr>
            <a:ln w="28575" cap="rnd">
              <a:solidFill>
                <a:schemeClr val="accent1"/>
              </a:solidFill>
              <a:prstDash val="dash"/>
              <a:round/>
            </a:ln>
            <a:effectLst/>
          </c:spPr>
          <c:marker>
            <c:symbol val="circle"/>
            <c:size val="5"/>
            <c:spPr>
              <a:solidFill>
                <a:schemeClr val="accent1"/>
              </a:solidFill>
              <a:ln w="9525">
                <a:solidFill>
                  <a:schemeClr val="accent1"/>
                </a:solidFill>
                <a:prstDash val="dash"/>
              </a:ln>
              <a:effectLst/>
            </c:spPr>
          </c:marker>
          <c:dLbls>
            <c:delete val="1"/>
          </c:dLbls>
          <c:cat>
            <c:multiLvlStrRef>
              <c:f>QR_Website_Visitors!$A$2:$A$9</c:f>
              <c:multiLvlStrCache>
                <c:ptCount val="5"/>
                <c:lvl>
                  <c:pt idx="0">
                    <c:v>Q4</c:v>
                  </c:pt>
                  <c:pt idx="1">
                    <c:v>Q1</c:v>
                  </c:pt>
                  <c:pt idx="2">
                    <c:v>Q2</c:v>
                  </c:pt>
                  <c:pt idx="3">
                    <c:v>Q3</c:v>
                  </c:pt>
                  <c:pt idx="4">
                    <c:v>Q4</c:v>
                  </c:pt>
                </c:lvl>
                <c:lvl>
                  <c:pt idx="0">
                    <c:v>2018</c:v>
                  </c:pt>
                  <c:pt idx="1">
                    <c:v>2019</c:v>
                  </c:pt>
                </c:lvl>
              </c:multiLvlStrCache>
            </c:multiLvlStrRef>
          </c:cat>
          <c:val>
            <c:numRef>
              <c:f>QR_Website_Visitors!$B$2:$B$9</c:f>
              <c:numCache>
                <c:formatCode>General</c:formatCode>
                <c:ptCount val="5"/>
                <c:pt idx="0">
                  <c:v>18201</c:v>
                </c:pt>
                <c:pt idx="1">
                  <c:v>19624</c:v>
                </c:pt>
                <c:pt idx="2">
                  <c:v>19551</c:v>
                </c:pt>
                <c:pt idx="3">
                  <c:v>20665</c:v>
                </c:pt>
                <c:pt idx="4">
                  <c:v>20858</c:v>
                </c:pt>
              </c:numCache>
            </c:numRef>
          </c:val>
          <c:smooth val="0"/>
          <c:extLst>
            <c:ext xmlns:c16="http://schemas.microsoft.com/office/drawing/2014/chart" uri="{C3380CC4-5D6E-409C-BE32-E72D297353CC}">
              <c16:uniqueId val="{00000000-8452-4601-AC5D-816FF7DC50BF}"/>
            </c:ext>
          </c:extLst>
        </c:ser>
        <c:ser>
          <c:idx val="1"/>
          <c:order val="1"/>
          <c:tx>
            <c:strRef>
              <c:f>QR_Website_Visitors!$C$1</c:f>
              <c:strCache>
                <c:ptCount val="1"/>
                <c:pt idx="0">
                  <c:v>Website Visitors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Pt>
            <c:idx val="0"/>
            <c:marker>
              <c:symbol val="circle"/>
              <c:size val="5"/>
              <c:spPr>
                <a:solidFill>
                  <a:schemeClr val="accent2"/>
                </a:solidFill>
                <a:ln w="9525">
                  <a:solidFill>
                    <a:schemeClr val="accent2"/>
                  </a:solidFill>
                </a:ln>
                <a:effectLst/>
              </c:spPr>
            </c:marker>
            <c:bubble3D val="0"/>
            <c:extLst>
              <c:ext xmlns:c16="http://schemas.microsoft.com/office/drawing/2014/chart" uri="{C3380CC4-5D6E-409C-BE32-E72D297353CC}">
                <c16:uniqueId val="{00000001-8452-4601-AC5D-816FF7DC50BF}"/>
              </c:ext>
            </c:extLst>
          </c:dPt>
          <c:dPt>
            <c:idx val="1"/>
            <c:marker>
              <c:symbol val="circle"/>
              <c:size val="5"/>
              <c:spPr>
                <a:solidFill>
                  <a:schemeClr val="accent2"/>
                </a:solidFill>
                <a:ln w="9525">
                  <a:solidFill>
                    <a:schemeClr val="accent2"/>
                  </a:solidFill>
                </a:ln>
                <a:effectLst/>
              </c:spPr>
            </c:marker>
            <c:bubble3D val="0"/>
            <c:extLst>
              <c:ext xmlns:c16="http://schemas.microsoft.com/office/drawing/2014/chart" uri="{C3380CC4-5D6E-409C-BE32-E72D297353CC}">
                <c16:uniqueId val="{00000002-8452-4601-AC5D-816FF7DC50BF}"/>
              </c:ext>
            </c:extLst>
          </c:dPt>
          <c:dPt>
            <c:idx val="2"/>
            <c:marker>
              <c:symbol val="circle"/>
              <c:size val="5"/>
              <c:spPr>
                <a:solidFill>
                  <a:schemeClr val="accent2"/>
                </a:solidFill>
                <a:ln w="9525">
                  <a:solidFill>
                    <a:schemeClr val="accent2"/>
                  </a:solidFill>
                </a:ln>
                <a:effectLst/>
              </c:spPr>
            </c:marker>
            <c:bubble3D val="0"/>
            <c:extLst>
              <c:ext xmlns:c16="http://schemas.microsoft.com/office/drawing/2014/chart" uri="{C3380CC4-5D6E-409C-BE32-E72D297353CC}">
                <c16:uniqueId val="{00000003-8452-4601-AC5D-816FF7DC50BF}"/>
              </c:ext>
            </c:extLst>
          </c:dPt>
          <c:dPt>
            <c:idx val="3"/>
            <c:marker>
              <c:symbol val="circle"/>
              <c:size val="5"/>
              <c:spPr>
                <a:solidFill>
                  <a:schemeClr val="accent2"/>
                </a:solidFill>
                <a:ln w="9525">
                  <a:solidFill>
                    <a:schemeClr val="accent2"/>
                  </a:solidFill>
                </a:ln>
                <a:effectLst/>
              </c:spPr>
            </c:marker>
            <c:bubble3D val="0"/>
            <c:extLst>
              <c:ext xmlns:c16="http://schemas.microsoft.com/office/drawing/2014/chart" uri="{C3380CC4-5D6E-409C-BE32-E72D297353CC}">
                <c16:uniqueId val="{00000004-8452-4601-AC5D-816FF7DC50BF}"/>
              </c:ext>
            </c:extLst>
          </c:dPt>
          <c:dPt>
            <c:idx val="4"/>
            <c:marker>
              <c:symbol val="circle"/>
              <c:size val="5"/>
              <c:spPr>
                <a:solidFill>
                  <a:schemeClr val="accent2"/>
                </a:solidFill>
                <a:ln w="9525">
                  <a:solidFill>
                    <a:schemeClr val="accent2"/>
                  </a:solidFill>
                </a:ln>
                <a:effectLst/>
              </c:spPr>
            </c:marker>
            <c:bubble3D val="0"/>
            <c:extLst>
              <c:ext xmlns:c16="http://schemas.microsoft.com/office/drawing/2014/chart" uri="{C3380CC4-5D6E-409C-BE32-E72D297353CC}">
                <c16:uniqueId val="{00000005-8452-4601-AC5D-816FF7DC50BF}"/>
              </c:ext>
            </c:extLst>
          </c:dPt>
          <c:dPt>
            <c:idx val="5"/>
            <c:marker>
              <c:symbol val="circle"/>
              <c:size val="5"/>
              <c:spPr>
                <a:solidFill>
                  <a:schemeClr val="accent2"/>
                </a:solidFill>
                <a:ln w="9525">
                  <a:solidFill>
                    <a:schemeClr val="accent2"/>
                  </a:solidFill>
                </a:ln>
                <a:effectLst/>
              </c:spPr>
            </c:marker>
            <c:bubble3D val="0"/>
            <c:extLst>
              <c:ext xmlns:c16="http://schemas.microsoft.com/office/drawing/2014/chart" uri="{C3380CC4-5D6E-409C-BE32-E72D297353CC}">
                <c16:uniqueId val="{00000006-8452-4601-AC5D-816FF7DC50BF}"/>
              </c:ext>
            </c:extLst>
          </c:dPt>
          <c:dPt>
            <c:idx val="6"/>
            <c:marker>
              <c:symbol val="circle"/>
              <c:size val="5"/>
              <c:spPr>
                <a:solidFill>
                  <a:schemeClr val="accent2"/>
                </a:solidFill>
                <a:ln w="9525">
                  <a:solidFill>
                    <a:schemeClr val="accent2"/>
                  </a:solidFill>
                </a:ln>
                <a:effectLst/>
              </c:spPr>
            </c:marker>
            <c:bubble3D val="0"/>
            <c:extLst>
              <c:ext xmlns:c16="http://schemas.microsoft.com/office/drawing/2014/chart" uri="{C3380CC4-5D6E-409C-BE32-E72D297353CC}">
                <c16:uniqueId val="{00000007-8452-4601-AC5D-816FF7DC50BF}"/>
              </c:ext>
            </c:extLst>
          </c:dPt>
          <c:dPt>
            <c:idx val="7"/>
            <c:marker>
              <c:symbol val="circle"/>
              <c:size val="5"/>
              <c:spPr>
                <a:solidFill>
                  <a:schemeClr val="accent2"/>
                </a:solidFill>
                <a:ln w="9525">
                  <a:solidFill>
                    <a:schemeClr val="accent2"/>
                  </a:solidFill>
                </a:ln>
                <a:effectLst/>
              </c:spPr>
            </c:marker>
            <c:bubble3D val="0"/>
            <c:extLst>
              <c:ext xmlns:c16="http://schemas.microsoft.com/office/drawing/2014/chart" uri="{C3380CC4-5D6E-409C-BE32-E72D297353CC}">
                <c16:uniqueId val="{00000008-8452-4601-AC5D-816FF7DC50BF}"/>
              </c:ext>
            </c:extLst>
          </c:dPt>
          <c:dLbls>
            <c:dLbl>
              <c:idx val="0"/>
              <c:delete val="1"/>
              <c:extLst>
                <c:ext xmlns:c15="http://schemas.microsoft.com/office/drawing/2012/chart" uri="{CE6537A1-D6FC-4f65-9D91-7224C49458BB}"/>
                <c:ext xmlns:c16="http://schemas.microsoft.com/office/drawing/2014/chart" uri="{C3380CC4-5D6E-409C-BE32-E72D297353CC}">
                  <c16:uniqueId val="{00000001-8452-4601-AC5D-816FF7DC50BF}"/>
                </c:ext>
              </c:extLst>
            </c:dLbl>
            <c:dLbl>
              <c:idx val="1"/>
              <c:delete val="1"/>
              <c:extLst>
                <c:ext xmlns:c15="http://schemas.microsoft.com/office/drawing/2012/chart" uri="{CE6537A1-D6FC-4f65-9D91-7224C49458BB}"/>
                <c:ext xmlns:c16="http://schemas.microsoft.com/office/drawing/2014/chart" uri="{C3380CC4-5D6E-409C-BE32-E72D297353CC}">
                  <c16:uniqueId val="{00000002-8452-4601-AC5D-816FF7DC50BF}"/>
                </c:ext>
              </c:extLst>
            </c:dLbl>
            <c:dLbl>
              <c:idx val="2"/>
              <c:delete val="1"/>
              <c:extLst>
                <c:ext xmlns:c15="http://schemas.microsoft.com/office/drawing/2012/chart" uri="{CE6537A1-D6FC-4f65-9D91-7224C49458BB}"/>
                <c:ext xmlns:c16="http://schemas.microsoft.com/office/drawing/2014/chart" uri="{C3380CC4-5D6E-409C-BE32-E72D297353CC}">
                  <c16:uniqueId val="{00000003-8452-4601-AC5D-816FF7DC50BF}"/>
                </c:ext>
              </c:extLst>
            </c:dLbl>
            <c:dLbl>
              <c:idx val="3"/>
              <c:layout>
                <c:manualLayout>
                  <c:x val="-4.9119333384297935E-2"/>
                  <c:y val="-8.7953584448201838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8452-4601-AC5D-816FF7DC50BF}"/>
                </c:ext>
              </c:extLst>
            </c:dLbl>
            <c:dLbl>
              <c:idx val="4"/>
              <c:layout>
                <c:manualLayout>
                  <c:x val="-1.0284381927987259E-2"/>
                  <c:y val="-4.1913602893195942E-2"/>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8452-4601-AC5D-816FF7DC50BF}"/>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QR_Website_Visitors!$A$2:$A$9</c:f>
              <c:multiLvlStrCache>
                <c:ptCount val="5"/>
                <c:lvl>
                  <c:pt idx="0">
                    <c:v>Q4</c:v>
                  </c:pt>
                  <c:pt idx="1">
                    <c:v>Q1</c:v>
                  </c:pt>
                  <c:pt idx="2">
                    <c:v>Q2</c:v>
                  </c:pt>
                  <c:pt idx="3">
                    <c:v>Q3</c:v>
                  </c:pt>
                  <c:pt idx="4">
                    <c:v>Q4</c:v>
                  </c:pt>
                </c:lvl>
                <c:lvl>
                  <c:pt idx="0">
                    <c:v>2018</c:v>
                  </c:pt>
                  <c:pt idx="1">
                    <c:v>2019</c:v>
                  </c:pt>
                </c:lvl>
              </c:multiLvlStrCache>
            </c:multiLvlStrRef>
          </c:cat>
          <c:val>
            <c:numRef>
              <c:f>QR_Website_Visitors!$C$2:$C$9</c:f>
              <c:numCache>
                <c:formatCode>General</c:formatCode>
                <c:ptCount val="5"/>
                <c:pt idx="0">
                  <c:v>19221</c:v>
                </c:pt>
                <c:pt idx="1">
                  <c:v>19085</c:v>
                </c:pt>
                <c:pt idx="2">
                  <c:v>19076</c:v>
                </c:pt>
                <c:pt idx="3">
                  <c:v>18179</c:v>
                </c:pt>
                <c:pt idx="4">
                  <c:v>19652</c:v>
                </c:pt>
              </c:numCache>
            </c:numRef>
          </c:val>
          <c:smooth val="0"/>
          <c:extLst>
            <c:ext xmlns:c16="http://schemas.microsoft.com/office/drawing/2014/chart" uri="{C3380CC4-5D6E-409C-BE32-E72D297353CC}">
              <c16:uniqueId val="{00000009-8452-4601-AC5D-816FF7DC50BF}"/>
            </c:ext>
          </c:extLst>
        </c:ser>
        <c:dLbls>
          <c:dLblPos val="t"/>
          <c:showLegendKey val="0"/>
          <c:showVal val="1"/>
          <c:showCatName val="0"/>
          <c:showSerName val="0"/>
          <c:showPercent val="0"/>
          <c:showBubbleSize val="0"/>
        </c:dLbls>
        <c:marker val="1"/>
        <c:smooth val="0"/>
        <c:axId val="1936989104"/>
        <c:axId val="1936992432"/>
      </c:lineChart>
      <c:catAx>
        <c:axId val="1936989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mj-lt"/>
                <a:ea typeface="+mn-ea"/>
                <a:cs typeface="+mn-cs"/>
              </a:defRPr>
            </a:pPr>
            <a:endParaRPr lang="en-US"/>
          </a:p>
        </c:txPr>
        <c:crossAx val="1936992432"/>
        <c:crosses val="autoZero"/>
        <c:auto val="1"/>
        <c:lblAlgn val="ctr"/>
        <c:lblOffset val="100"/>
        <c:noMultiLvlLbl val="0"/>
      </c:catAx>
      <c:valAx>
        <c:axId val="193699243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mj-lt"/>
                <a:ea typeface="+mn-ea"/>
                <a:cs typeface="+mn-cs"/>
              </a:defRPr>
            </a:pPr>
            <a:endParaRPr lang="en-US"/>
          </a:p>
        </c:txPr>
        <c:crossAx val="1936989104"/>
        <c:crosses val="autoZero"/>
        <c:crossBetween val="between"/>
      </c:valAx>
      <c:spPr>
        <a:noFill/>
        <a:ln>
          <a:noFill/>
        </a:ln>
        <a:effectLst/>
      </c:spPr>
    </c:plotArea>
    <c:legend>
      <c:legendPos val="b"/>
      <c:layout>
        <c:manualLayout>
          <c:xMode val="edge"/>
          <c:yMode val="edge"/>
          <c:x val="0.3702832898314895"/>
          <c:y val="0.92250220411880202"/>
          <c:w val="0.30566743477453667"/>
          <c:h val="5.8320330965839058E-2"/>
        </c:manualLayout>
      </c:layout>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n-US"/>
        </a:p>
      </c:txPr>
    </c:legend>
    <c:plotVisOnly val="1"/>
    <c:dispBlanksAs val="span"/>
    <c:showDLblsOverMax val="0"/>
  </c:chart>
  <c:spPr>
    <a:noFill/>
    <a:ln>
      <a:noFill/>
    </a:ln>
    <a:effectLst/>
  </c:spPr>
  <c:txPr>
    <a:bodyPr/>
    <a:lstStyle/>
    <a:p>
      <a:pPr>
        <a:defRPr sz="1400">
          <a:solidFill>
            <a:sysClr val="windowText" lastClr="000000"/>
          </a:solidFill>
        </a:defRPr>
      </a:pPr>
      <a:endParaRPr lang="en-US"/>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[DM_Social_Media.xlsx]QR_YouTube_Combined_Videos!PivotTable1</c:name>
    <c:fmtId val="33"/>
  </c:pivotSource>
  <c:chart>
    <c:autoTitleDeleted val="1"/>
    <c:pivotFmts>
      <c:pivotFmt>
        <c:idx val="0"/>
        <c:spPr>
          <a:solidFill>
            <a:schemeClr val="accent1"/>
          </a:solidFill>
          <a:ln w="28575" cap="rnd">
            <a:solidFill>
              <a:schemeClr val="accent1"/>
            </a:solidFill>
            <a:round/>
          </a:ln>
          <a:effectLst/>
        </c:spPr>
        <c:marker>
          <c:symbol val="none"/>
        </c:marker>
      </c:pivotFmt>
      <c:pivotFmt>
        <c:idx val="1"/>
        <c:spPr>
          <a:solidFill>
            <a:schemeClr val="accent1"/>
          </a:solidFill>
          <a:ln w="28575" cap="rnd">
            <a:solidFill>
              <a:schemeClr val="accent1"/>
            </a:solidFill>
            <a:round/>
          </a:ln>
          <a:effectLst/>
        </c:spPr>
        <c:marker>
          <c:symbol val="none"/>
        </c:marker>
      </c:pivotFmt>
      <c:pivotFmt>
        <c:idx val="2"/>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3"/>
        <c:spPr>
          <a:solidFill>
            <a:schemeClr val="accent1"/>
          </a:solidFill>
          <a:ln w="28575" cap="rnd">
            <a:solidFill>
              <a:schemeClr val="accent1"/>
            </a:solidFill>
            <a:prstDash val="lgDash"/>
            <a:round/>
          </a:ln>
          <a:effectLst/>
        </c:spPr>
        <c:marker>
          <c:symbol val="circle"/>
          <c:size val="5"/>
          <c:spPr>
            <a:solidFill>
              <a:schemeClr val="accent1"/>
            </a:solidFill>
            <a:ln w="9525">
              <a:solidFill>
                <a:schemeClr val="accent1"/>
              </a:solidFill>
            </a:ln>
            <a:effectLst/>
          </c:spPr>
        </c:marker>
      </c:pivotFmt>
      <c:pivotFmt>
        <c:idx val="4"/>
        <c:spPr>
          <a:solidFill>
            <a:schemeClr val="accent1"/>
          </a:solidFill>
          <a:ln w="28575" cap="rnd">
            <a:solidFill>
              <a:schemeClr val="accent1"/>
            </a:solidFill>
            <a:prstDash val="lgDash"/>
            <a:round/>
          </a:ln>
          <a:effectLst/>
        </c:spPr>
        <c:marker>
          <c:symbol val="circle"/>
          <c:size val="5"/>
          <c:spPr>
            <a:solidFill>
              <a:schemeClr val="accent1"/>
            </a:solidFill>
            <a:ln w="9525">
              <a:solidFill>
                <a:schemeClr val="accent1"/>
              </a:solidFill>
              <a:prstDash val="lgDash"/>
            </a:ln>
            <a:effectLst/>
          </c:spPr>
        </c:marker>
      </c:pivotFmt>
      <c:pivotFmt>
        <c:idx val="5"/>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6"/>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7"/>
        <c:spPr>
          <a:solidFill>
            <a:schemeClr val="accent1"/>
          </a:solidFill>
          <a:ln w="28575" cap="rnd">
            <a:solidFill>
              <a:schemeClr val="accent1"/>
            </a:solidFill>
            <a:prstDash val="dash"/>
            <a:round/>
          </a:ln>
          <a:effectLst/>
        </c:spPr>
        <c:marker>
          <c:symbol val="circle"/>
          <c:size val="5"/>
          <c:spPr>
            <a:solidFill>
              <a:schemeClr val="accent1"/>
            </a:solidFill>
            <a:ln w="9525">
              <a:solidFill>
                <a:schemeClr val="accent1"/>
              </a:solidFill>
            </a:ln>
            <a:effectLst/>
          </c:spPr>
        </c:marker>
      </c:pivotFmt>
      <c:pivotFmt>
        <c:idx val="8"/>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9"/>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prstDash val="dash"/>
            </a:ln>
            <a:effectLst/>
          </c:spPr>
        </c:marker>
      </c:pivotFmt>
      <c:pivotFmt>
        <c:idx val="10"/>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1"/>
        <c:spPr>
          <a:solidFill>
            <a:schemeClr val="accent1"/>
          </a:solidFill>
          <a:ln w="28575" cap="rnd">
            <a:solidFill>
              <a:schemeClr val="accent1"/>
            </a:solidFill>
            <a:round/>
          </a:ln>
          <a:effectLst/>
        </c:spPr>
        <c:marker>
          <c:spPr>
            <a:solidFill>
              <a:schemeClr val="accent1"/>
            </a:solidFill>
            <a:ln w="9525">
              <a:solidFill>
                <a:schemeClr val="accent1"/>
              </a:solidFill>
            </a:ln>
            <a:effectLst/>
          </c:spPr>
        </c:marker>
      </c:pivotFmt>
      <c:pivotFmt>
        <c:idx val="12"/>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3"/>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4"/>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5"/>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pivotFmt>
      <c:pivotFmt>
        <c:idx val="16"/>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7"/>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8"/>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pivotFmt>
      <c:pivotFmt>
        <c:idx val="19"/>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20"/>
        <c:spPr>
          <a:solidFill>
            <a:schemeClr val="accent1"/>
          </a:solidFill>
          <a:ln w="28575" cap="rnd">
            <a:solidFill>
              <a:schemeClr val="accent1"/>
            </a:solidFill>
            <a:round/>
          </a:ln>
          <a:effectLst/>
        </c:spPr>
        <c:marker>
          <c:symbol val="circle"/>
          <c:size val="5"/>
          <c:spPr>
            <a:solidFill>
              <a:schemeClr val="accent2"/>
            </a:solidFill>
            <a:ln w="9525">
              <a:solidFill>
                <a:schemeClr val="accent2"/>
              </a:solidFill>
            </a:ln>
            <a:effectLst/>
          </c:spPr>
        </c:marker>
      </c:pivotFmt>
    </c:pivotFmts>
    <c:plotArea>
      <c:layout>
        <c:manualLayout>
          <c:layoutTarget val="inner"/>
          <c:xMode val="edge"/>
          <c:yMode val="edge"/>
          <c:x val="0.1239965561645477"/>
          <c:y val="7.9456574478408537E-2"/>
          <c:w val="0.84919618390457174"/>
          <c:h val="0.70199675561388164"/>
        </c:manualLayout>
      </c:layout>
      <c:lineChart>
        <c:grouping val="standard"/>
        <c:varyColors val="0"/>
        <c:ser>
          <c:idx val="0"/>
          <c:order val="0"/>
          <c:tx>
            <c:strRef>
              <c:f>QR_YouTube_Combined_Videos!$B$1</c:f>
              <c:strCache>
                <c:ptCount val="1"/>
                <c:pt idx="0">
                  <c:v>Goal</c:v>
                </c:pt>
              </c:strCache>
            </c:strRef>
          </c:tx>
          <c:spPr>
            <a:ln w="28575" cap="rnd">
              <a:solidFill>
                <a:schemeClr val="accent1"/>
              </a:solidFill>
              <a:prstDash val="dash"/>
              <a:round/>
            </a:ln>
            <a:effectLst/>
          </c:spPr>
          <c:marker>
            <c:symbol val="circle"/>
            <c:size val="5"/>
            <c:spPr>
              <a:solidFill>
                <a:schemeClr val="accent1"/>
              </a:solidFill>
              <a:ln w="9525">
                <a:solidFill>
                  <a:schemeClr val="accent1"/>
                </a:solidFill>
                <a:prstDash val="dash"/>
              </a:ln>
              <a:effectLst/>
            </c:spPr>
          </c:marker>
          <c:cat>
            <c:multiLvlStrRef>
              <c:f>QR_YouTube_Combined_Videos!$A$2:$A$8</c:f>
              <c:multiLvlStrCache>
                <c:ptCount val="5"/>
                <c:lvl>
                  <c:pt idx="0">
                    <c:v>Q4</c:v>
                  </c:pt>
                  <c:pt idx="1">
                    <c:v>Q1</c:v>
                  </c:pt>
                  <c:pt idx="2">
                    <c:v>Q2</c:v>
                  </c:pt>
                  <c:pt idx="3">
                    <c:v>Q3</c:v>
                  </c:pt>
                  <c:pt idx="4">
                    <c:v>Q4</c:v>
                  </c:pt>
                </c:lvl>
                <c:lvl>
                  <c:pt idx="0">
                    <c:v>2018</c:v>
                  </c:pt>
                  <c:pt idx="1">
                    <c:v>2019</c:v>
                  </c:pt>
                </c:lvl>
              </c:multiLvlStrCache>
            </c:multiLvlStrRef>
          </c:cat>
          <c:val>
            <c:numRef>
              <c:f>QR_YouTube_Combined_Videos!$B$2:$B$8</c:f>
              <c:numCache>
                <c:formatCode>General</c:formatCode>
                <c:ptCount val="5"/>
                <c:pt idx="0">
                  <c:v>25622</c:v>
                </c:pt>
                <c:pt idx="1">
                  <c:v>27191</c:v>
                </c:pt>
                <c:pt idx="2">
                  <c:v>28855</c:v>
                </c:pt>
                <c:pt idx="3">
                  <c:v>30621</c:v>
                </c:pt>
                <c:pt idx="4">
                  <c:v>32495</c:v>
                </c:pt>
              </c:numCache>
            </c:numRef>
          </c:val>
          <c:smooth val="0"/>
          <c:extLst>
            <c:ext xmlns:c16="http://schemas.microsoft.com/office/drawing/2014/chart" uri="{C3380CC4-5D6E-409C-BE32-E72D297353CC}">
              <c16:uniqueId val="{00000000-05AE-47DA-9CDB-96B63C702C5E}"/>
            </c:ext>
          </c:extLst>
        </c:ser>
        <c:ser>
          <c:idx val="1"/>
          <c:order val="1"/>
          <c:tx>
            <c:strRef>
              <c:f>QR_YouTube_Combined_Videos!$C$1</c:f>
              <c:strCache>
                <c:ptCount val="1"/>
                <c:pt idx="0">
                  <c:v>Combined YouTube Video Views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4-05AE-47DA-9CDB-96B63C702C5E}"/>
                </c:ext>
              </c:extLst>
            </c:dLbl>
            <c:dLbl>
              <c:idx val="1"/>
              <c:delete val="1"/>
              <c:extLst>
                <c:ext xmlns:c15="http://schemas.microsoft.com/office/drawing/2012/chart" uri="{CE6537A1-D6FC-4f65-9D91-7224C49458BB}"/>
                <c:ext xmlns:c16="http://schemas.microsoft.com/office/drawing/2014/chart" uri="{C3380CC4-5D6E-409C-BE32-E72D297353CC}">
                  <c16:uniqueId val="{00000003-05AE-47DA-9CDB-96B63C702C5E}"/>
                </c:ext>
              </c:extLst>
            </c:dLbl>
            <c:dLbl>
              <c:idx val="2"/>
              <c:delete val="1"/>
              <c:extLst>
                <c:ext xmlns:c15="http://schemas.microsoft.com/office/drawing/2012/chart" uri="{CE6537A1-D6FC-4f65-9D91-7224C49458BB}"/>
                <c:ext xmlns:c16="http://schemas.microsoft.com/office/drawing/2014/chart" uri="{C3380CC4-5D6E-409C-BE32-E72D297353CC}">
                  <c16:uniqueId val="{00000002-05AE-47DA-9CDB-96B63C702C5E}"/>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QR_YouTube_Combined_Videos!$A$2:$A$8</c:f>
              <c:multiLvlStrCache>
                <c:ptCount val="5"/>
                <c:lvl>
                  <c:pt idx="0">
                    <c:v>Q4</c:v>
                  </c:pt>
                  <c:pt idx="1">
                    <c:v>Q1</c:v>
                  </c:pt>
                  <c:pt idx="2">
                    <c:v>Q2</c:v>
                  </c:pt>
                  <c:pt idx="3">
                    <c:v>Q3</c:v>
                  </c:pt>
                  <c:pt idx="4">
                    <c:v>Q4</c:v>
                  </c:pt>
                </c:lvl>
                <c:lvl>
                  <c:pt idx="0">
                    <c:v>2018</c:v>
                  </c:pt>
                  <c:pt idx="1">
                    <c:v>2019</c:v>
                  </c:pt>
                </c:lvl>
              </c:multiLvlStrCache>
            </c:multiLvlStrRef>
          </c:cat>
          <c:val>
            <c:numRef>
              <c:f>QR_YouTube_Combined_Videos!$C$2:$C$8</c:f>
              <c:numCache>
                <c:formatCode>General</c:formatCode>
                <c:ptCount val="5"/>
                <c:pt idx="0">
                  <c:v>27749</c:v>
                </c:pt>
                <c:pt idx="1">
                  <c:v>29105</c:v>
                </c:pt>
                <c:pt idx="2">
                  <c:v>30603</c:v>
                </c:pt>
                <c:pt idx="3">
                  <c:v>31768</c:v>
                </c:pt>
                <c:pt idx="4">
                  <c:v>32201</c:v>
                </c:pt>
              </c:numCache>
            </c:numRef>
          </c:val>
          <c:smooth val="0"/>
          <c:extLst>
            <c:ext xmlns:c16="http://schemas.microsoft.com/office/drawing/2014/chart" uri="{C3380CC4-5D6E-409C-BE32-E72D297353CC}">
              <c16:uniqueId val="{00000001-05AE-47DA-9CDB-96B63C702C5E}"/>
            </c:ext>
          </c:extLst>
        </c:ser>
        <c:dLbls>
          <c:showLegendKey val="0"/>
          <c:showVal val="0"/>
          <c:showCatName val="0"/>
          <c:showSerName val="0"/>
          <c:showPercent val="0"/>
          <c:showBubbleSize val="0"/>
        </c:dLbls>
        <c:marker val="1"/>
        <c:smooth val="0"/>
        <c:axId val="824566832"/>
        <c:axId val="824575984"/>
      </c:lineChart>
      <c:catAx>
        <c:axId val="824566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j-lt"/>
                <a:ea typeface="+mn-ea"/>
                <a:cs typeface="+mn-cs"/>
              </a:defRPr>
            </a:pPr>
            <a:endParaRPr lang="en-US"/>
          </a:p>
        </c:txPr>
        <c:crossAx val="824575984"/>
        <c:crosses val="autoZero"/>
        <c:auto val="1"/>
        <c:lblAlgn val="ctr"/>
        <c:lblOffset val="100"/>
        <c:noMultiLvlLbl val="0"/>
      </c:catAx>
      <c:valAx>
        <c:axId val="824575984"/>
        <c:scaling>
          <c:orientation val="minMax"/>
          <c:min val="200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ysClr val="windowText" lastClr="000000"/>
                </a:solidFill>
                <a:latin typeface="+mj-lt"/>
                <a:ea typeface="+mn-ea"/>
                <a:cs typeface="+mn-cs"/>
              </a:defRPr>
            </a:pPr>
            <a:endParaRPr lang="en-US"/>
          </a:p>
        </c:txPr>
        <c:crossAx val="824566832"/>
        <c:crosses val="autoZero"/>
        <c:crossBetween val="between"/>
      </c:valAx>
      <c:spPr>
        <a:noFill/>
        <a:ln>
          <a:noFill/>
        </a:ln>
        <a:effectLst/>
      </c:spPr>
    </c:plotArea>
    <c:legend>
      <c:legendPos val="b"/>
      <c:layout>
        <c:manualLayout>
          <c:xMode val="edge"/>
          <c:yMode val="edge"/>
          <c:x val="0.34947619744927794"/>
          <c:y val="0.94397327938174391"/>
          <c:w val="0.4461174525780795"/>
          <c:h val="4.2330229467339019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mj-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[DM_Corporate_Email_Subscribers_Email_Campaigns.xlsx]QR_Corporate_Email_Subscribers!PivotTable2</c:name>
    <c:fmtId val="35"/>
  </c:pivotSource>
  <c:chart>
    <c:autoTitleDeleted val="1"/>
    <c:pivotFmts>
      <c:pivotFmt>
        <c:idx val="0"/>
        <c:spPr>
          <a:solidFill>
            <a:schemeClr val="accent1"/>
          </a:solidFill>
          <a:ln>
            <a:noFill/>
          </a:ln>
          <a:effectLst/>
        </c:spPr>
        <c:marker>
          <c:spPr>
            <a:solidFill>
              <a:schemeClr val="accent1"/>
            </a:solidFill>
            <a:ln w="9525">
              <a:solidFill>
                <a:schemeClr val="accent1"/>
              </a:solidFill>
            </a:ln>
            <a:effectLst/>
          </c:spPr>
        </c:marker>
      </c:pivotFmt>
      <c:pivotFmt>
        <c:idx val="1"/>
        <c:spPr>
          <a:solidFill>
            <a:schemeClr val="accent1"/>
          </a:solidFill>
          <a:ln>
            <a:noFill/>
          </a:ln>
          <a:effectLst/>
        </c:spPr>
        <c:marker>
          <c:spPr>
            <a:solidFill>
              <a:schemeClr val="accent1"/>
            </a:solidFill>
            <a:ln w="9525">
              <a:solidFill>
                <a:schemeClr val="accent1"/>
              </a:solidFill>
            </a:ln>
            <a:effectLst/>
          </c:spPr>
        </c:marker>
      </c:pivotFmt>
      <c:pivotFmt>
        <c:idx val="2"/>
        <c:spPr>
          <a:solidFill>
            <a:schemeClr val="accent1"/>
          </a:solidFill>
          <a:ln w="28575" cap="rnd">
            <a:solidFill>
              <a:schemeClr val="accent1"/>
            </a:solidFill>
            <a:round/>
          </a:ln>
          <a:effectLst/>
        </c:spPr>
      </c:pivotFmt>
      <c:pivotFmt>
        <c:idx val="3"/>
        <c:spPr>
          <a:solidFill>
            <a:schemeClr val="accent1"/>
          </a:solidFill>
          <a:ln w="28575" cap="rnd">
            <a:solidFill>
              <a:schemeClr val="accent1"/>
            </a:solidFill>
            <a:round/>
          </a:ln>
          <a:effectLst/>
        </c:spPr>
      </c:pivotFmt>
      <c:pivotFmt>
        <c:idx val="4"/>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5"/>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6"/>
        <c:spPr>
          <a:solidFill>
            <a:schemeClr val="accent1"/>
          </a:solidFill>
          <a:ln>
            <a:noFill/>
          </a:ln>
          <a:effectLst/>
        </c:spPr>
        <c:marker>
          <c:symbol val="none"/>
        </c:marker>
      </c:pivotFmt>
      <c:pivotFmt>
        <c:idx val="7"/>
        <c:marker>
          <c:symbol val="circle"/>
          <c:size val="5"/>
        </c:marker>
      </c:pivotFmt>
      <c:pivotFmt>
        <c:idx val="8"/>
        <c:marker>
          <c:symbol val="none"/>
        </c:marker>
      </c:pivotFmt>
      <c:pivotFmt>
        <c:idx val="9"/>
        <c:spPr>
          <a:solidFill>
            <a:schemeClr val="accent1"/>
          </a:solidFill>
          <a:ln w="28575" cap="rnd">
            <a:solidFill>
              <a:schemeClr val="accent1"/>
            </a:solidFill>
            <a:round/>
          </a:ln>
          <a:effectLst/>
        </c:spPr>
      </c:pivotFmt>
      <c:pivotFmt>
        <c:idx val="10"/>
        <c:spPr>
          <a:solidFill>
            <a:schemeClr val="accent1"/>
          </a:solidFill>
          <a:ln w="28575" cap="rnd">
            <a:solidFill>
              <a:schemeClr val="accent1"/>
            </a:solidFill>
            <a:round/>
          </a:ln>
          <a:effectLst/>
        </c:spPr>
        <c:marker>
          <c:symbol val="none"/>
        </c:marker>
      </c:pivotFmt>
      <c:pivotFmt>
        <c:idx val="11"/>
        <c:spPr>
          <a:solidFill>
            <a:schemeClr val="accent1"/>
          </a:solidFill>
          <a:ln w="28575" cap="rnd">
            <a:solidFill>
              <a:schemeClr val="accent1"/>
            </a:solidFill>
            <a:round/>
          </a:ln>
          <a:effectLst/>
        </c:spPr>
        <c:marker>
          <c:symbol val="none"/>
        </c:marker>
      </c:pivotFmt>
      <c:pivotFmt>
        <c:idx val="12"/>
        <c:spPr>
          <a:solidFill>
            <a:schemeClr val="accent1"/>
          </a:solidFill>
          <a:ln w="28575" cap="rnd">
            <a:solidFill>
              <a:schemeClr val="accent1"/>
            </a:solidFill>
            <a:round/>
          </a:ln>
          <a:effectLst/>
        </c:spPr>
        <c:marker>
          <c:symbol val="none"/>
        </c:marker>
      </c:pivotFmt>
      <c:pivotFmt>
        <c:idx val="13"/>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4"/>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5"/>
        <c:spPr>
          <a:solidFill>
            <a:schemeClr val="accent1"/>
          </a:solidFill>
          <a:ln w="28575" cap="rnd">
            <a:solidFill>
              <a:schemeClr val="accent1"/>
            </a:solidFill>
            <a:round/>
          </a:ln>
          <a:effectLst/>
        </c:spPr>
      </c:pivotFmt>
      <c:pivotFmt>
        <c:idx val="16"/>
        <c:marker>
          <c:symbol val="none"/>
        </c:marker>
      </c:pivotFmt>
      <c:pivotFmt>
        <c:idx val="17"/>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8"/>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19"/>
        <c:marker>
          <c:symbol val="none"/>
        </c:marker>
      </c:pivotFmt>
      <c:pivotFmt>
        <c:idx val="20"/>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21"/>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22"/>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23"/>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24"/>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
        <c:idx val="25"/>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pivotFmt>
    </c:pivotFmts>
    <c:plotArea>
      <c:layout>
        <c:manualLayout>
          <c:layoutTarget val="inner"/>
          <c:xMode val="edge"/>
          <c:yMode val="edge"/>
          <c:x val="9.7173775153105865E-2"/>
          <c:y val="3.2267225117403313E-2"/>
          <c:w val="0.85734820647419063"/>
          <c:h val="0.76628555937912535"/>
        </c:manualLayout>
      </c:layout>
      <c:lineChart>
        <c:grouping val="standard"/>
        <c:varyColors val="0"/>
        <c:ser>
          <c:idx val="0"/>
          <c:order val="0"/>
          <c:tx>
            <c:strRef>
              <c:f>QR_Corporate_Email_Subscribers!$B$1</c:f>
              <c:strCache>
                <c:ptCount val="1"/>
                <c:pt idx="0">
                  <c:v>Total</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2-3155-4871-9B55-A1BA48C9E84D}"/>
                </c:ext>
              </c:extLst>
            </c:dLbl>
            <c:dLbl>
              <c:idx val="1"/>
              <c:delete val="1"/>
              <c:extLst>
                <c:ext xmlns:c15="http://schemas.microsoft.com/office/drawing/2012/chart" uri="{CE6537A1-D6FC-4f65-9D91-7224C49458BB}"/>
                <c:ext xmlns:c16="http://schemas.microsoft.com/office/drawing/2014/chart" uri="{C3380CC4-5D6E-409C-BE32-E72D297353CC}">
                  <c16:uniqueId val="{00000001-3155-4871-9B55-A1BA48C9E84D}"/>
                </c:ext>
              </c:extLst>
            </c:dLbl>
            <c:dLbl>
              <c:idx val="2"/>
              <c:delete val="1"/>
              <c:extLst>
                <c:ext xmlns:c15="http://schemas.microsoft.com/office/drawing/2012/chart" uri="{CE6537A1-D6FC-4f65-9D91-7224C49458BB}"/>
                <c:ext xmlns:c16="http://schemas.microsoft.com/office/drawing/2014/chart" uri="{C3380CC4-5D6E-409C-BE32-E72D297353CC}">
                  <c16:uniqueId val="{00000003-3155-4871-9B55-A1BA48C9E84D}"/>
                </c:ext>
              </c:extLst>
            </c:dLbl>
            <c:dLbl>
              <c:idx val="4"/>
              <c:layout>
                <c:manualLayout>
                  <c:x val="6.4617235345580783E-3"/>
                  <c:y val="-4.8545937991840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155-4871-9B55-A1BA48C9E84D}"/>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QR_Corporate_Email_Subscribers!$A$2:$A$9</c:f>
              <c:multiLvlStrCache>
                <c:ptCount val="5"/>
                <c:lvl>
                  <c:pt idx="0">
                    <c:v>Q4</c:v>
                  </c:pt>
                  <c:pt idx="1">
                    <c:v>Q1</c:v>
                  </c:pt>
                  <c:pt idx="2">
                    <c:v>Q2</c:v>
                  </c:pt>
                  <c:pt idx="3">
                    <c:v>Q3</c:v>
                  </c:pt>
                  <c:pt idx="4">
                    <c:v>Q4</c:v>
                  </c:pt>
                </c:lvl>
                <c:lvl>
                  <c:pt idx="0">
                    <c:v>2018</c:v>
                  </c:pt>
                  <c:pt idx="1">
                    <c:v>2019</c:v>
                  </c:pt>
                </c:lvl>
              </c:multiLvlStrCache>
            </c:multiLvlStrRef>
          </c:cat>
          <c:val>
            <c:numRef>
              <c:f>QR_Corporate_Email_Subscribers!$B$2:$B$9</c:f>
              <c:numCache>
                <c:formatCode>General</c:formatCode>
                <c:ptCount val="5"/>
                <c:pt idx="0">
                  <c:v>3216</c:v>
                </c:pt>
                <c:pt idx="1">
                  <c:v>3390</c:v>
                </c:pt>
                <c:pt idx="2">
                  <c:v>3467</c:v>
                </c:pt>
                <c:pt idx="3">
                  <c:v>3593</c:v>
                </c:pt>
                <c:pt idx="4">
                  <c:v>3695</c:v>
                </c:pt>
              </c:numCache>
            </c:numRef>
          </c:val>
          <c:smooth val="0"/>
          <c:extLst>
            <c:ext xmlns:c16="http://schemas.microsoft.com/office/drawing/2014/chart" uri="{C3380CC4-5D6E-409C-BE32-E72D297353CC}">
              <c16:uniqueId val="{00000000-3155-4871-9B55-A1BA48C9E84D}"/>
            </c:ext>
          </c:extLst>
        </c:ser>
        <c:dLbls>
          <c:dLblPos val="t"/>
          <c:showLegendKey val="0"/>
          <c:showVal val="1"/>
          <c:showCatName val="0"/>
          <c:showSerName val="0"/>
          <c:showPercent val="0"/>
          <c:showBubbleSize val="0"/>
        </c:dLbls>
        <c:marker val="1"/>
        <c:smooth val="0"/>
        <c:axId val="363894047"/>
        <c:axId val="363895711"/>
      </c:lineChart>
      <c:catAx>
        <c:axId val="3638940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j-lt"/>
                <a:ea typeface="+mn-ea"/>
                <a:cs typeface="+mn-cs"/>
              </a:defRPr>
            </a:pPr>
            <a:endParaRPr lang="en-US"/>
          </a:p>
        </c:txPr>
        <c:crossAx val="363895711"/>
        <c:crosses val="autoZero"/>
        <c:auto val="1"/>
        <c:lblAlgn val="ctr"/>
        <c:lblOffset val="100"/>
        <c:noMultiLvlLbl val="0"/>
      </c:catAx>
      <c:valAx>
        <c:axId val="363895711"/>
        <c:scaling>
          <c:orientation val="minMax"/>
          <c:min val="30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solidFill>
                <a:latin typeface="+mj-lt"/>
                <a:ea typeface="+mn-ea"/>
                <a:cs typeface="+mn-cs"/>
              </a:defRPr>
            </a:pPr>
            <a:endParaRPr lang="en-US"/>
          </a:p>
        </c:txPr>
        <c:crossAx val="363894047"/>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[DM_Social_Media.xlsx]QR_Social_Media_Followers!PivotTable1</c:name>
    <c:fmtId val="7"/>
  </c:pivotSource>
  <c:chart>
    <c:autoTitleDeleted val="0"/>
    <c:pivotFmts>
      <c:pivotFmt>
        <c:idx val="0"/>
        <c:spPr>
          <a:solidFill>
            <a:schemeClr val="accent1"/>
          </a:solidFill>
          <a:ln w="28575" cap="rnd">
            <a:solidFill>
              <a:schemeClr val="accent1"/>
            </a:solidFill>
            <a:round/>
          </a:ln>
          <a:effectLst/>
        </c:spPr>
        <c:marker>
          <c:symbol val="none"/>
        </c:marker>
      </c:pivotFmt>
      <c:pivotFmt>
        <c:idx val="1"/>
        <c:spPr>
          <a:solidFill>
            <a:schemeClr val="accent1"/>
          </a:solidFill>
          <a:ln w="28575" cap="rnd">
            <a:solidFill>
              <a:schemeClr val="accent1"/>
            </a:solidFill>
            <a:round/>
          </a:ln>
          <a:effectLst/>
        </c:spPr>
        <c:marker>
          <c:symbol val="none"/>
        </c:marker>
      </c:pivotFmt>
      <c:pivotFmt>
        <c:idx val="2"/>
        <c:spPr>
          <a:solidFill>
            <a:schemeClr val="accent1"/>
          </a:solidFill>
          <a:ln w="28575" cap="rnd">
            <a:solidFill>
              <a:schemeClr val="accent1"/>
            </a:solidFill>
            <a:round/>
          </a:ln>
          <a:effectLst/>
        </c:spPr>
        <c:marker>
          <c:symbol val="none"/>
        </c:marker>
      </c:pivotFmt>
      <c:pivotFmt>
        <c:idx val="3"/>
        <c:spPr>
          <a:solidFill>
            <a:schemeClr val="accent1"/>
          </a:solidFill>
          <a:ln w="28575" cap="rnd">
            <a:solidFill>
              <a:schemeClr val="accent1"/>
            </a:solidFill>
            <a:round/>
          </a:ln>
          <a:effectLst/>
        </c:spPr>
        <c:marker>
          <c:symbol val="none"/>
        </c:marker>
      </c:pivotFmt>
      <c:pivotFmt>
        <c:idx val="4"/>
        <c:spPr>
          <a:solidFill>
            <a:schemeClr val="accent1"/>
          </a:solidFill>
          <a:ln w="28575" cap="rnd">
            <a:solidFill>
              <a:schemeClr val="accent1"/>
            </a:solidFill>
            <a:round/>
          </a:ln>
          <a:effectLst/>
        </c:spPr>
        <c:marker>
          <c:symbol val="none"/>
        </c:marker>
      </c:pivotFmt>
      <c:pivotFmt>
        <c:idx val="5"/>
        <c:spPr>
          <a:solidFill>
            <a:schemeClr val="accent1"/>
          </a:solidFill>
          <a:ln w="28575" cap="rnd">
            <a:solidFill>
              <a:schemeClr val="accent1"/>
            </a:solidFill>
            <a:round/>
          </a:ln>
          <a:effectLst/>
        </c:spPr>
        <c:marker>
          <c:symbol val="none"/>
        </c:marker>
      </c:pivotFmt>
      <c:pivotFmt>
        <c:idx val="6"/>
        <c:spPr>
          <a:solidFill>
            <a:schemeClr val="accent1"/>
          </a:solidFill>
          <a:ln w="28575" cap="rnd">
            <a:solidFill>
              <a:schemeClr val="accent1"/>
            </a:solidFill>
            <a:round/>
          </a:ln>
          <a:effectLst/>
        </c:spPr>
        <c:marker>
          <c:symbol val="none"/>
        </c:marker>
      </c:pivotFmt>
      <c:pivotFmt>
        <c:idx val="7"/>
        <c:spPr>
          <a:solidFill>
            <a:schemeClr val="accent1"/>
          </a:solidFill>
          <a:ln w="28575" cap="rnd">
            <a:solidFill>
              <a:schemeClr val="accent1"/>
            </a:solidFill>
            <a:round/>
          </a:ln>
          <a:effectLst/>
        </c:spPr>
        <c:marker>
          <c:symbol val="none"/>
        </c:marker>
      </c:pivotFmt>
      <c:pivotFmt>
        <c:idx val="8"/>
        <c:spPr>
          <a:solidFill>
            <a:schemeClr val="accent1"/>
          </a:solidFill>
          <a:ln w="28575" cap="rnd">
            <a:solidFill>
              <a:schemeClr val="accent1"/>
            </a:solidFill>
            <a:round/>
          </a:ln>
          <a:effectLst/>
        </c:spPr>
        <c:marker>
          <c:symbol val="none"/>
        </c:marker>
      </c:pivotFmt>
      <c:pivotFmt>
        <c:idx val="9"/>
        <c:spPr>
          <a:solidFill>
            <a:schemeClr val="accent1"/>
          </a:solidFill>
          <a:ln w="28575" cap="rnd">
            <a:solidFill>
              <a:schemeClr val="accent1"/>
            </a:solidFill>
            <a:round/>
          </a:ln>
          <a:effectLst/>
        </c:spPr>
        <c:marker>
          <c:symbol val="none"/>
        </c:marker>
      </c:pivotFmt>
      <c:pivotFmt>
        <c:idx val="10"/>
        <c:spPr>
          <a:solidFill>
            <a:schemeClr val="accent1"/>
          </a:solidFill>
          <a:ln w="28575" cap="rnd">
            <a:solidFill>
              <a:schemeClr val="accent1"/>
            </a:solidFill>
            <a:round/>
          </a:ln>
          <a:effectLst/>
        </c:spPr>
        <c:marker>
          <c:symbol val="none"/>
        </c:marker>
      </c:pivotFmt>
      <c:pivotFmt>
        <c:idx val="11"/>
        <c:spPr>
          <a:solidFill>
            <a:schemeClr val="accent1"/>
          </a:solidFill>
          <a:ln w="28575" cap="rnd">
            <a:solidFill>
              <a:schemeClr val="accent1"/>
            </a:solidFill>
            <a:round/>
          </a:ln>
          <a:effectLst/>
        </c:spPr>
        <c:marker>
          <c:symbol val="none"/>
        </c:marker>
      </c:pivotFmt>
      <c:pivotFmt>
        <c:idx val="12"/>
        <c:spPr>
          <a:solidFill>
            <a:schemeClr val="accent1"/>
          </a:solidFill>
          <a:ln w="28575" cap="rnd">
            <a:solidFill>
              <a:schemeClr val="accent1"/>
            </a:solidFill>
            <a:round/>
          </a:ln>
          <a:effectLst/>
        </c:spPr>
        <c:marker>
          <c:symbol val="none"/>
        </c:marker>
      </c:pivotFmt>
      <c:pivotFmt>
        <c:idx val="13"/>
        <c:spPr>
          <a:solidFill>
            <a:schemeClr val="accent1"/>
          </a:solidFill>
          <a:ln w="28575" cap="rnd">
            <a:solidFill>
              <a:schemeClr val="accent1"/>
            </a:solidFill>
            <a:round/>
          </a:ln>
          <a:effectLst/>
        </c:spPr>
        <c:marker>
          <c:symbol val="none"/>
        </c:marker>
      </c:pivotFmt>
      <c:pivotFmt>
        <c:idx val="14"/>
        <c:spPr>
          <a:solidFill>
            <a:schemeClr val="accent1"/>
          </a:solidFill>
          <a:ln w="28575" cap="rnd">
            <a:solidFill>
              <a:schemeClr val="accent1"/>
            </a:solidFill>
            <a:round/>
          </a:ln>
          <a:effectLst/>
        </c:spPr>
        <c:marker>
          <c:symbol val="none"/>
        </c:marker>
      </c:pivotFmt>
      <c:pivotFmt>
        <c:idx val="15"/>
        <c:spPr>
          <a:solidFill>
            <a:schemeClr val="accent1"/>
          </a:solidFill>
          <a:ln w="28575" cap="rnd">
            <a:solidFill>
              <a:schemeClr val="accent1"/>
            </a:solidFill>
            <a:round/>
          </a:ln>
          <a:effectLst/>
        </c:spPr>
        <c:marker>
          <c:symbol val="none"/>
        </c:marker>
      </c:pivotFmt>
      <c:pivotFmt>
        <c:idx val="16"/>
        <c:spPr>
          <a:solidFill>
            <a:schemeClr val="accent1"/>
          </a:solidFill>
          <a:ln w="28575" cap="rnd">
            <a:solidFill>
              <a:schemeClr val="accent1"/>
            </a:solidFill>
            <a:round/>
          </a:ln>
          <a:effectLst/>
        </c:spPr>
        <c:marker>
          <c:symbol val="none"/>
        </c:marker>
      </c:pivotFmt>
      <c:pivotFmt>
        <c:idx val="17"/>
        <c:spPr>
          <a:solidFill>
            <a:schemeClr val="accent1"/>
          </a:solidFill>
          <a:ln w="28575" cap="rnd">
            <a:solidFill>
              <a:schemeClr val="accent1"/>
            </a:solidFill>
            <a:round/>
          </a:ln>
          <a:effectLst/>
        </c:spPr>
        <c:marker>
          <c:symbol val="none"/>
        </c:marker>
      </c:pivotFmt>
      <c:pivotFmt>
        <c:idx val="18"/>
        <c:spPr>
          <a:solidFill>
            <a:schemeClr val="accent1"/>
          </a:solidFill>
          <a:ln w="28575" cap="rnd">
            <a:solidFill>
              <a:schemeClr val="accent1"/>
            </a:solidFill>
            <a:round/>
          </a:ln>
          <a:effectLst/>
        </c:spPr>
        <c:marker>
          <c:symbol val="none"/>
        </c:marker>
      </c:pivotFmt>
      <c:pivotFmt>
        <c:idx val="19"/>
        <c:spPr>
          <a:solidFill>
            <a:schemeClr val="accent1"/>
          </a:solidFill>
          <a:ln w="28575" cap="rnd">
            <a:solidFill>
              <a:schemeClr val="accent1"/>
            </a:solidFill>
            <a:round/>
          </a:ln>
          <a:effectLst/>
        </c:spPr>
        <c:marker>
          <c:symbol val="none"/>
        </c:marker>
      </c:pivotFmt>
      <c:pivotFmt>
        <c:idx val="20"/>
        <c:spPr>
          <a:solidFill>
            <a:schemeClr val="accent1"/>
          </a:solidFill>
          <a:ln w="28575" cap="rnd">
            <a:solidFill>
              <a:schemeClr val="accent1"/>
            </a:solidFill>
            <a:round/>
          </a:ln>
          <a:effectLst/>
        </c:spPr>
        <c:marker>
          <c:symbol val="none"/>
        </c:marker>
      </c:pivotFmt>
      <c:pivotFmt>
        <c:idx val="21"/>
        <c:spPr>
          <a:solidFill>
            <a:schemeClr val="accent1"/>
          </a:solidFill>
          <a:ln w="28575" cap="rnd">
            <a:solidFill>
              <a:schemeClr val="accent1"/>
            </a:solidFill>
            <a:round/>
          </a:ln>
          <a:effectLst/>
        </c:spPr>
        <c:marker>
          <c:symbol val="none"/>
        </c:marker>
      </c:pivotFmt>
      <c:pivotFmt>
        <c:idx val="22"/>
        <c:spPr>
          <a:solidFill>
            <a:schemeClr val="accent1"/>
          </a:solidFill>
          <a:ln w="28575" cap="rnd">
            <a:solidFill>
              <a:schemeClr val="accent1"/>
            </a:solidFill>
            <a:round/>
          </a:ln>
          <a:effectLst/>
        </c:spPr>
        <c:marker>
          <c:symbol val="none"/>
        </c:marker>
      </c:pivotFmt>
      <c:pivotFmt>
        <c:idx val="23"/>
        <c:spPr>
          <a:solidFill>
            <a:schemeClr val="accent1"/>
          </a:solidFill>
          <a:ln w="28575" cap="rnd">
            <a:solidFill>
              <a:schemeClr val="accent1"/>
            </a:solidFill>
            <a:round/>
          </a:ln>
          <a:effectLst/>
        </c:spPr>
        <c:marker>
          <c:symbol val="none"/>
        </c:marker>
      </c:pivotFmt>
      <c:pivotFmt>
        <c:idx val="24"/>
        <c:spPr>
          <a:solidFill>
            <a:schemeClr val="accent1"/>
          </a:solidFill>
          <a:ln w="28575" cap="rnd">
            <a:solidFill>
              <a:schemeClr val="accent1"/>
            </a:solidFill>
            <a:round/>
          </a:ln>
          <a:effectLst/>
        </c:spPr>
        <c:marker>
          <c:symbol val="none"/>
        </c:marker>
      </c:pivotFmt>
      <c:pivotFmt>
        <c:idx val="25"/>
        <c:spPr>
          <a:solidFill>
            <a:schemeClr val="accent1"/>
          </a:solidFill>
          <a:ln w="28575" cap="rnd">
            <a:solidFill>
              <a:schemeClr val="accent1"/>
            </a:solidFill>
            <a:round/>
          </a:ln>
          <a:effectLst/>
        </c:spPr>
        <c:marker>
          <c:symbol val="none"/>
        </c:marker>
      </c:pivotFmt>
      <c:pivotFmt>
        <c:idx val="26"/>
        <c:spPr>
          <a:solidFill>
            <a:schemeClr val="accent1"/>
          </a:solidFill>
          <a:ln w="28575" cap="rnd">
            <a:solidFill>
              <a:schemeClr val="accent1"/>
            </a:solidFill>
            <a:round/>
          </a:ln>
          <a:effectLst/>
        </c:spPr>
        <c:marker>
          <c:symbol val="none"/>
        </c:marker>
      </c:pivotFmt>
      <c:pivotFmt>
        <c:idx val="27"/>
        <c:spPr>
          <a:solidFill>
            <a:schemeClr val="accent1"/>
          </a:solidFill>
          <a:ln w="28575" cap="rnd">
            <a:solidFill>
              <a:schemeClr val="accent1"/>
            </a:solidFill>
            <a:round/>
          </a:ln>
          <a:effectLst/>
        </c:spPr>
        <c:marker>
          <c:symbol val="none"/>
        </c:marker>
      </c:pivotFmt>
      <c:pivotFmt>
        <c:idx val="28"/>
        <c:spPr>
          <a:solidFill>
            <a:schemeClr val="accent1"/>
          </a:solidFill>
          <a:ln w="28575" cap="rnd">
            <a:solidFill>
              <a:schemeClr val="accent1"/>
            </a:solidFill>
            <a:round/>
          </a:ln>
          <a:effectLst/>
        </c:spPr>
        <c:marker>
          <c:symbol val="none"/>
        </c:marker>
      </c:pivotFmt>
      <c:pivotFmt>
        <c:idx val="29"/>
        <c:spPr>
          <a:solidFill>
            <a:schemeClr val="accent1"/>
          </a:solidFill>
          <a:ln w="28575" cap="rnd">
            <a:solidFill>
              <a:schemeClr val="accent1"/>
            </a:solidFill>
            <a:round/>
          </a:ln>
          <a:effectLst/>
        </c:spPr>
        <c:marker>
          <c:symbol val="none"/>
        </c:marker>
      </c:pivotFmt>
      <c:pivotFmt>
        <c:idx val="30"/>
        <c:spPr>
          <a:solidFill>
            <a:schemeClr val="accent1"/>
          </a:solidFill>
          <a:ln w="28575" cap="rnd">
            <a:solidFill>
              <a:schemeClr val="accent1"/>
            </a:solidFill>
            <a:round/>
          </a:ln>
          <a:effectLst/>
        </c:spPr>
        <c:marker>
          <c:symbol val="none"/>
        </c:marker>
      </c:pivotFmt>
      <c:pivotFmt>
        <c:idx val="31"/>
        <c:spPr>
          <a:solidFill>
            <a:schemeClr val="accent1"/>
          </a:solidFill>
          <a:ln w="28575" cap="rnd">
            <a:solidFill>
              <a:schemeClr val="accent1"/>
            </a:solidFill>
            <a:round/>
          </a:ln>
          <a:effectLst/>
        </c:spPr>
        <c:marker>
          <c:symbol val="none"/>
        </c:marker>
      </c:pivotFmt>
      <c:pivotFmt>
        <c:idx val="32"/>
        <c:spPr>
          <a:solidFill>
            <a:schemeClr val="accent1"/>
          </a:solidFill>
          <a:ln w="28575" cap="rnd">
            <a:solidFill>
              <a:schemeClr val="accent1"/>
            </a:solidFill>
            <a:round/>
          </a:ln>
          <a:effectLst/>
        </c:spPr>
        <c:marker>
          <c:symbol val="none"/>
        </c:marker>
      </c:pivotFmt>
      <c:pivotFmt>
        <c:idx val="33"/>
        <c:spPr>
          <a:solidFill>
            <a:schemeClr val="accent1"/>
          </a:solidFill>
          <a:ln w="28575" cap="rnd">
            <a:solidFill>
              <a:schemeClr val="accent1"/>
            </a:solidFill>
            <a:round/>
          </a:ln>
          <a:effectLst/>
        </c:spPr>
        <c:marker>
          <c:symbol val="none"/>
        </c:marker>
      </c:pivotFmt>
      <c:pivotFmt>
        <c:idx val="34"/>
        <c:spPr>
          <a:solidFill>
            <a:schemeClr val="accent1"/>
          </a:solidFill>
          <a:ln w="28575" cap="rnd">
            <a:solidFill>
              <a:schemeClr val="accent1"/>
            </a:solidFill>
            <a:round/>
          </a:ln>
          <a:effectLst/>
        </c:spPr>
        <c:marker>
          <c:symbol val="none"/>
        </c:marker>
      </c:pivotFmt>
      <c:pivotFmt>
        <c:idx val="35"/>
        <c:spPr>
          <a:solidFill>
            <a:schemeClr val="accent1"/>
          </a:solidFill>
          <a:ln w="28575" cap="rnd">
            <a:solidFill>
              <a:schemeClr val="accent1"/>
            </a:solidFill>
            <a:round/>
          </a:ln>
          <a:effectLst/>
        </c:spPr>
        <c:marker>
          <c:symbol val="none"/>
        </c:marker>
      </c:pivotFmt>
      <c:pivotFmt>
        <c:idx val="36"/>
        <c:spPr>
          <a:solidFill>
            <a:schemeClr val="accent1"/>
          </a:solidFill>
          <a:ln w="28575" cap="rnd">
            <a:solidFill>
              <a:schemeClr val="accent1"/>
            </a:solidFill>
            <a:round/>
          </a:ln>
          <a:effectLst/>
        </c:spPr>
        <c:marker>
          <c:symbol val="none"/>
        </c:marker>
      </c:pivotFmt>
      <c:pivotFmt>
        <c:idx val="37"/>
        <c:spPr>
          <a:solidFill>
            <a:schemeClr val="accent1"/>
          </a:solidFill>
          <a:ln w="28575" cap="rnd">
            <a:solidFill>
              <a:schemeClr val="accent1"/>
            </a:solidFill>
            <a:round/>
          </a:ln>
          <a:effectLst/>
        </c:spPr>
        <c:marker>
          <c:symbol val="none"/>
        </c:marker>
      </c:pivotFmt>
      <c:pivotFmt>
        <c:idx val="38"/>
        <c:spPr>
          <a:solidFill>
            <a:schemeClr val="accent1"/>
          </a:solidFill>
          <a:ln w="28575" cap="rnd">
            <a:solidFill>
              <a:schemeClr val="accent1"/>
            </a:solidFill>
            <a:round/>
          </a:ln>
          <a:effectLst/>
        </c:spPr>
        <c:marker>
          <c:symbol val="none"/>
        </c:marker>
      </c:pivotFmt>
      <c:pivotFmt>
        <c:idx val="39"/>
        <c:spPr>
          <a:solidFill>
            <a:schemeClr val="accent1"/>
          </a:solidFill>
          <a:ln w="28575" cap="rnd">
            <a:solidFill>
              <a:schemeClr val="accent1"/>
            </a:solidFill>
            <a:round/>
          </a:ln>
          <a:effectLst/>
        </c:spPr>
        <c:marker>
          <c:symbol val="none"/>
        </c:marker>
      </c:pivotFmt>
      <c:pivotFmt>
        <c:idx val="40"/>
        <c:spPr>
          <a:solidFill>
            <a:schemeClr val="accent1"/>
          </a:solidFill>
          <a:ln w="28575" cap="rnd">
            <a:solidFill>
              <a:schemeClr val="accent1"/>
            </a:solidFill>
            <a:round/>
          </a:ln>
          <a:effectLst/>
        </c:spPr>
        <c:marker>
          <c:symbol val="none"/>
        </c:marker>
      </c:pivotFmt>
      <c:pivotFmt>
        <c:idx val="41"/>
        <c:spPr>
          <a:solidFill>
            <a:schemeClr val="accent1"/>
          </a:solidFill>
          <a:ln w="28575" cap="rnd">
            <a:solidFill>
              <a:schemeClr val="accent1"/>
            </a:solidFill>
            <a:round/>
          </a:ln>
          <a:effectLst/>
        </c:spPr>
        <c:marker>
          <c:symbol val="none"/>
        </c:marker>
      </c:pivotFmt>
      <c:pivotFmt>
        <c:idx val="42"/>
        <c:spPr>
          <a:solidFill>
            <a:schemeClr val="accent1"/>
          </a:solidFill>
          <a:ln w="28575" cap="rnd">
            <a:solidFill>
              <a:schemeClr val="accent1"/>
            </a:solidFill>
            <a:round/>
          </a:ln>
          <a:effectLst/>
        </c:spPr>
        <c:marker>
          <c:symbol val="none"/>
        </c:marker>
      </c:pivotFmt>
      <c:pivotFmt>
        <c:idx val="43"/>
        <c:spPr>
          <a:solidFill>
            <a:schemeClr val="accent1"/>
          </a:solidFill>
          <a:ln w="28575" cap="rnd">
            <a:solidFill>
              <a:schemeClr val="accent1"/>
            </a:solidFill>
            <a:round/>
          </a:ln>
          <a:effectLst/>
        </c:spPr>
        <c:marker>
          <c:symbol val="none"/>
        </c:marker>
      </c:pivotFmt>
      <c:pivotFmt>
        <c:idx val="44"/>
        <c:spPr>
          <a:solidFill>
            <a:schemeClr val="accent1"/>
          </a:solidFill>
          <a:ln w="28575" cap="rnd">
            <a:solidFill>
              <a:schemeClr val="accent1"/>
            </a:solidFill>
            <a:round/>
          </a:ln>
          <a:effectLst/>
        </c:spPr>
        <c:marker>
          <c:symbol val="none"/>
        </c:marker>
      </c:pivotFmt>
      <c:pivotFmt>
        <c:idx val="45"/>
        <c:spPr>
          <a:solidFill>
            <a:schemeClr val="accent1"/>
          </a:solidFill>
          <a:ln w="28575" cap="rnd">
            <a:solidFill>
              <a:schemeClr val="accent1"/>
            </a:solidFill>
            <a:round/>
          </a:ln>
          <a:effectLst/>
        </c:spPr>
        <c:marker>
          <c:symbol val="none"/>
        </c:marker>
      </c:pivotFmt>
      <c:pivotFmt>
        <c:idx val="46"/>
        <c:spPr>
          <a:solidFill>
            <a:schemeClr val="accent1"/>
          </a:solidFill>
          <a:ln w="28575" cap="rnd">
            <a:solidFill>
              <a:schemeClr val="accent1"/>
            </a:solidFill>
            <a:round/>
          </a:ln>
          <a:effectLst/>
        </c:spPr>
        <c:marker>
          <c:symbol val="none"/>
        </c:marker>
      </c:pivotFmt>
      <c:pivotFmt>
        <c:idx val="47"/>
        <c:spPr>
          <a:solidFill>
            <a:schemeClr val="accent1"/>
          </a:solidFill>
          <a:ln w="28575" cap="rnd">
            <a:solidFill>
              <a:schemeClr val="accent1"/>
            </a:solidFill>
            <a:round/>
          </a:ln>
          <a:effectLst/>
        </c:spPr>
        <c:marker>
          <c:symbol val="none"/>
        </c:marker>
      </c:pivotFmt>
      <c:pivotFmt>
        <c:idx val="48"/>
        <c:spPr>
          <a:solidFill>
            <a:schemeClr val="accent1"/>
          </a:solidFill>
          <a:ln w="28575" cap="rnd">
            <a:solidFill>
              <a:schemeClr val="accent1"/>
            </a:solidFill>
            <a:round/>
          </a:ln>
          <a:effectLst/>
        </c:spPr>
        <c:marker>
          <c:symbol val="none"/>
        </c:marker>
      </c:pivotFmt>
      <c:pivotFmt>
        <c:idx val="49"/>
        <c:spPr>
          <a:solidFill>
            <a:schemeClr val="accent1"/>
          </a:solidFill>
          <a:ln w="28575" cap="rnd">
            <a:solidFill>
              <a:schemeClr val="accent1"/>
            </a:solidFill>
            <a:round/>
          </a:ln>
          <a:effectLst/>
        </c:spPr>
        <c:marker>
          <c:symbol val="none"/>
        </c:marker>
      </c:pivotFmt>
      <c:pivotFmt>
        <c:idx val="50"/>
        <c:spPr>
          <a:solidFill>
            <a:schemeClr val="accent1"/>
          </a:solidFill>
          <a:ln w="28575" cap="rnd">
            <a:solidFill>
              <a:schemeClr val="accent1"/>
            </a:solidFill>
            <a:round/>
          </a:ln>
          <a:effectLst/>
        </c:spPr>
        <c:marker>
          <c:symbol val="none"/>
        </c:marker>
      </c:pivotFmt>
      <c:pivotFmt>
        <c:idx val="51"/>
        <c:spPr>
          <a:solidFill>
            <a:schemeClr val="accent1"/>
          </a:solidFill>
          <a:ln w="28575" cap="rnd">
            <a:solidFill>
              <a:schemeClr val="accent1"/>
            </a:solidFill>
            <a:round/>
          </a:ln>
          <a:effectLst/>
        </c:spPr>
        <c:marker>
          <c:symbol val="none"/>
        </c:marker>
      </c:pivotFmt>
      <c:pivotFmt>
        <c:idx val="52"/>
        <c:spPr>
          <a:solidFill>
            <a:schemeClr val="accent1"/>
          </a:solidFill>
          <a:ln w="28575" cap="rnd">
            <a:solidFill>
              <a:schemeClr val="accent1"/>
            </a:solidFill>
            <a:round/>
          </a:ln>
          <a:effectLst/>
        </c:spPr>
        <c:marker>
          <c:symbol val="none"/>
        </c:marker>
      </c:pivotFmt>
      <c:pivotFmt>
        <c:idx val="53"/>
        <c:spPr>
          <a:solidFill>
            <a:schemeClr val="accent1"/>
          </a:solidFill>
          <a:ln w="28575" cap="rnd">
            <a:solidFill>
              <a:schemeClr val="accent1"/>
            </a:solidFill>
            <a:round/>
          </a:ln>
          <a:effectLst/>
        </c:spPr>
        <c:marker>
          <c:symbol val="none"/>
        </c:marker>
      </c:pivotFmt>
      <c:pivotFmt>
        <c:idx val="54"/>
        <c:spPr>
          <a:solidFill>
            <a:schemeClr val="accent1"/>
          </a:solidFill>
          <a:ln w="28575" cap="rnd">
            <a:solidFill>
              <a:schemeClr val="accent1"/>
            </a:solidFill>
            <a:round/>
          </a:ln>
          <a:effectLst/>
        </c:spPr>
        <c:marker>
          <c:symbol val="none"/>
        </c:marker>
      </c:pivotFmt>
      <c:pivotFmt>
        <c:idx val="55"/>
        <c:spPr>
          <a:solidFill>
            <a:schemeClr val="accent1"/>
          </a:solidFill>
          <a:ln w="28575" cap="rnd">
            <a:solidFill>
              <a:schemeClr val="accent1"/>
            </a:solidFill>
            <a:round/>
          </a:ln>
          <a:effectLst/>
        </c:spPr>
        <c:marker>
          <c:symbol val="none"/>
        </c:marker>
      </c:pivotFmt>
      <c:pivotFmt>
        <c:idx val="56"/>
        <c:spPr>
          <a:solidFill>
            <a:schemeClr val="accent1"/>
          </a:solidFill>
          <a:ln w="28575" cap="rnd">
            <a:solidFill>
              <a:schemeClr val="accent1"/>
            </a:solidFill>
            <a:round/>
          </a:ln>
          <a:effectLst/>
        </c:spPr>
        <c:marker>
          <c:symbol val="none"/>
        </c:marker>
      </c:pivotFmt>
      <c:pivotFmt>
        <c:idx val="57"/>
        <c:spPr>
          <a:solidFill>
            <a:schemeClr val="accent1"/>
          </a:solidFill>
          <a:ln w="28575" cap="rnd">
            <a:solidFill>
              <a:schemeClr val="accent1"/>
            </a:solidFill>
            <a:round/>
          </a:ln>
          <a:effectLst/>
        </c:spPr>
        <c:marker>
          <c:symbol val="none"/>
        </c:marker>
      </c:pivotFmt>
      <c:pivotFmt>
        <c:idx val="58"/>
        <c:spPr>
          <a:solidFill>
            <a:schemeClr val="accent1"/>
          </a:solidFill>
          <a:ln w="28575" cap="rnd">
            <a:solidFill>
              <a:schemeClr val="accent1"/>
            </a:solidFill>
            <a:round/>
          </a:ln>
          <a:effectLst/>
        </c:spPr>
        <c:marker>
          <c:symbol val="none"/>
        </c:marker>
      </c:pivotFmt>
      <c:pivotFmt>
        <c:idx val="59"/>
        <c:spPr>
          <a:solidFill>
            <a:schemeClr val="accent1"/>
          </a:solidFill>
          <a:ln w="28575" cap="rnd">
            <a:solidFill>
              <a:schemeClr val="accent1"/>
            </a:solidFill>
            <a:round/>
          </a:ln>
          <a:effectLst/>
        </c:spPr>
        <c:marker>
          <c:symbol val="none"/>
        </c:marker>
      </c:pivotFmt>
      <c:pivotFmt>
        <c:idx val="60"/>
        <c:spPr>
          <a:solidFill>
            <a:schemeClr val="accent1"/>
          </a:solidFill>
          <a:ln w="28575" cap="rnd">
            <a:solidFill>
              <a:schemeClr val="accent1"/>
            </a:solidFill>
            <a:round/>
          </a:ln>
          <a:effectLst/>
        </c:spPr>
        <c:marker>
          <c:symbol val="none"/>
        </c:marker>
      </c:pivotFmt>
      <c:pivotFmt>
        <c:idx val="61"/>
        <c:spPr>
          <a:solidFill>
            <a:schemeClr val="accent1"/>
          </a:solidFill>
          <a:ln w="28575" cap="rnd">
            <a:solidFill>
              <a:schemeClr val="accent1"/>
            </a:solidFill>
            <a:round/>
          </a:ln>
          <a:effectLst/>
        </c:spPr>
        <c:marker>
          <c:symbol val="none"/>
        </c:marker>
      </c:pivotFmt>
      <c:pivotFmt>
        <c:idx val="62"/>
        <c:spPr>
          <a:solidFill>
            <a:schemeClr val="accent1"/>
          </a:solidFill>
          <a:ln w="28575" cap="rnd">
            <a:solidFill>
              <a:schemeClr val="accent1"/>
            </a:solidFill>
            <a:round/>
          </a:ln>
          <a:effectLst/>
        </c:spPr>
        <c:marker>
          <c:symbol val="none"/>
        </c:marker>
      </c:pivotFmt>
      <c:pivotFmt>
        <c:idx val="63"/>
        <c:spPr>
          <a:solidFill>
            <a:schemeClr val="accent1"/>
          </a:solidFill>
          <a:ln w="28575" cap="rnd">
            <a:solidFill>
              <a:schemeClr val="accent1"/>
            </a:solidFill>
            <a:round/>
          </a:ln>
          <a:effectLst/>
        </c:spPr>
        <c:marker>
          <c:symbol val="none"/>
        </c:marker>
      </c:pivotFmt>
      <c:pivotFmt>
        <c:idx val="64"/>
        <c:spPr>
          <a:solidFill>
            <a:schemeClr val="accent1"/>
          </a:solidFill>
          <a:ln w="28575" cap="rnd">
            <a:solidFill>
              <a:schemeClr val="accent1"/>
            </a:solidFill>
            <a:round/>
          </a:ln>
          <a:effectLst/>
        </c:spPr>
        <c:marker>
          <c:symbol val="none"/>
        </c:marker>
      </c:pivotFmt>
      <c:pivotFmt>
        <c:idx val="65"/>
        <c:spPr>
          <a:solidFill>
            <a:schemeClr val="accent1"/>
          </a:solidFill>
          <a:ln w="28575" cap="rnd">
            <a:solidFill>
              <a:schemeClr val="accent1"/>
            </a:solidFill>
            <a:round/>
          </a:ln>
          <a:effectLst/>
        </c:spPr>
        <c:marker>
          <c:symbol val="none"/>
        </c:marker>
      </c:pivotFmt>
      <c:pivotFmt>
        <c:idx val="66"/>
        <c:spPr>
          <a:solidFill>
            <a:schemeClr val="accent1"/>
          </a:solidFill>
          <a:ln w="28575" cap="rnd">
            <a:solidFill>
              <a:schemeClr val="accent1"/>
            </a:solidFill>
            <a:round/>
          </a:ln>
          <a:effectLst/>
        </c:spPr>
        <c:marker>
          <c:symbol val="none"/>
        </c:marker>
      </c:pivotFmt>
      <c:pivotFmt>
        <c:idx val="67"/>
        <c:spPr>
          <a:solidFill>
            <a:schemeClr val="accent1"/>
          </a:solidFill>
          <a:ln w="28575" cap="rnd">
            <a:solidFill>
              <a:schemeClr val="accent1"/>
            </a:solidFill>
            <a:round/>
          </a:ln>
          <a:effectLst/>
        </c:spPr>
        <c:marker>
          <c:symbol val="none"/>
        </c:marker>
      </c:pivotFmt>
      <c:pivotFmt>
        <c:idx val="68"/>
        <c:spPr>
          <a:solidFill>
            <a:schemeClr val="accent1"/>
          </a:solidFill>
          <a:ln w="28575" cap="rnd">
            <a:solidFill>
              <a:schemeClr val="accent1"/>
            </a:solidFill>
            <a:round/>
          </a:ln>
          <a:effectLst/>
        </c:spPr>
        <c:marker>
          <c:symbol val="none"/>
        </c:marker>
      </c:pivotFmt>
      <c:pivotFmt>
        <c:idx val="69"/>
        <c:spPr>
          <a:solidFill>
            <a:schemeClr val="accent1"/>
          </a:solidFill>
          <a:ln w="28575" cap="rnd">
            <a:solidFill>
              <a:schemeClr val="accent1"/>
            </a:solidFill>
            <a:round/>
          </a:ln>
          <a:effectLst/>
        </c:spPr>
        <c:marker>
          <c:symbol val="none"/>
        </c:marker>
      </c:pivotFmt>
      <c:pivotFmt>
        <c:idx val="70"/>
        <c:spPr>
          <a:solidFill>
            <a:schemeClr val="accent1"/>
          </a:solidFill>
          <a:ln w="28575" cap="rnd">
            <a:solidFill>
              <a:schemeClr val="accent1"/>
            </a:solidFill>
            <a:round/>
          </a:ln>
          <a:effectLst/>
        </c:spPr>
        <c:marker>
          <c:symbol val="none"/>
        </c:marker>
      </c:pivotFmt>
      <c:pivotFmt>
        <c:idx val="71"/>
        <c:spPr>
          <a:solidFill>
            <a:schemeClr val="accent1"/>
          </a:solidFill>
          <a:ln w="28575" cap="rnd">
            <a:solidFill>
              <a:schemeClr val="accent1"/>
            </a:solidFill>
            <a:round/>
          </a:ln>
          <a:effectLst/>
        </c:spPr>
        <c:marker>
          <c:symbol val="none"/>
        </c:marker>
      </c:pivotFmt>
      <c:pivotFmt>
        <c:idx val="72"/>
        <c:spPr>
          <a:solidFill>
            <a:schemeClr val="accent1"/>
          </a:solidFill>
          <a:ln w="28575" cap="rnd">
            <a:solidFill>
              <a:schemeClr val="accent1"/>
            </a:solidFill>
            <a:round/>
          </a:ln>
          <a:effectLst/>
        </c:spPr>
        <c:marker>
          <c:symbol val="none"/>
        </c:marker>
      </c:pivotFmt>
      <c:pivotFmt>
        <c:idx val="73"/>
        <c:spPr>
          <a:solidFill>
            <a:schemeClr val="accent1"/>
          </a:solidFill>
          <a:ln w="28575" cap="rnd">
            <a:solidFill>
              <a:schemeClr val="accent1"/>
            </a:solidFill>
            <a:round/>
          </a:ln>
          <a:effectLst/>
        </c:spPr>
        <c:marker>
          <c:symbol val="none"/>
        </c:marker>
      </c:pivotFmt>
      <c:pivotFmt>
        <c:idx val="74"/>
        <c:spPr>
          <a:solidFill>
            <a:schemeClr val="accent1"/>
          </a:solidFill>
          <a:ln w="28575" cap="rnd">
            <a:solidFill>
              <a:schemeClr val="accent1"/>
            </a:solidFill>
            <a:round/>
          </a:ln>
          <a:effectLst/>
        </c:spPr>
        <c:marker>
          <c:symbol val="none"/>
        </c:marker>
      </c:pivotFmt>
      <c:pivotFmt>
        <c:idx val="75"/>
        <c:spPr>
          <a:solidFill>
            <a:schemeClr val="accent1"/>
          </a:solidFill>
          <a:ln w="28575" cap="rnd">
            <a:solidFill>
              <a:schemeClr val="accent1"/>
            </a:solidFill>
            <a:round/>
          </a:ln>
          <a:effectLst/>
        </c:spPr>
        <c:marker>
          <c:symbol val="none"/>
        </c:marker>
      </c:pivotFmt>
      <c:pivotFmt>
        <c:idx val="76"/>
        <c:spPr>
          <a:solidFill>
            <a:schemeClr val="accent1"/>
          </a:solidFill>
          <a:ln w="28575" cap="rnd">
            <a:solidFill>
              <a:schemeClr val="accent1"/>
            </a:solidFill>
            <a:round/>
          </a:ln>
          <a:effectLst/>
        </c:spPr>
        <c:marker>
          <c:symbol val="none"/>
        </c:marker>
      </c:pivotFmt>
      <c:pivotFmt>
        <c:idx val="77"/>
        <c:spPr>
          <a:solidFill>
            <a:schemeClr val="accent1"/>
          </a:solidFill>
          <a:ln w="28575" cap="rnd">
            <a:solidFill>
              <a:schemeClr val="accent1"/>
            </a:solidFill>
            <a:round/>
          </a:ln>
          <a:effectLst/>
        </c:spPr>
        <c:marker>
          <c:symbol val="none"/>
        </c:marker>
      </c:pivotFmt>
      <c:pivotFmt>
        <c:idx val="78"/>
        <c:spPr>
          <a:solidFill>
            <a:schemeClr val="accent1"/>
          </a:solidFill>
          <a:ln w="28575" cap="rnd">
            <a:solidFill>
              <a:schemeClr val="accent1"/>
            </a:solidFill>
            <a:round/>
          </a:ln>
          <a:effectLst/>
        </c:spPr>
        <c:marker>
          <c:symbol val="none"/>
        </c:marker>
      </c:pivotFmt>
      <c:pivotFmt>
        <c:idx val="79"/>
        <c:spPr>
          <a:solidFill>
            <a:schemeClr val="accent1"/>
          </a:solidFill>
          <a:ln w="28575" cap="rnd">
            <a:solidFill>
              <a:schemeClr val="accent1"/>
            </a:solidFill>
            <a:round/>
          </a:ln>
          <a:effectLst/>
        </c:spPr>
        <c:marker>
          <c:symbol val="none"/>
        </c:marker>
      </c:pivotFmt>
      <c:pivotFmt>
        <c:idx val="80"/>
        <c:spPr>
          <a:solidFill>
            <a:schemeClr val="accent1"/>
          </a:solidFill>
          <a:ln w="28575" cap="rnd">
            <a:solidFill>
              <a:schemeClr val="accent1"/>
            </a:solidFill>
            <a:round/>
          </a:ln>
          <a:effectLst/>
        </c:spPr>
        <c:marker>
          <c:symbol val="none"/>
        </c:marker>
      </c:pivotFmt>
      <c:pivotFmt>
        <c:idx val="81"/>
        <c:spPr>
          <a:solidFill>
            <a:schemeClr val="accent1"/>
          </a:solidFill>
          <a:ln w="28575" cap="rnd">
            <a:solidFill>
              <a:schemeClr val="accent1"/>
            </a:solidFill>
            <a:round/>
          </a:ln>
          <a:effectLst/>
        </c:spPr>
        <c:marker>
          <c:symbol val="none"/>
        </c:marker>
      </c:pivotFmt>
      <c:pivotFmt>
        <c:idx val="82"/>
        <c:spPr>
          <a:solidFill>
            <a:schemeClr val="accent1"/>
          </a:solidFill>
          <a:ln w="28575" cap="rnd">
            <a:solidFill>
              <a:schemeClr val="accent1"/>
            </a:solidFill>
            <a:round/>
          </a:ln>
          <a:effectLst/>
        </c:spPr>
        <c:marker>
          <c:symbol val="none"/>
        </c:marker>
      </c:pivotFmt>
      <c:pivotFmt>
        <c:idx val="83"/>
        <c:spPr>
          <a:solidFill>
            <a:schemeClr val="accent1"/>
          </a:solidFill>
          <a:ln w="28575" cap="rnd">
            <a:solidFill>
              <a:schemeClr val="accent1"/>
            </a:solidFill>
            <a:round/>
          </a:ln>
          <a:effectLst/>
        </c:spPr>
        <c:marker>
          <c:symbol val="none"/>
        </c:marker>
      </c:pivotFmt>
      <c:pivotFmt>
        <c:idx val="84"/>
        <c:spPr>
          <a:solidFill>
            <a:schemeClr val="accent1"/>
          </a:solidFill>
          <a:ln w="28575" cap="rnd">
            <a:solidFill>
              <a:schemeClr val="accent1"/>
            </a:solidFill>
            <a:round/>
          </a:ln>
          <a:effectLst/>
        </c:spPr>
        <c:marker>
          <c:symbol val="none"/>
        </c:marker>
      </c:pivotFmt>
      <c:pivotFmt>
        <c:idx val="85"/>
        <c:spPr>
          <a:solidFill>
            <a:schemeClr val="accent1"/>
          </a:solidFill>
          <a:ln w="28575" cap="rnd">
            <a:solidFill>
              <a:schemeClr val="accent1"/>
            </a:solidFill>
            <a:round/>
          </a:ln>
          <a:effectLst/>
        </c:spPr>
        <c:marker>
          <c:symbol val="none"/>
        </c:marker>
      </c:pivotFmt>
      <c:pivotFmt>
        <c:idx val="86"/>
        <c:spPr>
          <a:solidFill>
            <a:schemeClr val="accent1"/>
          </a:solidFill>
          <a:ln w="28575" cap="rnd">
            <a:solidFill>
              <a:schemeClr val="accent1"/>
            </a:solidFill>
            <a:round/>
          </a:ln>
          <a:effectLst/>
        </c:spPr>
        <c:marker>
          <c:symbol val="none"/>
        </c:marker>
      </c:pivotFmt>
      <c:pivotFmt>
        <c:idx val="87"/>
        <c:spPr>
          <a:solidFill>
            <a:schemeClr val="accent1"/>
          </a:solidFill>
          <a:ln w="28575" cap="rnd">
            <a:solidFill>
              <a:schemeClr val="accent1"/>
            </a:solidFill>
            <a:round/>
          </a:ln>
          <a:effectLst/>
        </c:spPr>
        <c:marker>
          <c:symbol val="none"/>
        </c:marker>
      </c:pivotFmt>
      <c:pivotFmt>
        <c:idx val="88"/>
        <c:spPr>
          <a:solidFill>
            <a:schemeClr val="accent1"/>
          </a:solidFill>
          <a:ln w="28575" cap="rnd">
            <a:solidFill>
              <a:schemeClr val="accent1"/>
            </a:solidFill>
            <a:round/>
          </a:ln>
          <a:effectLst/>
        </c:spPr>
        <c:marker>
          <c:symbol val="none"/>
        </c:marker>
      </c:pivotFmt>
      <c:pivotFmt>
        <c:idx val="89"/>
        <c:spPr>
          <a:solidFill>
            <a:schemeClr val="accent1"/>
          </a:solidFill>
          <a:ln w="28575" cap="rnd">
            <a:solidFill>
              <a:schemeClr val="accent1"/>
            </a:solidFill>
            <a:round/>
          </a:ln>
          <a:effectLst/>
        </c:spPr>
        <c:marker>
          <c:symbol val="none"/>
        </c:marker>
      </c:pivotFmt>
      <c:pivotFmt>
        <c:idx val="90"/>
        <c:spPr>
          <a:solidFill>
            <a:schemeClr val="accent1"/>
          </a:solidFill>
          <a:ln w="28575" cap="rnd">
            <a:solidFill>
              <a:schemeClr val="accent1"/>
            </a:solidFill>
            <a:round/>
          </a:ln>
          <a:effectLst/>
        </c:spPr>
        <c:marker>
          <c:symbol val="none"/>
        </c:marker>
      </c:pivotFmt>
      <c:pivotFmt>
        <c:idx val="91"/>
        <c:spPr>
          <a:solidFill>
            <a:schemeClr val="accent1"/>
          </a:solidFill>
          <a:ln w="28575" cap="rnd">
            <a:solidFill>
              <a:schemeClr val="accent1"/>
            </a:solidFill>
            <a:round/>
          </a:ln>
          <a:effectLst/>
        </c:spPr>
        <c:marker>
          <c:symbol val="none"/>
        </c:marker>
      </c:pivotFmt>
      <c:pivotFmt>
        <c:idx val="92"/>
        <c:spPr>
          <a:solidFill>
            <a:schemeClr val="accent1"/>
          </a:solidFill>
          <a:ln w="28575" cap="rnd">
            <a:solidFill>
              <a:schemeClr val="accent1"/>
            </a:solidFill>
            <a:round/>
          </a:ln>
          <a:effectLst/>
        </c:spPr>
        <c:marker>
          <c:symbol val="none"/>
        </c:marker>
      </c:pivotFmt>
      <c:pivotFmt>
        <c:idx val="93"/>
        <c:spPr>
          <a:solidFill>
            <a:schemeClr val="accent1"/>
          </a:solidFill>
          <a:ln w="28575" cap="rnd">
            <a:solidFill>
              <a:schemeClr val="accent1"/>
            </a:solidFill>
            <a:round/>
          </a:ln>
          <a:effectLst/>
        </c:spPr>
        <c:marker>
          <c:symbol val="none"/>
        </c:marker>
      </c:pivotFmt>
      <c:pivotFmt>
        <c:idx val="94"/>
        <c:spPr>
          <a:solidFill>
            <a:schemeClr val="accent1"/>
          </a:solidFill>
          <a:ln w="28575" cap="rnd">
            <a:solidFill>
              <a:schemeClr val="accent1"/>
            </a:solidFill>
            <a:round/>
          </a:ln>
          <a:effectLst/>
        </c:spPr>
        <c:marker>
          <c:symbol val="none"/>
        </c:marker>
      </c:pivotFmt>
      <c:pivotFmt>
        <c:idx val="95"/>
        <c:spPr>
          <a:solidFill>
            <a:schemeClr val="accent1"/>
          </a:solidFill>
          <a:ln w="28575" cap="rnd">
            <a:solidFill>
              <a:schemeClr val="accent1"/>
            </a:solidFill>
            <a:round/>
          </a:ln>
          <a:effectLst/>
        </c:spPr>
        <c:marker>
          <c:symbol val="none"/>
        </c:marker>
      </c:pivotFmt>
      <c:pivotFmt>
        <c:idx val="96"/>
        <c:spPr>
          <a:solidFill>
            <a:schemeClr val="accent1"/>
          </a:solidFill>
          <a:ln w="28575" cap="rnd">
            <a:solidFill>
              <a:schemeClr val="accent1"/>
            </a:solidFill>
            <a:round/>
          </a:ln>
          <a:effectLst/>
        </c:spPr>
        <c:marker>
          <c:symbol val="none"/>
        </c:marker>
      </c:pivotFmt>
      <c:pivotFmt>
        <c:idx val="97"/>
        <c:spPr>
          <a:solidFill>
            <a:schemeClr val="accent1"/>
          </a:solidFill>
          <a:ln w="28575" cap="rnd">
            <a:solidFill>
              <a:schemeClr val="accent1"/>
            </a:solidFill>
            <a:round/>
          </a:ln>
          <a:effectLst/>
        </c:spPr>
        <c:marker>
          <c:symbol val="none"/>
        </c:marker>
      </c:pivotFmt>
      <c:pivotFmt>
        <c:idx val="98"/>
        <c:spPr>
          <a:solidFill>
            <a:schemeClr val="accent1"/>
          </a:solidFill>
          <a:ln w="28575" cap="rnd">
            <a:solidFill>
              <a:schemeClr val="accent1"/>
            </a:solidFill>
            <a:round/>
          </a:ln>
          <a:effectLst/>
        </c:spPr>
        <c:marker>
          <c:symbol val="none"/>
        </c:marker>
      </c:pivotFmt>
      <c:pivotFmt>
        <c:idx val="99"/>
        <c:spPr>
          <a:solidFill>
            <a:schemeClr val="accent1"/>
          </a:solidFill>
          <a:ln w="28575" cap="rnd">
            <a:solidFill>
              <a:schemeClr val="accent1"/>
            </a:solidFill>
            <a:round/>
          </a:ln>
          <a:effectLst/>
        </c:spPr>
        <c:marker>
          <c:symbol val="none"/>
        </c:marker>
      </c:pivotFmt>
      <c:pivotFmt>
        <c:idx val="100"/>
        <c:spPr>
          <a:solidFill>
            <a:schemeClr val="accent1"/>
          </a:solidFill>
          <a:ln w="28575" cap="rnd">
            <a:solidFill>
              <a:schemeClr val="accent1"/>
            </a:solidFill>
            <a:round/>
          </a:ln>
          <a:effectLst/>
        </c:spPr>
        <c:marker>
          <c:symbol val="none"/>
        </c:marker>
      </c:pivotFmt>
      <c:pivotFmt>
        <c:idx val="101"/>
        <c:spPr>
          <a:solidFill>
            <a:schemeClr val="accent1"/>
          </a:solidFill>
          <a:ln w="28575" cap="rnd">
            <a:solidFill>
              <a:schemeClr val="accent1"/>
            </a:solidFill>
            <a:round/>
          </a:ln>
          <a:effectLst/>
        </c:spPr>
        <c:marker>
          <c:symbol val="none"/>
        </c:marker>
      </c:pivotFmt>
      <c:pivotFmt>
        <c:idx val="102"/>
        <c:spPr>
          <a:solidFill>
            <a:schemeClr val="accent1"/>
          </a:solidFill>
          <a:ln w="28575" cap="rnd">
            <a:solidFill>
              <a:schemeClr val="accent1"/>
            </a:solidFill>
            <a:round/>
          </a:ln>
          <a:effectLst/>
        </c:spPr>
        <c:marker>
          <c:symbol val="none"/>
        </c:marker>
      </c:pivotFmt>
      <c:pivotFmt>
        <c:idx val="103"/>
        <c:spPr>
          <a:solidFill>
            <a:schemeClr val="accent1"/>
          </a:solidFill>
          <a:ln w="28575" cap="rnd">
            <a:solidFill>
              <a:schemeClr val="accent1"/>
            </a:solidFill>
            <a:round/>
          </a:ln>
          <a:effectLst/>
        </c:spPr>
        <c:marker>
          <c:symbol val="none"/>
        </c:marker>
      </c:pivotFmt>
      <c:pivotFmt>
        <c:idx val="104"/>
        <c:spPr>
          <a:solidFill>
            <a:schemeClr val="accent1"/>
          </a:solidFill>
          <a:ln w="28575" cap="rnd">
            <a:solidFill>
              <a:schemeClr val="accent1"/>
            </a:solidFill>
            <a:round/>
          </a:ln>
          <a:effectLst/>
        </c:spPr>
        <c:marker>
          <c:symbol val="none"/>
        </c:marker>
      </c:pivotFmt>
      <c:pivotFmt>
        <c:idx val="105"/>
        <c:spPr>
          <a:solidFill>
            <a:schemeClr val="accent1"/>
          </a:solidFill>
          <a:ln w="28575" cap="rnd">
            <a:solidFill>
              <a:schemeClr val="accent1"/>
            </a:solidFill>
            <a:round/>
          </a:ln>
          <a:effectLst/>
        </c:spPr>
        <c:marker>
          <c:symbol val="none"/>
        </c:marker>
      </c:pivotFmt>
      <c:pivotFmt>
        <c:idx val="106"/>
        <c:spPr>
          <a:solidFill>
            <a:schemeClr val="accent1"/>
          </a:solidFill>
          <a:ln w="28575" cap="rnd">
            <a:solidFill>
              <a:schemeClr val="accent1"/>
            </a:solidFill>
            <a:round/>
          </a:ln>
          <a:effectLst/>
        </c:spPr>
        <c:marker>
          <c:symbol val="none"/>
        </c:marker>
      </c:pivotFmt>
      <c:pivotFmt>
        <c:idx val="107"/>
        <c:spPr>
          <a:solidFill>
            <a:schemeClr val="accent1"/>
          </a:solidFill>
          <a:ln w="28575" cap="rnd">
            <a:solidFill>
              <a:schemeClr val="accent1"/>
            </a:solidFill>
            <a:round/>
          </a:ln>
          <a:effectLst/>
        </c:spPr>
        <c:marker>
          <c:symbol val="none"/>
        </c:marker>
      </c:pivotFmt>
      <c:pivotFmt>
        <c:idx val="108"/>
        <c:spPr>
          <a:solidFill>
            <a:schemeClr val="accent1"/>
          </a:solidFill>
          <a:ln w="28575" cap="rnd">
            <a:solidFill>
              <a:schemeClr val="accent1"/>
            </a:solidFill>
            <a:round/>
          </a:ln>
          <a:effectLst/>
        </c:spPr>
        <c:marker>
          <c:symbol val="none"/>
        </c:marker>
      </c:pivotFmt>
      <c:pivotFmt>
        <c:idx val="109"/>
        <c:spPr>
          <a:solidFill>
            <a:schemeClr val="accent1"/>
          </a:solidFill>
          <a:ln w="28575" cap="rnd">
            <a:solidFill>
              <a:schemeClr val="accent1"/>
            </a:solidFill>
            <a:round/>
          </a:ln>
          <a:effectLst/>
        </c:spPr>
        <c:marker>
          <c:symbol val="none"/>
        </c:marker>
      </c:pivotFmt>
      <c:pivotFmt>
        <c:idx val="110"/>
        <c:spPr>
          <a:solidFill>
            <a:schemeClr val="accent1"/>
          </a:solidFill>
          <a:ln w="28575" cap="rnd">
            <a:solidFill>
              <a:schemeClr val="accent1"/>
            </a:solidFill>
            <a:round/>
          </a:ln>
          <a:effectLst/>
        </c:spPr>
        <c:marker>
          <c:symbol val="none"/>
        </c:marker>
      </c:pivotFmt>
      <c:pivotFmt>
        <c:idx val="111"/>
        <c:spPr>
          <a:solidFill>
            <a:schemeClr val="accent1"/>
          </a:solidFill>
          <a:ln w="28575" cap="rnd">
            <a:solidFill>
              <a:schemeClr val="accent1"/>
            </a:solidFill>
            <a:round/>
          </a:ln>
          <a:effectLst/>
        </c:spPr>
        <c:marker>
          <c:symbol val="none"/>
        </c:marker>
      </c:pivotFmt>
      <c:pivotFmt>
        <c:idx val="112"/>
        <c:spPr>
          <a:solidFill>
            <a:schemeClr val="accent1"/>
          </a:solidFill>
          <a:ln w="28575" cap="rnd">
            <a:solidFill>
              <a:schemeClr val="accent1"/>
            </a:solidFill>
            <a:round/>
          </a:ln>
          <a:effectLst/>
        </c:spPr>
        <c:marker>
          <c:symbol val="none"/>
        </c:marker>
      </c:pivotFmt>
      <c:pivotFmt>
        <c:idx val="113"/>
        <c:spPr>
          <a:solidFill>
            <a:schemeClr val="accent1"/>
          </a:solidFill>
          <a:ln w="28575" cap="rnd">
            <a:solidFill>
              <a:schemeClr val="accent1"/>
            </a:solidFill>
            <a:round/>
          </a:ln>
          <a:effectLst/>
        </c:spPr>
        <c:marker>
          <c:symbol val="none"/>
        </c:marker>
      </c:pivotFmt>
      <c:pivotFmt>
        <c:idx val="114"/>
        <c:spPr>
          <a:solidFill>
            <a:schemeClr val="accent1"/>
          </a:solidFill>
          <a:ln w="28575" cap="rnd">
            <a:solidFill>
              <a:schemeClr val="accent1"/>
            </a:solidFill>
            <a:round/>
          </a:ln>
          <a:effectLst/>
        </c:spPr>
        <c:marker>
          <c:symbol val="none"/>
        </c:marker>
      </c:pivotFmt>
      <c:pivotFmt>
        <c:idx val="115"/>
        <c:spPr>
          <a:solidFill>
            <a:schemeClr val="accent1"/>
          </a:solidFill>
          <a:ln w="28575" cap="rnd">
            <a:solidFill>
              <a:schemeClr val="accent1"/>
            </a:solidFill>
            <a:round/>
          </a:ln>
          <a:effectLst/>
        </c:spPr>
        <c:marker>
          <c:symbol val="none"/>
        </c:marker>
      </c:pivotFmt>
      <c:pivotFmt>
        <c:idx val="116"/>
        <c:spPr>
          <a:solidFill>
            <a:schemeClr val="accent1"/>
          </a:solidFill>
          <a:ln w="28575" cap="rnd">
            <a:solidFill>
              <a:schemeClr val="accent1"/>
            </a:solidFill>
            <a:round/>
          </a:ln>
          <a:effectLst/>
        </c:spPr>
        <c:marker>
          <c:symbol val="none"/>
        </c:marker>
      </c:pivotFmt>
      <c:pivotFmt>
        <c:idx val="117"/>
        <c:spPr>
          <a:solidFill>
            <a:schemeClr val="accent1"/>
          </a:solidFill>
          <a:ln w="28575" cap="rnd">
            <a:solidFill>
              <a:schemeClr val="accent1"/>
            </a:solidFill>
            <a:round/>
          </a:ln>
          <a:effectLst/>
        </c:spPr>
        <c:marker>
          <c:symbol val="none"/>
        </c:marker>
      </c:pivotFmt>
      <c:pivotFmt>
        <c:idx val="118"/>
        <c:spPr>
          <a:solidFill>
            <a:schemeClr val="accent1"/>
          </a:solidFill>
          <a:ln w="28575" cap="rnd">
            <a:solidFill>
              <a:schemeClr val="accent1"/>
            </a:solidFill>
            <a:round/>
          </a:ln>
          <a:effectLst/>
        </c:spPr>
        <c:marker>
          <c:symbol val="none"/>
        </c:marker>
      </c:pivotFmt>
      <c:pivotFmt>
        <c:idx val="119"/>
        <c:spPr>
          <a:solidFill>
            <a:schemeClr val="accent1"/>
          </a:solidFill>
          <a:ln w="28575" cap="rnd">
            <a:solidFill>
              <a:schemeClr val="accent1"/>
            </a:solidFill>
            <a:round/>
          </a:ln>
          <a:effectLst/>
        </c:spPr>
        <c:marker>
          <c:symbol val="none"/>
        </c:marker>
      </c:pivotFmt>
      <c:pivotFmt>
        <c:idx val="120"/>
        <c:spPr>
          <a:solidFill>
            <a:schemeClr val="accent1"/>
          </a:solidFill>
          <a:ln w="28575" cap="rnd">
            <a:solidFill>
              <a:schemeClr val="accent1"/>
            </a:solidFill>
            <a:round/>
          </a:ln>
          <a:effectLst/>
        </c:spPr>
        <c:marker>
          <c:symbol val="none"/>
        </c:marker>
      </c:pivotFmt>
      <c:pivotFmt>
        <c:idx val="121"/>
        <c:spPr>
          <a:solidFill>
            <a:schemeClr val="accent1"/>
          </a:solidFill>
          <a:ln w="28575" cap="rnd">
            <a:solidFill>
              <a:schemeClr val="accent1"/>
            </a:solidFill>
            <a:round/>
          </a:ln>
          <a:effectLst/>
        </c:spPr>
        <c:marker>
          <c:symbol val="none"/>
        </c:marker>
      </c:pivotFmt>
      <c:pivotFmt>
        <c:idx val="122"/>
        <c:spPr>
          <a:solidFill>
            <a:schemeClr val="accent1"/>
          </a:solidFill>
          <a:ln w="28575" cap="rnd">
            <a:solidFill>
              <a:schemeClr val="accent1"/>
            </a:solidFill>
            <a:round/>
          </a:ln>
          <a:effectLst/>
        </c:spPr>
        <c:marker>
          <c:symbol val="none"/>
        </c:marker>
      </c:pivotFmt>
      <c:pivotFmt>
        <c:idx val="123"/>
        <c:spPr>
          <a:solidFill>
            <a:schemeClr val="accent1"/>
          </a:solidFill>
          <a:ln w="28575" cap="rnd">
            <a:solidFill>
              <a:schemeClr val="accent1"/>
            </a:solidFill>
            <a:round/>
          </a:ln>
          <a:effectLst/>
        </c:spPr>
        <c:marker>
          <c:symbol val="none"/>
        </c:marker>
      </c:pivotFmt>
      <c:pivotFmt>
        <c:idx val="124"/>
        <c:spPr>
          <a:solidFill>
            <a:schemeClr val="accent1"/>
          </a:solidFill>
          <a:ln w="28575" cap="rnd">
            <a:solidFill>
              <a:schemeClr val="accent1"/>
            </a:solidFill>
            <a:round/>
          </a:ln>
          <a:effectLst/>
        </c:spPr>
        <c:marker>
          <c:symbol val="none"/>
        </c:marker>
      </c:pivotFmt>
      <c:pivotFmt>
        <c:idx val="125"/>
        <c:spPr>
          <a:solidFill>
            <a:schemeClr val="accent1"/>
          </a:solidFill>
          <a:ln w="28575" cap="rnd">
            <a:solidFill>
              <a:schemeClr val="accent1"/>
            </a:solidFill>
            <a:round/>
          </a:ln>
          <a:effectLst/>
        </c:spPr>
        <c:marker>
          <c:symbol val="none"/>
        </c:marker>
      </c:pivotFmt>
      <c:pivotFmt>
        <c:idx val="126"/>
        <c:spPr>
          <a:solidFill>
            <a:schemeClr val="accent1"/>
          </a:solidFill>
          <a:ln w="28575" cap="rnd">
            <a:solidFill>
              <a:schemeClr val="accent1"/>
            </a:solidFill>
            <a:round/>
          </a:ln>
          <a:effectLst/>
        </c:spPr>
        <c:marker>
          <c:symbol val="none"/>
        </c:marker>
      </c:pivotFmt>
      <c:pivotFmt>
        <c:idx val="127"/>
        <c:spPr>
          <a:solidFill>
            <a:schemeClr val="accent1"/>
          </a:solidFill>
          <a:ln w="28575" cap="rnd">
            <a:solidFill>
              <a:schemeClr val="accent1"/>
            </a:solidFill>
            <a:round/>
          </a:ln>
          <a:effectLst/>
        </c:spPr>
        <c:marker>
          <c:symbol val="none"/>
        </c:marker>
      </c:pivotFmt>
      <c:pivotFmt>
        <c:idx val="128"/>
        <c:spPr>
          <a:solidFill>
            <a:schemeClr val="accent1"/>
          </a:solidFill>
          <a:ln w="28575" cap="rnd">
            <a:solidFill>
              <a:schemeClr val="accent1"/>
            </a:solidFill>
            <a:round/>
          </a:ln>
          <a:effectLst/>
        </c:spPr>
        <c:marker>
          <c:symbol val="none"/>
        </c:marker>
      </c:pivotFmt>
      <c:pivotFmt>
        <c:idx val="129"/>
        <c:spPr>
          <a:solidFill>
            <a:schemeClr val="accent1"/>
          </a:solidFill>
          <a:ln w="28575" cap="rnd">
            <a:solidFill>
              <a:schemeClr val="accent1"/>
            </a:solidFill>
            <a:round/>
          </a:ln>
          <a:effectLst/>
        </c:spPr>
        <c:marker>
          <c:symbol val="none"/>
        </c:marker>
      </c:pivotFmt>
      <c:pivotFmt>
        <c:idx val="130"/>
        <c:spPr>
          <a:solidFill>
            <a:schemeClr val="accent1"/>
          </a:solidFill>
          <a:ln w="28575" cap="rnd">
            <a:solidFill>
              <a:schemeClr val="accent1"/>
            </a:solidFill>
            <a:round/>
          </a:ln>
          <a:effectLst/>
        </c:spPr>
        <c:marker>
          <c:symbol val="none"/>
        </c:marker>
      </c:pivotFmt>
      <c:pivotFmt>
        <c:idx val="131"/>
        <c:spPr>
          <a:solidFill>
            <a:schemeClr val="accent1"/>
          </a:solidFill>
          <a:ln w="28575" cap="rnd">
            <a:solidFill>
              <a:schemeClr val="accent1"/>
            </a:solidFill>
            <a:round/>
          </a:ln>
          <a:effectLst/>
        </c:spPr>
        <c:marker>
          <c:symbol val="none"/>
        </c:marker>
      </c:pivotFmt>
      <c:pivotFmt>
        <c:idx val="132"/>
        <c:spPr>
          <a:solidFill>
            <a:schemeClr val="accent1"/>
          </a:solidFill>
          <a:ln w="28575" cap="rnd">
            <a:solidFill>
              <a:schemeClr val="accent1"/>
            </a:solidFill>
            <a:round/>
          </a:ln>
          <a:effectLst/>
        </c:spPr>
        <c:marker>
          <c:symbol val="none"/>
        </c:marker>
      </c:pivotFmt>
      <c:pivotFmt>
        <c:idx val="133"/>
        <c:spPr>
          <a:solidFill>
            <a:schemeClr val="accent1"/>
          </a:solidFill>
          <a:ln w="28575" cap="rnd">
            <a:solidFill>
              <a:schemeClr val="accent1"/>
            </a:solidFill>
            <a:round/>
          </a:ln>
          <a:effectLst/>
        </c:spPr>
        <c:marker>
          <c:symbol val="none"/>
        </c:marker>
      </c:pivotFmt>
      <c:pivotFmt>
        <c:idx val="134"/>
        <c:spPr>
          <a:solidFill>
            <a:schemeClr val="accent1"/>
          </a:solidFill>
          <a:ln w="28575" cap="rnd">
            <a:solidFill>
              <a:schemeClr val="accent1"/>
            </a:solidFill>
            <a:round/>
          </a:ln>
          <a:effectLst/>
        </c:spPr>
        <c:marker>
          <c:symbol val="none"/>
        </c:marker>
      </c:pivotFmt>
      <c:pivotFmt>
        <c:idx val="135"/>
        <c:spPr>
          <a:solidFill>
            <a:schemeClr val="accent1"/>
          </a:solidFill>
          <a:ln w="28575" cap="rnd">
            <a:solidFill>
              <a:schemeClr val="accent1"/>
            </a:solidFill>
            <a:round/>
          </a:ln>
          <a:effectLst/>
        </c:spPr>
        <c:marker>
          <c:symbol val="none"/>
        </c:marker>
      </c:pivotFmt>
      <c:pivotFmt>
        <c:idx val="136"/>
        <c:spPr>
          <a:solidFill>
            <a:schemeClr val="accent1"/>
          </a:solidFill>
          <a:ln w="28575" cap="rnd">
            <a:solidFill>
              <a:schemeClr val="accent1"/>
            </a:solidFill>
            <a:round/>
          </a:ln>
          <a:effectLst/>
        </c:spPr>
        <c:marker>
          <c:symbol val="none"/>
        </c:marker>
      </c:pivotFmt>
      <c:pivotFmt>
        <c:idx val="137"/>
        <c:spPr>
          <a:solidFill>
            <a:schemeClr val="accent1"/>
          </a:solidFill>
          <a:ln w="28575" cap="rnd">
            <a:solidFill>
              <a:schemeClr val="accent1"/>
            </a:solidFill>
            <a:round/>
          </a:ln>
          <a:effectLst/>
        </c:spPr>
        <c:marker>
          <c:symbol val="none"/>
        </c:marker>
      </c:pivotFmt>
      <c:pivotFmt>
        <c:idx val="138"/>
        <c:spPr>
          <a:solidFill>
            <a:schemeClr val="accent1"/>
          </a:solidFill>
          <a:ln w="28575" cap="rnd">
            <a:solidFill>
              <a:schemeClr val="accent1"/>
            </a:solidFill>
            <a:round/>
          </a:ln>
          <a:effectLst/>
        </c:spPr>
        <c:marker>
          <c:symbol val="none"/>
        </c:marker>
      </c:pivotFmt>
      <c:pivotFmt>
        <c:idx val="139"/>
        <c:spPr>
          <a:solidFill>
            <a:schemeClr val="accent1"/>
          </a:solidFill>
          <a:ln w="28575" cap="rnd">
            <a:solidFill>
              <a:schemeClr val="accent1"/>
            </a:solidFill>
            <a:round/>
          </a:ln>
          <a:effectLst/>
        </c:spPr>
        <c:marker>
          <c:symbol val="none"/>
        </c:marker>
      </c:pivotFmt>
      <c:pivotFmt>
        <c:idx val="140"/>
        <c:spPr>
          <a:solidFill>
            <a:schemeClr val="accent1"/>
          </a:solidFill>
          <a:ln w="28575" cap="rnd">
            <a:solidFill>
              <a:schemeClr val="accent1"/>
            </a:solidFill>
            <a:round/>
          </a:ln>
          <a:effectLst/>
        </c:spPr>
        <c:marker>
          <c:symbol val="none"/>
        </c:marker>
      </c:pivotFmt>
      <c:pivotFmt>
        <c:idx val="141"/>
        <c:spPr>
          <a:solidFill>
            <a:schemeClr val="accent1"/>
          </a:solidFill>
          <a:ln w="28575" cap="rnd">
            <a:solidFill>
              <a:schemeClr val="accent1"/>
            </a:solidFill>
            <a:round/>
          </a:ln>
          <a:effectLst/>
        </c:spPr>
        <c:marker>
          <c:symbol val="none"/>
        </c:marker>
      </c:pivotFmt>
      <c:pivotFmt>
        <c:idx val="142"/>
        <c:spPr>
          <a:solidFill>
            <a:schemeClr val="accent1"/>
          </a:solidFill>
          <a:ln w="28575" cap="rnd">
            <a:solidFill>
              <a:schemeClr val="accent1"/>
            </a:solidFill>
            <a:round/>
          </a:ln>
          <a:effectLst/>
        </c:spPr>
        <c:marker>
          <c:symbol val="none"/>
        </c:marker>
      </c:pivotFmt>
      <c:pivotFmt>
        <c:idx val="143"/>
        <c:spPr>
          <a:solidFill>
            <a:schemeClr val="accent1"/>
          </a:solidFill>
          <a:ln w="28575" cap="rnd">
            <a:solidFill>
              <a:schemeClr val="accent1"/>
            </a:solidFill>
            <a:round/>
          </a:ln>
          <a:effectLst/>
        </c:spPr>
        <c:marker>
          <c:symbol val="none"/>
        </c:marker>
      </c:pivotFmt>
      <c:pivotFmt>
        <c:idx val="144"/>
        <c:spPr>
          <a:solidFill>
            <a:schemeClr val="accent1"/>
          </a:solidFill>
          <a:ln w="28575" cap="rnd">
            <a:solidFill>
              <a:schemeClr val="accent1"/>
            </a:solidFill>
            <a:round/>
          </a:ln>
          <a:effectLst/>
        </c:spPr>
        <c:marker>
          <c:symbol val="none"/>
        </c:marker>
      </c:pivotFmt>
      <c:pivotFmt>
        <c:idx val="145"/>
        <c:spPr>
          <a:solidFill>
            <a:schemeClr val="accent1"/>
          </a:solidFill>
          <a:ln w="28575" cap="rnd">
            <a:solidFill>
              <a:schemeClr val="accent1"/>
            </a:solidFill>
            <a:round/>
          </a:ln>
          <a:effectLst/>
        </c:spPr>
        <c:marker>
          <c:symbol val="none"/>
        </c:marker>
      </c:pivotFmt>
      <c:pivotFmt>
        <c:idx val="146"/>
        <c:spPr>
          <a:solidFill>
            <a:schemeClr val="accent1"/>
          </a:solidFill>
          <a:ln w="28575" cap="rnd">
            <a:solidFill>
              <a:schemeClr val="accent1"/>
            </a:solidFill>
            <a:round/>
          </a:ln>
          <a:effectLst/>
        </c:spPr>
        <c:marker>
          <c:symbol val="none"/>
        </c:marker>
      </c:pivotFmt>
      <c:pivotFmt>
        <c:idx val="147"/>
        <c:spPr>
          <a:solidFill>
            <a:schemeClr val="accent1"/>
          </a:solidFill>
          <a:ln w="28575" cap="rnd">
            <a:solidFill>
              <a:schemeClr val="accent1"/>
            </a:solidFill>
            <a:round/>
          </a:ln>
          <a:effectLst/>
        </c:spPr>
        <c:marker>
          <c:symbol val="none"/>
        </c:marker>
      </c:pivotFmt>
      <c:pivotFmt>
        <c:idx val="148"/>
        <c:spPr>
          <a:solidFill>
            <a:schemeClr val="accent1"/>
          </a:solidFill>
          <a:ln w="28575" cap="rnd">
            <a:solidFill>
              <a:schemeClr val="accent1"/>
            </a:solidFill>
            <a:round/>
          </a:ln>
          <a:effectLst/>
        </c:spPr>
        <c:marker>
          <c:symbol val="none"/>
        </c:marker>
      </c:pivotFmt>
      <c:pivotFmt>
        <c:idx val="149"/>
        <c:spPr>
          <a:solidFill>
            <a:schemeClr val="accent1"/>
          </a:solidFill>
          <a:ln w="28575" cap="rnd">
            <a:solidFill>
              <a:schemeClr val="accent1"/>
            </a:solidFill>
            <a:round/>
          </a:ln>
          <a:effectLst/>
        </c:spPr>
        <c:marker>
          <c:symbol val="none"/>
        </c:marker>
      </c:pivotFmt>
      <c:pivotFmt>
        <c:idx val="150"/>
        <c:spPr>
          <a:solidFill>
            <a:schemeClr val="accent1"/>
          </a:solidFill>
          <a:ln w="28575" cap="rnd">
            <a:solidFill>
              <a:schemeClr val="accent1"/>
            </a:solidFill>
            <a:round/>
          </a:ln>
          <a:effectLst/>
        </c:spPr>
        <c:marker>
          <c:symbol val="none"/>
        </c:marker>
      </c:pivotFmt>
      <c:pivotFmt>
        <c:idx val="151"/>
        <c:spPr>
          <a:solidFill>
            <a:schemeClr val="accent1"/>
          </a:solidFill>
          <a:ln w="28575" cap="rnd">
            <a:solidFill>
              <a:schemeClr val="accent1"/>
            </a:solidFill>
            <a:round/>
          </a:ln>
          <a:effectLst/>
        </c:spPr>
        <c:marker>
          <c:symbol val="none"/>
        </c:marker>
      </c:pivotFmt>
      <c:pivotFmt>
        <c:idx val="152"/>
        <c:spPr>
          <a:solidFill>
            <a:schemeClr val="accent1"/>
          </a:solidFill>
          <a:ln w="28575" cap="rnd">
            <a:solidFill>
              <a:schemeClr val="accent1"/>
            </a:solidFill>
            <a:round/>
          </a:ln>
          <a:effectLst/>
        </c:spPr>
        <c:marker>
          <c:symbol val="none"/>
        </c:marker>
      </c:pivotFmt>
      <c:pivotFmt>
        <c:idx val="153"/>
        <c:spPr>
          <a:solidFill>
            <a:schemeClr val="accent1"/>
          </a:solidFill>
          <a:ln w="28575" cap="rnd">
            <a:solidFill>
              <a:schemeClr val="accent1"/>
            </a:solidFill>
            <a:round/>
          </a:ln>
          <a:effectLst/>
        </c:spPr>
        <c:marker>
          <c:symbol val="none"/>
        </c:marker>
      </c:pivotFmt>
      <c:pivotFmt>
        <c:idx val="154"/>
        <c:spPr>
          <a:solidFill>
            <a:schemeClr val="accent1"/>
          </a:solidFill>
          <a:ln w="28575" cap="rnd">
            <a:solidFill>
              <a:schemeClr val="accent1"/>
            </a:solidFill>
            <a:round/>
          </a:ln>
          <a:effectLst/>
        </c:spPr>
        <c:marker>
          <c:symbol val="none"/>
        </c:marker>
      </c:pivotFmt>
      <c:pivotFmt>
        <c:idx val="155"/>
        <c:spPr>
          <a:solidFill>
            <a:schemeClr val="accent1"/>
          </a:solidFill>
          <a:ln w="28575" cap="rnd">
            <a:solidFill>
              <a:schemeClr val="accent1"/>
            </a:solidFill>
            <a:round/>
          </a:ln>
          <a:effectLst/>
        </c:spPr>
        <c:marker>
          <c:symbol val="none"/>
        </c:marker>
      </c:pivotFmt>
      <c:pivotFmt>
        <c:idx val="156"/>
        <c:spPr>
          <a:solidFill>
            <a:schemeClr val="accent1"/>
          </a:solidFill>
          <a:ln w="28575" cap="rnd">
            <a:solidFill>
              <a:schemeClr val="accent1"/>
            </a:solidFill>
            <a:round/>
          </a:ln>
          <a:effectLst/>
        </c:spPr>
        <c:marker>
          <c:symbol val="none"/>
        </c:marker>
      </c:pivotFmt>
      <c:pivotFmt>
        <c:idx val="157"/>
        <c:spPr>
          <a:solidFill>
            <a:schemeClr val="accent1"/>
          </a:solidFill>
          <a:ln w="28575" cap="rnd">
            <a:solidFill>
              <a:schemeClr val="accent1"/>
            </a:solidFill>
            <a:round/>
          </a:ln>
          <a:effectLst/>
        </c:spPr>
        <c:marker>
          <c:symbol val="none"/>
        </c:marker>
      </c:pivotFmt>
      <c:pivotFmt>
        <c:idx val="158"/>
        <c:spPr>
          <a:solidFill>
            <a:schemeClr val="accent1"/>
          </a:solidFill>
          <a:ln w="28575" cap="rnd">
            <a:solidFill>
              <a:schemeClr val="accent1"/>
            </a:solidFill>
            <a:round/>
          </a:ln>
          <a:effectLst/>
        </c:spPr>
        <c:marker>
          <c:symbol val="none"/>
        </c:marker>
      </c:pivotFmt>
      <c:pivotFmt>
        <c:idx val="159"/>
        <c:spPr>
          <a:solidFill>
            <a:schemeClr val="accent1"/>
          </a:solidFill>
          <a:ln w="28575" cap="rnd">
            <a:solidFill>
              <a:schemeClr val="accent1"/>
            </a:solidFill>
            <a:round/>
          </a:ln>
          <a:effectLst/>
        </c:spPr>
        <c:marker>
          <c:symbol val="none"/>
        </c:marker>
      </c:pivotFmt>
      <c:pivotFmt>
        <c:idx val="160"/>
        <c:spPr>
          <a:solidFill>
            <a:schemeClr val="accent1"/>
          </a:solidFill>
          <a:ln w="28575" cap="rnd">
            <a:solidFill>
              <a:schemeClr val="accent1"/>
            </a:solidFill>
            <a:round/>
          </a:ln>
          <a:effectLst/>
        </c:spPr>
        <c:marker>
          <c:symbol val="none"/>
        </c:marker>
      </c:pivotFmt>
      <c:pivotFmt>
        <c:idx val="161"/>
        <c:spPr>
          <a:solidFill>
            <a:schemeClr val="accent1"/>
          </a:solidFill>
          <a:ln w="28575" cap="rnd">
            <a:solidFill>
              <a:schemeClr val="accent1"/>
            </a:solidFill>
            <a:round/>
          </a:ln>
          <a:effectLst/>
        </c:spPr>
        <c:marker>
          <c:symbol val="none"/>
        </c:marker>
      </c:pivotFmt>
      <c:pivotFmt>
        <c:idx val="162"/>
        <c:spPr>
          <a:solidFill>
            <a:schemeClr val="accent1"/>
          </a:solidFill>
          <a:ln w="28575" cap="rnd">
            <a:solidFill>
              <a:schemeClr val="accent1"/>
            </a:solidFill>
            <a:round/>
          </a:ln>
          <a:effectLst/>
        </c:spPr>
        <c:marker>
          <c:symbol val="none"/>
        </c:marker>
      </c:pivotFmt>
      <c:pivotFmt>
        <c:idx val="163"/>
        <c:spPr>
          <a:solidFill>
            <a:schemeClr val="accent1"/>
          </a:solidFill>
          <a:ln w="28575" cap="rnd">
            <a:solidFill>
              <a:schemeClr val="accent1"/>
            </a:solidFill>
            <a:round/>
          </a:ln>
          <a:effectLst/>
        </c:spPr>
        <c:marker>
          <c:symbol val="none"/>
        </c:marker>
      </c:pivotFmt>
      <c:pivotFmt>
        <c:idx val="164"/>
        <c:spPr>
          <a:solidFill>
            <a:schemeClr val="accent1"/>
          </a:solidFill>
          <a:ln w="28575" cap="rnd">
            <a:solidFill>
              <a:schemeClr val="accent1"/>
            </a:solidFill>
            <a:round/>
          </a:ln>
          <a:effectLst/>
        </c:spPr>
        <c:marker>
          <c:symbol val="none"/>
        </c:marker>
      </c:pivotFmt>
      <c:pivotFmt>
        <c:idx val="165"/>
        <c:spPr>
          <a:solidFill>
            <a:schemeClr val="accent1"/>
          </a:solidFill>
          <a:ln w="28575" cap="rnd">
            <a:solidFill>
              <a:schemeClr val="accent1"/>
            </a:solidFill>
            <a:round/>
          </a:ln>
          <a:effectLst/>
        </c:spPr>
        <c:marker>
          <c:symbol val="none"/>
        </c:marker>
      </c:pivotFmt>
      <c:pivotFmt>
        <c:idx val="166"/>
        <c:spPr>
          <a:solidFill>
            <a:schemeClr val="accent1"/>
          </a:solidFill>
          <a:ln w="28575" cap="rnd">
            <a:solidFill>
              <a:schemeClr val="accent1"/>
            </a:solidFill>
            <a:round/>
          </a:ln>
          <a:effectLst/>
        </c:spPr>
        <c:marker>
          <c:symbol val="none"/>
        </c:marker>
      </c:pivotFmt>
      <c:pivotFmt>
        <c:idx val="167"/>
        <c:spPr>
          <a:solidFill>
            <a:schemeClr val="accent1"/>
          </a:solidFill>
          <a:ln w="28575" cap="rnd">
            <a:solidFill>
              <a:schemeClr val="accent1"/>
            </a:solidFill>
            <a:round/>
          </a:ln>
          <a:effectLst/>
        </c:spPr>
        <c:marker>
          <c:symbol val="none"/>
        </c:marker>
      </c:pivotFmt>
      <c:pivotFmt>
        <c:idx val="168"/>
        <c:spPr>
          <a:solidFill>
            <a:schemeClr val="accent1"/>
          </a:solidFill>
          <a:ln w="28575" cap="rnd">
            <a:solidFill>
              <a:schemeClr val="accent1"/>
            </a:solidFill>
            <a:round/>
          </a:ln>
          <a:effectLst/>
        </c:spPr>
        <c:marker>
          <c:symbol val="none"/>
        </c:marker>
      </c:pivotFmt>
      <c:pivotFmt>
        <c:idx val="169"/>
        <c:spPr>
          <a:solidFill>
            <a:schemeClr val="accent1"/>
          </a:solidFill>
          <a:ln w="28575" cap="rnd">
            <a:solidFill>
              <a:schemeClr val="accent1"/>
            </a:solidFill>
            <a:round/>
          </a:ln>
          <a:effectLst/>
        </c:spPr>
        <c:marker>
          <c:symbol val="none"/>
        </c:marker>
      </c:pivotFmt>
      <c:pivotFmt>
        <c:idx val="170"/>
        <c:spPr>
          <a:solidFill>
            <a:schemeClr val="accent1"/>
          </a:solidFill>
          <a:ln w="28575" cap="rnd">
            <a:solidFill>
              <a:schemeClr val="accent1"/>
            </a:solidFill>
            <a:round/>
          </a:ln>
          <a:effectLst/>
        </c:spPr>
        <c:marker>
          <c:symbol val="none"/>
        </c:marker>
      </c:pivotFmt>
      <c:pivotFmt>
        <c:idx val="171"/>
        <c:spPr>
          <a:solidFill>
            <a:schemeClr val="accent1"/>
          </a:solidFill>
          <a:ln w="28575" cap="rnd">
            <a:solidFill>
              <a:schemeClr val="accent1"/>
            </a:solidFill>
            <a:round/>
          </a:ln>
          <a:effectLst/>
        </c:spPr>
        <c:marker>
          <c:symbol val="none"/>
        </c:marker>
      </c:pivotFmt>
      <c:pivotFmt>
        <c:idx val="172"/>
        <c:spPr>
          <a:solidFill>
            <a:schemeClr val="accent1"/>
          </a:solidFill>
          <a:ln w="28575" cap="rnd">
            <a:solidFill>
              <a:schemeClr val="accent1"/>
            </a:solidFill>
            <a:round/>
          </a:ln>
          <a:effectLst/>
        </c:spPr>
        <c:marker>
          <c:symbol val="none"/>
        </c:marker>
      </c:pivotFmt>
      <c:pivotFmt>
        <c:idx val="173"/>
        <c:spPr>
          <a:solidFill>
            <a:schemeClr val="accent1"/>
          </a:solidFill>
          <a:ln w="28575" cap="rnd">
            <a:solidFill>
              <a:schemeClr val="accent1"/>
            </a:solidFill>
            <a:round/>
          </a:ln>
          <a:effectLst/>
        </c:spPr>
        <c:marker>
          <c:symbol val="none"/>
        </c:marker>
      </c:pivotFmt>
      <c:pivotFmt>
        <c:idx val="174"/>
        <c:spPr>
          <a:solidFill>
            <a:schemeClr val="accent1"/>
          </a:solidFill>
          <a:ln w="28575" cap="rnd">
            <a:solidFill>
              <a:schemeClr val="accent1"/>
            </a:solidFill>
            <a:round/>
          </a:ln>
          <a:effectLst/>
        </c:spPr>
        <c:marker>
          <c:symbol val="none"/>
        </c:marker>
      </c:pivotFmt>
      <c:pivotFmt>
        <c:idx val="175"/>
        <c:spPr>
          <a:solidFill>
            <a:schemeClr val="accent1"/>
          </a:solidFill>
          <a:ln w="28575" cap="rnd">
            <a:solidFill>
              <a:schemeClr val="accent1"/>
            </a:solidFill>
            <a:round/>
          </a:ln>
          <a:effectLst/>
        </c:spPr>
        <c:marker>
          <c:symbol val="none"/>
        </c:marker>
      </c:pivotFmt>
      <c:pivotFmt>
        <c:idx val="176"/>
        <c:spPr>
          <a:solidFill>
            <a:schemeClr val="accent1"/>
          </a:solidFill>
          <a:ln w="28575" cap="rnd">
            <a:solidFill>
              <a:schemeClr val="accent1"/>
            </a:solidFill>
            <a:round/>
          </a:ln>
          <a:effectLst/>
        </c:spPr>
        <c:marker>
          <c:symbol val="none"/>
        </c:marker>
      </c:pivotFmt>
      <c:pivotFmt>
        <c:idx val="177"/>
        <c:spPr>
          <a:solidFill>
            <a:schemeClr val="accent1"/>
          </a:solidFill>
          <a:ln w="28575" cap="rnd">
            <a:solidFill>
              <a:schemeClr val="accent1"/>
            </a:solidFill>
            <a:round/>
          </a:ln>
          <a:effectLst/>
        </c:spPr>
        <c:marker>
          <c:symbol val="none"/>
        </c:marker>
      </c:pivotFmt>
      <c:pivotFmt>
        <c:idx val="178"/>
        <c:spPr>
          <a:solidFill>
            <a:schemeClr val="accent1"/>
          </a:solidFill>
          <a:ln w="28575" cap="rnd">
            <a:solidFill>
              <a:schemeClr val="accent1"/>
            </a:solidFill>
            <a:round/>
          </a:ln>
          <a:effectLst/>
        </c:spPr>
        <c:marker>
          <c:symbol val="none"/>
        </c:marker>
      </c:pivotFmt>
      <c:pivotFmt>
        <c:idx val="179"/>
        <c:spPr>
          <a:solidFill>
            <a:schemeClr val="accent1"/>
          </a:solidFill>
          <a:ln w="28575" cap="rnd">
            <a:solidFill>
              <a:schemeClr val="accent1"/>
            </a:solidFill>
            <a:round/>
          </a:ln>
          <a:effectLst/>
        </c:spPr>
        <c:marker>
          <c:symbol val="none"/>
        </c:marker>
      </c:pivotFmt>
      <c:pivotFmt>
        <c:idx val="180"/>
        <c:spPr>
          <a:solidFill>
            <a:schemeClr val="accent1"/>
          </a:solidFill>
          <a:ln w="28575" cap="rnd">
            <a:solidFill>
              <a:schemeClr val="accent1"/>
            </a:solidFill>
            <a:round/>
          </a:ln>
          <a:effectLst/>
        </c:spPr>
        <c:marker>
          <c:symbol val="none"/>
        </c:marker>
      </c:pivotFmt>
      <c:pivotFmt>
        <c:idx val="181"/>
        <c:spPr>
          <a:solidFill>
            <a:schemeClr val="accent1"/>
          </a:solidFill>
          <a:ln w="28575" cap="rnd">
            <a:solidFill>
              <a:schemeClr val="accent1"/>
            </a:solidFill>
            <a:round/>
          </a:ln>
          <a:effectLst/>
        </c:spPr>
        <c:marker>
          <c:symbol val="none"/>
        </c:marker>
      </c:pivotFmt>
      <c:pivotFmt>
        <c:idx val="182"/>
        <c:spPr>
          <a:solidFill>
            <a:schemeClr val="accent1"/>
          </a:solidFill>
          <a:ln w="28575" cap="rnd">
            <a:solidFill>
              <a:schemeClr val="accent1"/>
            </a:solidFill>
            <a:round/>
          </a:ln>
          <a:effectLst/>
        </c:spPr>
        <c:marker>
          <c:symbol val="none"/>
        </c:marker>
      </c:pivotFmt>
      <c:pivotFmt>
        <c:idx val="183"/>
        <c:spPr>
          <a:solidFill>
            <a:schemeClr val="accent1"/>
          </a:solidFill>
          <a:ln w="28575" cap="rnd">
            <a:solidFill>
              <a:schemeClr val="accent1"/>
            </a:solidFill>
            <a:round/>
          </a:ln>
          <a:effectLst/>
        </c:spPr>
        <c:marker>
          <c:symbol val="none"/>
        </c:marker>
      </c:pivotFmt>
      <c:pivotFmt>
        <c:idx val="184"/>
        <c:spPr>
          <a:solidFill>
            <a:schemeClr val="accent1"/>
          </a:solidFill>
          <a:ln w="28575" cap="rnd">
            <a:solidFill>
              <a:schemeClr val="accent1"/>
            </a:solidFill>
            <a:round/>
          </a:ln>
          <a:effectLst/>
        </c:spPr>
        <c:marker>
          <c:symbol val="none"/>
        </c:marker>
      </c:pivotFmt>
      <c:pivotFmt>
        <c:idx val="185"/>
        <c:spPr>
          <a:solidFill>
            <a:schemeClr val="accent1"/>
          </a:solidFill>
          <a:ln w="28575" cap="rnd">
            <a:solidFill>
              <a:schemeClr val="accent1"/>
            </a:solidFill>
            <a:round/>
          </a:ln>
          <a:effectLst/>
        </c:spPr>
        <c:marker>
          <c:symbol val="none"/>
        </c:marker>
      </c:pivotFmt>
      <c:pivotFmt>
        <c:idx val="186"/>
        <c:spPr>
          <a:solidFill>
            <a:schemeClr val="accent1"/>
          </a:solidFill>
          <a:ln w="28575" cap="rnd">
            <a:solidFill>
              <a:schemeClr val="accent1"/>
            </a:solidFill>
            <a:round/>
          </a:ln>
          <a:effectLst/>
        </c:spPr>
        <c:marker>
          <c:symbol val="none"/>
        </c:marker>
      </c:pivotFmt>
      <c:pivotFmt>
        <c:idx val="187"/>
        <c:spPr>
          <a:solidFill>
            <a:schemeClr val="accent1"/>
          </a:solidFill>
          <a:ln w="28575" cap="rnd">
            <a:solidFill>
              <a:schemeClr val="accent1"/>
            </a:solidFill>
            <a:round/>
          </a:ln>
          <a:effectLst/>
        </c:spPr>
        <c:marker>
          <c:symbol val="none"/>
        </c:marker>
      </c:pivotFmt>
      <c:pivotFmt>
        <c:idx val="188"/>
        <c:spPr>
          <a:solidFill>
            <a:schemeClr val="accent1"/>
          </a:solidFill>
          <a:ln w="28575" cap="rnd">
            <a:solidFill>
              <a:schemeClr val="accent1"/>
            </a:solidFill>
            <a:round/>
          </a:ln>
          <a:effectLst/>
        </c:spPr>
        <c:marker>
          <c:symbol val="none"/>
        </c:marker>
      </c:pivotFmt>
      <c:pivotFmt>
        <c:idx val="189"/>
        <c:spPr>
          <a:solidFill>
            <a:schemeClr val="accent1"/>
          </a:solidFill>
          <a:ln w="28575" cap="rnd">
            <a:solidFill>
              <a:schemeClr val="accent1"/>
            </a:solidFill>
            <a:round/>
          </a:ln>
          <a:effectLst/>
        </c:spPr>
        <c:marker>
          <c:symbol val="none"/>
        </c:marker>
      </c:pivotFmt>
      <c:pivotFmt>
        <c:idx val="190"/>
        <c:spPr>
          <a:solidFill>
            <a:schemeClr val="accent1"/>
          </a:solidFill>
          <a:ln w="28575" cap="rnd">
            <a:solidFill>
              <a:schemeClr val="accent1"/>
            </a:solidFill>
            <a:round/>
          </a:ln>
          <a:effectLst/>
        </c:spPr>
        <c:marker>
          <c:symbol val="none"/>
        </c:marker>
      </c:pivotFmt>
      <c:pivotFmt>
        <c:idx val="191"/>
        <c:spPr>
          <a:solidFill>
            <a:schemeClr val="accent1"/>
          </a:solidFill>
          <a:ln w="28575" cap="rnd">
            <a:solidFill>
              <a:schemeClr val="accent1"/>
            </a:solidFill>
            <a:round/>
          </a:ln>
          <a:effectLst/>
        </c:spPr>
        <c:marker>
          <c:symbol val="none"/>
        </c:marker>
      </c:pivotFmt>
      <c:pivotFmt>
        <c:idx val="192"/>
        <c:spPr>
          <a:solidFill>
            <a:schemeClr val="accent1"/>
          </a:solidFill>
          <a:ln w="28575" cap="rnd">
            <a:solidFill>
              <a:schemeClr val="accent1"/>
            </a:solidFill>
            <a:round/>
          </a:ln>
          <a:effectLst/>
        </c:spPr>
        <c:marker>
          <c:symbol val="none"/>
        </c:marker>
      </c:pivotFmt>
      <c:pivotFmt>
        <c:idx val="193"/>
        <c:spPr>
          <a:solidFill>
            <a:schemeClr val="accent1"/>
          </a:solidFill>
          <a:ln w="28575" cap="rnd">
            <a:solidFill>
              <a:srgbClr val="0070C0"/>
            </a:solidFill>
            <a:prstDash val="dash"/>
            <a:round/>
          </a:ln>
          <a:effectLst/>
        </c:spPr>
        <c:marker>
          <c:symbol val="none"/>
        </c:marker>
      </c:pivotFmt>
      <c:pivotFmt>
        <c:idx val="194"/>
        <c:spPr>
          <a:solidFill>
            <a:schemeClr val="accent1"/>
          </a:solidFill>
          <a:ln w="28575" cap="rnd">
            <a:solidFill>
              <a:srgbClr val="002060"/>
            </a:solidFill>
            <a:prstDash val="dash"/>
            <a:round/>
          </a:ln>
          <a:effectLst/>
        </c:spPr>
        <c:marker>
          <c:symbol val="none"/>
        </c:marker>
      </c:pivotFmt>
      <c:pivotFmt>
        <c:idx val="195"/>
        <c:spPr>
          <a:solidFill>
            <a:schemeClr val="accent1"/>
          </a:solidFill>
          <a:ln w="28575" cap="rnd">
            <a:solidFill>
              <a:srgbClr val="00B0F0"/>
            </a:solidFill>
            <a:prstDash val="dash"/>
            <a:round/>
          </a:ln>
          <a:effectLst/>
        </c:spPr>
        <c:marker>
          <c:symbol val="none"/>
        </c:marker>
      </c:pivotFmt>
      <c:pivotFmt>
        <c:idx val="196"/>
        <c:spPr>
          <a:solidFill>
            <a:schemeClr val="accent1"/>
          </a:solidFill>
          <a:ln w="28575" cap="rnd">
            <a:solidFill>
              <a:srgbClr val="0070C0"/>
            </a:solidFill>
            <a:round/>
          </a:ln>
          <a:effectLst/>
        </c:spPr>
        <c:marker>
          <c:symbol val="none"/>
        </c:marker>
      </c:pivotFmt>
      <c:pivotFmt>
        <c:idx val="197"/>
        <c:spPr>
          <a:solidFill>
            <a:schemeClr val="accent1"/>
          </a:solidFill>
          <a:ln w="28575" cap="rnd">
            <a:solidFill>
              <a:srgbClr val="00B0F0"/>
            </a:solidFill>
            <a:round/>
          </a:ln>
          <a:effectLst/>
        </c:spPr>
        <c:marker>
          <c:symbol val="none"/>
        </c:marker>
      </c:pivotFmt>
      <c:pivotFmt>
        <c:idx val="198"/>
        <c:spPr>
          <a:solidFill>
            <a:schemeClr val="accent1"/>
          </a:solidFill>
          <a:ln w="28575" cap="rnd">
            <a:solidFill>
              <a:srgbClr val="0070C0"/>
            </a:solidFill>
            <a:prstDash val="dash"/>
            <a:round/>
          </a:ln>
          <a:effectLst/>
        </c:spPr>
        <c:marker>
          <c:symbol val="none"/>
        </c:marker>
      </c:pivotFmt>
      <c:pivotFmt>
        <c:idx val="199"/>
        <c:spPr>
          <a:solidFill>
            <a:schemeClr val="accent1"/>
          </a:solidFill>
          <a:ln w="28575" cap="rnd">
            <a:solidFill>
              <a:schemeClr val="accent1"/>
            </a:solidFill>
            <a:round/>
          </a:ln>
          <a:effectLst/>
        </c:spPr>
        <c:marker>
          <c:symbol val="none"/>
        </c:marker>
      </c:pivotFmt>
      <c:pivotFmt>
        <c:idx val="200"/>
        <c:spPr>
          <a:solidFill>
            <a:schemeClr val="accent1"/>
          </a:solidFill>
          <a:ln w="28575" cap="rnd">
            <a:solidFill>
              <a:schemeClr val="accent1"/>
            </a:solidFill>
            <a:round/>
          </a:ln>
          <a:effectLst/>
        </c:spPr>
        <c:marker>
          <c:symbol val="none"/>
        </c:marker>
      </c:pivotFmt>
      <c:pivotFmt>
        <c:idx val="201"/>
        <c:spPr>
          <a:solidFill>
            <a:schemeClr val="accent1"/>
          </a:solidFill>
          <a:ln w="28575" cap="rnd">
            <a:solidFill>
              <a:schemeClr val="accent1"/>
            </a:solidFill>
            <a:round/>
          </a:ln>
          <a:effectLst/>
        </c:spPr>
        <c:marker>
          <c:symbol val="none"/>
        </c:marker>
      </c:pivotFmt>
      <c:pivotFmt>
        <c:idx val="202"/>
        <c:spPr>
          <a:solidFill>
            <a:schemeClr val="accent1"/>
          </a:solidFill>
          <a:ln w="28575" cap="rnd">
            <a:solidFill>
              <a:srgbClr val="0070C0"/>
            </a:solidFill>
            <a:round/>
          </a:ln>
          <a:effectLst/>
        </c:spPr>
        <c:marker>
          <c:symbol val="none"/>
        </c:marker>
      </c:pivotFmt>
      <c:pivotFmt>
        <c:idx val="203"/>
        <c:spPr>
          <a:solidFill>
            <a:schemeClr val="accent1"/>
          </a:solidFill>
          <a:ln w="28575" cap="rnd">
            <a:solidFill>
              <a:srgbClr val="0070C0"/>
            </a:solidFill>
            <a:prstDash val="dash"/>
            <a:round/>
          </a:ln>
          <a:effectLst/>
        </c:spPr>
        <c:marker>
          <c:symbol val="none"/>
        </c:marker>
      </c:pivotFmt>
      <c:pivotFmt>
        <c:idx val="204"/>
        <c:spPr>
          <a:solidFill>
            <a:schemeClr val="accent1"/>
          </a:solidFill>
          <a:ln w="28575" cap="rnd">
            <a:solidFill>
              <a:srgbClr val="00B0F0"/>
            </a:solidFill>
            <a:round/>
          </a:ln>
          <a:effectLst/>
        </c:spPr>
        <c:marker>
          <c:symbol val="none"/>
        </c:marker>
      </c:pivotFmt>
      <c:pivotFmt>
        <c:idx val="205"/>
        <c:spPr>
          <a:solidFill>
            <a:schemeClr val="accent1"/>
          </a:solidFill>
          <a:ln w="28575" cap="rnd">
            <a:solidFill>
              <a:schemeClr val="accent1"/>
            </a:solidFill>
            <a:round/>
          </a:ln>
          <a:effectLst/>
        </c:spPr>
        <c:marker>
          <c:symbol val="none"/>
        </c:marker>
      </c:pivotFmt>
      <c:pivotFmt>
        <c:idx val="206"/>
        <c:spPr>
          <a:solidFill>
            <a:schemeClr val="accent1"/>
          </a:solidFill>
          <a:ln w="28575" cap="rnd">
            <a:solidFill>
              <a:schemeClr val="accent1"/>
            </a:solidFill>
            <a:round/>
          </a:ln>
          <a:effectLst/>
        </c:spPr>
        <c:marker>
          <c:symbol val="none"/>
        </c:marker>
      </c:pivotFmt>
      <c:pivotFmt>
        <c:idx val="207"/>
        <c:spPr>
          <a:solidFill>
            <a:schemeClr val="accent1"/>
          </a:solidFill>
          <a:ln w="28575" cap="rnd">
            <a:solidFill>
              <a:schemeClr val="accent1"/>
            </a:solidFill>
            <a:round/>
          </a:ln>
          <a:effectLst/>
        </c:spPr>
        <c:marker>
          <c:symbol val="none"/>
        </c:marker>
      </c:pivotFmt>
      <c:pivotFmt>
        <c:idx val="208"/>
        <c:spPr>
          <a:solidFill>
            <a:schemeClr val="accent1"/>
          </a:solidFill>
          <a:ln w="28575" cap="rnd">
            <a:solidFill>
              <a:srgbClr val="0070C0"/>
            </a:solidFill>
            <a:round/>
          </a:ln>
          <a:effectLst/>
        </c:spPr>
        <c:marker>
          <c:symbol val="none"/>
        </c:marker>
      </c:pivotFmt>
      <c:pivotFmt>
        <c:idx val="209"/>
        <c:spPr>
          <a:solidFill>
            <a:schemeClr val="accent1"/>
          </a:solidFill>
          <a:ln w="28575" cap="rnd">
            <a:solidFill>
              <a:srgbClr val="0070C0"/>
            </a:solidFill>
            <a:prstDash val="dash"/>
            <a:round/>
          </a:ln>
          <a:effectLst/>
        </c:spPr>
        <c:marker>
          <c:symbol val="none"/>
        </c:marker>
      </c:pivotFmt>
      <c:pivotFmt>
        <c:idx val="210"/>
        <c:spPr>
          <a:solidFill>
            <a:schemeClr val="accent1"/>
          </a:solidFill>
          <a:ln w="28575" cap="rnd">
            <a:solidFill>
              <a:srgbClr val="00B0F0"/>
            </a:solidFill>
            <a:round/>
          </a:ln>
          <a:effectLst/>
        </c:spPr>
        <c:marker>
          <c:symbol val="none"/>
        </c:marker>
      </c:pivotFmt>
      <c:pivotFmt>
        <c:idx val="211"/>
        <c:spPr>
          <a:solidFill>
            <a:schemeClr val="accent1"/>
          </a:solidFill>
          <a:ln w="28575" cap="rnd">
            <a:solidFill>
              <a:schemeClr val="accent1"/>
            </a:solidFill>
            <a:round/>
          </a:ln>
          <a:effectLst/>
        </c:spPr>
        <c:marker>
          <c:symbol val="none"/>
        </c:marker>
      </c:pivotFmt>
      <c:pivotFmt>
        <c:idx val="212"/>
        <c:spPr>
          <a:solidFill>
            <a:schemeClr val="accent1"/>
          </a:solidFill>
          <a:ln w="28575" cap="rnd">
            <a:solidFill>
              <a:schemeClr val="accent1"/>
            </a:solidFill>
            <a:round/>
          </a:ln>
          <a:effectLst/>
        </c:spPr>
        <c:marker>
          <c:symbol val="none"/>
        </c:marker>
      </c:pivotFmt>
      <c:pivotFmt>
        <c:idx val="213"/>
        <c:spPr>
          <a:solidFill>
            <a:schemeClr val="accent1"/>
          </a:solidFill>
          <a:ln w="28575" cap="rnd">
            <a:solidFill>
              <a:schemeClr val="accent1"/>
            </a:solidFill>
            <a:round/>
          </a:ln>
          <a:effectLst/>
        </c:spPr>
        <c:marker>
          <c:symbol val="none"/>
        </c:marker>
      </c:pivotFmt>
    </c:pivotFmts>
    <c:plotArea>
      <c:layout>
        <c:manualLayout>
          <c:layoutTarget val="inner"/>
          <c:xMode val="edge"/>
          <c:yMode val="edge"/>
          <c:x val="9.1499108840232726E-2"/>
          <c:y val="3.2142671619176479E-2"/>
          <c:w val="0.86406590810115114"/>
          <c:h val="0.6777169574818811"/>
        </c:manualLayout>
      </c:layout>
      <c:lineChart>
        <c:grouping val="standard"/>
        <c:varyColors val="0"/>
        <c:ser>
          <c:idx val="0"/>
          <c:order val="0"/>
          <c:tx>
            <c:strRef>
              <c:f>QR_Social_Media_Followers!$B$1</c:f>
              <c:strCache>
                <c:ptCount val="1"/>
                <c:pt idx="0">
                  <c:v>Sum of Facebook Page Likes</c:v>
                </c:pt>
              </c:strCache>
            </c:strRef>
          </c:tx>
          <c:spPr>
            <a:ln w="28575" cap="rnd">
              <a:solidFill>
                <a:srgbClr val="0070C0"/>
              </a:solidFill>
              <a:round/>
            </a:ln>
            <a:effectLst/>
          </c:spPr>
          <c:marker>
            <c:symbol val="none"/>
          </c:marker>
          <c:dLbls>
            <c:dLbl>
              <c:idx val="0"/>
              <c:delete val="1"/>
              <c:extLst>
                <c:ext xmlns:c15="http://schemas.microsoft.com/office/drawing/2012/chart" uri="{CE6537A1-D6FC-4f65-9D91-7224C49458BB}"/>
                <c:ext xmlns:c16="http://schemas.microsoft.com/office/drawing/2014/chart" uri="{C3380CC4-5D6E-409C-BE32-E72D297353CC}">
                  <c16:uniqueId val="{00000006-8126-48F6-BBBE-C3306A7C59C9}"/>
                </c:ext>
              </c:extLst>
            </c:dLbl>
            <c:dLbl>
              <c:idx val="1"/>
              <c:delete val="1"/>
              <c:extLst>
                <c:ext xmlns:c15="http://schemas.microsoft.com/office/drawing/2012/chart" uri="{CE6537A1-D6FC-4f65-9D91-7224C49458BB}"/>
                <c:ext xmlns:c16="http://schemas.microsoft.com/office/drawing/2014/chart" uri="{C3380CC4-5D6E-409C-BE32-E72D297353CC}">
                  <c16:uniqueId val="{00000007-8126-48F6-BBBE-C3306A7C59C9}"/>
                </c:ext>
              </c:extLst>
            </c:dLbl>
            <c:dLbl>
              <c:idx val="2"/>
              <c:delete val="1"/>
              <c:extLst>
                <c:ext xmlns:c15="http://schemas.microsoft.com/office/drawing/2012/chart" uri="{CE6537A1-D6FC-4f65-9D91-7224C49458BB}"/>
                <c:ext xmlns:c16="http://schemas.microsoft.com/office/drawing/2014/chart" uri="{C3380CC4-5D6E-409C-BE32-E72D297353CC}">
                  <c16:uniqueId val="{00000008-8126-48F6-BBBE-C3306A7C59C9}"/>
                </c:ext>
              </c:extLst>
            </c:dLbl>
            <c:dLbl>
              <c:idx val="3"/>
              <c:delete val="1"/>
              <c:extLst>
                <c:ext xmlns:c15="http://schemas.microsoft.com/office/drawing/2012/chart" uri="{CE6537A1-D6FC-4f65-9D91-7224C49458BB}"/>
                <c:ext xmlns:c16="http://schemas.microsoft.com/office/drawing/2014/chart" uri="{C3380CC4-5D6E-409C-BE32-E72D297353CC}">
                  <c16:uniqueId val="{00000009-8126-48F6-BBBE-C3306A7C59C9}"/>
                </c:ext>
              </c:extLst>
            </c:dLbl>
            <c:dLbl>
              <c:idx val="4"/>
              <c:delete val="1"/>
              <c:extLst>
                <c:ext xmlns:c15="http://schemas.microsoft.com/office/drawing/2012/chart" uri="{CE6537A1-D6FC-4f65-9D91-7224C49458BB}"/>
                <c:ext xmlns:c16="http://schemas.microsoft.com/office/drawing/2014/chart" uri="{C3380CC4-5D6E-409C-BE32-E72D297353CC}">
                  <c16:uniqueId val="{0000000A-8126-48F6-BBBE-C3306A7C59C9}"/>
                </c:ext>
              </c:extLst>
            </c:dLbl>
            <c:dLbl>
              <c:idx val="5"/>
              <c:delete val="1"/>
              <c:extLst>
                <c:ext xmlns:c15="http://schemas.microsoft.com/office/drawing/2012/chart" uri="{CE6537A1-D6FC-4f65-9D91-7224C49458BB}"/>
                <c:ext xmlns:c16="http://schemas.microsoft.com/office/drawing/2014/chart" uri="{C3380CC4-5D6E-409C-BE32-E72D297353CC}">
                  <c16:uniqueId val="{0000000B-8126-48F6-BBBE-C3306A7C59C9}"/>
                </c:ext>
              </c:extLst>
            </c:dLbl>
            <c:dLbl>
              <c:idx val="6"/>
              <c:delete val="1"/>
              <c:extLst>
                <c:ext xmlns:c15="http://schemas.microsoft.com/office/drawing/2012/chart" uri="{CE6537A1-D6FC-4f65-9D91-7224C49458BB}"/>
                <c:ext xmlns:c16="http://schemas.microsoft.com/office/drawing/2014/chart" uri="{C3380CC4-5D6E-409C-BE32-E72D297353CC}">
                  <c16:uniqueId val="{0000000C-8126-48F6-BBBE-C3306A7C59C9}"/>
                </c:ext>
              </c:extLst>
            </c:dLbl>
            <c:dLbl>
              <c:idx val="7"/>
              <c:delete val="1"/>
              <c:extLst>
                <c:ext xmlns:c15="http://schemas.microsoft.com/office/drawing/2012/chart" uri="{CE6537A1-D6FC-4f65-9D91-7224C49458BB}"/>
                <c:ext xmlns:c16="http://schemas.microsoft.com/office/drawing/2014/chart" uri="{C3380CC4-5D6E-409C-BE32-E72D297353CC}">
                  <c16:uniqueId val="{0000000D-8126-48F6-BBBE-C3306A7C59C9}"/>
                </c:ext>
              </c:extLst>
            </c:dLbl>
            <c:dLbl>
              <c:idx val="8"/>
              <c:delete val="1"/>
              <c:extLst>
                <c:ext xmlns:c15="http://schemas.microsoft.com/office/drawing/2012/chart" uri="{CE6537A1-D6FC-4f65-9D91-7224C49458BB}"/>
                <c:ext xmlns:c16="http://schemas.microsoft.com/office/drawing/2014/chart" uri="{C3380CC4-5D6E-409C-BE32-E72D297353CC}">
                  <c16:uniqueId val="{0000000E-8126-48F6-BBBE-C3306A7C59C9}"/>
                </c:ext>
              </c:extLst>
            </c:dLbl>
            <c:dLbl>
              <c:idx val="9"/>
              <c:delete val="1"/>
              <c:extLst>
                <c:ext xmlns:c15="http://schemas.microsoft.com/office/drawing/2012/chart" uri="{CE6537A1-D6FC-4f65-9D91-7224C49458BB}"/>
                <c:ext xmlns:c16="http://schemas.microsoft.com/office/drawing/2014/chart" uri="{C3380CC4-5D6E-409C-BE32-E72D297353CC}">
                  <c16:uniqueId val="{0000000F-8126-48F6-BBBE-C3306A7C59C9}"/>
                </c:ext>
              </c:extLst>
            </c:dLbl>
            <c:dLbl>
              <c:idx val="10"/>
              <c:delete val="1"/>
              <c:extLst>
                <c:ext xmlns:c15="http://schemas.microsoft.com/office/drawing/2012/chart" uri="{CE6537A1-D6FC-4f65-9D91-7224C49458BB}"/>
                <c:ext xmlns:c16="http://schemas.microsoft.com/office/drawing/2014/chart" uri="{C3380CC4-5D6E-409C-BE32-E72D297353CC}">
                  <c16:uniqueId val="{00000010-8126-48F6-BBBE-C3306A7C59C9}"/>
                </c:ext>
              </c:extLst>
            </c:dLbl>
            <c:dLbl>
              <c:idx val="11"/>
              <c:delete val="1"/>
              <c:extLst>
                <c:ext xmlns:c15="http://schemas.microsoft.com/office/drawing/2012/chart" uri="{CE6537A1-D6FC-4f65-9D91-7224C49458BB}"/>
                <c:ext xmlns:c16="http://schemas.microsoft.com/office/drawing/2014/chart" uri="{C3380CC4-5D6E-409C-BE32-E72D297353CC}">
                  <c16:uniqueId val="{00000011-8126-48F6-BBBE-C3306A7C59C9}"/>
                </c:ext>
              </c:extLst>
            </c:dLbl>
            <c:dLbl>
              <c:idx val="12"/>
              <c:delete val="1"/>
              <c:extLst>
                <c:ext xmlns:c15="http://schemas.microsoft.com/office/drawing/2012/chart" uri="{CE6537A1-D6FC-4f65-9D91-7224C49458BB}"/>
                <c:ext xmlns:c16="http://schemas.microsoft.com/office/drawing/2014/chart" uri="{C3380CC4-5D6E-409C-BE32-E72D297353CC}">
                  <c16:uniqueId val="{00000012-8126-48F6-BBBE-C3306A7C59C9}"/>
                </c:ext>
              </c:extLst>
            </c:dLbl>
            <c:dLbl>
              <c:idx val="13"/>
              <c:layout>
                <c:manualLayout>
                  <c:x val="-7.7754332055499753E-2"/>
                  <c:y val="-6.79551149388596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8126-48F6-BBBE-C3306A7C59C9}"/>
                </c:ext>
              </c:extLst>
            </c:dLbl>
            <c:dLbl>
              <c:idx val="14"/>
              <c:layout>
                <c:manualLayout>
                  <c:x val="-4.9189001423253385E-3"/>
                  <c:y val="-0.1409778021340945"/>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8126-48F6-BBBE-C3306A7C59C9}"/>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QR_Social_Media_Followers!$A$2:$A$23</c:f>
              <c:multiLvlStrCache>
                <c:ptCount val="15"/>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lvl>
                <c:lvl>
                  <c:pt idx="0">
                    <c:v>Q4</c:v>
                  </c:pt>
                  <c:pt idx="3">
                    <c:v>Q1</c:v>
                  </c:pt>
                  <c:pt idx="6">
                    <c:v>Q2</c:v>
                  </c:pt>
                  <c:pt idx="9">
                    <c:v>Q3</c:v>
                  </c:pt>
                  <c:pt idx="12">
                    <c:v>Q4</c:v>
                  </c:pt>
                </c:lvl>
                <c:lvl>
                  <c:pt idx="0">
                    <c:v>2018</c:v>
                  </c:pt>
                  <c:pt idx="3">
                    <c:v>2019</c:v>
                  </c:pt>
                </c:lvl>
              </c:multiLvlStrCache>
            </c:multiLvlStrRef>
          </c:cat>
          <c:val>
            <c:numRef>
              <c:f>QR_Social_Media_Followers!$B$2:$B$23</c:f>
              <c:numCache>
                <c:formatCode>General</c:formatCode>
                <c:ptCount val="15"/>
                <c:pt idx="0">
                  <c:v>4837</c:v>
                </c:pt>
                <c:pt idx="1">
                  <c:v>4832</c:v>
                </c:pt>
                <c:pt idx="2">
                  <c:v>4815</c:v>
                </c:pt>
                <c:pt idx="3">
                  <c:v>4800</c:v>
                </c:pt>
                <c:pt idx="4">
                  <c:v>4942</c:v>
                </c:pt>
                <c:pt idx="5">
                  <c:v>5075</c:v>
                </c:pt>
                <c:pt idx="6">
                  <c:v>5114</c:v>
                </c:pt>
                <c:pt idx="7">
                  <c:v>5275</c:v>
                </c:pt>
                <c:pt idx="8">
                  <c:v>5466</c:v>
                </c:pt>
                <c:pt idx="9">
                  <c:v>5531</c:v>
                </c:pt>
                <c:pt idx="10">
                  <c:v>5511</c:v>
                </c:pt>
                <c:pt idx="11">
                  <c:v>5501</c:v>
                </c:pt>
                <c:pt idx="12">
                  <c:v>5480</c:v>
                </c:pt>
                <c:pt idx="13">
                  <c:v>5467</c:v>
                </c:pt>
                <c:pt idx="14">
                  <c:v>5453</c:v>
                </c:pt>
              </c:numCache>
            </c:numRef>
          </c:val>
          <c:smooth val="0"/>
          <c:extLst>
            <c:ext xmlns:c16="http://schemas.microsoft.com/office/drawing/2014/chart" uri="{C3380CC4-5D6E-409C-BE32-E72D297353CC}">
              <c16:uniqueId val="{00000000-8126-48F6-BBBE-C3306A7C59C9}"/>
            </c:ext>
          </c:extLst>
        </c:ser>
        <c:ser>
          <c:idx val="1"/>
          <c:order val="1"/>
          <c:tx>
            <c:strRef>
              <c:f>QR_Social_Media_Followers!$C$1</c:f>
              <c:strCache>
                <c:ptCount val="1"/>
                <c:pt idx="0">
                  <c:v>Sum of Twitter Followers</c:v>
                </c:pt>
              </c:strCache>
            </c:strRef>
          </c:tx>
          <c:spPr>
            <a:ln w="28575" cap="rnd">
              <a:solidFill>
                <a:srgbClr val="00B0F0"/>
              </a:solidFill>
              <a:prstDash val="solid"/>
              <a:round/>
            </a:ln>
            <a:effectLst/>
          </c:spPr>
          <c:marker>
            <c:symbol val="none"/>
          </c:marker>
          <c:dLbls>
            <c:dLbl>
              <c:idx val="0"/>
              <c:delete val="1"/>
              <c:extLst>
                <c:ext xmlns:c15="http://schemas.microsoft.com/office/drawing/2012/chart" uri="{CE6537A1-D6FC-4f65-9D91-7224C49458BB}"/>
                <c:ext xmlns:c16="http://schemas.microsoft.com/office/drawing/2014/chart" uri="{C3380CC4-5D6E-409C-BE32-E72D297353CC}">
                  <c16:uniqueId val="{00000015-8126-48F6-BBBE-C3306A7C59C9}"/>
                </c:ext>
              </c:extLst>
            </c:dLbl>
            <c:dLbl>
              <c:idx val="1"/>
              <c:delete val="1"/>
              <c:extLst>
                <c:ext xmlns:c15="http://schemas.microsoft.com/office/drawing/2012/chart" uri="{CE6537A1-D6FC-4f65-9D91-7224C49458BB}"/>
                <c:ext xmlns:c16="http://schemas.microsoft.com/office/drawing/2014/chart" uri="{C3380CC4-5D6E-409C-BE32-E72D297353CC}">
                  <c16:uniqueId val="{00000016-8126-48F6-BBBE-C3306A7C59C9}"/>
                </c:ext>
              </c:extLst>
            </c:dLbl>
            <c:dLbl>
              <c:idx val="2"/>
              <c:delete val="1"/>
              <c:extLst>
                <c:ext xmlns:c15="http://schemas.microsoft.com/office/drawing/2012/chart" uri="{CE6537A1-D6FC-4f65-9D91-7224C49458BB}"/>
                <c:ext xmlns:c16="http://schemas.microsoft.com/office/drawing/2014/chart" uri="{C3380CC4-5D6E-409C-BE32-E72D297353CC}">
                  <c16:uniqueId val="{00000017-8126-48F6-BBBE-C3306A7C59C9}"/>
                </c:ext>
              </c:extLst>
            </c:dLbl>
            <c:dLbl>
              <c:idx val="3"/>
              <c:delete val="1"/>
              <c:extLst>
                <c:ext xmlns:c15="http://schemas.microsoft.com/office/drawing/2012/chart" uri="{CE6537A1-D6FC-4f65-9D91-7224C49458BB}"/>
                <c:ext xmlns:c16="http://schemas.microsoft.com/office/drawing/2014/chart" uri="{C3380CC4-5D6E-409C-BE32-E72D297353CC}">
                  <c16:uniqueId val="{00000018-8126-48F6-BBBE-C3306A7C59C9}"/>
                </c:ext>
              </c:extLst>
            </c:dLbl>
            <c:dLbl>
              <c:idx val="4"/>
              <c:delete val="1"/>
              <c:extLst>
                <c:ext xmlns:c15="http://schemas.microsoft.com/office/drawing/2012/chart" uri="{CE6537A1-D6FC-4f65-9D91-7224C49458BB}"/>
                <c:ext xmlns:c16="http://schemas.microsoft.com/office/drawing/2014/chart" uri="{C3380CC4-5D6E-409C-BE32-E72D297353CC}">
                  <c16:uniqueId val="{00000019-8126-48F6-BBBE-C3306A7C59C9}"/>
                </c:ext>
              </c:extLst>
            </c:dLbl>
            <c:dLbl>
              <c:idx val="5"/>
              <c:delete val="1"/>
              <c:extLst>
                <c:ext xmlns:c15="http://schemas.microsoft.com/office/drawing/2012/chart" uri="{CE6537A1-D6FC-4f65-9D91-7224C49458BB}"/>
                <c:ext xmlns:c16="http://schemas.microsoft.com/office/drawing/2014/chart" uri="{C3380CC4-5D6E-409C-BE32-E72D297353CC}">
                  <c16:uniqueId val="{0000001A-8126-48F6-BBBE-C3306A7C59C9}"/>
                </c:ext>
              </c:extLst>
            </c:dLbl>
            <c:dLbl>
              <c:idx val="6"/>
              <c:delete val="1"/>
              <c:extLst>
                <c:ext xmlns:c15="http://schemas.microsoft.com/office/drawing/2012/chart" uri="{CE6537A1-D6FC-4f65-9D91-7224C49458BB}"/>
                <c:ext xmlns:c16="http://schemas.microsoft.com/office/drawing/2014/chart" uri="{C3380CC4-5D6E-409C-BE32-E72D297353CC}">
                  <c16:uniqueId val="{0000001B-8126-48F6-BBBE-C3306A7C59C9}"/>
                </c:ext>
              </c:extLst>
            </c:dLbl>
            <c:dLbl>
              <c:idx val="7"/>
              <c:delete val="1"/>
              <c:extLst>
                <c:ext xmlns:c15="http://schemas.microsoft.com/office/drawing/2012/chart" uri="{CE6537A1-D6FC-4f65-9D91-7224C49458BB}"/>
                <c:ext xmlns:c16="http://schemas.microsoft.com/office/drawing/2014/chart" uri="{C3380CC4-5D6E-409C-BE32-E72D297353CC}">
                  <c16:uniqueId val="{0000001C-8126-48F6-BBBE-C3306A7C59C9}"/>
                </c:ext>
              </c:extLst>
            </c:dLbl>
            <c:dLbl>
              <c:idx val="8"/>
              <c:delete val="1"/>
              <c:extLst>
                <c:ext xmlns:c15="http://schemas.microsoft.com/office/drawing/2012/chart" uri="{CE6537A1-D6FC-4f65-9D91-7224C49458BB}"/>
                <c:ext xmlns:c16="http://schemas.microsoft.com/office/drawing/2014/chart" uri="{C3380CC4-5D6E-409C-BE32-E72D297353CC}">
                  <c16:uniqueId val="{0000001D-8126-48F6-BBBE-C3306A7C59C9}"/>
                </c:ext>
              </c:extLst>
            </c:dLbl>
            <c:dLbl>
              <c:idx val="9"/>
              <c:delete val="1"/>
              <c:extLst>
                <c:ext xmlns:c15="http://schemas.microsoft.com/office/drawing/2012/chart" uri="{CE6537A1-D6FC-4f65-9D91-7224C49458BB}"/>
                <c:ext xmlns:c16="http://schemas.microsoft.com/office/drawing/2014/chart" uri="{C3380CC4-5D6E-409C-BE32-E72D297353CC}">
                  <c16:uniqueId val="{0000001E-8126-48F6-BBBE-C3306A7C59C9}"/>
                </c:ext>
              </c:extLst>
            </c:dLbl>
            <c:dLbl>
              <c:idx val="10"/>
              <c:delete val="1"/>
              <c:extLst>
                <c:ext xmlns:c15="http://schemas.microsoft.com/office/drawing/2012/chart" uri="{CE6537A1-D6FC-4f65-9D91-7224C49458BB}"/>
                <c:ext xmlns:c16="http://schemas.microsoft.com/office/drawing/2014/chart" uri="{C3380CC4-5D6E-409C-BE32-E72D297353CC}">
                  <c16:uniqueId val="{0000001F-8126-48F6-BBBE-C3306A7C59C9}"/>
                </c:ext>
              </c:extLst>
            </c:dLbl>
            <c:dLbl>
              <c:idx val="11"/>
              <c:delete val="1"/>
              <c:extLst>
                <c:ext xmlns:c15="http://schemas.microsoft.com/office/drawing/2012/chart" uri="{CE6537A1-D6FC-4f65-9D91-7224C49458BB}"/>
                <c:ext xmlns:c16="http://schemas.microsoft.com/office/drawing/2014/chart" uri="{C3380CC4-5D6E-409C-BE32-E72D297353CC}">
                  <c16:uniqueId val="{00000020-8126-48F6-BBBE-C3306A7C59C9}"/>
                </c:ext>
              </c:extLst>
            </c:dLbl>
            <c:dLbl>
              <c:idx val="12"/>
              <c:delete val="1"/>
              <c:extLst>
                <c:ext xmlns:c15="http://schemas.microsoft.com/office/drawing/2012/chart" uri="{CE6537A1-D6FC-4f65-9D91-7224C49458BB}"/>
                <c:ext xmlns:c16="http://schemas.microsoft.com/office/drawing/2014/chart" uri="{C3380CC4-5D6E-409C-BE32-E72D297353CC}">
                  <c16:uniqueId val="{00000021-8126-48F6-BBBE-C3306A7C59C9}"/>
                </c:ext>
              </c:extLst>
            </c:dLbl>
            <c:dLbl>
              <c:idx val="13"/>
              <c:layout>
                <c:manualLayout>
                  <c:x val="-7.5081235436855256E-2"/>
                  <c:y val="6.298211727328567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2-8126-48F6-BBBE-C3306A7C59C9}"/>
                </c:ext>
              </c:extLst>
            </c:dLbl>
            <c:dLbl>
              <c:idx val="14"/>
              <c:layout>
                <c:manualLayout>
                  <c:x val="-6.4892132001202285E-4"/>
                  <c:y val="-2.51487121002736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3-8126-48F6-BBBE-C3306A7C59C9}"/>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QR_Social_Media_Followers!$A$2:$A$23</c:f>
              <c:multiLvlStrCache>
                <c:ptCount val="15"/>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lvl>
                <c:lvl>
                  <c:pt idx="0">
                    <c:v>Q4</c:v>
                  </c:pt>
                  <c:pt idx="3">
                    <c:v>Q1</c:v>
                  </c:pt>
                  <c:pt idx="6">
                    <c:v>Q2</c:v>
                  </c:pt>
                  <c:pt idx="9">
                    <c:v>Q3</c:v>
                  </c:pt>
                  <c:pt idx="12">
                    <c:v>Q4</c:v>
                  </c:pt>
                </c:lvl>
                <c:lvl>
                  <c:pt idx="0">
                    <c:v>2018</c:v>
                  </c:pt>
                  <c:pt idx="3">
                    <c:v>2019</c:v>
                  </c:pt>
                </c:lvl>
              </c:multiLvlStrCache>
            </c:multiLvlStrRef>
          </c:cat>
          <c:val>
            <c:numRef>
              <c:f>QR_Social_Media_Followers!$C$2:$C$23</c:f>
              <c:numCache>
                <c:formatCode>General</c:formatCode>
                <c:ptCount val="15"/>
                <c:pt idx="0">
                  <c:v>3784</c:v>
                </c:pt>
                <c:pt idx="1">
                  <c:v>3799</c:v>
                </c:pt>
                <c:pt idx="2">
                  <c:v>3828</c:v>
                </c:pt>
                <c:pt idx="3">
                  <c:v>3864</c:v>
                </c:pt>
                <c:pt idx="4">
                  <c:v>3926</c:v>
                </c:pt>
                <c:pt idx="5">
                  <c:v>3963</c:v>
                </c:pt>
                <c:pt idx="6">
                  <c:v>4079</c:v>
                </c:pt>
                <c:pt idx="7">
                  <c:v>4129</c:v>
                </c:pt>
                <c:pt idx="8">
                  <c:v>4183</c:v>
                </c:pt>
                <c:pt idx="9">
                  <c:v>4280</c:v>
                </c:pt>
                <c:pt idx="10">
                  <c:v>4390</c:v>
                </c:pt>
                <c:pt idx="11">
                  <c:v>4461</c:v>
                </c:pt>
                <c:pt idx="12">
                  <c:v>4651</c:v>
                </c:pt>
                <c:pt idx="13">
                  <c:v>4804</c:v>
                </c:pt>
                <c:pt idx="14">
                  <c:v>4942</c:v>
                </c:pt>
              </c:numCache>
            </c:numRef>
          </c:val>
          <c:smooth val="0"/>
          <c:extLst>
            <c:ext xmlns:c16="http://schemas.microsoft.com/office/drawing/2014/chart" uri="{C3380CC4-5D6E-409C-BE32-E72D297353CC}">
              <c16:uniqueId val="{00000001-8126-48F6-BBBE-C3306A7C59C9}"/>
            </c:ext>
          </c:extLst>
        </c:ser>
        <c:ser>
          <c:idx val="2"/>
          <c:order val="2"/>
          <c:tx>
            <c:strRef>
              <c:f>QR_Social_Media_Followers!$D$1</c:f>
              <c:strCache>
                <c:ptCount val="1"/>
                <c:pt idx="0">
                  <c:v>Sum of LinkedIn Followers</c:v>
                </c:pt>
              </c:strCache>
            </c:strRef>
          </c:tx>
          <c:spPr>
            <a:ln w="28575" cap="rnd">
              <a:solidFill>
                <a:srgbClr val="002060"/>
              </a:solidFill>
              <a:round/>
            </a:ln>
            <a:effectLst/>
          </c:spPr>
          <c:marker>
            <c:symbol val="none"/>
          </c:marker>
          <c:dLbls>
            <c:dLbl>
              <c:idx val="0"/>
              <c:delete val="1"/>
              <c:extLst>
                <c:ext xmlns:c15="http://schemas.microsoft.com/office/drawing/2012/chart" uri="{CE6537A1-D6FC-4f65-9D91-7224C49458BB}"/>
                <c:ext xmlns:c16="http://schemas.microsoft.com/office/drawing/2014/chart" uri="{C3380CC4-5D6E-409C-BE32-E72D297353CC}">
                  <c16:uniqueId val="{00000024-8126-48F6-BBBE-C3306A7C59C9}"/>
                </c:ext>
              </c:extLst>
            </c:dLbl>
            <c:dLbl>
              <c:idx val="1"/>
              <c:delete val="1"/>
              <c:extLst>
                <c:ext xmlns:c15="http://schemas.microsoft.com/office/drawing/2012/chart" uri="{CE6537A1-D6FC-4f65-9D91-7224C49458BB}"/>
                <c:ext xmlns:c16="http://schemas.microsoft.com/office/drawing/2014/chart" uri="{C3380CC4-5D6E-409C-BE32-E72D297353CC}">
                  <c16:uniqueId val="{00000025-8126-48F6-BBBE-C3306A7C59C9}"/>
                </c:ext>
              </c:extLst>
            </c:dLbl>
            <c:dLbl>
              <c:idx val="2"/>
              <c:delete val="1"/>
              <c:extLst>
                <c:ext xmlns:c15="http://schemas.microsoft.com/office/drawing/2012/chart" uri="{CE6537A1-D6FC-4f65-9D91-7224C49458BB}"/>
                <c:ext xmlns:c16="http://schemas.microsoft.com/office/drawing/2014/chart" uri="{C3380CC4-5D6E-409C-BE32-E72D297353CC}">
                  <c16:uniqueId val="{00000026-8126-48F6-BBBE-C3306A7C59C9}"/>
                </c:ext>
              </c:extLst>
            </c:dLbl>
            <c:dLbl>
              <c:idx val="3"/>
              <c:delete val="1"/>
              <c:extLst>
                <c:ext xmlns:c15="http://schemas.microsoft.com/office/drawing/2012/chart" uri="{CE6537A1-D6FC-4f65-9D91-7224C49458BB}"/>
                <c:ext xmlns:c16="http://schemas.microsoft.com/office/drawing/2014/chart" uri="{C3380CC4-5D6E-409C-BE32-E72D297353CC}">
                  <c16:uniqueId val="{00000027-8126-48F6-BBBE-C3306A7C59C9}"/>
                </c:ext>
              </c:extLst>
            </c:dLbl>
            <c:dLbl>
              <c:idx val="4"/>
              <c:delete val="1"/>
              <c:extLst>
                <c:ext xmlns:c15="http://schemas.microsoft.com/office/drawing/2012/chart" uri="{CE6537A1-D6FC-4f65-9D91-7224C49458BB}"/>
                <c:ext xmlns:c16="http://schemas.microsoft.com/office/drawing/2014/chart" uri="{C3380CC4-5D6E-409C-BE32-E72D297353CC}">
                  <c16:uniqueId val="{00000028-8126-48F6-BBBE-C3306A7C59C9}"/>
                </c:ext>
              </c:extLst>
            </c:dLbl>
            <c:dLbl>
              <c:idx val="5"/>
              <c:delete val="1"/>
              <c:extLst>
                <c:ext xmlns:c15="http://schemas.microsoft.com/office/drawing/2012/chart" uri="{CE6537A1-D6FC-4f65-9D91-7224C49458BB}"/>
                <c:ext xmlns:c16="http://schemas.microsoft.com/office/drawing/2014/chart" uri="{C3380CC4-5D6E-409C-BE32-E72D297353CC}">
                  <c16:uniqueId val="{00000029-8126-48F6-BBBE-C3306A7C59C9}"/>
                </c:ext>
              </c:extLst>
            </c:dLbl>
            <c:dLbl>
              <c:idx val="6"/>
              <c:delete val="1"/>
              <c:extLst>
                <c:ext xmlns:c15="http://schemas.microsoft.com/office/drawing/2012/chart" uri="{CE6537A1-D6FC-4f65-9D91-7224C49458BB}"/>
                <c:ext xmlns:c16="http://schemas.microsoft.com/office/drawing/2014/chart" uri="{C3380CC4-5D6E-409C-BE32-E72D297353CC}">
                  <c16:uniqueId val="{0000002A-8126-48F6-BBBE-C3306A7C59C9}"/>
                </c:ext>
              </c:extLst>
            </c:dLbl>
            <c:dLbl>
              <c:idx val="7"/>
              <c:delete val="1"/>
              <c:extLst>
                <c:ext xmlns:c15="http://schemas.microsoft.com/office/drawing/2012/chart" uri="{CE6537A1-D6FC-4f65-9D91-7224C49458BB}"/>
                <c:ext xmlns:c16="http://schemas.microsoft.com/office/drawing/2014/chart" uri="{C3380CC4-5D6E-409C-BE32-E72D297353CC}">
                  <c16:uniqueId val="{0000002B-8126-48F6-BBBE-C3306A7C59C9}"/>
                </c:ext>
              </c:extLst>
            </c:dLbl>
            <c:dLbl>
              <c:idx val="8"/>
              <c:delete val="1"/>
              <c:extLst>
                <c:ext xmlns:c15="http://schemas.microsoft.com/office/drawing/2012/chart" uri="{CE6537A1-D6FC-4f65-9D91-7224C49458BB}"/>
                <c:ext xmlns:c16="http://schemas.microsoft.com/office/drawing/2014/chart" uri="{C3380CC4-5D6E-409C-BE32-E72D297353CC}">
                  <c16:uniqueId val="{0000002C-8126-48F6-BBBE-C3306A7C59C9}"/>
                </c:ext>
              </c:extLst>
            </c:dLbl>
            <c:dLbl>
              <c:idx val="9"/>
              <c:delete val="1"/>
              <c:extLst>
                <c:ext xmlns:c15="http://schemas.microsoft.com/office/drawing/2012/chart" uri="{CE6537A1-D6FC-4f65-9D91-7224C49458BB}"/>
                <c:ext xmlns:c16="http://schemas.microsoft.com/office/drawing/2014/chart" uri="{C3380CC4-5D6E-409C-BE32-E72D297353CC}">
                  <c16:uniqueId val="{0000002D-8126-48F6-BBBE-C3306A7C59C9}"/>
                </c:ext>
              </c:extLst>
            </c:dLbl>
            <c:dLbl>
              <c:idx val="10"/>
              <c:delete val="1"/>
              <c:extLst>
                <c:ext xmlns:c15="http://schemas.microsoft.com/office/drawing/2012/chart" uri="{CE6537A1-D6FC-4f65-9D91-7224C49458BB}"/>
                <c:ext xmlns:c16="http://schemas.microsoft.com/office/drawing/2014/chart" uri="{C3380CC4-5D6E-409C-BE32-E72D297353CC}">
                  <c16:uniqueId val="{0000002E-8126-48F6-BBBE-C3306A7C59C9}"/>
                </c:ext>
              </c:extLst>
            </c:dLbl>
            <c:dLbl>
              <c:idx val="11"/>
              <c:delete val="1"/>
              <c:extLst>
                <c:ext xmlns:c15="http://schemas.microsoft.com/office/drawing/2012/chart" uri="{CE6537A1-D6FC-4f65-9D91-7224C49458BB}"/>
                <c:ext xmlns:c16="http://schemas.microsoft.com/office/drawing/2014/chart" uri="{C3380CC4-5D6E-409C-BE32-E72D297353CC}">
                  <c16:uniqueId val="{0000002F-8126-48F6-BBBE-C3306A7C59C9}"/>
                </c:ext>
              </c:extLst>
            </c:dLbl>
            <c:dLbl>
              <c:idx val="12"/>
              <c:delete val="1"/>
              <c:extLst>
                <c:ext xmlns:c15="http://schemas.microsoft.com/office/drawing/2012/chart" uri="{CE6537A1-D6FC-4f65-9D91-7224C49458BB}"/>
                <c:ext xmlns:c16="http://schemas.microsoft.com/office/drawing/2014/chart" uri="{C3380CC4-5D6E-409C-BE32-E72D297353CC}">
                  <c16:uniqueId val="{00000030-8126-48F6-BBBE-C3306A7C59C9}"/>
                </c:ext>
              </c:extLst>
            </c:dLbl>
            <c:dLbl>
              <c:idx val="13"/>
              <c:layout>
                <c:manualLayout>
                  <c:x val="-7.3692642216273502E-2"/>
                  <c:y val="4.03199040057990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1-8126-48F6-BBBE-C3306A7C59C9}"/>
                </c:ext>
              </c:extLst>
            </c:dLbl>
            <c:dLbl>
              <c:idx val="14"/>
              <c:layout>
                <c:manualLayout>
                  <c:x val="-1.1757667084666027E-2"/>
                  <c:y val="-0.11076151777744557"/>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2-8126-48F6-BBBE-C3306A7C59C9}"/>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j-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QR_Social_Media_Followers!$A$2:$A$23</c:f>
              <c:multiLvlStrCache>
                <c:ptCount val="15"/>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lvl>
                <c:lvl>
                  <c:pt idx="0">
                    <c:v>Q4</c:v>
                  </c:pt>
                  <c:pt idx="3">
                    <c:v>Q1</c:v>
                  </c:pt>
                  <c:pt idx="6">
                    <c:v>Q2</c:v>
                  </c:pt>
                  <c:pt idx="9">
                    <c:v>Q3</c:v>
                  </c:pt>
                  <c:pt idx="12">
                    <c:v>Q4</c:v>
                  </c:pt>
                </c:lvl>
                <c:lvl>
                  <c:pt idx="0">
                    <c:v>2018</c:v>
                  </c:pt>
                  <c:pt idx="3">
                    <c:v>2019</c:v>
                  </c:pt>
                </c:lvl>
              </c:multiLvlStrCache>
            </c:multiLvlStrRef>
          </c:cat>
          <c:val>
            <c:numRef>
              <c:f>QR_Social_Media_Followers!$D$2:$D$23</c:f>
              <c:numCache>
                <c:formatCode>General</c:formatCode>
                <c:ptCount val="15"/>
                <c:pt idx="0">
                  <c:v>1079</c:v>
                </c:pt>
                <c:pt idx="1">
                  <c:v>1089</c:v>
                </c:pt>
                <c:pt idx="2">
                  <c:v>1100</c:v>
                </c:pt>
                <c:pt idx="3">
                  <c:v>1107</c:v>
                </c:pt>
                <c:pt idx="4">
                  <c:v>1112</c:v>
                </c:pt>
                <c:pt idx="5">
                  <c:v>1127</c:v>
                </c:pt>
                <c:pt idx="6">
                  <c:v>1133</c:v>
                </c:pt>
                <c:pt idx="7">
                  <c:v>1138</c:v>
                </c:pt>
                <c:pt idx="8">
                  <c:v>1209</c:v>
                </c:pt>
                <c:pt idx="9">
                  <c:v>1236</c:v>
                </c:pt>
                <c:pt idx="10">
                  <c:v>1241</c:v>
                </c:pt>
                <c:pt idx="11">
                  <c:v>1253</c:v>
                </c:pt>
                <c:pt idx="12">
                  <c:v>1260</c:v>
                </c:pt>
                <c:pt idx="13">
                  <c:v>1266</c:v>
                </c:pt>
                <c:pt idx="14">
                  <c:v>1298</c:v>
                </c:pt>
              </c:numCache>
            </c:numRef>
          </c:val>
          <c:smooth val="0"/>
          <c:extLst>
            <c:ext xmlns:c16="http://schemas.microsoft.com/office/drawing/2014/chart" uri="{C3380CC4-5D6E-409C-BE32-E72D297353CC}">
              <c16:uniqueId val="{00000002-8126-48F6-BBBE-C3306A7C59C9}"/>
            </c:ext>
          </c:extLst>
        </c:ser>
        <c:ser>
          <c:idx val="3"/>
          <c:order val="3"/>
          <c:tx>
            <c:strRef>
              <c:f>QR_Social_Media_Followers!$E$1</c:f>
              <c:strCache>
                <c:ptCount val="1"/>
                <c:pt idx="0">
                  <c:v>Sum of Facebook Goal Amount</c:v>
                </c:pt>
              </c:strCache>
            </c:strRef>
          </c:tx>
          <c:spPr>
            <a:ln w="28575" cap="rnd">
              <a:solidFill>
                <a:srgbClr val="0070C0"/>
              </a:solidFill>
              <a:prstDash val="dash"/>
              <a:round/>
            </a:ln>
            <a:effectLst/>
          </c:spPr>
          <c:marker>
            <c:symbol val="none"/>
          </c:marker>
          <c:cat>
            <c:multiLvlStrRef>
              <c:f>QR_Social_Media_Followers!$A$2:$A$23</c:f>
              <c:multiLvlStrCache>
                <c:ptCount val="15"/>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lvl>
                <c:lvl>
                  <c:pt idx="0">
                    <c:v>Q4</c:v>
                  </c:pt>
                  <c:pt idx="3">
                    <c:v>Q1</c:v>
                  </c:pt>
                  <c:pt idx="6">
                    <c:v>Q2</c:v>
                  </c:pt>
                  <c:pt idx="9">
                    <c:v>Q3</c:v>
                  </c:pt>
                  <c:pt idx="12">
                    <c:v>Q4</c:v>
                  </c:pt>
                </c:lvl>
                <c:lvl>
                  <c:pt idx="0">
                    <c:v>2018</c:v>
                  </c:pt>
                  <c:pt idx="3">
                    <c:v>2019</c:v>
                  </c:pt>
                </c:lvl>
              </c:multiLvlStrCache>
            </c:multiLvlStrRef>
          </c:cat>
          <c:val>
            <c:numRef>
              <c:f>QR_Social_Media_Followers!$E$2:$E$23</c:f>
              <c:numCache>
                <c:formatCode>General</c:formatCode>
                <c:ptCount val="15"/>
                <c:pt idx="0">
                  <c:v>5627</c:v>
                </c:pt>
                <c:pt idx="1">
                  <c:v>5908</c:v>
                </c:pt>
                <c:pt idx="2">
                  <c:v>6204</c:v>
                </c:pt>
                <c:pt idx="3">
                  <c:v>6514</c:v>
                </c:pt>
                <c:pt idx="4">
                  <c:v>6840</c:v>
                </c:pt>
                <c:pt idx="5">
                  <c:v>7182</c:v>
                </c:pt>
                <c:pt idx="6">
                  <c:v>7541</c:v>
                </c:pt>
                <c:pt idx="7">
                  <c:v>7918</c:v>
                </c:pt>
                <c:pt idx="8">
                  <c:v>8314</c:v>
                </c:pt>
                <c:pt idx="9">
                  <c:v>8729</c:v>
                </c:pt>
                <c:pt idx="10">
                  <c:v>9166</c:v>
                </c:pt>
                <c:pt idx="11">
                  <c:v>9624</c:v>
                </c:pt>
                <c:pt idx="12">
                  <c:v>10105</c:v>
                </c:pt>
                <c:pt idx="13">
                  <c:v>10358</c:v>
                </c:pt>
                <c:pt idx="14">
                  <c:v>10617</c:v>
                </c:pt>
              </c:numCache>
            </c:numRef>
          </c:val>
          <c:smooth val="0"/>
          <c:extLst>
            <c:ext xmlns:c16="http://schemas.microsoft.com/office/drawing/2014/chart" uri="{C3380CC4-5D6E-409C-BE32-E72D297353CC}">
              <c16:uniqueId val="{00000003-8126-48F6-BBBE-C3306A7C59C9}"/>
            </c:ext>
          </c:extLst>
        </c:ser>
        <c:ser>
          <c:idx val="4"/>
          <c:order val="4"/>
          <c:tx>
            <c:strRef>
              <c:f>QR_Social_Media_Followers!$F$1</c:f>
              <c:strCache>
                <c:ptCount val="1"/>
                <c:pt idx="0">
                  <c:v>Sum of LinkedIn Goal Amount</c:v>
                </c:pt>
              </c:strCache>
            </c:strRef>
          </c:tx>
          <c:spPr>
            <a:ln w="28575" cap="rnd">
              <a:solidFill>
                <a:srgbClr val="002060"/>
              </a:solidFill>
              <a:prstDash val="dash"/>
              <a:round/>
            </a:ln>
            <a:effectLst/>
          </c:spPr>
          <c:marker>
            <c:symbol val="none"/>
          </c:marker>
          <c:cat>
            <c:multiLvlStrRef>
              <c:f>QR_Social_Media_Followers!$A$2:$A$23</c:f>
              <c:multiLvlStrCache>
                <c:ptCount val="15"/>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lvl>
                <c:lvl>
                  <c:pt idx="0">
                    <c:v>Q4</c:v>
                  </c:pt>
                  <c:pt idx="3">
                    <c:v>Q1</c:v>
                  </c:pt>
                  <c:pt idx="6">
                    <c:v>Q2</c:v>
                  </c:pt>
                  <c:pt idx="9">
                    <c:v>Q3</c:v>
                  </c:pt>
                  <c:pt idx="12">
                    <c:v>Q4</c:v>
                  </c:pt>
                </c:lvl>
                <c:lvl>
                  <c:pt idx="0">
                    <c:v>2018</c:v>
                  </c:pt>
                  <c:pt idx="3">
                    <c:v>2019</c:v>
                  </c:pt>
                </c:lvl>
              </c:multiLvlStrCache>
            </c:multiLvlStrRef>
          </c:cat>
          <c:val>
            <c:numRef>
              <c:f>QR_Social_Media_Followers!$F$2:$F$23</c:f>
              <c:numCache>
                <c:formatCode>General</c:formatCode>
                <c:ptCount val="15"/>
                <c:pt idx="0">
                  <c:v>1168</c:v>
                </c:pt>
                <c:pt idx="1">
                  <c:v>1203</c:v>
                </c:pt>
                <c:pt idx="2">
                  <c:v>1227</c:v>
                </c:pt>
                <c:pt idx="3">
                  <c:v>1252</c:v>
                </c:pt>
                <c:pt idx="4">
                  <c:v>1277</c:v>
                </c:pt>
                <c:pt idx="5">
                  <c:v>1302</c:v>
                </c:pt>
                <c:pt idx="6">
                  <c:v>1328</c:v>
                </c:pt>
                <c:pt idx="7">
                  <c:v>1355</c:v>
                </c:pt>
                <c:pt idx="8">
                  <c:v>1382</c:v>
                </c:pt>
                <c:pt idx="9">
                  <c:v>1409</c:v>
                </c:pt>
                <c:pt idx="10">
                  <c:v>1438</c:v>
                </c:pt>
                <c:pt idx="11">
                  <c:v>1466</c:v>
                </c:pt>
                <c:pt idx="12">
                  <c:v>1496</c:v>
                </c:pt>
                <c:pt idx="13">
                  <c:v>1526</c:v>
                </c:pt>
                <c:pt idx="14">
                  <c:v>1556</c:v>
                </c:pt>
              </c:numCache>
            </c:numRef>
          </c:val>
          <c:smooth val="0"/>
          <c:extLst>
            <c:ext xmlns:c16="http://schemas.microsoft.com/office/drawing/2014/chart" uri="{C3380CC4-5D6E-409C-BE32-E72D297353CC}">
              <c16:uniqueId val="{00000004-8126-48F6-BBBE-C3306A7C59C9}"/>
            </c:ext>
          </c:extLst>
        </c:ser>
        <c:ser>
          <c:idx val="5"/>
          <c:order val="5"/>
          <c:tx>
            <c:strRef>
              <c:f>QR_Social_Media_Followers!$G$1</c:f>
              <c:strCache>
                <c:ptCount val="1"/>
                <c:pt idx="0">
                  <c:v>Sum of Twitter Goal Amount</c:v>
                </c:pt>
              </c:strCache>
            </c:strRef>
          </c:tx>
          <c:spPr>
            <a:ln w="28575" cap="rnd">
              <a:solidFill>
                <a:srgbClr val="00B0F0"/>
              </a:solidFill>
              <a:prstDash val="dash"/>
              <a:round/>
            </a:ln>
            <a:effectLst/>
          </c:spPr>
          <c:marker>
            <c:symbol val="none"/>
          </c:marker>
          <c:cat>
            <c:multiLvlStrRef>
              <c:f>QR_Social_Media_Followers!$A$2:$A$23</c:f>
              <c:multiLvlStrCache>
                <c:ptCount val="15"/>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lvl>
                <c:lvl>
                  <c:pt idx="0">
                    <c:v>Q4</c:v>
                  </c:pt>
                  <c:pt idx="3">
                    <c:v>Q1</c:v>
                  </c:pt>
                  <c:pt idx="6">
                    <c:v>Q2</c:v>
                  </c:pt>
                  <c:pt idx="9">
                    <c:v>Q3</c:v>
                  </c:pt>
                  <c:pt idx="12">
                    <c:v>Q4</c:v>
                  </c:pt>
                </c:lvl>
                <c:lvl>
                  <c:pt idx="0">
                    <c:v>2018</c:v>
                  </c:pt>
                  <c:pt idx="3">
                    <c:v>2019</c:v>
                  </c:pt>
                </c:lvl>
              </c:multiLvlStrCache>
            </c:multiLvlStrRef>
          </c:cat>
          <c:val>
            <c:numRef>
              <c:f>QR_Social_Media_Followers!$G$2:$G$23</c:f>
              <c:numCache>
                <c:formatCode>General</c:formatCode>
                <c:ptCount val="15"/>
                <c:pt idx="0">
                  <c:v>4142</c:v>
                </c:pt>
                <c:pt idx="1">
                  <c:v>4349</c:v>
                </c:pt>
                <c:pt idx="2">
                  <c:v>4566</c:v>
                </c:pt>
                <c:pt idx="3">
                  <c:v>4795</c:v>
                </c:pt>
                <c:pt idx="4">
                  <c:v>5034</c:v>
                </c:pt>
                <c:pt idx="5">
                  <c:v>5286</c:v>
                </c:pt>
                <c:pt idx="6">
                  <c:v>5550</c:v>
                </c:pt>
                <c:pt idx="7">
                  <c:v>5828</c:v>
                </c:pt>
                <c:pt idx="8">
                  <c:v>6119</c:v>
                </c:pt>
                <c:pt idx="9">
                  <c:v>6425</c:v>
                </c:pt>
                <c:pt idx="10">
                  <c:v>6747</c:v>
                </c:pt>
                <c:pt idx="11">
                  <c:v>7084</c:v>
                </c:pt>
                <c:pt idx="12">
                  <c:v>7438</c:v>
                </c:pt>
                <c:pt idx="13">
                  <c:v>7624</c:v>
                </c:pt>
                <c:pt idx="14">
                  <c:v>7815</c:v>
                </c:pt>
              </c:numCache>
            </c:numRef>
          </c:val>
          <c:smooth val="0"/>
          <c:extLst>
            <c:ext xmlns:c16="http://schemas.microsoft.com/office/drawing/2014/chart" uri="{C3380CC4-5D6E-409C-BE32-E72D297353CC}">
              <c16:uniqueId val="{00000005-8126-48F6-BBBE-C3306A7C59C9}"/>
            </c:ext>
          </c:extLst>
        </c:ser>
        <c:dLbls>
          <c:showLegendKey val="0"/>
          <c:showVal val="0"/>
          <c:showCatName val="0"/>
          <c:showSerName val="0"/>
          <c:showPercent val="0"/>
          <c:showBubbleSize val="0"/>
        </c:dLbls>
        <c:smooth val="0"/>
        <c:axId val="47296832"/>
        <c:axId val="47277280"/>
      </c:lineChart>
      <c:catAx>
        <c:axId val="47296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mj-lt"/>
                <a:ea typeface="+mn-ea"/>
                <a:cs typeface="+mn-cs"/>
              </a:defRPr>
            </a:pPr>
            <a:endParaRPr lang="en-US"/>
          </a:p>
        </c:txPr>
        <c:crossAx val="47277280"/>
        <c:crosses val="autoZero"/>
        <c:auto val="1"/>
        <c:lblAlgn val="ctr"/>
        <c:lblOffset val="100"/>
        <c:noMultiLvlLbl val="0"/>
      </c:catAx>
      <c:valAx>
        <c:axId val="47277280"/>
        <c:scaling>
          <c:orientation val="minMax"/>
          <c:max val="100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j-lt"/>
                <a:ea typeface="+mn-ea"/>
                <a:cs typeface="+mn-cs"/>
              </a:defRPr>
            </a:pPr>
            <a:endParaRPr lang="en-US"/>
          </a:p>
        </c:txPr>
        <c:crossAx val="47296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extLst>
    <c:ext xmlns:c14="http://schemas.microsoft.com/office/drawing/2007/8/2/chart" uri="{781A3756-C4B2-4CAC-9D66-4F8BD8637D16}">
      <c14:pivotOptions>
        <c14:dropZoneFilter val="1"/>
        <c14:dropZoneCategories val="1"/>
        <c14:dropZoneData val="1"/>
      </c14:pivotOptions>
    </c:ext>
    <c:ext xmlns:c16="http://schemas.microsoft.com/office/drawing/2014/chart" uri="{E28EC0CA-F0BB-4C9C-879D-F8772B89E7AC}">
      <c16:pivotOptions16>
        <c16:showExpandCollapseFieldButtons val="1"/>
      </c16:pivotOptions16>
    </c:ext>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[DM_Social_Media.xlsx]QR_Social_Engagement!PivotTable1</c:name>
    <c:fmtId val="53"/>
  </c:pivotSource>
  <c:chart>
    <c:autoTitleDeleted val="1"/>
    <c:pivotFmts>
      <c:pivotFmt>
        <c:idx val="0"/>
        <c:spPr>
          <a:solidFill>
            <a:schemeClr val="accent1"/>
          </a:solidFill>
          <a:ln w="28575" cap="rnd">
            <a:solidFill>
              <a:schemeClr val="accent1"/>
            </a:solidFill>
            <a:round/>
          </a:ln>
          <a:effectLst/>
        </c:spPr>
        <c:marker>
          <c:symbol val="none"/>
        </c:marker>
      </c:pivotFmt>
      <c:pivotFmt>
        <c:idx val="1"/>
        <c:spPr>
          <a:solidFill>
            <a:schemeClr val="accent1"/>
          </a:solidFill>
          <a:ln w="28575" cap="rnd">
            <a:solidFill>
              <a:schemeClr val="accent1"/>
            </a:solidFill>
            <a:round/>
          </a:ln>
          <a:effectLst/>
        </c:spPr>
        <c:marker>
          <c:symbol val="none"/>
        </c:marker>
      </c:pivotFmt>
      <c:pivotFmt>
        <c:idx val="2"/>
        <c:spPr>
          <a:solidFill>
            <a:schemeClr val="accent1"/>
          </a:solidFill>
          <a:ln w="28575" cap="rnd">
            <a:solidFill>
              <a:schemeClr val="accent1"/>
            </a:solidFill>
            <a:round/>
          </a:ln>
          <a:effectLst/>
        </c:spPr>
        <c:marker>
          <c:symbol val="none"/>
        </c:marker>
      </c:pivotFmt>
      <c:pivotFmt>
        <c:idx val="3"/>
        <c:spPr>
          <a:solidFill>
            <a:schemeClr val="accent1"/>
          </a:solidFill>
          <a:ln w="28575" cap="rnd">
            <a:solidFill>
              <a:schemeClr val="accent1"/>
            </a:solidFill>
            <a:round/>
          </a:ln>
          <a:effectLst/>
        </c:spPr>
        <c:marker>
          <c:symbol val="none"/>
        </c:marker>
      </c:pivotFmt>
      <c:pivotFmt>
        <c:idx val="4"/>
        <c:spPr>
          <a:solidFill>
            <a:schemeClr val="accent1"/>
          </a:solidFill>
          <a:ln w="28575" cap="rnd">
            <a:solidFill>
              <a:schemeClr val="accent1"/>
            </a:solidFill>
            <a:round/>
          </a:ln>
          <a:effectLst/>
        </c:spPr>
        <c:marker>
          <c:symbol val="none"/>
        </c:marker>
      </c:pivotFmt>
      <c:pivotFmt>
        <c:idx val="5"/>
        <c:spPr>
          <a:solidFill>
            <a:schemeClr val="accent1"/>
          </a:solidFill>
          <a:ln w="28575" cap="rnd">
            <a:solidFill>
              <a:schemeClr val="accent1"/>
            </a:solidFill>
            <a:round/>
          </a:ln>
          <a:effectLst/>
        </c:spPr>
        <c:marker>
          <c:symbol val="none"/>
        </c:marker>
      </c:pivotFmt>
      <c:pivotFmt>
        <c:idx val="6"/>
        <c:spPr>
          <a:solidFill>
            <a:schemeClr val="accent1"/>
          </a:solidFill>
          <a:ln w="28575" cap="rnd">
            <a:solidFill>
              <a:schemeClr val="accent1"/>
            </a:solidFill>
            <a:round/>
          </a:ln>
          <a:effectLst/>
        </c:spPr>
        <c:marker>
          <c:symbol val="none"/>
        </c:marker>
      </c:pivotFmt>
      <c:pivotFmt>
        <c:idx val="7"/>
        <c:spPr>
          <a:solidFill>
            <a:schemeClr val="accent1"/>
          </a:solidFill>
          <a:ln w="28575" cap="rnd">
            <a:solidFill>
              <a:schemeClr val="accent1"/>
            </a:solidFill>
            <a:round/>
          </a:ln>
          <a:effectLst/>
        </c:spPr>
        <c:marker>
          <c:symbol val="none"/>
        </c:marker>
      </c:pivotFmt>
      <c:pivotFmt>
        <c:idx val="8"/>
        <c:spPr>
          <a:solidFill>
            <a:schemeClr val="accent1"/>
          </a:solidFill>
          <a:ln w="28575" cap="rnd">
            <a:solidFill>
              <a:schemeClr val="accent1"/>
            </a:solidFill>
            <a:round/>
          </a:ln>
          <a:effectLst/>
        </c:spPr>
        <c:marker>
          <c:symbol val="none"/>
        </c:marker>
      </c:pivotFmt>
      <c:pivotFmt>
        <c:idx val="9"/>
        <c:spPr>
          <a:solidFill>
            <a:schemeClr val="accent1"/>
          </a:solidFill>
          <a:ln w="28575" cap="rnd">
            <a:solidFill>
              <a:schemeClr val="accent1"/>
            </a:solidFill>
            <a:round/>
          </a:ln>
          <a:effectLst/>
        </c:spPr>
        <c:marker>
          <c:symbol val="none"/>
        </c:marker>
      </c:pivotFmt>
      <c:pivotFmt>
        <c:idx val="10"/>
        <c:spPr>
          <a:solidFill>
            <a:schemeClr val="accent1"/>
          </a:solidFill>
          <a:ln w="28575" cap="rnd">
            <a:solidFill>
              <a:schemeClr val="accent1"/>
            </a:solidFill>
            <a:round/>
          </a:ln>
          <a:effectLst/>
        </c:spPr>
        <c:marker>
          <c:symbol val="none"/>
        </c:marker>
      </c:pivotFmt>
      <c:pivotFmt>
        <c:idx val="11"/>
        <c:spPr>
          <a:solidFill>
            <a:schemeClr val="accent1"/>
          </a:solidFill>
          <a:ln w="28575" cap="rnd">
            <a:solidFill>
              <a:schemeClr val="accent1"/>
            </a:solidFill>
            <a:round/>
          </a:ln>
          <a:effectLst/>
        </c:spPr>
        <c:marker>
          <c:symbol val="none"/>
        </c:marker>
      </c:pivotFmt>
      <c:pivotFmt>
        <c:idx val="12"/>
        <c:spPr>
          <a:solidFill>
            <a:schemeClr val="accent1"/>
          </a:solidFill>
          <a:ln w="28575" cap="rnd">
            <a:solidFill>
              <a:schemeClr val="accent1"/>
            </a:solidFill>
            <a:round/>
          </a:ln>
          <a:effectLst/>
        </c:spPr>
        <c:marker>
          <c:symbol val="none"/>
        </c:marker>
      </c:pivotFmt>
      <c:pivotFmt>
        <c:idx val="13"/>
        <c:spPr>
          <a:solidFill>
            <a:schemeClr val="accent1"/>
          </a:solidFill>
          <a:ln w="28575" cap="rnd">
            <a:solidFill>
              <a:schemeClr val="accent1"/>
            </a:solidFill>
            <a:round/>
          </a:ln>
          <a:effectLst/>
        </c:spPr>
        <c:marker>
          <c:symbol val="none"/>
        </c:marker>
      </c:pivotFmt>
      <c:pivotFmt>
        <c:idx val="14"/>
        <c:spPr>
          <a:solidFill>
            <a:schemeClr val="accent1"/>
          </a:solidFill>
          <a:ln w="28575" cap="rnd">
            <a:solidFill>
              <a:schemeClr val="accent1"/>
            </a:solidFill>
            <a:round/>
          </a:ln>
          <a:effectLst/>
        </c:spPr>
        <c:marker>
          <c:symbol val="none"/>
        </c:marker>
      </c:pivotFmt>
      <c:pivotFmt>
        <c:idx val="15"/>
        <c:spPr>
          <a:solidFill>
            <a:schemeClr val="accent1"/>
          </a:solidFill>
          <a:ln w="28575" cap="rnd">
            <a:solidFill>
              <a:schemeClr val="accent1"/>
            </a:solidFill>
            <a:round/>
          </a:ln>
          <a:effectLst/>
        </c:spPr>
        <c:marker>
          <c:symbol val="none"/>
        </c:marker>
      </c:pivotFmt>
      <c:pivotFmt>
        <c:idx val="16"/>
        <c:spPr>
          <a:solidFill>
            <a:schemeClr val="accent1"/>
          </a:solidFill>
          <a:ln>
            <a:noFill/>
          </a:ln>
          <a:effectLst/>
        </c:spPr>
        <c:marker>
          <c:symbol val="none"/>
        </c:marker>
      </c:pivotFmt>
      <c:pivotFmt>
        <c:idx val="17"/>
        <c:spPr>
          <a:solidFill>
            <a:schemeClr val="accent1"/>
          </a:solidFill>
          <a:ln>
            <a:noFill/>
          </a:ln>
          <a:effectLst/>
        </c:spPr>
        <c:marker>
          <c:symbol val="none"/>
        </c:marker>
      </c:pivotFmt>
      <c:pivotFmt>
        <c:idx val="18"/>
        <c:spPr>
          <a:solidFill>
            <a:schemeClr val="accent1"/>
          </a:solidFill>
          <a:ln>
            <a:noFill/>
          </a:ln>
          <a:effectLst/>
        </c:spPr>
        <c:marker>
          <c:symbol val="none"/>
        </c:marker>
      </c:pivotFmt>
      <c:pivotFmt>
        <c:idx val="19"/>
        <c:spPr>
          <a:solidFill>
            <a:schemeClr val="accent1"/>
          </a:solidFill>
          <a:ln>
            <a:noFill/>
          </a:ln>
          <a:effectLst/>
        </c:spPr>
        <c:marker>
          <c:symbol val="none"/>
        </c:marker>
      </c:pivotFmt>
      <c:pivotFmt>
        <c:idx val="20"/>
        <c:spPr>
          <a:solidFill>
            <a:schemeClr val="accent1"/>
          </a:solidFill>
          <a:ln>
            <a:noFill/>
          </a:ln>
          <a:effectLst/>
        </c:spPr>
        <c:marker>
          <c:symbol val="none"/>
        </c:marker>
      </c:pivotFmt>
      <c:pivotFmt>
        <c:idx val="21"/>
        <c:spPr>
          <a:solidFill>
            <a:schemeClr val="accent1"/>
          </a:solidFill>
          <a:ln>
            <a:noFill/>
          </a:ln>
          <a:effectLst/>
        </c:spPr>
        <c:marker>
          <c:symbol val="none"/>
        </c:marker>
      </c:pivotFmt>
      <c:pivotFmt>
        <c:idx val="22"/>
        <c:spPr>
          <a:solidFill>
            <a:schemeClr val="accent1"/>
          </a:solidFill>
          <a:ln>
            <a:noFill/>
          </a:ln>
          <a:effectLst/>
        </c:spPr>
        <c:marker>
          <c:symbol val="none"/>
        </c:marker>
      </c:pivotFmt>
      <c:pivotFmt>
        <c:idx val="23"/>
        <c:spPr>
          <a:solidFill>
            <a:schemeClr val="accent1"/>
          </a:solidFill>
          <a:ln>
            <a:noFill/>
          </a:ln>
          <a:effectLst/>
        </c:spPr>
        <c:marker>
          <c:symbol val="none"/>
        </c:marker>
      </c:pivotFmt>
      <c:pivotFmt>
        <c:idx val="24"/>
        <c:spPr>
          <a:solidFill>
            <a:schemeClr val="accent1"/>
          </a:solidFill>
          <a:ln>
            <a:noFill/>
          </a:ln>
          <a:effectLst/>
        </c:spPr>
        <c:marker>
          <c:symbol val="none"/>
        </c:marker>
      </c:pivotFmt>
      <c:pivotFmt>
        <c:idx val="25"/>
        <c:spPr>
          <a:solidFill>
            <a:schemeClr val="accent1"/>
          </a:solidFill>
          <a:ln>
            <a:noFill/>
          </a:ln>
          <a:effectLst/>
        </c:spPr>
        <c:marker>
          <c:symbol val="none"/>
        </c:marker>
      </c:pivotFmt>
      <c:pivotFmt>
        <c:idx val="26"/>
        <c:spPr>
          <a:solidFill>
            <a:schemeClr val="accent1"/>
          </a:solidFill>
          <a:ln>
            <a:noFill/>
          </a:ln>
          <a:effectLst/>
        </c:spPr>
        <c:marker>
          <c:symbol val="none"/>
        </c:marker>
      </c:pivotFmt>
    </c:pivotFmts>
    <c:plotArea>
      <c:layout>
        <c:manualLayout>
          <c:layoutTarget val="inner"/>
          <c:xMode val="edge"/>
          <c:yMode val="edge"/>
          <c:x val="7.7259514435695537E-2"/>
          <c:y val="3.2221181482850476E-2"/>
          <c:w val="0.89534930008748914"/>
          <c:h val="0.6403215677889259"/>
        </c:manualLayout>
      </c:layout>
      <c:barChart>
        <c:barDir val="col"/>
        <c:grouping val="clustered"/>
        <c:varyColors val="0"/>
        <c:ser>
          <c:idx val="0"/>
          <c:order val="0"/>
          <c:tx>
            <c:strRef>
              <c:f>QR_Social_Engagement!$B$1:$B$2</c:f>
              <c:strCache>
                <c:ptCount val="1"/>
                <c:pt idx="0">
                  <c:v>Facebook</c:v>
                </c:pt>
              </c:strCache>
            </c:strRef>
          </c:tx>
          <c:spPr>
            <a:solidFill>
              <a:srgbClr val="002060"/>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3-A20F-41F7-B9B1-A21D4C821EAE}"/>
                </c:ext>
              </c:extLst>
            </c:dLbl>
            <c:dLbl>
              <c:idx val="1"/>
              <c:delete val="1"/>
              <c:extLst>
                <c:ext xmlns:c15="http://schemas.microsoft.com/office/drawing/2012/chart" uri="{CE6537A1-D6FC-4f65-9D91-7224C49458BB}"/>
                <c:ext xmlns:c16="http://schemas.microsoft.com/office/drawing/2014/chart" uri="{C3380CC4-5D6E-409C-BE32-E72D297353CC}">
                  <c16:uniqueId val="{00000005-A20F-41F7-B9B1-A21D4C821EAE}"/>
                </c:ext>
              </c:extLst>
            </c:dLbl>
            <c:dLbl>
              <c:idx val="2"/>
              <c:delete val="1"/>
              <c:extLst>
                <c:ext xmlns:c15="http://schemas.microsoft.com/office/drawing/2012/chart" uri="{CE6537A1-D6FC-4f65-9D91-7224C49458BB}"/>
                <c:ext xmlns:c16="http://schemas.microsoft.com/office/drawing/2014/chart" uri="{C3380CC4-5D6E-409C-BE32-E72D297353CC}">
                  <c16:uniqueId val="{00000006-A20F-41F7-B9B1-A21D4C821EAE}"/>
                </c:ext>
              </c:extLst>
            </c:dLbl>
            <c:dLbl>
              <c:idx val="3"/>
              <c:delete val="1"/>
              <c:extLst>
                <c:ext xmlns:c15="http://schemas.microsoft.com/office/drawing/2012/chart" uri="{CE6537A1-D6FC-4f65-9D91-7224C49458BB}"/>
                <c:ext xmlns:c16="http://schemas.microsoft.com/office/drawing/2014/chart" uri="{C3380CC4-5D6E-409C-BE32-E72D297353CC}">
                  <c16:uniqueId val="{00000009-A20F-41F7-B9B1-A21D4C821EAE}"/>
                </c:ext>
              </c:extLst>
            </c:dLbl>
            <c:dLbl>
              <c:idx val="4"/>
              <c:delete val="1"/>
              <c:extLst>
                <c:ext xmlns:c15="http://schemas.microsoft.com/office/drawing/2012/chart" uri="{CE6537A1-D6FC-4f65-9D91-7224C49458BB}"/>
                <c:ext xmlns:c16="http://schemas.microsoft.com/office/drawing/2014/chart" uri="{C3380CC4-5D6E-409C-BE32-E72D297353CC}">
                  <c16:uniqueId val="{0000000A-A20F-41F7-B9B1-A21D4C821EAE}"/>
                </c:ext>
              </c:extLst>
            </c:dLbl>
            <c:dLbl>
              <c:idx val="5"/>
              <c:delete val="1"/>
              <c:extLst>
                <c:ext xmlns:c15="http://schemas.microsoft.com/office/drawing/2012/chart" uri="{CE6537A1-D6FC-4f65-9D91-7224C49458BB}"/>
                <c:ext xmlns:c16="http://schemas.microsoft.com/office/drawing/2014/chart" uri="{C3380CC4-5D6E-409C-BE32-E72D297353CC}">
                  <c16:uniqueId val="{0000000C-A20F-41F7-B9B1-A21D4C821EAE}"/>
                </c:ext>
              </c:extLst>
            </c:dLbl>
            <c:dLbl>
              <c:idx val="6"/>
              <c:delete val="1"/>
              <c:extLst>
                <c:ext xmlns:c15="http://schemas.microsoft.com/office/drawing/2012/chart" uri="{CE6537A1-D6FC-4f65-9D91-7224C49458BB}"/>
                <c:ext xmlns:c16="http://schemas.microsoft.com/office/drawing/2014/chart" uri="{C3380CC4-5D6E-409C-BE32-E72D297353CC}">
                  <c16:uniqueId val="{0000000F-A20F-41F7-B9B1-A21D4C821EAE}"/>
                </c:ext>
              </c:extLst>
            </c:dLbl>
            <c:dLbl>
              <c:idx val="7"/>
              <c:delete val="1"/>
              <c:extLst>
                <c:ext xmlns:c15="http://schemas.microsoft.com/office/drawing/2012/chart" uri="{CE6537A1-D6FC-4f65-9D91-7224C49458BB}"/>
                <c:ext xmlns:c16="http://schemas.microsoft.com/office/drawing/2014/chart" uri="{C3380CC4-5D6E-409C-BE32-E72D297353CC}">
                  <c16:uniqueId val="{00000010-A20F-41F7-B9B1-A21D4C821EAE}"/>
                </c:ext>
              </c:extLst>
            </c:dLbl>
            <c:dLbl>
              <c:idx val="8"/>
              <c:delete val="1"/>
              <c:extLst>
                <c:ext xmlns:c15="http://schemas.microsoft.com/office/drawing/2012/chart" uri="{CE6537A1-D6FC-4f65-9D91-7224C49458BB}"/>
                <c:ext xmlns:c16="http://schemas.microsoft.com/office/drawing/2014/chart" uri="{C3380CC4-5D6E-409C-BE32-E72D297353CC}">
                  <c16:uniqueId val="{00000013-A20F-41F7-B9B1-A21D4C821EAE}"/>
                </c:ext>
              </c:extLst>
            </c:dLbl>
            <c:dLbl>
              <c:idx val="9"/>
              <c:delete val="1"/>
              <c:extLst>
                <c:ext xmlns:c15="http://schemas.microsoft.com/office/drawing/2012/chart" uri="{CE6537A1-D6FC-4f65-9D91-7224C49458BB}"/>
                <c:ext xmlns:c16="http://schemas.microsoft.com/office/drawing/2014/chart" uri="{C3380CC4-5D6E-409C-BE32-E72D297353CC}">
                  <c16:uniqueId val="{00000015-A20F-41F7-B9B1-A21D4C821EAE}"/>
                </c:ext>
              </c:extLst>
            </c:dLbl>
            <c:dLbl>
              <c:idx val="10"/>
              <c:delete val="1"/>
              <c:extLst>
                <c:ext xmlns:c15="http://schemas.microsoft.com/office/drawing/2012/chart" uri="{CE6537A1-D6FC-4f65-9D91-7224C49458BB}"/>
                <c:ext xmlns:c16="http://schemas.microsoft.com/office/drawing/2014/chart" uri="{C3380CC4-5D6E-409C-BE32-E72D297353CC}">
                  <c16:uniqueId val="{00000016-A20F-41F7-B9B1-A21D4C821EAE}"/>
                </c:ext>
              </c:extLst>
            </c:dLbl>
            <c:dLbl>
              <c:idx val="11"/>
              <c:delete val="1"/>
              <c:extLst>
                <c:ext xmlns:c15="http://schemas.microsoft.com/office/drawing/2012/chart" uri="{CE6537A1-D6FC-4f65-9D91-7224C49458BB}"/>
                <c:ext xmlns:c16="http://schemas.microsoft.com/office/drawing/2014/chart" uri="{C3380CC4-5D6E-409C-BE32-E72D297353CC}">
                  <c16:uniqueId val="{00000019-A20F-41F7-B9B1-A21D4C821EAE}"/>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j-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QR_Social_Engagement!$A$3:$A$25</c:f>
              <c:multiLvlStrCache>
                <c:ptCount val="15"/>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lvl>
                <c:lvl>
                  <c:pt idx="0">
                    <c:v>Q4</c:v>
                  </c:pt>
                  <c:pt idx="3">
                    <c:v>Q1</c:v>
                  </c:pt>
                  <c:pt idx="6">
                    <c:v>Q2</c:v>
                  </c:pt>
                  <c:pt idx="9">
                    <c:v>Q3</c:v>
                  </c:pt>
                  <c:pt idx="12">
                    <c:v>Q4</c:v>
                  </c:pt>
                </c:lvl>
                <c:lvl>
                  <c:pt idx="0">
                    <c:v>2018</c:v>
                  </c:pt>
                  <c:pt idx="3">
                    <c:v>2019</c:v>
                  </c:pt>
                </c:lvl>
              </c:multiLvlStrCache>
            </c:multiLvlStrRef>
          </c:cat>
          <c:val>
            <c:numRef>
              <c:f>QR_Social_Engagement!$B$3:$B$25</c:f>
              <c:numCache>
                <c:formatCode>General</c:formatCode>
                <c:ptCount val="15"/>
                <c:pt idx="0">
                  <c:v>2.5</c:v>
                </c:pt>
                <c:pt idx="1">
                  <c:v>2</c:v>
                </c:pt>
                <c:pt idx="2">
                  <c:v>2</c:v>
                </c:pt>
                <c:pt idx="3">
                  <c:v>3.9333333333333331</c:v>
                </c:pt>
                <c:pt idx="4">
                  <c:v>1.6363636363636365</c:v>
                </c:pt>
                <c:pt idx="5">
                  <c:v>3.8823529411764706</c:v>
                </c:pt>
                <c:pt idx="6">
                  <c:v>2.6086956521739131</c:v>
                </c:pt>
                <c:pt idx="7">
                  <c:v>0.81818181818181823</c:v>
                </c:pt>
                <c:pt idx="8">
                  <c:v>1.368421052631579</c:v>
                </c:pt>
                <c:pt idx="9">
                  <c:v>3.3571428571428572</c:v>
                </c:pt>
                <c:pt idx="10">
                  <c:v>4.625</c:v>
                </c:pt>
                <c:pt idx="11">
                  <c:v>4</c:v>
                </c:pt>
                <c:pt idx="12">
                  <c:v>23.125</c:v>
                </c:pt>
                <c:pt idx="13">
                  <c:v>13.333333333333334</c:v>
                </c:pt>
                <c:pt idx="14">
                  <c:v>8.3333333333333339</c:v>
                </c:pt>
              </c:numCache>
            </c:numRef>
          </c:val>
          <c:extLst>
            <c:ext xmlns:c16="http://schemas.microsoft.com/office/drawing/2014/chart" uri="{C3380CC4-5D6E-409C-BE32-E72D297353CC}">
              <c16:uniqueId val="{00000000-A20F-41F7-B9B1-A21D4C821EAE}"/>
            </c:ext>
          </c:extLst>
        </c:ser>
        <c:ser>
          <c:idx val="1"/>
          <c:order val="1"/>
          <c:tx>
            <c:strRef>
              <c:f>QR_Social_Engagement!$C$1:$C$2</c:f>
              <c:strCache>
                <c:ptCount val="1"/>
                <c:pt idx="0">
                  <c:v>Twitter</c:v>
                </c:pt>
              </c:strCache>
            </c:strRef>
          </c:tx>
          <c:spPr>
            <a:solidFill>
              <a:srgbClr val="00B0F0"/>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2-A20F-41F7-B9B1-A21D4C821EAE}"/>
                </c:ext>
              </c:extLst>
            </c:dLbl>
            <c:dLbl>
              <c:idx val="1"/>
              <c:delete val="1"/>
              <c:extLst>
                <c:ext xmlns:c15="http://schemas.microsoft.com/office/drawing/2012/chart" uri="{CE6537A1-D6FC-4f65-9D91-7224C49458BB}"/>
                <c:ext xmlns:c16="http://schemas.microsoft.com/office/drawing/2014/chart" uri="{C3380CC4-5D6E-409C-BE32-E72D297353CC}">
                  <c16:uniqueId val="{00000004-A20F-41F7-B9B1-A21D4C821EAE}"/>
                </c:ext>
              </c:extLst>
            </c:dLbl>
            <c:dLbl>
              <c:idx val="2"/>
              <c:delete val="1"/>
              <c:extLst>
                <c:ext xmlns:c15="http://schemas.microsoft.com/office/drawing/2012/chart" uri="{CE6537A1-D6FC-4f65-9D91-7224C49458BB}"/>
                <c:ext xmlns:c16="http://schemas.microsoft.com/office/drawing/2014/chart" uri="{C3380CC4-5D6E-409C-BE32-E72D297353CC}">
                  <c16:uniqueId val="{00000007-A20F-41F7-B9B1-A21D4C821EAE}"/>
                </c:ext>
              </c:extLst>
            </c:dLbl>
            <c:dLbl>
              <c:idx val="3"/>
              <c:delete val="1"/>
              <c:extLst>
                <c:ext xmlns:c15="http://schemas.microsoft.com/office/drawing/2012/chart" uri="{CE6537A1-D6FC-4f65-9D91-7224C49458BB}"/>
                <c:ext xmlns:c16="http://schemas.microsoft.com/office/drawing/2014/chart" uri="{C3380CC4-5D6E-409C-BE32-E72D297353CC}">
                  <c16:uniqueId val="{00000008-A20F-41F7-B9B1-A21D4C821EAE}"/>
                </c:ext>
              </c:extLst>
            </c:dLbl>
            <c:dLbl>
              <c:idx val="4"/>
              <c:delete val="1"/>
              <c:extLst>
                <c:ext xmlns:c15="http://schemas.microsoft.com/office/drawing/2012/chart" uri="{CE6537A1-D6FC-4f65-9D91-7224C49458BB}"/>
                <c:ext xmlns:c16="http://schemas.microsoft.com/office/drawing/2014/chart" uri="{C3380CC4-5D6E-409C-BE32-E72D297353CC}">
                  <c16:uniqueId val="{0000000B-A20F-41F7-B9B1-A21D4C821EAE}"/>
                </c:ext>
              </c:extLst>
            </c:dLbl>
            <c:dLbl>
              <c:idx val="5"/>
              <c:delete val="1"/>
              <c:extLst>
                <c:ext xmlns:c15="http://schemas.microsoft.com/office/drawing/2012/chart" uri="{CE6537A1-D6FC-4f65-9D91-7224C49458BB}"/>
                <c:ext xmlns:c16="http://schemas.microsoft.com/office/drawing/2014/chart" uri="{C3380CC4-5D6E-409C-BE32-E72D297353CC}">
                  <c16:uniqueId val="{0000000D-A20F-41F7-B9B1-A21D4C821EAE}"/>
                </c:ext>
              </c:extLst>
            </c:dLbl>
            <c:dLbl>
              <c:idx val="6"/>
              <c:delete val="1"/>
              <c:extLst>
                <c:ext xmlns:c15="http://schemas.microsoft.com/office/drawing/2012/chart" uri="{CE6537A1-D6FC-4f65-9D91-7224C49458BB}"/>
                <c:ext xmlns:c16="http://schemas.microsoft.com/office/drawing/2014/chart" uri="{C3380CC4-5D6E-409C-BE32-E72D297353CC}">
                  <c16:uniqueId val="{0000000E-A20F-41F7-B9B1-A21D4C821EAE}"/>
                </c:ext>
              </c:extLst>
            </c:dLbl>
            <c:dLbl>
              <c:idx val="7"/>
              <c:delete val="1"/>
              <c:extLst>
                <c:ext xmlns:c15="http://schemas.microsoft.com/office/drawing/2012/chart" uri="{CE6537A1-D6FC-4f65-9D91-7224C49458BB}"/>
                <c:ext xmlns:c16="http://schemas.microsoft.com/office/drawing/2014/chart" uri="{C3380CC4-5D6E-409C-BE32-E72D297353CC}">
                  <c16:uniqueId val="{00000011-A20F-41F7-B9B1-A21D4C821EAE}"/>
                </c:ext>
              </c:extLst>
            </c:dLbl>
            <c:dLbl>
              <c:idx val="8"/>
              <c:delete val="1"/>
              <c:extLst>
                <c:ext xmlns:c15="http://schemas.microsoft.com/office/drawing/2012/chart" uri="{CE6537A1-D6FC-4f65-9D91-7224C49458BB}"/>
                <c:ext xmlns:c16="http://schemas.microsoft.com/office/drawing/2014/chart" uri="{C3380CC4-5D6E-409C-BE32-E72D297353CC}">
                  <c16:uniqueId val="{00000012-A20F-41F7-B9B1-A21D4C821EAE}"/>
                </c:ext>
              </c:extLst>
            </c:dLbl>
            <c:dLbl>
              <c:idx val="9"/>
              <c:delete val="1"/>
              <c:extLst>
                <c:ext xmlns:c15="http://schemas.microsoft.com/office/drawing/2012/chart" uri="{CE6537A1-D6FC-4f65-9D91-7224C49458BB}"/>
                <c:ext xmlns:c16="http://schemas.microsoft.com/office/drawing/2014/chart" uri="{C3380CC4-5D6E-409C-BE32-E72D297353CC}">
                  <c16:uniqueId val="{00000014-A20F-41F7-B9B1-A21D4C821EAE}"/>
                </c:ext>
              </c:extLst>
            </c:dLbl>
            <c:dLbl>
              <c:idx val="10"/>
              <c:delete val="1"/>
              <c:extLst>
                <c:ext xmlns:c15="http://schemas.microsoft.com/office/drawing/2012/chart" uri="{CE6537A1-D6FC-4f65-9D91-7224C49458BB}"/>
                <c:ext xmlns:c16="http://schemas.microsoft.com/office/drawing/2014/chart" uri="{C3380CC4-5D6E-409C-BE32-E72D297353CC}">
                  <c16:uniqueId val="{00000017-A20F-41F7-B9B1-A21D4C821EAE}"/>
                </c:ext>
              </c:extLst>
            </c:dLbl>
            <c:dLbl>
              <c:idx val="11"/>
              <c:delete val="1"/>
              <c:extLst>
                <c:ext xmlns:c15="http://schemas.microsoft.com/office/drawing/2012/chart" uri="{CE6537A1-D6FC-4f65-9D91-7224C49458BB}"/>
                <c:ext xmlns:c16="http://schemas.microsoft.com/office/drawing/2014/chart" uri="{C3380CC4-5D6E-409C-BE32-E72D297353CC}">
                  <c16:uniqueId val="{00000018-A20F-41F7-B9B1-A21D4C821EAE}"/>
                </c:ext>
              </c:extLst>
            </c:dLbl>
            <c:dLbl>
              <c:idx val="12"/>
              <c:layout>
                <c:manualLayout>
                  <c:x val="9.7222222222222224E-3"/>
                  <c:y val="-3.938957291048259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A20F-41F7-B9B1-A21D4C821EAE}"/>
                </c:ext>
              </c:extLst>
            </c:dLbl>
            <c:dLbl>
              <c:idx val="13"/>
              <c:layout>
                <c:manualLayout>
                  <c:x val="1.2500000000000001E-2"/>
                  <c:y val="-2.3170337006167079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A20F-41F7-B9B1-A21D4C821EAE}"/>
                </c:ext>
              </c:extLst>
            </c:dLbl>
            <c:dLbl>
              <c:idx val="14"/>
              <c:layout>
                <c:manualLayout>
                  <c:x val="9.7222222222220177E-3"/>
                  <c:y val="-1.6219235904316447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A20F-41F7-B9B1-A21D4C821EAE}"/>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j-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QR_Social_Engagement!$A$3:$A$25</c:f>
              <c:multiLvlStrCache>
                <c:ptCount val="15"/>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lvl>
                <c:lvl>
                  <c:pt idx="0">
                    <c:v>Q4</c:v>
                  </c:pt>
                  <c:pt idx="3">
                    <c:v>Q1</c:v>
                  </c:pt>
                  <c:pt idx="6">
                    <c:v>Q2</c:v>
                  </c:pt>
                  <c:pt idx="9">
                    <c:v>Q3</c:v>
                  </c:pt>
                  <c:pt idx="12">
                    <c:v>Q4</c:v>
                  </c:pt>
                </c:lvl>
                <c:lvl>
                  <c:pt idx="0">
                    <c:v>2018</c:v>
                  </c:pt>
                  <c:pt idx="3">
                    <c:v>2019</c:v>
                  </c:pt>
                </c:lvl>
              </c:multiLvlStrCache>
            </c:multiLvlStrRef>
          </c:cat>
          <c:val>
            <c:numRef>
              <c:f>QR_Social_Engagement!$C$3:$C$25</c:f>
              <c:numCache>
                <c:formatCode>General</c:formatCode>
                <c:ptCount val="15"/>
                <c:pt idx="0">
                  <c:v>3.625</c:v>
                </c:pt>
                <c:pt idx="1">
                  <c:v>2.4874999999999998</c:v>
                </c:pt>
                <c:pt idx="2">
                  <c:v>4</c:v>
                </c:pt>
                <c:pt idx="3">
                  <c:v>4.0714285714285712</c:v>
                </c:pt>
                <c:pt idx="4">
                  <c:v>3.4315789473684211</c:v>
                </c:pt>
                <c:pt idx="5">
                  <c:v>3.4457831325301207</c:v>
                </c:pt>
                <c:pt idx="6">
                  <c:v>3.0306122448979593</c:v>
                </c:pt>
                <c:pt idx="7">
                  <c:v>3.6696428571428572</c:v>
                </c:pt>
                <c:pt idx="8">
                  <c:v>2.1980198019801982</c:v>
                </c:pt>
                <c:pt idx="9">
                  <c:v>4.1300813008130079</c:v>
                </c:pt>
                <c:pt idx="10">
                  <c:v>4.5194805194805197</c:v>
                </c:pt>
                <c:pt idx="11">
                  <c:v>3.6712328767123288</c:v>
                </c:pt>
                <c:pt idx="12">
                  <c:v>2.8533333333333335</c:v>
                </c:pt>
                <c:pt idx="13">
                  <c:v>3.9850746268656718</c:v>
                </c:pt>
                <c:pt idx="14">
                  <c:v>3.0476190476190474</c:v>
                </c:pt>
              </c:numCache>
            </c:numRef>
          </c:val>
          <c:extLst>
            <c:ext xmlns:c16="http://schemas.microsoft.com/office/drawing/2014/chart" uri="{C3380CC4-5D6E-409C-BE32-E72D297353CC}">
              <c16:uniqueId val="{00000001-A20F-41F7-B9B1-A21D4C821EAE}"/>
            </c:ext>
          </c:extLst>
        </c:ser>
        <c:dLbls>
          <c:dLblPos val="outEnd"/>
          <c:showLegendKey val="0"/>
          <c:showVal val="1"/>
          <c:showCatName val="0"/>
          <c:showSerName val="0"/>
          <c:showPercent val="0"/>
          <c:showBubbleSize val="0"/>
        </c:dLbls>
        <c:gapWidth val="150"/>
        <c:axId val="1129464415"/>
        <c:axId val="1129472319"/>
      </c:barChart>
      <c:catAx>
        <c:axId val="11294644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j-lt"/>
                <a:ea typeface="+mn-ea"/>
                <a:cs typeface="+mn-cs"/>
              </a:defRPr>
            </a:pPr>
            <a:endParaRPr lang="en-US"/>
          </a:p>
        </c:txPr>
        <c:crossAx val="1129472319"/>
        <c:crosses val="autoZero"/>
        <c:auto val="1"/>
        <c:lblAlgn val="ctr"/>
        <c:lblOffset val="100"/>
        <c:noMultiLvlLbl val="0"/>
      </c:catAx>
      <c:valAx>
        <c:axId val="11294723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solidFill>
                <a:latin typeface="+mj-lt"/>
                <a:ea typeface="+mn-ea"/>
                <a:cs typeface="+mn-cs"/>
              </a:defRPr>
            </a:pPr>
            <a:endParaRPr lang="en-US"/>
          </a:p>
        </c:txPr>
        <c:crossAx val="1129464415"/>
        <c:crosses val="autoZero"/>
        <c:crossBetween val="between"/>
        <c:majorUnit val="2"/>
      </c:valAx>
      <c:spPr>
        <a:noFill/>
        <a:ln>
          <a:noFill/>
        </a:ln>
        <a:effectLst/>
      </c:spPr>
    </c:plotArea>
    <c:legend>
      <c:legendPos val="b"/>
      <c:legendEntry>
        <c:idx val="0"/>
        <c:txPr>
          <a:bodyPr rot="0" spcFirstLastPara="1" vertOverflow="ellipsis" vert="horz" wrap="square" anchor="ctr" anchorCtr="1"/>
          <a:lstStyle/>
          <a:p>
            <a:pPr>
              <a:defRPr sz="1800" b="1" i="0" u="none" strike="noStrike" kern="1200" baseline="0">
                <a:solidFill>
                  <a:sysClr val="windowText" lastClr="000000"/>
                </a:solidFill>
                <a:latin typeface="+mj-lt"/>
                <a:ea typeface="+mn-ea"/>
                <a:cs typeface="+mn-cs"/>
              </a:defRPr>
            </a:pPr>
            <a:endParaRPr lang="en-US"/>
          </a:p>
        </c:txPr>
      </c:legendEntry>
      <c:legendEntry>
        <c:idx val="1"/>
        <c:txPr>
          <a:bodyPr rot="0" spcFirstLastPara="1" vertOverflow="ellipsis" vert="horz" wrap="square" anchor="ctr" anchorCtr="1"/>
          <a:lstStyle/>
          <a:p>
            <a:pPr>
              <a:defRPr sz="1800" b="1" i="0" u="none" strike="noStrike" kern="1200" baseline="0">
                <a:solidFill>
                  <a:sysClr val="windowText" lastClr="000000"/>
                </a:solidFill>
                <a:latin typeface="+mj-lt"/>
                <a:ea typeface="+mn-ea"/>
                <a:cs typeface="+mn-cs"/>
              </a:defRPr>
            </a:pPr>
            <a:endParaRPr lang="en-US"/>
          </a:p>
        </c:txPr>
      </c:legendEntry>
      <c:layout>
        <c:manualLayout>
          <c:xMode val="edge"/>
          <c:yMode val="edge"/>
          <c:x val="0.34114993438320212"/>
          <c:y val="0.93569027353038947"/>
          <c:w val="0.27603346456692912"/>
          <c:h val="6.4309726469610556E-2"/>
        </c:manualLayout>
      </c:layout>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0.18463</cdr:x>
      <cdr:y>0.84938</cdr:y>
    </cdr:from>
    <cdr:to>
      <cdr:x>0.29761</cdr:x>
      <cdr:y>0.926</cdr:y>
    </cdr:to>
    <cdr:sp macro="" textlink="">
      <cdr:nvSpPr>
        <cdr:cNvPr id="2" name="TextBox 1"/>
        <cdr:cNvSpPr txBox="1"/>
      </cdr:nvSpPr>
      <cdr:spPr>
        <a:xfrm xmlns:a="http://schemas.openxmlformats.org/drawingml/2006/main">
          <a:off x="1690586" y="4685961"/>
          <a:ext cx="1034524" cy="422708"/>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fr-CA" sz="2400" b="1" dirty="0">
              <a:solidFill>
                <a:schemeClr val="tx1"/>
              </a:solidFill>
              <a:latin typeface="+mj-lt"/>
            </a:rPr>
            <a:t>FY18</a:t>
          </a:r>
          <a:endParaRPr lang="en-CA" sz="2000" b="1" dirty="0">
            <a:solidFill>
              <a:schemeClr val="tx1"/>
            </a:solidFill>
            <a:latin typeface="+mj-lt"/>
          </a:endParaRPr>
        </a:p>
        <a:p xmlns:a="http://schemas.openxmlformats.org/drawingml/2006/main">
          <a:endParaRPr lang="en-CA"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0.91847</cdr:x>
      <cdr:y>0.51827</cdr:y>
    </cdr:from>
    <cdr:to>
      <cdr:x>1</cdr:x>
      <cdr:y>0.57935</cdr:y>
    </cdr:to>
    <cdr:sp macro="" textlink="">
      <cdr:nvSpPr>
        <cdr:cNvPr id="2" name="TextBox 1"/>
        <cdr:cNvSpPr txBox="1"/>
      </cdr:nvSpPr>
      <cdr:spPr>
        <a:xfrm xmlns:a="http://schemas.openxmlformats.org/drawingml/2006/main">
          <a:off x="8400278" y="2613948"/>
          <a:ext cx="745669" cy="308066"/>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CA" sz="1800" b="0" dirty="0">
              <a:solidFill>
                <a:schemeClr val="accent6"/>
              </a:solidFill>
              <a:latin typeface="+mj-lt"/>
            </a:rPr>
            <a:t>(+32)</a:t>
          </a:r>
        </a:p>
      </cdr:txBody>
    </cdr:sp>
  </cdr:relSizeAnchor>
</c:userShapes>
</file>

<file path=ppt/drawings/drawing3.xml><?xml version="1.0" encoding="utf-8"?>
<c:userShapes xmlns:c="http://schemas.openxmlformats.org/drawingml/2006/chart">
  <cdr:relSizeAnchor xmlns:cdr="http://schemas.openxmlformats.org/drawingml/2006/chartDrawing">
    <cdr:from>
      <cdr:x>0.09615</cdr:x>
      <cdr:y>0.63654</cdr:y>
    </cdr:from>
    <cdr:to>
      <cdr:x>0.95105</cdr:x>
      <cdr:y>0.64274</cdr:y>
    </cdr:to>
    <cdr:cxnSp macro="">
      <cdr:nvCxnSpPr>
        <cdr:cNvPr id="3" name="Straight Connector 2"/>
        <cdr:cNvCxnSpPr/>
      </cdr:nvCxnSpPr>
      <cdr:spPr>
        <a:xfrm xmlns:a="http://schemas.openxmlformats.org/drawingml/2006/main" flipV="1">
          <a:off x="879193" y="3488945"/>
          <a:ext cx="7817205" cy="33983"/>
        </a:xfrm>
        <a:prstGeom xmlns:a="http://schemas.openxmlformats.org/drawingml/2006/main" prst="line">
          <a:avLst/>
        </a:prstGeom>
        <a:ln xmlns:a="http://schemas.openxmlformats.org/drawingml/2006/main" w="28575">
          <a:solidFill>
            <a:schemeClr val="accent2"/>
          </a:solidFill>
          <a:prstDash val="lg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0.58414</cdr:x>
      <cdr:y>0.86549</cdr:y>
    </cdr:from>
    <cdr:to>
      <cdr:x>0.68241</cdr:x>
      <cdr:y>0.94971</cdr:y>
    </cdr:to>
    <cdr:sp macro="" textlink="">
      <cdr:nvSpPr>
        <cdr:cNvPr id="5" name="TextBox 2"/>
        <cdr:cNvSpPr txBox="1"/>
      </cdr:nvSpPr>
      <cdr:spPr>
        <a:xfrm xmlns:a="http://schemas.openxmlformats.org/drawingml/2006/main">
          <a:off x="5341376" y="4743877"/>
          <a:ext cx="898581" cy="46162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fr-CA" sz="2400" b="1" dirty="0">
              <a:latin typeface="+mj-lt"/>
            </a:rPr>
            <a:t>FY19</a:t>
          </a:r>
          <a:endParaRPr lang="en-CA" sz="24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178296A7-A880-46C7-AB3B-6A442F857F0C}" type="datetimeFigureOut">
              <a:rPr lang="en-CA" smtClean="0"/>
              <a:t>2019-06-11</a:t>
            </a:fld>
            <a:endParaRPr lang="en-CA"/>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AA86C622-BCD4-43B7-BDF9-3D0115794687}" type="slidenum">
              <a:rPr lang="en-CA" smtClean="0"/>
              <a:t>‹#›</a:t>
            </a:fld>
            <a:endParaRPr lang="en-CA"/>
          </a:p>
        </p:txBody>
      </p:sp>
    </p:spTree>
    <p:extLst>
      <p:ext uri="{BB962C8B-B14F-4D97-AF65-F5344CB8AC3E}">
        <p14:creationId xmlns:p14="http://schemas.microsoft.com/office/powerpoint/2010/main" val="39869687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B7602BF-05F2-4C93-99A9-8B040F0DFA17}" type="datetimeFigureOut">
              <a:rPr lang="en-CA" smtClean="0"/>
              <a:t>2019-06-11</a:t>
            </a:fld>
            <a:endParaRPr lang="en-CA"/>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CA"/>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72F3CFE-D6E6-458E-9FAB-852F1E9D1BAA}" type="slidenum">
              <a:rPr lang="en-CA" smtClean="0"/>
              <a:t>‹#›</a:t>
            </a:fld>
            <a:endParaRPr lang="en-CA"/>
          </a:p>
        </p:txBody>
      </p:sp>
    </p:spTree>
    <p:extLst>
      <p:ext uri="{BB962C8B-B14F-4D97-AF65-F5344CB8AC3E}">
        <p14:creationId xmlns:p14="http://schemas.microsoft.com/office/powerpoint/2010/main" val="1488055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72F3CFE-D6E6-458E-9FAB-852F1E9D1BAA}" type="slidenum">
              <a:rPr lang="en-CA" smtClean="0"/>
              <a:t>2</a:t>
            </a:fld>
            <a:endParaRPr lang="en-CA"/>
          </a:p>
        </p:txBody>
      </p:sp>
    </p:spTree>
    <p:extLst>
      <p:ext uri="{BB962C8B-B14F-4D97-AF65-F5344CB8AC3E}">
        <p14:creationId xmlns:p14="http://schemas.microsoft.com/office/powerpoint/2010/main" val="3520131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CA" b="0" dirty="0"/>
              <a:t>NOTES: Goals</a:t>
            </a:r>
            <a:r>
              <a:rPr lang="en-CA" b="0" baseline="0" dirty="0"/>
              <a:t> are calculated by the expected trends. Holidays and low points are in December – January, May – August; high points are in January – April, September – November (following school schedule). A growth rate is set for these areas to accommodate for the fluctuating numbers. This may include a negative rate. </a:t>
            </a:r>
            <a:endParaRPr lang="en-CA" b="0" dirty="0"/>
          </a:p>
          <a:p>
            <a:endParaRPr lang="en-CA" b="0" dirty="0"/>
          </a:p>
          <a:p>
            <a:pPr marL="171450" indent="-171450">
              <a:buFont typeface="Arial" panose="020B0604020202020204" pitchFamily="34" charset="0"/>
              <a:buChar char="•"/>
            </a:pPr>
            <a:r>
              <a:rPr lang="en-CA" b="0" dirty="0"/>
              <a:t>Last quarter:</a:t>
            </a:r>
            <a:r>
              <a:rPr lang="en-CA" b="0" baseline="0" dirty="0"/>
              <a:t> NREN SIEM press release, blog post about security research platforms by Manager, Software Development, and Manager, Cybersecurity, CRSC Conference</a:t>
            </a:r>
            <a:endParaRPr lang="en-CA" b="0" dirty="0"/>
          </a:p>
          <a:p>
            <a:endParaRPr lang="en-CA" b="0" dirty="0"/>
          </a:p>
          <a:p>
            <a:pPr marL="171450" indent="-171450">
              <a:buFont typeface="Arial" panose="020B0604020202020204" pitchFamily="34" charset="0"/>
              <a:buChar char="•"/>
            </a:pPr>
            <a:r>
              <a:rPr lang="en-CA" b="0" dirty="0"/>
              <a:t>Total cumulative Website Visitors:</a:t>
            </a:r>
            <a:r>
              <a:rPr lang="en-CA" b="0" baseline="0" dirty="0"/>
              <a:t> </a:t>
            </a:r>
            <a:r>
              <a:rPr lang="en-CA" sz="1200" b="0" i="0" kern="1200" baseline="0" dirty="0">
                <a:solidFill>
                  <a:schemeClr val="tx1"/>
                </a:solidFill>
                <a:effectLst/>
                <a:latin typeface="+mn-lt"/>
                <a:ea typeface="+mn-ea"/>
                <a:cs typeface="+mn-cs"/>
              </a:rPr>
              <a:t>483,735</a:t>
            </a:r>
            <a:endParaRPr lang="en-CA" b="0" baseline="0" dirty="0"/>
          </a:p>
          <a:p>
            <a:pPr marL="171450" indent="-171450">
              <a:buFont typeface="Arial" panose="020B0604020202020204" pitchFamily="34" charset="0"/>
              <a:buChar char="•"/>
            </a:pPr>
            <a:r>
              <a:rPr lang="en-CA" b="0" dirty="0"/>
              <a:t>Total of </a:t>
            </a:r>
            <a:r>
              <a:rPr lang="en-CA" baseline="0" dirty="0"/>
              <a:t>Q4 FY19 </a:t>
            </a:r>
            <a:r>
              <a:rPr lang="en-CA" b="0" baseline="0" dirty="0"/>
              <a:t>Website Visitors: 19,652</a:t>
            </a:r>
          </a:p>
          <a:p>
            <a:pPr marL="0" indent="0">
              <a:buFont typeface="Arial" panose="020B0604020202020204" pitchFamily="34" charset="0"/>
              <a:buNone/>
            </a:pPr>
            <a:endParaRPr lang="en-CA" dirty="0"/>
          </a:p>
        </p:txBody>
      </p:sp>
      <p:sp>
        <p:nvSpPr>
          <p:cNvPr id="4" name="Slide Number Placeholder 3"/>
          <p:cNvSpPr>
            <a:spLocks noGrp="1"/>
          </p:cNvSpPr>
          <p:nvPr>
            <p:ph type="sldNum" sz="quarter" idx="10"/>
          </p:nvPr>
        </p:nvSpPr>
        <p:spPr/>
        <p:txBody>
          <a:bodyPr/>
          <a:lstStyle/>
          <a:p>
            <a:fld id="{572F3CFE-D6E6-458E-9FAB-852F1E9D1BAA}" type="slidenum">
              <a:rPr lang="en-CA" smtClean="0"/>
              <a:t>3</a:t>
            </a:fld>
            <a:endParaRPr lang="en-CA"/>
          </a:p>
        </p:txBody>
      </p:sp>
    </p:spTree>
    <p:extLst>
      <p:ext uri="{BB962C8B-B14F-4D97-AF65-F5344CB8AC3E}">
        <p14:creationId xmlns:p14="http://schemas.microsoft.com/office/powerpoint/2010/main" val="2075950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dirty="0"/>
              <a:t>NOTES:</a:t>
            </a:r>
            <a:r>
              <a:rPr lang="en-CA" baseline="0" dirty="0"/>
              <a:t> </a:t>
            </a:r>
            <a:r>
              <a:rPr lang="en-CA" dirty="0"/>
              <a:t>Combined video views include all 146 YouTube videos</a:t>
            </a:r>
            <a:r>
              <a:rPr lang="en-CA" baseline="0" dirty="0"/>
              <a:t> on </a:t>
            </a:r>
            <a:r>
              <a:rPr lang="en-CA" dirty="0"/>
              <a:t>CANARIE Channel</a:t>
            </a:r>
          </a:p>
          <a:p>
            <a:endParaRPr lang="en-CA" dirty="0"/>
          </a:p>
          <a:p>
            <a:pPr marL="171450" indent="-171450">
              <a:buFont typeface="Arial" panose="020B0604020202020204" pitchFamily="34" charset="0"/>
              <a:buChar char="•"/>
            </a:pPr>
            <a:r>
              <a:rPr lang="en-CA" sz="1200" b="0" i="0" kern="1200" dirty="0">
                <a:solidFill>
                  <a:schemeClr val="tx1"/>
                </a:solidFill>
                <a:effectLst/>
                <a:latin typeface="+mn-lt"/>
                <a:ea typeface="+mn-ea"/>
                <a:cs typeface="+mn-cs"/>
              </a:rPr>
              <a:t>"Views" ex­per­i­enced an er­ror between 19 December 2018 and 20 December 2018</a:t>
            </a:r>
            <a:r>
              <a:rPr lang="en-CA" sz="1200" b="0" i="0" kern="1200" baseline="0" dirty="0">
                <a:solidFill>
                  <a:schemeClr val="tx1"/>
                </a:solidFill>
                <a:effectLst/>
                <a:latin typeface="+mn-lt"/>
                <a:ea typeface="+mn-ea"/>
                <a:cs typeface="+mn-cs"/>
              </a:rPr>
              <a:t> on YouTube Analytics.</a:t>
            </a:r>
            <a:r>
              <a:rPr lang="en-CA" sz="1200" b="0" i="0" kern="1200" dirty="0">
                <a:solidFill>
                  <a:schemeClr val="tx1"/>
                </a:solidFill>
                <a:effectLst/>
                <a:latin typeface="+mn-lt"/>
                <a:ea typeface="+mn-ea"/>
                <a:cs typeface="+mn-cs"/>
              </a:rPr>
              <a:t> Data dur­ing this time peri­od may not be ac­cur­ate.</a:t>
            </a:r>
          </a:p>
          <a:p>
            <a:pPr marL="171450" indent="-171450">
              <a:buFont typeface="Arial" panose="020B0604020202020204" pitchFamily="34" charset="0"/>
              <a:buChar char="•"/>
            </a:pPr>
            <a:r>
              <a:rPr lang="en-CA" sz="1200" b="0" i="0" kern="1200" baseline="0" dirty="0">
                <a:solidFill>
                  <a:schemeClr val="tx1"/>
                </a:solidFill>
                <a:effectLst/>
                <a:latin typeface="+mn-lt"/>
                <a:ea typeface="+mn-ea"/>
                <a:cs typeface="+mn-cs"/>
              </a:rPr>
              <a:t>Data error in reporting therefore discrepancy between previous FY19 Q3 total reporting</a:t>
            </a:r>
            <a:endParaRPr lang="en-CA" baseline="0" dirty="0"/>
          </a:p>
          <a:p>
            <a:pPr marL="171450" indent="-171450">
              <a:buFont typeface="Arial" panose="020B0604020202020204" pitchFamily="34" charset="0"/>
              <a:buChar char="•"/>
            </a:pPr>
            <a:r>
              <a:rPr lang="en-CA" baseline="0" dirty="0"/>
              <a:t>Total Cumulative Video Views for Q4 FY19: 32,201 (+433)</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2F3CFE-D6E6-458E-9FAB-852F1E9D1BAA}"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6685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NOTES: Moved</a:t>
            </a:r>
            <a:r>
              <a:rPr lang="en-CA" baseline="0" dirty="0"/>
              <a:t> to Campaigner in Q2 2017. Total includes those who are subscribed, unsubscribed, pending, implicit consent on CANARIE News &amp; </a:t>
            </a:r>
            <a:r>
              <a:rPr lang="en-CA" baseline="0" dirty="0" err="1"/>
              <a:t>Actualités</a:t>
            </a:r>
            <a:r>
              <a:rPr lang="en-CA" baseline="0" dirty="0"/>
              <a:t> email lists.</a:t>
            </a:r>
            <a:endParaRPr lang="en-CA" dirty="0"/>
          </a:p>
          <a:p>
            <a:endParaRPr lang="en-CA" dirty="0"/>
          </a:p>
          <a:p>
            <a:pPr marL="171450" indent="-171450">
              <a:buFont typeface="Arial" panose="020B0604020202020204" pitchFamily="34" charset="0"/>
              <a:buChar char="•"/>
            </a:pPr>
            <a:r>
              <a:rPr lang="en-CA" dirty="0"/>
              <a:t>Cumulative Total of</a:t>
            </a:r>
            <a:r>
              <a:rPr lang="en-CA" baseline="0" dirty="0"/>
              <a:t> S</a:t>
            </a:r>
            <a:r>
              <a:rPr lang="en-CA" dirty="0"/>
              <a:t>ubscribers:  3,593 </a:t>
            </a:r>
          </a:p>
          <a:p>
            <a:pPr marL="171450" indent="-171450">
              <a:buFont typeface="Arial" panose="020B0604020202020204" pitchFamily="34" charset="0"/>
              <a:buChar char="•"/>
            </a:pPr>
            <a:r>
              <a:rPr lang="en-CA" dirty="0"/>
              <a:t>Total </a:t>
            </a:r>
            <a:r>
              <a:rPr lang="en-CA" baseline="0" dirty="0"/>
              <a:t>Q4 FY19 </a:t>
            </a:r>
            <a:r>
              <a:rPr lang="en-CA" dirty="0"/>
              <a:t>New Subscribers: 102</a:t>
            </a:r>
          </a:p>
        </p:txBody>
      </p:sp>
      <p:sp>
        <p:nvSpPr>
          <p:cNvPr id="4" name="Slide Number Placeholder 3"/>
          <p:cNvSpPr>
            <a:spLocks noGrp="1"/>
          </p:cNvSpPr>
          <p:nvPr>
            <p:ph type="sldNum" sz="quarter" idx="10"/>
          </p:nvPr>
        </p:nvSpPr>
        <p:spPr/>
        <p:txBody>
          <a:bodyPr/>
          <a:lstStyle/>
          <a:p>
            <a:fld id="{572F3CFE-D6E6-458E-9FAB-852F1E9D1BAA}" type="slidenum">
              <a:rPr lang="en-CA" smtClean="0"/>
              <a:t>5</a:t>
            </a:fld>
            <a:endParaRPr lang="en-CA"/>
          </a:p>
        </p:txBody>
      </p:sp>
    </p:spTree>
    <p:extLst>
      <p:ext uri="{BB962C8B-B14F-4D97-AF65-F5344CB8AC3E}">
        <p14:creationId xmlns:p14="http://schemas.microsoft.com/office/powerpoint/2010/main" val="3508180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dirty="0"/>
              <a:t>NOTES:</a:t>
            </a:r>
            <a:r>
              <a:rPr lang="en-CA" baseline="0" dirty="0"/>
              <a:t> </a:t>
            </a:r>
            <a:r>
              <a:rPr lang="en-CA" dirty="0"/>
              <a:t>Twitter &amp; Facebook </a:t>
            </a:r>
            <a:r>
              <a:rPr lang="en-CA" baseline="0" dirty="0"/>
              <a:t>include ads + organic growth. LinkedIn is organic growth. </a:t>
            </a:r>
            <a:r>
              <a:rPr lang="en-CA" dirty="0"/>
              <a:t>Goals are calculated by using raw</a:t>
            </a:r>
            <a:r>
              <a:rPr lang="en-CA" baseline="0" dirty="0"/>
              <a:t> historical data and formulas in excel. For the period before advertising began, an average of the growth was taken and applied to future numbers. Since advertising, we have tried to keep a steady goal and pace. Goals have exceeded our actual when we had paused our follower and page like ad.</a:t>
            </a:r>
          </a:p>
          <a:p>
            <a:endParaRPr lang="en-CA" baseline="0" dirty="0"/>
          </a:p>
          <a:p>
            <a:pPr marL="171450" indent="-171450">
              <a:buFont typeface="Arial" panose="020B0604020202020204" pitchFamily="34" charset="0"/>
              <a:buChar char="•"/>
            </a:pPr>
            <a:r>
              <a:rPr lang="en-CA" dirty="0"/>
              <a:t>LinkedIn</a:t>
            </a:r>
            <a:r>
              <a:rPr lang="en-CA" baseline="0" dirty="0"/>
              <a:t> and Twitter ads ran for Q4 while Facebook Page Like ads halted. </a:t>
            </a:r>
            <a:endParaRPr lang="en-CA" dirty="0"/>
          </a:p>
          <a:p>
            <a:pPr marL="0" indent="0">
              <a:buFont typeface="Arial" panose="020B0604020202020204" pitchFamily="34" charset="0"/>
              <a:buNone/>
            </a:pPr>
            <a:endParaRPr lang="en-CA" dirty="0"/>
          </a:p>
          <a:p>
            <a:pPr marL="171450" indent="-171450">
              <a:buFont typeface="Arial" panose="020B0604020202020204" pitchFamily="34" charset="0"/>
              <a:buChar char="•"/>
            </a:pPr>
            <a:r>
              <a:rPr lang="en-CA" baseline="0" dirty="0"/>
              <a:t>Total of Organic + Ad Facebook Page Likes Q4 FY19: 5,453 (-14)</a:t>
            </a:r>
          </a:p>
          <a:p>
            <a:pPr marL="171450" indent="-171450">
              <a:buFont typeface="Arial" panose="020B0604020202020204" pitchFamily="34" charset="0"/>
              <a:buChar char="•"/>
            </a:pPr>
            <a:r>
              <a:rPr lang="en-CA" baseline="0" dirty="0"/>
              <a:t>Total of Twitter Organic + Ad Followers Q4 FY19: 4,942 (9+138)</a:t>
            </a:r>
          </a:p>
          <a:p>
            <a:pPr marL="171450" indent="-171450">
              <a:buFont typeface="Arial" panose="020B0604020202020204" pitchFamily="34" charset="0"/>
              <a:buChar char="•"/>
            </a:pPr>
            <a:r>
              <a:rPr lang="en-CA" baseline="0" dirty="0"/>
              <a:t>Total of LinkedIn Organic +Ad Followers Q4 FY19: 1,298 (+32)</a:t>
            </a:r>
          </a:p>
        </p:txBody>
      </p:sp>
      <p:sp>
        <p:nvSpPr>
          <p:cNvPr id="4" name="Slide Number Placeholder 3"/>
          <p:cNvSpPr>
            <a:spLocks noGrp="1"/>
          </p:cNvSpPr>
          <p:nvPr>
            <p:ph type="sldNum" sz="quarter" idx="10"/>
          </p:nvPr>
        </p:nvSpPr>
        <p:spPr/>
        <p:txBody>
          <a:bodyPr/>
          <a:lstStyle/>
          <a:p>
            <a:fld id="{572F3CFE-D6E6-458E-9FAB-852F1E9D1BAA}" type="slidenum">
              <a:rPr lang="en-CA" smtClean="0"/>
              <a:t>6</a:t>
            </a:fld>
            <a:endParaRPr lang="en-CA"/>
          </a:p>
        </p:txBody>
      </p:sp>
    </p:spTree>
    <p:extLst>
      <p:ext uri="{BB962C8B-B14F-4D97-AF65-F5344CB8AC3E}">
        <p14:creationId xmlns:p14="http://schemas.microsoft.com/office/powerpoint/2010/main" val="1538017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These</a:t>
            </a:r>
            <a:r>
              <a:rPr lang="en-CA" baseline="0" dirty="0" smtClean="0"/>
              <a:t> campaigns</a:t>
            </a:r>
            <a:r>
              <a:rPr lang="en-CA" dirty="0" smtClean="0"/>
              <a:t> involved extensive research for what accounts</a:t>
            </a:r>
            <a:r>
              <a:rPr lang="en-CA" baseline="0" dirty="0" smtClean="0"/>
              <a:t> we needed to target for either campaign. For </a:t>
            </a:r>
            <a:r>
              <a:rPr lang="en-CA" baseline="0" dirty="0" err="1" smtClean="0"/>
              <a:t>Splunk</a:t>
            </a:r>
            <a:r>
              <a:rPr lang="en-CA" baseline="0" dirty="0" smtClean="0"/>
              <a:t>, we privately messaged institutions that would be interested in signing up so that we could increase uptake. </a:t>
            </a:r>
          </a:p>
          <a:p>
            <a:endParaRPr lang="en-CA" baseline="0" dirty="0" smtClean="0"/>
          </a:p>
          <a:p>
            <a:r>
              <a:rPr lang="en-CA" baseline="0" dirty="0" smtClean="0"/>
              <a:t>For the </a:t>
            </a:r>
            <a:r>
              <a:rPr lang="en-CA" baseline="0" smtClean="0"/>
              <a:t>Call outreach, </a:t>
            </a:r>
            <a:r>
              <a:rPr lang="en-CA" baseline="0" dirty="0" smtClean="0"/>
              <a:t>we private messaged and tweeted at several university accounts including their science or engineering depts. So that they could share our message with their followers. </a:t>
            </a:r>
          </a:p>
          <a:p>
            <a:endParaRPr lang="en-CA" baseline="0" dirty="0" smtClean="0"/>
          </a:p>
          <a:p>
            <a:r>
              <a:rPr lang="en-CA" baseline="0" dirty="0" smtClean="0"/>
              <a:t>The main idea is that when we need to get our message shared by other accounts – we make it so that all they have to do is click one button. If we had more steps involved in our sharing process, we’d have less of a success rate. </a:t>
            </a:r>
            <a:endParaRPr lang="en-CA" dirty="0"/>
          </a:p>
        </p:txBody>
      </p:sp>
      <p:sp>
        <p:nvSpPr>
          <p:cNvPr id="4" name="Slide Number Placeholder 3"/>
          <p:cNvSpPr>
            <a:spLocks noGrp="1"/>
          </p:cNvSpPr>
          <p:nvPr>
            <p:ph type="sldNum" sz="quarter" idx="10"/>
          </p:nvPr>
        </p:nvSpPr>
        <p:spPr/>
        <p:txBody>
          <a:bodyPr/>
          <a:lstStyle/>
          <a:p>
            <a:fld id="{7282BCD2-4FA1-4950-8E59-5C926415250F}" type="slidenum">
              <a:rPr lang="en-CA" smtClean="0"/>
              <a:t>7</a:t>
            </a:fld>
            <a:endParaRPr lang="en-CA"/>
          </a:p>
        </p:txBody>
      </p:sp>
    </p:spTree>
    <p:extLst>
      <p:ext uri="{BB962C8B-B14F-4D97-AF65-F5344CB8AC3E}">
        <p14:creationId xmlns:p14="http://schemas.microsoft.com/office/powerpoint/2010/main" val="3209658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dirty="0"/>
              <a:t>NOTES:</a:t>
            </a:r>
            <a:r>
              <a:rPr lang="en-CA" baseline="0" dirty="0"/>
              <a:t> Organic engagement rate</a:t>
            </a:r>
          </a:p>
          <a:p>
            <a:endParaRPr lang="en-CA"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Q4 FY19 top </a:t>
            </a:r>
            <a:r>
              <a:rPr lang="fr-CA" baseline="0" dirty="0"/>
              <a:t>Facebook </a:t>
            </a:r>
            <a:r>
              <a:rPr lang="en-CA" baseline="0" noProof="0" dirty="0"/>
              <a:t>posts</a:t>
            </a:r>
            <a:r>
              <a:rPr lang="fr-CA" baseline="0" dirty="0"/>
              <a:t>: </a:t>
            </a:r>
            <a:r>
              <a:rPr lang="en-CA" baseline="0" noProof="0" dirty="0"/>
              <a:t>January</a:t>
            </a:r>
            <a:r>
              <a:rPr lang="fr-CA" baseline="0" dirty="0"/>
              <a:t> to March </a:t>
            </a:r>
            <a:r>
              <a:rPr lang="en-CA" baseline="0" noProof="0" dirty="0"/>
              <a:t>saw</a:t>
            </a:r>
            <a:r>
              <a:rPr lang="fr-CA" baseline="0" dirty="0"/>
              <a:t> </a:t>
            </a:r>
            <a:r>
              <a:rPr lang="en-CA" baseline="0" noProof="0" dirty="0"/>
              <a:t>unusual</a:t>
            </a:r>
            <a:r>
              <a:rPr lang="fr-CA" baseline="0" dirty="0"/>
              <a:t> high engagement </a:t>
            </a:r>
            <a:r>
              <a:rPr lang="en-CA" baseline="0" noProof="0" dirty="0"/>
              <a:t>with</a:t>
            </a:r>
            <a:r>
              <a:rPr lang="fr-CA" baseline="0" dirty="0"/>
              <a:t> </a:t>
            </a:r>
            <a:r>
              <a:rPr lang="en-CA" baseline="0" noProof="0" dirty="0"/>
              <a:t>shared</a:t>
            </a:r>
            <a:r>
              <a:rPr lang="fr-CA" baseline="0" dirty="0"/>
              <a:t> articles </a:t>
            </a:r>
            <a:r>
              <a:rPr lang="en-CA" baseline="0" noProof="0" dirty="0"/>
              <a:t>from</a:t>
            </a:r>
            <a:r>
              <a:rPr lang="fr-CA" baseline="0" dirty="0"/>
              <a:t> </a:t>
            </a:r>
            <a:r>
              <a:rPr lang="en-CA" baseline="0" noProof="0" dirty="0"/>
              <a:t>various</a:t>
            </a:r>
            <a:r>
              <a:rPr lang="fr-CA" baseline="0" dirty="0"/>
              <a:t> new sources. This quarter </a:t>
            </a:r>
            <a:r>
              <a:rPr lang="fr-CA" baseline="0" dirty="0" err="1"/>
              <a:t>was</a:t>
            </a:r>
            <a:r>
              <a:rPr lang="fr-CA" baseline="0" dirty="0"/>
              <a:t> one of the </a:t>
            </a:r>
            <a:r>
              <a:rPr lang="fr-CA" baseline="0" dirty="0" err="1"/>
              <a:t>highest</a:t>
            </a:r>
            <a:r>
              <a:rPr lang="fr-CA" baseline="0" dirty="0"/>
              <a:t> engagement rates.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Q4 FY19</a:t>
            </a:r>
            <a:r>
              <a:rPr lang="fr-CA" baseline="0" dirty="0"/>
              <a:t> top tweets: NREN SIEM </a:t>
            </a:r>
            <a:r>
              <a:rPr lang="fr-CA" baseline="0" dirty="0" err="1"/>
              <a:t>press</a:t>
            </a:r>
            <a:r>
              <a:rPr lang="fr-CA" baseline="0" dirty="0"/>
              <a:t> release, </a:t>
            </a:r>
            <a:r>
              <a:rPr lang="fr-CA" baseline="0" dirty="0" err="1"/>
              <a:t>shared</a:t>
            </a:r>
            <a:r>
              <a:rPr lang="fr-CA" baseline="0" dirty="0"/>
              <a:t> articles, eduroam </a:t>
            </a:r>
            <a:r>
              <a:rPr lang="fr-CA" baseline="0" dirty="0" err="1"/>
              <a:t>video</a:t>
            </a:r>
            <a:endParaRPr lang="en-CA" dirty="0"/>
          </a:p>
        </p:txBody>
      </p:sp>
      <p:sp>
        <p:nvSpPr>
          <p:cNvPr id="4" name="Slide Number Placeholder 3"/>
          <p:cNvSpPr>
            <a:spLocks noGrp="1"/>
          </p:cNvSpPr>
          <p:nvPr>
            <p:ph type="sldNum" sz="quarter" idx="10"/>
          </p:nvPr>
        </p:nvSpPr>
        <p:spPr/>
        <p:txBody>
          <a:bodyPr/>
          <a:lstStyle/>
          <a:p>
            <a:fld id="{572F3CFE-D6E6-458E-9FAB-852F1E9D1BAA}" type="slidenum">
              <a:rPr lang="en-CA" smtClean="0"/>
              <a:t>8</a:t>
            </a:fld>
            <a:endParaRPr lang="en-CA"/>
          </a:p>
        </p:txBody>
      </p:sp>
    </p:spTree>
    <p:extLst>
      <p:ext uri="{BB962C8B-B14F-4D97-AF65-F5344CB8AC3E}">
        <p14:creationId xmlns:p14="http://schemas.microsoft.com/office/powerpoint/2010/main" val="10849052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263" y="1893999"/>
            <a:ext cx="8551334" cy="1017643"/>
          </a:xfrm>
          <a:noFill/>
        </p:spPr>
        <p:txBody>
          <a:bodyPr anchor="ctr">
            <a:normAutofit/>
          </a:bodyPr>
          <a:lstStyle>
            <a:lvl1pPr algn="l">
              <a:defRPr sz="4400" b="1">
                <a:solidFill>
                  <a:srgbClr val="C00000"/>
                </a:solidFill>
                <a:latin typeface="Gill Sans MT" panose="020B0502020104020203"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91263" y="2924882"/>
            <a:ext cx="8551334" cy="708711"/>
          </a:xfrm>
        </p:spPr>
        <p:txBody>
          <a:bodyPr>
            <a:normAutofit/>
          </a:bodyPr>
          <a:lstStyle>
            <a:lvl1pPr marL="0" indent="0" algn="l">
              <a:buNone/>
              <a:defRPr sz="2400" b="0">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pic>
        <p:nvPicPr>
          <p:cNvPr id="8" name="Picture 7"/>
          <p:cNvPicPr>
            <a:picLocks noChangeAspect="1"/>
          </p:cNvPicPr>
          <p:nvPr userDrawn="1"/>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5292354" y="63523"/>
            <a:ext cx="3851646" cy="1238429"/>
          </a:xfrm>
          <a:prstGeom prst="rect">
            <a:avLst/>
          </a:prstGeom>
        </p:spPr>
      </p:pic>
      <p:sp>
        <p:nvSpPr>
          <p:cNvPr id="28" name="Rectangle 27"/>
          <p:cNvSpPr/>
          <p:nvPr userDrawn="1"/>
        </p:nvSpPr>
        <p:spPr>
          <a:xfrm>
            <a:off x="0" y="-42333"/>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Rectangle 28"/>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449252"/>
            <a:ext cx="9144000" cy="2265888"/>
          </a:xfrm>
          <a:prstGeom prst="rect">
            <a:avLst/>
          </a:prstGeom>
        </p:spPr>
      </p:pic>
      <p:sp>
        <p:nvSpPr>
          <p:cNvPr id="10" name="Footer Placeholder 4"/>
          <p:cNvSpPr txBox="1">
            <a:spLocks/>
          </p:cNvSpPr>
          <p:nvPr userDrawn="1"/>
        </p:nvSpPr>
        <p:spPr>
          <a:xfrm>
            <a:off x="5990167" y="6352248"/>
            <a:ext cx="3086100" cy="365125"/>
          </a:xfrm>
          <a:prstGeom prst="rect">
            <a:avLst/>
          </a:prstGeom>
          <a:ln>
            <a:noFill/>
          </a:ln>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sz="1800" dirty="0" smtClean="0">
                <a:solidFill>
                  <a:schemeClr val="accent6">
                    <a:lumMod val="75000"/>
                  </a:schemeClr>
                </a:solidFill>
                <a:latin typeface="Gill Sans MT" panose="020B0502020104020203" pitchFamily="34" charset="0"/>
              </a:rPr>
              <a:t>canarie.ca</a:t>
            </a:r>
            <a:r>
              <a:rPr lang="en-CA" sz="1800" dirty="0" smtClean="0">
                <a:solidFill>
                  <a:srgbClr val="C00000"/>
                </a:solidFill>
                <a:latin typeface="Gill Sans MT" panose="020B0502020104020203" pitchFamily="34" charset="0"/>
              </a:rPr>
              <a:t> </a:t>
            </a:r>
            <a:r>
              <a:rPr lang="en-CA" sz="1800" b="1" dirty="0" smtClean="0">
                <a:solidFill>
                  <a:srgbClr val="C00000"/>
                </a:solidFill>
                <a:latin typeface="Gill Sans MT" panose="020B0502020104020203" pitchFamily="34" charset="0"/>
              </a:rPr>
              <a:t>|</a:t>
            </a:r>
            <a:r>
              <a:rPr lang="en-CA" sz="1800" dirty="0" smtClean="0">
                <a:solidFill>
                  <a:srgbClr val="C00000"/>
                </a:solidFill>
                <a:latin typeface="Gill Sans MT" panose="020B0502020104020203" pitchFamily="34" charset="0"/>
              </a:rPr>
              <a:t> </a:t>
            </a:r>
            <a:r>
              <a:rPr lang="en-CA" sz="1400" dirty="0" smtClean="0">
                <a:solidFill>
                  <a:schemeClr val="accent6">
                    <a:lumMod val="75000"/>
                  </a:schemeClr>
                </a:solidFill>
                <a:latin typeface="Gill Sans MT" panose="020B0502020104020203" pitchFamily="34" charset="0"/>
              </a:rPr>
              <a:t>@</a:t>
            </a:r>
            <a:r>
              <a:rPr lang="en-CA" sz="1800" dirty="0" smtClean="0">
                <a:solidFill>
                  <a:schemeClr val="accent6">
                    <a:lumMod val="75000"/>
                  </a:schemeClr>
                </a:solidFill>
                <a:latin typeface="Gill Sans MT" panose="020B0502020104020203" pitchFamily="34" charset="0"/>
              </a:rPr>
              <a:t>canarie_inc</a:t>
            </a:r>
            <a:endParaRPr lang="en-CA" sz="1800" dirty="0">
              <a:solidFill>
                <a:schemeClr val="accent6">
                  <a:lumMod val="75000"/>
                </a:schemeClr>
              </a:solidFill>
              <a:latin typeface="Gill Sans MT" panose="020B0502020104020203" pitchFamily="34" charset="0"/>
            </a:endParaRPr>
          </a:p>
        </p:txBody>
      </p:sp>
    </p:spTree>
    <p:extLst>
      <p:ext uri="{BB962C8B-B14F-4D97-AF65-F5344CB8AC3E}">
        <p14:creationId xmlns:p14="http://schemas.microsoft.com/office/powerpoint/2010/main" val="30944625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Rectangle 10"/>
          <p:cNvSpPr/>
          <p:nvPr userDrawn="1"/>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ooter Placeholder 4"/>
          <p:cNvSpPr txBox="1">
            <a:spLocks/>
          </p:cNvSpPr>
          <p:nvPr userDrawn="1"/>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smtClean="0">
                <a:solidFill>
                  <a:schemeClr val="accent6">
                    <a:lumMod val="75000"/>
                  </a:schemeClr>
                </a:solidFill>
                <a:latin typeface="Gill Sans MT" panose="020B0502020104020203" pitchFamily="34" charset="0"/>
              </a:rPr>
              <a:t>canarie.ca</a:t>
            </a:r>
            <a:r>
              <a:rPr lang="en-CA" dirty="0" smtClean="0">
                <a:solidFill>
                  <a:srgbClr val="C00000"/>
                </a:solidFill>
                <a:latin typeface="Gill Sans MT" panose="020B0502020104020203" pitchFamily="34" charset="0"/>
              </a:rPr>
              <a:t> | </a:t>
            </a:r>
            <a:r>
              <a:rPr lang="en-CA" dirty="0" smtClean="0">
                <a:solidFill>
                  <a:schemeClr val="accent6">
                    <a:lumMod val="75000"/>
                  </a:schemeClr>
                </a:solidFill>
                <a:latin typeface="Gill Sans MT" panose="020B0502020104020203" pitchFamily="34" charset="0"/>
              </a:rPr>
              <a:t>@canarie_inc</a:t>
            </a:r>
            <a:endParaRPr lang="en-CA" dirty="0">
              <a:solidFill>
                <a:schemeClr val="accent6">
                  <a:lumMod val="75000"/>
                </a:schemeClr>
              </a:solidFill>
              <a:latin typeface="Gill Sans MT" panose="020B0502020104020203" pitchFamily="34" charset="0"/>
            </a:endParaRPr>
          </a:p>
        </p:txBody>
      </p:sp>
      <p:pic>
        <p:nvPicPr>
          <p:cNvPr id="20" name="Picture 19"/>
          <p:cNvPicPr>
            <a:picLocks noChangeAspect="1"/>
          </p:cNvPicPr>
          <p:nvPr userDrawn="1"/>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21" name="Rectangle 20"/>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2" name="Straight Connector 21"/>
          <p:cNvCxnSpPr/>
          <p:nvPr userDrawn="1"/>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userDrawn="1"/>
        </p:nvSpPr>
        <p:spPr>
          <a:xfrm>
            <a:off x="4322645" y="6447887"/>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
        <p:nvSpPr>
          <p:cNvPr id="9"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0976301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Rectangle 5"/>
          <p:cNvSpPr/>
          <p:nvPr userDrawn="1"/>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074302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losing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729586"/>
            <a:ext cx="9144000" cy="2265888"/>
          </a:xfrm>
          <a:prstGeom prst="rect">
            <a:avLst/>
          </a:prstGeom>
        </p:spPr>
      </p:pic>
      <p:sp>
        <p:nvSpPr>
          <p:cNvPr id="7" name="Footer Placeholder 4"/>
          <p:cNvSpPr txBox="1">
            <a:spLocks/>
          </p:cNvSpPr>
          <p:nvPr userDrawn="1"/>
        </p:nvSpPr>
        <p:spPr>
          <a:xfrm>
            <a:off x="1947332" y="5691848"/>
            <a:ext cx="5249334" cy="365125"/>
          </a:xfrm>
          <a:prstGeom prst="rect">
            <a:avLst/>
          </a:prstGeom>
          <a:ln>
            <a:noFill/>
          </a:ln>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sz="3600" dirty="0" smtClean="0">
                <a:solidFill>
                  <a:schemeClr val="accent6">
                    <a:lumMod val="75000"/>
                  </a:schemeClr>
                </a:solidFill>
                <a:latin typeface="Gill Sans MT" panose="020B0502020104020203" pitchFamily="34" charset="0"/>
              </a:rPr>
              <a:t>canarie.ca</a:t>
            </a:r>
            <a:r>
              <a:rPr lang="en-CA" sz="3600" dirty="0" smtClean="0">
                <a:solidFill>
                  <a:srgbClr val="C00000"/>
                </a:solidFill>
                <a:latin typeface="Gill Sans MT" panose="020B0502020104020203" pitchFamily="34" charset="0"/>
              </a:rPr>
              <a:t> </a:t>
            </a:r>
            <a:r>
              <a:rPr lang="en-CA" sz="3600" b="1" dirty="0" smtClean="0">
                <a:solidFill>
                  <a:srgbClr val="C00000"/>
                </a:solidFill>
                <a:latin typeface="Gill Sans MT" panose="020B0502020104020203" pitchFamily="34" charset="0"/>
              </a:rPr>
              <a:t>|</a:t>
            </a:r>
            <a:r>
              <a:rPr lang="en-CA" sz="3600" dirty="0" smtClean="0">
                <a:solidFill>
                  <a:srgbClr val="C00000"/>
                </a:solidFill>
                <a:latin typeface="Gill Sans MT" panose="020B0502020104020203" pitchFamily="34" charset="0"/>
              </a:rPr>
              <a:t> </a:t>
            </a:r>
            <a:r>
              <a:rPr lang="en-CA" sz="2800" dirty="0" smtClean="0">
                <a:solidFill>
                  <a:schemeClr val="accent6">
                    <a:lumMod val="75000"/>
                  </a:schemeClr>
                </a:solidFill>
                <a:latin typeface="Gill Sans MT" panose="020B0502020104020203" pitchFamily="34" charset="0"/>
              </a:rPr>
              <a:t>@</a:t>
            </a:r>
            <a:r>
              <a:rPr lang="en-CA" sz="3600" dirty="0" smtClean="0">
                <a:solidFill>
                  <a:schemeClr val="accent6">
                    <a:lumMod val="75000"/>
                  </a:schemeClr>
                </a:solidFill>
                <a:latin typeface="Gill Sans MT" panose="020B0502020104020203" pitchFamily="34" charset="0"/>
              </a:rPr>
              <a:t>canarie_inc</a:t>
            </a:r>
            <a:endParaRPr lang="en-CA" sz="3600" dirty="0">
              <a:solidFill>
                <a:schemeClr val="accent6">
                  <a:lumMod val="75000"/>
                </a:schemeClr>
              </a:solidFill>
              <a:latin typeface="Gill Sans MT" panose="020B0502020104020203"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96133" y="295527"/>
            <a:ext cx="2351733" cy="1994270"/>
          </a:xfrm>
          <a:prstGeom prst="rect">
            <a:avLst/>
          </a:prstGeom>
        </p:spPr>
      </p:pic>
      <p:sp>
        <p:nvSpPr>
          <p:cNvPr id="9" name="Rectangle 8"/>
          <p:cNvSpPr/>
          <p:nvPr userDrawn="1"/>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690421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263" y="1893999"/>
            <a:ext cx="8551334" cy="1017643"/>
          </a:xfrm>
          <a:noFill/>
        </p:spPr>
        <p:txBody>
          <a:bodyPr anchor="ctr">
            <a:normAutofit/>
          </a:bodyPr>
          <a:lstStyle>
            <a:lvl1pPr algn="l">
              <a:defRPr sz="4400" b="1">
                <a:solidFill>
                  <a:srgbClr val="C00000"/>
                </a:solidFill>
                <a:latin typeface="Gill Sans MT" panose="020B0502020104020203" pitchFamily="34" charset="0"/>
              </a:defRPr>
            </a:lvl1pPr>
          </a:lstStyle>
          <a:p>
            <a:r>
              <a:rPr lang="en-CA"/>
              <a:t>Click to edit Master title style</a:t>
            </a:r>
            <a:endParaRPr lang="en-US" dirty="0"/>
          </a:p>
        </p:txBody>
      </p:sp>
      <p:sp>
        <p:nvSpPr>
          <p:cNvPr id="3" name="Subtitle 2"/>
          <p:cNvSpPr>
            <a:spLocks noGrp="1"/>
          </p:cNvSpPr>
          <p:nvPr>
            <p:ph type="subTitle" idx="1"/>
          </p:nvPr>
        </p:nvSpPr>
        <p:spPr>
          <a:xfrm>
            <a:off x="91263" y="2924882"/>
            <a:ext cx="8551334" cy="708711"/>
          </a:xfrm>
        </p:spPr>
        <p:txBody>
          <a:bodyPr>
            <a:normAutofit/>
          </a:bodyPr>
          <a:lstStyle>
            <a:lvl1pPr marL="0" indent="0" algn="l">
              <a:buNone/>
              <a:defRPr sz="2400" b="0">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CA"/>
              <a:t>Click to edit Master subtitle style</a:t>
            </a:r>
            <a:endParaRPr lang="en-US" dirty="0"/>
          </a:p>
        </p:txBody>
      </p:sp>
      <p:pic>
        <p:nvPicPr>
          <p:cNvPr id="8" name="Picture 7"/>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5292354" y="63523"/>
            <a:ext cx="3851646" cy="1238429"/>
          </a:xfrm>
          <a:prstGeom prst="rect">
            <a:avLst/>
          </a:prstGeom>
        </p:spPr>
      </p:pic>
      <p:sp>
        <p:nvSpPr>
          <p:cNvPr id="28" name="Rectangle 27"/>
          <p:cNvSpPr/>
          <p:nvPr/>
        </p:nvSpPr>
        <p:spPr>
          <a:xfrm>
            <a:off x="0" y="-42333"/>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Rectangle 28"/>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49252"/>
            <a:ext cx="9144000" cy="2265888"/>
          </a:xfrm>
          <a:prstGeom prst="rect">
            <a:avLst/>
          </a:prstGeom>
        </p:spPr>
      </p:pic>
      <p:sp>
        <p:nvSpPr>
          <p:cNvPr id="10" name="Footer Placeholder 4"/>
          <p:cNvSpPr txBox="1">
            <a:spLocks/>
          </p:cNvSpPr>
          <p:nvPr/>
        </p:nvSpPr>
        <p:spPr>
          <a:xfrm>
            <a:off x="5990167" y="6352248"/>
            <a:ext cx="3086100" cy="365125"/>
          </a:xfrm>
          <a:prstGeom prst="rect">
            <a:avLst/>
          </a:prstGeom>
          <a:ln>
            <a:noFill/>
          </a:ln>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sz="1800" dirty="0">
                <a:solidFill>
                  <a:schemeClr val="accent6">
                    <a:lumMod val="75000"/>
                  </a:schemeClr>
                </a:solidFill>
                <a:latin typeface="Gill Sans MT" panose="020B0502020104020203" pitchFamily="34" charset="0"/>
              </a:rPr>
              <a:t>canarie.ca</a:t>
            </a:r>
            <a:r>
              <a:rPr lang="en-CA" sz="1800" dirty="0">
                <a:solidFill>
                  <a:srgbClr val="C00000"/>
                </a:solidFill>
                <a:latin typeface="Gill Sans MT" panose="020B0502020104020203" pitchFamily="34" charset="0"/>
              </a:rPr>
              <a:t> </a:t>
            </a:r>
            <a:r>
              <a:rPr lang="en-CA" sz="1800" b="1" dirty="0">
                <a:solidFill>
                  <a:srgbClr val="C00000"/>
                </a:solidFill>
                <a:latin typeface="Gill Sans MT" panose="020B0502020104020203" pitchFamily="34" charset="0"/>
              </a:rPr>
              <a:t>|</a:t>
            </a:r>
            <a:r>
              <a:rPr lang="en-CA" sz="1800" dirty="0">
                <a:solidFill>
                  <a:srgbClr val="C00000"/>
                </a:solidFill>
                <a:latin typeface="Gill Sans MT" panose="020B0502020104020203" pitchFamily="34" charset="0"/>
              </a:rPr>
              <a:t> </a:t>
            </a:r>
            <a:r>
              <a:rPr lang="en-CA" sz="1400" dirty="0">
                <a:solidFill>
                  <a:schemeClr val="accent6">
                    <a:lumMod val="75000"/>
                  </a:schemeClr>
                </a:solidFill>
                <a:latin typeface="Gill Sans MT" panose="020B0502020104020203" pitchFamily="34" charset="0"/>
              </a:rPr>
              <a:t>@</a:t>
            </a:r>
            <a:r>
              <a:rPr lang="en-CA" sz="1800" dirty="0">
                <a:solidFill>
                  <a:schemeClr val="accent6">
                    <a:lumMod val="75000"/>
                  </a:schemeClr>
                </a:solidFill>
                <a:latin typeface="Gill Sans MT" panose="020B0502020104020203" pitchFamily="34" charset="0"/>
              </a:rPr>
              <a:t>canarie_inc</a:t>
            </a:r>
          </a:p>
        </p:txBody>
      </p:sp>
    </p:spTree>
    <p:extLst>
      <p:ext uri="{BB962C8B-B14F-4D97-AF65-F5344CB8AC3E}">
        <p14:creationId xmlns:p14="http://schemas.microsoft.com/office/powerpoint/2010/main" val="49851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CA"/>
              <a:t>Click to edit Master title style</a:t>
            </a:r>
            <a:endParaRPr lang="en-US" dirty="0"/>
          </a:p>
        </p:txBody>
      </p:sp>
      <p:sp>
        <p:nvSpPr>
          <p:cNvPr id="3" name="Content Placeholder 2"/>
          <p:cNvSpPr>
            <a:spLocks noGrp="1"/>
          </p:cNvSpPr>
          <p:nvPr>
            <p:ph idx="1"/>
          </p:nvPr>
        </p:nvSpPr>
        <p:spPr>
          <a:xfrm>
            <a:off x="279400" y="1189497"/>
            <a:ext cx="8610600" cy="5087709"/>
          </a:xfrm>
        </p:spPr>
        <p:txBody>
          <a:bodyPr/>
          <a:lstStyle>
            <a:lvl1pPr marL="228600" indent="-228600">
              <a:buClr>
                <a:srgbClr val="C00000"/>
              </a:buClr>
              <a:buFont typeface="Calibri" panose="020F0502020204030204" pitchFamily="34" charset="0"/>
              <a:buChar char="&gt;"/>
              <a:defRPr b="0">
                <a:latin typeface="Calibri" panose="020F0502020204030204" pitchFamily="34" charset="0"/>
              </a:defRPr>
            </a:lvl1pPr>
            <a:lvl2pPr>
              <a:defRPr>
                <a:latin typeface="+mn-lt"/>
              </a:defRPr>
            </a:lvl2pPr>
            <a:lvl3pPr marL="1143000" indent="-228600">
              <a:buClr>
                <a:srgbClr val="C00000"/>
              </a:buClr>
              <a:buFont typeface="Calibri Light" panose="020F0302020204030204" pitchFamily="34" charset="0"/>
              <a:buChar char="─"/>
              <a:defRPr>
                <a:latin typeface="+mn-lt"/>
              </a:defRPr>
            </a:lvl3pPr>
            <a:lvl4pPr>
              <a:defRPr>
                <a:latin typeface="+mn-lt"/>
              </a:defRPr>
            </a:lvl4pPr>
            <a:lvl5pPr>
              <a:defRPr>
                <a:latin typeface="+mn-lt"/>
              </a:defRPr>
            </a:lvl5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dirty="0"/>
          </a:p>
        </p:txBody>
      </p:sp>
      <p:sp>
        <p:nvSpPr>
          <p:cNvPr id="14" name="Rectangle 13"/>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ooter Placeholder 4"/>
          <p:cNvSpPr txBox="1">
            <a:spLocks/>
          </p:cNvSpPr>
          <p:nvPr/>
        </p:nvSpPr>
        <p:spPr>
          <a:xfrm>
            <a:off x="0" y="6391299"/>
            <a:ext cx="3086100" cy="365125"/>
          </a:xfrm>
          <a:prstGeom prst="rect">
            <a:avLst/>
          </a:prstGeom>
          <a:ln>
            <a:noFill/>
          </a:ln>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24" name="Picture 2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25" name="Rectangle 24"/>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6" name="Straight Connector 25"/>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76692618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CA"/>
              <a:t>Click to edit Master title style</a:t>
            </a:r>
            <a:endParaRPr lang="en-US" dirty="0"/>
          </a:p>
        </p:txBody>
      </p:sp>
      <p:sp>
        <p:nvSpPr>
          <p:cNvPr id="6" name="Rectangle 5"/>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
        <p:nvSpPr>
          <p:cNvPr id="12" name="TextBox 11"/>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2515504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CA"/>
              <a:t>Click to edit Master title style</a:t>
            </a:r>
            <a:endParaRPr lang="en-US" dirty="0"/>
          </a:p>
        </p:txBody>
      </p:sp>
      <p:sp>
        <p:nvSpPr>
          <p:cNvPr id="6" name="Rectangle 5"/>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
        <p:nvSpPr>
          <p:cNvPr id="12" name="TextBox 11"/>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2610480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CA"/>
              <a:t>Click to edit Master title style</a:t>
            </a:r>
            <a:endParaRPr lang="en-US" dirty="0"/>
          </a:p>
        </p:txBody>
      </p:sp>
      <p:sp>
        <p:nvSpPr>
          <p:cNvPr id="6" name="Rectangle 5"/>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
        <p:nvSpPr>
          <p:cNvPr id="12" name="TextBox 11"/>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35272926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CA"/>
              <a:t>Click to edit Master title style</a:t>
            </a:r>
            <a:endParaRPr lang="en-US" dirty="0"/>
          </a:p>
        </p:txBody>
      </p:sp>
      <p:sp>
        <p:nvSpPr>
          <p:cNvPr id="6" name="Rectangle 5"/>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
        <p:nvSpPr>
          <p:cNvPr id="12" name="TextBox 11"/>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4093287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CA"/>
              <a:t>Click to edit Master title style</a:t>
            </a:r>
            <a:endParaRPr lang="en-US" dirty="0"/>
          </a:p>
        </p:txBody>
      </p:sp>
      <p:sp>
        <p:nvSpPr>
          <p:cNvPr id="6" name="Rectangle 5"/>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
        <p:nvSpPr>
          <p:cNvPr id="12" name="TextBox 11"/>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3970973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79400" y="1189497"/>
            <a:ext cx="8610600" cy="5087709"/>
          </a:xfrm>
        </p:spPr>
        <p:txBody>
          <a:bodyPr/>
          <a:lstStyle>
            <a:lvl1pPr marL="228600" indent="-228600">
              <a:buClr>
                <a:srgbClr val="C00000"/>
              </a:buClr>
              <a:buFont typeface="Calibri" panose="020F0502020204030204" pitchFamily="34" charset="0"/>
              <a:buChar char="&gt;"/>
              <a:defRPr b="0">
                <a:latin typeface="Calibri" panose="020F0502020204030204" pitchFamily="34" charset="0"/>
              </a:defRPr>
            </a:lvl1pPr>
            <a:lvl2pPr>
              <a:defRPr>
                <a:latin typeface="+mn-lt"/>
              </a:defRPr>
            </a:lvl2pPr>
            <a:lvl3pPr marL="1143000" indent="-228600">
              <a:buClr>
                <a:srgbClr val="C00000"/>
              </a:buClr>
              <a:buFont typeface="Calibri Light" panose="020F0302020204030204" pitchFamily="34" charset="0"/>
              <a:buChar char="─"/>
              <a:defRPr>
                <a:latin typeface="+mn-lt"/>
              </a:defRPr>
            </a:lvl3pPr>
            <a:lvl4pPr>
              <a:defRPr>
                <a:latin typeface="+mn-lt"/>
              </a:defRPr>
            </a:lvl4pPr>
            <a:lvl5pPr>
              <a:defRPr>
                <a:latin typeface="+mn-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Rectangle 13"/>
          <p:cNvSpPr/>
          <p:nvPr userDrawn="1"/>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ooter Placeholder 4"/>
          <p:cNvSpPr txBox="1">
            <a:spLocks/>
          </p:cNvSpPr>
          <p:nvPr userDrawn="1"/>
        </p:nvSpPr>
        <p:spPr>
          <a:xfrm>
            <a:off x="0" y="6391299"/>
            <a:ext cx="3086100" cy="365125"/>
          </a:xfrm>
          <a:prstGeom prst="rect">
            <a:avLst/>
          </a:prstGeom>
          <a:ln>
            <a:noFill/>
          </a:ln>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smtClean="0">
                <a:solidFill>
                  <a:schemeClr val="accent6">
                    <a:lumMod val="75000"/>
                  </a:schemeClr>
                </a:solidFill>
                <a:latin typeface="Gill Sans MT" panose="020B0502020104020203" pitchFamily="34" charset="0"/>
              </a:rPr>
              <a:t>canarie.ca</a:t>
            </a:r>
            <a:r>
              <a:rPr lang="en-CA" dirty="0" smtClean="0">
                <a:solidFill>
                  <a:srgbClr val="C00000"/>
                </a:solidFill>
                <a:latin typeface="Gill Sans MT" panose="020B0502020104020203" pitchFamily="34" charset="0"/>
              </a:rPr>
              <a:t> | </a:t>
            </a:r>
            <a:r>
              <a:rPr lang="en-CA" dirty="0" smtClean="0">
                <a:solidFill>
                  <a:schemeClr val="accent6">
                    <a:lumMod val="75000"/>
                  </a:schemeClr>
                </a:solidFill>
                <a:latin typeface="Gill Sans MT" panose="020B0502020104020203" pitchFamily="34" charset="0"/>
              </a:rPr>
              <a:t>@canarie_inc</a:t>
            </a:r>
            <a:endParaRPr lang="en-CA" dirty="0">
              <a:solidFill>
                <a:schemeClr val="accent6">
                  <a:lumMod val="75000"/>
                </a:schemeClr>
              </a:solidFill>
              <a:latin typeface="Gill Sans MT" panose="020B0502020104020203" pitchFamily="34" charset="0"/>
            </a:endParaRPr>
          </a:p>
        </p:txBody>
      </p:sp>
      <p:pic>
        <p:nvPicPr>
          <p:cNvPr id="24" name="Picture 23"/>
          <p:cNvPicPr>
            <a:picLocks noChangeAspect="1"/>
          </p:cNvPicPr>
          <p:nvPr userDrawn="1"/>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25" name="Rectangle 24"/>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6" name="Straight Connector 25"/>
          <p:cNvCxnSpPr/>
          <p:nvPr userDrawn="1"/>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283367472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CA"/>
              <a:t>Click to edit Master title style</a:t>
            </a:r>
            <a:endParaRPr lang="en-US" dirty="0"/>
          </a:p>
        </p:txBody>
      </p:sp>
      <p:sp>
        <p:nvSpPr>
          <p:cNvPr id="6" name="Rectangle 5"/>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
        <p:nvSpPr>
          <p:cNvPr id="12" name="TextBox 11"/>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2230698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5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CA"/>
              <a:t>Click to edit Master title style</a:t>
            </a:r>
            <a:endParaRPr lang="en-US" dirty="0"/>
          </a:p>
        </p:txBody>
      </p:sp>
      <p:sp>
        <p:nvSpPr>
          <p:cNvPr id="6" name="Rectangle 5"/>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
        <p:nvSpPr>
          <p:cNvPr id="12" name="TextBox 11"/>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40457454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CA"/>
              <a:t>Click to edit Master title style</a:t>
            </a:r>
            <a:endParaRPr lang="en-US" dirty="0"/>
          </a:p>
        </p:txBody>
      </p:sp>
      <p:sp>
        <p:nvSpPr>
          <p:cNvPr id="6" name="Rectangle 5"/>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
        <p:nvSpPr>
          <p:cNvPr id="12" name="TextBox 11"/>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2540255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4379" y="123928"/>
            <a:ext cx="8610600" cy="920691"/>
          </a:xfrm>
        </p:spPr>
        <p:txBody>
          <a:bodyPr>
            <a:normAutofit/>
          </a:bodyPr>
          <a:lstStyle>
            <a:lvl1pPr marL="0" algn="l" defTabSz="914400" rtl="0" eaLnBrk="1" latinLnBrk="0" hangingPunct="1">
              <a:lnSpc>
                <a:spcPct val="90000"/>
              </a:lnSpc>
              <a:spcBef>
                <a:spcPct val="0"/>
              </a:spcBef>
              <a:buNone/>
              <a:defRPr lang="en-US" sz="3200" b="1" kern="1200" dirty="0">
                <a:solidFill>
                  <a:srgbClr val="C00000"/>
                </a:solidFill>
                <a:latin typeface="Gill Sans MT" panose="020B0502020104020203" pitchFamily="34" charset="0"/>
                <a:ea typeface="+mj-ea"/>
                <a:cs typeface="+mj-cs"/>
              </a:defRPr>
            </a:lvl1pPr>
          </a:lstStyle>
          <a:p>
            <a:r>
              <a:rPr lang="en-CA"/>
              <a:t>Click to edit Master title style</a:t>
            </a:r>
            <a:endParaRPr lang="en-US" dirty="0"/>
          </a:p>
        </p:txBody>
      </p:sp>
      <p:sp>
        <p:nvSpPr>
          <p:cNvPr id="3" name="Content Placeholder 2"/>
          <p:cNvSpPr>
            <a:spLocks noGrp="1"/>
          </p:cNvSpPr>
          <p:nvPr>
            <p:ph sz="half" idx="1"/>
          </p:nvPr>
        </p:nvSpPr>
        <p:spPr>
          <a:xfrm>
            <a:off x="537225" y="1261251"/>
            <a:ext cx="3886200" cy="5015956"/>
          </a:xfrm>
        </p:spPr>
        <p:txBody>
          <a:bodyPr/>
          <a:lstStyle>
            <a:lvl1pPr marL="228600" indent="-228600">
              <a:buClr>
                <a:srgbClr val="C00000"/>
              </a:buClr>
              <a:defRPr lang="en-US" sz="2800" b="0" kern="1200" dirty="0" smtClean="0">
                <a:solidFill>
                  <a:schemeClr val="tx1"/>
                </a:solidFill>
                <a:latin typeface="Calibri" panose="020F0502020204030204" pitchFamily="34" charset="0"/>
                <a:ea typeface="+mn-ea"/>
                <a:cs typeface="+mn-cs"/>
              </a:defRPr>
            </a:lvl1pPr>
            <a:lvl2pPr>
              <a:defRPr>
                <a:latin typeface="Calibri" panose="020F0502020204030204" pitchFamily="34" charset="0"/>
              </a:defRPr>
            </a:lvl2pPr>
            <a:lvl3pPr marL="1143000" indent="-228600">
              <a:buClr>
                <a:srgbClr val="C00000"/>
              </a:buClr>
              <a:defRPr lang="en-US" sz="2000" kern="1200" dirty="0" smtClean="0">
                <a:solidFill>
                  <a:schemeClr val="tx1"/>
                </a:solidFill>
                <a:latin typeface="Calibri Light" panose="020F0302020204030204" pitchFamily="34" charset="0"/>
                <a:ea typeface="+mn-ea"/>
                <a:cs typeface="+mn-cs"/>
              </a:defRPr>
            </a:lvl3pPr>
            <a:lvl4pPr>
              <a:defRPr>
                <a:latin typeface="Calibri Light" panose="020F0302020204030204" pitchFamily="34" charset="0"/>
              </a:defRPr>
            </a:lvl4pPr>
            <a:lvl5pPr>
              <a:defRPr>
                <a:latin typeface="Calibri Light" panose="020F0302020204030204" pitchFamily="34" charset="0"/>
              </a:defRPr>
            </a:lvl5pPr>
          </a:lstStyle>
          <a:p>
            <a:pPr marL="228600" lvl="0"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Click to edit Master text styles</a:t>
            </a:r>
          </a:p>
          <a:p>
            <a:pPr marL="228600" lvl="1"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Second level</a:t>
            </a:r>
          </a:p>
          <a:p>
            <a:pPr marL="228600" lvl="2"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Third level</a:t>
            </a:r>
          </a:p>
          <a:p>
            <a:pPr marL="228600" lvl="3"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Fourth level</a:t>
            </a:r>
          </a:p>
          <a:p>
            <a:pPr marL="228600" lvl="4"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Fifth level</a:t>
            </a:r>
            <a:endParaRPr lang="en-US" dirty="0"/>
          </a:p>
        </p:txBody>
      </p:sp>
      <p:sp>
        <p:nvSpPr>
          <p:cNvPr id="4" name="Content Placeholder 3"/>
          <p:cNvSpPr>
            <a:spLocks noGrp="1"/>
          </p:cNvSpPr>
          <p:nvPr>
            <p:ph sz="half" idx="2"/>
          </p:nvPr>
        </p:nvSpPr>
        <p:spPr>
          <a:xfrm>
            <a:off x="4537725" y="1261251"/>
            <a:ext cx="3886200" cy="5015956"/>
          </a:xfrm>
        </p:spPr>
        <p:txBody>
          <a:bodyPr/>
          <a:lstStyle>
            <a:lvl1pPr marL="228600" indent="-228600">
              <a:buClr>
                <a:srgbClr val="C00000"/>
              </a:buClr>
              <a:defRPr lang="en-US" sz="2800" b="0" kern="1200" dirty="0" smtClean="0">
                <a:solidFill>
                  <a:schemeClr val="tx1"/>
                </a:solidFill>
                <a:latin typeface="Calibri" panose="020F0502020204030204" pitchFamily="34" charset="0"/>
                <a:ea typeface="+mn-ea"/>
                <a:cs typeface="+mn-cs"/>
              </a:defRPr>
            </a:lvl1pPr>
            <a:lvl2pPr>
              <a:defRPr>
                <a:latin typeface="Calibri" panose="020F0502020204030204" pitchFamily="34" charset="0"/>
              </a:defRPr>
            </a:lvl2pPr>
            <a:lvl3pPr marL="1143000" indent="-228600">
              <a:buClr>
                <a:srgbClr val="C00000"/>
              </a:buClr>
              <a:defRPr lang="en-US" sz="2000" kern="1200" dirty="0" smtClean="0">
                <a:solidFill>
                  <a:schemeClr val="tx1"/>
                </a:solidFill>
                <a:latin typeface="Calibri Light" panose="020F0302020204030204" pitchFamily="34" charset="0"/>
                <a:ea typeface="+mn-ea"/>
                <a:cs typeface="+mn-cs"/>
              </a:defRPr>
            </a:lvl3pPr>
            <a:lvl4pPr>
              <a:defRPr>
                <a:latin typeface="Calibri Light" panose="020F0302020204030204" pitchFamily="34" charset="0"/>
              </a:defRPr>
            </a:lvl4pPr>
            <a:lvl5pPr>
              <a:defRPr>
                <a:latin typeface="Calibri Light" panose="020F0302020204030204" pitchFamily="34" charset="0"/>
              </a:defRPr>
            </a:lvl5pPr>
          </a:lstStyle>
          <a:p>
            <a:pPr marL="228600" lvl="0"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Click to edit Master text styles</a:t>
            </a:r>
          </a:p>
          <a:p>
            <a:pPr marL="228600" lvl="1"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Second level</a:t>
            </a:r>
          </a:p>
          <a:p>
            <a:pPr marL="228600" lvl="2"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Third level</a:t>
            </a:r>
          </a:p>
          <a:p>
            <a:pPr marL="228600" lvl="3"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Fourth level</a:t>
            </a:r>
          </a:p>
          <a:p>
            <a:pPr marL="228600" lvl="4" indent="-228600" algn="l" defTabSz="914400" rtl="0" eaLnBrk="1" latinLnBrk="0" hangingPunct="1">
              <a:lnSpc>
                <a:spcPct val="90000"/>
              </a:lnSpc>
              <a:spcBef>
                <a:spcPts val="1000"/>
              </a:spcBef>
              <a:buClr>
                <a:srgbClr val="D72B32"/>
              </a:buClr>
              <a:buFont typeface="Calibri" panose="020F0502020204030204" pitchFamily="34" charset="0"/>
              <a:buChar char="&gt;"/>
            </a:pPr>
            <a:r>
              <a:rPr lang="en-CA"/>
              <a:t>Fifth level</a:t>
            </a:r>
            <a:endParaRPr lang="en-US" dirty="0"/>
          </a:p>
        </p:txBody>
      </p:sp>
      <p:sp>
        <p:nvSpPr>
          <p:cNvPr id="8" name="Rectangle 7"/>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5" name="Rectangle 14"/>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6" name="Straight Connector 15"/>
          <p:cNvCxnSpPr/>
          <p:nvPr/>
        </p:nvCxnSpPr>
        <p:spPr>
          <a:xfrm>
            <a:off x="0" y="6377053"/>
            <a:ext cx="9144000" cy="0"/>
          </a:xfrm>
          <a:prstGeom prst="line">
            <a:avLst/>
          </a:prstGeom>
          <a:ln w="12700">
            <a:solidFill>
              <a:srgbClr val="D72B32"/>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158875744"/>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11" name="Rectangle 10"/>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20" name="Picture 19"/>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21" name="Rectangle 20"/>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2" name="Straight Connector 21"/>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CA"/>
              <a:t>Click to edit Master title style</a:t>
            </a:r>
            <a:endParaRPr lang="en-US" dirty="0"/>
          </a:p>
        </p:txBody>
      </p:sp>
      <p:sp>
        <p:nvSpPr>
          <p:cNvPr id="10" name="TextBox 9"/>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2655964880"/>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7" name="Rectangle 6"/>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0" name="Straight Connector 9"/>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
        <p:nvSpPr>
          <p:cNvPr id="12"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cxnSp>
        <p:nvCxnSpPr>
          <p:cNvPr id="8" name="Straight Connector 7"/>
          <p:cNvCxnSpPr/>
          <p:nvPr/>
        </p:nvCxnSpPr>
        <p:spPr>
          <a:xfrm>
            <a:off x="4580878" y="221942"/>
            <a:ext cx="0" cy="604569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779880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CA"/>
              <a:t>Click to edit Master title style</a:t>
            </a:r>
            <a:endParaRPr lang="en-US" dirty="0"/>
          </a:p>
        </p:txBody>
      </p:sp>
    </p:spTree>
    <p:extLst>
      <p:ext uri="{BB962C8B-B14F-4D97-AF65-F5344CB8AC3E}">
        <p14:creationId xmlns:p14="http://schemas.microsoft.com/office/powerpoint/2010/main" val="25951134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56_Custom Layout">
    <p:spTree>
      <p:nvGrpSpPr>
        <p:cNvPr id="1" name=""/>
        <p:cNvGrpSpPr/>
        <p:nvPr/>
      </p:nvGrpSpPr>
      <p:grpSpPr>
        <a:xfrm>
          <a:off x="0" y="0"/>
          <a:ext cx="0" cy="0"/>
          <a:chOff x="0" y="0"/>
          <a:chExt cx="0" cy="0"/>
        </a:xfrm>
      </p:grpSpPr>
      <p:sp>
        <p:nvSpPr>
          <p:cNvPr id="6" name="Rectangle 5"/>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CA"/>
              <a:t>Click to edit Master title style</a:t>
            </a:r>
            <a:endParaRPr lang="en-US" dirty="0"/>
          </a:p>
        </p:txBody>
      </p:sp>
    </p:spTree>
    <p:extLst>
      <p:ext uri="{BB962C8B-B14F-4D97-AF65-F5344CB8AC3E}">
        <p14:creationId xmlns:p14="http://schemas.microsoft.com/office/powerpoint/2010/main" val="23575408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52_Custom Layout">
    <p:spTree>
      <p:nvGrpSpPr>
        <p:cNvPr id="1" name=""/>
        <p:cNvGrpSpPr/>
        <p:nvPr/>
      </p:nvGrpSpPr>
      <p:grpSpPr>
        <a:xfrm>
          <a:off x="0" y="0"/>
          <a:ext cx="0" cy="0"/>
          <a:chOff x="0" y="0"/>
          <a:chExt cx="0" cy="0"/>
        </a:xfrm>
      </p:grpSpPr>
      <p:sp>
        <p:nvSpPr>
          <p:cNvPr id="6" name="Rectangle 5"/>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CA"/>
              <a:t>Click to edit Master title style</a:t>
            </a:r>
            <a:endParaRPr lang="en-US" dirty="0"/>
          </a:p>
        </p:txBody>
      </p:sp>
    </p:spTree>
    <p:extLst>
      <p:ext uri="{BB962C8B-B14F-4D97-AF65-F5344CB8AC3E}">
        <p14:creationId xmlns:p14="http://schemas.microsoft.com/office/powerpoint/2010/main" val="19551274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44_Custom Layout">
    <p:spTree>
      <p:nvGrpSpPr>
        <p:cNvPr id="1" name=""/>
        <p:cNvGrpSpPr/>
        <p:nvPr/>
      </p:nvGrpSpPr>
      <p:grpSpPr>
        <a:xfrm>
          <a:off x="0" y="0"/>
          <a:ext cx="0" cy="0"/>
          <a:chOff x="0" y="0"/>
          <a:chExt cx="0" cy="0"/>
        </a:xfrm>
      </p:grpSpPr>
      <p:sp>
        <p:nvSpPr>
          <p:cNvPr id="6" name="Rectangle 5"/>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CA"/>
              <a:t>Click to edit Master title style</a:t>
            </a:r>
            <a:endParaRPr lang="en-US" dirty="0"/>
          </a:p>
        </p:txBody>
      </p:sp>
    </p:spTree>
    <p:extLst>
      <p:ext uri="{BB962C8B-B14F-4D97-AF65-F5344CB8AC3E}">
        <p14:creationId xmlns:p14="http://schemas.microsoft.com/office/powerpoint/2010/main" val="1083885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US" smtClean="0"/>
              <a:t>Click to edit Master title style</a:t>
            </a:r>
            <a:endParaRPr lang="en-US" dirty="0"/>
          </a:p>
        </p:txBody>
      </p:sp>
      <p:sp>
        <p:nvSpPr>
          <p:cNvPr id="6" name="Rectangle 5"/>
          <p:cNvSpPr/>
          <p:nvPr userDrawn="1"/>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userDrawn="1"/>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smtClean="0">
                <a:solidFill>
                  <a:schemeClr val="accent6">
                    <a:lumMod val="75000"/>
                  </a:schemeClr>
                </a:solidFill>
                <a:latin typeface="Gill Sans MT" panose="020B0502020104020203" pitchFamily="34" charset="0"/>
              </a:rPr>
              <a:t>canarie.ca</a:t>
            </a:r>
            <a:r>
              <a:rPr lang="en-CA" dirty="0" smtClean="0">
                <a:solidFill>
                  <a:srgbClr val="C00000"/>
                </a:solidFill>
                <a:latin typeface="Gill Sans MT" panose="020B0502020104020203" pitchFamily="34" charset="0"/>
              </a:rPr>
              <a:t> | </a:t>
            </a:r>
            <a:r>
              <a:rPr lang="en-CA" dirty="0" smtClean="0">
                <a:solidFill>
                  <a:schemeClr val="accent6">
                    <a:lumMod val="75000"/>
                  </a:schemeClr>
                </a:solidFill>
                <a:latin typeface="Gill Sans MT" panose="020B0502020104020203" pitchFamily="34" charset="0"/>
              </a:rPr>
              <a:t>@canarie_inc</a:t>
            </a:r>
            <a:endParaRPr lang="en-CA" dirty="0">
              <a:solidFill>
                <a:schemeClr val="accent6">
                  <a:lumMod val="75000"/>
                </a:schemeClr>
              </a:solidFill>
              <a:latin typeface="Gill Sans MT" panose="020B0502020104020203" pitchFamily="34" charset="0"/>
            </a:endParaRPr>
          </a:p>
        </p:txBody>
      </p:sp>
      <p:pic>
        <p:nvPicPr>
          <p:cNvPr id="14" name="Picture 13"/>
          <p:cNvPicPr>
            <a:picLocks noChangeAspect="1"/>
          </p:cNvPicPr>
          <p:nvPr userDrawn="1"/>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userDrawn="1"/>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
        <p:nvSpPr>
          <p:cNvPr id="12" name="TextBox 11"/>
          <p:cNvSpPr txBox="1"/>
          <p:nvPr userDrawn="1"/>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243267894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8_Custom Layout">
    <p:spTree>
      <p:nvGrpSpPr>
        <p:cNvPr id="1" name=""/>
        <p:cNvGrpSpPr/>
        <p:nvPr/>
      </p:nvGrpSpPr>
      <p:grpSpPr>
        <a:xfrm>
          <a:off x="0" y="0"/>
          <a:ext cx="0" cy="0"/>
          <a:chOff x="0" y="0"/>
          <a:chExt cx="0" cy="0"/>
        </a:xfrm>
      </p:grpSpPr>
      <p:sp>
        <p:nvSpPr>
          <p:cNvPr id="6" name="Rectangle 5"/>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CA"/>
              <a:t>Click to edit Master title style</a:t>
            </a:r>
            <a:endParaRPr lang="en-US" dirty="0"/>
          </a:p>
        </p:txBody>
      </p:sp>
    </p:spTree>
    <p:extLst>
      <p:ext uri="{BB962C8B-B14F-4D97-AF65-F5344CB8AC3E}">
        <p14:creationId xmlns:p14="http://schemas.microsoft.com/office/powerpoint/2010/main" val="33487857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729586"/>
            <a:ext cx="9144000" cy="2265888"/>
          </a:xfrm>
          <a:prstGeom prst="rect">
            <a:avLst/>
          </a:prstGeom>
        </p:spPr>
      </p:pic>
      <p:sp>
        <p:nvSpPr>
          <p:cNvPr id="7" name="Footer Placeholder 4"/>
          <p:cNvSpPr txBox="1">
            <a:spLocks/>
          </p:cNvSpPr>
          <p:nvPr/>
        </p:nvSpPr>
        <p:spPr>
          <a:xfrm>
            <a:off x="1947332" y="5691848"/>
            <a:ext cx="5249334" cy="365125"/>
          </a:xfrm>
          <a:prstGeom prst="rect">
            <a:avLst/>
          </a:prstGeom>
          <a:ln>
            <a:noFill/>
          </a:ln>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sz="3600" dirty="0">
                <a:solidFill>
                  <a:schemeClr val="accent6">
                    <a:lumMod val="75000"/>
                  </a:schemeClr>
                </a:solidFill>
                <a:latin typeface="Gill Sans MT" panose="020B0502020104020203" pitchFamily="34" charset="0"/>
              </a:rPr>
              <a:t>canarie.ca</a:t>
            </a:r>
            <a:r>
              <a:rPr lang="en-CA" sz="3600" dirty="0">
                <a:solidFill>
                  <a:srgbClr val="C00000"/>
                </a:solidFill>
                <a:latin typeface="Gill Sans MT" panose="020B0502020104020203" pitchFamily="34" charset="0"/>
              </a:rPr>
              <a:t> </a:t>
            </a:r>
            <a:r>
              <a:rPr lang="en-CA" sz="3600" b="1" dirty="0">
                <a:solidFill>
                  <a:srgbClr val="C00000"/>
                </a:solidFill>
                <a:latin typeface="Gill Sans MT" panose="020B0502020104020203" pitchFamily="34" charset="0"/>
              </a:rPr>
              <a:t>|</a:t>
            </a:r>
            <a:r>
              <a:rPr lang="en-CA" sz="3600" dirty="0">
                <a:solidFill>
                  <a:srgbClr val="C00000"/>
                </a:solidFill>
                <a:latin typeface="Gill Sans MT" panose="020B0502020104020203" pitchFamily="34" charset="0"/>
              </a:rPr>
              <a:t> </a:t>
            </a:r>
            <a:r>
              <a:rPr lang="en-CA" sz="2800" dirty="0">
                <a:solidFill>
                  <a:schemeClr val="accent6">
                    <a:lumMod val="75000"/>
                  </a:schemeClr>
                </a:solidFill>
                <a:latin typeface="Gill Sans MT" panose="020B0502020104020203" pitchFamily="34" charset="0"/>
              </a:rPr>
              <a:t>@</a:t>
            </a:r>
            <a:r>
              <a:rPr lang="en-CA" sz="3600" dirty="0">
                <a:solidFill>
                  <a:schemeClr val="accent6">
                    <a:lumMod val="75000"/>
                  </a:schemeClr>
                </a:solidFill>
                <a:latin typeface="Gill Sans MT" panose="020B0502020104020203" pitchFamily="34" charset="0"/>
              </a:rPr>
              <a:t>canarie_inc</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6133" y="295527"/>
            <a:ext cx="2351733" cy="1994270"/>
          </a:xfrm>
          <a:prstGeom prst="rect">
            <a:avLst/>
          </a:prstGeom>
        </p:spPr>
      </p:pic>
      <p:sp>
        <p:nvSpPr>
          <p:cNvPr id="9" name="Rectangle 8"/>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77844421"/>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CA"/>
              <a:t>Click to edit Master title style</a:t>
            </a:r>
            <a:endParaRPr lang="en-US" dirty="0"/>
          </a:p>
        </p:txBody>
      </p:sp>
      <p:sp>
        <p:nvSpPr>
          <p:cNvPr id="6" name="Rectangle 5"/>
          <p:cNvSpPr/>
          <p:nvPr/>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14" name="Picture 13"/>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313767" y="6460866"/>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Tree>
    <p:extLst>
      <p:ext uri="{BB962C8B-B14F-4D97-AF65-F5344CB8AC3E}">
        <p14:creationId xmlns:p14="http://schemas.microsoft.com/office/powerpoint/2010/main" val="14410552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11" name="Rectangle 10"/>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ooter Placeholder 4"/>
          <p:cNvSpPr txBox="1">
            <a:spLocks/>
          </p:cNvSpPr>
          <p:nvPr/>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a:solidFill>
                  <a:schemeClr val="accent6">
                    <a:lumMod val="75000"/>
                  </a:schemeClr>
                </a:solidFill>
                <a:latin typeface="Gill Sans MT" panose="020B0502020104020203" pitchFamily="34" charset="0"/>
              </a:rPr>
              <a:t>canarie.ca</a:t>
            </a:r>
            <a:r>
              <a:rPr lang="en-CA" dirty="0">
                <a:solidFill>
                  <a:srgbClr val="C00000"/>
                </a:solidFill>
                <a:latin typeface="Gill Sans MT" panose="020B0502020104020203" pitchFamily="34" charset="0"/>
              </a:rPr>
              <a:t> | </a:t>
            </a:r>
            <a:r>
              <a:rPr lang="en-CA" dirty="0">
                <a:solidFill>
                  <a:schemeClr val="accent6">
                    <a:lumMod val="75000"/>
                  </a:schemeClr>
                </a:solidFill>
                <a:latin typeface="Gill Sans MT" panose="020B0502020104020203" pitchFamily="34" charset="0"/>
              </a:rPr>
              <a:t>@canarie_inc</a:t>
            </a:r>
          </a:p>
        </p:txBody>
      </p:sp>
      <p:pic>
        <p:nvPicPr>
          <p:cNvPr id="20" name="Picture 19"/>
          <p:cNvPicPr>
            <a:picLocks noChangeAspect="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21" name="Rectangle 20"/>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2" name="Straight Connector 21"/>
          <p:cNvCxnSpPr/>
          <p:nvPr/>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322645" y="6447887"/>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
        <p:nvSpPr>
          <p:cNvPr id="9"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CA"/>
              <a:t>Click to edit Master title style</a:t>
            </a:r>
            <a:endParaRPr lang="en-US" dirty="0"/>
          </a:p>
        </p:txBody>
      </p:sp>
    </p:spTree>
    <p:extLst>
      <p:ext uri="{BB962C8B-B14F-4D97-AF65-F5344CB8AC3E}">
        <p14:creationId xmlns:p14="http://schemas.microsoft.com/office/powerpoint/2010/main" val="26120385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_Closing Slide">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729586"/>
            <a:ext cx="9144000" cy="2265888"/>
          </a:xfrm>
          <a:prstGeom prst="rect">
            <a:avLst/>
          </a:prstGeom>
        </p:spPr>
      </p:pic>
      <p:sp>
        <p:nvSpPr>
          <p:cNvPr id="7" name="Footer Placeholder 4"/>
          <p:cNvSpPr txBox="1">
            <a:spLocks/>
          </p:cNvSpPr>
          <p:nvPr/>
        </p:nvSpPr>
        <p:spPr>
          <a:xfrm>
            <a:off x="1947332" y="5691848"/>
            <a:ext cx="5249334" cy="365125"/>
          </a:xfrm>
          <a:prstGeom prst="rect">
            <a:avLst/>
          </a:prstGeom>
          <a:ln>
            <a:noFill/>
          </a:ln>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sz="3600" dirty="0">
                <a:solidFill>
                  <a:schemeClr val="accent6">
                    <a:lumMod val="75000"/>
                  </a:schemeClr>
                </a:solidFill>
                <a:latin typeface="Gill Sans MT" panose="020B0502020104020203" pitchFamily="34" charset="0"/>
              </a:rPr>
              <a:t>canarie.ca</a:t>
            </a:r>
            <a:r>
              <a:rPr lang="en-CA" sz="3600" dirty="0">
                <a:solidFill>
                  <a:srgbClr val="C00000"/>
                </a:solidFill>
                <a:latin typeface="Gill Sans MT" panose="020B0502020104020203" pitchFamily="34" charset="0"/>
              </a:rPr>
              <a:t> </a:t>
            </a:r>
            <a:r>
              <a:rPr lang="en-CA" sz="3600" b="1" dirty="0">
                <a:solidFill>
                  <a:srgbClr val="C00000"/>
                </a:solidFill>
                <a:latin typeface="Gill Sans MT" panose="020B0502020104020203" pitchFamily="34" charset="0"/>
              </a:rPr>
              <a:t>|</a:t>
            </a:r>
            <a:r>
              <a:rPr lang="en-CA" sz="3600" dirty="0">
                <a:solidFill>
                  <a:srgbClr val="C00000"/>
                </a:solidFill>
                <a:latin typeface="Gill Sans MT" panose="020B0502020104020203" pitchFamily="34" charset="0"/>
              </a:rPr>
              <a:t> </a:t>
            </a:r>
            <a:r>
              <a:rPr lang="en-CA" sz="2800" dirty="0">
                <a:solidFill>
                  <a:schemeClr val="accent6">
                    <a:lumMod val="75000"/>
                  </a:schemeClr>
                </a:solidFill>
                <a:latin typeface="Gill Sans MT" panose="020B0502020104020203" pitchFamily="34" charset="0"/>
              </a:rPr>
              <a:t>@</a:t>
            </a:r>
            <a:r>
              <a:rPr lang="en-CA" sz="3600" dirty="0">
                <a:solidFill>
                  <a:schemeClr val="accent6">
                    <a:lumMod val="75000"/>
                  </a:schemeClr>
                </a:solidFill>
                <a:latin typeface="Gill Sans MT" panose="020B0502020104020203" pitchFamily="34" charset="0"/>
              </a:rPr>
              <a:t>canarie_inc</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6133" y="295527"/>
            <a:ext cx="2351733" cy="1994270"/>
          </a:xfrm>
          <a:prstGeom prst="rect">
            <a:avLst/>
          </a:prstGeom>
        </p:spPr>
      </p:pic>
      <p:sp>
        <p:nvSpPr>
          <p:cNvPr id="9" name="Rectangle 8"/>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p:cNvSpPr/>
          <p:nvPr/>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9968153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11_Custom Layout">
    <p:spTree>
      <p:nvGrpSpPr>
        <p:cNvPr id="1" name=""/>
        <p:cNvGrpSpPr/>
        <p:nvPr/>
      </p:nvGrpSpPr>
      <p:grpSpPr>
        <a:xfrm>
          <a:off x="0" y="0"/>
          <a:ext cx="0" cy="0"/>
          <a:chOff x="0" y="0"/>
          <a:chExt cx="0" cy="0"/>
        </a:xfrm>
      </p:grpSpPr>
      <p:sp>
        <p:nvSpPr>
          <p:cNvPr id="6" name="Rectangle 5"/>
          <p:cNvSpPr/>
          <p:nvPr/>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4"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CA"/>
              <a:t>Click to edit Master title style</a:t>
            </a:r>
            <a:endParaRPr lang="en-US" dirty="0"/>
          </a:p>
        </p:txBody>
      </p:sp>
    </p:spTree>
    <p:extLst>
      <p:ext uri="{BB962C8B-B14F-4D97-AF65-F5344CB8AC3E}">
        <p14:creationId xmlns:p14="http://schemas.microsoft.com/office/powerpoint/2010/main" val="3160258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4379" y="123928"/>
            <a:ext cx="8610600" cy="920691"/>
          </a:xfrm>
        </p:spPr>
        <p:txBody>
          <a:bodyPr>
            <a:normAutofit/>
          </a:bodyPr>
          <a:lstStyle>
            <a:lvl1pPr marL="0" algn="l" defTabSz="914400" rtl="0" eaLnBrk="1" latinLnBrk="0" hangingPunct="1">
              <a:lnSpc>
                <a:spcPct val="90000"/>
              </a:lnSpc>
              <a:spcBef>
                <a:spcPct val="0"/>
              </a:spcBef>
              <a:buNone/>
              <a:defRPr lang="en-US" sz="3200" b="1" kern="1200" dirty="0">
                <a:solidFill>
                  <a:srgbClr val="C00000"/>
                </a:solidFill>
                <a:latin typeface="Gill Sans MT" panose="020B0502020104020203" pitchFamily="34" charset="0"/>
                <a:ea typeface="+mj-ea"/>
                <a:cs typeface="+mj-cs"/>
              </a:defRPr>
            </a:lvl1pPr>
          </a:lstStyle>
          <a:p>
            <a:r>
              <a:rPr lang="en-US" smtClean="0"/>
              <a:t>Click to edit Master title style</a:t>
            </a:r>
            <a:endParaRPr lang="en-US" dirty="0"/>
          </a:p>
        </p:txBody>
      </p:sp>
      <p:sp>
        <p:nvSpPr>
          <p:cNvPr id="3" name="Content Placeholder 2"/>
          <p:cNvSpPr>
            <a:spLocks noGrp="1"/>
          </p:cNvSpPr>
          <p:nvPr>
            <p:ph sz="half" idx="1"/>
          </p:nvPr>
        </p:nvSpPr>
        <p:spPr>
          <a:xfrm>
            <a:off x="537225" y="1261251"/>
            <a:ext cx="3886200" cy="5015956"/>
          </a:xfrm>
        </p:spPr>
        <p:txBody>
          <a:bodyPr/>
          <a:lstStyle>
            <a:lvl1pPr marL="228600" indent="-228600">
              <a:buClr>
                <a:srgbClr val="C00000"/>
              </a:buClr>
              <a:defRPr lang="en-US" sz="2800" b="0" kern="1200" dirty="0" smtClean="0">
                <a:solidFill>
                  <a:schemeClr val="tx1"/>
                </a:solidFill>
                <a:latin typeface="Calibri" panose="020F0502020204030204" pitchFamily="34" charset="0"/>
                <a:ea typeface="+mn-ea"/>
                <a:cs typeface="+mn-cs"/>
              </a:defRPr>
            </a:lvl1pPr>
            <a:lvl2pPr>
              <a:defRPr>
                <a:latin typeface="Calibri" panose="020F0502020204030204" pitchFamily="34" charset="0"/>
              </a:defRPr>
            </a:lvl2pPr>
            <a:lvl3pPr marL="1143000" indent="-228600">
              <a:buClr>
                <a:srgbClr val="C00000"/>
              </a:buClr>
              <a:defRPr lang="en-US" sz="2000" kern="1200" dirty="0" smtClean="0">
                <a:solidFill>
                  <a:schemeClr val="tx1"/>
                </a:solidFill>
                <a:latin typeface="Calibri Light" panose="020F0302020204030204" pitchFamily="34" charset="0"/>
                <a:ea typeface="+mn-ea"/>
                <a:cs typeface="+mn-cs"/>
              </a:defRPr>
            </a:lvl3pPr>
            <a:lvl4pPr>
              <a:defRPr>
                <a:latin typeface="Calibri Light" panose="020F0302020204030204" pitchFamily="34" charset="0"/>
              </a:defRPr>
            </a:lvl4pPr>
            <a:lvl5pPr>
              <a:defRPr>
                <a:latin typeface="Calibri Light" panose="020F0302020204030204" pitchFamily="34" charset="0"/>
              </a:defRPr>
            </a:lvl5pPr>
          </a:lstStyle>
          <a:p>
            <a:pPr marL="228600" lvl="0"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Edit Master text styles</a:t>
            </a:r>
          </a:p>
          <a:p>
            <a:pPr marL="228600" lvl="1"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Second level</a:t>
            </a:r>
          </a:p>
          <a:p>
            <a:pPr marL="228600" lvl="2"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Third level</a:t>
            </a:r>
          </a:p>
          <a:p>
            <a:pPr marL="228600" lvl="3"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Fourth level</a:t>
            </a:r>
          </a:p>
          <a:p>
            <a:pPr marL="228600" lvl="4"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Fifth level</a:t>
            </a:r>
            <a:endParaRPr lang="en-US" dirty="0"/>
          </a:p>
        </p:txBody>
      </p:sp>
      <p:sp>
        <p:nvSpPr>
          <p:cNvPr id="4" name="Content Placeholder 3"/>
          <p:cNvSpPr>
            <a:spLocks noGrp="1"/>
          </p:cNvSpPr>
          <p:nvPr>
            <p:ph sz="half" idx="2"/>
          </p:nvPr>
        </p:nvSpPr>
        <p:spPr>
          <a:xfrm>
            <a:off x="4537725" y="1261251"/>
            <a:ext cx="3886200" cy="5015956"/>
          </a:xfrm>
        </p:spPr>
        <p:txBody>
          <a:bodyPr/>
          <a:lstStyle>
            <a:lvl1pPr marL="228600" indent="-228600">
              <a:buClr>
                <a:srgbClr val="C00000"/>
              </a:buClr>
              <a:defRPr lang="en-US" sz="2800" b="0" kern="1200" dirty="0" smtClean="0">
                <a:solidFill>
                  <a:schemeClr val="tx1"/>
                </a:solidFill>
                <a:latin typeface="Calibri" panose="020F0502020204030204" pitchFamily="34" charset="0"/>
                <a:ea typeface="+mn-ea"/>
                <a:cs typeface="+mn-cs"/>
              </a:defRPr>
            </a:lvl1pPr>
            <a:lvl2pPr>
              <a:defRPr>
                <a:latin typeface="Calibri" panose="020F0502020204030204" pitchFamily="34" charset="0"/>
              </a:defRPr>
            </a:lvl2pPr>
            <a:lvl3pPr marL="1143000" indent="-228600">
              <a:buClr>
                <a:srgbClr val="C00000"/>
              </a:buClr>
              <a:defRPr lang="en-US" sz="2000" kern="1200" dirty="0" smtClean="0">
                <a:solidFill>
                  <a:schemeClr val="tx1"/>
                </a:solidFill>
                <a:latin typeface="Calibri Light" panose="020F0302020204030204" pitchFamily="34" charset="0"/>
                <a:ea typeface="+mn-ea"/>
                <a:cs typeface="+mn-cs"/>
              </a:defRPr>
            </a:lvl3pPr>
            <a:lvl4pPr>
              <a:defRPr>
                <a:latin typeface="Calibri Light" panose="020F0302020204030204" pitchFamily="34" charset="0"/>
              </a:defRPr>
            </a:lvl4pPr>
            <a:lvl5pPr>
              <a:defRPr>
                <a:latin typeface="Calibri Light" panose="020F0302020204030204" pitchFamily="34" charset="0"/>
              </a:defRPr>
            </a:lvl5pPr>
          </a:lstStyle>
          <a:p>
            <a:pPr marL="228600" lvl="0"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Edit Master text styles</a:t>
            </a:r>
          </a:p>
          <a:p>
            <a:pPr marL="228600" lvl="1"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Second level</a:t>
            </a:r>
          </a:p>
          <a:p>
            <a:pPr marL="228600" lvl="2"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Third level</a:t>
            </a:r>
          </a:p>
          <a:p>
            <a:pPr marL="228600" lvl="3"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Fourth level</a:t>
            </a:r>
          </a:p>
          <a:p>
            <a:pPr marL="228600" lvl="4" indent="-228600" algn="l" defTabSz="914400" rtl="0" eaLnBrk="1" latinLnBrk="0" hangingPunct="1">
              <a:lnSpc>
                <a:spcPct val="90000"/>
              </a:lnSpc>
              <a:spcBef>
                <a:spcPts val="1000"/>
              </a:spcBef>
              <a:buClr>
                <a:srgbClr val="D72B32"/>
              </a:buClr>
              <a:buFont typeface="Calibri" panose="020F0502020204030204" pitchFamily="34" charset="0"/>
              <a:buChar char="&gt;"/>
            </a:pPr>
            <a:r>
              <a:rPr lang="en-US" smtClean="0"/>
              <a:t>Fifth level</a:t>
            </a:r>
            <a:endParaRPr lang="en-US" dirty="0"/>
          </a:p>
        </p:txBody>
      </p:sp>
      <p:sp>
        <p:nvSpPr>
          <p:cNvPr id="8" name="Rectangle 7"/>
          <p:cNvSpPr/>
          <p:nvPr userDrawn="1"/>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Footer Placeholder 4"/>
          <p:cNvSpPr txBox="1">
            <a:spLocks/>
          </p:cNvSpPr>
          <p:nvPr userDrawn="1"/>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smtClean="0">
                <a:solidFill>
                  <a:schemeClr val="accent6">
                    <a:lumMod val="75000"/>
                  </a:schemeClr>
                </a:solidFill>
                <a:latin typeface="Gill Sans MT" panose="020B0502020104020203" pitchFamily="34" charset="0"/>
              </a:rPr>
              <a:t>canarie.ca</a:t>
            </a:r>
            <a:r>
              <a:rPr lang="en-CA" dirty="0" smtClean="0">
                <a:solidFill>
                  <a:srgbClr val="C00000"/>
                </a:solidFill>
                <a:latin typeface="Gill Sans MT" panose="020B0502020104020203" pitchFamily="34" charset="0"/>
              </a:rPr>
              <a:t> | </a:t>
            </a:r>
            <a:r>
              <a:rPr lang="en-CA" dirty="0" smtClean="0">
                <a:solidFill>
                  <a:schemeClr val="accent6">
                    <a:lumMod val="75000"/>
                  </a:schemeClr>
                </a:solidFill>
                <a:latin typeface="Gill Sans MT" panose="020B0502020104020203" pitchFamily="34" charset="0"/>
              </a:rPr>
              <a:t>@canarie_inc</a:t>
            </a:r>
            <a:endParaRPr lang="en-CA" dirty="0">
              <a:solidFill>
                <a:schemeClr val="accent6">
                  <a:lumMod val="75000"/>
                </a:schemeClr>
              </a:solidFill>
              <a:latin typeface="Gill Sans MT" panose="020B0502020104020203" pitchFamily="34" charset="0"/>
            </a:endParaRPr>
          </a:p>
        </p:txBody>
      </p:sp>
      <p:pic>
        <p:nvPicPr>
          <p:cNvPr id="14" name="Picture 13"/>
          <p:cNvPicPr>
            <a:picLocks noChangeAspect="1"/>
          </p:cNvPicPr>
          <p:nvPr userDrawn="1"/>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5" name="Rectangle 14"/>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6" name="Straight Connector 15"/>
          <p:cNvCxnSpPr/>
          <p:nvPr userDrawn="1"/>
        </p:nvCxnSpPr>
        <p:spPr>
          <a:xfrm>
            <a:off x="0" y="6377053"/>
            <a:ext cx="9144000" cy="0"/>
          </a:xfrm>
          <a:prstGeom prst="line">
            <a:avLst/>
          </a:prstGeom>
          <a:ln w="12700">
            <a:solidFill>
              <a:srgbClr val="D72B32"/>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35965109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Rectangle 10"/>
          <p:cNvSpPr/>
          <p:nvPr userDrawn="1"/>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ooter Placeholder 4"/>
          <p:cNvSpPr txBox="1">
            <a:spLocks/>
          </p:cNvSpPr>
          <p:nvPr userDrawn="1"/>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smtClean="0">
                <a:solidFill>
                  <a:schemeClr val="accent6">
                    <a:lumMod val="75000"/>
                  </a:schemeClr>
                </a:solidFill>
                <a:latin typeface="Gill Sans MT" panose="020B0502020104020203" pitchFamily="34" charset="0"/>
              </a:rPr>
              <a:t>canarie.ca</a:t>
            </a:r>
            <a:r>
              <a:rPr lang="en-CA" dirty="0" smtClean="0">
                <a:solidFill>
                  <a:srgbClr val="C00000"/>
                </a:solidFill>
                <a:latin typeface="Gill Sans MT" panose="020B0502020104020203" pitchFamily="34" charset="0"/>
              </a:rPr>
              <a:t> | </a:t>
            </a:r>
            <a:r>
              <a:rPr lang="en-CA" dirty="0" smtClean="0">
                <a:solidFill>
                  <a:schemeClr val="accent6">
                    <a:lumMod val="75000"/>
                  </a:schemeClr>
                </a:solidFill>
                <a:latin typeface="Gill Sans MT" panose="020B0502020104020203" pitchFamily="34" charset="0"/>
              </a:rPr>
              <a:t>@canarie_inc</a:t>
            </a:r>
            <a:endParaRPr lang="en-CA" dirty="0">
              <a:solidFill>
                <a:schemeClr val="accent6">
                  <a:lumMod val="75000"/>
                </a:schemeClr>
              </a:solidFill>
              <a:latin typeface="Gill Sans MT" panose="020B0502020104020203" pitchFamily="34" charset="0"/>
            </a:endParaRPr>
          </a:p>
        </p:txBody>
      </p:sp>
      <p:pic>
        <p:nvPicPr>
          <p:cNvPr id="20" name="Picture 19"/>
          <p:cNvPicPr>
            <a:picLocks noChangeAspect="1"/>
          </p:cNvPicPr>
          <p:nvPr userDrawn="1"/>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21" name="Rectangle 20"/>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2" name="Straight Connector 21"/>
          <p:cNvCxnSpPr/>
          <p:nvPr userDrawn="1"/>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US" smtClean="0"/>
              <a:t>Click to edit Master title style</a:t>
            </a:r>
            <a:endParaRPr lang="en-US" dirty="0"/>
          </a:p>
        </p:txBody>
      </p:sp>
      <p:sp>
        <p:nvSpPr>
          <p:cNvPr id="10" name="TextBox 9"/>
          <p:cNvSpPr txBox="1"/>
          <p:nvPr userDrawn="1"/>
        </p:nvSpPr>
        <p:spPr>
          <a:xfrm>
            <a:off x="4311446" y="6462655"/>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spTree>
    <p:extLst>
      <p:ext uri="{BB962C8B-B14F-4D97-AF65-F5344CB8AC3E}">
        <p14:creationId xmlns:p14="http://schemas.microsoft.com/office/powerpoint/2010/main" val="94942833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Rectangle 5"/>
          <p:cNvSpPr/>
          <p:nvPr userDrawn="1"/>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1"/>
          <p:cNvSpPr>
            <a:spLocks noGrp="1"/>
          </p:cNvSpPr>
          <p:nvPr>
            <p:ph type="title"/>
          </p:nvPr>
        </p:nvSpPr>
        <p:spPr>
          <a:xfrm>
            <a:off x="279400" y="134016"/>
            <a:ext cx="8610600" cy="845662"/>
          </a:xfrm>
        </p:spPr>
        <p:txBody>
          <a:bodyPr>
            <a:normAutofit/>
          </a:bodyPr>
          <a:lstStyle>
            <a:lvl1pPr>
              <a:defRPr sz="3200" b="1">
                <a:solidFill>
                  <a:srgbClr val="C00000"/>
                </a:solidFill>
                <a:latin typeface="Gill Sans MT" panose="020B0502020104020203"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37365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729586"/>
            <a:ext cx="9144000" cy="2265888"/>
          </a:xfrm>
          <a:prstGeom prst="rect">
            <a:avLst/>
          </a:prstGeom>
        </p:spPr>
      </p:pic>
      <p:sp>
        <p:nvSpPr>
          <p:cNvPr id="7" name="Footer Placeholder 4"/>
          <p:cNvSpPr txBox="1">
            <a:spLocks/>
          </p:cNvSpPr>
          <p:nvPr userDrawn="1"/>
        </p:nvSpPr>
        <p:spPr>
          <a:xfrm>
            <a:off x="1947332" y="5691848"/>
            <a:ext cx="5249334" cy="365125"/>
          </a:xfrm>
          <a:prstGeom prst="rect">
            <a:avLst/>
          </a:prstGeom>
          <a:ln>
            <a:noFill/>
          </a:ln>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sz="3600" dirty="0" smtClean="0">
                <a:solidFill>
                  <a:schemeClr val="accent6">
                    <a:lumMod val="75000"/>
                  </a:schemeClr>
                </a:solidFill>
                <a:latin typeface="Gill Sans MT" panose="020B0502020104020203" pitchFamily="34" charset="0"/>
              </a:rPr>
              <a:t>canarie.ca</a:t>
            </a:r>
            <a:r>
              <a:rPr lang="en-CA" sz="3600" dirty="0" smtClean="0">
                <a:solidFill>
                  <a:srgbClr val="C00000"/>
                </a:solidFill>
                <a:latin typeface="Gill Sans MT" panose="020B0502020104020203" pitchFamily="34" charset="0"/>
              </a:rPr>
              <a:t> </a:t>
            </a:r>
            <a:r>
              <a:rPr lang="en-CA" sz="3600" b="1" dirty="0" smtClean="0">
                <a:solidFill>
                  <a:srgbClr val="C00000"/>
                </a:solidFill>
                <a:latin typeface="Gill Sans MT" panose="020B0502020104020203" pitchFamily="34" charset="0"/>
              </a:rPr>
              <a:t>|</a:t>
            </a:r>
            <a:r>
              <a:rPr lang="en-CA" sz="3600" dirty="0" smtClean="0">
                <a:solidFill>
                  <a:srgbClr val="C00000"/>
                </a:solidFill>
                <a:latin typeface="Gill Sans MT" panose="020B0502020104020203" pitchFamily="34" charset="0"/>
              </a:rPr>
              <a:t> </a:t>
            </a:r>
            <a:r>
              <a:rPr lang="en-CA" sz="2800" dirty="0" smtClean="0">
                <a:solidFill>
                  <a:schemeClr val="accent6">
                    <a:lumMod val="75000"/>
                  </a:schemeClr>
                </a:solidFill>
                <a:latin typeface="Gill Sans MT" panose="020B0502020104020203" pitchFamily="34" charset="0"/>
              </a:rPr>
              <a:t>@</a:t>
            </a:r>
            <a:r>
              <a:rPr lang="en-CA" sz="3600" dirty="0" smtClean="0">
                <a:solidFill>
                  <a:schemeClr val="accent6">
                    <a:lumMod val="75000"/>
                  </a:schemeClr>
                </a:solidFill>
                <a:latin typeface="Gill Sans MT" panose="020B0502020104020203" pitchFamily="34" charset="0"/>
              </a:rPr>
              <a:t>canarie_inc</a:t>
            </a:r>
            <a:endParaRPr lang="en-CA" sz="3600" dirty="0">
              <a:solidFill>
                <a:schemeClr val="accent6">
                  <a:lumMod val="75000"/>
                </a:schemeClr>
              </a:solidFill>
              <a:latin typeface="Gill Sans MT" panose="020B0502020104020203"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96133" y="295527"/>
            <a:ext cx="2351733" cy="1994270"/>
          </a:xfrm>
          <a:prstGeom prst="rect">
            <a:avLst/>
          </a:prstGeom>
        </p:spPr>
      </p:pic>
      <p:sp>
        <p:nvSpPr>
          <p:cNvPr id="9" name="Rectangle 8"/>
          <p:cNvSpPr/>
          <p:nvPr userDrawn="1"/>
        </p:nvSpPr>
        <p:spPr>
          <a:xfrm>
            <a:off x="0" y="0"/>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081999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263" y="1893999"/>
            <a:ext cx="8551334" cy="1017643"/>
          </a:xfrm>
          <a:noFill/>
        </p:spPr>
        <p:txBody>
          <a:bodyPr anchor="ctr">
            <a:normAutofit/>
          </a:bodyPr>
          <a:lstStyle>
            <a:lvl1pPr algn="l">
              <a:defRPr sz="4400" b="1">
                <a:solidFill>
                  <a:srgbClr val="C00000"/>
                </a:solidFill>
                <a:latin typeface="Gill Sans MT" panose="020B0502020104020203"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91263" y="2924882"/>
            <a:ext cx="8551334" cy="708711"/>
          </a:xfrm>
        </p:spPr>
        <p:txBody>
          <a:bodyPr>
            <a:normAutofit/>
          </a:bodyPr>
          <a:lstStyle>
            <a:lvl1pPr marL="0" indent="0" algn="l">
              <a:buNone/>
              <a:defRPr sz="2400" b="0">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pic>
        <p:nvPicPr>
          <p:cNvPr id="8" name="Picture 7"/>
          <p:cNvPicPr>
            <a:picLocks noChangeAspect="1"/>
          </p:cNvPicPr>
          <p:nvPr userDrawn="1"/>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5292354" y="63523"/>
            <a:ext cx="3851646" cy="1238429"/>
          </a:xfrm>
          <a:prstGeom prst="rect">
            <a:avLst/>
          </a:prstGeom>
        </p:spPr>
      </p:pic>
      <p:sp>
        <p:nvSpPr>
          <p:cNvPr id="28" name="Rectangle 27"/>
          <p:cNvSpPr/>
          <p:nvPr userDrawn="1"/>
        </p:nvSpPr>
        <p:spPr>
          <a:xfrm>
            <a:off x="0" y="-42333"/>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Rectangle 28"/>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449252"/>
            <a:ext cx="9144000" cy="2265888"/>
          </a:xfrm>
          <a:prstGeom prst="rect">
            <a:avLst/>
          </a:prstGeom>
        </p:spPr>
      </p:pic>
      <p:sp>
        <p:nvSpPr>
          <p:cNvPr id="10" name="Footer Placeholder 4"/>
          <p:cNvSpPr txBox="1">
            <a:spLocks/>
          </p:cNvSpPr>
          <p:nvPr userDrawn="1"/>
        </p:nvSpPr>
        <p:spPr>
          <a:xfrm>
            <a:off x="5990167" y="6352248"/>
            <a:ext cx="3086100" cy="365125"/>
          </a:xfrm>
          <a:prstGeom prst="rect">
            <a:avLst/>
          </a:prstGeom>
          <a:ln>
            <a:noFill/>
          </a:ln>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CA" sz="1800" dirty="0" smtClean="0">
                <a:solidFill>
                  <a:schemeClr val="accent6">
                    <a:lumMod val="75000"/>
                  </a:schemeClr>
                </a:solidFill>
                <a:latin typeface="Gill Sans MT" panose="020B0502020104020203" pitchFamily="34" charset="0"/>
              </a:rPr>
              <a:t>canarie.ca</a:t>
            </a:r>
            <a:r>
              <a:rPr lang="en-CA" sz="1800" dirty="0" smtClean="0">
                <a:solidFill>
                  <a:srgbClr val="C00000"/>
                </a:solidFill>
                <a:latin typeface="Gill Sans MT" panose="020B0502020104020203" pitchFamily="34" charset="0"/>
              </a:rPr>
              <a:t> </a:t>
            </a:r>
            <a:r>
              <a:rPr lang="en-CA" sz="1800" b="1" dirty="0" smtClean="0">
                <a:solidFill>
                  <a:srgbClr val="C00000"/>
                </a:solidFill>
                <a:latin typeface="Gill Sans MT" panose="020B0502020104020203" pitchFamily="34" charset="0"/>
              </a:rPr>
              <a:t>|</a:t>
            </a:r>
            <a:r>
              <a:rPr lang="en-CA" sz="1800" dirty="0" smtClean="0">
                <a:solidFill>
                  <a:srgbClr val="C00000"/>
                </a:solidFill>
                <a:latin typeface="Gill Sans MT" panose="020B0502020104020203" pitchFamily="34" charset="0"/>
              </a:rPr>
              <a:t> </a:t>
            </a:r>
            <a:r>
              <a:rPr lang="en-CA" sz="1400" dirty="0" smtClean="0">
                <a:solidFill>
                  <a:schemeClr val="accent6">
                    <a:lumMod val="75000"/>
                  </a:schemeClr>
                </a:solidFill>
                <a:latin typeface="Gill Sans MT" panose="020B0502020104020203" pitchFamily="34" charset="0"/>
              </a:rPr>
              <a:t>@</a:t>
            </a:r>
            <a:r>
              <a:rPr lang="en-CA" sz="1800" dirty="0" smtClean="0">
                <a:solidFill>
                  <a:schemeClr val="accent6">
                    <a:lumMod val="75000"/>
                  </a:schemeClr>
                </a:solidFill>
                <a:latin typeface="Gill Sans MT" panose="020B0502020104020203" pitchFamily="34" charset="0"/>
              </a:rPr>
              <a:t>canarie_inc</a:t>
            </a:r>
            <a:endParaRPr lang="en-CA" sz="1800" dirty="0">
              <a:solidFill>
                <a:schemeClr val="accent6">
                  <a:lumMod val="75000"/>
                </a:schemeClr>
              </a:solidFill>
              <a:latin typeface="Gill Sans MT" panose="020B0502020104020203" pitchFamily="34" charset="0"/>
            </a:endParaRPr>
          </a:p>
        </p:txBody>
      </p:sp>
    </p:spTree>
    <p:extLst>
      <p:ext uri="{BB962C8B-B14F-4D97-AF65-F5344CB8AC3E}">
        <p14:creationId xmlns:p14="http://schemas.microsoft.com/office/powerpoint/2010/main" val="41082734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1361714"/>
            <a:ext cx="9144000" cy="2073189"/>
          </a:xfrm>
          <a:noFill/>
        </p:spPr>
        <p:txBody>
          <a:bodyPr anchor="ctr">
            <a:normAutofit/>
          </a:bodyPr>
          <a:lstStyle>
            <a:lvl1pPr>
              <a:defRPr sz="4400" b="1">
                <a:solidFill>
                  <a:schemeClr val="bg2">
                    <a:lumMod val="10000"/>
                  </a:schemeClr>
                </a:solidFill>
                <a:latin typeface="Gill Sans MT" panose="020B0502020104020203" pitchFamily="34" charset="0"/>
              </a:defRPr>
            </a:lvl1pPr>
          </a:lstStyle>
          <a:p>
            <a:r>
              <a:rPr lang="en-US" smtClean="0"/>
              <a:t>Click to edit Master title style</a:t>
            </a:r>
            <a:endParaRPr lang="en-US" dirty="0"/>
          </a:p>
        </p:txBody>
      </p:sp>
      <p:sp>
        <p:nvSpPr>
          <p:cNvPr id="6" name="Rectangle 5"/>
          <p:cNvSpPr/>
          <p:nvPr userDrawn="1"/>
        </p:nvSpPr>
        <p:spPr>
          <a:xfrm>
            <a:off x="0" y="0"/>
            <a:ext cx="9144000" cy="63523"/>
          </a:xfrm>
          <a:prstGeom prst="rect">
            <a:avLst/>
          </a:prstGeom>
          <a:solidFill>
            <a:srgbClr val="D72B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ooter Placeholder 4"/>
          <p:cNvSpPr txBox="1">
            <a:spLocks/>
          </p:cNvSpPr>
          <p:nvPr userDrawn="1"/>
        </p:nvSpPr>
        <p:spPr>
          <a:xfrm>
            <a:off x="0" y="6391299"/>
            <a:ext cx="3086100" cy="365125"/>
          </a:xfrm>
          <a:prstGeom prst="rect">
            <a:avLst/>
          </a:prstGeom>
        </p:spPr>
        <p:txBody>
          <a:bodyPr vert="horz" lIns="91440" tIns="45720" rIns="91440" bIns="45720" rtlCol="0" anchor="ctr"/>
          <a:lstStyle>
            <a:defPPr>
              <a:defRPr lang="en-US"/>
            </a:defPPr>
            <a:lvl1pPr marL="0" algn="l" defTabSz="914400" rtl="0" eaLnBrk="1" latinLnBrk="0" hangingPunct="1">
              <a:defRPr sz="1050" b="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smtClean="0">
                <a:solidFill>
                  <a:schemeClr val="accent6">
                    <a:lumMod val="75000"/>
                  </a:schemeClr>
                </a:solidFill>
                <a:latin typeface="Gill Sans MT" panose="020B0502020104020203" pitchFamily="34" charset="0"/>
              </a:rPr>
              <a:t>canarie.ca</a:t>
            </a:r>
            <a:r>
              <a:rPr lang="en-CA" dirty="0" smtClean="0">
                <a:solidFill>
                  <a:srgbClr val="C00000"/>
                </a:solidFill>
                <a:latin typeface="Gill Sans MT" panose="020B0502020104020203" pitchFamily="34" charset="0"/>
              </a:rPr>
              <a:t> | </a:t>
            </a:r>
            <a:r>
              <a:rPr lang="en-CA" dirty="0" smtClean="0">
                <a:solidFill>
                  <a:schemeClr val="accent6">
                    <a:lumMod val="75000"/>
                  </a:schemeClr>
                </a:solidFill>
                <a:latin typeface="Gill Sans MT" panose="020B0502020104020203" pitchFamily="34" charset="0"/>
              </a:rPr>
              <a:t>@canarie_inc</a:t>
            </a:r>
            <a:endParaRPr lang="en-CA" dirty="0">
              <a:solidFill>
                <a:schemeClr val="accent6">
                  <a:lumMod val="75000"/>
                </a:schemeClr>
              </a:solidFill>
              <a:latin typeface="Gill Sans MT" panose="020B0502020104020203" pitchFamily="34" charset="0"/>
            </a:endParaRPr>
          </a:p>
        </p:txBody>
      </p:sp>
      <p:pic>
        <p:nvPicPr>
          <p:cNvPr id="14" name="Picture 13"/>
          <p:cNvPicPr>
            <a:picLocks noChangeAspect="1"/>
          </p:cNvPicPr>
          <p:nvPr userDrawn="1"/>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768279" y="6362808"/>
            <a:ext cx="1375721" cy="442339"/>
          </a:xfrm>
          <a:prstGeom prst="rect">
            <a:avLst/>
          </a:prstGeom>
        </p:spPr>
      </p:pic>
      <p:sp>
        <p:nvSpPr>
          <p:cNvPr id="16" name="Rectangle 15"/>
          <p:cNvSpPr/>
          <p:nvPr userDrawn="1"/>
        </p:nvSpPr>
        <p:spPr>
          <a:xfrm>
            <a:off x="0" y="6794477"/>
            <a:ext cx="9144000" cy="635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Connector 16"/>
          <p:cNvCxnSpPr/>
          <p:nvPr userDrawn="1"/>
        </p:nvCxnSpPr>
        <p:spPr>
          <a:xfrm>
            <a:off x="0" y="6377053"/>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4313767" y="6460866"/>
            <a:ext cx="516466" cy="246221"/>
          </a:xfrm>
          <a:prstGeom prst="rect">
            <a:avLst/>
          </a:prstGeom>
          <a:noFill/>
        </p:spPr>
        <p:txBody>
          <a:bodyPr wrap="square" rtlCol="0">
            <a:spAutoFit/>
          </a:bodyPr>
          <a:lstStyle/>
          <a:p>
            <a:pPr algn="ctr"/>
            <a:fld id="{710880D9-FB13-491F-96EE-F03F9D1DF4C0}" type="slidenum">
              <a:rPr lang="en-CA" sz="1000" smtClean="0"/>
              <a:pPr algn="ctr"/>
              <a:t>‹#›</a:t>
            </a:fld>
            <a:endParaRPr lang="en-CA" sz="1000"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472956"/>
            <a:ext cx="9144000" cy="1486674"/>
          </a:xfrm>
          <a:prstGeom prst="rect">
            <a:avLst/>
          </a:prstGeom>
        </p:spPr>
      </p:pic>
    </p:spTree>
    <p:extLst>
      <p:ext uri="{BB962C8B-B14F-4D97-AF65-F5344CB8AC3E}">
        <p14:creationId xmlns:p14="http://schemas.microsoft.com/office/powerpoint/2010/main" val="4038088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theme" Target="../theme/theme2.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EE890F-2E33-430A-BEB8-DBC6FA7F9640}" type="datetime1">
              <a:rPr lang="en-CA" smtClean="0"/>
              <a:t>2019-06-11</a:t>
            </a:fld>
            <a:endParaRPr lang="en-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E2DA2-DD41-48DB-B949-694A8D20A056}" type="slidenum">
              <a:rPr lang="en-CA" smtClean="0"/>
              <a:t>‹#›</a:t>
            </a:fld>
            <a:endParaRPr lang="en-CA"/>
          </a:p>
        </p:txBody>
      </p:sp>
    </p:spTree>
    <p:extLst>
      <p:ext uri="{BB962C8B-B14F-4D97-AF65-F5344CB8AC3E}">
        <p14:creationId xmlns:p14="http://schemas.microsoft.com/office/powerpoint/2010/main" val="206660811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6" r:id="rId6"/>
    <p:sldLayoutId id="2147483677" r:id="rId7"/>
    <p:sldLayoutId id="2147483661" r:id="rId8"/>
    <p:sldLayoutId id="2147483663" r:id="rId9"/>
    <p:sldLayoutId id="2147483666" r:id="rId10"/>
    <p:sldLayoutId id="2147483668" r:id="rId11"/>
    <p:sldLayoutId id="2147483678" r:id="rId12"/>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CA"/>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851DC0-A734-423A-8209-F3D1F0B85A33}" type="datetimeFigureOut">
              <a:rPr lang="en-US" smtClean="0"/>
              <a:pPr/>
              <a:t>06/11/2019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AA9992-86E9-40D7-BE25-5377C8BBB4AE}" type="slidenum">
              <a:rPr lang="en-US" smtClean="0"/>
              <a:pPr/>
              <a:t>‹#›</a:t>
            </a:fld>
            <a:endParaRPr lang="en-US"/>
          </a:p>
        </p:txBody>
      </p:sp>
    </p:spTree>
    <p:extLst>
      <p:ext uri="{BB962C8B-B14F-4D97-AF65-F5344CB8AC3E}">
        <p14:creationId xmlns:p14="http://schemas.microsoft.com/office/powerpoint/2010/main" val="56756362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3.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Global PR Meeting</a:t>
            </a:r>
            <a:br>
              <a:rPr lang="en-US" dirty="0" smtClean="0"/>
            </a:br>
            <a:r>
              <a:rPr lang="en-US" dirty="0" smtClean="0"/>
              <a:t>Marketing Metrics</a:t>
            </a:r>
            <a:br>
              <a:rPr lang="en-US" dirty="0" smtClean="0"/>
            </a:br>
            <a:endParaRPr lang="en-CA" dirty="0"/>
          </a:p>
        </p:txBody>
      </p:sp>
      <p:sp>
        <p:nvSpPr>
          <p:cNvPr id="4" name="Subtitle 3"/>
          <p:cNvSpPr>
            <a:spLocks noGrp="1"/>
          </p:cNvSpPr>
          <p:nvPr>
            <p:ph type="subTitle" idx="1"/>
          </p:nvPr>
        </p:nvSpPr>
        <p:spPr>
          <a:xfrm>
            <a:off x="91263" y="2920299"/>
            <a:ext cx="6858000" cy="708711"/>
          </a:xfrm>
        </p:spPr>
        <p:txBody>
          <a:bodyPr>
            <a:normAutofit/>
          </a:bodyPr>
          <a:lstStyle/>
          <a:p>
            <a:r>
              <a:rPr lang="en-CA" dirty="0" smtClean="0"/>
              <a:t>Kathryn Anthonisen</a:t>
            </a:r>
            <a:r>
              <a:rPr lang="en-CA" dirty="0" smtClean="0">
                <a:solidFill>
                  <a:srgbClr val="D72B32"/>
                </a:solidFill>
              </a:rPr>
              <a:t>|</a:t>
            </a:r>
            <a:r>
              <a:rPr lang="en-CA" dirty="0" smtClean="0"/>
              <a:t> TNC 2019 </a:t>
            </a:r>
            <a:r>
              <a:rPr lang="en-CA" dirty="0" smtClean="0">
                <a:solidFill>
                  <a:srgbClr val="C00000"/>
                </a:solidFill>
              </a:rPr>
              <a:t>|</a:t>
            </a:r>
            <a:r>
              <a:rPr lang="en-CA" dirty="0" smtClean="0"/>
              <a:t> June 16, 2019</a:t>
            </a:r>
            <a:endParaRPr lang="en-CA" dirty="0"/>
          </a:p>
        </p:txBody>
      </p:sp>
    </p:spTree>
    <p:extLst>
      <p:ext uri="{BB962C8B-B14F-4D97-AF65-F5344CB8AC3E}">
        <p14:creationId xmlns:p14="http://schemas.microsoft.com/office/powerpoint/2010/main" val="3867615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the last fiscal year…</a:t>
            </a:r>
            <a:endParaRPr lang="en-CA" dirty="0"/>
          </a:p>
        </p:txBody>
      </p:sp>
      <p:sp>
        <p:nvSpPr>
          <p:cNvPr id="4" name="TextBox 3"/>
          <p:cNvSpPr txBox="1"/>
          <p:nvPr/>
        </p:nvSpPr>
        <p:spPr>
          <a:xfrm>
            <a:off x="862780" y="1162890"/>
            <a:ext cx="7418439" cy="4801314"/>
          </a:xfrm>
          <a:prstGeom prst="rect">
            <a:avLst/>
          </a:prstGeom>
          <a:noFill/>
        </p:spPr>
        <p:txBody>
          <a:bodyPr wrap="square" rtlCol="0">
            <a:spAutoFit/>
          </a:bodyPr>
          <a:lstStyle/>
          <a:p>
            <a:pPr algn="ctr"/>
            <a:r>
              <a:rPr lang="en-US" sz="2000" dirty="0" smtClean="0">
                <a:latin typeface="+mj-lt"/>
              </a:rPr>
              <a:t>Across all channels, CANARIE had…</a:t>
            </a:r>
          </a:p>
          <a:p>
            <a:pPr algn="ctr"/>
            <a:endParaRPr lang="en-US" sz="2000" dirty="0">
              <a:latin typeface="+mj-lt"/>
            </a:endParaRPr>
          </a:p>
          <a:p>
            <a:pPr algn="ctr"/>
            <a:r>
              <a:rPr lang="en-CA" sz="5400" b="1" dirty="0">
                <a:latin typeface="+mj-lt"/>
              </a:rPr>
              <a:t>758,869</a:t>
            </a:r>
          </a:p>
          <a:p>
            <a:pPr algn="ctr"/>
            <a:r>
              <a:rPr lang="en-CA" sz="2000" dirty="0" smtClean="0">
                <a:latin typeface="+mj-lt"/>
              </a:rPr>
              <a:t>people reading our posts.</a:t>
            </a:r>
            <a:endParaRPr lang="en-CA" sz="2000" dirty="0">
              <a:latin typeface="+mj-lt"/>
            </a:endParaRPr>
          </a:p>
          <a:p>
            <a:pPr algn="ctr"/>
            <a:endParaRPr lang="en-US" sz="2000" dirty="0" smtClean="0">
              <a:latin typeface="+mj-lt"/>
            </a:endParaRPr>
          </a:p>
          <a:p>
            <a:pPr algn="ctr"/>
            <a:endParaRPr lang="en-US" sz="2000" dirty="0">
              <a:latin typeface="+mj-lt"/>
            </a:endParaRPr>
          </a:p>
          <a:p>
            <a:pPr algn="ctr"/>
            <a:endParaRPr lang="en-US" sz="2000" dirty="0" smtClean="0">
              <a:latin typeface="+mj-lt"/>
            </a:endParaRPr>
          </a:p>
          <a:p>
            <a:pPr algn="ctr"/>
            <a:endParaRPr lang="en-US" sz="2000" dirty="0">
              <a:latin typeface="+mj-lt"/>
            </a:endParaRPr>
          </a:p>
          <a:p>
            <a:pPr algn="ctr"/>
            <a:r>
              <a:rPr lang="en-US" sz="2000" dirty="0" smtClean="0">
                <a:latin typeface="+mj-lt"/>
              </a:rPr>
              <a:t>CANARIE posted</a:t>
            </a:r>
          </a:p>
          <a:p>
            <a:pPr algn="ctr"/>
            <a:endParaRPr lang="en-US" sz="2000" dirty="0">
              <a:latin typeface="+mj-lt"/>
            </a:endParaRPr>
          </a:p>
          <a:p>
            <a:pPr algn="ctr"/>
            <a:r>
              <a:rPr lang="en-US" sz="5400" b="1" dirty="0" smtClean="0">
                <a:latin typeface="+mj-lt"/>
              </a:rPr>
              <a:t>1,505</a:t>
            </a:r>
          </a:p>
          <a:p>
            <a:pPr algn="ctr"/>
            <a:r>
              <a:rPr lang="en-US" sz="2000" dirty="0" smtClean="0">
                <a:latin typeface="+mj-lt"/>
              </a:rPr>
              <a:t>times!</a:t>
            </a:r>
            <a:endParaRPr lang="en-CA" sz="1400" dirty="0">
              <a:latin typeface="+mj-lt"/>
            </a:endParaRPr>
          </a:p>
        </p:txBody>
      </p:sp>
      <p:cxnSp>
        <p:nvCxnSpPr>
          <p:cNvPr id="6" name="Straight Connector 5"/>
          <p:cNvCxnSpPr/>
          <p:nvPr/>
        </p:nvCxnSpPr>
        <p:spPr>
          <a:xfrm>
            <a:off x="2133805" y="3563547"/>
            <a:ext cx="487639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7848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nvPr>
        </p:nvGraphicFramePr>
        <p:xfrm>
          <a:off x="0" y="850606"/>
          <a:ext cx="9156700" cy="5516944"/>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
          <p:cNvSpPr txBox="1"/>
          <p:nvPr/>
        </p:nvSpPr>
        <p:spPr>
          <a:xfrm>
            <a:off x="5461237" y="5525547"/>
            <a:ext cx="1292916" cy="422715"/>
          </a:xfrm>
          <a:prstGeom prst="rect">
            <a:avLst/>
          </a:prstGeom>
          <a:solidFill>
            <a:schemeClr val="bg1"/>
          </a:solid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CA" sz="2400" b="1" dirty="0">
                <a:solidFill>
                  <a:schemeClr val="tx1"/>
                </a:solidFill>
                <a:latin typeface="+mj-lt"/>
              </a:rPr>
              <a:t>FY19</a:t>
            </a:r>
            <a:endParaRPr lang="en-CA" sz="2000" b="1" dirty="0">
              <a:solidFill>
                <a:schemeClr val="tx1"/>
              </a:solidFill>
              <a:latin typeface="+mj-lt"/>
            </a:endParaRPr>
          </a:p>
          <a:p>
            <a:endParaRPr lang="en-CA" sz="1100" dirty="0"/>
          </a:p>
        </p:txBody>
      </p:sp>
      <p:sp>
        <p:nvSpPr>
          <p:cNvPr id="8" name="TextBox 1"/>
          <p:cNvSpPr txBox="1"/>
          <p:nvPr/>
        </p:nvSpPr>
        <p:spPr>
          <a:xfrm>
            <a:off x="8109178" y="2371832"/>
            <a:ext cx="1071334" cy="3123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CA" sz="1800" b="0" dirty="0">
                <a:solidFill>
                  <a:schemeClr val="accent6"/>
                </a:solidFill>
                <a:latin typeface="+mj-lt"/>
              </a:rPr>
              <a:t>(+1,473)</a:t>
            </a:r>
          </a:p>
        </p:txBody>
      </p:sp>
      <p:sp>
        <p:nvSpPr>
          <p:cNvPr id="9" name="Title 8"/>
          <p:cNvSpPr>
            <a:spLocks noGrp="1"/>
          </p:cNvSpPr>
          <p:nvPr>
            <p:ph type="title"/>
          </p:nvPr>
        </p:nvSpPr>
        <p:spPr/>
        <p:txBody>
          <a:bodyPr/>
          <a:lstStyle/>
          <a:p>
            <a:r>
              <a:rPr lang="en-CA" dirty="0"/>
              <a:t>Metrics:  Website Visitors</a:t>
            </a:r>
          </a:p>
        </p:txBody>
      </p:sp>
      <p:sp>
        <p:nvSpPr>
          <p:cNvPr id="6" name="Rectangular Callout 5"/>
          <p:cNvSpPr/>
          <p:nvPr/>
        </p:nvSpPr>
        <p:spPr>
          <a:xfrm>
            <a:off x="7403335" y="3216925"/>
            <a:ext cx="1322024" cy="1042852"/>
          </a:xfrm>
          <a:prstGeom prst="wedgeRectCallout">
            <a:avLst>
              <a:gd name="adj1" fmla="val 17360"/>
              <a:gd name="adj2" fmla="val -85306"/>
            </a:avLst>
          </a:prstGeom>
          <a:ln w="28575">
            <a:solidFill>
              <a:srgbClr val="EC7F3F"/>
            </a:solidFill>
          </a:ln>
        </p:spPr>
        <p:style>
          <a:lnRef idx="2">
            <a:schemeClr val="accent6"/>
          </a:lnRef>
          <a:fillRef idx="1">
            <a:schemeClr val="lt1"/>
          </a:fillRef>
          <a:effectRef idx="0">
            <a:schemeClr val="accent6"/>
          </a:effectRef>
          <a:fontRef idx="minor">
            <a:schemeClr val="dk1"/>
          </a:fontRef>
        </p:style>
        <p:txBody>
          <a:bodyPr rtlCol="0" anchor="ctr"/>
          <a:lstStyle/>
          <a:p>
            <a:r>
              <a:rPr lang="en-CA" sz="1200" b="1" dirty="0">
                <a:solidFill>
                  <a:schemeClr val="tx1"/>
                </a:solidFill>
                <a:latin typeface="+mj-lt"/>
              </a:rPr>
              <a:t>Q4: NREN SIEM press release, RS blog post &amp; CRSC Conference</a:t>
            </a:r>
          </a:p>
        </p:txBody>
      </p:sp>
    </p:spTree>
    <p:extLst>
      <p:ext uri="{BB962C8B-B14F-4D97-AF65-F5344CB8AC3E}">
        <p14:creationId xmlns:p14="http://schemas.microsoft.com/office/powerpoint/2010/main" val="2939470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nvPr>
        </p:nvGraphicFramePr>
        <p:xfrm>
          <a:off x="1" y="883578"/>
          <a:ext cx="9143999" cy="548640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CA" dirty="0"/>
              <a:t>Metrics: Cumulative Video Views on YouTube </a:t>
            </a:r>
          </a:p>
        </p:txBody>
      </p:sp>
      <p:sp>
        <p:nvSpPr>
          <p:cNvPr id="5" name="TextBox 2"/>
          <p:cNvSpPr txBox="1"/>
          <p:nvPr/>
        </p:nvSpPr>
        <p:spPr>
          <a:xfrm>
            <a:off x="1574198" y="5590716"/>
            <a:ext cx="853227" cy="4616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2400" b="1" i="0" u="none" strike="noStrike" kern="1200" cap="none" spc="0" normalizeH="0" baseline="0" noProof="0" dirty="0">
                <a:ln>
                  <a:noFill/>
                </a:ln>
                <a:solidFill>
                  <a:prstClr val="black"/>
                </a:solidFill>
                <a:effectLst/>
                <a:uLnTx/>
                <a:uFillTx/>
                <a:latin typeface="Calibri"/>
                <a:ea typeface="+mn-ea"/>
                <a:cs typeface="+mn-cs"/>
              </a:rPr>
              <a:t>FY18</a:t>
            </a:r>
            <a:endParaRPr kumimoji="0" lang="en-CA" sz="2400" b="0" i="0" u="none" strike="noStrike" kern="1200" cap="none" spc="0" normalizeH="0" baseline="0" noProof="0" dirty="0">
              <a:ln>
                <a:noFill/>
              </a:ln>
              <a:solidFill>
                <a:prstClr val="black"/>
              </a:solidFill>
              <a:effectLst/>
              <a:uLnTx/>
              <a:uFillTx/>
              <a:latin typeface="Calibri Light"/>
              <a:ea typeface="+mn-ea"/>
              <a:cs typeface="+mn-cs"/>
            </a:endParaRPr>
          </a:p>
        </p:txBody>
      </p:sp>
      <p:sp>
        <p:nvSpPr>
          <p:cNvPr id="6" name="TextBox 2"/>
          <p:cNvSpPr txBox="1"/>
          <p:nvPr/>
        </p:nvSpPr>
        <p:spPr>
          <a:xfrm>
            <a:off x="5501758" y="5590715"/>
            <a:ext cx="789618" cy="4616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2400" b="1" i="0" u="none" strike="noStrike" kern="1200" cap="none" spc="0" normalizeH="0" baseline="0" noProof="0" dirty="0">
                <a:ln>
                  <a:noFill/>
                </a:ln>
                <a:solidFill>
                  <a:prstClr val="black"/>
                </a:solidFill>
                <a:effectLst/>
                <a:uLnTx/>
                <a:uFillTx/>
                <a:latin typeface="Calibri"/>
                <a:ea typeface="+mn-ea"/>
                <a:cs typeface="+mn-cs"/>
              </a:rPr>
              <a:t>FY19</a:t>
            </a:r>
            <a:endParaRPr kumimoji="0" lang="en-CA" sz="2400" b="0" i="0" u="none" strike="noStrike" kern="1200" cap="none" spc="0" normalizeH="0" baseline="0" noProof="0" dirty="0">
              <a:ln>
                <a:noFill/>
              </a:ln>
              <a:solidFill>
                <a:prstClr val="black"/>
              </a:solidFill>
              <a:effectLst/>
              <a:uLnTx/>
              <a:uFillTx/>
              <a:latin typeface="Calibri Light"/>
              <a:ea typeface="+mn-ea"/>
              <a:cs typeface="+mn-cs"/>
            </a:endParaRPr>
          </a:p>
        </p:txBody>
      </p:sp>
      <p:sp>
        <p:nvSpPr>
          <p:cNvPr id="9" name="TextBox 1"/>
          <p:cNvSpPr txBox="1"/>
          <p:nvPr/>
        </p:nvSpPr>
        <p:spPr>
          <a:xfrm>
            <a:off x="7816405" y="1852881"/>
            <a:ext cx="858704" cy="3123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srgbClr val="757070"/>
                </a:solidFill>
                <a:effectLst/>
                <a:uLnTx/>
                <a:uFillTx/>
                <a:latin typeface="Calibri"/>
                <a:ea typeface="+mn-ea"/>
                <a:cs typeface="+mn-cs"/>
              </a:rPr>
              <a:t>(+433)</a:t>
            </a:r>
          </a:p>
        </p:txBody>
      </p:sp>
    </p:spTree>
    <p:extLst>
      <p:ext uri="{BB962C8B-B14F-4D97-AF65-F5344CB8AC3E}">
        <p14:creationId xmlns:p14="http://schemas.microsoft.com/office/powerpoint/2010/main" val="2594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a:graphicFrameLocks/>
          </p:cNvGraphicFramePr>
          <p:nvPr>
            <p:extLst/>
          </p:nvPr>
        </p:nvGraphicFramePr>
        <p:xfrm>
          <a:off x="0" y="842482"/>
          <a:ext cx="9144000" cy="5548044"/>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a:bodyPr>
          <a:lstStyle/>
          <a:p>
            <a:r>
              <a:rPr lang="en-CA" sz="2800" dirty="0"/>
              <a:t>Metrics: Cumulative Corporate Email Subscribers</a:t>
            </a:r>
          </a:p>
        </p:txBody>
      </p:sp>
      <p:sp>
        <p:nvSpPr>
          <p:cNvPr id="15" name="TextBox 2"/>
          <p:cNvSpPr txBox="1"/>
          <p:nvPr/>
        </p:nvSpPr>
        <p:spPr>
          <a:xfrm>
            <a:off x="1242484" y="5748426"/>
            <a:ext cx="884267" cy="4616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CA" sz="2400" b="1" dirty="0">
                <a:latin typeface="+mj-lt"/>
              </a:rPr>
              <a:t>FY18</a:t>
            </a:r>
            <a:endParaRPr lang="en-CA" sz="2400" dirty="0"/>
          </a:p>
        </p:txBody>
      </p:sp>
      <p:sp>
        <p:nvSpPr>
          <p:cNvPr id="16" name="TextBox 2"/>
          <p:cNvSpPr txBox="1"/>
          <p:nvPr/>
        </p:nvSpPr>
        <p:spPr>
          <a:xfrm>
            <a:off x="5212081" y="5748426"/>
            <a:ext cx="818850" cy="4616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CA" sz="2400" b="1" dirty="0">
                <a:latin typeface="+mj-lt"/>
              </a:rPr>
              <a:t>FY19</a:t>
            </a:r>
            <a:endParaRPr lang="en-CA" sz="2400" dirty="0"/>
          </a:p>
        </p:txBody>
      </p:sp>
      <p:sp>
        <p:nvSpPr>
          <p:cNvPr id="17" name="TextBox 1"/>
          <p:cNvSpPr txBox="1"/>
          <p:nvPr/>
        </p:nvSpPr>
        <p:spPr>
          <a:xfrm>
            <a:off x="8078435" y="1420872"/>
            <a:ext cx="807712" cy="26727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CA" sz="1400" b="0" dirty="0">
                <a:solidFill>
                  <a:schemeClr val="accent6"/>
                </a:solidFill>
                <a:latin typeface="+mj-lt"/>
              </a:rPr>
              <a:t>(+</a:t>
            </a:r>
            <a:r>
              <a:rPr lang="en-CA" sz="1600" b="0" dirty="0">
                <a:solidFill>
                  <a:schemeClr val="accent6"/>
                </a:solidFill>
                <a:latin typeface="+mj-lt"/>
              </a:rPr>
              <a:t>102</a:t>
            </a:r>
            <a:r>
              <a:rPr lang="en-CA" sz="1400" b="0" dirty="0">
                <a:solidFill>
                  <a:schemeClr val="accent6"/>
                </a:solidFill>
                <a:latin typeface="+mj-lt"/>
              </a:rPr>
              <a:t>)</a:t>
            </a:r>
          </a:p>
        </p:txBody>
      </p:sp>
    </p:spTree>
    <p:extLst>
      <p:ext uri="{BB962C8B-B14F-4D97-AF65-F5344CB8AC3E}">
        <p14:creationId xmlns:p14="http://schemas.microsoft.com/office/powerpoint/2010/main" val="364277573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a:graphicFrameLocks/>
          </p:cNvGraphicFramePr>
          <p:nvPr>
            <p:extLst/>
          </p:nvPr>
        </p:nvGraphicFramePr>
        <p:xfrm>
          <a:off x="0" y="866274"/>
          <a:ext cx="9145947" cy="504363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CA" dirty="0"/>
              <a:t>Metrics: Social Media Followers</a:t>
            </a:r>
          </a:p>
        </p:txBody>
      </p:sp>
      <p:pic>
        <p:nvPicPr>
          <p:cNvPr id="10" name="Picture 4" descr="http://www.pngall.com/wp-content/uploads/2016/07/Twitter-Download-P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7345" y="2741494"/>
            <a:ext cx="352602" cy="3526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s://facebookbrand.com/wp-content/themes/fb-branding/prj-fb-branding/assets/images/fb-art.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41389" y="2278842"/>
            <a:ext cx="349781" cy="34978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https://upload.wikimedia.org/wikipedia/commons/thumb/0/01/LinkedIn_Logo.svg/2000px-LinkedIn_Logo.svg.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1706"/>
          <a:stretch/>
        </p:blipFill>
        <p:spPr bwMode="auto">
          <a:xfrm>
            <a:off x="6841389" y="3788288"/>
            <a:ext cx="365310" cy="35050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1"/>
          <p:cNvSpPr txBox="1"/>
          <p:nvPr/>
        </p:nvSpPr>
        <p:spPr>
          <a:xfrm>
            <a:off x="8551412" y="1931965"/>
            <a:ext cx="671815" cy="301345"/>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CA" sz="1800" b="0" dirty="0">
                <a:solidFill>
                  <a:schemeClr val="accent6"/>
                </a:solidFill>
                <a:latin typeface="+mj-lt"/>
              </a:rPr>
              <a:t>(-14)</a:t>
            </a:r>
          </a:p>
        </p:txBody>
      </p:sp>
      <p:sp>
        <p:nvSpPr>
          <p:cNvPr id="9" name="TextBox 1"/>
          <p:cNvSpPr txBox="1"/>
          <p:nvPr/>
        </p:nvSpPr>
        <p:spPr>
          <a:xfrm>
            <a:off x="8400267" y="2691647"/>
            <a:ext cx="822960" cy="30134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CA" sz="1800" b="0" dirty="0">
                <a:solidFill>
                  <a:schemeClr val="accent6"/>
                </a:solidFill>
                <a:latin typeface="+mj-lt"/>
              </a:rPr>
              <a:t>(+138)</a:t>
            </a:r>
          </a:p>
        </p:txBody>
      </p:sp>
      <p:sp>
        <p:nvSpPr>
          <p:cNvPr id="15" name="TextBox 2"/>
          <p:cNvSpPr txBox="1"/>
          <p:nvPr/>
        </p:nvSpPr>
        <p:spPr>
          <a:xfrm>
            <a:off x="1239191" y="5679079"/>
            <a:ext cx="862059" cy="4616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CA" sz="2400" b="1" dirty="0">
                <a:latin typeface="+mj-lt"/>
              </a:rPr>
              <a:t>FY18</a:t>
            </a:r>
            <a:endParaRPr lang="en-CA" sz="2400" dirty="0"/>
          </a:p>
        </p:txBody>
      </p:sp>
      <p:sp>
        <p:nvSpPr>
          <p:cNvPr id="14" name="TextBox 2"/>
          <p:cNvSpPr txBox="1"/>
          <p:nvPr/>
        </p:nvSpPr>
        <p:spPr>
          <a:xfrm>
            <a:off x="5278589" y="5679079"/>
            <a:ext cx="862059" cy="4616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CA" sz="2400" b="1" dirty="0">
                <a:latin typeface="+mj-lt"/>
              </a:rPr>
              <a:t>FY19</a:t>
            </a:r>
            <a:endParaRPr lang="en-CA" sz="2400" dirty="0"/>
          </a:p>
        </p:txBody>
      </p:sp>
    </p:spTree>
    <p:extLst>
      <p:ext uri="{BB962C8B-B14F-4D97-AF65-F5344CB8AC3E}">
        <p14:creationId xmlns:p14="http://schemas.microsoft.com/office/powerpoint/2010/main" val="659235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How do we use social media to interact, engage, and notify our followers?</a:t>
            </a:r>
            <a:endParaRPr lang="en-CA" dirty="0"/>
          </a:p>
        </p:txBody>
      </p:sp>
      <p:sp>
        <p:nvSpPr>
          <p:cNvPr id="3" name="Content Placeholder 2"/>
          <p:cNvSpPr>
            <a:spLocks noGrp="1"/>
          </p:cNvSpPr>
          <p:nvPr>
            <p:ph sz="half" idx="1"/>
          </p:nvPr>
        </p:nvSpPr>
        <p:spPr>
          <a:xfrm>
            <a:off x="136754" y="1198942"/>
            <a:ext cx="5053860" cy="1263521"/>
          </a:xfrm>
        </p:spPr>
        <p:txBody>
          <a:bodyPr>
            <a:normAutofit/>
          </a:bodyPr>
          <a:lstStyle/>
          <a:p>
            <a:r>
              <a:rPr lang="en-CA" sz="2400" dirty="0" smtClean="0"/>
              <a:t>Customized outreach campaigns:</a:t>
            </a:r>
          </a:p>
          <a:p>
            <a:pPr lvl="1"/>
            <a:r>
              <a:rPr lang="en-CA" sz="2000" dirty="0" smtClean="0"/>
              <a:t>Free </a:t>
            </a:r>
            <a:r>
              <a:rPr lang="en-CA" sz="2000" dirty="0" err="1" smtClean="0"/>
              <a:t>Splunk</a:t>
            </a:r>
            <a:r>
              <a:rPr lang="en-CA" sz="2000" dirty="0" smtClean="0"/>
              <a:t> training for members</a:t>
            </a:r>
          </a:p>
          <a:p>
            <a:pPr lvl="1"/>
            <a:r>
              <a:rPr lang="en-CA" sz="2000" dirty="0" smtClean="0"/>
              <a:t>Software Conference call for speakers</a:t>
            </a:r>
          </a:p>
        </p:txBody>
      </p:sp>
      <p:pic>
        <p:nvPicPr>
          <p:cNvPr id="5" name="Picture 4"/>
          <p:cNvPicPr>
            <a:picLocks noChangeAspect="1"/>
          </p:cNvPicPr>
          <p:nvPr/>
        </p:nvPicPr>
        <p:blipFill rotWithShape="1">
          <a:blip r:embed="rId3"/>
          <a:srcRect b="11800"/>
          <a:stretch/>
        </p:blipFill>
        <p:spPr>
          <a:xfrm>
            <a:off x="371208" y="2677607"/>
            <a:ext cx="3372899" cy="3488302"/>
          </a:xfrm>
          <a:prstGeom prst="rect">
            <a:avLst/>
          </a:prstGeom>
        </p:spPr>
      </p:pic>
      <p:grpSp>
        <p:nvGrpSpPr>
          <p:cNvPr id="8" name="Group 7"/>
          <p:cNvGrpSpPr/>
          <p:nvPr/>
        </p:nvGrpSpPr>
        <p:grpSpPr>
          <a:xfrm>
            <a:off x="3743688" y="2708937"/>
            <a:ext cx="5131291" cy="3366383"/>
            <a:chOff x="411426" y="2806329"/>
            <a:chExt cx="6035147" cy="3992492"/>
          </a:xfrm>
        </p:grpSpPr>
        <p:pic>
          <p:nvPicPr>
            <p:cNvPr id="4" name="Picture 3"/>
            <p:cNvPicPr>
              <a:picLocks noChangeAspect="1"/>
            </p:cNvPicPr>
            <p:nvPr/>
          </p:nvPicPr>
          <p:blipFill>
            <a:blip r:embed="rId4"/>
            <a:stretch>
              <a:fillRect/>
            </a:stretch>
          </p:blipFill>
          <p:spPr>
            <a:xfrm>
              <a:off x="411427" y="2806329"/>
              <a:ext cx="6035146" cy="2749391"/>
            </a:xfrm>
            <a:prstGeom prst="rect">
              <a:avLst/>
            </a:prstGeom>
          </p:spPr>
        </p:pic>
        <p:pic>
          <p:nvPicPr>
            <p:cNvPr id="6" name="Picture 5"/>
            <p:cNvPicPr>
              <a:picLocks noChangeAspect="1"/>
            </p:cNvPicPr>
            <p:nvPr/>
          </p:nvPicPr>
          <p:blipFill>
            <a:blip r:embed="rId5"/>
            <a:stretch>
              <a:fillRect/>
            </a:stretch>
          </p:blipFill>
          <p:spPr>
            <a:xfrm>
              <a:off x="2667000" y="4181024"/>
              <a:ext cx="3779573" cy="2617797"/>
            </a:xfrm>
            <a:prstGeom prst="rect">
              <a:avLst/>
            </a:prstGeom>
          </p:spPr>
        </p:pic>
        <p:sp>
          <p:nvSpPr>
            <p:cNvPr id="7" name="Rectangle 6"/>
            <p:cNvSpPr/>
            <p:nvPr/>
          </p:nvSpPr>
          <p:spPr>
            <a:xfrm>
              <a:off x="411426" y="5555719"/>
              <a:ext cx="2357173" cy="1243101"/>
            </a:xfrm>
            <a:prstGeom prst="rect">
              <a:avLst/>
            </a:prstGeom>
            <a:solidFill>
              <a:srgbClr val="E7EB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dirty="0"/>
            </a:p>
          </p:txBody>
        </p:sp>
      </p:grpSp>
      <p:cxnSp>
        <p:nvCxnSpPr>
          <p:cNvPr id="10" name="Curved Connector 9"/>
          <p:cNvCxnSpPr>
            <a:stCxn id="15" idx="7"/>
          </p:cNvCxnSpPr>
          <p:nvPr/>
        </p:nvCxnSpPr>
        <p:spPr>
          <a:xfrm rot="16200000" flipH="1">
            <a:off x="3052582" y="1448428"/>
            <a:ext cx="1381290" cy="4565370"/>
          </a:xfrm>
          <a:prstGeom prst="curvedConnector4">
            <a:avLst>
              <a:gd name="adj1" fmla="val -16550"/>
              <a:gd name="adj2" fmla="val 51857"/>
            </a:avLst>
          </a:prstGeom>
          <a:ln w="127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72399" y="2985184"/>
            <a:ext cx="1157681" cy="377505"/>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Rectangle 18"/>
          <p:cNvSpPr/>
          <p:nvPr/>
        </p:nvSpPr>
        <p:spPr>
          <a:xfrm>
            <a:off x="5661455" y="788565"/>
            <a:ext cx="4808006" cy="1510018"/>
          </a:xfrm>
          <a:prstGeom prst="rect">
            <a:avLst/>
          </a:prstGeom>
          <a:solidFill>
            <a:srgbClr val="FFC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smtClean="0">
                <a:solidFill>
                  <a:schemeClr val="tx1"/>
                </a:solidFill>
                <a:latin typeface="+mj-lt"/>
              </a:rPr>
              <a:t>Here, I wanted to show that the custom outreach to individual target accounts resulted in a significant increase in our message being re-tweeted by those accounts. </a:t>
            </a:r>
            <a:endParaRPr lang="en-CA" dirty="0">
              <a:solidFill>
                <a:schemeClr val="tx1"/>
              </a:solidFill>
              <a:latin typeface="+mj-lt"/>
            </a:endParaRPr>
          </a:p>
        </p:txBody>
      </p:sp>
    </p:spTree>
    <p:extLst>
      <p:ext uri="{BB962C8B-B14F-4D97-AF65-F5344CB8AC3E}">
        <p14:creationId xmlns:p14="http://schemas.microsoft.com/office/powerpoint/2010/main" val="146614625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a:graphicFrameLocks/>
          </p:cNvGraphicFramePr>
          <p:nvPr>
            <p:extLst/>
          </p:nvPr>
        </p:nvGraphicFramePr>
        <p:xfrm>
          <a:off x="0" y="881233"/>
          <a:ext cx="9144000" cy="5481146"/>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ular Callout 10"/>
          <p:cNvSpPr/>
          <p:nvPr/>
        </p:nvSpPr>
        <p:spPr>
          <a:xfrm>
            <a:off x="5371139" y="881234"/>
            <a:ext cx="1434886" cy="845662"/>
          </a:xfrm>
          <a:prstGeom prst="wedgeRectCallout">
            <a:avLst>
              <a:gd name="adj1" fmla="val 71432"/>
              <a:gd name="adj2" fmla="val 16529"/>
            </a:avLst>
          </a:prstGeom>
          <a:ln w="28575">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10" name="Rectangular Callout 9"/>
          <p:cNvSpPr/>
          <p:nvPr/>
        </p:nvSpPr>
        <p:spPr>
          <a:xfrm>
            <a:off x="7733841" y="832176"/>
            <a:ext cx="1313891" cy="1136083"/>
          </a:xfrm>
          <a:prstGeom prst="wedgeRectCallout">
            <a:avLst>
              <a:gd name="adj1" fmla="val -23544"/>
              <a:gd name="adj2" fmla="val 74835"/>
            </a:avLst>
          </a:prstGeom>
          <a:ln w="28575">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 name="Title 1"/>
          <p:cNvSpPr>
            <a:spLocks noGrp="1"/>
          </p:cNvSpPr>
          <p:nvPr>
            <p:ph type="title"/>
          </p:nvPr>
        </p:nvSpPr>
        <p:spPr/>
        <p:txBody>
          <a:bodyPr/>
          <a:lstStyle/>
          <a:p>
            <a:r>
              <a:rPr lang="en-CA" dirty="0"/>
              <a:t>Metrics: Social Media Engagement</a:t>
            </a:r>
          </a:p>
        </p:txBody>
      </p:sp>
      <p:sp>
        <p:nvSpPr>
          <p:cNvPr id="7" name="TextBox 6"/>
          <p:cNvSpPr txBox="1"/>
          <p:nvPr/>
        </p:nvSpPr>
        <p:spPr>
          <a:xfrm>
            <a:off x="7733841" y="853913"/>
            <a:ext cx="1313890" cy="1092607"/>
          </a:xfrm>
          <a:prstGeom prst="rect">
            <a:avLst/>
          </a:prstGeom>
          <a:noFill/>
        </p:spPr>
        <p:txBody>
          <a:bodyPr wrap="square" rtlCol="0">
            <a:spAutoFit/>
          </a:bodyPr>
          <a:lstStyle/>
          <a:p>
            <a:pPr algn="ctr"/>
            <a:r>
              <a:rPr lang="en-US" sz="1300" b="1" dirty="0">
                <a:solidFill>
                  <a:srgbClr val="00B0F0"/>
                </a:solidFill>
                <a:latin typeface="+mj-lt"/>
              </a:rPr>
              <a:t>Q4 top tweets: NREN SIEM Press Release, Shared articles, eduroam video</a:t>
            </a:r>
            <a:endParaRPr lang="en-CA" sz="1100" dirty="0">
              <a:solidFill>
                <a:srgbClr val="00B0F0"/>
              </a:solidFill>
              <a:latin typeface="+mj-lt"/>
            </a:endParaRPr>
          </a:p>
        </p:txBody>
      </p:sp>
      <p:sp>
        <p:nvSpPr>
          <p:cNvPr id="3" name="TextBox 2"/>
          <p:cNvSpPr txBox="1"/>
          <p:nvPr/>
        </p:nvSpPr>
        <p:spPr>
          <a:xfrm>
            <a:off x="5371137" y="979678"/>
            <a:ext cx="1434887" cy="692497"/>
          </a:xfrm>
          <a:prstGeom prst="rect">
            <a:avLst/>
          </a:prstGeom>
          <a:noFill/>
        </p:spPr>
        <p:txBody>
          <a:bodyPr wrap="square" rtlCol="0">
            <a:spAutoFit/>
          </a:bodyPr>
          <a:lstStyle/>
          <a:p>
            <a:pPr algn="ctr"/>
            <a:r>
              <a:rPr lang="en-US" sz="1300" b="1" dirty="0">
                <a:solidFill>
                  <a:schemeClr val="accent4"/>
                </a:solidFill>
              </a:rPr>
              <a:t>Q4 top </a:t>
            </a:r>
            <a:r>
              <a:rPr lang="en-US" sz="1300" b="1" dirty="0">
                <a:solidFill>
                  <a:srgbClr val="002060"/>
                </a:solidFill>
              </a:rPr>
              <a:t>Facebook posts: Shared articles  </a:t>
            </a:r>
            <a:endParaRPr lang="en-CA" sz="1300" dirty="0">
              <a:solidFill>
                <a:srgbClr val="002060"/>
              </a:solidFill>
            </a:endParaRPr>
          </a:p>
        </p:txBody>
      </p:sp>
      <p:sp>
        <p:nvSpPr>
          <p:cNvPr id="15" name="TextBox 1"/>
          <p:cNvSpPr txBox="1"/>
          <p:nvPr/>
        </p:nvSpPr>
        <p:spPr>
          <a:xfrm>
            <a:off x="972711" y="3501008"/>
            <a:ext cx="1062950" cy="468737"/>
          </a:xfrm>
          <a:prstGeom prst="rect">
            <a:avLst/>
          </a:prstGeom>
          <a:solidFill>
            <a:schemeClr val="bg1"/>
          </a:solidFill>
          <a:ln w="28575">
            <a:solidFill>
              <a:schemeClr val="accent2"/>
            </a:solidFill>
            <a:prstDash val="solid"/>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a:r>
              <a:rPr lang="en-CA" sz="1200" b="1" dirty="0">
                <a:solidFill>
                  <a:sysClr val="windowText" lastClr="000000"/>
                </a:solidFill>
              </a:rPr>
              <a:t>Benchmark:</a:t>
            </a:r>
            <a:r>
              <a:rPr lang="en-CA" sz="1200" b="1" baseline="0" dirty="0">
                <a:solidFill>
                  <a:sysClr val="windowText" lastClr="000000"/>
                </a:solidFill>
              </a:rPr>
              <a:t> 0.96%</a:t>
            </a:r>
            <a:endParaRPr lang="en-CA" sz="1200" b="1" dirty="0">
              <a:solidFill>
                <a:sysClr val="windowText" lastClr="000000"/>
              </a:solidFill>
            </a:endParaRPr>
          </a:p>
        </p:txBody>
      </p:sp>
      <p:sp>
        <p:nvSpPr>
          <p:cNvPr id="9" name="TextBox 2"/>
          <p:cNvSpPr txBox="1"/>
          <p:nvPr/>
        </p:nvSpPr>
        <p:spPr>
          <a:xfrm>
            <a:off x="1217500" y="5625087"/>
            <a:ext cx="1252121" cy="4616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CA" sz="2400" b="1" dirty="0">
                <a:latin typeface="+mj-lt"/>
              </a:rPr>
              <a:t>FY18</a:t>
            </a:r>
            <a:endParaRPr lang="en-CA" sz="2400" dirty="0"/>
          </a:p>
        </p:txBody>
      </p:sp>
    </p:spTree>
    <p:extLst>
      <p:ext uri="{BB962C8B-B14F-4D97-AF65-F5344CB8AC3E}">
        <p14:creationId xmlns:p14="http://schemas.microsoft.com/office/powerpoint/2010/main" val="799921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Observations</a:t>
            </a:r>
            <a:endParaRPr lang="en-CA" dirty="0"/>
          </a:p>
        </p:txBody>
      </p:sp>
      <p:sp>
        <p:nvSpPr>
          <p:cNvPr id="3" name="Content Placeholder 2"/>
          <p:cNvSpPr>
            <a:spLocks noGrp="1"/>
          </p:cNvSpPr>
          <p:nvPr>
            <p:ph idx="1"/>
          </p:nvPr>
        </p:nvSpPr>
        <p:spPr>
          <a:xfrm>
            <a:off x="279400" y="1189498"/>
            <a:ext cx="8610600" cy="1026666"/>
          </a:xfrm>
        </p:spPr>
        <p:txBody>
          <a:bodyPr/>
          <a:lstStyle/>
          <a:p>
            <a:r>
              <a:rPr lang="en-CA" dirty="0" smtClean="0"/>
              <a:t>Experience has shown us what types of content maximizes engagement on each channel.</a:t>
            </a:r>
          </a:p>
          <a:p>
            <a:endParaRPr lang="en-CA"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605" y="2810354"/>
            <a:ext cx="374561" cy="374561"/>
          </a:xfrm>
          <a:prstGeom prst="rect">
            <a:avLst/>
          </a:prstGeom>
        </p:spPr>
      </p:pic>
      <p:pic>
        <p:nvPicPr>
          <p:cNvPr id="1026" name="Picture 2" descr="Image result for facebook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606" y="2318821"/>
            <a:ext cx="374561" cy="3745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315" y="3301887"/>
            <a:ext cx="376851" cy="37685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021166" y="2302144"/>
            <a:ext cx="4785391" cy="400110"/>
          </a:xfrm>
          <a:prstGeom prst="rect">
            <a:avLst/>
          </a:prstGeom>
        </p:spPr>
        <p:txBody>
          <a:bodyPr wrap="square">
            <a:spAutoFit/>
          </a:bodyPr>
          <a:lstStyle/>
          <a:p>
            <a:r>
              <a:rPr lang="en-CA" sz="2000" dirty="0" smtClean="0">
                <a:latin typeface="+mj-lt"/>
              </a:rPr>
              <a:t>Scientific </a:t>
            </a:r>
            <a:r>
              <a:rPr lang="en-CA" sz="2000" dirty="0">
                <a:latin typeface="+mj-lt"/>
              </a:rPr>
              <a:t>discoveries written in </a:t>
            </a:r>
            <a:r>
              <a:rPr lang="en-CA" sz="2000" dirty="0" smtClean="0">
                <a:latin typeface="+mj-lt"/>
              </a:rPr>
              <a:t>simple terms</a:t>
            </a:r>
            <a:endParaRPr lang="en-CA" sz="2000" dirty="0">
              <a:latin typeface="+mj-lt"/>
            </a:endParaRPr>
          </a:p>
        </p:txBody>
      </p:sp>
      <p:sp>
        <p:nvSpPr>
          <p:cNvPr id="8" name="Rectangle 7"/>
          <p:cNvSpPr/>
          <p:nvPr/>
        </p:nvSpPr>
        <p:spPr>
          <a:xfrm>
            <a:off x="1021166" y="2810354"/>
            <a:ext cx="6102463" cy="400110"/>
          </a:xfrm>
          <a:prstGeom prst="rect">
            <a:avLst/>
          </a:prstGeom>
        </p:spPr>
        <p:txBody>
          <a:bodyPr wrap="square">
            <a:spAutoFit/>
          </a:bodyPr>
          <a:lstStyle/>
          <a:p>
            <a:r>
              <a:rPr lang="en-CA" sz="2000" dirty="0">
                <a:latin typeface="+mj-lt"/>
              </a:rPr>
              <a:t>News &amp; announcements, particularly related to funding</a:t>
            </a:r>
          </a:p>
        </p:txBody>
      </p:sp>
      <p:sp>
        <p:nvSpPr>
          <p:cNvPr id="11" name="Rectangle 10"/>
          <p:cNvSpPr/>
          <p:nvPr/>
        </p:nvSpPr>
        <p:spPr>
          <a:xfrm>
            <a:off x="1021166" y="3307094"/>
            <a:ext cx="7117531" cy="400110"/>
          </a:xfrm>
          <a:prstGeom prst="rect">
            <a:avLst/>
          </a:prstGeom>
        </p:spPr>
        <p:txBody>
          <a:bodyPr wrap="square">
            <a:spAutoFit/>
          </a:bodyPr>
          <a:lstStyle/>
          <a:p>
            <a:r>
              <a:rPr lang="en-CA" sz="2000" dirty="0" smtClean="0">
                <a:latin typeface="+mj-lt"/>
              </a:rPr>
              <a:t>Corporate news, photos from events, tagging other organizations</a:t>
            </a:r>
            <a:endParaRPr lang="en-CA" sz="2000" dirty="0">
              <a:latin typeface="+mj-lt"/>
            </a:endParaRPr>
          </a:p>
        </p:txBody>
      </p:sp>
      <p:sp>
        <p:nvSpPr>
          <p:cNvPr id="12" name="Content Placeholder 2"/>
          <p:cNvSpPr txBox="1">
            <a:spLocks/>
          </p:cNvSpPr>
          <p:nvPr/>
        </p:nvSpPr>
        <p:spPr>
          <a:xfrm>
            <a:off x="409424" y="4116010"/>
            <a:ext cx="8610600" cy="1915674"/>
          </a:xfrm>
          <a:prstGeom prst="rect">
            <a:avLst/>
          </a:prstGeom>
        </p:spPr>
        <p:txBody>
          <a:bodyPr vert="horz" lIns="91440" tIns="45720" rIns="91440" bIns="45720" rtlCol="0">
            <a:normAutofit/>
          </a:bodyPr>
          <a:lstStyle>
            <a:lvl1pPr marL="228600" indent="-228600">
              <a:lnSpc>
                <a:spcPct val="90000"/>
              </a:lnSpc>
              <a:spcBef>
                <a:spcPts val="1000"/>
              </a:spcBef>
              <a:buClr>
                <a:srgbClr val="C00000"/>
              </a:buClr>
              <a:buFont typeface="Calibri" panose="020F0502020204030204" pitchFamily="34" charset="0"/>
              <a:buChar char="&gt;"/>
              <a:defRPr sz="2800" b="0">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Clr>
                <a:srgbClr val="C00000"/>
              </a:buClr>
              <a:buFont typeface="Calibri Light" panose="020F030202020403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CA" dirty="0" smtClean="0"/>
              <a:t>Elements that maximize engagement are the most time consuming!</a:t>
            </a:r>
          </a:p>
          <a:p>
            <a:pPr lvl="1"/>
            <a:r>
              <a:rPr lang="en-CA" dirty="0" smtClean="0"/>
              <a:t>Customization </a:t>
            </a:r>
            <a:r>
              <a:rPr lang="en-CA" dirty="0"/>
              <a:t>= maximum results </a:t>
            </a:r>
            <a:endParaRPr lang="en-CA" dirty="0" smtClean="0"/>
          </a:p>
          <a:p>
            <a:pPr lvl="1"/>
            <a:r>
              <a:rPr lang="en-CA" dirty="0" smtClean="0"/>
              <a:t>Knowing </a:t>
            </a:r>
            <a:r>
              <a:rPr lang="en-CA" dirty="0"/>
              <a:t>your audience (followers) </a:t>
            </a:r>
            <a:r>
              <a:rPr lang="en-CA" dirty="0" smtClean="0"/>
              <a:t>to </a:t>
            </a:r>
            <a:r>
              <a:rPr lang="en-CA" dirty="0"/>
              <a:t>target content and </a:t>
            </a:r>
            <a:r>
              <a:rPr lang="en-CA" dirty="0" smtClean="0"/>
              <a:t>ads</a:t>
            </a:r>
            <a:endParaRPr lang="en-CA" sz="1800" dirty="0"/>
          </a:p>
        </p:txBody>
      </p:sp>
      <p:sp>
        <p:nvSpPr>
          <p:cNvPr id="16" name="Content Placeholder 2"/>
          <p:cNvSpPr txBox="1">
            <a:spLocks/>
          </p:cNvSpPr>
          <p:nvPr/>
        </p:nvSpPr>
        <p:spPr>
          <a:xfrm>
            <a:off x="264866" y="5803085"/>
            <a:ext cx="8610600" cy="5191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C00000"/>
              </a:buClr>
              <a:buFont typeface="Calibri" panose="020F0502020204030204" pitchFamily="34" charset="0"/>
              <a:buChar char="&gt;"/>
              <a:defRPr sz="2800" b="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C00000"/>
              </a:buClr>
              <a:buFont typeface="Calibri Light" panose="020F030202020403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panose="020F0502020204030204" pitchFamily="34" charset="0"/>
              <a:buNone/>
            </a:pPr>
            <a:endParaRPr lang="en-CA" sz="1600" dirty="0"/>
          </a:p>
        </p:txBody>
      </p:sp>
    </p:spTree>
    <p:extLst>
      <p:ext uri="{BB962C8B-B14F-4D97-AF65-F5344CB8AC3E}">
        <p14:creationId xmlns:p14="http://schemas.microsoft.com/office/powerpoint/2010/main" val="3234585500"/>
      </p:ext>
    </p:extLst>
  </p:cSld>
  <p:clrMapOvr>
    <a:masterClrMapping/>
  </p:clrMapOvr>
  <p:transition>
    <p:fade/>
  </p:transition>
</p:sld>
</file>

<file path=ppt/theme/theme1.xml><?xml version="1.0" encoding="utf-8"?>
<a:theme xmlns:a="http://schemas.openxmlformats.org/drawingml/2006/main" name="1_Office Theme">
  <a:themeElements>
    <a:clrScheme name="CANARIE Custom 4">
      <a:dk1>
        <a:sysClr val="windowText" lastClr="000000"/>
      </a:dk1>
      <a:lt1>
        <a:sysClr val="window" lastClr="FFFFFF"/>
      </a:lt1>
      <a:dk2>
        <a:srgbClr val="44546A"/>
      </a:dk2>
      <a:lt2>
        <a:srgbClr val="E7E6E6"/>
      </a:lt2>
      <a:accent1>
        <a:srgbClr val="45325C"/>
      </a:accent1>
      <a:accent2>
        <a:srgbClr val="E56317"/>
      </a:accent2>
      <a:accent3>
        <a:srgbClr val="3A6E64"/>
      </a:accent3>
      <a:accent4>
        <a:srgbClr val="233F70"/>
      </a:accent4>
      <a:accent5>
        <a:srgbClr val="C00000"/>
      </a:accent5>
      <a:accent6>
        <a:srgbClr val="757070"/>
      </a:accent6>
      <a:hlink>
        <a:srgbClr val="1F3864"/>
      </a:hlink>
      <a:folHlink>
        <a:srgbClr val="2F5496"/>
      </a:folHlink>
    </a:clrScheme>
    <a:fontScheme name="Calibri / Calibri Light">
      <a:majorFont>
        <a:latin typeface="Calibri"/>
        <a:ea typeface=""/>
        <a:cs typeface=""/>
      </a:majorFont>
      <a:minorFont>
        <a:latin typeface="Calibri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3E4265C-EC69-4968-8B38-336E43C0CF2D}" vid="{A228D2F2-8295-46CC-A845-8795C949C5CB}"/>
    </a:ext>
  </a:extLst>
</a:theme>
</file>

<file path=ppt/theme/theme2.xml><?xml version="1.0" encoding="utf-8"?>
<a:theme xmlns:a="http://schemas.openxmlformats.org/drawingml/2006/main" name="26_Office Theme">
  <a:themeElements>
    <a:clrScheme name="CANARIE Custom 4">
      <a:dk1>
        <a:sysClr val="windowText" lastClr="000000"/>
      </a:dk1>
      <a:lt1>
        <a:sysClr val="window" lastClr="FFFFFF"/>
      </a:lt1>
      <a:dk2>
        <a:srgbClr val="44546A"/>
      </a:dk2>
      <a:lt2>
        <a:srgbClr val="E7E6E6"/>
      </a:lt2>
      <a:accent1>
        <a:srgbClr val="45325C"/>
      </a:accent1>
      <a:accent2>
        <a:srgbClr val="E56317"/>
      </a:accent2>
      <a:accent3>
        <a:srgbClr val="3A6E64"/>
      </a:accent3>
      <a:accent4>
        <a:srgbClr val="233F70"/>
      </a:accent4>
      <a:accent5>
        <a:srgbClr val="C00000"/>
      </a:accent5>
      <a:accent6>
        <a:srgbClr val="757070"/>
      </a:accent6>
      <a:hlink>
        <a:srgbClr val="1F3864"/>
      </a:hlink>
      <a:folHlink>
        <a:srgbClr val="2F5496"/>
      </a:folHlink>
    </a:clrScheme>
    <a:fontScheme name="Calibri / Calibri Light">
      <a:majorFont>
        <a:latin typeface="Calibri"/>
        <a:ea typeface=""/>
        <a:cs typeface=""/>
      </a:majorFont>
      <a:minorFont>
        <a:latin typeface="Calibri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C696DB99-DB26-4FBC-8483-40FD4C3C33BF}" vid="{BBAEC8BC-7ADC-4B39-8E81-B378B433949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833c888c-8685-4fc8-a8d8-dbccc705e524">375HZN6CS6Q7-214-598</_dlc_DocId>
    <_dlc_DocIdUrl xmlns="833c888c-8685-4fc8-a8d8-dbccc705e524">
      <Url>https://my.canarie.ca/dept/mrktcomm/_layouts/15/DocIdRedir.aspx?ID=375HZN6CS6Q7-214-598</Url>
      <Description>375HZN6CS6Q7-214-598</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AACF0376BEF774888BFA42CE624F312" ma:contentTypeVersion="0" ma:contentTypeDescription="Create a new document." ma:contentTypeScope="" ma:versionID="84796bd6e99dfae569432f6e5f8cb669">
  <xsd:schema xmlns:xsd="http://www.w3.org/2001/XMLSchema" xmlns:xs="http://www.w3.org/2001/XMLSchema" xmlns:p="http://schemas.microsoft.com/office/2006/metadata/properties" xmlns:ns2="833c888c-8685-4fc8-a8d8-dbccc705e524" targetNamespace="http://schemas.microsoft.com/office/2006/metadata/properties" ma:root="true" ma:fieldsID="b9a5740220cbd849bee092b154a1ca33" ns2:_="">
    <xsd:import namespace="833c888c-8685-4fc8-a8d8-dbccc705e524"/>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c888c-8685-4fc8-a8d8-dbccc705e52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CA4575C6-CEB4-4161-8B58-B87DA37C50E3}">
  <ds:schemaRefs>
    <ds:schemaRef ds:uri="http://purl.org/dc/elements/1.1/"/>
    <ds:schemaRef ds:uri="http://schemas.microsoft.com/office/infopath/2007/PartnerControls"/>
    <ds:schemaRef ds:uri="http://purl.org/dc/dcmitype/"/>
    <ds:schemaRef ds:uri="http://www.w3.org/XML/1998/namespace"/>
    <ds:schemaRef ds:uri="http://purl.org/dc/terms/"/>
    <ds:schemaRef ds:uri="http://schemas.openxmlformats.org/package/2006/metadata/core-properties"/>
    <ds:schemaRef ds:uri="http://schemas.microsoft.com/office/2006/documentManagement/types"/>
    <ds:schemaRef ds:uri="833c888c-8685-4fc8-a8d8-dbccc705e524"/>
    <ds:schemaRef ds:uri="http://schemas.microsoft.com/office/2006/metadata/properties"/>
  </ds:schemaRefs>
</ds:datastoreItem>
</file>

<file path=customXml/itemProps2.xml><?xml version="1.0" encoding="utf-8"?>
<ds:datastoreItem xmlns:ds="http://schemas.openxmlformats.org/officeDocument/2006/customXml" ds:itemID="{AA6F5B66-FEE8-481C-B2C9-4C6E8C2EF659}">
  <ds:schemaRefs>
    <ds:schemaRef ds:uri="http://schemas.microsoft.com/sharepoint/v3/contenttype/forms"/>
  </ds:schemaRefs>
</ds:datastoreItem>
</file>

<file path=customXml/itemProps3.xml><?xml version="1.0" encoding="utf-8"?>
<ds:datastoreItem xmlns:ds="http://schemas.openxmlformats.org/officeDocument/2006/customXml" ds:itemID="{DDE7BCA0-BDFA-4210-8AA0-6B2A710AF0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c888c-8685-4fc8-a8d8-dbccc705e5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51F50E1A-C623-4D62-AA45-1F49154C107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CANARIE Standard PPT Template</Template>
  <TotalTime>294</TotalTime>
  <Words>779</Words>
  <Application>Microsoft Office PowerPoint</Application>
  <PresentationFormat>On-screen Show (4:3)</PresentationFormat>
  <Paragraphs>93</Paragraphs>
  <Slides>9</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Calibri Light</vt:lpstr>
      <vt:lpstr>Gill Sans MT</vt:lpstr>
      <vt:lpstr>1_Office Theme</vt:lpstr>
      <vt:lpstr>26_Office Theme</vt:lpstr>
      <vt:lpstr>Global PR Meeting Marketing Metrics </vt:lpstr>
      <vt:lpstr>Over the last fiscal year…</vt:lpstr>
      <vt:lpstr>Metrics:  Website Visitors</vt:lpstr>
      <vt:lpstr>Metrics: Cumulative Video Views on YouTube </vt:lpstr>
      <vt:lpstr>Metrics: Cumulative Corporate Email Subscribers</vt:lpstr>
      <vt:lpstr>Metrics: Social Media Followers</vt:lpstr>
      <vt:lpstr>How do we use social media to interact, engage, and notify our followers?</vt:lpstr>
      <vt:lpstr>Metrics: Social Media Engagement</vt:lpstr>
      <vt:lpstr>Observations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CANARIE Template</dc:title>
  <dc:creator>Kathryn Anthonisen</dc:creator>
  <cp:lastModifiedBy>Kathryn Anthonisen</cp:lastModifiedBy>
  <cp:revision>8</cp:revision>
  <cp:lastPrinted>2015-03-12T20:01:27Z</cp:lastPrinted>
  <dcterms:created xsi:type="dcterms:W3CDTF">2019-06-10T15:00:32Z</dcterms:created>
  <dcterms:modified xsi:type="dcterms:W3CDTF">2019-06-11T15:37:31Z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8b4c2c01-82bd-4bd4-b9d3-c74ef200730e</vt:lpwstr>
  </property>
  <property fmtid="{D5CDD505-2E9C-101B-9397-08002B2CF9AE}" pid="3" name="ContentTypeId">
    <vt:lpwstr>0x0101002AACF0376BEF774888BFA42CE624F312</vt:lpwstr>
  </property>
  <property fmtid="{D5CDD505-2E9C-101B-9397-08002B2CF9AE}" pid="4" name="TaxKeyword">
    <vt:lpwstr/>
  </property>
  <property fmtid="{D5CDD505-2E9C-101B-9397-08002B2CF9AE}" pid="5" name="Project">
    <vt:lpwstr/>
  </property>
  <property fmtid="{D5CDD505-2E9C-101B-9397-08002B2CF9AE}" pid="6" name="Service1">
    <vt:lpwstr/>
  </property>
  <property fmtid="{D5CDD505-2E9C-101B-9397-08002B2CF9AE}" pid="7" name="Collaboration">
    <vt:lpwstr/>
  </property>
</Properties>
</file>