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ple Sokartara" initials="DS" lastIdx="1" clrIdx="0">
    <p:extLst>
      <p:ext uri="{19B8F6BF-5375-455C-9EA6-DF929625EA0E}">
        <p15:presenceInfo xmlns:p15="http://schemas.microsoft.com/office/powerpoint/2012/main" userId="S::dimple.sokartara@geant.org::9079b833-296c-4286-b45a-4e7735557c5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/>
    <p:restoredTop sz="81320"/>
  </p:normalViewPr>
  <p:slideViewPr>
    <p:cSldViewPr snapToGrid="0" snapToObjects="1">
      <p:cViewPr varScale="1">
        <p:scale>
          <a:sx n="99" d="100"/>
          <a:sy n="99" d="100"/>
        </p:scale>
        <p:origin x="10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3083C-CB0E-1241-A630-E5E55C08591A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6C627-76F7-7A41-A979-5DD3C1471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06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Average results:</a:t>
            </a:r>
          </a:p>
          <a:p>
            <a:endParaRPr lang="en-US" dirty="0"/>
          </a:p>
          <a:p>
            <a:r>
              <a:rPr lang="en-US" dirty="0"/>
              <a:t>Twitter impressions: 40-45K</a:t>
            </a:r>
          </a:p>
          <a:p>
            <a:r>
              <a:rPr lang="en-US" dirty="0"/>
              <a:t>Facebook post reach: 5K</a:t>
            </a:r>
          </a:p>
          <a:p>
            <a:r>
              <a:rPr lang="en-US" dirty="0"/>
              <a:t>LinkedIn impressions: 5K</a:t>
            </a:r>
          </a:p>
          <a:p>
            <a:r>
              <a:rPr lang="en-US" dirty="0" err="1"/>
              <a:t>PeaR</a:t>
            </a:r>
            <a:r>
              <a:rPr lang="en-US" dirty="0"/>
              <a:t>: 50-60</a:t>
            </a:r>
          </a:p>
          <a:p>
            <a:r>
              <a:rPr lang="en-US" dirty="0"/>
              <a:t>GÉANT Community Blog pageviews: 4-5K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F6C627-76F7-7A41-A979-5DD3C14714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65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Average results:</a:t>
            </a:r>
          </a:p>
          <a:p>
            <a:endParaRPr lang="en-US" dirty="0"/>
          </a:p>
          <a:p>
            <a:r>
              <a:rPr lang="en-US" dirty="0"/>
              <a:t>Twitter impressions: 40-45K</a:t>
            </a:r>
          </a:p>
          <a:p>
            <a:r>
              <a:rPr lang="en-US" dirty="0"/>
              <a:t>Facebook post reach: 5K</a:t>
            </a:r>
          </a:p>
          <a:p>
            <a:r>
              <a:rPr lang="en-US" dirty="0"/>
              <a:t>LinkedIn impressions: 5K</a:t>
            </a:r>
          </a:p>
          <a:p>
            <a:r>
              <a:rPr lang="en-US" dirty="0" err="1"/>
              <a:t>PeaR</a:t>
            </a:r>
            <a:r>
              <a:rPr lang="en-US" dirty="0"/>
              <a:t>: 50-60</a:t>
            </a:r>
          </a:p>
          <a:p>
            <a:r>
              <a:rPr lang="en-US" dirty="0"/>
              <a:t>GÉANT Community Blog pageviews: 4-5K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F6C627-76F7-7A41-A979-5DD3C14714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4DD74-A496-264C-97B8-2D08C0617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D961C3-0398-D64D-8ABB-3E21BC156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AF50E-C1ED-FB4A-961C-5A3A0AAE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1683A-1C70-A149-95DB-959E94E4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C4404-13D1-B247-B564-313CA2DE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9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8FB95-A032-4F40-B4DA-A7EAE2B7A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805BCA-79D6-B245-9E4B-C36019AFF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022EE-6732-3B47-AF37-FDCFE1ED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6576F-F345-2C48-A371-AFF3B4B5A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933C5-E0D9-8C46-860F-2CBAF071D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9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507776-EA65-7B41-9C74-DC4F459E7F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EF4F7-5FF6-314F-A7D0-010448A49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571A3-EFE2-B547-81BA-7095D0D3B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7D76F-5D00-DE46-9704-18CDFE3F9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1B982-C47F-D743-8E4B-7272A6D5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E1680-5213-C943-A4BE-9F1AAD2C8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3CC53-47E6-FC4F-941D-307B27FFE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FCCEA-D886-BE48-8EF1-9996DF7A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5AE3E-F7FC-7345-A32D-17E157715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C12E2-8110-4C48-B56F-06489944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1978C-ACF9-F441-B1C0-BBE40A7B3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D9FAF-8D31-5744-B26E-9F43DCD94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1161A-44F6-884B-AEE9-0554D741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11B9E-0240-864E-A71D-4494CE5F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7DEAE-9D1E-2C44-8F5B-45E423D6A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9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E3B19-F622-6A49-AE10-874E95B5A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D8CE4-9CA0-0D46-B494-82A5DCC57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5777F-D05D-AA4B-9F73-A14C6DFFF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95144-91D7-9446-B44D-91E54892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A3B5E-FC41-134B-8C08-A59044250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AB312-308B-144C-8C15-791FC8F4E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FEAC7-701D-4A4F-88AD-AF632D8D5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9B0FA-B168-2644-AC20-42C30127A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2F9E9-5542-E04E-A6A7-D5B37BFA4A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DB9D9A-39E8-AC4F-940A-AAA05546F6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A459FD-DB39-E640-9BAC-492684409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46D85D-E18E-4447-845C-AA72B03AA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5255EB-05EA-274C-8A57-B650F619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4CCFE5-6C0B-634B-95FD-39F252B43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8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537C6-E803-9046-9A1C-8F7935F46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AA27CC-4C74-3047-BBC2-11AC5624C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72F33-558D-5242-B6A5-AC40E725D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899FA-7C70-3144-9CB9-5D16A92D0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7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6CE389-4CDE-4C4F-8401-826FD40DB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F33671-F4C2-BF43-B324-CE0E37D2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772CC-7FE4-5B4D-B7B4-BB42452AB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2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435D9-ADA4-4942-93BA-27B398C3A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D752B-3C85-364B-97C7-21532F620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CA033E-C2FD-4C4B-BEF3-282F1D6BB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02E1C-A34D-2D40-A6B1-31BCE6271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DCAA4-9B2A-4240-BB43-F5644E191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9E68E-8424-094B-A7B1-E5F62EC9E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7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A69E2-6C29-8249-B4A2-E8556806B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A1C301-BABB-2E4A-9899-294B40A2E7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89A739-6289-F742-A83E-380F333A0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074B7D-B97F-EA42-8656-CB2B4C29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9DCE3-195D-7C41-9425-81A992960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B68C5-F3FF-3B4D-BEA4-A39B9A96D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0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21CA6B-C78D-A945-8257-E35A4078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82569-060F-8E44-9FAE-3E3F2C87F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0CADE-F25A-D841-83DC-48FFDD8AF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EC7A5-0C93-5747-85FA-A5449A991C72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84EBA-C5BB-4D47-8217-F39B3663E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AE38F-170A-D741-9234-FA28F7A18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62C9C-7E8C-544A-88A9-286852175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2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231787-F237-0848-8F4E-EBE8F4367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US" sz="4700">
                <a:solidFill>
                  <a:srgbClr val="FFFFFF"/>
                </a:solidFill>
              </a:rPr>
              <a:t>#GEANTwomeninSTEM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EA95D4-30A5-4947-876E-C72859C33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Campaign results</a:t>
            </a:r>
          </a:p>
        </p:txBody>
      </p:sp>
    </p:spTree>
    <p:extLst>
      <p:ext uri="{BB962C8B-B14F-4D97-AF65-F5344CB8AC3E}">
        <p14:creationId xmlns:p14="http://schemas.microsoft.com/office/powerpoint/2010/main" val="3689949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Claudia Battista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349" y="1286304"/>
            <a:ext cx="2514978" cy="428539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3,720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42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823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66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401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19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2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2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64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33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24 sec.</a:t>
            </a:r>
          </a:p>
        </p:txBody>
      </p:sp>
    </p:spTree>
    <p:extLst>
      <p:ext uri="{BB962C8B-B14F-4D97-AF65-F5344CB8AC3E}">
        <p14:creationId xmlns:p14="http://schemas.microsoft.com/office/powerpoint/2010/main" val="355907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Ann Harding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349" y="1293484"/>
            <a:ext cx="2514978" cy="427103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7,008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44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280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473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117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905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37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52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8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8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83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39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22 sec.</a:t>
            </a:r>
          </a:p>
        </p:txBody>
      </p:sp>
    </p:spTree>
    <p:extLst>
      <p:ext uri="{BB962C8B-B14F-4D97-AF65-F5344CB8AC3E}">
        <p14:creationId xmlns:p14="http://schemas.microsoft.com/office/powerpoint/2010/main" val="1391496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Femke</a:t>
            </a: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Morsch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349" y="1322983"/>
            <a:ext cx="2514978" cy="421203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4,341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21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96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292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25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506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25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4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4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183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86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38 sec.</a:t>
            </a:r>
          </a:p>
        </p:txBody>
      </p:sp>
    </p:spTree>
    <p:extLst>
      <p:ext uri="{BB962C8B-B14F-4D97-AF65-F5344CB8AC3E}">
        <p14:creationId xmlns:p14="http://schemas.microsoft.com/office/powerpoint/2010/main" val="519672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Hannah Short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071" y="1322983"/>
            <a:ext cx="2451533" cy="421203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3,414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17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94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377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58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500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24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7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7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152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73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29 sec.</a:t>
            </a:r>
          </a:p>
        </p:txBody>
      </p:sp>
    </p:spTree>
    <p:extLst>
      <p:ext uri="{BB962C8B-B14F-4D97-AF65-F5344CB8AC3E}">
        <p14:creationId xmlns:p14="http://schemas.microsoft.com/office/powerpoint/2010/main" val="2005169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Esmeralda Pires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545" y="1322983"/>
            <a:ext cx="2420584" cy="421203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2,623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8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43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1,095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1,532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375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21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9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9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358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162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32 sec.</a:t>
            </a:r>
          </a:p>
        </p:txBody>
      </p:sp>
    </p:spTree>
    <p:extLst>
      <p:ext uri="{BB962C8B-B14F-4D97-AF65-F5344CB8AC3E}">
        <p14:creationId xmlns:p14="http://schemas.microsoft.com/office/powerpoint/2010/main" val="193374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Irina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Mikhailava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545" y="1429501"/>
            <a:ext cx="2420584" cy="399899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2,427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6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47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372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41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371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11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3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3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212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95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21 sec.</a:t>
            </a:r>
          </a:p>
        </p:txBody>
      </p:sp>
    </p:spTree>
    <p:extLst>
      <p:ext uri="{BB962C8B-B14F-4D97-AF65-F5344CB8AC3E}">
        <p14:creationId xmlns:p14="http://schemas.microsoft.com/office/powerpoint/2010/main" val="495989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International Women’s Day</a:t>
            </a:r>
            <a:b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collage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919" y="1299479"/>
            <a:ext cx="2499514" cy="425904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4,837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14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138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1,178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290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1,389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55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85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n/a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/</a:t>
            </a:r>
            <a:r>
              <a:rPr lang="en-US" sz="1400" b="1" dirty="0" err="1">
                <a:solidFill>
                  <a:schemeClr val="accent5"/>
                </a:solidFill>
              </a:rPr>
              <a:t>geantwomeninstem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144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60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47 sec.</a:t>
            </a:r>
          </a:p>
        </p:txBody>
      </p:sp>
    </p:spTree>
    <p:extLst>
      <p:ext uri="{BB962C8B-B14F-4D97-AF65-F5344CB8AC3E}">
        <p14:creationId xmlns:p14="http://schemas.microsoft.com/office/powerpoint/2010/main" val="3794921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International Women’s Day</a:t>
            </a:r>
            <a:b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gif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919" y="1356962"/>
            <a:ext cx="2499514" cy="414407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Impressions: 3,479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Gif views: 197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Engagements: 31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n/a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n/a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n/a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342900" indent="-285750"/>
            <a:r>
              <a:rPr lang="en-US" sz="1400" dirty="0">
                <a:solidFill>
                  <a:schemeClr val="accent5"/>
                </a:solidFill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694006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Anne-Hélène Turpin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897" y="1356962"/>
            <a:ext cx="2461558" cy="414407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2,383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6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25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207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19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280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7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2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2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232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106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51 sec.</a:t>
            </a:r>
          </a:p>
        </p:txBody>
      </p:sp>
    </p:spTree>
    <p:extLst>
      <p:ext uri="{BB962C8B-B14F-4D97-AF65-F5344CB8AC3E}">
        <p14:creationId xmlns:p14="http://schemas.microsoft.com/office/powerpoint/2010/main" val="3513815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Nana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Manukyan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445" y="1356962"/>
            <a:ext cx="2412462" cy="414407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2,815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1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27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329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38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377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10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2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2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269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128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46 sec.</a:t>
            </a:r>
          </a:p>
        </p:txBody>
      </p:sp>
    </p:spTree>
    <p:extLst>
      <p:ext uri="{BB962C8B-B14F-4D97-AF65-F5344CB8AC3E}">
        <p14:creationId xmlns:p14="http://schemas.microsoft.com/office/powerpoint/2010/main" val="326692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231787-F237-0848-8F4E-EBE8F4367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0002" y="1167025"/>
            <a:ext cx="6101264" cy="682079"/>
          </a:xfrm>
        </p:spPr>
        <p:txBody>
          <a:bodyPr>
            <a:normAutofit fontScale="90000"/>
          </a:bodyPr>
          <a:lstStyle/>
          <a:p>
            <a:r>
              <a:rPr lang="en-US" sz="4700" dirty="0">
                <a:solidFill>
                  <a:srgbClr val="FFFFFF"/>
                </a:solidFill>
              </a:rPr>
              <a:t>Total campaign results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1A983-02CF-4242-B2F8-2AD6B1490A9B}"/>
              </a:ext>
            </a:extLst>
          </p:cNvPr>
          <p:cNvSpPr/>
          <p:nvPr/>
        </p:nvSpPr>
        <p:spPr>
          <a:xfrm>
            <a:off x="3048000" y="197976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/>
            <a:r>
              <a:rPr lang="en-US" b="1" dirty="0">
                <a:solidFill>
                  <a:schemeClr val="bg1"/>
                </a:solidFill>
              </a:rPr>
              <a:t>Twitter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Impressions: 69,829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Gif views: 629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Link clicks: 201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Engagement: 1,462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AC2A14-C069-A447-9AA0-76FB161F7DC4}"/>
              </a:ext>
            </a:extLst>
          </p:cNvPr>
          <p:cNvSpPr/>
          <p:nvPr/>
        </p:nvSpPr>
        <p:spPr>
          <a:xfrm>
            <a:off x="3048000" y="354511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/>
            <a:r>
              <a:rPr lang="en-US" b="1" dirty="0">
                <a:solidFill>
                  <a:schemeClr val="bg1"/>
                </a:solidFill>
              </a:rPr>
              <a:t>Facebook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Reach: 11,273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Gif views: 376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Link clicks: 171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Engagement: 3,242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12E875-44EB-DA45-BFAA-F613401BC2FA}"/>
              </a:ext>
            </a:extLst>
          </p:cNvPr>
          <p:cNvSpPr/>
          <p:nvPr/>
        </p:nvSpPr>
        <p:spPr>
          <a:xfrm>
            <a:off x="5546785" y="197976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/>
            <a:r>
              <a:rPr lang="en-US" b="1" dirty="0">
                <a:solidFill>
                  <a:schemeClr val="bg1"/>
                </a:solidFill>
              </a:rPr>
              <a:t>LinkedIn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Impressions: 9,203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Gif views: 353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Link clicks: 224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Engagement: 400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75D6CF-5D94-0E4D-9582-B05B62ED8345}"/>
              </a:ext>
            </a:extLst>
          </p:cNvPr>
          <p:cNvSpPr/>
          <p:nvPr/>
        </p:nvSpPr>
        <p:spPr>
          <a:xfrm>
            <a:off x="5546785" y="354942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/>
            <a:r>
              <a:rPr lang="en-US" b="1" dirty="0" err="1">
                <a:solidFill>
                  <a:schemeClr val="bg1"/>
                </a:solidFill>
              </a:rPr>
              <a:t>PeaR</a:t>
            </a:r>
            <a:endParaRPr lang="en-US" b="1" dirty="0">
              <a:solidFill>
                <a:schemeClr val="bg1"/>
              </a:solidFill>
            </a:endParaRP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Clicks: 134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Unique clicks: 127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C894F9-DC68-464C-A8E4-A23A5EAA1B10}"/>
              </a:ext>
            </a:extLst>
          </p:cNvPr>
          <p:cNvSpPr/>
          <p:nvPr/>
        </p:nvSpPr>
        <p:spPr>
          <a:xfrm>
            <a:off x="5546785" y="45650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/>
            <a:r>
              <a:rPr lang="en-US" b="1" dirty="0">
                <a:solidFill>
                  <a:schemeClr val="bg1"/>
                </a:solidFill>
              </a:rPr>
              <a:t>GÉANT Community Blog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Page views: 2,813</a:t>
            </a:r>
          </a:p>
          <a:p>
            <a:pPr marL="40005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Unique clicks: 1,304</a:t>
            </a:r>
          </a:p>
        </p:txBody>
      </p:sp>
    </p:spTree>
    <p:extLst>
      <p:ext uri="{BB962C8B-B14F-4D97-AF65-F5344CB8AC3E}">
        <p14:creationId xmlns:p14="http://schemas.microsoft.com/office/powerpoint/2010/main" val="1703796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Sabrina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Tomassini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445" y="1384356"/>
            <a:ext cx="2412462" cy="408928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2,677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47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1,081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25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76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416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10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4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4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141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68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24 sec.</a:t>
            </a:r>
          </a:p>
        </p:txBody>
      </p:sp>
    </p:spTree>
    <p:extLst>
      <p:ext uri="{BB962C8B-B14F-4D97-AF65-F5344CB8AC3E}">
        <p14:creationId xmlns:p14="http://schemas.microsoft.com/office/powerpoint/2010/main" val="2718380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Nicole Harris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202" y="1384356"/>
            <a:ext cx="2338947" cy="4089285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2,718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34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392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105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308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6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13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13</a:t>
            </a:r>
          </a:p>
          <a:p>
            <a:pPr marL="57150" indent="0"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91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42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1m16s</a:t>
            </a:r>
          </a:p>
        </p:txBody>
      </p:sp>
    </p:spTree>
    <p:extLst>
      <p:ext uri="{BB962C8B-B14F-4D97-AF65-F5344CB8AC3E}">
        <p14:creationId xmlns:p14="http://schemas.microsoft.com/office/powerpoint/2010/main" val="3604059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231787-F237-0848-8F4E-EBE8F4367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0002" y="1167025"/>
            <a:ext cx="6101264" cy="682079"/>
          </a:xfrm>
        </p:spPr>
        <p:txBody>
          <a:bodyPr>
            <a:normAutofit fontScale="90000"/>
          </a:bodyPr>
          <a:lstStyle/>
          <a:p>
            <a:r>
              <a:rPr lang="en-US" sz="4700" dirty="0">
                <a:solidFill>
                  <a:srgbClr val="FFFFFF"/>
                </a:solidFill>
              </a:rPr>
              <a:t>Lessons learned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1A983-02CF-4242-B2F8-2AD6B1490A9B}"/>
              </a:ext>
            </a:extLst>
          </p:cNvPr>
          <p:cNvSpPr/>
          <p:nvPr/>
        </p:nvSpPr>
        <p:spPr>
          <a:xfrm>
            <a:off x="3088695" y="2423574"/>
            <a:ext cx="56838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Timing: times of the day matter</a:t>
            </a:r>
          </a:p>
          <a:p>
            <a:pPr marL="34290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Relevance: post on day/event</a:t>
            </a:r>
          </a:p>
          <a:p>
            <a:pPr marL="34290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Recognition: posts containing familiar faces or ‘influencers’ even</a:t>
            </a:r>
          </a:p>
          <a:p>
            <a:pPr marL="34290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Provocation: texts containing ‘shocking’ or ‘provoking’ content attract more</a:t>
            </a:r>
          </a:p>
        </p:txBody>
      </p:sp>
    </p:spTree>
    <p:extLst>
      <p:ext uri="{BB962C8B-B14F-4D97-AF65-F5344CB8AC3E}">
        <p14:creationId xmlns:p14="http://schemas.microsoft.com/office/powerpoint/2010/main" val="1408861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</a:t>
            </a:r>
            <a:r>
              <a:rPr lang="en-US" sz="3400" kern="1200" baseline="300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</a:t>
            </a: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post: 11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feb</a:t>
            </a: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- Girls and Women in Science Day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139" y="1240334"/>
            <a:ext cx="2779605" cy="437733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575442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5,565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Gif views: 432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89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704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Gif views: 179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80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1,172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Gif views: 353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31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669547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30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29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93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45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24 sec.</a:t>
            </a:r>
          </a:p>
        </p:txBody>
      </p:sp>
    </p:spTree>
    <p:extLst>
      <p:ext uri="{BB962C8B-B14F-4D97-AF65-F5344CB8AC3E}">
        <p14:creationId xmlns:p14="http://schemas.microsoft.com/office/powerpoint/2010/main" val="141483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Barbara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Monticini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67" y="1240334"/>
            <a:ext cx="2562748" cy="437733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3,215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51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875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91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474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22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9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5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119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48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1m3s</a:t>
            </a:r>
          </a:p>
        </p:txBody>
      </p:sp>
    </p:spTree>
    <p:extLst>
      <p:ext uri="{BB962C8B-B14F-4D97-AF65-F5344CB8AC3E}">
        <p14:creationId xmlns:p14="http://schemas.microsoft.com/office/powerpoint/2010/main" val="1773536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Heather Flanagan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67" y="1272948"/>
            <a:ext cx="2562748" cy="431210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4,231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25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170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918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230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420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16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4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4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236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115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50 sec.</a:t>
            </a:r>
          </a:p>
        </p:txBody>
      </p:sp>
    </p:spTree>
    <p:extLst>
      <p:ext uri="{BB962C8B-B14F-4D97-AF65-F5344CB8AC3E}">
        <p14:creationId xmlns:p14="http://schemas.microsoft.com/office/powerpoint/2010/main" val="2436390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Licia</a:t>
            </a: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Florio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772" y="1272948"/>
            <a:ext cx="2474338" cy="431210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4,073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7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76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624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69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386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26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10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10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104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46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44 sec.</a:t>
            </a:r>
          </a:p>
        </p:txBody>
      </p:sp>
    </p:spTree>
    <p:extLst>
      <p:ext uri="{BB962C8B-B14F-4D97-AF65-F5344CB8AC3E}">
        <p14:creationId xmlns:p14="http://schemas.microsoft.com/office/powerpoint/2010/main" val="1713933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Maja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Wolniewicz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919" y="1244009"/>
            <a:ext cx="2583839" cy="436998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3,033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49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483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5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46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216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3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5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5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70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37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18 sec.</a:t>
            </a:r>
          </a:p>
        </p:txBody>
      </p:sp>
    </p:spTree>
    <p:extLst>
      <p:ext uri="{BB962C8B-B14F-4D97-AF65-F5344CB8AC3E}">
        <p14:creationId xmlns:p14="http://schemas.microsoft.com/office/powerpoint/2010/main" val="3214825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Laura </a:t>
            </a:r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Durnford</a:t>
            </a:r>
            <a:endParaRPr lang="en-US" sz="3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919" y="1286304"/>
            <a:ext cx="2583839" cy="428539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2,842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9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49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638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47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325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437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10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22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6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6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169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83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14 sec.</a:t>
            </a:r>
          </a:p>
        </p:txBody>
      </p:sp>
    </p:spTree>
    <p:extLst>
      <p:ext uri="{BB962C8B-B14F-4D97-AF65-F5344CB8AC3E}">
        <p14:creationId xmlns:p14="http://schemas.microsoft.com/office/powerpoint/2010/main" val="435048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1E78F-7F50-2E49-B557-107815F95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Jule</a:t>
            </a:r>
            <a:r>
              <a:rPr lang="en-US" sz="3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Ziegler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BA1051-3BBA-B842-B1AE-05C7C6BF3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199" y="1286304"/>
            <a:ext cx="2539279" cy="428539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C684591-46BC-DB4F-B287-E9FD1C8B5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105" y="2257006"/>
            <a:ext cx="2739344" cy="4023024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Twitter		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Impressions: 4,428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Link clicks: 8</a:t>
            </a:r>
          </a:p>
          <a:p>
            <a:pPr marL="285750"/>
            <a:r>
              <a:rPr lang="en-US" sz="2000" dirty="0">
                <a:solidFill>
                  <a:schemeClr val="accent5"/>
                </a:solidFill>
              </a:rPr>
              <a:t>Engagements: 74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Facebook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Reach: 412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4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34</a:t>
            </a:r>
          </a:p>
          <a:p>
            <a:pPr marL="57150" indent="0">
              <a:buNone/>
            </a:pPr>
            <a:endParaRPr lang="en-US" sz="2000" b="1" dirty="0">
              <a:solidFill>
                <a:schemeClr val="accent5"/>
              </a:solidFill>
            </a:endParaRPr>
          </a:p>
          <a:p>
            <a:pPr marL="57150" indent="0">
              <a:buNone/>
            </a:pPr>
            <a:r>
              <a:rPr lang="en-US" sz="2000" b="1" dirty="0">
                <a:solidFill>
                  <a:schemeClr val="accent5"/>
                </a:solidFill>
              </a:rPr>
              <a:t>LinkedIn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Impressions: 270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Link clicks: 6</a:t>
            </a:r>
          </a:p>
          <a:p>
            <a:pPr marL="400050" indent="-342900"/>
            <a:r>
              <a:rPr lang="en-US" sz="2000" dirty="0">
                <a:solidFill>
                  <a:schemeClr val="accent5"/>
                </a:solidFill>
              </a:rPr>
              <a:t>Engagement: 10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46CDBFB1-7CB1-8742-991A-A183D7C80862}"/>
              </a:ext>
            </a:extLst>
          </p:cNvPr>
          <p:cNvSpPr txBox="1">
            <a:spLocks/>
          </p:cNvSpPr>
          <p:nvPr/>
        </p:nvSpPr>
        <p:spPr>
          <a:xfrm>
            <a:off x="8833449" y="2713009"/>
            <a:ext cx="2846907" cy="3111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 err="1">
                <a:solidFill>
                  <a:schemeClr val="accent5"/>
                </a:solidFill>
              </a:rPr>
              <a:t>PeaR</a:t>
            </a:r>
            <a:r>
              <a:rPr lang="en-US" sz="1400" b="1" dirty="0">
                <a:solidFill>
                  <a:schemeClr val="accent5"/>
                </a:solidFill>
              </a:rPr>
              <a:t> Newsletter	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Clicks: 16</a:t>
            </a:r>
          </a:p>
          <a:p>
            <a:pPr marL="285750"/>
            <a:r>
              <a:rPr lang="en-US" sz="1400" dirty="0">
                <a:solidFill>
                  <a:schemeClr val="accent5"/>
                </a:solidFill>
              </a:rPr>
              <a:t>Unique clicks: 14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1400" b="1" dirty="0">
              <a:solidFill>
                <a:schemeClr val="accent5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accent5"/>
                </a:solidFill>
              </a:rPr>
              <a:t>GÉANT Community Blog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Pageviews: 93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Unique pageviews: 38</a:t>
            </a:r>
          </a:p>
          <a:p>
            <a:pPr marL="400050" indent="-342900"/>
            <a:r>
              <a:rPr lang="en-US" sz="1400" dirty="0">
                <a:solidFill>
                  <a:schemeClr val="accent5"/>
                </a:solidFill>
              </a:rPr>
              <a:t>Average time on page: 49 sec.</a:t>
            </a:r>
          </a:p>
        </p:txBody>
      </p:sp>
    </p:spTree>
    <p:extLst>
      <p:ext uri="{BB962C8B-B14F-4D97-AF65-F5344CB8AC3E}">
        <p14:creationId xmlns:p14="http://schemas.microsoft.com/office/powerpoint/2010/main" val="568902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271</Words>
  <Application>Microsoft Macintosh PowerPoint</Application>
  <PresentationFormat>Widescreen</PresentationFormat>
  <Paragraphs>475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#GEANTwomeninSTEM</vt:lpstr>
      <vt:lpstr>Total campaign results</vt:lpstr>
      <vt:lpstr>1st post: 11 feb - Girls and Women in Science Day</vt:lpstr>
      <vt:lpstr>Barbara Monticini</vt:lpstr>
      <vt:lpstr>Heather Flanagan</vt:lpstr>
      <vt:lpstr>Licia Florio</vt:lpstr>
      <vt:lpstr>Maja Wolniewicz</vt:lpstr>
      <vt:lpstr>Laura Durnford</vt:lpstr>
      <vt:lpstr>Jule Ziegler</vt:lpstr>
      <vt:lpstr>Claudia Battista</vt:lpstr>
      <vt:lpstr>Ann Harding</vt:lpstr>
      <vt:lpstr>Femke Morsch</vt:lpstr>
      <vt:lpstr>Hannah Short</vt:lpstr>
      <vt:lpstr>Esmeralda Pires</vt:lpstr>
      <vt:lpstr>Irina Mikhailava</vt:lpstr>
      <vt:lpstr>International Women’s Day collage</vt:lpstr>
      <vt:lpstr>International Women’s Day gif</vt:lpstr>
      <vt:lpstr>Anne-Hélène Turpin</vt:lpstr>
      <vt:lpstr>Nana Manukyan</vt:lpstr>
      <vt:lpstr>Sabrina Tomassini</vt:lpstr>
      <vt:lpstr>Nicole Harris</vt:lpstr>
      <vt:lpstr>Lessons learned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#GEANTwomeninSTEM</dc:title>
  <dc:creator>Dimple Sokartara</dc:creator>
  <cp:lastModifiedBy>Dimple Sokartara</cp:lastModifiedBy>
  <cp:revision>24</cp:revision>
  <dcterms:created xsi:type="dcterms:W3CDTF">2019-03-27T12:16:03Z</dcterms:created>
  <dcterms:modified xsi:type="dcterms:W3CDTF">2019-06-12T13:49:26Z</dcterms:modified>
</cp:coreProperties>
</file>