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mple Sokartara" initials="DS" lastIdx="1" clrIdx="0">
    <p:extLst>
      <p:ext uri="{19B8F6BF-5375-455C-9EA6-DF929625EA0E}">
        <p15:presenceInfo xmlns:p15="http://schemas.microsoft.com/office/powerpoint/2012/main" userId="S::dimple.sokartara@geant.org::9079b833-296c-4286-b45a-4e7735557c5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06"/>
    <p:restoredTop sz="94733"/>
  </p:normalViewPr>
  <p:slideViewPr>
    <p:cSldViewPr snapToGrid="0" snapToObjects="1">
      <p:cViewPr varScale="1">
        <p:scale>
          <a:sx n="117" d="100"/>
          <a:sy n="117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image" Target="../media/image5.svg"/><Relationship Id="rId16" Type="http://schemas.openxmlformats.org/officeDocument/2006/relationships/image" Target="../media/image19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Relationship Id="rId14" Type="http://schemas.openxmlformats.org/officeDocument/2006/relationships/image" Target="../media/image17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image" Target="../media/image5.svg"/><Relationship Id="rId16" Type="http://schemas.openxmlformats.org/officeDocument/2006/relationships/image" Target="../media/image19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Relationship Id="rId14" Type="http://schemas.openxmlformats.org/officeDocument/2006/relationships/image" Target="../media/image17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DBACFB-E8E3-4CFB-81EE-8296F50CEFC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F74C2E4A-8D6E-4466-B521-9C8D181AF1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Goal: profit – from selling ads by aligning them to web users’ goals</a:t>
          </a:r>
        </a:p>
      </dgm:t>
    </dgm:pt>
    <dgm:pt modelId="{D957BF32-399C-4074-80E9-20B6E8C4491F}" type="parTrans" cxnId="{379408EF-B6D6-4F2E-A431-EF0605E91AFF}">
      <dgm:prSet/>
      <dgm:spPr/>
      <dgm:t>
        <a:bodyPr/>
        <a:lstStyle/>
        <a:p>
          <a:endParaRPr lang="en-US"/>
        </a:p>
      </dgm:t>
    </dgm:pt>
    <dgm:pt modelId="{B9BFD16B-96D1-4EE3-97C5-140DFA0BDFE5}" type="sibTrans" cxnId="{379408EF-B6D6-4F2E-A431-EF0605E91AFF}">
      <dgm:prSet/>
      <dgm:spPr/>
      <dgm:t>
        <a:bodyPr/>
        <a:lstStyle/>
        <a:p>
          <a:endParaRPr lang="en-US"/>
        </a:p>
      </dgm:t>
    </dgm:pt>
    <dgm:pt modelId="{CFCEFF48-7EF5-4E7C-85BC-E3EFEFBAF88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How does Google identify, match and rank? </a:t>
          </a:r>
        </a:p>
      </dgm:t>
    </dgm:pt>
    <dgm:pt modelId="{D4D5CE64-A78D-4580-9BD4-25DEC06A9C52}" type="parTrans" cxnId="{67355B74-6F4E-442E-ADBE-CA74CFD83FC6}">
      <dgm:prSet/>
      <dgm:spPr/>
      <dgm:t>
        <a:bodyPr/>
        <a:lstStyle/>
        <a:p>
          <a:endParaRPr lang="en-US"/>
        </a:p>
      </dgm:t>
    </dgm:pt>
    <dgm:pt modelId="{0DE41A56-8D95-4DC9-9C8E-2D63BBE6AD4F}" type="sibTrans" cxnId="{67355B74-6F4E-442E-ADBE-CA74CFD83FC6}">
      <dgm:prSet/>
      <dgm:spPr/>
      <dgm:t>
        <a:bodyPr/>
        <a:lstStyle/>
        <a:p>
          <a:endParaRPr lang="en-US"/>
        </a:p>
      </dgm:t>
    </dgm:pt>
    <dgm:pt modelId="{51D9F7DC-59D9-4FF7-BBBB-10FD0FA032B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Unique, quality and accurate content</a:t>
          </a:r>
        </a:p>
      </dgm:t>
    </dgm:pt>
    <dgm:pt modelId="{6C24DF3D-1C61-419E-8113-22CC409335D1}" type="parTrans" cxnId="{FF5BCDF1-AF72-4614-9814-EB6012FAB461}">
      <dgm:prSet/>
      <dgm:spPr/>
      <dgm:t>
        <a:bodyPr/>
        <a:lstStyle/>
        <a:p>
          <a:endParaRPr lang="en-US"/>
        </a:p>
      </dgm:t>
    </dgm:pt>
    <dgm:pt modelId="{72BDBAFE-43CA-48DA-AB36-CABB230B55D2}" type="sibTrans" cxnId="{FF5BCDF1-AF72-4614-9814-EB6012FAB461}">
      <dgm:prSet/>
      <dgm:spPr/>
      <dgm:t>
        <a:bodyPr/>
        <a:lstStyle/>
        <a:p>
          <a:endParaRPr lang="en-US"/>
        </a:p>
      </dgm:t>
    </dgm:pt>
    <dgm:pt modelId="{84021461-7C0A-45C8-AA23-CBA26891A09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Easy navigation on the website</a:t>
          </a:r>
        </a:p>
      </dgm:t>
    </dgm:pt>
    <dgm:pt modelId="{89729873-311F-4431-B0FF-D265197FBC16}" type="parTrans" cxnId="{F138AA48-2BCF-4498-B88B-7A8948C3F0A7}">
      <dgm:prSet/>
      <dgm:spPr/>
      <dgm:t>
        <a:bodyPr/>
        <a:lstStyle/>
        <a:p>
          <a:endParaRPr lang="en-US"/>
        </a:p>
      </dgm:t>
    </dgm:pt>
    <dgm:pt modelId="{E7CF32C8-FCA3-4882-BB6D-76DE4AFA246B}" type="sibTrans" cxnId="{F138AA48-2BCF-4498-B88B-7A8948C3F0A7}">
      <dgm:prSet/>
      <dgm:spPr/>
      <dgm:t>
        <a:bodyPr/>
        <a:lstStyle/>
        <a:p>
          <a:endParaRPr lang="en-US"/>
        </a:p>
      </dgm:t>
    </dgm:pt>
    <dgm:pt modelId="{0D0EC4A1-B31E-4C6F-AF78-3DD21B26F3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Good anchor text</a:t>
          </a:r>
        </a:p>
      </dgm:t>
    </dgm:pt>
    <dgm:pt modelId="{03929327-B58D-4138-BA2A-A7D5B3169575}" type="parTrans" cxnId="{022913D4-2127-47D6-8B07-B146873E95F6}">
      <dgm:prSet/>
      <dgm:spPr/>
      <dgm:t>
        <a:bodyPr/>
        <a:lstStyle/>
        <a:p>
          <a:endParaRPr lang="en-US"/>
        </a:p>
      </dgm:t>
    </dgm:pt>
    <dgm:pt modelId="{58A61774-F26C-468F-8747-8FE92ABD5D0B}" type="sibTrans" cxnId="{022913D4-2127-47D6-8B07-B146873E95F6}">
      <dgm:prSet/>
      <dgm:spPr/>
      <dgm:t>
        <a:bodyPr/>
        <a:lstStyle/>
        <a:p>
          <a:endParaRPr lang="en-US"/>
        </a:p>
      </dgm:t>
    </dgm:pt>
    <dgm:pt modelId="{C459C986-63BD-44F0-8D7C-EC3FF7EF0A6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Clear headings and subheadings</a:t>
          </a:r>
        </a:p>
      </dgm:t>
    </dgm:pt>
    <dgm:pt modelId="{266F40E1-7402-47FC-9B90-A01F64AE7020}" type="parTrans" cxnId="{8EFE1EC7-73A9-4092-90E9-D56C9F0E0C79}">
      <dgm:prSet/>
      <dgm:spPr/>
      <dgm:t>
        <a:bodyPr/>
        <a:lstStyle/>
        <a:p>
          <a:endParaRPr lang="en-US"/>
        </a:p>
      </dgm:t>
    </dgm:pt>
    <dgm:pt modelId="{967728EC-9192-4EF0-B82F-2CD9E8E661B5}" type="sibTrans" cxnId="{8EFE1EC7-73A9-4092-90E9-D56C9F0E0C79}">
      <dgm:prSet/>
      <dgm:spPr/>
      <dgm:t>
        <a:bodyPr/>
        <a:lstStyle/>
        <a:p>
          <a:endParaRPr lang="en-US"/>
        </a:p>
      </dgm:t>
    </dgm:pt>
    <dgm:pt modelId="{43927810-7AB7-4158-AF1C-2F55E253B15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Promote honestly</a:t>
          </a:r>
        </a:p>
      </dgm:t>
    </dgm:pt>
    <dgm:pt modelId="{4C93D41D-589B-4059-A558-D88E9AACF066}" type="parTrans" cxnId="{A9E68B13-9B0B-48B1-ABC7-4253799C1686}">
      <dgm:prSet/>
      <dgm:spPr/>
      <dgm:t>
        <a:bodyPr/>
        <a:lstStyle/>
        <a:p>
          <a:endParaRPr lang="en-US"/>
        </a:p>
      </dgm:t>
    </dgm:pt>
    <dgm:pt modelId="{E4F46D28-87C9-4044-ACF3-EF0BE18DAFE9}" type="sibTrans" cxnId="{A9E68B13-9B0B-48B1-ABC7-4253799C1686}">
      <dgm:prSet/>
      <dgm:spPr/>
      <dgm:t>
        <a:bodyPr/>
        <a:lstStyle/>
        <a:p>
          <a:endParaRPr lang="en-US"/>
        </a:p>
      </dgm:t>
    </dgm:pt>
    <dgm:pt modelId="{84484DFA-F5C6-48CF-A6BC-BA5C9F744CA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i="1"/>
            <a:t>Tip: Read Google’s Optimisation Starter Guide (pdf)</a:t>
          </a:r>
          <a:endParaRPr lang="en-US"/>
        </a:p>
      </dgm:t>
    </dgm:pt>
    <dgm:pt modelId="{ECFC0E66-5C4E-47A1-BD02-BCB8D407A036}" type="parTrans" cxnId="{61EFBEB5-9DC2-47D9-A84D-042FBA2BDF9B}">
      <dgm:prSet/>
      <dgm:spPr/>
      <dgm:t>
        <a:bodyPr/>
        <a:lstStyle/>
        <a:p>
          <a:endParaRPr lang="en-US"/>
        </a:p>
      </dgm:t>
    </dgm:pt>
    <dgm:pt modelId="{BB055ABC-AD0F-448A-942B-64BF50CD5EC2}" type="sibTrans" cxnId="{61EFBEB5-9DC2-47D9-A84D-042FBA2BDF9B}">
      <dgm:prSet/>
      <dgm:spPr/>
      <dgm:t>
        <a:bodyPr/>
        <a:lstStyle/>
        <a:p>
          <a:endParaRPr lang="en-US"/>
        </a:p>
      </dgm:t>
    </dgm:pt>
    <dgm:pt modelId="{52C73DC7-F6A1-4F9E-AED5-9783F178032C}" type="pres">
      <dgm:prSet presAssocID="{FFDBACFB-E8E3-4CFB-81EE-8296F50CEFCD}" presName="root" presStyleCnt="0">
        <dgm:presLayoutVars>
          <dgm:dir/>
          <dgm:resizeHandles val="exact"/>
        </dgm:presLayoutVars>
      </dgm:prSet>
      <dgm:spPr/>
    </dgm:pt>
    <dgm:pt modelId="{260575FB-E857-4984-9E87-797CB334EDA4}" type="pres">
      <dgm:prSet presAssocID="{F74C2E4A-8D6E-4466-B521-9C8D181AF1CC}" presName="compNode" presStyleCnt="0"/>
      <dgm:spPr/>
    </dgm:pt>
    <dgm:pt modelId="{3C3449AE-A888-4F33-BCDB-9DBB62B95C33}" type="pres">
      <dgm:prSet presAssocID="{F74C2E4A-8D6E-4466-B521-9C8D181AF1CC}" presName="bgRect" presStyleLbl="bgShp" presStyleIdx="0" presStyleCnt="8"/>
      <dgm:spPr/>
    </dgm:pt>
    <dgm:pt modelId="{EC72D311-4CF5-4899-A8D4-4FFD00305F33}" type="pres">
      <dgm:prSet presAssocID="{F74C2E4A-8D6E-4466-B521-9C8D181AF1CC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gaphone"/>
        </a:ext>
      </dgm:extLst>
    </dgm:pt>
    <dgm:pt modelId="{39EEE97A-9ADD-4EC5-81A9-20A069CD57E1}" type="pres">
      <dgm:prSet presAssocID="{F74C2E4A-8D6E-4466-B521-9C8D181AF1CC}" presName="spaceRect" presStyleCnt="0"/>
      <dgm:spPr/>
    </dgm:pt>
    <dgm:pt modelId="{82BEBDB0-4F57-430F-BAB7-4E35A54E69AA}" type="pres">
      <dgm:prSet presAssocID="{F74C2E4A-8D6E-4466-B521-9C8D181AF1CC}" presName="parTx" presStyleLbl="revTx" presStyleIdx="0" presStyleCnt="8">
        <dgm:presLayoutVars>
          <dgm:chMax val="0"/>
          <dgm:chPref val="0"/>
        </dgm:presLayoutVars>
      </dgm:prSet>
      <dgm:spPr/>
    </dgm:pt>
    <dgm:pt modelId="{8AC66C7F-B04A-459A-AFD3-A0BF9FA05563}" type="pres">
      <dgm:prSet presAssocID="{B9BFD16B-96D1-4EE3-97C5-140DFA0BDFE5}" presName="sibTrans" presStyleCnt="0"/>
      <dgm:spPr/>
    </dgm:pt>
    <dgm:pt modelId="{87D26376-5D1F-4525-8525-93EB133476B5}" type="pres">
      <dgm:prSet presAssocID="{CFCEFF48-7EF5-4E7C-85BC-E3EFEFBAF883}" presName="compNode" presStyleCnt="0"/>
      <dgm:spPr/>
    </dgm:pt>
    <dgm:pt modelId="{5B40CCE0-607C-4755-A555-E15458805617}" type="pres">
      <dgm:prSet presAssocID="{CFCEFF48-7EF5-4E7C-85BC-E3EFEFBAF883}" presName="bgRect" presStyleLbl="bgShp" presStyleIdx="1" presStyleCnt="8"/>
      <dgm:spPr/>
    </dgm:pt>
    <dgm:pt modelId="{F67BBCAC-AB00-4F2B-903C-9EAC57149449}" type="pres">
      <dgm:prSet presAssocID="{CFCEFF48-7EF5-4E7C-85BC-E3EFEFBAF883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E446B681-AC43-4DE6-A145-72AD696712C1}" type="pres">
      <dgm:prSet presAssocID="{CFCEFF48-7EF5-4E7C-85BC-E3EFEFBAF883}" presName="spaceRect" presStyleCnt="0"/>
      <dgm:spPr/>
    </dgm:pt>
    <dgm:pt modelId="{00ED0486-3D14-493F-9C4C-5DAF1D1D4821}" type="pres">
      <dgm:prSet presAssocID="{CFCEFF48-7EF5-4E7C-85BC-E3EFEFBAF883}" presName="parTx" presStyleLbl="revTx" presStyleIdx="1" presStyleCnt="8">
        <dgm:presLayoutVars>
          <dgm:chMax val="0"/>
          <dgm:chPref val="0"/>
        </dgm:presLayoutVars>
      </dgm:prSet>
      <dgm:spPr/>
    </dgm:pt>
    <dgm:pt modelId="{3360847C-692F-4487-A2EE-D7B127B9DBDD}" type="pres">
      <dgm:prSet presAssocID="{0DE41A56-8D95-4DC9-9C8E-2D63BBE6AD4F}" presName="sibTrans" presStyleCnt="0"/>
      <dgm:spPr/>
    </dgm:pt>
    <dgm:pt modelId="{E68D6C15-0B8A-4773-97CF-3A3DA3E09090}" type="pres">
      <dgm:prSet presAssocID="{51D9F7DC-59D9-4FF7-BBBB-10FD0FA032B9}" presName="compNode" presStyleCnt="0"/>
      <dgm:spPr/>
    </dgm:pt>
    <dgm:pt modelId="{0A5053D9-67CB-41B0-BC46-9C1540BB70C6}" type="pres">
      <dgm:prSet presAssocID="{51D9F7DC-59D9-4FF7-BBBB-10FD0FA032B9}" presName="bgRect" presStyleLbl="bgShp" presStyleIdx="2" presStyleCnt="8"/>
      <dgm:spPr/>
    </dgm:pt>
    <dgm:pt modelId="{34BCE7F0-DE50-4711-A3F3-E33C65630518}" type="pres">
      <dgm:prSet presAssocID="{51D9F7DC-59D9-4FF7-BBBB-10FD0FA032B9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FF5872F3-3895-4385-AECD-2CFCDBC7B294}" type="pres">
      <dgm:prSet presAssocID="{51D9F7DC-59D9-4FF7-BBBB-10FD0FA032B9}" presName="spaceRect" presStyleCnt="0"/>
      <dgm:spPr/>
    </dgm:pt>
    <dgm:pt modelId="{F46C16A4-8BA4-47AE-ACCD-828C47D4202E}" type="pres">
      <dgm:prSet presAssocID="{51D9F7DC-59D9-4FF7-BBBB-10FD0FA032B9}" presName="parTx" presStyleLbl="revTx" presStyleIdx="2" presStyleCnt="8">
        <dgm:presLayoutVars>
          <dgm:chMax val="0"/>
          <dgm:chPref val="0"/>
        </dgm:presLayoutVars>
      </dgm:prSet>
      <dgm:spPr/>
    </dgm:pt>
    <dgm:pt modelId="{D17E170D-9182-4B89-9D06-6A227F1AE954}" type="pres">
      <dgm:prSet presAssocID="{72BDBAFE-43CA-48DA-AB36-CABB230B55D2}" presName="sibTrans" presStyleCnt="0"/>
      <dgm:spPr/>
    </dgm:pt>
    <dgm:pt modelId="{8378D486-35E0-4A15-B7E2-38A0549F55AF}" type="pres">
      <dgm:prSet presAssocID="{84021461-7C0A-45C8-AA23-CBA26891A097}" presName="compNode" presStyleCnt="0"/>
      <dgm:spPr/>
    </dgm:pt>
    <dgm:pt modelId="{1B4DF4F8-0846-4ACF-9AA4-E020D6EEF464}" type="pres">
      <dgm:prSet presAssocID="{84021461-7C0A-45C8-AA23-CBA26891A097}" presName="bgRect" presStyleLbl="bgShp" presStyleIdx="3" presStyleCnt="8"/>
      <dgm:spPr/>
    </dgm:pt>
    <dgm:pt modelId="{4A9334BE-B6F9-4541-A4CB-EAB76AFF7685}" type="pres">
      <dgm:prSet presAssocID="{84021461-7C0A-45C8-AA23-CBA26891A097}" presName="iconRect" presStyleLbl="nod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itor"/>
        </a:ext>
      </dgm:extLst>
    </dgm:pt>
    <dgm:pt modelId="{EAA0C4D3-18CF-4B8A-9F87-8A46C19354AB}" type="pres">
      <dgm:prSet presAssocID="{84021461-7C0A-45C8-AA23-CBA26891A097}" presName="spaceRect" presStyleCnt="0"/>
      <dgm:spPr/>
    </dgm:pt>
    <dgm:pt modelId="{ABDC9D69-81A8-461B-A04F-C2832EB3B16C}" type="pres">
      <dgm:prSet presAssocID="{84021461-7C0A-45C8-AA23-CBA26891A097}" presName="parTx" presStyleLbl="revTx" presStyleIdx="3" presStyleCnt="8">
        <dgm:presLayoutVars>
          <dgm:chMax val="0"/>
          <dgm:chPref val="0"/>
        </dgm:presLayoutVars>
      </dgm:prSet>
      <dgm:spPr/>
    </dgm:pt>
    <dgm:pt modelId="{B5BA3C11-1037-42AB-987D-962C3541A1B3}" type="pres">
      <dgm:prSet presAssocID="{E7CF32C8-FCA3-4882-BB6D-76DE4AFA246B}" presName="sibTrans" presStyleCnt="0"/>
      <dgm:spPr/>
    </dgm:pt>
    <dgm:pt modelId="{A2A6DCC9-1943-41BC-97A5-69E97388B2A5}" type="pres">
      <dgm:prSet presAssocID="{0D0EC4A1-B31E-4C6F-AF78-3DD21B26F3BF}" presName="compNode" presStyleCnt="0"/>
      <dgm:spPr/>
    </dgm:pt>
    <dgm:pt modelId="{CA8765EB-AC42-4039-9436-8D3EB09BAEAC}" type="pres">
      <dgm:prSet presAssocID="{0D0EC4A1-B31E-4C6F-AF78-3DD21B26F3BF}" presName="bgRect" presStyleLbl="bgShp" presStyleIdx="4" presStyleCnt="8"/>
      <dgm:spPr/>
    </dgm:pt>
    <dgm:pt modelId="{A95DCD10-1F6D-4AEB-9C2B-3FC881DD3E73}" type="pres">
      <dgm:prSet presAssocID="{0D0EC4A1-B31E-4C6F-AF78-3DD21B26F3BF}" presName="iconRect" presStyleLbl="node1" presStyleIdx="4" presStyleCnt="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nchor"/>
        </a:ext>
      </dgm:extLst>
    </dgm:pt>
    <dgm:pt modelId="{1CB362FA-D1DE-4945-816A-93E8881E4E58}" type="pres">
      <dgm:prSet presAssocID="{0D0EC4A1-B31E-4C6F-AF78-3DD21B26F3BF}" presName="spaceRect" presStyleCnt="0"/>
      <dgm:spPr/>
    </dgm:pt>
    <dgm:pt modelId="{57A52125-3C98-44E4-A5F7-472110921CBE}" type="pres">
      <dgm:prSet presAssocID="{0D0EC4A1-B31E-4C6F-AF78-3DD21B26F3BF}" presName="parTx" presStyleLbl="revTx" presStyleIdx="4" presStyleCnt="8">
        <dgm:presLayoutVars>
          <dgm:chMax val="0"/>
          <dgm:chPref val="0"/>
        </dgm:presLayoutVars>
      </dgm:prSet>
      <dgm:spPr/>
    </dgm:pt>
    <dgm:pt modelId="{8007EAE3-F66E-4E95-9128-AEA7D4456B64}" type="pres">
      <dgm:prSet presAssocID="{58A61774-F26C-468F-8747-8FE92ABD5D0B}" presName="sibTrans" presStyleCnt="0"/>
      <dgm:spPr/>
    </dgm:pt>
    <dgm:pt modelId="{F4B05403-3A38-48C4-A01B-8D2886688345}" type="pres">
      <dgm:prSet presAssocID="{C459C986-63BD-44F0-8D7C-EC3FF7EF0A6E}" presName="compNode" presStyleCnt="0"/>
      <dgm:spPr/>
    </dgm:pt>
    <dgm:pt modelId="{3CBCAAB2-E381-4882-A0A3-1742F0D92F8D}" type="pres">
      <dgm:prSet presAssocID="{C459C986-63BD-44F0-8D7C-EC3FF7EF0A6E}" presName="bgRect" presStyleLbl="bgShp" presStyleIdx="5" presStyleCnt="8"/>
      <dgm:spPr/>
    </dgm:pt>
    <dgm:pt modelId="{58262AFC-6B89-4BC1-8A91-EF780CAA1E1D}" type="pres">
      <dgm:prSet presAssocID="{C459C986-63BD-44F0-8D7C-EC3FF7EF0A6E}" presName="iconRect" presStyleLbl="node1" presStyleIdx="5" presStyleCnt="8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ECE61D7D-04F3-4940-9E8A-1A6CC9E9894D}" type="pres">
      <dgm:prSet presAssocID="{C459C986-63BD-44F0-8D7C-EC3FF7EF0A6E}" presName="spaceRect" presStyleCnt="0"/>
      <dgm:spPr/>
    </dgm:pt>
    <dgm:pt modelId="{E7CEA0F1-827F-402A-8563-58FB69AFEDF7}" type="pres">
      <dgm:prSet presAssocID="{C459C986-63BD-44F0-8D7C-EC3FF7EF0A6E}" presName="parTx" presStyleLbl="revTx" presStyleIdx="5" presStyleCnt="8">
        <dgm:presLayoutVars>
          <dgm:chMax val="0"/>
          <dgm:chPref val="0"/>
        </dgm:presLayoutVars>
      </dgm:prSet>
      <dgm:spPr/>
    </dgm:pt>
    <dgm:pt modelId="{5A040172-64D1-4433-AFD7-25B34EF0C01E}" type="pres">
      <dgm:prSet presAssocID="{967728EC-9192-4EF0-B82F-2CD9E8E661B5}" presName="sibTrans" presStyleCnt="0"/>
      <dgm:spPr/>
    </dgm:pt>
    <dgm:pt modelId="{88D4E9E3-43B6-4766-A98D-1E5A91F01593}" type="pres">
      <dgm:prSet presAssocID="{43927810-7AB7-4158-AF1C-2F55E253B158}" presName="compNode" presStyleCnt="0"/>
      <dgm:spPr/>
    </dgm:pt>
    <dgm:pt modelId="{F1C7BB03-6F8C-4EC4-89B0-568C39D83991}" type="pres">
      <dgm:prSet presAssocID="{43927810-7AB7-4158-AF1C-2F55E253B158}" presName="bgRect" presStyleLbl="bgShp" presStyleIdx="6" presStyleCnt="8"/>
      <dgm:spPr/>
    </dgm:pt>
    <dgm:pt modelId="{12B07AFE-A054-4A03-BF5F-C3140E44040A}" type="pres">
      <dgm:prSet presAssocID="{43927810-7AB7-4158-AF1C-2F55E253B158}" presName="iconRect" presStyleLbl="node1" presStyleIdx="6" presStyleCnt="8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rt"/>
        </a:ext>
      </dgm:extLst>
    </dgm:pt>
    <dgm:pt modelId="{EFF365CE-C948-4489-9ABC-91637A100B8A}" type="pres">
      <dgm:prSet presAssocID="{43927810-7AB7-4158-AF1C-2F55E253B158}" presName="spaceRect" presStyleCnt="0"/>
      <dgm:spPr/>
    </dgm:pt>
    <dgm:pt modelId="{6CA64326-7162-4202-B376-B41B4BDD7AE0}" type="pres">
      <dgm:prSet presAssocID="{43927810-7AB7-4158-AF1C-2F55E253B158}" presName="parTx" presStyleLbl="revTx" presStyleIdx="6" presStyleCnt="8">
        <dgm:presLayoutVars>
          <dgm:chMax val="0"/>
          <dgm:chPref val="0"/>
        </dgm:presLayoutVars>
      </dgm:prSet>
      <dgm:spPr/>
    </dgm:pt>
    <dgm:pt modelId="{EBD10D01-4963-4937-B450-CA2779AF5A70}" type="pres">
      <dgm:prSet presAssocID="{E4F46D28-87C9-4044-ACF3-EF0BE18DAFE9}" presName="sibTrans" presStyleCnt="0"/>
      <dgm:spPr/>
    </dgm:pt>
    <dgm:pt modelId="{8D8257BB-F74F-49CA-B39B-343FC09CCD6B}" type="pres">
      <dgm:prSet presAssocID="{84484DFA-F5C6-48CF-A6BC-BA5C9F744CA4}" presName="compNode" presStyleCnt="0"/>
      <dgm:spPr/>
    </dgm:pt>
    <dgm:pt modelId="{3478D6AB-B7FE-4C33-B8CF-348AA7D29F25}" type="pres">
      <dgm:prSet presAssocID="{84484DFA-F5C6-48CF-A6BC-BA5C9F744CA4}" presName="bgRect" presStyleLbl="bgShp" presStyleIdx="7" presStyleCnt="8"/>
      <dgm:spPr/>
    </dgm:pt>
    <dgm:pt modelId="{08DC877B-C470-4717-9E82-28D656971A2C}" type="pres">
      <dgm:prSet presAssocID="{84484DFA-F5C6-48CF-A6BC-BA5C9F744CA4}" presName="iconRect" presStyleLbl="node1" presStyleIdx="7" presStyleCnt="8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ght Pointing Backhand Index"/>
        </a:ext>
      </dgm:extLst>
    </dgm:pt>
    <dgm:pt modelId="{ABA7A99B-6AD6-4092-9FDB-C4183C1D1030}" type="pres">
      <dgm:prSet presAssocID="{84484DFA-F5C6-48CF-A6BC-BA5C9F744CA4}" presName="spaceRect" presStyleCnt="0"/>
      <dgm:spPr/>
    </dgm:pt>
    <dgm:pt modelId="{CBD2C08B-F863-4DB6-BD02-258BF2F53D80}" type="pres">
      <dgm:prSet presAssocID="{84484DFA-F5C6-48CF-A6BC-BA5C9F744CA4}" presName="parTx" presStyleLbl="revTx" presStyleIdx="7" presStyleCnt="8">
        <dgm:presLayoutVars>
          <dgm:chMax val="0"/>
          <dgm:chPref val="0"/>
        </dgm:presLayoutVars>
      </dgm:prSet>
      <dgm:spPr/>
    </dgm:pt>
  </dgm:ptLst>
  <dgm:cxnLst>
    <dgm:cxn modelId="{A9E68B13-9B0B-48B1-ABC7-4253799C1686}" srcId="{FFDBACFB-E8E3-4CFB-81EE-8296F50CEFCD}" destId="{43927810-7AB7-4158-AF1C-2F55E253B158}" srcOrd="6" destOrd="0" parTransId="{4C93D41D-589B-4059-A558-D88E9AACF066}" sibTransId="{E4F46D28-87C9-4044-ACF3-EF0BE18DAFE9}"/>
    <dgm:cxn modelId="{D88B8B30-494C-A142-8821-99259F495D3A}" type="presOf" srcId="{84021461-7C0A-45C8-AA23-CBA26891A097}" destId="{ABDC9D69-81A8-461B-A04F-C2832EB3B16C}" srcOrd="0" destOrd="0" presId="urn:microsoft.com/office/officeart/2018/2/layout/IconVerticalSolidList"/>
    <dgm:cxn modelId="{F138AA48-2BCF-4498-B88B-7A8948C3F0A7}" srcId="{FFDBACFB-E8E3-4CFB-81EE-8296F50CEFCD}" destId="{84021461-7C0A-45C8-AA23-CBA26891A097}" srcOrd="3" destOrd="0" parTransId="{89729873-311F-4431-B0FF-D265197FBC16}" sibTransId="{E7CF32C8-FCA3-4882-BB6D-76DE4AFA246B}"/>
    <dgm:cxn modelId="{7E202B4A-8C4B-4F41-90AF-7BE2215385B8}" type="presOf" srcId="{CFCEFF48-7EF5-4E7C-85BC-E3EFEFBAF883}" destId="{00ED0486-3D14-493F-9C4C-5DAF1D1D4821}" srcOrd="0" destOrd="0" presId="urn:microsoft.com/office/officeart/2018/2/layout/IconVerticalSolidList"/>
    <dgm:cxn modelId="{A7F3115C-1910-1341-90B6-541E51533FAA}" type="presOf" srcId="{FFDBACFB-E8E3-4CFB-81EE-8296F50CEFCD}" destId="{52C73DC7-F6A1-4F9E-AED5-9783F178032C}" srcOrd="0" destOrd="0" presId="urn:microsoft.com/office/officeart/2018/2/layout/IconVerticalSolidList"/>
    <dgm:cxn modelId="{67355B74-6F4E-442E-ADBE-CA74CFD83FC6}" srcId="{FFDBACFB-E8E3-4CFB-81EE-8296F50CEFCD}" destId="{CFCEFF48-7EF5-4E7C-85BC-E3EFEFBAF883}" srcOrd="1" destOrd="0" parTransId="{D4D5CE64-A78D-4580-9BD4-25DEC06A9C52}" sibTransId="{0DE41A56-8D95-4DC9-9C8E-2D63BBE6AD4F}"/>
    <dgm:cxn modelId="{EA915F87-7D7C-2F4C-9E8A-1B8D7238B8C8}" type="presOf" srcId="{F74C2E4A-8D6E-4466-B521-9C8D181AF1CC}" destId="{82BEBDB0-4F57-430F-BAB7-4E35A54E69AA}" srcOrd="0" destOrd="0" presId="urn:microsoft.com/office/officeart/2018/2/layout/IconVerticalSolidList"/>
    <dgm:cxn modelId="{A04F2B91-7C03-9046-8A6B-3EEFEA3D9853}" type="presOf" srcId="{0D0EC4A1-B31E-4C6F-AF78-3DD21B26F3BF}" destId="{57A52125-3C98-44E4-A5F7-472110921CBE}" srcOrd="0" destOrd="0" presId="urn:microsoft.com/office/officeart/2018/2/layout/IconVerticalSolidList"/>
    <dgm:cxn modelId="{7A424193-81F6-CF4B-817B-DCF58BDA4E44}" type="presOf" srcId="{C459C986-63BD-44F0-8D7C-EC3FF7EF0A6E}" destId="{E7CEA0F1-827F-402A-8563-58FB69AFEDF7}" srcOrd="0" destOrd="0" presId="urn:microsoft.com/office/officeart/2018/2/layout/IconVerticalSolidList"/>
    <dgm:cxn modelId="{61EFBEB5-9DC2-47D9-A84D-042FBA2BDF9B}" srcId="{FFDBACFB-E8E3-4CFB-81EE-8296F50CEFCD}" destId="{84484DFA-F5C6-48CF-A6BC-BA5C9F744CA4}" srcOrd="7" destOrd="0" parTransId="{ECFC0E66-5C4E-47A1-BD02-BCB8D407A036}" sibTransId="{BB055ABC-AD0F-448A-942B-64BF50CD5EC2}"/>
    <dgm:cxn modelId="{8EFE1EC7-73A9-4092-90E9-D56C9F0E0C79}" srcId="{FFDBACFB-E8E3-4CFB-81EE-8296F50CEFCD}" destId="{C459C986-63BD-44F0-8D7C-EC3FF7EF0A6E}" srcOrd="5" destOrd="0" parTransId="{266F40E1-7402-47FC-9B90-A01F64AE7020}" sibTransId="{967728EC-9192-4EF0-B82F-2CD9E8E661B5}"/>
    <dgm:cxn modelId="{25AB90C7-BF7D-BF46-A913-E3E73DD230D1}" type="presOf" srcId="{84484DFA-F5C6-48CF-A6BC-BA5C9F744CA4}" destId="{CBD2C08B-F863-4DB6-BD02-258BF2F53D80}" srcOrd="0" destOrd="0" presId="urn:microsoft.com/office/officeart/2018/2/layout/IconVerticalSolidList"/>
    <dgm:cxn modelId="{022913D4-2127-47D6-8B07-B146873E95F6}" srcId="{FFDBACFB-E8E3-4CFB-81EE-8296F50CEFCD}" destId="{0D0EC4A1-B31E-4C6F-AF78-3DD21B26F3BF}" srcOrd="4" destOrd="0" parTransId="{03929327-B58D-4138-BA2A-A7D5B3169575}" sibTransId="{58A61774-F26C-468F-8747-8FE92ABD5D0B}"/>
    <dgm:cxn modelId="{379408EF-B6D6-4F2E-A431-EF0605E91AFF}" srcId="{FFDBACFB-E8E3-4CFB-81EE-8296F50CEFCD}" destId="{F74C2E4A-8D6E-4466-B521-9C8D181AF1CC}" srcOrd="0" destOrd="0" parTransId="{D957BF32-399C-4074-80E9-20B6E8C4491F}" sibTransId="{B9BFD16B-96D1-4EE3-97C5-140DFA0BDFE5}"/>
    <dgm:cxn modelId="{FF5BCDF1-AF72-4614-9814-EB6012FAB461}" srcId="{FFDBACFB-E8E3-4CFB-81EE-8296F50CEFCD}" destId="{51D9F7DC-59D9-4FF7-BBBB-10FD0FA032B9}" srcOrd="2" destOrd="0" parTransId="{6C24DF3D-1C61-419E-8113-22CC409335D1}" sibTransId="{72BDBAFE-43CA-48DA-AB36-CABB230B55D2}"/>
    <dgm:cxn modelId="{CD0FA2F9-7953-DC44-9977-FD461F0A35A3}" type="presOf" srcId="{43927810-7AB7-4158-AF1C-2F55E253B158}" destId="{6CA64326-7162-4202-B376-B41B4BDD7AE0}" srcOrd="0" destOrd="0" presId="urn:microsoft.com/office/officeart/2018/2/layout/IconVerticalSolidList"/>
    <dgm:cxn modelId="{A9B597FF-F746-4D4E-831C-166BC88FDCF0}" type="presOf" srcId="{51D9F7DC-59D9-4FF7-BBBB-10FD0FA032B9}" destId="{F46C16A4-8BA4-47AE-ACCD-828C47D4202E}" srcOrd="0" destOrd="0" presId="urn:microsoft.com/office/officeart/2018/2/layout/IconVerticalSolidList"/>
    <dgm:cxn modelId="{46301A77-9F8F-BE4D-846C-C38F0E1141EC}" type="presParOf" srcId="{52C73DC7-F6A1-4F9E-AED5-9783F178032C}" destId="{260575FB-E857-4984-9E87-797CB334EDA4}" srcOrd="0" destOrd="0" presId="urn:microsoft.com/office/officeart/2018/2/layout/IconVerticalSolidList"/>
    <dgm:cxn modelId="{952A4A92-D033-C448-9374-CEFE88386AEA}" type="presParOf" srcId="{260575FB-E857-4984-9E87-797CB334EDA4}" destId="{3C3449AE-A888-4F33-BCDB-9DBB62B95C33}" srcOrd="0" destOrd="0" presId="urn:microsoft.com/office/officeart/2018/2/layout/IconVerticalSolidList"/>
    <dgm:cxn modelId="{12AC3967-B702-4E4F-9EB8-4F9980260D64}" type="presParOf" srcId="{260575FB-E857-4984-9E87-797CB334EDA4}" destId="{EC72D311-4CF5-4899-A8D4-4FFD00305F33}" srcOrd="1" destOrd="0" presId="urn:microsoft.com/office/officeart/2018/2/layout/IconVerticalSolidList"/>
    <dgm:cxn modelId="{DA455FCB-A40E-BB46-8BCC-75363566DB08}" type="presParOf" srcId="{260575FB-E857-4984-9E87-797CB334EDA4}" destId="{39EEE97A-9ADD-4EC5-81A9-20A069CD57E1}" srcOrd="2" destOrd="0" presId="urn:microsoft.com/office/officeart/2018/2/layout/IconVerticalSolidList"/>
    <dgm:cxn modelId="{A25289D1-C066-D048-8DA7-9C18886650F1}" type="presParOf" srcId="{260575FB-E857-4984-9E87-797CB334EDA4}" destId="{82BEBDB0-4F57-430F-BAB7-4E35A54E69AA}" srcOrd="3" destOrd="0" presId="urn:microsoft.com/office/officeart/2018/2/layout/IconVerticalSolidList"/>
    <dgm:cxn modelId="{E3F38F18-A5A8-274A-8D91-AB7D0C95AE05}" type="presParOf" srcId="{52C73DC7-F6A1-4F9E-AED5-9783F178032C}" destId="{8AC66C7F-B04A-459A-AFD3-A0BF9FA05563}" srcOrd="1" destOrd="0" presId="urn:microsoft.com/office/officeart/2018/2/layout/IconVerticalSolidList"/>
    <dgm:cxn modelId="{7722777D-C3FE-9D46-AABD-F86BEAD38082}" type="presParOf" srcId="{52C73DC7-F6A1-4F9E-AED5-9783F178032C}" destId="{87D26376-5D1F-4525-8525-93EB133476B5}" srcOrd="2" destOrd="0" presId="urn:microsoft.com/office/officeart/2018/2/layout/IconVerticalSolidList"/>
    <dgm:cxn modelId="{A7CE9BA5-3505-5D47-9BA4-66B255A47FEB}" type="presParOf" srcId="{87D26376-5D1F-4525-8525-93EB133476B5}" destId="{5B40CCE0-607C-4755-A555-E15458805617}" srcOrd="0" destOrd="0" presId="urn:microsoft.com/office/officeart/2018/2/layout/IconVerticalSolidList"/>
    <dgm:cxn modelId="{F86DC53C-E048-E449-8AE1-BAB8B392CA34}" type="presParOf" srcId="{87D26376-5D1F-4525-8525-93EB133476B5}" destId="{F67BBCAC-AB00-4F2B-903C-9EAC57149449}" srcOrd="1" destOrd="0" presId="urn:microsoft.com/office/officeart/2018/2/layout/IconVerticalSolidList"/>
    <dgm:cxn modelId="{F3EAF755-4D21-E54B-9591-E6EED28D398F}" type="presParOf" srcId="{87D26376-5D1F-4525-8525-93EB133476B5}" destId="{E446B681-AC43-4DE6-A145-72AD696712C1}" srcOrd="2" destOrd="0" presId="urn:microsoft.com/office/officeart/2018/2/layout/IconVerticalSolidList"/>
    <dgm:cxn modelId="{9621B1ED-1B3B-8040-9AF2-1E88213CC970}" type="presParOf" srcId="{87D26376-5D1F-4525-8525-93EB133476B5}" destId="{00ED0486-3D14-493F-9C4C-5DAF1D1D4821}" srcOrd="3" destOrd="0" presId="urn:microsoft.com/office/officeart/2018/2/layout/IconVerticalSolidList"/>
    <dgm:cxn modelId="{454469EB-1E38-194D-AE69-D9BDAEC76521}" type="presParOf" srcId="{52C73DC7-F6A1-4F9E-AED5-9783F178032C}" destId="{3360847C-692F-4487-A2EE-D7B127B9DBDD}" srcOrd="3" destOrd="0" presId="urn:microsoft.com/office/officeart/2018/2/layout/IconVerticalSolidList"/>
    <dgm:cxn modelId="{B4AD4519-8772-FB46-A6BD-6DDA614114F1}" type="presParOf" srcId="{52C73DC7-F6A1-4F9E-AED5-9783F178032C}" destId="{E68D6C15-0B8A-4773-97CF-3A3DA3E09090}" srcOrd="4" destOrd="0" presId="urn:microsoft.com/office/officeart/2018/2/layout/IconVerticalSolidList"/>
    <dgm:cxn modelId="{1054716E-A256-5143-B590-194CEB1B9DB9}" type="presParOf" srcId="{E68D6C15-0B8A-4773-97CF-3A3DA3E09090}" destId="{0A5053D9-67CB-41B0-BC46-9C1540BB70C6}" srcOrd="0" destOrd="0" presId="urn:microsoft.com/office/officeart/2018/2/layout/IconVerticalSolidList"/>
    <dgm:cxn modelId="{8F3AB3EC-920F-C344-BA27-5BCAE1A502C6}" type="presParOf" srcId="{E68D6C15-0B8A-4773-97CF-3A3DA3E09090}" destId="{34BCE7F0-DE50-4711-A3F3-E33C65630518}" srcOrd="1" destOrd="0" presId="urn:microsoft.com/office/officeart/2018/2/layout/IconVerticalSolidList"/>
    <dgm:cxn modelId="{337989DD-E7A1-2042-9A7E-577489A21703}" type="presParOf" srcId="{E68D6C15-0B8A-4773-97CF-3A3DA3E09090}" destId="{FF5872F3-3895-4385-AECD-2CFCDBC7B294}" srcOrd="2" destOrd="0" presId="urn:microsoft.com/office/officeart/2018/2/layout/IconVerticalSolidList"/>
    <dgm:cxn modelId="{9069D998-8B28-524D-AA97-E96C1C1E7826}" type="presParOf" srcId="{E68D6C15-0B8A-4773-97CF-3A3DA3E09090}" destId="{F46C16A4-8BA4-47AE-ACCD-828C47D4202E}" srcOrd="3" destOrd="0" presId="urn:microsoft.com/office/officeart/2018/2/layout/IconVerticalSolidList"/>
    <dgm:cxn modelId="{C7E561B8-C3AF-F84F-A5BB-B73B9586CE03}" type="presParOf" srcId="{52C73DC7-F6A1-4F9E-AED5-9783F178032C}" destId="{D17E170D-9182-4B89-9D06-6A227F1AE954}" srcOrd="5" destOrd="0" presId="urn:microsoft.com/office/officeart/2018/2/layout/IconVerticalSolidList"/>
    <dgm:cxn modelId="{ED8E04CC-79CD-A64A-A54D-EE4750502641}" type="presParOf" srcId="{52C73DC7-F6A1-4F9E-AED5-9783F178032C}" destId="{8378D486-35E0-4A15-B7E2-38A0549F55AF}" srcOrd="6" destOrd="0" presId="urn:microsoft.com/office/officeart/2018/2/layout/IconVerticalSolidList"/>
    <dgm:cxn modelId="{11873540-F1CC-8B42-9F31-CF5F101D9EA4}" type="presParOf" srcId="{8378D486-35E0-4A15-B7E2-38A0549F55AF}" destId="{1B4DF4F8-0846-4ACF-9AA4-E020D6EEF464}" srcOrd="0" destOrd="0" presId="urn:microsoft.com/office/officeart/2018/2/layout/IconVerticalSolidList"/>
    <dgm:cxn modelId="{5279512F-2151-7245-A66E-49F06FEED19D}" type="presParOf" srcId="{8378D486-35E0-4A15-B7E2-38A0549F55AF}" destId="{4A9334BE-B6F9-4541-A4CB-EAB76AFF7685}" srcOrd="1" destOrd="0" presId="urn:microsoft.com/office/officeart/2018/2/layout/IconVerticalSolidList"/>
    <dgm:cxn modelId="{AD8D4631-FF89-194C-AEEC-549C00E50AA8}" type="presParOf" srcId="{8378D486-35E0-4A15-B7E2-38A0549F55AF}" destId="{EAA0C4D3-18CF-4B8A-9F87-8A46C19354AB}" srcOrd="2" destOrd="0" presId="urn:microsoft.com/office/officeart/2018/2/layout/IconVerticalSolidList"/>
    <dgm:cxn modelId="{E49EE269-1D93-7B4D-8036-2EFA16B9D1AD}" type="presParOf" srcId="{8378D486-35E0-4A15-B7E2-38A0549F55AF}" destId="{ABDC9D69-81A8-461B-A04F-C2832EB3B16C}" srcOrd="3" destOrd="0" presId="urn:microsoft.com/office/officeart/2018/2/layout/IconVerticalSolidList"/>
    <dgm:cxn modelId="{031F9B45-0CAB-C047-85E9-AED924FCB71B}" type="presParOf" srcId="{52C73DC7-F6A1-4F9E-AED5-9783F178032C}" destId="{B5BA3C11-1037-42AB-987D-962C3541A1B3}" srcOrd="7" destOrd="0" presId="urn:microsoft.com/office/officeart/2018/2/layout/IconVerticalSolidList"/>
    <dgm:cxn modelId="{8DF82B7D-93CA-AE4A-9E35-A3CAA750806A}" type="presParOf" srcId="{52C73DC7-F6A1-4F9E-AED5-9783F178032C}" destId="{A2A6DCC9-1943-41BC-97A5-69E97388B2A5}" srcOrd="8" destOrd="0" presId="urn:microsoft.com/office/officeart/2018/2/layout/IconVerticalSolidList"/>
    <dgm:cxn modelId="{CD7FC00E-E13A-F446-8D62-9B68348DC939}" type="presParOf" srcId="{A2A6DCC9-1943-41BC-97A5-69E97388B2A5}" destId="{CA8765EB-AC42-4039-9436-8D3EB09BAEAC}" srcOrd="0" destOrd="0" presId="urn:microsoft.com/office/officeart/2018/2/layout/IconVerticalSolidList"/>
    <dgm:cxn modelId="{2F5AB1E3-200C-6D4A-B27D-78EED9FEA4C1}" type="presParOf" srcId="{A2A6DCC9-1943-41BC-97A5-69E97388B2A5}" destId="{A95DCD10-1F6D-4AEB-9C2B-3FC881DD3E73}" srcOrd="1" destOrd="0" presId="urn:microsoft.com/office/officeart/2018/2/layout/IconVerticalSolidList"/>
    <dgm:cxn modelId="{8FB096F1-346E-2142-A77C-91708DE71A5C}" type="presParOf" srcId="{A2A6DCC9-1943-41BC-97A5-69E97388B2A5}" destId="{1CB362FA-D1DE-4945-816A-93E8881E4E58}" srcOrd="2" destOrd="0" presId="urn:microsoft.com/office/officeart/2018/2/layout/IconVerticalSolidList"/>
    <dgm:cxn modelId="{DC22EFC6-7FA3-4544-AA1F-0606BEE53B1B}" type="presParOf" srcId="{A2A6DCC9-1943-41BC-97A5-69E97388B2A5}" destId="{57A52125-3C98-44E4-A5F7-472110921CBE}" srcOrd="3" destOrd="0" presId="urn:microsoft.com/office/officeart/2018/2/layout/IconVerticalSolidList"/>
    <dgm:cxn modelId="{3C34AB6D-3A36-4940-95C3-F67073BBB82B}" type="presParOf" srcId="{52C73DC7-F6A1-4F9E-AED5-9783F178032C}" destId="{8007EAE3-F66E-4E95-9128-AEA7D4456B64}" srcOrd="9" destOrd="0" presId="urn:microsoft.com/office/officeart/2018/2/layout/IconVerticalSolidList"/>
    <dgm:cxn modelId="{44CF360B-7586-6743-A57A-DC5497249094}" type="presParOf" srcId="{52C73DC7-F6A1-4F9E-AED5-9783F178032C}" destId="{F4B05403-3A38-48C4-A01B-8D2886688345}" srcOrd="10" destOrd="0" presId="urn:microsoft.com/office/officeart/2018/2/layout/IconVerticalSolidList"/>
    <dgm:cxn modelId="{12FDEDFD-8EFD-744E-8EBC-5A5F8A7A6BC1}" type="presParOf" srcId="{F4B05403-3A38-48C4-A01B-8D2886688345}" destId="{3CBCAAB2-E381-4882-A0A3-1742F0D92F8D}" srcOrd="0" destOrd="0" presId="urn:microsoft.com/office/officeart/2018/2/layout/IconVerticalSolidList"/>
    <dgm:cxn modelId="{F8D085D6-D0D1-C746-B8DA-4022A41BC227}" type="presParOf" srcId="{F4B05403-3A38-48C4-A01B-8D2886688345}" destId="{58262AFC-6B89-4BC1-8A91-EF780CAA1E1D}" srcOrd="1" destOrd="0" presId="urn:microsoft.com/office/officeart/2018/2/layout/IconVerticalSolidList"/>
    <dgm:cxn modelId="{0F3420D1-5214-EA4B-A4F8-B46E9217B51F}" type="presParOf" srcId="{F4B05403-3A38-48C4-A01B-8D2886688345}" destId="{ECE61D7D-04F3-4940-9E8A-1A6CC9E9894D}" srcOrd="2" destOrd="0" presId="urn:microsoft.com/office/officeart/2018/2/layout/IconVerticalSolidList"/>
    <dgm:cxn modelId="{3F1D53A7-12C5-B047-8A2B-A1F8631458F3}" type="presParOf" srcId="{F4B05403-3A38-48C4-A01B-8D2886688345}" destId="{E7CEA0F1-827F-402A-8563-58FB69AFEDF7}" srcOrd="3" destOrd="0" presId="urn:microsoft.com/office/officeart/2018/2/layout/IconVerticalSolidList"/>
    <dgm:cxn modelId="{BEC779E1-3A81-C24F-80C6-09C043C111B9}" type="presParOf" srcId="{52C73DC7-F6A1-4F9E-AED5-9783F178032C}" destId="{5A040172-64D1-4433-AFD7-25B34EF0C01E}" srcOrd="11" destOrd="0" presId="urn:microsoft.com/office/officeart/2018/2/layout/IconVerticalSolidList"/>
    <dgm:cxn modelId="{8D69027F-B37D-8A43-BCDB-CB406CF065A6}" type="presParOf" srcId="{52C73DC7-F6A1-4F9E-AED5-9783F178032C}" destId="{88D4E9E3-43B6-4766-A98D-1E5A91F01593}" srcOrd="12" destOrd="0" presId="urn:microsoft.com/office/officeart/2018/2/layout/IconVerticalSolidList"/>
    <dgm:cxn modelId="{59EE55FA-42A4-C64B-B520-307AAB660EF6}" type="presParOf" srcId="{88D4E9E3-43B6-4766-A98D-1E5A91F01593}" destId="{F1C7BB03-6F8C-4EC4-89B0-568C39D83991}" srcOrd="0" destOrd="0" presId="urn:microsoft.com/office/officeart/2018/2/layout/IconVerticalSolidList"/>
    <dgm:cxn modelId="{F3D5E5C3-CE27-4741-914E-532F8CB4C43A}" type="presParOf" srcId="{88D4E9E3-43B6-4766-A98D-1E5A91F01593}" destId="{12B07AFE-A054-4A03-BF5F-C3140E44040A}" srcOrd="1" destOrd="0" presId="urn:microsoft.com/office/officeart/2018/2/layout/IconVerticalSolidList"/>
    <dgm:cxn modelId="{D6DC93AF-5902-C64B-88A5-2F2CD8FA830C}" type="presParOf" srcId="{88D4E9E3-43B6-4766-A98D-1E5A91F01593}" destId="{EFF365CE-C948-4489-9ABC-91637A100B8A}" srcOrd="2" destOrd="0" presId="urn:microsoft.com/office/officeart/2018/2/layout/IconVerticalSolidList"/>
    <dgm:cxn modelId="{B7490E12-F95F-6641-BA3F-351D58106D4C}" type="presParOf" srcId="{88D4E9E3-43B6-4766-A98D-1E5A91F01593}" destId="{6CA64326-7162-4202-B376-B41B4BDD7AE0}" srcOrd="3" destOrd="0" presId="urn:microsoft.com/office/officeart/2018/2/layout/IconVerticalSolidList"/>
    <dgm:cxn modelId="{46AA5E19-7D65-C545-9F77-4234B7F4F373}" type="presParOf" srcId="{52C73DC7-F6A1-4F9E-AED5-9783F178032C}" destId="{EBD10D01-4963-4937-B450-CA2779AF5A70}" srcOrd="13" destOrd="0" presId="urn:microsoft.com/office/officeart/2018/2/layout/IconVerticalSolidList"/>
    <dgm:cxn modelId="{58F42368-1A03-A84A-BBF9-0858B4845750}" type="presParOf" srcId="{52C73DC7-F6A1-4F9E-AED5-9783F178032C}" destId="{8D8257BB-F74F-49CA-B39B-343FC09CCD6B}" srcOrd="14" destOrd="0" presId="urn:microsoft.com/office/officeart/2018/2/layout/IconVerticalSolidList"/>
    <dgm:cxn modelId="{212B53DD-FCA4-7C4A-9DE2-C7B6FE242F72}" type="presParOf" srcId="{8D8257BB-F74F-49CA-B39B-343FC09CCD6B}" destId="{3478D6AB-B7FE-4C33-B8CF-348AA7D29F25}" srcOrd="0" destOrd="0" presId="urn:microsoft.com/office/officeart/2018/2/layout/IconVerticalSolidList"/>
    <dgm:cxn modelId="{AB4D1489-B490-3940-B4A8-B935F47E92A6}" type="presParOf" srcId="{8D8257BB-F74F-49CA-B39B-343FC09CCD6B}" destId="{08DC877B-C470-4717-9E82-28D656971A2C}" srcOrd="1" destOrd="0" presId="urn:microsoft.com/office/officeart/2018/2/layout/IconVerticalSolidList"/>
    <dgm:cxn modelId="{47706CC2-B575-0447-BA01-C55700B27F84}" type="presParOf" srcId="{8D8257BB-F74F-49CA-B39B-343FC09CCD6B}" destId="{ABA7A99B-6AD6-4092-9FDB-C4183C1D1030}" srcOrd="2" destOrd="0" presId="urn:microsoft.com/office/officeart/2018/2/layout/IconVerticalSolidList"/>
    <dgm:cxn modelId="{6E4B25E3-A8C8-454D-9252-7004611D2A98}" type="presParOf" srcId="{8D8257BB-F74F-49CA-B39B-343FC09CCD6B}" destId="{CBD2C08B-F863-4DB6-BD02-258BF2F53D8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3688CB-AD04-4217-B27F-FB800DF815EE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14EBA94-5A08-4FF4-903E-FB26502C0787}">
      <dgm:prSet/>
      <dgm:spPr/>
      <dgm:t>
        <a:bodyPr/>
        <a:lstStyle/>
        <a:p>
          <a:r>
            <a:rPr lang="en-US" dirty="0"/>
            <a:t>Title, headings, first 2 sentences, running text</a:t>
          </a:r>
        </a:p>
      </dgm:t>
    </dgm:pt>
    <dgm:pt modelId="{49A6B6E7-FA51-49B4-BB32-3DDAEBA79D7C}" type="parTrans" cxnId="{E7ABF648-8DB7-47A3-9FE4-60C4235B95CF}">
      <dgm:prSet/>
      <dgm:spPr/>
      <dgm:t>
        <a:bodyPr/>
        <a:lstStyle/>
        <a:p>
          <a:endParaRPr lang="en-US"/>
        </a:p>
      </dgm:t>
    </dgm:pt>
    <dgm:pt modelId="{C04BFF6F-81D7-472C-B694-3B7D8A7E5335}" type="sibTrans" cxnId="{E7ABF648-8DB7-47A3-9FE4-60C4235B95CF}">
      <dgm:prSet/>
      <dgm:spPr/>
      <dgm:t>
        <a:bodyPr/>
        <a:lstStyle/>
        <a:p>
          <a:endParaRPr lang="en-US"/>
        </a:p>
      </dgm:t>
    </dgm:pt>
    <dgm:pt modelId="{22A72C4B-1DD1-4652-BFF6-0C78C2240852}">
      <dgm:prSet/>
      <dgm:spPr/>
      <dgm:t>
        <a:bodyPr/>
        <a:lstStyle/>
        <a:p>
          <a:r>
            <a:rPr lang="en-US" dirty="0"/>
            <a:t>HTML text encoding – to make text machine-readable</a:t>
          </a:r>
        </a:p>
      </dgm:t>
    </dgm:pt>
    <dgm:pt modelId="{8D987AC0-CAEE-48E2-AE4F-76E2B9E6C193}" type="parTrans" cxnId="{172DA876-FCE8-4D49-BF3C-85C803C1D0CB}">
      <dgm:prSet/>
      <dgm:spPr/>
      <dgm:t>
        <a:bodyPr/>
        <a:lstStyle/>
        <a:p>
          <a:endParaRPr lang="en-US"/>
        </a:p>
      </dgm:t>
    </dgm:pt>
    <dgm:pt modelId="{0F9CEA4C-623E-4807-A7CD-CBC8DFD803CC}" type="sibTrans" cxnId="{172DA876-FCE8-4D49-BF3C-85C803C1D0CB}">
      <dgm:prSet/>
      <dgm:spPr/>
      <dgm:t>
        <a:bodyPr/>
        <a:lstStyle/>
        <a:p>
          <a:endParaRPr lang="en-US"/>
        </a:p>
      </dgm:t>
    </dgm:pt>
    <dgm:pt modelId="{8359DDFE-BEFD-4E68-A95C-977EC40B322B}">
      <dgm:prSet/>
      <dgm:spPr/>
      <dgm:t>
        <a:bodyPr/>
        <a:lstStyle/>
        <a:p>
          <a:r>
            <a:rPr lang="en-US" dirty="0"/>
            <a:t>&lt;title&gt;, &lt;h1&gt;, &lt;p&gt; etc.</a:t>
          </a:r>
        </a:p>
      </dgm:t>
    </dgm:pt>
    <dgm:pt modelId="{A715BE73-3A2A-4B5B-8488-F481E8E38F5F}" type="parTrans" cxnId="{130ED48D-98CB-4EA5-BF18-AD648566B6F7}">
      <dgm:prSet/>
      <dgm:spPr/>
      <dgm:t>
        <a:bodyPr/>
        <a:lstStyle/>
        <a:p>
          <a:endParaRPr lang="en-US"/>
        </a:p>
      </dgm:t>
    </dgm:pt>
    <dgm:pt modelId="{8142842D-529E-4998-A627-C2B7460E8760}" type="sibTrans" cxnId="{130ED48D-98CB-4EA5-BF18-AD648566B6F7}">
      <dgm:prSet/>
      <dgm:spPr/>
      <dgm:t>
        <a:bodyPr/>
        <a:lstStyle/>
        <a:p>
          <a:endParaRPr lang="en-US"/>
        </a:p>
      </dgm:t>
    </dgm:pt>
    <dgm:pt modelId="{A682C053-F5BE-47CE-ABBD-357A03D78E5B}">
      <dgm:prSet/>
      <dgm:spPr/>
      <dgm:t>
        <a:bodyPr/>
        <a:lstStyle/>
        <a:p>
          <a:r>
            <a:rPr lang="en-US" dirty="0"/>
            <a:t>Metadata: data about data</a:t>
          </a:r>
        </a:p>
      </dgm:t>
    </dgm:pt>
    <dgm:pt modelId="{F81D7874-58A5-4A4D-8936-7CF04776EFC8}" type="parTrans" cxnId="{F45F01CB-1E1F-4BB3-AB3C-71F7A6AFD4FA}">
      <dgm:prSet/>
      <dgm:spPr/>
      <dgm:t>
        <a:bodyPr/>
        <a:lstStyle/>
        <a:p>
          <a:endParaRPr lang="en-US"/>
        </a:p>
      </dgm:t>
    </dgm:pt>
    <dgm:pt modelId="{C38AEDF9-8632-4AC1-B214-0AF192E9FBD2}" type="sibTrans" cxnId="{F45F01CB-1E1F-4BB3-AB3C-71F7A6AFD4FA}">
      <dgm:prSet/>
      <dgm:spPr/>
      <dgm:t>
        <a:bodyPr/>
        <a:lstStyle/>
        <a:p>
          <a:endParaRPr lang="en-US"/>
        </a:p>
      </dgm:t>
    </dgm:pt>
    <dgm:pt modelId="{B7DAE28D-D75F-374C-8180-E011958CD879}">
      <dgm:prSet/>
      <dgm:spPr/>
      <dgm:t>
        <a:bodyPr/>
        <a:lstStyle/>
        <a:p>
          <a:r>
            <a:rPr lang="en-US" dirty="0"/>
            <a:t>Google AdWords to see how often your keywords are searched for</a:t>
          </a:r>
        </a:p>
      </dgm:t>
    </dgm:pt>
    <dgm:pt modelId="{7E78C8C0-AF2E-064A-9DB4-B987B9D062B6}" type="parTrans" cxnId="{1093650C-C414-784D-9BB3-20AE2EB54DB9}">
      <dgm:prSet/>
      <dgm:spPr/>
      <dgm:t>
        <a:bodyPr/>
        <a:lstStyle/>
        <a:p>
          <a:endParaRPr lang="en-US"/>
        </a:p>
      </dgm:t>
    </dgm:pt>
    <dgm:pt modelId="{D49111BA-27DA-8043-B150-9C7B9B9E0F64}" type="sibTrans" cxnId="{1093650C-C414-784D-9BB3-20AE2EB54DB9}">
      <dgm:prSet/>
      <dgm:spPr/>
      <dgm:t>
        <a:bodyPr/>
        <a:lstStyle/>
        <a:p>
          <a:endParaRPr lang="en-US"/>
        </a:p>
      </dgm:t>
    </dgm:pt>
    <dgm:pt modelId="{83929586-BA9F-8049-B1D6-2642C5AF1631}" type="pres">
      <dgm:prSet presAssocID="{5C3688CB-AD04-4217-B27F-FB800DF815EE}" presName="linear" presStyleCnt="0">
        <dgm:presLayoutVars>
          <dgm:animLvl val="lvl"/>
          <dgm:resizeHandles val="exact"/>
        </dgm:presLayoutVars>
      </dgm:prSet>
      <dgm:spPr/>
    </dgm:pt>
    <dgm:pt modelId="{F526E95D-7815-644E-921A-7685A67B5F8F}" type="pres">
      <dgm:prSet presAssocID="{614EBA94-5A08-4FF4-903E-FB26502C0787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1363132-6DF8-D845-B820-56E9BFE7E717}" type="pres">
      <dgm:prSet presAssocID="{C04BFF6F-81D7-472C-B694-3B7D8A7E5335}" presName="spacer" presStyleCnt="0"/>
      <dgm:spPr/>
    </dgm:pt>
    <dgm:pt modelId="{C3F398DA-5DA5-624D-BABE-76B896173776}" type="pres">
      <dgm:prSet presAssocID="{22A72C4B-1DD1-4652-BFF6-0C78C2240852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64437A9E-7444-A74E-BA00-252C6E9A0AA5}" type="pres">
      <dgm:prSet presAssocID="{0F9CEA4C-623E-4807-A7CD-CBC8DFD803CC}" presName="spacer" presStyleCnt="0"/>
      <dgm:spPr/>
    </dgm:pt>
    <dgm:pt modelId="{D29314C8-22BF-0645-85F4-BD41AC68BA8F}" type="pres">
      <dgm:prSet presAssocID="{8359DDFE-BEFD-4E68-A95C-977EC40B322B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7529A7DE-10C7-CE40-B64F-C1CA2E058530}" type="pres">
      <dgm:prSet presAssocID="{8142842D-529E-4998-A627-C2B7460E8760}" presName="spacer" presStyleCnt="0"/>
      <dgm:spPr/>
    </dgm:pt>
    <dgm:pt modelId="{E7D56F4D-A927-0646-AA97-D93F2FD18854}" type="pres">
      <dgm:prSet presAssocID="{A682C053-F5BE-47CE-ABBD-357A03D78E5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053076F-84A5-F649-84F4-72F6741D6E16}" type="pres">
      <dgm:prSet presAssocID="{C38AEDF9-8632-4AC1-B214-0AF192E9FBD2}" presName="spacer" presStyleCnt="0"/>
      <dgm:spPr/>
    </dgm:pt>
    <dgm:pt modelId="{E4FC988A-39A8-CE43-8AA9-D8CFFEF0E1A8}" type="pres">
      <dgm:prSet presAssocID="{B7DAE28D-D75F-374C-8180-E011958CD879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1093650C-C414-784D-9BB3-20AE2EB54DB9}" srcId="{5C3688CB-AD04-4217-B27F-FB800DF815EE}" destId="{B7DAE28D-D75F-374C-8180-E011958CD879}" srcOrd="4" destOrd="0" parTransId="{7E78C8C0-AF2E-064A-9DB4-B987B9D062B6}" sibTransId="{D49111BA-27DA-8043-B150-9C7B9B9E0F64}"/>
    <dgm:cxn modelId="{6E9BB623-80C9-664A-991A-E615A77DA011}" type="presOf" srcId="{614EBA94-5A08-4FF4-903E-FB26502C0787}" destId="{F526E95D-7815-644E-921A-7685A67B5F8F}" srcOrd="0" destOrd="0" presId="urn:microsoft.com/office/officeart/2005/8/layout/vList2"/>
    <dgm:cxn modelId="{D5A15842-DB09-E74B-80C5-2E5588C29FD7}" type="presOf" srcId="{22A72C4B-1DD1-4652-BFF6-0C78C2240852}" destId="{C3F398DA-5DA5-624D-BABE-76B896173776}" srcOrd="0" destOrd="0" presId="urn:microsoft.com/office/officeart/2005/8/layout/vList2"/>
    <dgm:cxn modelId="{E7ABF648-8DB7-47A3-9FE4-60C4235B95CF}" srcId="{5C3688CB-AD04-4217-B27F-FB800DF815EE}" destId="{614EBA94-5A08-4FF4-903E-FB26502C0787}" srcOrd="0" destOrd="0" parTransId="{49A6B6E7-FA51-49B4-BB32-3DDAEBA79D7C}" sibTransId="{C04BFF6F-81D7-472C-B694-3B7D8A7E5335}"/>
    <dgm:cxn modelId="{172DA876-FCE8-4D49-BF3C-85C803C1D0CB}" srcId="{5C3688CB-AD04-4217-B27F-FB800DF815EE}" destId="{22A72C4B-1DD1-4652-BFF6-0C78C2240852}" srcOrd="1" destOrd="0" parTransId="{8D987AC0-CAEE-48E2-AE4F-76E2B9E6C193}" sibTransId="{0F9CEA4C-623E-4807-A7CD-CBC8DFD803CC}"/>
    <dgm:cxn modelId="{FDA1BA7A-04D7-9B4D-BD65-C4633DAD4EC8}" type="presOf" srcId="{A682C053-F5BE-47CE-ABBD-357A03D78E5B}" destId="{E7D56F4D-A927-0646-AA97-D93F2FD18854}" srcOrd="0" destOrd="0" presId="urn:microsoft.com/office/officeart/2005/8/layout/vList2"/>
    <dgm:cxn modelId="{130ED48D-98CB-4EA5-BF18-AD648566B6F7}" srcId="{5C3688CB-AD04-4217-B27F-FB800DF815EE}" destId="{8359DDFE-BEFD-4E68-A95C-977EC40B322B}" srcOrd="2" destOrd="0" parTransId="{A715BE73-3A2A-4B5B-8488-F481E8E38F5F}" sibTransId="{8142842D-529E-4998-A627-C2B7460E8760}"/>
    <dgm:cxn modelId="{92579692-6BF5-2647-9F1D-DD0BB7979187}" type="presOf" srcId="{5C3688CB-AD04-4217-B27F-FB800DF815EE}" destId="{83929586-BA9F-8049-B1D6-2642C5AF1631}" srcOrd="0" destOrd="0" presId="urn:microsoft.com/office/officeart/2005/8/layout/vList2"/>
    <dgm:cxn modelId="{92A171B3-CE30-E941-890C-55D12E3678B6}" type="presOf" srcId="{8359DDFE-BEFD-4E68-A95C-977EC40B322B}" destId="{D29314C8-22BF-0645-85F4-BD41AC68BA8F}" srcOrd="0" destOrd="0" presId="urn:microsoft.com/office/officeart/2005/8/layout/vList2"/>
    <dgm:cxn modelId="{BA6893BB-E8B7-FB4E-8245-4672EFB7900B}" type="presOf" srcId="{B7DAE28D-D75F-374C-8180-E011958CD879}" destId="{E4FC988A-39A8-CE43-8AA9-D8CFFEF0E1A8}" srcOrd="0" destOrd="0" presId="urn:microsoft.com/office/officeart/2005/8/layout/vList2"/>
    <dgm:cxn modelId="{F45F01CB-1E1F-4BB3-AB3C-71F7A6AFD4FA}" srcId="{5C3688CB-AD04-4217-B27F-FB800DF815EE}" destId="{A682C053-F5BE-47CE-ABBD-357A03D78E5B}" srcOrd="3" destOrd="0" parTransId="{F81D7874-58A5-4A4D-8936-7CF04776EFC8}" sibTransId="{C38AEDF9-8632-4AC1-B214-0AF192E9FBD2}"/>
    <dgm:cxn modelId="{64FBADAF-2B27-FC41-8F2E-388EF6CDC382}" type="presParOf" srcId="{83929586-BA9F-8049-B1D6-2642C5AF1631}" destId="{F526E95D-7815-644E-921A-7685A67B5F8F}" srcOrd="0" destOrd="0" presId="urn:microsoft.com/office/officeart/2005/8/layout/vList2"/>
    <dgm:cxn modelId="{372A89DB-2B96-9F49-9274-34B1961D7202}" type="presParOf" srcId="{83929586-BA9F-8049-B1D6-2642C5AF1631}" destId="{81363132-6DF8-D845-B820-56E9BFE7E717}" srcOrd="1" destOrd="0" presId="urn:microsoft.com/office/officeart/2005/8/layout/vList2"/>
    <dgm:cxn modelId="{D743BD4E-8719-F346-B47F-905BE9852052}" type="presParOf" srcId="{83929586-BA9F-8049-B1D6-2642C5AF1631}" destId="{C3F398DA-5DA5-624D-BABE-76B896173776}" srcOrd="2" destOrd="0" presId="urn:microsoft.com/office/officeart/2005/8/layout/vList2"/>
    <dgm:cxn modelId="{9C28E305-748E-3A4F-B1D8-47E61CE61D7E}" type="presParOf" srcId="{83929586-BA9F-8049-B1D6-2642C5AF1631}" destId="{64437A9E-7444-A74E-BA00-252C6E9A0AA5}" srcOrd="3" destOrd="0" presId="urn:microsoft.com/office/officeart/2005/8/layout/vList2"/>
    <dgm:cxn modelId="{115AA9BC-E2B1-CC4E-9425-1EA543FF1DEA}" type="presParOf" srcId="{83929586-BA9F-8049-B1D6-2642C5AF1631}" destId="{D29314C8-22BF-0645-85F4-BD41AC68BA8F}" srcOrd="4" destOrd="0" presId="urn:microsoft.com/office/officeart/2005/8/layout/vList2"/>
    <dgm:cxn modelId="{CC5D6AEB-9DC3-A840-9BA6-91F2768BD1B6}" type="presParOf" srcId="{83929586-BA9F-8049-B1D6-2642C5AF1631}" destId="{7529A7DE-10C7-CE40-B64F-C1CA2E058530}" srcOrd="5" destOrd="0" presId="urn:microsoft.com/office/officeart/2005/8/layout/vList2"/>
    <dgm:cxn modelId="{9EC49DC9-9A83-8B4E-93A5-5667FB2AFAB5}" type="presParOf" srcId="{83929586-BA9F-8049-B1D6-2642C5AF1631}" destId="{E7D56F4D-A927-0646-AA97-D93F2FD18854}" srcOrd="6" destOrd="0" presId="urn:microsoft.com/office/officeart/2005/8/layout/vList2"/>
    <dgm:cxn modelId="{0421A661-3392-FD46-B4CC-080314A0780A}" type="presParOf" srcId="{83929586-BA9F-8049-B1D6-2642C5AF1631}" destId="{C053076F-84A5-F649-84F4-72F6741D6E16}" srcOrd="7" destOrd="0" presId="urn:microsoft.com/office/officeart/2005/8/layout/vList2"/>
    <dgm:cxn modelId="{2626AEBC-D588-1E4D-949F-73B07E517495}" type="presParOf" srcId="{83929586-BA9F-8049-B1D6-2642C5AF1631}" destId="{E4FC988A-39A8-CE43-8AA9-D8CFFEF0E1A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E72586-46B8-44C9-BB54-3DEAA9109E3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60512E6B-25FB-473E-8758-8012539FD40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Inbound: links leading to your website</a:t>
          </a:r>
        </a:p>
      </dgm:t>
    </dgm:pt>
    <dgm:pt modelId="{4BAF1F1B-7FDC-43B2-9C27-3569188C0877}" type="parTrans" cxnId="{CD35D10F-7317-464D-B1F5-6E45CE879E95}">
      <dgm:prSet/>
      <dgm:spPr/>
      <dgm:t>
        <a:bodyPr/>
        <a:lstStyle/>
        <a:p>
          <a:endParaRPr lang="en-US"/>
        </a:p>
      </dgm:t>
    </dgm:pt>
    <dgm:pt modelId="{FAFAB443-3385-4DBD-A909-EE61458B673D}" type="sibTrans" cxnId="{CD35D10F-7317-464D-B1F5-6E45CE879E95}">
      <dgm:prSet/>
      <dgm:spPr/>
      <dgm:t>
        <a:bodyPr/>
        <a:lstStyle/>
        <a:p>
          <a:endParaRPr lang="en-US"/>
        </a:p>
      </dgm:t>
    </dgm:pt>
    <dgm:pt modelId="{78AC9820-228D-4B3E-9E1C-CF8E790C18A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Outbound: links leading to related content on other websites</a:t>
          </a:r>
        </a:p>
      </dgm:t>
    </dgm:pt>
    <dgm:pt modelId="{C1E50EC7-FED8-420F-9EFC-3E9A3164A06A}" type="parTrans" cxnId="{94F600BE-2E8C-48B8-96CF-67A4CED37116}">
      <dgm:prSet/>
      <dgm:spPr/>
      <dgm:t>
        <a:bodyPr/>
        <a:lstStyle/>
        <a:p>
          <a:endParaRPr lang="en-US"/>
        </a:p>
      </dgm:t>
    </dgm:pt>
    <dgm:pt modelId="{62ADB24A-0FE7-47E9-958E-4F09628FC921}" type="sibTrans" cxnId="{94F600BE-2E8C-48B8-96CF-67A4CED37116}">
      <dgm:prSet/>
      <dgm:spPr/>
      <dgm:t>
        <a:bodyPr/>
        <a:lstStyle/>
        <a:p>
          <a:endParaRPr lang="en-US"/>
        </a:p>
      </dgm:t>
    </dgm:pt>
    <dgm:pt modelId="{4167137A-1089-437A-A06F-3481D6EF409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Links need to be relevant – the web is a ‘pull’ medium</a:t>
          </a:r>
        </a:p>
      </dgm:t>
    </dgm:pt>
    <dgm:pt modelId="{50642EDD-56F2-4843-8553-541C2738D524}" type="parTrans" cxnId="{86A01A59-D18C-49A4-9799-91B7B13F23C7}">
      <dgm:prSet/>
      <dgm:spPr/>
      <dgm:t>
        <a:bodyPr/>
        <a:lstStyle/>
        <a:p>
          <a:endParaRPr lang="en-US"/>
        </a:p>
      </dgm:t>
    </dgm:pt>
    <dgm:pt modelId="{4308EE16-9052-45A5-B913-83BEBDA763E9}" type="sibTrans" cxnId="{86A01A59-D18C-49A4-9799-91B7B13F23C7}">
      <dgm:prSet/>
      <dgm:spPr/>
      <dgm:t>
        <a:bodyPr/>
        <a:lstStyle/>
        <a:p>
          <a:endParaRPr lang="en-US"/>
        </a:p>
      </dgm:t>
    </dgm:pt>
    <dgm:pt modelId="{78708440-46AE-4561-BA14-4C099C18C86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Searchers visit for </a:t>
          </a:r>
          <a:r>
            <a:rPr lang="en-US" i="1"/>
            <a:t>content</a:t>
          </a:r>
          <a:r>
            <a:rPr lang="en-US"/>
            <a:t>, that </a:t>
          </a:r>
          <a:r>
            <a:rPr lang="en-US" i="1"/>
            <a:t>matches</a:t>
          </a:r>
          <a:r>
            <a:rPr lang="en-US"/>
            <a:t> queries</a:t>
          </a:r>
        </a:p>
      </dgm:t>
    </dgm:pt>
    <dgm:pt modelId="{141ED2CC-5FB4-4929-A8E4-06DF99F353E9}" type="parTrans" cxnId="{A405C996-ADDF-4846-84D5-6EABE8923CEC}">
      <dgm:prSet/>
      <dgm:spPr/>
      <dgm:t>
        <a:bodyPr/>
        <a:lstStyle/>
        <a:p>
          <a:endParaRPr lang="en-US"/>
        </a:p>
      </dgm:t>
    </dgm:pt>
    <dgm:pt modelId="{0E97C0BD-A7BF-4B9F-906A-86D9D27A8D27}" type="sibTrans" cxnId="{A405C996-ADDF-4846-84D5-6EABE8923CEC}">
      <dgm:prSet/>
      <dgm:spPr/>
      <dgm:t>
        <a:bodyPr/>
        <a:lstStyle/>
        <a:p>
          <a:endParaRPr lang="en-US"/>
        </a:p>
      </dgm:t>
    </dgm:pt>
    <dgm:pt modelId="{0613028E-7145-473A-9FD9-CD1AA1CDD616}" type="pres">
      <dgm:prSet presAssocID="{0CE72586-46B8-44C9-BB54-3DEAA9109E35}" presName="root" presStyleCnt="0">
        <dgm:presLayoutVars>
          <dgm:dir/>
          <dgm:resizeHandles val="exact"/>
        </dgm:presLayoutVars>
      </dgm:prSet>
      <dgm:spPr/>
    </dgm:pt>
    <dgm:pt modelId="{A7875DAA-A9AF-43C9-8D67-E8E4FA492B09}" type="pres">
      <dgm:prSet presAssocID="{60512E6B-25FB-473E-8758-8012539FD40C}" presName="compNode" presStyleCnt="0"/>
      <dgm:spPr/>
    </dgm:pt>
    <dgm:pt modelId="{3C20E94C-617A-4A1C-B0EB-F9F5F03047E3}" type="pres">
      <dgm:prSet presAssocID="{60512E6B-25FB-473E-8758-8012539FD40C}" presName="bgRect" presStyleLbl="bgShp" presStyleIdx="0" presStyleCnt="4"/>
      <dgm:spPr/>
    </dgm:pt>
    <dgm:pt modelId="{30020E70-C97C-4300-88B9-CD7C93F5D24A}" type="pres">
      <dgm:prSet presAssocID="{60512E6B-25FB-473E-8758-8012539FD40C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nk"/>
        </a:ext>
      </dgm:extLst>
    </dgm:pt>
    <dgm:pt modelId="{FAAECCA8-6FB7-419D-96BE-341943162CBA}" type="pres">
      <dgm:prSet presAssocID="{60512E6B-25FB-473E-8758-8012539FD40C}" presName="spaceRect" presStyleCnt="0"/>
      <dgm:spPr/>
    </dgm:pt>
    <dgm:pt modelId="{12026E6E-8FC3-43C7-8104-1F71B73EAC2D}" type="pres">
      <dgm:prSet presAssocID="{60512E6B-25FB-473E-8758-8012539FD40C}" presName="parTx" presStyleLbl="revTx" presStyleIdx="0" presStyleCnt="4">
        <dgm:presLayoutVars>
          <dgm:chMax val="0"/>
          <dgm:chPref val="0"/>
        </dgm:presLayoutVars>
      </dgm:prSet>
      <dgm:spPr/>
    </dgm:pt>
    <dgm:pt modelId="{591950EA-3BEA-4038-A11D-D5FA4CFC7C96}" type="pres">
      <dgm:prSet presAssocID="{FAFAB443-3385-4DBD-A909-EE61458B673D}" presName="sibTrans" presStyleCnt="0"/>
      <dgm:spPr/>
    </dgm:pt>
    <dgm:pt modelId="{9A2E8D7B-8729-43EA-987B-7D3974F07DB5}" type="pres">
      <dgm:prSet presAssocID="{78AC9820-228D-4B3E-9E1C-CF8E790C18AA}" presName="compNode" presStyleCnt="0"/>
      <dgm:spPr/>
    </dgm:pt>
    <dgm:pt modelId="{1AEC0641-0DCA-466B-96CC-CFA1A9A3A1A7}" type="pres">
      <dgm:prSet presAssocID="{78AC9820-228D-4B3E-9E1C-CF8E790C18AA}" presName="bgRect" presStyleLbl="bgShp" presStyleIdx="1" presStyleCnt="4"/>
      <dgm:spPr/>
    </dgm:pt>
    <dgm:pt modelId="{E3BFB3CF-6A21-411D-BF97-B7AE65E5CB6A}" type="pres">
      <dgm:prSet presAssocID="{78AC9820-228D-4B3E-9E1C-CF8E790C18AA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aptop"/>
        </a:ext>
      </dgm:extLst>
    </dgm:pt>
    <dgm:pt modelId="{1729CE30-6606-441E-A643-D207925AF0FC}" type="pres">
      <dgm:prSet presAssocID="{78AC9820-228D-4B3E-9E1C-CF8E790C18AA}" presName="spaceRect" presStyleCnt="0"/>
      <dgm:spPr/>
    </dgm:pt>
    <dgm:pt modelId="{94E1FA51-F37E-43F2-B79A-C375C072D751}" type="pres">
      <dgm:prSet presAssocID="{78AC9820-228D-4B3E-9E1C-CF8E790C18AA}" presName="parTx" presStyleLbl="revTx" presStyleIdx="1" presStyleCnt="4">
        <dgm:presLayoutVars>
          <dgm:chMax val="0"/>
          <dgm:chPref val="0"/>
        </dgm:presLayoutVars>
      </dgm:prSet>
      <dgm:spPr/>
    </dgm:pt>
    <dgm:pt modelId="{A93ADD15-7206-45CE-8289-4251B1D42DD0}" type="pres">
      <dgm:prSet presAssocID="{62ADB24A-0FE7-47E9-958E-4F09628FC921}" presName="sibTrans" presStyleCnt="0"/>
      <dgm:spPr/>
    </dgm:pt>
    <dgm:pt modelId="{BAE5633E-3007-45FD-8CA0-7B8657D22AF8}" type="pres">
      <dgm:prSet presAssocID="{4167137A-1089-437A-A06F-3481D6EF4093}" presName="compNode" presStyleCnt="0"/>
      <dgm:spPr/>
    </dgm:pt>
    <dgm:pt modelId="{FD6A4239-254F-46E7-80C4-485CE556C19C}" type="pres">
      <dgm:prSet presAssocID="{4167137A-1089-437A-A06F-3481D6EF4093}" presName="bgRect" presStyleLbl="bgShp" presStyleIdx="2" presStyleCnt="4"/>
      <dgm:spPr/>
    </dgm:pt>
    <dgm:pt modelId="{36A0E2C7-A18E-4615-B31B-0292192C866D}" type="pres">
      <dgm:prSet presAssocID="{4167137A-1089-437A-A06F-3481D6EF4093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b Design"/>
        </a:ext>
      </dgm:extLst>
    </dgm:pt>
    <dgm:pt modelId="{FF4F291D-E0A2-4194-8E29-7B1300C2E375}" type="pres">
      <dgm:prSet presAssocID="{4167137A-1089-437A-A06F-3481D6EF4093}" presName="spaceRect" presStyleCnt="0"/>
      <dgm:spPr/>
    </dgm:pt>
    <dgm:pt modelId="{8F21B48C-6549-402B-B8F2-6E34CB2ADFAE}" type="pres">
      <dgm:prSet presAssocID="{4167137A-1089-437A-A06F-3481D6EF4093}" presName="parTx" presStyleLbl="revTx" presStyleIdx="2" presStyleCnt="4">
        <dgm:presLayoutVars>
          <dgm:chMax val="0"/>
          <dgm:chPref val="0"/>
        </dgm:presLayoutVars>
      </dgm:prSet>
      <dgm:spPr/>
    </dgm:pt>
    <dgm:pt modelId="{9EA96B73-2ED2-498E-8E2A-2280666E533D}" type="pres">
      <dgm:prSet presAssocID="{4308EE16-9052-45A5-B913-83BEBDA763E9}" presName="sibTrans" presStyleCnt="0"/>
      <dgm:spPr/>
    </dgm:pt>
    <dgm:pt modelId="{45AE4DEE-38DC-44E1-92DA-0AA588E82ABB}" type="pres">
      <dgm:prSet presAssocID="{78708440-46AE-4561-BA14-4C099C18C864}" presName="compNode" presStyleCnt="0"/>
      <dgm:spPr/>
    </dgm:pt>
    <dgm:pt modelId="{13B0F69F-13A6-4087-80AB-F588D81DBFBB}" type="pres">
      <dgm:prSet presAssocID="{78708440-46AE-4561-BA14-4C099C18C864}" presName="bgRect" presStyleLbl="bgShp" presStyleIdx="3" presStyleCnt="4"/>
      <dgm:spPr/>
    </dgm:pt>
    <dgm:pt modelId="{B868AB47-560B-48D6-837F-29AABD787A3D}" type="pres">
      <dgm:prSet presAssocID="{78708440-46AE-4561-BA14-4C099C18C864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841AAD34-26E8-4721-BDE4-3189CB3B0FB5}" type="pres">
      <dgm:prSet presAssocID="{78708440-46AE-4561-BA14-4C099C18C864}" presName="spaceRect" presStyleCnt="0"/>
      <dgm:spPr/>
    </dgm:pt>
    <dgm:pt modelId="{68463344-ECBF-40A2-A3E9-840B754AEBB3}" type="pres">
      <dgm:prSet presAssocID="{78708440-46AE-4561-BA14-4C099C18C864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CD35D10F-7317-464D-B1F5-6E45CE879E95}" srcId="{0CE72586-46B8-44C9-BB54-3DEAA9109E35}" destId="{60512E6B-25FB-473E-8758-8012539FD40C}" srcOrd="0" destOrd="0" parTransId="{4BAF1F1B-7FDC-43B2-9C27-3569188C0877}" sibTransId="{FAFAB443-3385-4DBD-A909-EE61458B673D}"/>
    <dgm:cxn modelId="{A3CE564B-E8C4-2A48-AC4A-404E4D7605A0}" type="presOf" srcId="{4167137A-1089-437A-A06F-3481D6EF4093}" destId="{8F21B48C-6549-402B-B8F2-6E34CB2ADFAE}" srcOrd="0" destOrd="0" presId="urn:microsoft.com/office/officeart/2018/2/layout/IconVerticalSolidList"/>
    <dgm:cxn modelId="{86A01A59-D18C-49A4-9799-91B7B13F23C7}" srcId="{0CE72586-46B8-44C9-BB54-3DEAA9109E35}" destId="{4167137A-1089-437A-A06F-3481D6EF4093}" srcOrd="2" destOrd="0" parTransId="{50642EDD-56F2-4843-8553-541C2738D524}" sibTransId="{4308EE16-9052-45A5-B913-83BEBDA763E9}"/>
    <dgm:cxn modelId="{F3C7227C-3DDE-5C41-A9C4-036DEDDED701}" type="presOf" srcId="{78AC9820-228D-4B3E-9E1C-CF8E790C18AA}" destId="{94E1FA51-F37E-43F2-B79A-C375C072D751}" srcOrd="0" destOrd="0" presId="urn:microsoft.com/office/officeart/2018/2/layout/IconVerticalSolidList"/>
    <dgm:cxn modelId="{A405C996-ADDF-4846-84D5-6EABE8923CEC}" srcId="{0CE72586-46B8-44C9-BB54-3DEAA9109E35}" destId="{78708440-46AE-4561-BA14-4C099C18C864}" srcOrd="3" destOrd="0" parTransId="{141ED2CC-5FB4-4929-A8E4-06DF99F353E9}" sibTransId="{0E97C0BD-A7BF-4B9F-906A-86D9D27A8D27}"/>
    <dgm:cxn modelId="{81B8819E-6C61-5246-810C-FFE532310110}" type="presOf" srcId="{0CE72586-46B8-44C9-BB54-3DEAA9109E35}" destId="{0613028E-7145-473A-9FD9-CD1AA1CDD616}" srcOrd="0" destOrd="0" presId="urn:microsoft.com/office/officeart/2018/2/layout/IconVerticalSolidList"/>
    <dgm:cxn modelId="{94F600BE-2E8C-48B8-96CF-67A4CED37116}" srcId="{0CE72586-46B8-44C9-BB54-3DEAA9109E35}" destId="{78AC9820-228D-4B3E-9E1C-CF8E790C18AA}" srcOrd="1" destOrd="0" parTransId="{C1E50EC7-FED8-420F-9EFC-3E9A3164A06A}" sibTransId="{62ADB24A-0FE7-47E9-958E-4F09628FC921}"/>
    <dgm:cxn modelId="{B7AAF9CC-EB12-FE4B-98D8-C5A212CD3D9A}" type="presOf" srcId="{78708440-46AE-4561-BA14-4C099C18C864}" destId="{68463344-ECBF-40A2-A3E9-840B754AEBB3}" srcOrd="0" destOrd="0" presId="urn:microsoft.com/office/officeart/2018/2/layout/IconVerticalSolidList"/>
    <dgm:cxn modelId="{D88BE5CD-692C-9649-A4C9-634138241C0B}" type="presOf" srcId="{60512E6B-25FB-473E-8758-8012539FD40C}" destId="{12026E6E-8FC3-43C7-8104-1F71B73EAC2D}" srcOrd="0" destOrd="0" presId="urn:microsoft.com/office/officeart/2018/2/layout/IconVerticalSolidList"/>
    <dgm:cxn modelId="{D5EE1CDD-2629-4F4B-B25D-99C5F10477FA}" type="presParOf" srcId="{0613028E-7145-473A-9FD9-CD1AA1CDD616}" destId="{A7875DAA-A9AF-43C9-8D67-E8E4FA492B09}" srcOrd="0" destOrd="0" presId="urn:microsoft.com/office/officeart/2018/2/layout/IconVerticalSolidList"/>
    <dgm:cxn modelId="{6B5EBB56-7A1E-E846-8DD9-28D009D29598}" type="presParOf" srcId="{A7875DAA-A9AF-43C9-8D67-E8E4FA492B09}" destId="{3C20E94C-617A-4A1C-B0EB-F9F5F03047E3}" srcOrd="0" destOrd="0" presId="urn:microsoft.com/office/officeart/2018/2/layout/IconVerticalSolidList"/>
    <dgm:cxn modelId="{5CBDF378-9E71-6C41-B454-FDDF9103B827}" type="presParOf" srcId="{A7875DAA-A9AF-43C9-8D67-E8E4FA492B09}" destId="{30020E70-C97C-4300-88B9-CD7C93F5D24A}" srcOrd="1" destOrd="0" presId="urn:microsoft.com/office/officeart/2018/2/layout/IconVerticalSolidList"/>
    <dgm:cxn modelId="{677C386F-4BEF-F244-837B-2815520B0DF6}" type="presParOf" srcId="{A7875DAA-A9AF-43C9-8D67-E8E4FA492B09}" destId="{FAAECCA8-6FB7-419D-96BE-341943162CBA}" srcOrd="2" destOrd="0" presId="urn:microsoft.com/office/officeart/2018/2/layout/IconVerticalSolidList"/>
    <dgm:cxn modelId="{75D945B2-A62C-6E49-9EB6-E10F6B39C354}" type="presParOf" srcId="{A7875DAA-A9AF-43C9-8D67-E8E4FA492B09}" destId="{12026E6E-8FC3-43C7-8104-1F71B73EAC2D}" srcOrd="3" destOrd="0" presId="urn:microsoft.com/office/officeart/2018/2/layout/IconVerticalSolidList"/>
    <dgm:cxn modelId="{3D204839-2151-5342-AACE-1A05C376146E}" type="presParOf" srcId="{0613028E-7145-473A-9FD9-CD1AA1CDD616}" destId="{591950EA-3BEA-4038-A11D-D5FA4CFC7C96}" srcOrd="1" destOrd="0" presId="urn:microsoft.com/office/officeart/2018/2/layout/IconVerticalSolidList"/>
    <dgm:cxn modelId="{E39EF414-E5E7-1340-B7CA-904523F2B149}" type="presParOf" srcId="{0613028E-7145-473A-9FD9-CD1AA1CDD616}" destId="{9A2E8D7B-8729-43EA-987B-7D3974F07DB5}" srcOrd="2" destOrd="0" presId="urn:microsoft.com/office/officeart/2018/2/layout/IconVerticalSolidList"/>
    <dgm:cxn modelId="{F284F26E-1DE3-024B-9419-9E8151D388BA}" type="presParOf" srcId="{9A2E8D7B-8729-43EA-987B-7D3974F07DB5}" destId="{1AEC0641-0DCA-466B-96CC-CFA1A9A3A1A7}" srcOrd="0" destOrd="0" presId="urn:microsoft.com/office/officeart/2018/2/layout/IconVerticalSolidList"/>
    <dgm:cxn modelId="{E4FAC79F-7249-714A-BC65-4921C22DE19A}" type="presParOf" srcId="{9A2E8D7B-8729-43EA-987B-7D3974F07DB5}" destId="{E3BFB3CF-6A21-411D-BF97-B7AE65E5CB6A}" srcOrd="1" destOrd="0" presId="urn:microsoft.com/office/officeart/2018/2/layout/IconVerticalSolidList"/>
    <dgm:cxn modelId="{0571B559-2B84-6E4F-AEF3-039EBCB795A7}" type="presParOf" srcId="{9A2E8D7B-8729-43EA-987B-7D3974F07DB5}" destId="{1729CE30-6606-441E-A643-D207925AF0FC}" srcOrd="2" destOrd="0" presId="urn:microsoft.com/office/officeart/2018/2/layout/IconVerticalSolidList"/>
    <dgm:cxn modelId="{4517DD22-A8A0-8349-A7B1-F543A5530D00}" type="presParOf" srcId="{9A2E8D7B-8729-43EA-987B-7D3974F07DB5}" destId="{94E1FA51-F37E-43F2-B79A-C375C072D751}" srcOrd="3" destOrd="0" presId="urn:microsoft.com/office/officeart/2018/2/layout/IconVerticalSolidList"/>
    <dgm:cxn modelId="{1582878F-0E84-A242-ADAE-270E0C7CA6EC}" type="presParOf" srcId="{0613028E-7145-473A-9FD9-CD1AA1CDD616}" destId="{A93ADD15-7206-45CE-8289-4251B1D42DD0}" srcOrd="3" destOrd="0" presId="urn:microsoft.com/office/officeart/2018/2/layout/IconVerticalSolidList"/>
    <dgm:cxn modelId="{CBD948CD-6CEF-554F-A38F-FDB7BA3A4E36}" type="presParOf" srcId="{0613028E-7145-473A-9FD9-CD1AA1CDD616}" destId="{BAE5633E-3007-45FD-8CA0-7B8657D22AF8}" srcOrd="4" destOrd="0" presId="urn:microsoft.com/office/officeart/2018/2/layout/IconVerticalSolidList"/>
    <dgm:cxn modelId="{351F2AD9-BEFE-DC46-B05D-69B74BE208E3}" type="presParOf" srcId="{BAE5633E-3007-45FD-8CA0-7B8657D22AF8}" destId="{FD6A4239-254F-46E7-80C4-485CE556C19C}" srcOrd="0" destOrd="0" presId="urn:microsoft.com/office/officeart/2018/2/layout/IconVerticalSolidList"/>
    <dgm:cxn modelId="{7D7791BD-B27B-0645-BF5B-105C653F1A3A}" type="presParOf" srcId="{BAE5633E-3007-45FD-8CA0-7B8657D22AF8}" destId="{36A0E2C7-A18E-4615-B31B-0292192C866D}" srcOrd="1" destOrd="0" presId="urn:microsoft.com/office/officeart/2018/2/layout/IconVerticalSolidList"/>
    <dgm:cxn modelId="{DE58F958-5F27-104A-9AA1-5CCD374B80B1}" type="presParOf" srcId="{BAE5633E-3007-45FD-8CA0-7B8657D22AF8}" destId="{FF4F291D-E0A2-4194-8E29-7B1300C2E375}" srcOrd="2" destOrd="0" presId="urn:microsoft.com/office/officeart/2018/2/layout/IconVerticalSolidList"/>
    <dgm:cxn modelId="{3CC77E7E-09A4-934E-8F39-065D96378CF0}" type="presParOf" srcId="{BAE5633E-3007-45FD-8CA0-7B8657D22AF8}" destId="{8F21B48C-6549-402B-B8F2-6E34CB2ADFAE}" srcOrd="3" destOrd="0" presId="urn:microsoft.com/office/officeart/2018/2/layout/IconVerticalSolidList"/>
    <dgm:cxn modelId="{EC956C25-2167-9245-B592-6C4D74750988}" type="presParOf" srcId="{0613028E-7145-473A-9FD9-CD1AA1CDD616}" destId="{9EA96B73-2ED2-498E-8E2A-2280666E533D}" srcOrd="5" destOrd="0" presId="urn:microsoft.com/office/officeart/2018/2/layout/IconVerticalSolidList"/>
    <dgm:cxn modelId="{B4E21495-834F-8E47-A5D2-C001A4B7C91B}" type="presParOf" srcId="{0613028E-7145-473A-9FD9-CD1AA1CDD616}" destId="{45AE4DEE-38DC-44E1-92DA-0AA588E82ABB}" srcOrd="6" destOrd="0" presId="urn:microsoft.com/office/officeart/2018/2/layout/IconVerticalSolidList"/>
    <dgm:cxn modelId="{1C841E42-5D06-6249-9153-60B31EA4AD63}" type="presParOf" srcId="{45AE4DEE-38DC-44E1-92DA-0AA588E82ABB}" destId="{13B0F69F-13A6-4087-80AB-F588D81DBFBB}" srcOrd="0" destOrd="0" presId="urn:microsoft.com/office/officeart/2018/2/layout/IconVerticalSolidList"/>
    <dgm:cxn modelId="{23291478-BE35-784D-A611-6BC1472F05F3}" type="presParOf" srcId="{45AE4DEE-38DC-44E1-92DA-0AA588E82ABB}" destId="{B868AB47-560B-48D6-837F-29AABD787A3D}" srcOrd="1" destOrd="0" presId="urn:microsoft.com/office/officeart/2018/2/layout/IconVerticalSolidList"/>
    <dgm:cxn modelId="{317AACEC-51AC-1C47-A57D-04F32C783861}" type="presParOf" srcId="{45AE4DEE-38DC-44E1-92DA-0AA588E82ABB}" destId="{841AAD34-26E8-4721-BDE4-3189CB3B0FB5}" srcOrd="2" destOrd="0" presId="urn:microsoft.com/office/officeart/2018/2/layout/IconVerticalSolidList"/>
    <dgm:cxn modelId="{8F7910DB-D1E9-D944-84F4-F956EFD7C853}" type="presParOf" srcId="{45AE4DEE-38DC-44E1-92DA-0AA588E82ABB}" destId="{68463344-ECBF-40A2-A3E9-840B754AEBB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3449AE-A888-4F33-BCDB-9DBB62B95C33}">
      <dsp:nvSpPr>
        <dsp:cNvPr id="0" name=""/>
        <dsp:cNvSpPr/>
      </dsp:nvSpPr>
      <dsp:spPr>
        <a:xfrm>
          <a:off x="0" y="441"/>
          <a:ext cx="10190252" cy="3709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72D311-4CF5-4899-A8D4-4FFD00305F33}">
      <dsp:nvSpPr>
        <dsp:cNvPr id="0" name=""/>
        <dsp:cNvSpPr/>
      </dsp:nvSpPr>
      <dsp:spPr>
        <a:xfrm>
          <a:off x="112218" y="83909"/>
          <a:ext cx="204033" cy="20403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BEBDB0-4F57-430F-BAB7-4E35A54E69AA}">
      <dsp:nvSpPr>
        <dsp:cNvPr id="0" name=""/>
        <dsp:cNvSpPr/>
      </dsp:nvSpPr>
      <dsp:spPr>
        <a:xfrm>
          <a:off x="428470" y="441"/>
          <a:ext cx="9761781" cy="370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261" tIns="39261" rIns="39261" bIns="39261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Goal: profit – from selling ads by aligning them to web users’ goals</a:t>
          </a:r>
        </a:p>
      </dsp:txBody>
      <dsp:txXfrm>
        <a:off x="428470" y="441"/>
        <a:ext cx="9761781" cy="370970"/>
      </dsp:txXfrm>
    </dsp:sp>
    <dsp:sp modelId="{5B40CCE0-607C-4755-A555-E15458805617}">
      <dsp:nvSpPr>
        <dsp:cNvPr id="0" name=""/>
        <dsp:cNvSpPr/>
      </dsp:nvSpPr>
      <dsp:spPr>
        <a:xfrm>
          <a:off x="0" y="464154"/>
          <a:ext cx="10190252" cy="37097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BBCAC-AB00-4F2B-903C-9EAC57149449}">
      <dsp:nvSpPr>
        <dsp:cNvPr id="0" name=""/>
        <dsp:cNvSpPr/>
      </dsp:nvSpPr>
      <dsp:spPr>
        <a:xfrm>
          <a:off x="112218" y="547623"/>
          <a:ext cx="204033" cy="20403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ED0486-3D14-493F-9C4C-5DAF1D1D4821}">
      <dsp:nvSpPr>
        <dsp:cNvPr id="0" name=""/>
        <dsp:cNvSpPr/>
      </dsp:nvSpPr>
      <dsp:spPr>
        <a:xfrm>
          <a:off x="428470" y="464154"/>
          <a:ext cx="9761781" cy="370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261" tIns="39261" rIns="39261" bIns="39261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How does Google identify, match and rank? </a:t>
          </a:r>
        </a:p>
      </dsp:txBody>
      <dsp:txXfrm>
        <a:off x="428470" y="464154"/>
        <a:ext cx="9761781" cy="370970"/>
      </dsp:txXfrm>
    </dsp:sp>
    <dsp:sp modelId="{0A5053D9-67CB-41B0-BC46-9C1540BB70C6}">
      <dsp:nvSpPr>
        <dsp:cNvPr id="0" name=""/>
        <dsp:cNvSpPr/>
      </dsp:nvSpPr>
      <dsp:spPr>
        <a:xfrm>
          <a:off x="0" y="927867"/>
          <a:ext cx="10190252" cy="37097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BCE7F0-DE50-4711-A3F3-E33C65630518}">
      <dsp:nvSpPr>
        <dsp:cNvPr id="0" name=""/>
        <dsp:cNvSpPr/>
      </dsp:nvSpPr>
      <dsp:spPr>
        <a:xfrm>
          <a:off x="112218" y="1011336"/>
          <a:ext cx="204033" cy="20403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6C16A4-8BA4-47AE-ACCD-828C47D4202E}">
      <dsp:nvSpPr>
        <dsp:cNvPr id="0" name=""/>
        <dsp:cNvSpPr/>
      </dsp:nvSpPr>
      <dsp:spPr>
        <a:xfrm>
          <a:off x="428470" y="927867"/>
          <a:ext cx="9761781" cy="370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261" tIns="39261" rIns="39261" bIns="39261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Unique, quality and accurate content</a:t>
          </a:r>
        </a:p>
      </dsp:txBody>
      <dsp:txXfrm>
        <a:off x="428470" y="927867"/>
        <a:ext cx="9761781" cy="370970"/>
      </dsp:txXfrm>
    </dsp:sp>
    <dsp:sp modelId="{1B4DF4F8-0846-4ACF-9AA4-E020D6EEF464}">
      <dsp:nvSpPr>
        <dsp:cNvPr id="0" name=""/>
        <dsp:cNvSpPr/>
      </dsp:nvSpPr>
      <dsp:spPr>
        <a:xfrm>
          <a:off x="0" y="1391580"/>
          <a:ext cx="10190252" cy="3709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9334BE-B6F9-4541-A4CB-EAB76AFF7685}">
      <dsp:nvSpPr>
        <dsp:cNvPr id="0" name=""/>
        <dsp:cNvSpPr/>
      </dsp:nvSpPr>
      <dsp:spPr>
        <a:xfrm>
          <a:off x="112218" y="1475049"/>
          <a:ext cx="204033" cy="20403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DC9D69-81A8-461B-A04F-C2832EB3B16C}">
      <dsp:nvSpPr>
        <dsp:cNvPr id="0" name=""/>
        <dsp:cNvSpPr/>
      </dsp:nvSpPr>
      <dsp:spPr>
        <a:xfrm>
          <a:off x="428470" y="1391580"/>
          <a:ext cx="9761781" cy="370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261" tIns="39261" rIns="39261" bIns="39261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Easy navigation on the website</a:t>
          </a:r>
        </a:p>
      </dsp:txBody>
      <dsp:txXfrm>
        <a:off x="428470" y="1391580"/>
        <a:ext cx="9761781" cy="370970"/>
      </dsp:txXfrm>
    </dsp:sp>
    <dsp:sp modelId="{CA8765EB-AC42-4039-9436-8D3EB09BAEAC}">
      <dsp:nvSpPr>
        <dsp:cNvPr id="0" name=""/>
        <dsp:cNvSpPr/>
      </dsp:nvSpPr>
      <dsp:spPr>
        <a:xfrm>
          <a:off x="0" y="1855293"/>
          <a:ext cx="10190252" cy="37097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5DCD10-1F6D-4AEB-9C2B-3FC881DD3E73}">
      <dsp:nvSpPr>
        <dsp:cNvPr id="0" name=""/>
        <dsp:cNvSpPr/>
      </dsp:nvSpPr>
      <dsp:spPr>
        <a:xfrm>
          <a:off x="112218" y="1938762"/>
          <a:ext cx="204033" cy="20403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A52125-3C98-44E4-A5F7-472110921CBE}">
      <dsp:nvSpPr>
        <dsp:cNvPr id="0" name=""/>
        <dsp:cNvSpPr/>
      </dsp:nvSpPr>
      <dsp:spPr>
        <a:xfrm>
          <a:off x="428470" y="1855293"/>
          <a:ext cx="9761781" cy="370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261" tIns="39261" rIns="39261" bIns="39261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Good anchor text</a:t>
          </a:r>
        </a:p>
      </dsp:txBody>
      <dsp:txXfrm>
        <a:off x="428470" y="1855293"/>
        <a:ext cx="9761781" cy="370970"/>
      </dsp:txXfrm>
    </dsp:sp>
    <dsp:sp modelId="{3CBCAAB2-E381-4882-A0A3-1742F0D92F8D}">
      <dsp:nvSpPr>
        <dsp:cNvPr id="0" name=""/>
        <dsp:cNvSpPr/>
      </dsp:nvSpPr>
      <dsp:spPr>
        <a:xfrm>
          <a:off x="0" y="2319006"/>
          <a:ext cx="10190252" cy="3709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262AFC-6B89-4BC1-8A91-EF780CAA1E1D}">
      <dsp:nvSpPr>
        <dsp:cNvPr id="0" name=""/>
        <dsp:cNvSpPr/>
      </dsp:nvSpPr>
      <dsp:spPr>
        <a:xfrm>
          <a:off x="112218" y="2402475"/>
          <a:ext cx="204033" cy="204033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CEA0F1-827F-402A-8563-58FB69AFEDF7}">
      <dsp:nvSpPr>
        <dsp:cNvPr id="0" name=""/>
        <dsp:cNvSpPr/>
      </dsp:nvSpPr>
      <dsp:spPr>
        <a:xfrm>
          <a:off x="428470" y="2319006"/>
          <a:ext cx="9761781" cy="370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261" tIns="39261" rIns="39261" bIns="39261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Clear headings and subheadings</a:t>
          </a:r>
        </a:p>
      </dsp:txBody>
      <dsp:txXfrm>
        <a:off x="428470" y="2319006"/>
        <a:ext cx="9761781" cy="370970"/>
      </dsp:txXfrm>
    </dsp:sp>
    <dsp:sp modelId="{F1C7BB03-6F8C-4EC4-89B0-568C39D83991}">
      <dsp:nvSpPr>
        <dsp:cNvPr id="0" name=""/>
        <dsp:cNvSpPr/>
      </dsp:nvSpPr>
      <dsp:spPr>
        <a:xfrm>
          <a:off x="0" y="2782719"/>
          <a:ext cx="10190252" cy="37097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B07AFE-A054-4A03-BF5F-C3140E44040A}">
      <dsp:nvSpPr>
        <dsp:cNvPr id="0" name=""/>
        <dsp:cNvSpPr/>
      </dsp:nvSpPr>
      <dsp:spPr>
        <a:xfrm>
          <a:off x="112218" y="2866188"/>
          <a:ext cx="204033" cy="204033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A64326-7162-4202-B376-B41B4BDD7AE0}">
      <dsp:nvSpPr>
        <dsp:cNvPr id="0" name=""/>
        <dsp:cNvSpPr/>
      </dsp:nvSpPr>
      <dsp:spPr>
        <a:xfrm>
          <a:off x="428470" y="2782719"/>
          <a:ext cx="9761781" cy="370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261" tIns="39261" rIns="39261" bIns="39261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Promote honestly</a:t>
          </a:r>
        </a:p>
      </dsp:txBody>
      <dsp:txXfrm>
        <a:off x="428470" y="2782719"/>
        <a:ext cx="9761781" cy="370970"/>
      </dsp:txXfrm>
    </dsp:sp>
    <dsp:sp modelId="{3478D6AB-B7FE-4C33-B8CF-348AA7D29F25}">
      <dsp:nvSpPr>
        <dsp:cNvPr id="0" name=""/>
        <dsp:cNvSpPr/>
      </dsp:nvSpPr>
      <dsp:spPr>
        <a:xfrm>
          <a:off x="0" y="3246432"/>
          <a:ext cx="10190252" cy="37097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DC877B-C470-4717-9E82-28D656971A2C}">
      <dsp:nvSpPr>
        <dsp:cNvPr id="0" name=""/>
        <dsp:cNvSpPr/>
      </dsp:nvSpPr>
      <dsp:spPr>
        <a:xfrm>
          <a:off x="112218" y="3329901"/>
          <a:ext cx="204033" cy="204033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D2C08B-F863-4DB6-BD02-258BF2F53D80}">
      <dsp:nvSpPr>
        <dsp:cNvPr id="0" name=""/>
        <dsp:cNvSpPr/>
      </dsp:nvSpPr>
      <dsp:spPr>
        <a:xfrm>
          <a:off x="428470" y="3246432"/>
          <a:ext cx="9761781" cy="370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261" tIns="39261" rIns="39261" bIns="39261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i="1" kern="1200"/>
            <a:t>Tip: Read Google’s Optimisation Starter Guide (pdf)</a:t>
          </a:r>
          <a:endParaRPr lang="en-US" sz="1600" kern="1200"/>
        </a:p>
      </dsp:txBody>
      <dsp:txXfrm>
        <a:off x="428470" y="3246432"/>
        <a:ext cx="9761781" cy="3709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26E95D-7815-644E-921A-7685A67B5F8F}">
      <dsp:nvSpPr>
        <dsp:cNvPr id="0" name=""/>
        <dsp:cNvSpPr/>
      </dsp:nvSpPr>
      <dsp:spPr>
        <a:xfrm>
          <a:off x="0" y="71469"/>
          <a:ext cx="3797807" cy="795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Title, headings, first 2 sentences, running text</a:t>
          </a:r>
        </a:p>
      </dsp:txBody>
      <dsp:txXfrm>
        <a:off x="38838" y="110307"/>
        <a:ext cx="3720131" cy="717924"/>
      </dsp:txXfrm>
    </dsp:sp>
    <dsp:sp modelId="{C3F398DA-5DA5-624D-BABE-76B896173776}">
      <dsp:nvSpPr>
        <dsp:cNvPr id="0" name=""/>
        <dsp:cNvSpPr/>
      </dsp:nvSpPr>
      <dsp:spPr>
        <a:xfrm>
          <a:off x="0" y="924669"/>
          <a:ext cx="3797807" cy="795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HTML text encoding – to make text machine-readable</a:t>
          </a:r>
        </a:p>
      </dsp:txBody>
      <dsp:txXfrm>
        <a:off x="38838" y="963507"/>
        <a:ext cx="3720131" cy="717924"/>
      </dsp:txXfrm>
    </dsp:sp>
    <dsp:sp modelId="{D29314C8-22BF-0645-85F4-BD41AC68BA8F}">
      <dsp:nvSpPr>
        <dsp:cNvPr id="0" name=""/>
        <dsp:cNvSpPr/>
      </dsp:nvSpPr>
      <dsp:spPr>
        <a:xfrm>
          <a:off x="0" y="1777869"/>
          <a:ext cx="3797807" cy="795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&lt;title&gt;, &lt;h1&gt;, &lt;p&gt; etc.</a:t>
          </a:r>
        </a:p>
      </dsp:txBody>
      <dsp:txXfrm>
        <a:off x="38838" y="1816707"/>
        <a:ext cx="3720131" cy="717924"/>
      </dsp:txXfrm>
    </dsp:sp>
    <dsp:sp modelId="{E7D56F4D-A927-0646-AA97-D93F2FD18854}">
      <dsp:nvSpPr>
        <dsp:cNvPr id="0" name=""/>
        <dsp:cNvSpPr/>
      </dsp:nvSpPr>
      <dsp:spPr>
        <a:xfrm>
          <a:off x="0" y="2631069"/>
          <a:ext cx="3797807" cy="795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Metadata: data about data</a:t>
          </a:r>
        </a:p>
      </dsp:txBody>
      <dsp:txXfrm>
        <a:off x="38838" y="2669907"/>
        <a:ext cx="3720131" cy="717924"/>
      </dsp:txXfrm>
    </dsp:sp>
    <dsp:sp modelId="{E4FC988A-39A8-CE43-8AA9-D8CFFEF0E1A8}">
      <dsp:nvSpPr>
        <dsp:cNvPr id="0" name=""/>
        <dsp:cNvSpPr/>
      </dsp:nvSpPr>
      <dsp:spPr>
        <a:xfrm>
          <a:off x="0" y="3484269"/>
          <a:ext cx="3797807" cy="795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Google AdWords to see how often your keywords are searched for</a:t>
          </a:r>
        </a:p>
      </dsp:txBody>
      <dsp:txXfrm>
        <a:off x="38838" y="3523107"/>
        <a:ext cx="3720131" cy="7179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0E94C-617A-4A1C-B0EB-F9F5F03047E3}">
      <dsp:nvSpPr>
        <dsp:cNvPr id="0" name=""/>
        <dsp:cNvSpPr/>
      </dsp:nvSpPr>
      <dsp:spPr>
        <a:xfrm>
          <a:off x="0" y="1805"/>
          <a:ext cx="10515600" cy="9153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020E70-C97C-4300-88B9-CD7C93F5D24A}">
      <dsp:nvSpPr>
        <dsp:cNvPr id="0" name=""/>
        <dsp:cNvSpPr/>
      </dsp:nvSpPr>
      <dsp:spPr>
        <a:xfrm>
          <a:off x="276881" y="207750"/>
          <a:ext cx="503420" cy="5034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026E6E-8FC3-43C7-8104-1F71B73EAC2D}">
      <dsp:nvSpPr>
        <dsp:cNvPr id="0" name=""/>
        <dsp:cNvSpPr/>
      </dsp:nvSpPr>
      <dsp:spPr>
        <a:xfrm>
          <a:off x="1057183" y="1805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Inbound: links leading to your website</a:t>
          </a:r>
        </a:p>
      </dsp:txBody>
      <dsp:txXfrm>
        <a:off x="1057183" y="1805"/>
        <a:ext cx="9458416" cy="915310"/>
      </dsp:txXfrm>
    </dsp:sp>
    <dsp:sp modelId="{1AEC0641-0DCA-466B-96CC-CFA1A9A3A1A7}">
      <dsp:nvSpPr>
        <dsp:cNvPr id="0" name=""/>
        <dsp:cNvSpPr/>
      </dsp:nvSpPr>
      <dsp:spPr>
        <a:xfrm>
          <a:off x="0" y="1145944"/>
          <a:ext cx="10515600" cy="91531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BFB3CF-6A21-411D-BF97-B7AE65E5CB6A}">
      <dsp:nvSpPr>
        <dsp:cNvPr id="0" name=""/>
        <dsp:cNvSpPr/>
      </dsp:nvSpPr>
      <dsp:spPr>
        <a:xfrm>
          <a:off x="276881" y="1351889"/>
          <a:ext cx="503420" cy="5034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E1FA51-F37E-43F2-B79A-C375C072D751}">
      <dsp:nvSpPr>
        <dsp:cNvPr id="0" name=""/>
        <dsp:cNvSpPr/>
      </dsp:nvSpPr>
      <dsp:spPr>
        <a:xfrm>
          <a:off x="1057183" y="1145944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Outbound: links leading to related content on other websites</a:t>
          </a:r>
        </a:p>
      </dsp:txBody>
      <dsp:txXfrm>
        <a:off x="1057183" y="1145944"/>
        <a:ext cx="9458416" cy="915310"/>
      </dsp:txXfrm>
    </dsp:sp>
    <dsp:sp modelId="{FD6A4239-254F-46E7-80C4-485CE556C19C}">
      <dsp:nvSpPr>
        <dsp:cNvPr id="0" name=""/>
        <dsp:cNvSpPr/>
      </dsp:nvSpPr>
      <dsp:spPr>
        <a:xfrm>
          <a:off x="0" y="2290082"/>
          <a:ext cx="10515600" cy="91531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0E2C7-A18E-4615-B31B-0292192C866D}">
      <dsp:nvSpPr>
        <dsp:cNvPr id="0" name=""/>
        <dsp:cNvSpPr/>
      </dsp:nvSpPr>
      <dsp:spPr>
        <a:xfrm>
          <a:off x="276881" y="2496027"/>
          <a:ext cx="503420" cy="5034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21B48C-6549-402B-B8F2-6E34CB2ADFAE}">
      <dsp:nvSpPr>
        <dsp:cNvPr id="0" name=""/>
        <dsp:cNvSpPr/>
      </dsp:nvSpPr>
      <dsp:spPr>
        <a:xfrm>
          <a:off x="1057183" y="2290082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Links need to be relevant – the web is a ‘pull’ medium</a:t>
          </a:r>
        </a:p>
      </dsp:txBody>
      <dsp:txXfrm>
        <a:off x="1057183" y="2290082"/>
        <a:ext cx="9458416" cy="915310"/>
      </dsp:txXfrm>
    </dsp:sp>
    <dsp:sp modelId="{13B0F69F-13A6-4087-80AB-F588D81DBFBB}">
      <dsp:nvSpPr>
        <dsp:cNvPr id="0" name=""/>
        <dsp:cNvSpPr/>
      </dsp:nvSpPr>
      <dsp:spPr>
        <a:xfrm>
          <a:off x="0" y="3434221"/>
          <a:ext cx="10515600" cy="91531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68AB47-560B-48D6-837F-29AABD787A3D}">
      <dsp:nvSpPr>
        <dsp:cNvPr id="0" name=""/>
        <dsp:cNvSpPr/>
      </dsp:nvSpPr>
      <dsp:spPr>
        <a:xfrm>
          <a:off x="276881" y="3640166"/>
          <a:ext cx="503420" cy="50342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463344-ECBF-40A2-A3E9-840B754AEBB3}">
      <dsp:nvSpPr>
        <dsp:cNvPr id="0" name=""/>
        <dsp:cNvSpPr/>
      </dsp:nvSpPr>
      <dsp:spPr>
        <a:xfrm>
          <a:off x="1057183" y="3434221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Searchers visit for </a:t>
          </a:r>
          <a:r>
            <a:rPr lang="en-US" sz="2200" i="1" kern="1200"/>
            <a:t>content</a:t>
          </a:r>
          <a:r>
            <a:rPr lang="en-US" sz="2200" kern="1200"/>
            <a:t>, that </a:t>
          </a:r>
          <a:r>
            <a:rPr lang="en-US" sz="2200" i="1" kern="1200"/>
            <a:t>matches</a:t>
          </a:r>
          <a:r>
            <a:rPr lang="en-US" sz="2200" kern="1200"/>
            <a:t> queries</a:t>
          </a:r>
        </a:p>
      </dsp:txBody>
      <dsp:txXfrm>
        <a:off x="1057183" y="3434221"/>
        <a:ext cx="9458416" cy="915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87A34-F58D-9C43-A233-6450B98393E8}" type="datetimeFigureOut">
              <a:rPr lang="en-US" smtClean="0"/>
              <a:t>6/12/19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DC005-F568-254A-A909-03161F02B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582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Visibility: of items, in the SERP list</a:t>
            </a:r>
          </a:p>
          <a:p>
            <a:r>
              <a:rPr lang="en-US" dirty="0"/>
              <a:t>Relevance: of items, to query</a:t>
            </a:r>
          </a:p>
          <a:p>
            <a:r>
              <a:rPr lang="en-US" dirty="0"/>
              <a:t>Targeting: of items, optimal landing page</a:t>
            </a:r>
          </a:p>
          <a:p>
            <a:r>
              <a:rPr lang="en-US" dirty="0"/>
              <a:t>Google performance: metrics, click-throughs, bounces etc.</a:t>
            </a:r>
          </a:p>
          <a:p>
            <a:r>
              <a:rPr lang="en-US" dirty="0"/>
              <a:t>Business performance: metrics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ADC005-F568-254A-A909-03161F02BE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48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Google frequency: </a:t>
            </a:r>
            <a:r>
              <a:rPr lang="en-US" dirty="0" err="1"/>
              <a:t>adwords</a:t>
            </a:r>
            <a:endParaRPr lang="en-US" dirty="0"/>
          </a:p>
          <a:p>
            <a:r>
              <a:rPr lang="en-US" dirty="0"/>
              <a:t>All HTML tags are metadata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ADC005-F568-254A-A909-03161F02BE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980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04227-2663-8E46-800F-7A1154C668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B3D1C1-3FA8-9247-8240-6E74CE59A1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2ED2F-7E3F-264E-A1AB-DB43B707E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4B1B-6D8C-CE43-A176-519704665339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02F83-58CB-CB41-A64E-8F38DB99D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9C74F-5040-D849-B839-5A9F538EB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465F-874D-004D-BA22-89D802C31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85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5A09F-FE2C-3B44-A022-CAE3BD000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6E7ED8-2D3E-0E41-9C25-50F8A91900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936C0-D24F-1748-998A-834F33E31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4B1B-6D8C-CE43-A176-519704665339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603EB-CEAC-1846-AB15-EE0D07A12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1D5CA-8918-FC4C-97F5-562386DBA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465F-874D-004D-BA22-89D802C31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86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5AFF92-3347-CC4B-AE2F-8396382346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8E43BC-CF22-A84A-BBD5-486AB3A100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B2D83-BD21-3E4B-BF52-C5891746A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4B1B-6D8C-CE43-A176-519704665339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09CD7-713D-A642-B413-3D636B0CB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AAD7B-9CC6-9344-A4C0-21AF6C582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465F-874D-004D-BA22-89D802C31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60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57CC7-335A-014D-A09F-7CB229228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410B6-30F7-8044-B490-3431B2F9BA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F86E6-5D97-304A-BF2E-D50886D66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4B1B-6D8C-CE43-A176-519704665339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EE90FB-BD9B-D24F-8DBE-C3DCAA97C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CF215-9681-D04F-8778-670D61546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465F-874D-004D-BA22-89D802C31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60111-611C-AE4C-BE08-F8C1FD453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EDCB43-8DA7-6241-A823-4BE5B89D48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D3F29-C875-604C-89FA-D9CD37E14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4B1B-6D8C-CE43-A176-519704665339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2A043-B602-ED4E-8568-0285E0B25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DA4F2-0A74-BE49-98B8-DB26100BE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465F-874D-004D-BA22-89D802C31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47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57760-4FB8-5746-A372-E4077971C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87E0D-5AFD-0B42-8AAB-BCB9C41A24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85781-A901-884D-A8F0-17C406C931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79D81F-6581-074B-ADB7-236A09278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4B1B-6D8C-CE43-A176-519704665339}" type="datetimeFigureOut">
              <a:rPr lang="en-US" smtClean="0"/>
              <a:t>6/12/19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EFC7B4-01A4-574F-9015-4975E9FFC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F151D8-C1A2-6749-A3F4-1497023F0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465F-874D-004D-BA22-89D802C31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76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8F949-44A0-1C44-A6EC-7B315B9D8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57605B-9CFA-6D43-BA15-08D23FA5A9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AF92C-1008-644A-92C5-9BF6577783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138952-3B8B-154C-A1B3-A78039E1FD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564976-4D14-7847-BDE2-0AEDF9ACF8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D3446B-41EA-BF4A-BED2-3D8C22380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4B1B-6D8C-CE43-A176-519704665339}" type="datetimeFigureOut">
              <a:rPr lang="en-US" smtClean="0"/>
              <a:t>6/12/19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4F5141-E238-DE4F-AA27-BFFA84FA9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8ABE7C-18E1-784F-B6D8-16A092A9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465F-874D-004D-BA22-89D802C31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06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A7916-62CA-904A-BAD5-5EC7CA33A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880084-12F4-4A4D-9285-33863D068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4B1B-6D8C-CE43-A176-519704665339}" type="datetimeFigureOut">
              <a:rPr lang="en-US" smtClean="0"/>
              <a:t>6/12/19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9FAF11-13D4-6D48-A62E-D74A0C687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2F949-9AC6-6543-8237-E52058AD0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465F-874D-004D-BA22-89D802C31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769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46E4C2-50A3-C04D-BB56-94FB23D9A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4B1B-6D8C-CE43-A176-519704665339}" type="datetimeFigureOut">
              <a:rPr lang="en-US" smtClean="0"/>
              <a:t>6/12/19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4BF4BA-08AF-4342-8351-A4927EBA1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AAA1EF-CA1B-704F-AC05-B69ABC5C6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465F-874D-004D-BA22-89D802C31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16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8A0D3-B1ED-FF4B-81C7-15EB5AABF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862AD-3F16-6741-9CAF-902508D8B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7501B1-D980-9549-A27F-0538993387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D574A3-F2C4-C049-9AD9-282076F0A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4B1B-6D8C-CE43-A176-519704665339}" type="datetimeFigureOut">
              <a:rPr lang="en-US" smtClean="0"/>
              <a:t>6/12/19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BA05E4-0E5E-1642-B921-552F80440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6250EA-780A-9E44-9A22-BD584E1C3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465F-874D-004D-BA22-89D802C31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410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5C878-A098-B842-8935-9E92A200B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9BDCEF-B9BC-B142-9B89-7A7243D818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A2C3DC-972B-3B4D-AC56-0885845B75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0E00F8-FEBE-3E4B-A39E-69AF4182C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4B1B-6D8C-CE43-A176-519704665339}" type="datetimeFigureOut">
              <a:rPr lang="en-US" smtClean="0"/>
              <a:t>6/12/19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AF76B0-0801-7846-BD9C-FEB6862C7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2659A4-939A-644B-96B8-4B1F3AEEE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465F-874D-004D-BA22-89D802C31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919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0D7B62-2C1F-3745-8233-F505E2F3F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484C3F-EA3F-0448-B194-B597BA591A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C0ABD6-A7D7-B84F-BBB1-1AB4893670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B4B1B-6D8C-CE43-A176-519704665339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32573-8B65-5441-A2B1-5C75EA621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6B10B-EB43-0045-A8B0-A92ED735B7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B465F-874D-004D-BA22-89D802C31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341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0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CDA0D6-CE43-D642-8560-D176AFA81D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SEO essentials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BE78D7-65F3-1542-A666-94FEC45273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6627" y="4750893"/>
            <a:ext cx="4645250" cy="1147863"/>
          </a:xfrm>
        </p:spPr>
        <p:txBody>
          <a:bodyPr anchor="t">
            <a:normAutofit/>
          </a:bodyPr>
          <a:lstStyle/>
          <a:p>
            <a:pPr algn="l"/>
            <a:r>
              <a:rPr lang="en-US" sz="2000">
                <a:solidFill>
                  <a:schemeClr val="bg1"/>
                </a:solidFill>
              </a:rPr>
              <a:t>How to get your content rank high on Search Engine Results Pages (SERPs)</a:t>
            </a: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Presentation with Checklist">
            <a:extLst>
              <a:ext uri="{FF2B5EF4-FFF2-40B4-BE49-F238E27FC236}">
                <a16:creationId xmlns:a16="http://schemas.microsoft.com/office/drawing/2014/main" id="{E4F9BB65-E771-4EB3-AD30-D3842FB8E6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9382" y="720993"/>
            <a:ext cx="4047843" cy="404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883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CEE91300-6695-4911-8E48-F07AC45D2F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5B336162-B533-4EFE-8BB3-8EBB4A5E32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314384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1DA60B-43B7-7149-9E08-5924A2AC0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1146966"/>
            <a:ext cx="3698803" cy="1987072"/>
          </a:xfrm>
          <a:noFill/>
          <a:ln w="25400" cap="sq">
            <a:solidFill>
              <a:schemeClr val="bg1"/>
            </a:solidFill>
            <a:miter lim="800000"/>
          </a:ln>
        </p:spPr>
        <p:txBody>
          <a:bodyPr>
            <a:norm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SEO – What is it?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D71168-0A39-D045-9FF6-C69A26DDABC5}"/>
              </a:ext>
            </a:extLst>
          </p:cNvPr>
          <p:cNvSpPr txBox="1"/>
          <p:nvPr/>
        </p:nvSpPr>
        <p:spPr>
          <a:xfrm>
            <a:off x="829781" y="3429000"/>
            <a:ext cx="3698803" cy="2256685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400" u="sng" dirty="0">
                <a:solidFill>
                  <a:schemeClr val="bg1"/>
                </a:solidFill>
              </a:rPr>
              <a:t>Ranking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Visibility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Relevance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Targeting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Google performance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Business performance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7D294-85CD-844D-9469-C7F7D8737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8844" y="579364"/>
            <a:ext cx="5408696" cy="4538719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400" dirty="0"/>
              <a:t>“Search engine optimization (SEO) is the process of affecting the online visibility of a website or a web page in a web search engine’s unpaid results—often referred to as “natural”, “organic”, or “earned” results.</a:t>
            </a:r>
          </a:p>
        </p:txBody>
      </p:sp>
      <p:pic>
        <p:nvPicPr>
          <p:cNvPr id="23" name="Picture 2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2B963D-F4BE-FC4C-87A7-61C060040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844" y="2892211"/>
            <a:ext cx="5756845" cy="3223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884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E8B15-4193-234B-B439-F5E51C9C3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204" y="606564"/>
            <a:ext cx="10451592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Google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5711A0E-A428-4ED1-96CB-33D69FD84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0874" y="2043803"/>
            <a:ext cx="10190252" cy="80683"/>
          </a:xfrm>
          <a:prstGeom prst="rect">
            <a:avLst/>
          </a:prstGeom>
          <a:solidFill>
            <a:schemeClr val="tx1">
              <a:lumMod val="50000"/>
              <a:lumOff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8F1A573C-88E8-49D0-A46E-B5AC1007B4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0656403"/>
              </p:ext>
            </p:extLst>
          </p:nvPr>
        </p:nvGraphicFramePr>
        <p:xfrm>
          <a:off x="1000874" y="2385390"/>
          <a:ext cx="10190252" cy="3617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2894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F52F2-7DCE-AE47-9320-BF42382BB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92636" y="373669"/>
            <a:ext cx="10515600" cy="1325563"/>
          </a:xfrm>
          <a:prstGeom prst="ellipse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400" kern="1200" dirty="0">
                <a:latin typeface="+mj-lt"/>
                <a:ea typeface="+mj-ea"/>
                <a:cs typeface="+mj-cs"/>
              </a:rPr>
              <a:t>Keywords: understand, evaluate, monitor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EB547D38-3503-254A-B251-3FB89D8388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96" b="2"/>
          <a:stretch/>
        </p:blipFill>
        <p:spPr>
          <a:xfrm>
            <a:off x="488820" y="1699232"/>
            <a:ext cx="6664960" cy="3979858"/>
          </a:xfrm>
          <a:prstGeom prst="rect">
            <a:avLst/>
          </a:prstGeom>
        </p:spPr>
      </p:pic>
      <p:graphicFrame>
        <p:nvGraphicFramePr>
          <p:cNvPr id="45" name="Content Placeholder 6">
            <a:extLst>
              <a:ext uri="{FF2B5EF4-FFF2-40B4-BE49-F238E27FC236}">
                <a16:creationId xmlns:a16="http://schemas.microsoft.com/office/drawing/2014/main" id="{B74A69F2-B177-41E5-AFF8-474D52DD1D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2303076"/>
              </p:ext>
            </p:extLst>
          </p:nvPr>
        </p:nvGraphicFramePr>
        <p:xfrm>
          <a:off x="7495374" y="1513492"/>
          <a:ext cx="379780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41754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C8051-4054-C247-B5A4-0BAB64319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Links: inbound and outbound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2481279-821E-4451-B270-FE4E0E67AD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512181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4122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EAE1A-87CB-244C-B4F6-B553FD20E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Competition: what is your keyword competition?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1FF22-FF74-2649-B187-FD07D9564D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top SEO competitors, learn, and measure against them</a:t>
            </a:r>
          </a:p>
          <a:p>
            <a:r>
              <a:rPr lang="en-US" dirty="0"/>
              <a:t>Make a SWOT analysis</a:t>
            </a:r>
          </a:p>
          <a:p>
            <a:pPr marL="0" indent="0">
              <a:buNone/>
            </a:pPr>
            <a:r>
              <a:rPr lang="en-US" dirty="0"/>
              <a:t>Look for:</a:t>
            </a:r>
          </a:p>
          <a:p>
            <a:pPr marL="0" indent="0">
              <a:buNone/>
            </a:pPr>
            <a:r>
              <a:rPr lang="en-US" dirty="0"/>
              <a:t>number of links</a:t>
            </a:r>
          </a:p>
          <a:p>
            <a:pPr marL="0" indent="0">
              <a:buNone/>
            </a:pPr>
            <a:r>
              <a:rPr lang="en-US" dirty="0"/>
              <a:t>types of source</a:t>
            </a:r>
          </a:p>
          <a:p>
            <a:pPr marL="0" indent="0">
              <a:buNone/>
            </a:pPr>
            <a:r>
              <a:rPr lang="en-US" dirty="0"/>
              <a:t>variety of sources</a:t>
            </a:r>
          </a:p>
          <a:p>
            <a:pPr marL="0" indent="0">
              <a:buNone/>
            </a:pPr>
            <a:r>
              <a:rPr lang="en-US" dirty="0"/>
              <a:t>topical relevance of sources</a:t>
            </a:r>
          </a:p>
          <a:p>
            <a:pPr marL="0" indent="0">
              <a:buNone/>
            </a:pPr>
            <a:r>
              <a:rPr lang="en-US" dirty="0"/>
              <a:t>backlink targets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715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7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9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18ED9-AD61-4444-A7E1-D2F133471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631" y="1441938"/>
            <a:ext cx="7080738" cy="39741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400">
                <a:solidFill>
                  <a:schemeClr val="bg1">
                    <a:lumMod val="95000"/>
                    <a:lumOff val="5000"/>
                  </a:schemeClr>
                </a:solidFill>
              </a:rPr>
              <a:t>Try, measure, fix, repeat.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84C604-FC1D-C441-B5D4-42385176F193}"/>
              </a:ext>
            </a:extLst>
          </p:cNvPr>
          <p:cNvSpPr txBox="1"/>
          <p:nvPr/>
        </p:nvSpPr>
        <p:spPr>
          <a:xfrm>
            <a:off x="3174854" y="4301808"/>
            <a:ext cx="58422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5653164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328</Words>
  <Application>Microsoft Macintosh PowerPoint</Application>
  <PresentationFormat>Widescreen</PresentationFormat>
  <Paragraphs>50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SEO essentials</vt:lpstr>
      <vt:lpstr>SEO – What is it?</vt:lpstr>
      <vt:lpstr>Google</vt:lpstr>
      <vt:lpstr>Keywords: understand, evaluate, monitor</vt:lpstr>
      <vt:lpstr>Links: inbound and outbound</vt:lpstr>
      <vt:lpstr>Competition: what is your keyword competition?</vt:lpstr>
      <vt:lpstr>Try, measure, fix, repeat.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SEO essentials</dc:title>
  <dc:creator>Dimple Sokartara</dc:creator>
  <cp:lastModifiedBy>Dimple Sokartara</cp:lastModifiedBy>
  <cp:revision>1</cp:revision>
  <dcterms:created xsi:type="dcterms:W3CDTF">2019-06-12T11:23:42Z</dcterms:created>
  <dcterms:modified xsi:type="dcterms:W3CDTF">2019-06-12T11:24:45Z</dcterms:modified>
</cp:coreProperties>
</file>