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1"/>
  </p:notesMasterIdLst>
  <p:sldIdLst>
    <p:sldId id="360" r:id="rId4"/>
    <p:sldId id="362" r:id="rId5"/>
    <p:sldId id="366" r:id="rId6"/>
    <p:sldId id="369" r:id="rId7"/>
    <p:sldId id="363" r:id="rId8"/>
    <p:sldId id="367" r:id="rId9"/>
    <p:sldId id="3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6" autoAdjust="0"/>
    <p:restoredTop sz="81703" autoAdjust="0"/>
  </p:normalViewPr>
  <p:slideViewPr>
    <p:cSldViewPr snapToGrid="0">
      <p:cViewPr varScale="1">
        <p:scale>
          <a:sx n="95" d="100"/>
          <a:sy n="95" d="100"/>
        </p:scale>
        <p:origin x="91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hyperlink" Target="https://blog.geant.org/2018/09/29/sig-marcomms-celebrates-15-years-of-development-in-nren-marketing-communications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s://blog.geant.org/2018/11/15/claw-2018-what-it-meant-to-me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hyperlink" Target="https://blog.geant.org/2019/02/10/success-and-crisis-preparation-key-for-marketing-communications-community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ig-marcomms@lists.geant.org" TargetMode="External"/><Relationship Id="rId2" Type="http://schemas.openxmlformats.org/officeDocument/2006/relationships/hyperlink" Target="mailto:global_pr@listas.redclara.net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15/06/2019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Update on SIG-Marcomms / Global PR Network Activities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Laura Durnford &amp; Helga Spitaler</a:t>
            </a: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465186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Joint SIG-Marcomms/Global PR Network meeting, TNC19, 16 June, Tallinn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515" y="705164"/>
            <a:ext cx="10371104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SIG-Marcomms – update since TNC18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6256" y="1415843"/>
            <a:ext cx="5380505" cy="4843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Autumn meeting</a:t>
            </a:r>
          </a:p>
          <a:p>
            <a:r>
              <a:rPr lang="en-GB" dirty="0"/>
              <a:t>26-28 September, Lisbon</a:t>
            </a:r>
          </a:p>
          <a:p>
            <a:r>
              <a:rPr lang="en-GB" dirty="0"/>
              <a:t>Hosted by FCT|FCCN</a:t>
            </a:r>
          </a:p>
          <a:p>
            <a:r>
              <a:rPr lang="en-GB" dirty="0"/>
              <a:t>45</a:t>
            </a:r>
            <a:r>
              <a:rPr lang="en-GB" baseline="30000" dirty="0"/>
              <a:t>th</a:t>
            </a:r>
            <a:r>
              <a:rPr lang="en-GB" dirty="0"/>
              <a:t> meeting, 15</a:t>
            </a:r>
            <a:r>
              <a:rPr lang="en-GB" baseline="30000" dirty="0"/>
              <a:t>th</a:t>
            </a:r>
            <a:r>
              <a:rPr lang="en-GB" dirty="0"/>
              <a:t> anniversary!</a:t>
            </a:r>
          </a:p>
          <a:p>
            <a:r>
              <a:rPr lang="en-GB" dirty="0"/>
              <a:t>Around 30 people</a:t>
            </a:r>
          </a:p>
          <a:p>
            <a:pPr lvl="1"/>
            <a:r>
              <a:rPr lang="en-GB" dirty="0"/>
              <a:t>internal communications</a:t>
            </a:r>
          </a:p>
          <a:p>
            <a:pPr lvl="1"/>
            <a:r>
              <a:rPr lang="en-GB" dirty="0"/>
              <a:t>digital engagement</a:t>
            </a:r>
          </a:p>
          <a:p>
            <a:pPr lvl="1"/>
            <a:r>
              <a:rPr lang="en-GB" dirty="0"/>
              <a:t>print &amp; online </a:t>
            </a:r>
          </a:p>
          <a:p>
            <a:pPr lvl="1"/>
            <a:r>
              <a:rPr lang="en-GB" dirty="0"/>
              <a:t>communications strategy</a:t>
            </a:r>
          </a:p>
          <a:p>
            <a:pPr lvl="1"/>
            <a:r>
              <a:rPr lang="en-GB" b="1" dirty="0"/>
              <a:t>NREN updates</a:t>
            </a: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84B0C5-BC9C-9647-87F9-B3E0EFD5DC9D}"/>
              </a:ext>
            </a:extLst>
          </p:cNvPr>
          <p:cNvSpPr txBox="1"/>
          <p:nvPr/>
        </p:nvSpPr>
        <p:spPr>
          <a:xfrm>
            <a:off x="758372" y="5682344"/>
            <a:ext cx="3537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See the </a:t>
            </a:r>
            <a:r>
              <a:rPr lang="en-GB" sz="2000" b="1" dirty="0">
                <a:hlinkClick r:id="rId2"/>
              </a:rPr>
              <a:t>blog report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D20F60-BBB1-C349-A8AC-987C45A0A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08" y="1107110"/>
            <a:ext cx="5078159" cy="460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705164"/>
            <a:ext cx="10588817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SIG-Marcomms – update since TNC18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8980" y="1212462"/>
            <a:ext cx="5097734" cy="45243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2</a:t>
            </a:r>
            <a:r>
              <a:rPr lang="en-GB" b="1" baseline="30000" dirty="0"/>
              <a:t>nd</a:t>
            </a:r>
            <a:r>
              <a:rPr lang="en-GB" b="1" dirty="0"/>
              <a:t> ‘CLAW’ crisis management &amp; communications workshop</a:t>
            </a:r>
          </a:p>
          <a:p>
            <a:r>
              <a:rPr lang="en-GB" dirty="0"/>
              <a:t>11-13 November 2018, Malaga, Spain</a:t>
            </a:r>
          </a:p>
          <a:p>
            <a:r>
              <a:rPr lang="en-GB" dirty="0"/>
              <a:t>60+ people</a:t>
            </a:r>
          </a:p>
          <a:p>
            <a:pPr lvl="1"/>
            <a:r>
              <a:rPr lang="en-GB" dirty="0"/>
              <a:t>Crisis simulation</a:t>
            </a:r>
          </a:p>
          <a:p>
            <a:pPr lvl="2"/>
            <a:r>
              <a:rPr lang="en-GB" b="1" dirty="0"/>
              <a:t>Virtual NRENs incl. marcomms people</a:t>
            </a:r>
            <a:endParaRPr lang="en-GB" dirty="0"/>
          </a:p>
          <a:p>
            <a:pPr lvl="1"/>
            <a:r>
              <a:rPr lang="en-GB" dirty="0"/>
              <a:t>Example from </a:t>
            </a:r>
            <a:r>
              <a:rPr lang="en-GB" dirty="0" err="1"/>
              <a:t>SURFnet</a:t>
            </a:r>
            <a:endParaRPr lang="en-GB" dirty="0"/>
          </a:p>
          <a:p>
            <a:pPr lvl="1"/>
            <a:r>
              <a:rPr lang="en-GB" dirty="0"/>
              <a:t>‘if you want peace prepare for war’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4FDCEE-DCFB-EA4D-A2EA-9448C0F52110}"/>
              </a:ext>
            </a:extLst>
          </p:cNvPr>
          <p:cNvSpPr txBox="1"/>
          <p:nvPr/>
        </p:nvSpPr>
        <p:spPr>
          <a:xfrm>
            <a:off x="758372" y="5682344"/>
            <a:ext cx="35378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See the </a:t>
            </a:r>
            <a:r>
              <a:rPr lang="en-GB" sz="2000" b="1" dirty="0">
                <a:hlinkClick r:id="rId2"/>
              </a:rPr>
              <a:t>blog report</a:t>
            </a:r>
            <a:endParaRPr lang="en-GB" sz="2000" b="1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FFEF2D-9859-BF43-BB43-4448366CB7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212462"/>
            <a:ext cx="5709633" cy="439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170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515" y="705164"/>
            <a:ext cx="10371104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SIG-Marcomms – update since TNC18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6256" y="1415843"/>
            <a:ext cx="5380505" cy="4426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Spring meeting</a:t>
            </a:r>
          </a:p>
          <a:p>
            <a:r>
              <a:rPr lang="en-GB" dirty="0"/>
              <a:t>4-6 February 2019, London, UK</a:t>
            </a:r>
          </a:p>
          <a:p>
            <a:r>
              <a:rPr lang="en-GB" dirty="0"/>
              <a:t>Hosted by </a:t>
            </a:r>
            <a:r>
              <a:rPr lang="en-GB" dirty="0" err="1"/>
              <a:t>Jisc</a:t>
            </a:r>
            <a:endParaRPr lang="en-GB" dirty="0"/>
          </a:p>
          <a:p>
            <a:r>
              <a:rPr lang="en-GB" dirty="0"/>
              <a:t>40+ people</a:t>
            </a:r>
          </a:p>
          <a:p>
            <a:pPr lvl="1"/>
            <a:r>
              <a:rPr lang="en-GB" dirty="0"/>
              <a:t>‘CLAW’ &amp; crisis management</a:t>
            </a:r>
          </a:p>
          <a:p>
            <a:pPr lvl="1"/>
            <a:r>
              <a:rPr lang="en-GB" dirty="0"/>
              <a:t>Metrics of success</a:t>
            </a:r>
          </a:p>
          <a:p>
            <a:pPr lvl="1"/>
            <a:r>
              <a:rPr lang="en-GB" dirty="0"/>
              <a:t>GDPR &amp; IPR</a:t>
            </a:r>
          </a:p>
          <a:p>
            <a:pPr lvl="1"/>
            <a:r>
              <a:rPr lang="en-GB" dirty="0"/>
              <a:t>Webinars &amp; </a:t>
            </a:r>
            <a:r>
              <a:rPr lang="en-GB" dirty="0" err="1"/>
              <a:t>infoshares</a:t>
            </a:r>
            <a:endParaRPr lang="en-GB" dirty="0"/>
          </a:p>
          <a:p>
            <a:pPr lvl="1"/>
            <a:r>
              <a:rPr lang="en-GB" b="1" dirty="0"/>
              <a:t>NREN updates</a:t>
            </a: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84B0C5-BC9C-9647-87F9-B3E0EFD5DC9D}"/>
              </a:ext>
            </a:extLst>
          </p:cNvPr>
          <p:cNvSpPr txBox="1"/>
          <p:nvPr/>
        </p:nvSpPr>
        <p:spPr>
          <a:xfrm>
            <a:off x="758372" y="5682344"/>
            <a:ext cx="3537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See the </a:t>
            </a:r>
            <a:r>
              <a:rPr lang="en-GB" sz="2000" b="1" dirty="0">
                <a:hlinkClick r:id="rId2"/>
              </a:rPr>
              <a:t>blog report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A879AB-2133-DE4F-BDC7-82337E81A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" y="1583629"/>
            <a:ext cx="5455342" cy="340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760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 the Field blog</a:t>
            </a:r>
          </a:p>
          <a:p>
            <a:pPr lvl="1"/>
            <a:r>
              <a:rPr lang="en-GB" dirty="0"/>
              <a:t>300 stories</a:t>
            </a:r>
          </a:p>
          <a:p>
            <a:pPr lvl="1"/>
            <a:r>
              <a:rPr lang="en-GB" dirty="0"/>
              <a:t>SM campaign</a:t>
            </a:r>
          </a:p>
          <a:p>
            <a:pPr lvl="1"/>
            <a:r>
              <a:rPr lang="en-GB" dirty="0"/>
              <a:t>Competition at TNC</a:t>
            </a:r>
          </a:p>
          <a:p>
            <a:pPr lvl="1"/>
            <a:endParaRPr lang="en-GB" dirty="0"/>
          </a:p>
          <a:p>
            <a:r>
              <a:rPr lang="en-GB" dirty="0"/>
              <a:t>Comms capacity building initiatives in Africa and Asia</a:t>
            </a:r>
          </a:p>
          <a:p>
            <a:pPr lvl="1"/>
            <a:r>
              <a:rPr lang="en-GB" dirty="0"/>
              <a:t>Towards regional PR networks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  <a:p>
            <a:endParaRPr lang="en-GB" sz="2800" dirty="0"/>
          </a:p>
          <a:p>
            <a:pPr lvl="1"/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Global PR Network  - Update since TNC18</a:t>
            </a:r>
          </a:p>
        </p:txBody>
      </p:sp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CF1C93-CE98-DF47-A462-E7D212318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180" y="1428050"/>
            <a:ext cx="11164529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SIG-Marcomms &amp; Global PR Network: a sharing and learning community</a:t>
            </a:r>
          </a:p>
          <a:p>
            <a:endParaRPr lang="en-GB" dirty="0"/>
          </a:p>
          <a:p>
            <a:r>
              <a:rPr lang="en-GB" dirty="0"/>
              <a:t>Join and use distribution lists to get &amp; disseminate news, kick-start a discussion or simply ask for advice</a:t>
            </a:r>
          </a:p>
          <a:p>
            <a:pPr lvl="1"/>
            <a:r>
              <a:rPr lang="en-GB" dirty="0">
                <a:hlinkClick r:id="rId2"/>
              </a:rPr>
              <a:t>global_pr@listas.redclara.net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sig-marcomms@lists.geant.org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Be a conduit for information to other colleagues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Where else can we join forces? 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91875F-861D-9441-BD90-AEC1173B4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195" y="705164"/>
            <a:ext cx="10377424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UPCOMING OPPORTUNITIES</a:t>
            </a:r>
          </a:p>
        </p:txBody>
      </p:sp>
    </p:spTree>
    <p:extLst>
      <p:ext uri="{BB962C8B-B14F-4D97-AF65-F5344CB8AC3E}">
        <p14:creationId xmlns:p14="http://schemas.microsoft.com/office/powerpoint/2010/main" val="3971063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15/06/2019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441</TotalTime>
  <Words>348</Words>
  <Application>Microsoft Office PowerPoint</Application>
  <PresentationFormat>Widescreen</PresentationFormat>
  <Paragraphs>81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SIG-Marcomms – update since TNC18</vt:lpstr>
      <vt:lpstr>SIG-Marcomms – update since TNC18</vt:lpstr>
      <vt:lpstr>SIG-Marcomms – update since TNC18</vt:lpstr>
      <vt:lpstr>Global PR Network  - Update since TNC18</vt:lpstr>
      <vt:lpstr>UPCOMING OPPORTUNITIES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Helga Spitaler</cp:lastModifiedBy>
  <cp:revision>62</cp:revision>
  <dcterms:created xsi:type="dcterms:W3CDTF">2018-03-16T12:13:33Z</dcterms:created>
  <dcterms:modified xsi:type="dcterms:W3CDTF">2019-06-15T07:31:29Z</dcterms:modified>
</cp:coreProperties>
</file>