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</p:sldMasterIdLst>
  <p:notesMasterIdLst>
    <p:notesMasterId r:id="rId12"/>
  </p:notesMasterIdLst>
  <p:handoutMasterIdLst>
    <p:handoutMasterId r:id="rId13"/>
  </p:handoutMasterIdLst>
  <p:sldIdLst>
    <p:sldId id="312" r:id="rId2"/>
    <p:sldId id="313" r:id="rId3"/>
    <p:sldId id="314" r:id="rId4"/>
    <p:sldId id="330" r:id="rId5"/>
    <p:sldId id="331" r:id="rId6"/>
    <p:sldId id="332" r:id="rId7"/>
    <p:sldId id="333" r:id="rId8"/>
    <p:sldId id="335" r:id="rId9"/>
    <p:sldId id="334" r:id="rId10"/>
    <p:sldId id="328" r:id="rId11"/>
  </p:sldIdLst>
  <p:sldSz cx="12192000" cy="6858000"/>
  <p:notesSz cx="6858000" cy="9144000"/>
  <p:custDataLst>
    <p:tags r:id="rId14"/>
  </p:custDataLst>
  <p:defaultTextStyle>
    <a:defPPr lvl="0">
      <a:defRPr lang="nl-NL"/>
    </a:defPPr>
    <a:lvl1pPr marL="0" lvl="1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lvl="2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lvl="3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lvl="4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emplate-set exemple layout" id="{130FA196-B901-4748-8A24-CE4C5D292687}">
          <p14:sldIdLst>
            <p14:sldId id="312"/>
            <p14:sldId id="313"/>
            <p14:sldId id="314"/>
            <p14:sldId id="330"/>
            <p14:sldId id="331"/>
            <p14:sldId id="332"/>
            <p14:sldId id="333"/>
            <p14:sldId id="335"/>
            <p14:sldId id="334"/>
            <p14:sldId id="32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lse de Groot" initials="IdG" lastIdx="12" clrIdx="0">
    <p:extLst>
      <p:ext uri="{19B8F6BF-5375-455C-9EA6-DF929625EA0E}">
        <p15:presenceInfo xmlns:p15="http://schemas.microsoft.com/office/powerpoint/2012/main" userId="S-1-5-21-2890558824-3927818043-3374662254-1188" providerId="AD"/>
      </p:ext>
    </p:extLst>
  </p:cmAuthor>
  <p:cmAuthor id="2" name="Tess Hoogenraad" initials="TH" lastIdx="1" clrIdx="1">
    <p:extLst>
      <p:ext uri="{19B8F6BF-5375-455C-9EA6-DF929625EA0E}">
        <p15:presenceInfo xmlns:p15="http://schemas.microsoft.com/office/powerpoint/2012/main" userId="S-1-5-21-2890558824-3927818043-3374662254-1209" providerId="AD"/>
      </p:ext>
    </p:extLst>
  </p:cmAuthor>
  <p:cmAuthor id="3" name="PPT Solutions" initials="PS" lastIdx="20" clrIdx="2">
    <p:extLst>
      <p:ext uri="{19B8F6BF-5375-455C-9EA6-DF929625EA0E}">
        <p15:presenceInfo xmlns:p15="http://schemas.microsoft.com/office/powerpoint/2012/main" userId="PPT Solutions" providerId="None"/>
      </p:ext>
    </p:extLst>
  </p:cmAuthor>
  <p:cmAuthor id="4" name="Kelly Kok" initials="KK" lastIdx="7" clrIdx="3">
    <p:extLst>
      <p:ext uri="{19B8F6BF-5375-455C-9EA6-DF929625EA0E}">
        <p15:presenceInfo xmlns:p15="http://schemas.microsoft.com/office/powerpoint/2012/main" userId="S-1-5-21-2890558824-3927818043-3374662254-1238" providerId="AD"/>
      </p:ext>
    </p:extLst>
  </p:cmAuthor>
  <p:cmAuthor id="5" name="Marjolijn de Kruijff" initials="MdK" lastIdx="40" clrIdx="4">
    <p:extLst>
      <p:ext uri="{19B8F6BF-5375-455C-9EA6-DF929625EA0E}">
        <p15:presenceInfo xmlns:p15="http://schemas.microsoft.com/office/powerpoint/2012/main" userId="S-1-5-21-2890558824-3927818043-3374662254-122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411" autoAdjust="0"/>
    <p:restoredTop sz="60920" autoAdjust="0"/>
  </p:normalViewPr>
  <p:slideViewPr>
    <p:cSldViewPr snapToGrid="0">
      <p:cViewPr varScale="1">
        <p:scale>
          <a:sx n="59" d="100"/>
          <a:sy n="59" d="100"/>
        </p:scale>
        <p:origin x="192" y="51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AC98AC25-4A32-4075-AA3C-3DCF4F62177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EA63CC90-5761-4E4D-B50A-D607A56B090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5E3D1E-5615-46D1-96C4-ABA4000F4F11}" type="datetimeFigureOut">
              <a:rPr lang="en-GB" smtClean="0"/>
              <a:t>14/06/2019</a:t>
            </a:fld>
            <a:endParaRPr lang="en-GB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6C10707-9097-4F7F-9E9C-CFC233DA454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2507002-0427-45CE-9E16-40BA0BD287E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89EB24-5BCB-40EE-913C-A4E03839A772}" type="slidenum">
              <a:rPr lang="en-GB" smtClean="0"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48484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C596BC-FA37-459B-A0D2-0B7FE8790135}" type="datetimeFigureOut">
              <a:rPr lang="en-GB" smtClean="0"/>
              <a:t>14/06/2019</a:t>
            </a:fld>
            <a:endParaRPr lang="en-GB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dirty="0" err="1"/>
              <a:t>Tekststijl</a:t>
            </a:r>
            <a:r>
              <a:rPr lang="en-GB" dirty="0"/>
              <a:t> van het model </a:t>
            </a:r>
            <a:r>
              <a:rPr lang="en-GB" dirty="0" err="1"/>
              <a:t>bewerken</a:t>
            </a:r>
            <a:endParaRPr lang="en-GB" dirty="0"/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2"/>
            <a:r>
              <a:rPr lang="en-GB" dirty="0" err="1"/>
              <a:t>Derde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3"/>
            <a:r>
              <a:rPr lang="en-GB" dirty="0" err="1"/>
              <a:t>Vierde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4"/>
            <a:r>
              <a:rPr lang="en-GB" dirty="0" err="1"/>
              <a:t>Vijfde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4D7F65-5299-4383-99A9-3EF851E1080D}" type="slidenum">
              <a:rPr lang="en-GB" smtClean="0"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12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D7F65-5299-4383-99A9-3EF851E1080D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37406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D7F65-5299-4383-99A9-3EF851E1080D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72392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b="1" dirty="0"/>
              <a:t>Light: </a:t>
            </a:r>
            <a:r>
              <a:rPr lang="en" b="0" dirty="0"/>
              <a:t>avoid artificial light, try to film near a window.</a:t>
            </a:r>
            <a:br>
              <a:rPr lang="en" b="0" dirty="0"/>
            </a:br>
            <a:r>
              <a:rPr lang="en" b="0" dirty="0"/>
              <a:t>Light from above or below? Watch out for ’panda’ looks, </a:t>
            </a:r>
            <a:r>
              <a:rPr lang="en" b="0" dirty="0" err="1"/>
              <a:t>wrinkels</a:t>
            </a:r>
            <a:r>
              <a:rPr lang="en" b="0" dirty="0"/>
              <a:t> or funny noses.</a:t>
            </a:r>
            <a:endParaRPr lang="en" b="1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" b="1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b="1" dirty="0"/>
              <a:t>Camera: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b="1" dirty="0"/>
              <a:t>Speak through the camera: </a:t>
            </a:r>
            <a:r>
              <a:rPr lang="en" b="0" dirty="0"/>
              <a:t>as if the viewer is behind your phone/camera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" b="1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b="1" dirty="0"/>
              <a:t>Position of camera: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b="1" dirty="0"/>
              <a:t>Low angle</a:t>
            </a:r>
            <a:r>
              <a:rPr lang="en" dirty="0"/>
              <a:t> shots, where the camera points upwards from below, make people (and things) look bigger, more courageous and more important.</a:t>
            </a:r>
            <a:br>
              <a:rPr lang="en" dirty="0"/>
            </a:br>
            <a:r>
              <a:rPr lang="en" b="1" dirty="0"/>
              <a:t>High angle </a:t>
            </a:r>
            <a:r>
              <a:rPr lang="en" dirty="0"/>
              <a:t>shots from above usually make people or things look weaker and less powerful.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b="1" dirty="0"/>
              <a:t>Act / Talk excessively: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dirty="0"/>
              <a:t>If you think you are very </a:t>
            </a:r>
            <a:r>
              <a:rPr lang="en" dirty="0" err="1"/>
              <a:t>enthousiastic</a:t>
            </a:r>
            <a:r>
              <a:rPr lang="en" dirty="0"/>
              <a:t>…on camera it always looks less</a:t>
            </a:r>
            <a:endParaRPr lang="en-GB" dirty="0"/>
          </a:p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D7F65-5299-4383-99A9-3EF851E1080D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26087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An image </a:t>
            </a:r>
            <a:r>
              <a:rPr lang="nl-NL" dirty="0" err="1"/>
              <a:t>should</a:t>
            </a:r>
            <a:r>
              <a:rPr lang="nl-NL" dirty="0"/>
              <a:t> </a:t>
            </a:r>
            <a:r>
              <a:rPr lang="nl-NL" dirty="0" err="1"/>
              <a:t>be</a:t>
            </a:r>
            <a:r>
              <a:rPr lang="nl-NL" dirty="0"/>
              <a:t> </a:t>
            </a:r>
            <a:r>
              <a:rPr lang="nl-NL" dirty="0" err="1"/>
              <a:t>imagined</a:t>
            </a:r>
            <a:r>
              <a:rPr lang="nl-NL" dirty="0"/>
              <a:t> as </a:t>
            </a:r>
            <a:r>
              <a:rPr lang="nl-NL" dirty="0" err="1"/>
              <a:t>divided</a:t>
            </a:r>
            <a:r>
              <a:rPr lang="nl-NL" dirty="0"/>
              <a:t> </a:t>
            </a:r>
            <a:r>
              <a:rPr lang="nl-NL" dirty="0" err="1"/>
              <a:t>into</a:t>
            </a:r>
            <a:r>
              <a:rPr lang="nl-NL" dirty="0"/>
              <a:t> </a:t>
            </a:r>
            <a:r>
              <a:rPr lang="nl-NL" dirty="0" err="1"/>
              <a:t>nine</a:t>
            </a:r>
            <a:r>
              <a:rPr lang="nl-NL" dirty="0"/>
              <a:t> </a:t>
            </a:r>
            <a:r>
              <a:rPr lang="nl-NL" dirty="0" err="1"/>
              <a:t>equal</a:t>
            </a:r>
            <a:r>
              <a:rPr lang="nl-NL" dirty="0"/>
              <a:t> </a:t>
            </a:r>
            <a:r>
              <a:rPr lang="nl-NL" dirty="0" err="1"/>
              <a:t>parts</a:t>
            </a:r>
            <a:r>
              <a:rPr lang="nl-NL" dirty="0"/>
              <a:t> </a:t>
            </a:r>
            <a:r>
              <a:rPr lang="nl-NL" dirty="0" err="1"/>
              <a:t>by</a:t>
            </a:r>
            <a:r>
              <a:rPr lang="nl-NL" dirty="0"/>
              <a:t> </a:t>
            </a:r>
            <a:r>
              <a:rPr lang="nl-NL" dirty="0" err="1"/>
              <a:t>two</a:t>
            </a:r>
            <a:r>
              <a:rPr lang="nl-NL" dirty="0"/>
              <a:t> </a:t>
            </a:r>
            <a:r>
              <a:rPr lang="nl-NL" dirty="0" err="1"/>
              <a:t>equally</a:t>
            </a:r>
            <a:r>
              <a:rPr lang="nl-NL" dirty="0"/>
              <a:t> </a:t>
            </a:r>
            <a:r>
              <a:rPr lang="nl-NL" dirty="0" err="1"/>
              <a:t>spaced</a:t>
            </a:r>
            <a:r>
              <a:rPr lang="nl-NL" dirty="0"/>
              <a:t> </a:t>
            </a:r>
            <a:r>
              <a:rPr lang="nl-NL" dirty="0" err="1"/>
              <a:t>horizontal</a:t>
            </a:r>
            <a:r>
              <a:rPr lang="nl-NL" dirty="0"/>
              <a:t> </a:t>
            </a:r>
            <a:r>
              <a:rPr lang="nl-NL" dirty="0" err="1"/>
              <a:t>lines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two</a:t>
            </a:r>
            <a:r>
              <a:rPr lang="nl-NL" dirty="0"/>
              <a:t> </a:t>
            </a:r>
            <a:r>
              <a:rPr lang="nl-NL" dirty="0" err="1"/>
              <a:t>equally</a:t>
            </a:r>
            <a:r>
              <a:rPr lang="nl-NL" dirty="0"/>
              <a:t> </a:t>
            </a:r>
            <a:r>
              <a:rPr lang="nl-NL" dirty="0" err="1"/>
              <a:t>spaced</a:t>
            </a:r>
            <a:r>
              <a:rPr lang="nl-NL" dirty="0"/>
              <a:t> </a:t>
            </a:r>
            <a:r>
              <a:rPr lang="nl-NL" dirty="0" err="1"/>
              <a:t>vertical</a:t>
            </a:r>
            <a:r>
              <a:rPr lang="nl-NL" dirty="0"/>
              <a:t> </a:t>
            </a:r>
            <a:r>
              <a:rPr lang="nl-NL" dirty="0" err="1"/>
              <a:t>lines</a:t>
            </a:r>
            <a:r>
              <a:rPr lang="nl-NL" dirty="0"/>
              <a:t>. The most important </a:t>
            </a:r>
            <a:r>
              <a:rPr lang="nl-NL" dirty="0" err="1"/>
              <a:t>elements</a:t>
            </a:r>
            <a:r>
              <a:rPr lang="nl-NL" dirty="0"/>
              <a:t> </a:t>
            </a:r>
            <a:r>
              <a:rPr lang="nl-NL" dirty="0" err="1"/>
              <a:t>should</a:t>
            </a:r>
            <a:r>
              <a:rPr lang="nl-NL" dirty="0"/>
              <a:t> </a:t>
            </a:r>
            <a:r>
              <a:rPr lang="nl-NL" dirty="0" err="1"/>
              <a:t>be</a:t>
            </a:r>
            <a:r>
              <a:rPr lang="nl-NL" dirty="0"/>
              <a:t> </a:t>
            </a:r>
            <a:r>
              <a:rPr lang="nl-NL" dirty="0" err="1"/>
              <a:t>placed</a:t>
            </a:r>
            <a:r>
              <a:rPr lang="nl-NL" dirty="0"/>
              <a:t> </a:t>
            </a:r>
            <a:r>
              <a:rPr lang="nl-NL" dirty="0" err="1"/>
              <a:t>along</a:t>
            </a:r>
            <a:r>
              <a:rPr lang="nl-NL" dirty="0"/>
              <a:t> these </a:t>
            </a:r>
            <a:r>
              <a:rPr lang="nl-NL" dirty="0" err="1"/>
              <a:t>lines</a:t>
            </a:r>
            <a:r>
              <a:rPr lang="nl-NL" dirty="0"/>
              <a:t> or </a:t>
            </a:r>
            <a:r>
              <a:rPr lang="nl-NL" dirty="0" err="1"/>
              <a:t>their</a:t>
            </a:r>
            <a:r>
              <a:rPr lang="nl-NL" dirty="0"/>
              <a:t> </a:t>
            </a:r>
            <a:r>
              <a:rPr lang="nl-NL" dirty="0" err="1"/>
              <a:t>intersections</a:t>
            </a:r>
            <a:r>
              <a:rPr lang="nl-NL" dirty="0"/>
              <a:t>.</a:t>
            </a:r>
          </a:p>
          <a:p>
            <a:endParaRPr lang="nl-NL" dirty="0">
              <a:effectLst/>
            </a:endParaRPr>
          </a:p>
          <a:p>
            <a:r>
              <a:rPr lang="nl-NL" dirty="0" err="1">
                <a:effectLst/>
              </a:rPr>
              <a:t>Bottle</a:t>
            </a:r>
            <a:r>
              <a:rPr lang="nl-NL" dirty="0">
                <a:effectLst/>
              </a:rPr>
              <a:t>: </a:t>
            </a:r>
            <a:r>
              <a:rPr lang="nl-NL" dirty="0" err="1">
                <a:effectLst/>
              </a:rPr>
              <a:t>this</a:t>
            </a:r>
            <a:r>
              <a:rPr lang="nl-NL" dirty="0">
                <a:effectLst/>
              </a:rPr>
              <a:t> is </a:t>
            </a:r>
            <a:r>
              <a:rPr lang="nl-NL" dirty="0" err="1">
                <a:effectLst/>
              </a:rPr>
              <a:t>an</a:t>
            </a:r>
            <a:r>
              <a:rPr lang="nl-NL" dirty="0">
                <a:effectLst/>
              </a:rPr>
              <a:t> </a:t>
            </a:r>
            <a:r>
              <a:rPr lang="nl-NL" dirty="0" err="1">
                <a:effectLst/>
              </a:rPr>
              <a:t>example</a:t>
            </a:r>
            <a:r>
              <a:rPr lang="nl-NL" dirty="0">
                <a:effectLst/>
              </a:rPr>
              <a:t> of </a:t>
            </a:r>
            <a:r>
              <a:rPr lang="nl-NL" dirty="0" err="1">
                <a:effectLst/>
              </a:rPr>
              <a:t>rule</a:t>
            </a:r>
            <a:r>
              <a:rPr lang="nl-NL" dirty="0">
                <a:effectLst/>
              </a:rPr>
              <a:t> of </a:t>
            </a:r>
            <a:r>
              <a:rPr lang="nl-NL" dirty="0" err="1">
                <a:effectLst/>
              </a:rPr>
              <a:t>thirds</a:t>
            </a:r>
            <a:r>
              <a:rPr lang="nl-NL" dirty="0">
                <a:effectLst/>
              </a:rPr>
              <a:t> </a:t>
            </a:r>
            <a:r>
              <a:rPr lang="nl-NL" dirty="0" err="1">
                <a:effectLst/>
              </a:rPr>
              <a:t>because</a:t>
            </a:r>
            <a:r>
              <a:rPr lang="nl-NL" dirty="0">
                <a:effectLst/>
              </a:rPr>
              <a:t> </a:t>
            </a:r>
            <a:r>
              <a:rPr lang="nl-NL" dirty="0" err="1">
                <a:effectLst/>
              </a:rPr>
              <a:t>the</a:t>
            </a:r>
            <a:r>
              <a:rPr lang="nl-NL" dirty="0">
                <a:effectLst/>
              </a:rPr>
              <a:t> </a:t>
            </a:r>
            <a:r>
              <a:rPr lang="nl-NL" dirty="0" err="1">
                <a:effectLst/>
              </a:rPr>
              <a:t>bottle</a:t>
            </a:r>
            <a:r>
              <a:rPr lang="nl-NL" dirty="0">
                <a:effectLst/>
              </a:rPr>
              <a:t> is </a:t>
            </a:r>
            <a:r>
              <a:rPr lang="nl-NL" dirty="0" err="1">
                <a:effectLst/>
              </a:rPr>
              <a:t>the</a:t>
            </a:r>
            <a:r>
              <a:rPr lang="nl-NL" dirty="0">
                <a:effectLst/>
              </a:rPr>
              <a:t> </a:t>
            </a:r>
            <a:r>
              <a:rPr lang="nl-NL" dirty="0" err="1">
                <a:effectLst/>
              </a:rPr>
              <a:t>main</a:t>
            </a:r>
            <a:r>
              <a:rPr lang="nl-NL" dirty="0">
                <a:effectLst/>
              </a:rPr>
              <a:t> focus </a:t>
            </a:r>
            <a:r>
              <a:rPr lang="nl-NL" dirty="0" err="1">
                <a:effectLst/>
              </a:rPr>
              <a:t>and</a:t>
            </a:r>
            <a:r>
              <a:rPr lang="nl-NL" dirty="0">
                <a:effectLst/>
              </a:rPr>
              <a:t> </a:t>
            </a:r>
            <a:r>
              <a:rPr lang="nl-NL" dirty="0" err="1">
                <a:effectLst/>
              </a:rPr>
              <a:t>the</a:t>
            </a:r>
            <a:r>
              <a:rPr lang="nl-NL" dirty="0">
                <a:effectLst/>
              </a:rPr>
              <a:t> </a:t>
            </a:r>
            <a:r>
              <a:rPr lang="nl-NL" dirty="0" err="1">
                <a:effectLst/>
              </a:rPr>
              <a:t>sky</a:t>
            </a:r>
            <a:r>
              <a:rPr lang="nl-NL" dirty="0">
                <a:effectLst/>
              </a:rPr>
              <a:t> is </a:t>
            </a:r>
            <a:r>
              <a:rPr lang="nl-NL" dirty="0" err="1">
                <a:effectLst/>
              </a:rPr>
              <a:t>only</a:t>
            </a:r>
            <a:r>
              <a:rPr lang="nl-NL" dirty="0">
                <a:effectLst/>
              </a:rPr>
              <a:t> 1/3 of </a:t>
            </a:r>
            <a:r>
              <a:rPr lang="nl-NL" dirty="0" err="1">
                <a:effectLst/>
              </a:rPr>
              <a:t>the</a:t>
            </a:r>
            <a:r>
              <a:rPr lang="nl-NL" dirty="0">
                <a:effectLst/>
              </a:rPr>
              <a:t> picture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4D7F65-5299-4383-99A9-3EF851E1080D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33590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4D7F65-5299-4383-99A9-3EF851E1080D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86914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D7F65-5299-4383-99A9-3EF851E1080D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0804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 lang="nl-NL" sz="1100" smtClean="0"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Click the icon to insert an image</a:t>
            </a:r>
            <a:endParaRPr lang="en-GB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343773" y="-885712"/>
            <a:ext cx="1504488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en-GB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TITLE SLIDE</a:t>
            </a:r>
          </a:p>
        </p:txBody>
      </p:sp>
      <p:sp>
        <p:nvSpPr>
          <p:cNvPr id="86" name="wolk">
            <a:extLst>
              <a:ext uri="{FF2B5EF4-FFF2-40B4-BE49-F238E27FC236}">
                <a16:creationId xmlns:a16="http://schemas.microsoft.com/office/drawing/2014/main" id="{7BD14135-453A-4E43-96D6-867167DD967F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23435" y="524498"/>
            <a:ext cx="5556741" cy="2645107"/>
          </a:xfrm>
          <a:blipFill dpi="0" rotWithShape="1">
            <a:blip r:embed="rId2" cstate="screen">
              <a:alphaModFix amt="9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wrap="square" lIns="900000" tIns="720000" rIns="288000" bIns="1800000" anchor="t"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400" b="1" cap="all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the name of the presentation </a:t>
            </a:r>
          </a:p>
        </p:txBody>
      </p:sp>
      <p:sp>
        <p:nvSpPr>
          <p:cNvPr id="87" name="tekst">
            <a:extLst>
              <a:ext uri="{FF2B5EF4-FFF2-40B4-BE49-F238E27FC236}">
                <a16:creationId xmlns:a16="http://schemas.microsoft.com/office/drawing/2014/main" id="{95CEE5E6-3AA7-411A-9A5D-B22740BCD27D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013091" y="2183753"/>
            <a:ext cx="4875645" cy="974116"/>
          </a:xfrm>
        </p:spPr>
        <p:txBody>
          <a:bodyPr lIns="324000" rIns="252000" anchor="t"/>
          <a:lstStyle>
            <a:lvl1pPr marL="0" indent="0" algn="l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None/>
              <a:defRPr sz="1800" b="0" cap="none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GB" dirty="0"/>
              <a:t>This subtitle like in lower case </a:t>
            </a:r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3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GB" dirty="0"/>
              <a:t>  </a:t>
            </a:r>
          </a:p>
        </p:txBody>
      </p:sp>
      <p:sp>
        <p:nvSpPr>
          <p:cNvPr id="104" name="Tijdelijke aanduiding voor tekst 103">
            <a:extLst>
              <a:ext uri="{FF2B5EF4-FFF2-40B4-BE49-F238E27FC236}">
                <a16:creationId xmlns:a16="http://schemas.microsoft.com/office/drawing/2014/main" id="{C95E6A41-0DB4-405A-B296-ED86636C6275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051033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(50%/ 5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20856"/>
            <a:ext cx="3140325" cy="216909"/>
          </a:xfrm>
        </p:spPr>
        <p:txBody>
          <a:bodyPr/>
          <a:lstStyle/>
          <a:p>
            <a:fld id="{C8226F51-BA4F-47DD-BB27-1D52D814875C}" type="datetime1">
              <a:rPr lang="en-GB" smtClean="0"/>
              <a:t>14/06/2019</a:t>
            </a:fld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20856"/>
            <a:ext cx="6718797" cy="216909"/>
          </a:xfrm>
        </p:spPr>
        <p:txBody>
          <a:bodyPr/>
          <a:lstStyle/>
          <a:p>
            <a:r>
              <a:rPr lang="en-GB" dirty="0"/>
              <a:t>&lt;</a:t>
            </a:r>
            <a:r>
              <a:rPr lang="en-GB" dirty="0" err="1"/>
              <a:t>Plaats</a:t>
            </a:r>
            <a:r>
              <a:rPr lang="en-GB" dirty="0"/>
              <a:t> </a:t>
            </a:r>
            <a:r>
              <a:rPr lang="en-GB" dirty="0" err="1"/>
              <a:t>hier</a:t>
            </a:r>
            <a:r>
              <a:rPr lang="en-GB" dirty="0"/>
              <a:t> je </a:t>
            </a:r>
            <a:r>
              <a:rPr lang="en-GB" dirty="0" err="1"/>
              <a:t>voettekst</a:t>
            </a:r>
            <a:r>
              <a:rPr lang="en-GB" dirty="0"/>
              <a:t>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4" y="272177"/>
            <a:ext cx="11146223" cy="600744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Place your title here</a:t>
            </a:r>
            <a:endParaRPr lang="en-GB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755085" y="-885712"/>
            <a:ext cx="268186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en-GB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TEXT AND TABLE (50%/ 50%)</a:t>
            </a:r>
          </a:p>
        </p:txBody>
      </p:sp>
      <p:sp>
        <p:nvSpPr>
          <p:cNvPr id="152" name="tabel">
            <a:extLst>
              <a:ext uri="{FF2B5EF4-FFF2-40B4-BE49-F238E27FC236}">
                <a16:creationId xmlns:a16="http://schemas.microsoft.com/office/drawing/2014/main" id="{A53CAFF0-6C2E-4CED-9470-8DA99266AE50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6247711" y="1407861"/>
            <a:ext cx="5412132" cy="4454808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 sz="1100" b="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lang="en-GB" dirty="0"/>
              <a:t>Click the icon to insert a table</a:t>
            </a:r>
          </a:p>
          <a:p>
            <a:endParaRPr lang="en-GB" dirty="0"/>
          </a:p>
        </p:txBody>
      </p:sp>
      <p:sp>
        <p:nvSpPr>
          <p:cNvPr id="51" name="tekst">
            <a:extLst>
              <a:ext uri="{FF2B5EF4-FFF2-40B4-BE49-F238E27FC236}">
                <a16:creationId xmlns:a16="http://schemas.microsoft.com/office/drawing/2014/main" id="{2277963E-BB3D-4657-8FDB-59BC2A5ACE82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1864" y="1401494"/>
            <a:ext cx="5426486" cy="4451377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 dirty="0"/>
              <a:t>Click here for bullet. Choose another bullet from the menu Tekstopmaak.</a:t>
            </a:r>
          </a:p>
          <a:p>
            <a:pPr lvl="1"/>
            <a:r>
              <a:rPr lang="en-GB" noProof="0" dirty="0" err="1"/>
              <a:t>Subbullet</a:t>
            </a:r>
            <a:endParaRPr lang="en-GB" noProof="0" dirty="0"/>
          </a:p>
          <a:p>
            <a:pPr lvl="2"/>
            <a:r>
              <a:rPr lang="en-GB" noProof="0" dirty="0"/>
              <a:t>Reading text</a:t>
            </a:r>
          </a:p>
          <a:p>
            <a:pPr lvl="3"/>
            <a:r>
              <a:rPr lang="en-GB" noProof="0" dirty="0"/>
              <a:t>Subtitle</a:t>
            </a:r>
          </a:p>
          <a:p>
            <a:pPr lvl="4"/>
            <a:r>
              <a:rPr lang="en-GB" noProof="0" dirty="0"/>
              <a:t>Numbered bullet</a:t>
            </a:r>
          </a:p>
          <a:p>
            <a:pPr lvl="5"/>
            <a:r>
              <a:rPr lang="en-GB" noProof="0" dirty="0"/>
              <a:t>Bullet</a:t>
            </a:r>
          </a:p>
          <a:p>
            <a:pPr lvl="6"/>
            <a:r>
              <a:rPr lang="en-GB" noProof="0" dirty="0" err="1"/>
              <a:t>Subbullet</a:t>
            </a:r>
            <a:endParaRPr lang="en-GB" noProof="0" dirty="0"/>
          </a:p>
          <a:p>
            <a:pPr lvl="7"/>
            <a:r>
              <a:rPr lang="en-GB" noProof="0" dirty="0"/>
              <a:t>Reading text</a:t>
            </a:r>
          </a:p>
          <a:p>
            <a:pPr lvl="8"/>
            <a:r>
              <a:rPr lang="en-GB" noProof="0" dirty="0"/>
              <a:t>Subtitle</a:t>
            </a:r>
          </a:p>
        </p:txBody>
      </p:sp>
      <p:sp>
        <p:nvSpPr>
          <p:cNvPr id="53" name="Onder balkje">
            <a:extLst>
              <a:ext uri="{FF2B5EF4-FFF2-40B4-BE49-F238E27FC236}">
                <a16:creationId xmlns:a16="http://schemas.microsoft.com/office/drawing/2014/main" id="{11CB7B56-D687-4517-BBBD-5752B48393E8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4" name="Tijdelijke aanduiding voor dianummer 5">
            <a:extLst>
              <a:ext uri="{FF2B5EF4-FFF2-40B4-BE49-F238E27FC236}">
                <a16:creationId xmlns:a16="http://schemas.microsoft.com/office/drawing/2014/main" id="{96F150C4-E3A4-40F1-9ED4-DC76B003B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en-GB" smtClean="0"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4265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(10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7893"/>
            <a:ext cx="3140325" cy="216909"/>
          </a:xfrm>
        </p:spPr>
        <p:txBody>
          <a:bodyPr/>
          <a:lstStyle/>
          <a:p>
            <a:fld id="{45804E2F-6799-4914-A5D0-6B51B35EFB93}" type="datetime1">
              <a:rPr lang="en-GB" smtClean="0"/>
              <a:t>14/06/2019</a:t>
            </a:fld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7893"/>
            <a:ext cx="6718797" cy="216909"/>
          </a:xfrm>
        </p:spPr>
        <p:txBody>
          <a:bodyPr/>
          <a:lstStyle/>
          <a:p>
            <a:r>
              <a:rPr lang="en-GB" dirty="0"/>
              <a:t>&lt;</a:t>
            </a:r>
            <a:r>
              <a:rPr lang="en-GB" dirty="0" err="1"/>
              <a:t>Plaats</a:t>
            </a:r>
            <a:r>
              <a:rPr lang="en-GB" dirty="0"/>
              <a:t> </a:t>
            </a:r>
            <a:r>
              <a:rPr lang="en-GB" dirty="0" err="1"/>
              <a:t>hier</a:t>
            </a:r>
            <a:r>
              <a:rPr lang="en-GB" dirty="0"/>
              <a:t> je </a:t>
            </a:r>
            <a:r>
              <a:rPr lang="en-GB" dirty="0" err="1"/>
              <a:t>voettekst</a:t>
            </a:r>
            <a:r>
              <a:rPr lang="en-GB" dirty="0"/>
              <a:t>&gt;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268848" y="-885712"/>
            <a:ext cx="1654336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en-GB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TABLE (100%)</a:t>
            </a:r>
          </a:p>
        </p:txBody>
      </p:sp>
      <p:sp>
        <p:nvSpPr>
          <p:cNvPr id="152" name="tabel">
            <a:extLst>
              <a:ext uri="{FF2B5EF4-FFF2-40B4-BE49-F238E27FC236}">
                <a16:creationId xmlns:a16="http://schemas.microsoft.com/office/drawing/2014/main" id="{A53CAFF0-6C2E-4CED-9470-8DA99266AE50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516221" y="1395160"/>
            <a:ext cx="11143622" cy="4471547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 sz="1100" b="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lang="en-GB" dirty="0"/>
              <a:t>Click the icon to insert a table</a:t>
            </a:r>
          </a:p>
        </p:txBody>
      </p:sp>
      <p:sp>
        <p:nvSpPr>
          <p:cNvPr id="51" name="Titel 1">
            <a:extLst>
              <a:ext uri="{FF2B5EF4-FFF2-40B4-BE49-F238E27FC236}">
                <a16:creationId xmlns:a16="http://schemas.microsoft.com/office/drawing/2014/main" id="{8EEC04D4-F0CA-43BD-BFB9-58F71B9D4F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3" y="272177"/>
            <a:ext cx="11146224" cy="600744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Place your title here</a:t>
            </a:r>
            <a:endParaRPr lang="en-GB" dirty="0"/>
          </a:p>
        </p:txBody>
      </p:sp>
      <p:sp>
        <p:nvSpPr>
          <p:cNvPr id="52" name="Onder balkje">
            <a:extLst>
              <a:ext uri="{FF2B5EF4-FFF2-40B4-BE49-F238E27FC236}">
                <a16:creationId xmlns:a16="http://schemas.microsoft.com/office/drawing/2014/main" id="{B2ACF3EC-2949-48DB-9FF3-371DCF605862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4" name="Tijdelijke aanduiding voor dianummer 5">
            <a:extLst>
              <a:ext uri="{FF2B5EF4-FFF2-40B4-BE49-F238E27FC236}">
                <a16:creationId xmlns:a16="http://schemas.microsoft.com/office/drawing/2014/main" id="{6AF92EA9-37D8-4C42-88F3-48205D95F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en-GB" smtClean="0"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1330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050" b="0" baseline="0"/>
            </a:lvl1pPr>
          </a:lstStyle>
          <a:p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Click the icon to </a:t>
            </a:r>
            <a:r>
              <a:rPr lang="en-GB" sz="1100" noProof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insert</a:t>
            </a: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 image</a:t>
            </a:r>
            <a:endParaRPr lang="en-GB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235991" y="-885712"/>
            <a:ext cx="1720060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en-GB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PICTURE 100%</a:t>
            </a:r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GB" dirty="0"/>
              <a:t>  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67"/>
          </p:nvPr>
        </p:nvSpPr>
        <p:spPr/>
        <p:txBody>
          <a:bodyPr/>
          <a:lstStyle/>
          <a:p>
            <a:fld id="{0E7476D2-0896-4839-9387-ABF8745D58E4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5294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100% (white log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050" b="0" baseline="0"/>
            </a:lvl1pPr>
          </a:lstStyle>
          <a:p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Click the icon to </a:t>
            </a:r>
            <a:r>
              <a:rPr lang="en-GB" sz="1100" noProof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insert</a:t>
            </a: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 image</a:t>
            </a:r>
            <a:endParaRPr lang="en-GB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801320" y="-885712"/>
            <a:ext cx="258940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en-GB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PICTURE 100% (white logo)</a:t>
            </a:r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GB" dirty="0"/>
              <a:t>  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67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E7476D2-0896-4839-9387-ABF8745D58E4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7214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- BLACK (100%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3" name="Tijdelijke aanduiding voor datum 3">
            <a:extLst>
              <a:ext uri="{FF2B5EF4-FFF2-40B4-BE49-F238E27FC236}">
                <a16:creationId xmlns:a16="http://schemas.microsoft.com/office/drawing/2014/main" id="{C920EDDF-0CF0-40F2-A240-62F1DBE1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4037"/>
            <a:ext cx="3140325" cy="216909"/>
          </a:xfrm>
        </p:spPr>
        <p:txBody>
          <a:bodyPr/>
          <a:lstStyle/>
          <a:p>
            <a:fld id="{B7BF963E-A335-4EFC-96E2-BC5DDD288207}" type="datetime1">
              <a:rPr lang="en-GB" smtClean="0"/>
              <a:t>14/06/2019</a:t>
            </a:fld>
            <a:endParaRPr lang="en-GB" dirty="0"/>
          </a:p>
        </p:txBody>
      </p:sp>
      <p:sp>
        <p:nvSpPr>
          <p:cNvPr id="64" name="Tijdelijke aanduiding voor voettekst 4">
            <a:extLst>
              <a:ext uri="{FF2B5EF4-FFF2-40B4-BE49-F238E27FC236}">
                <a16:creationId xmlns:a16="http://schemas.microsoft.com/office/drawing/2014/main" id="{D9BD7BD9-035F-447F-81D8-F794B396C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4037"/>
            <a:ext cx="6718797" cy="216909"/>
          </a:xfrm>
        </p:spPr>
        <p:txBody>
          <a:bodyPr/>
          <a:lstStyle/>
          <a:p>
            <a:r>
              <a:rPr lang="en-GB" dirty="0"/>
              <a:t>&lt;</a:t>
            </a:r>
            <a:r>
              <a:rPr lang="en-GB" dirty="0" err="1"/>
              <a:t>Plaats</a:t>
            </a:r>
            <a:r>
              <a:rPr lang="en-GB" dirty="0"/>
              <a:t> </a:t>
            </a:r>
            <a:r>
              <a:rPr lang="en-GB" dirty="0" err="1"/>
              <a:t>hier</a:t>
            </a:r>
            <a:r>
              <a:rPr lang="en-GB" dirty="0"/>
              <a:t> je </a:t>
            </a:r>
            <a:r>
              <a:rPr lang="en-GB" dirty="0" err="1"/>
              <a:t>voettekst</a:t>
            </a:r>
            <a:r>
              <a:rPr lang="en-GB" dirty="0"/>
              <a:t>&gt;</a:t>
            </a:r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050" b="0" baseline="0"/>
            </a:lvl1pPr>
          </a:lstStyle>
          <a:p>
            <a:r>
              <a:rPr lang="en-GB" sz="1100" noProof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Click the icon to insert an image</a:t>
            </a:r>
            <a:endParaRPr lang="en-GB" noProof="0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636694" y="-885712"/>
            <a:ext cx="2918658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en-GB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QUOTE - BLACK (100% PICTURE)</a:t>
            </a:r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GB" dirty="0"/>
              <a:t>  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AF0307D-613D-4A4A-87F3-837BD313BCE6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820498" y="824593"/>
            <a:ext cx="4448188" cy="5233988"/>
          </a:xfrm>
          <a:prstGeom prst="roundRect">
            <a:avLst>
              <a:gd name="adj" fmla="val 3255"/>
            </a:avLst>
          </a:prstGeom>
          <a:solidFill>
            <a:schemeClr val="bg1">
              <a:alpha val="70000"/>
            </a:schemeClr>
          </a:solidFill>
          <a:ln w="12700">
            <a:noFill/>
          </a:ln>
        </p:spPr>
        <p:txBody>
          <a:bodyPr lIns="180000" tIns="252000" rIns="180000" bIns="252000" anchor="ctr" anchorCtr="0"/>
          <a:lstStyle>
            <a:lvl1pPr marL="0" indent="0" algn="ctr">
              <a:buFont typeface="Arial" panose="020B0604020202020204" pitchFamily="34" charset="0"/>
              <a:buNone/>
              <a:defRPr sz="4000"/>
            </a:lvl1pPr>
            <a:lvl2pPr marL="0" indent="0" algn="ctr">
              <a:buFont typeface="Arial" panose="020B0604020202020204" pitchFamily="34" charset="0"/>
              <a:buNone/>
              <a:defRPr/>
            </a:lvl2pPr>
            <a:lvl3pPr marL="0" indent="0" algn="ctr">
              <a:buFont typeface="Arial" panose="020B0604020202020204" pitchFamily="34" charset="0"/>
              <a:buNone/>
              <a:defRPr/>
            </a:lvl3pPr>
            <a:lvl4pPr marL="0" indent="0" algn="ctr">
              <a:buFont typeface="Arial" panose="020B0604020202020204" pitchFamily="34" charset="0"/>
              <a:buNone/>
              <a:defRPr/>
            </a:lvl4pPr>
            <a:lvl5pPr marL="0" indent="0" algn="ctr">
              <a:buFont typeface="Arial" panose="020B0604020202020204" pitchFamily="34" charset="0"/>
              <a:buNone/>
              <a:defRPr/>
            </a:lvl5pPr>
            <a:lvl6pPr algn="ctr">
              <a:defRPr sz="4000" b="0"/>
            </a:lvl6pPr>
          </a:lstStyle>
          <a:p>
            <a:pPr lvl="0"/>
            <a:r>
              <a:rPr lang="en-GB" dirty="0"/>
              <a:t>‘’ Space for a quote’’</a:t>
            </a:r>
          </a:p>
          <a:p>
            <a:pPr lvl="0"/>
            <a:r>
              <a:rPr lang="en-GB" dirty="0"/>
              <a:t>JU-LEVEL1=</a:t>
            </a:r>
            <a:r>
              <a:rPr lang="en-GB" dirty="0" err="1"/>
              <a:t>Citaat</a:t>
            </a:r>
            <a:endParaRPr lang="en-GB" dirty="0"/>
          </a:p>
        </p:txBody>
      </p:sp>
      <p:sp>
        <p:nvSpPr>
          <p:cNvPr id="95" name="Tijdelijke aanduiding voor dianummer 5">
            <a:extLst>
              <a:ext uri="{FF2B5EF4-FFF2-40B4-BE49-F238E27FC236}">
                <a16:creationId xmlns:a16="http://schemas.microsoft.com/office/drawing/2014/main" id="{CC4936A4-A609-4DB4-B771-319DE3996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en-GB" smtClean="0"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2295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- WHITE (100%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3" name="Tijdelijke aanduiding voor datum 3">
            <a:extLst>
              <a:ext uri="{FF2B5EF4-FFF2-40B4-BE49-F238E27FC236}">
                <a16:creationId xmlns:a16="http://schemas.microsoft.com/office/drawing/2014/main" id="{C920EDDF-0CF0-40F2-A240-62F1DBE1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4037"/>
            <a:ext cx="3140325" cy="216909"/>
          </a:xfrm>
        </p:spPr>
        <p:txBody>
          <a:bodyPr/>
          <a:lstStyle/>
          <a:p>
            <a:fld id="{715CEF43-AFAE-4401-A83A-77818006065C}" type="datetime1">
              <a:rPr lang="en-GB" smtClean="0"/>
              <a:t>14/06/2019</a:t>
            </a:fld>
            <a:endParaRPr lang="en-GB" dirty="0"/>
          </a:p>
        </p:txBody>
      </p:sp>
      <p:sp>
        <p:nvSpPr>
          <p:cNvPr id="64" name="Tijdelijke aanduiding voor voettekst 4">
            <a:extLst>
              <a:ext uri="{FF2B5EF4-FFF2-40B4-BE49-F238E27FC236}">
                <a16:creationId xmlns:a16="http://schemas.microsoft.com/office/drawing/2014/main" id="{D9BD7BD9-035F-447F-81D8-F794B396C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4037"/>
            <a:ext cx="6718797" cy="216909"/>
          </a:xfrm>
        </p:spPr>
        <p:txBody>
          <a:bodyPr/>
          <a:lstStyle/>
          <a:p>
            <a:r>
              <a:rPr lang="en-GB" dirty="0"/>
              <a:t>&lt;</a:t>
            </a:r>
            <a:r>
              <a:rPr lang="en-GB" dirty="0" err="1"/>
              <a:t>Plaats</a:t>
            </a:r>
            <a:r>
              <a:rPr lang="en-GB" dirty="0"/>
              <a:t> </a:t>
            </a:r>
            <a:r>
              <a:rPr lang="en-GB" dirty="0" err="1"/>
              <a:t>hier</a:t>
            </a:r>
            <a:r>
              <a:rPr lang="en-GB" dirty="0"/>
              <a:t> je </a:t>
            </a:r>
            <a:r>
              <a:rPr lang="en-GB" dirty="0" err="1"/>
              <a:t>voettekst</a:t>
            </a:r>
            <a:r>
              <a:rPr lang="en-GB" dirty="0"/>
              <a:t>&gt;</a:t>
            </a:r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050" b="0" baseline="0"/>
            </a:lvl1pPr>
          </a:lstStyle>
          <a:p>
            <a:r>
              <a:rPr lang="en-GB" sz="1100" noProof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Click the icon to insert an image</a:t>
            </a:r>
            <a:endParaRPr lang="en-GB" noProof="0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624896" y="-885712"/>
            <a:ext cx="2942254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en-GB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QUOTE - WHITE (100% PICTURE)</a:t>
            </a:r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GB" dirty="0"/>
              <a:t>  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AF0307D-613D-4A4A-87F3-837BD313BCE6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820498" y="824593"/>
            <a:ext cx="4448188" cy="5233988"/>
          </a:xfrm>
          <a:prstGeom prst="roundRect">
            <a:avLst>
              <a:gd name="adj" fmla="val 3255"/>
            </a:avLst>
          </a:prstGeom>
          <a:solidFill>
            <a:schemeClr val="bg1">
              <a:alpha val="70000"/>
            </a:schemeClr>
          </a:solidFill>
          <a:ln w="12700">
            <a:noFill/>
          </a:ln>
        </p:spPr>
        <p:txBody>
          <a:bodyPr lIns="180000" tIns="252000" rIns="180000" bIns="252000" anchor="ctr" anchorCtr="0"/>
          <a:lstStyle>
            <a:lvl1pPr marL="0" indent="0" algn="ctr">
              <a:buFont typeface="Arial" panose="020B0604020202020204" pitchFamily="34" charset="0"/>
              <a:buNone/>
              <a:defRPr sz="4000" b="0">
                <a:solidFill>
                  <a:schemeClr val="tx1"/>
                </a:solidFill>
              </a:defRPr>
            </a:lvl1pPr>
            <a:lvl2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2pPr>
            <a:lvl3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‘’ Space for a quote’’</a:t>
            </a:r>
          </a:p>
          <a:p>
            <a:pPr lvl="0"/>
            <a:r>
              <a:rPr lang="en-GB" dirty="0"/>
              <a:t>JU-LEVEL1=</a:t>
            </a:r>
            <a:r>
              <a:rPr lang="en-GB" dirty="0" err="1"/>
              <a:t>Citaat</a:t>
            </a:r>
            <a:endParaRPr lang="en-GB" dirty="0"/>
          </a:p>
        </p:txBody>
      </p:sp>
      <p:sp>
        <p:nvSpPr>
          <p:cNvPr id="95" name="Tijdelijke aanduiding voor dianummer 5">
            <a:extLst>
              <a:ext uri="{FF2B5EF4-FFF2-40B4-BE49-F238E27FC236}">
                <a16:creationId xmlns:a16="http://schemas.microsoft.com/office/drawing/2014/main" id="{621E4A0F-D5B5-4E58-B6EA-4A7F4DFB6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AD0FE45-509C-4BDF-9EDE-64426F8DF3D2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9231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7893"/>
            <a:ext cx="3140325" cy="216909"/>
          </a:xfrm>
        </p:spPr>
        <p:txBody>
          <a:bodyPr/>
          <a:lstStyle/>
          <a:p>
            <a:fld id="{83364D3C-7064-4347-94A0-F2074AB9AB5B}" type="datetime1">
              <a:rPr lang="en-GB" smtClean="0"/>
              <a:t>14/06/2019</a:t>
            </a:fld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7893"/>
            <a:ext cx="6718797" cy="216909"/>
          </a:xfrm>
        </p:spPr>
        <p:txBody>
          <a:bodyPr/>
          <a:lstStyle/>
          <a:p>
            <a:r>
              <a:rPr lang="en-GB" dirty="0"/>
              <a:t>&lt;</a:t>
            </a:r>
            <a:r>
              <a:rPr lang="en-GB" dirty="0" err="1"/>
              <a:t>Plaats</a:t>
            </a:r>
            <a:r>
              <a:rPr lang="en-GB" dirty="0"/>
              <a:t> </a:t>
            </a:r>
            <a:r>
              <a:rPr lang="en-GB" dirty="0" err="1"/>
              <a:t>hier</a:t>
            </a:r>
            <a:r>
              <a:rPr lang="en-GB" dirty="0"/>
              <a:t> je </a:t>
            </a:r>
            <a:r>
              <a:rPr lang="en-GB" dirty="0" err="1"/>
              <a:t>voettekst</a:t>
            </a:r>
            <a:r>
              <a:rPr lang="en-GB" dirty="0"/>
              <a:t>&gt;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D6B08DF-E31D-400F-9D49-014B2090B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354064" y="-885712"/>
            <a:ext cx="1483905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en-GB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TITLE ONLY</a:t>
            </a:r>
          </a:p>
        </p:txBody>
      </p:sp>
      <p:sp>
        <p:nvSpPr>
          <p:cNvPr id="51" name="Titel 1">
            <a:extLst>
              <a:ext uri="{FF2B5EF4-FFF2-40B4-BE49-F238E27FC236}">
                <a16:creationId xmlns:a16="http://schemas.microsoft.com/office/drawing/2014/main" id="{8EEC04D4-F0CA-43BD-BFB9-58F71B9D4F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3" y="272177"/>
            <a:ext cx="11146224" cy="600744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Place your title here</a:t>
            </a:r>
            <a:endParaRPr lang="en-GB" dirty="0"/>
          </a:p>
        </p:txBody>
      </p:sp>
      <p:sp>
        <p:nvSpPr>
          <p:cNvPr id="52" name="Onder balkje">
            <a:extLst>
              <a:ext uri="{FF2B5EF4-FFF2-40B4-BE49-F238E27FC236}">
                <a16:creationId xmlns:a16="http://schemas.microsoft.com/office/drawing/2014/main" id="{B2ACF3EC-2949-48DB-9FF3-371DCF605862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7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95151"/>
            <a:ext cx="3140325" cy="216909"/>
          </a:xfrm>
        </p:spPr>
        <p:txBody>
          <a:bodyPr/>
          <a:lstStyle/>
          <a:p>
            <a:fld id="{53EE96EE-7724-42F6-A3E5-18EEB734E169}" type="datetime1">
              <a:rPr lang="en-GB" smtClean="0"/>
              <a:t>14/06/2019</a:t>
            </a:fld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95151"/>
            <a:ext cx="7193507" cy="216909"/>
          </a:xfrm>
        </p:spPr>
        <p:txBody>
          <a:bodyPr/>
          <a:lstStyle/>
          <a:p>
            <a:r>
              <a:rPr lang="en-GB" dirty="0"/>
              <a:t>&lt;</a:t>
            </a:r>
            <a:r>
              <a:rPr lang="en-GB" dirty="0" err="1"/>
              <a:t>Plaats</a:t>
            </a:r>
            <a:r>
              <a:rPr lang="en-GB" dirty="0"/>
              <a:t> </a:t>
            </a:r>
            <a:r>
              <a:rPr lang="en-GB" dirty="0" err="1"/>
              <a:t>hier</a:t>
            </a:r>
            <a:r>
              <a:rPr lang="en-GB" dirty="0"/>
              <a:t> je </a:t>
            </a:r>
            <a:r>
              <a:rPr lang="en-GB" dirty="0" err="1"/>
              <a:t>voettekst</a:t>
            </a:r>
            <a:r>
              <a:rPr lang="en-GB" dirty="0"/>
              <a:t>&gt;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199057" y="-885712"/>
            <a:ext cx="1793926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en-GB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INTRODUCTION</a:t>
            </a:r>
          </a:p>
        </p:txBody>
      </p:sp>
      <p:sp>
        <p:nvSpPr>
          <p:cNvPr id="206" name="foto">
            <a:extLst>
              <a:ext uri="{FF2B5EF4-FFF2-40B4-BE49-F238E27FC236}">
                <a16:creationId xmlns:a16="http://schemas.microsoft.com/office/drawing/2014/main" id="{CB6B8576-11F8-41EC-8333-F7B206A9E57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34148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180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en-GB" dirty="0"/>
              <a:t>Click the icon to </a:t>
            </a:r>
            <a:r>
              <a:rPr lang="en-GB" noProof="0" dirty="0"/>
              <a:t>insert</a:t>
            </a:r>
            <a:r>
              <a:rPr lang="en-GB" dirty="0"/>
              <a:t> an image</a:t>
            </a:r>
          </a:p>
        </p:txBody>
      </p:sp>
      <p:sp>
        <p:nvSpPr>
          <p:cNvPr id="207" name="foto">
            <a:extLst>
              <a:ext uri="{FF2B5EF4-FFF2-40B4-BE49-F238E27FC236}">
                <a16:creationId xmlns:a16="http://schemas.microsoft.com/office/drawing/2014/main" id="{93B9B46A-56EE-4744-A5B8-9CD0C972CCD3}"/>
              </a:ext>
            </a:extLst>
          </p:cNvPr>
          <p:cNvSpPr>
            <a:spLocks noGrp="1"/>
          </p:cNvSpPr>
          <p:nvPr>
            <p:ph type="pic" sz="quarter" idx="56" hasCustomPrompt="1"/>
          </p:nvPr>
        </p:nvSpPr>
        <p:spPr>
          <a:xfrm>
            <a:off x="3377953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180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lang="en-US" sz="1100" smtClean="0">
                <a:effectLst/>
              </a:defRPr>
            </a:lvl1pPr>
          </a:lstStyle>
          <a:p>
            <a:r>
              <a:rPr lang="en-GB" dirty="0"/>
              <a:t>Click the icon to insert an image</a:t>
            </a:r>
          </a:p>
        </p:txBody>
      </p:sp>
      <p:sp>
        <p:nvSpPr>
          <p:cNvPr id="208" name="foto">
            <a:extLst>
              <a:ext uri="{FF2B5EF4-FFF2-40B4-BE49-F238E27FC236}">
                <a16:creationId xmlns:a16="http://schemas.microsoft.com/office/drawing/2014/main" id="{147DEBB2-F750-4BC5-8734-F564106F3DB4}"/>
              </a:ext>
            </a:extLst>
          </p:cNvPr>
          <p:cNvSpPr>
            <a:spLocks noGrp="1"/>
          </p:cNvSpPr>
          <p:nvPr>
            <p:ph type="pic" sz="quarter" idx="57" hasCustomPrompt="1"/>
          </p:nvPr>
        </p:nvSpPr>
        <p:spPr>
          <a:xfrm>
            <a:off x="6226121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180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lang="en-US" sz="1100" smtClean="0">
                <a:effectLst/>
              </a:defRPr>
            </a:lvl1pPr>
          </a:lstStyle>
          <a:p>
            <a:r>
              <a:rPr lang="en-GB" dirty="0"/>
              <a:t>Click the icon to insert an image</a:t>
            </a:r>
          </a:p>
        </p:txBody>
      </p:sp>
      <p:sp>
        <p:nvSpPr>
          <p:cNvPr id="209" name="foto">
            <a:extLst>
              <a:ext uri="{FF2B5EF4-FFF2-40B4-BE49-F238E27FC236}">
                <a16:creationId xmlns:a16="http://schemas.microsoft.com/office/drawing/2014/main" id="{92997DD6-3C3E-4D4F-A561-2FBB6E2CB16F}"/>
              </a:ext>
            </a:extLst>
          </p:cNvPr>
          <p:cNvSpPr>
            <a:spLocks noGrp="1"/>
          </p:cNvSpPr>
          <p:nvPr>
            <p:ph type="pic" sz="quarter" idx="58" hasCustomPrompt="1"/>
          </p:nvPr>
        </p:nvSpPr>
        <p:spPr>
          <a:xfrm>
            <a:off x="9074288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180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en-GB" dirty="0"/>
              <a:t>Click the icon to insert an image</a:t>
            </a:r>
          </a:p>
        </p:txBody>
      </p:sp>
      <p:sp>
        <p:nvSpPr>
          <p:cNvPr id="211" name="tekst">
            <a:extLst>
              <a:ext uri="{FF2B5EF4-FFF2-40B4-BE49-F238E27FC236}">
                <a16:creationId xmlns:a16="http://schemas.microsoft.com/office/drawing/2014/main" id="{A2E8DCEB-4330-49AA-A7C5-2DAED7A4A97B}"/>
              </a:ext>
            </a:extLst>
          </p:cNvPr>
          <p:cNvSpPr>
            <a:spLocks noGrp="1"/>
          </p:cNvSpPr>
          <p:nvPr>
            <p:ph type="body" orient="vert" idx="59" hasCustomPrompt="1"/>
          </p:nvPr>
        </p:nvSpPr>
        <p:spPr>
          <a:xfrm>
            <a:off x="525244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en-GB" noProof="0" dirty="0"/>
              <a:t>Name surname </a:t>
            </a:r>
          </a:p>
          <a:p>
            <a:pPr lvl="0"/>
            <a:r>
              <a:rPr lang="en-GB" noProof="0" dirty="0"/>
              <a:t>Additional text</a:t>
            </a:r>
          </a:p>
        </p:txBody>
      </p:sp>
      <p:sp>
        <p:nvSpPr>
          <p:cNvPr id="216" name="tekst">
            <a:extLst>
              <a:ext uri="{FF2B5EF4-FFF2-40B4-BE49-F238E27FC236}">
                <a16:creationId xmlns:a16="http://schemas.microsoft.com/office/drawing/2014/main" id="{44DC3E61-1D5A-478B-BF82-E05E5C3AB0A1}"/>
              </a:ext>
            </a:extLst>
          </p:cNvPr>
          <p:cNvSpPr>
            <a:spLocks noGrp="1"/>
          </p:cNvSpPr>
          <p:nvPr>
            <p:ph type="body" orient="vert" idx="61" hasCustomPrompt="1"/>
          </p:nvPr>
        </p:nvSpPr>
        <p:spPr>
          <a:xfrm>
            <a:off x="3368870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en-GB" noProof="0" dirty="0"/>
              <a:t>Name surname </a:t>
            </a:r>
          </a:p>
          <a:p>
            <a:pPr lvl="0"/>
            <a:r>
              <a:rPr lang="en-GB" noProof="0" dirty="0"/>
              <a:t>Additional text</a:t>
            </a:r>
          </a:p>
        </p:txBody>
      </p:sp>
      <p:sp>
        <p:nvSpPr>
          <p:cNvPr id="218" name="tekst">
            <a:extLst>
              <a:ext uri="{FF2B5EF4-FFF2-40B4-BE49-F238E27FC236}">
                <a16:creationId xmlns:a16="http://schemas.microsoft.com/office/drawing/2014/main" id="{C12A6F54-7562-4C5D-846B-87E626458C4F}"/>
              </a:ext>
            </a:extLst>
          </p:cNvPr>
          <p:cNvSpPr>
            <a:spLocks noGrp="1"/>
          </p:cNvSpPr>
          <p:nvPr>
            <p:ph type="body" orient="vert" idx="63" hasCustomPrompt="1"/>
          </p:nvPr>
        </p:nvSpPr>
        <p:spPr>
          <a:xfrm>
            <a:off x="6217038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en-GB" noProof="0" dirty="0"/>
              <a:t>Name surname </a:t>
            </a:r>
          </a:p>
          <a:p>
            <a:pPr lvl="0"/>
            <a:r>
              <a:rPr lang="en-GB" noProof="0" dirty="0"/>
              <a:t>Additional text</a:t>
            </a:r>
          </a:p>
        </p:txBody>
      </p:sp>
      <p:sp>
        <p:nvSpPr>
          <p:cNvPr id="220" name="tekst">
            <a:extLst>
              <a:ext uri="{FF2B5EF4-FFF2-40B4-BE49-F238E27FC236}">
                <a16:creationId xmlns:a16="http://schemas.microsoft.com/office/drawing/2014/main" id="{ABCBA0F9-0F97-45BB-B6DE-999D743635EB}"/>
              </a:ext>
            </a:extLst>
          </p:cNvPr>
          <p:cNvSpPr>
            <a:spLocks noGrp="1"/>
          </p:cNvSpPr>
          <p:nvPr>
            <p:ph type="body" orient="vert" idx="65" hasCustomPrompt="1"/>
          </p:nvPr>
        </p:nvSpPr>
        <p:spPr>
          <a:xfrm>
            <a:off x="9069747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en-GB" noProof="0" dirty="0"/>
              <a:t>Name surname </a:t>
            </a:r>
          </a:p>
          <a:p>
            <a:pPr lvl="0"/>
            <a:r>
              <a:rPr lang="en-GB" noProof="0" dirty="0"/>
              <a:t>Additional text</a:t>
            </a:r>
          </a:p>
        </p:txBody>
      </p:sp>
      <p:sp>
        <p:nvSpPr>
          <p:cNvPr id="221" name="Titel 1">
            <a:extLst>
              <a:ext uri="{FF2B5EF4-FFF2-40B4-BE49-F238E27FC236}">
                <a16:creationId xmlns:a16="http://schemas.microsoft.com/office/drawing/2014/main" id="{6B210676-552F-4B28-9F20-5CBEE02DAE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0562" y="272177"/>
            <a:ext cx="11166334" cy="600744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Place your title here</a:t>
            </a:r>
            <a:endParaRPr lang="en-GB" dirty="0"/>
          </a:p>
        </p:txBody>
      </p:sp>
      <p:sp>
        <p:nvSpPr>
          <p:cNvPr id="63" name="Onder balkje">
            <a:extLst>
              <a:ext uri="{FF2B5EF4-FFF2-40B4-BE49-F238E27FC236}">
                <a16:creationId xmlns:a16="http://schemas.microsoft.com/office/drawing/2014/main" id="{EB382FCD-9C8B-4F18-B37B-29CA0F43C412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6" name="Tijdelijke aanduiding voor dianummer 5">
            <a:extLst>
              <a:ext uri="{FF2B5EF4-FFF2-40B4-BE49-F238E27FC236}">
                <a16:creationId xmlns:a16="http://schemas.microsoft.com/office/drawing/2014/main" id="{3CFA51F5-599C-4898-83AB-6D5F2884D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en-GB" smtClean="0"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5927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C-B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nder balkje">
            <a:extLst>
              <a:ext uri="{FF2B5EF4-FFF2-40B4-BE49-F238E27FC236}">
                <a16:creationId xmlns:a16="http://schemas.microsoft.com/office/drawing/2014/main" id="{EC338F84-A3AF-48F4-A412-8D1363198E1A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8516D6A5-529C-4A2F-9EF7-A2B647F1C54E}" type="datetime1">
              <a:rPr lang="en-GB" smtClean="0"/>
              <a:t>14/06/2019</a:t>
            </a:fld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en-GB" dirty="0"/>
              <a:t>&lt;</a:t>
            </a:r>
            <a:r>
              <a:rPr lang="en-GB" dirty="0" err="1"/>
              <a:t>Plaats</a:t>
            </a:r>
            <a:r>
              <a:rPr lang="en-GB" dirty="0"/>
              <a:t> </a:t>
            </a:r>
            <a:r>
              <a:rPr lang="en-GB" dirty="0" err="1"/>
              <a:t>hier</a:t>
            </a:r>
            <a:r>
              <a:rPr lang="en-GB" dirty="0"/>
              <a:t> je </a:t>
            </a:r>
            <a:r>
              <a:rPr lang="en-GB" dirty="0" err="1"/>
              <a:t>voettekst</a:t>
            </a:r>
            <a:r>
              <a:rPr lang="en-GB" dirty="0"/>
              <a:t>&gt;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899" y="272177"/>
            <a:ext cx="11149188" cy="600744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Place your title here</a:t>
            </a:r>
            <a:endParaRPr lang="en-GB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807" y="1400483"/>
            <a:ext cx="8974163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 dirty="0"/>
              <a:t>Place the CC-BY text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534272" y="-885712"/>
            <a:ext cx="1123486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en-GB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CC-BY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EA3F018E-3681-4180-9C3F-F5324D11154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8" name="Tijdelijke aanduiding voor tekst 44">
            <a:extLst>
              <a:ext uri="{FF2B5EF4-FFF2-40B4-BE49-F238E27FC236}">
                <a16:creationId xmlns:a16="http://schemas.microsoft.com/office/drawing/2014/main" id="{2625E133-5B44-43E9-8CFC-FA46765B91E9}"/>
              </a:ext>
            </a:extLst>
          </p:cNvPr>
          <p:cNvSpPr>
            <a:spLocks noGrp="1"/>
          </p:cNvSpPr>
          <p:nvPr>
            <p:ph type="body" sz="quarter" idx="68"/>
          </p:nvPr>
        </p:nvSpPr>
        <p:spPr>
          <a:xfrm>
            <a:off x="10691963" y="5463172"/>
            <a:ext cx="899703" cy="394157"/>
          </a:xfrm>
          <a:blipFill>
            <a:blip r:embed="rId2" cstate="screen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2307" r="2307"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6" name="Tijdelijke aanduiding voor dianummer 5">
            <a:extLst>
              <a:ext uri="{FF2B5EF4-FFF2-40B4-BE49-F238E27FC236}">
                <a16:creationId xmlns:a16="http://schemas.microsoft.com/office/drawing/2014/main" id="{E6A3CE52-E5F7-4B4F-85AC-CD549AB4D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en-GB" smtClean="0"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337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URE (Picture)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over Logo">
            <a:extLst>
              <a:ext uri="{FF2B5EF4-FFF2-40B4-BE49-F238E27FC236}">
                <a16:creationId xmlns:a16="http://schemas.microsoft.com/office/drawing/2014/main" id="{BFE3F2DF-F973-4BC9-A966-72782954493A}"/>
              </a:ext>
            </a:extLst>
          </p:cNvPr>
          <p:cNvSpPr>
            <a:spLocks/>
          </p:cNvSpPr>
          <p:nvPr userDrawn="1"/>
        </p:nvSpPr>
        <p:spPr>
          <a:xfrm>
            <a:off x="10464800" y="5725024"/>
            <a:ext cx="1727200" cy="10609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8" name="foto">
            <a:extLst>
              <a:ext uri="{FF2B5EF4-FFF2-40B4-BE49-F238E27FC236}">
                <a16:creationId xmlns:a16="http://schemas.microsoft.com/office/drawing/2014/main" id="{9FA4FBC7-DF59-4250-B300-46C73F53877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050" b="0" baseline="0"/>
            </a:lvl1pPr>
          </a:lstStyle>
          <a:p>
            <a:r>
              <a:rPr lang="en-GB" sz="1100" noProof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Click the icon to insert an image</a:t>
            </a:r>
            <a:endParaRPr lang="en-GB" noProof="0" dirty="0"/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990631" y="-885712"/>
            <a:ext cx="2210772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en-GB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CLOSURE (Picture) (1)</a:t>
            </a:r>
          </a:p>
        </p:txBody>
      </p:sp>
      <p:sp>
        <p:nvSpPr>
          <p:cNvPr id="41" name="Tijdelijke aanduiding voor tekst 4">
            <a:extLst>
              <a:ext uri="{FF2B5EF4-FFF2-40B4-BE49-F238E27FC236}">
                <a16:creationId xmlns:a16="http://schemas.microsoft.com/office/drawing/2014/main" id="{97D94EDB-F9CC-42E2-BBE0-51B1FA517548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870839" y="3264255"/>
            <a:ext cx="4347528" cy="2135167"/>
          </a:xfrm>
          <a:prstGeom prst="roundRect">
            <a:avLst>
              <a:gd name="adj" fmla="val 7360"/>
            </a:avLst>
          </a:prstGeom>
          <a:solidFill>
            <a:schemeClr val="accent1"/>
          </a:solidFill>
          <a:ln w="12700">
            <a:solidFill>
              <a:schemeClr val="accent1"/>
            </a:solidFill>
          </a:ln>
        </p:spPr>
        <p:txBody>
          <a:bodyPr lIns="612000" tIns="180000" rIns="180000" bIns="252000" anchor="ctr" anchorCtr="0"/>
          <a:lstStyle>
            <a:lvl1pPr marL="0" indent="0" algn="l">
              <a:lnSpc>
                <a:spcPct val="150000"/>
              </a:lnSpc>
              <a:buFont typeface="Arial" panose="020B0604020202020204" pitchFamily="34" charset="0"/>
              <a:buNone/>
              <a:defRPr sz="1600" b="1">
                <a:solidFill>
                  <a:schemeClr val="accent1"/>
                </a:solidFill>
              </a:defRPr>
            </a:lvl1pPr>
            <a:lvl2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2pPr>
            <a:lvl3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2" name="Tijdelijke aanduiding voor tekst 41">
            <a:extLst>
              <a:ext uri="{FF2B5EF4-FFF2-40B4-BE49-F238E27FC236}">
                <a16:creationId xmlns:a16="http://schemas.microsoft.com/office/drawing/2014/main" id="{B9D02996-54AC-4166-B627-2F4362DC0176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7" name="logo">
            <a:extLst>
              <a:ext uri="{FF2B5EF4-FFF2-40B4-BE49-F238E27FC236}">
                <a16:creationId xmlns:a16="http://schemas.microsoft.com/office/drawing/2014/main" id="{D5F74550-17D3-4535-94BC-8922C0155B1C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GB" dirty="0"/>
              <a:t>  </a:t>
            </a:r>
          </a:p>
        </p:txBody>
      </p:sp>
      <p:sp>
        <p:nvSpPr>
          <p:cNvPr id="26" name="wolk">
            <a:extLst>
              <a:ext uri="{FF2B5EF4-FFF2-40B4-BE49-F238E27FC236}">
                <a16:creationId xmlns:a16="http://schemas.microsoft.com/office/drawing/2014/main" id="{2E9579D3-4F63-4CAB-810A-D59D90415FF1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23435" y="524498"/>
            <a:ext cx="4875645" cy="2320893"/>
          </a:xfrm>
          <a:blipFill dpi="0" rotWithShape="1">
            <a:blip r:embed="rId3" cstate="screen">
              <a:alphaModFix amt="9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wrap="square" lIns="900000" tIns="720000" rIns="288000" bIns="1800000" anchor="t"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400" b="1" cap="all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r>
              <a:rPr lang="en-GB" dirty="0"/>
              <a:t>Place the closing sentence here </a:t>
            </a:r>
          </a:p>
        </p:txBody>
      </p:sp>
      <p:sp>
        <p:nvSpPr>
          <p:cNvPr id="28" name="Tijdelijke aanduiding voor dianummer 5">
            <a:extLst>
              <a:ext uri="{FF2B5EF4-FFF2-40B4-BE49-F238E27FC236}">
                <a16:creationId xmlns:a16="http://schemas.microsoft.com/office/drawing/2014/main" id="{B715D031-E29A-40E5-9F78-94BB56E8B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27" name="tekst">
            <a:extLst>
              <a:ext uri="{FF2B5EF4-FFF2-40B4-BE49-F238E27FC236}">
                <a16:creationId xmlns:a16="http://schemas.microsoft.com/office/drawing/2014/main" id="{48EC4A08-27AE-4FB4-BF24-48B8321D39D1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1571062" y="3443305"/>
            <a:ext cx="3200400" cy="261257"/>
          </a:xfrm>
        </p:spPr>
        <p:txBody>
          <a:bodyPr vert="horz" wrap="none" anchor="t"/>
          <a:lstStyle>
            <a:lvl1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 dirty="0"/>
              <a:t>Name + surname</a:t>
            </a:r>
          </a:p>
        </p:txBody>
      </p:sp>
      <p:sp>
        <p:nvSpPr>
          <p:cNvPr id="31" name="tekst">
            <a:extLst>
              <a:ext uri="{FF2B5EF4-FFF2-40B4-BE49-F238E27FC236}">
                <a16:creationId xmlns:a16="http://schemas.microsoft.com/office/drawing/2014/main" id="{3DD2758F-58F6-46DA-B775-49E492EA5E31}"/>
              </a:ext>
            </a:extLst>
          </p:cNvPr>
          <p:cNvSpPr>
            <a:spLocks noGrp="1"/>
          </p:cNvSpPr>
          <p:nvPr>
            <p:ph type="body" orient="vert" idx="68" hasCustomPrompt="1"/>
          </p:nvPr>
        </p:nvSpPr>
        <p:spPr>
          <a:xfrm>
            <a:off x="1571062" y="3949026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en-GB" dirty="0"/>
              <a:t>E-mail:</a:t>
            </a:r>
          </a:p>
        </p:txBody>
      </p:sp>
      <p:sp>
        <p:nvSpPr>
          <p:cNvPr id="32" name="tekst">
            <a:extLst>
              <a:ext uri="{FF2B5EF4-FFF2-40B4-BE49-F238E27FC236}">
                <a16:creationId xmlns:a16="http://schemas.microsoft.com/office/drawing/2014/main" id="{22BAB6AC-1F1A-4629-A2B9-2D3448E852CA}"/>
              </a:ext>
            </a:extLst>
          </p:cNvPr>
          <p:cNvSpPr>
            <a:spLocks noGrp="1"/>
          </p:cNvSpPr>
          <p:nvPr>
            <p:ph type="body" orient="vert" idx="69" hasCustomPrompt="1"/>
          </p:nvPr>
        </p:nvSpPr>
        <p:spPr>
          <a:xfrm>
            <a:off x="1571062" y="4454747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 dirty="0"/>
              <a:t>Website:</a:t>
            </a:r>
          </a:p>
        </p:txBody>
      </p:sp>
      <p:sp>
        <p:nvSpPr>
          <p:cNvPr id="33" name="tekst">
            <a:extLst>
              <a:ext uri="{FF2B5EF4-FFF2-40B4-BE49-F238E27FC236}">
                <a16:creationId xmlns:a16="http://schemas.microsoft.com/office/drawing/2014/main" id="{7C6CD6BC-119A-49EB-9D8D-3794C25113CE}"/>
              </a:ext>
            </a:extLst>
          </p:cNvPr>
          <p:cNvSpPr>
            <a:spLocks noGrp="1"/>
          </p:cNvSpPr>
          <p:nvPr>
            <p:ph type="body" orient="vert" idx="70" hasCustomPrompt="1"/>
          </p:nvPr>
        </p:nvSpPr>
        <p:spPr>
          <a:xfrm>
            <a:off x="1571062" y="4960468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en-GB" dirty="0"/>
              <a:t>Social media: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9A87B61-A945-41B1-9F67-1FAE779BF38F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883538" y="5681386"/>
            <a:ext cx="8439150" cy="59636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40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Driving innovation together</a:t>
            </a:r>
          </a:p>
        </p:txBody>
      </p:sp>
    </p:spTree>
    <p:extLst>
      <p:ext uri="{BB962C8B-B14F-4D97-AF65-F5344CB8AC3E}">
        <p14:creationId xmlns:p14="http://schemas.microsoft.com/office/powerpoint/2010/main" val="2611424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(white log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 lang="nl-NL" sz="1100" smtClean="0"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Click the icon to insert an image</a:t>
            </a:r>
            <a:endParaRPr lang="en-GB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909101" y="-885712"/>
            <a:ext cx="2373829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en-GB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TITLE SLIDE (white logo)</a:t>
            </a:r>
          </a:p>
        </p:txBody>
      </p:sp>
      <p:sp>
        <p:nvSpPr>
          <p:cNvPr id="86" name="wolk">
            <a:extLst>
              <a:ext uri="{FF2B5EF4-FFF2-40B4-BE49-F238E27FC236}">
                <a16:creationId xmlns:a16="http://schemas.microsoft.com/office/drawing/2014/main" id="{7BD14135-453A-4E43-96D6-867167DD967F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23435" y="524498"/>
            <a:ext cx="5556741" cy="2645107"/>
          </a:xfrm>
          <a:blipFill dpi="0" rotWithShape="1">
            <a:blip r:embed="rId2" cstate="screen">
              <a:alphaModFix amt="9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wrap="square" lIns="900000" tIns="720000" rIns="288000" bIns="1800000" anchor="t"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400" b="1" cap="all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the name of the presentation </a:t>
            </a:r>
          </a:p>
        </p:txBody>
      </p:sp>
      <p:sp>
        <p:nvSpPr>
          <p:cNvPr id="87" name="tekst">
            <a:extLst>
              <a:ext uri="{FF2B5EF4-FFF2-40B4-BE49-F238E27FC236}">
                <a16:creationId xmlns:a16="http://schemas.microsoft.com/office/drawing/2014/main" id="{95CEE5E6-3AA7-411A-9A5D-B22740BCD27D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013091" y="2183753"/>
            <a:ext cx="4875645" cy="974116"/>
          </a:xfrm>
        </p:spPr>
        <p:txBody>
          <a:bodyPr lIns="324000" rIns="252000" anchor="t"/>
          <a:lstStyle>
            <a:lvl1pPr marL="0" indent="0" algn="l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None/>
              <a:defRPr sz="1800" b="0" cap="none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GB" dirty="0"/>
              <a:t>This subtitle like in lower case </a:t>
            </a:r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GB" dirty="0"/>
              <a:t>  </a:t>
            </a:r>
          </a:p>
        </p:txBody>
      </p:sp>
      <p:sp>
        <p:nvSpPr>
          <p:cNvPr id="104" name="Tijdelijke aanduiding voor tekst 103">
            <a:extLst>
              <a:ext uri="{FF2B5EF4-FFF2-40B4-BE49-F238E27FC236}">
                <a16:creationId xmlns:a16="http://schemas.microsoft.com/office/drawing/2014/main" id="{C95E6A41-0DB4-405A-B296-ED86636C6275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030449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URE (Picture) (White)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over Logo">
            <a:extLst>
              <a:ext uri="{FF2B5EF4-FFF2-40B4-BE49-F238E27FC236}">
                <a16:creationId xmlns:a16="http://schemas.microsoft.com/office/drawing/2014/main" id="{BFE3F2DF-F973-4BC9-A966-72782954493A}"/>
              </a:ext>
            </a:extLst>
          </p:cNvPr>
          <p:cNvSpPr>
            <a:spLocks/>
          </p:cNvSpPr>
          <p:nvPr userDrawn="1"/>
        </p:nvSpPr>
        <p:spPr>
          <a:xfrm>
            <a:off x="10464800" y="5725024"/>
            <a:ext cx="1727200" cy="10609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8" name="foto">
            <a:extLst>
              <a:ext uri="{FF2B5EF4-FFF2-40B4-BE49-F238E27FC236}">
                <a16:creationId xmlns:a16="http://schemas.microsoft.com/office/drawing/2014/main" id="{9FA4FBC7-DF59-4250-B300-46C73F53877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050" b="0" baseline="0"/>
            </a:lvl1pPr>
          </a:lstStyle>
          <a:p>
            <a:r>
              <a:rPr lang="en-GB" sz="1100" noProof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Click the icon to insert an image</a:t>
            </a:r>
            <a:endParaRPr lang="en-GB" noProof="0" dirty="0"/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711741" y="-885712"/>
            <a:ext cx="2768552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en-GB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CLOSURE (Picture) (White) (1)</a:t>
            </a:r>
          </a:p>
        </p:txBody>
      </p:sp>
      <p:sp>
        <p:nvSpPr>
          <p:cNvPr id="41" name="Tijdelijke aanduiding voor tekst 4">
            <a:extLst>
              <a:ext uri="{FF2B5EF4-FFF2-40B4-BE49-F238E27FC236}">
                <a16:creationId xmlns:a16="http://schemas.microsoft.com/office/drawing/2014/main" id="{97D94EDB-F9CC-42E2-BBE0-51B1FA517548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870839" y="3264255"/>
            <a:ext cx="4347528" cy="2135167"/>
          </a:xfrm>
          <a:prstGeom prst="roundRect">
            <a:avLst>
              <a:gd name="adj" fmla="val 7360"/>
            </a:avLst>
          </a:prstGeom>
          <a:solidFill>
            <a:schemeClr val="accent1"/>
          </a:solidFill>
          <a:ln w="12700">
            <a:solidFill>
              <a:schemeClr val="accent1"/>
            </a:solidFill>
          </a:ln>
        </p:spPr>
        <p:txBody>
          <a:bodyPr lIns="612000" tIns="180000" rIns="180000" bIns="252000" anchor="ctr" anchorCtr="0"/>
          <a:lstStyle>
            <a:lvl1pPr marL="0" indent="0" algn="l">
              <a:lnSpc>
                <a:spcPct val="150000"/>
              </a:lnSpc>
              <a:buFont typeface="Arial" panose="020B0604020202020204" pitchFamily="34" charset="0"/>
              <a:buNone/>
              <a:defRPr sz="1600" b="1">
                <a:solidFill>
                  <a:schemeClr val="accent1"/>
                </a:solidFill>
              </a:defRPr>
            </a:lvl1pPr>
            <a:lvl2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2pPr>
            <a:lvl3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2" name="Tijdelijke aanduiding voor tekst 41">
            <a:extLst>
              <a:ext uri="{FF2B5EF4-FFF2-40B4-BE49-F238E27FC236}">
                <a16:creationId xmlns:a16="http://schemas.microsoft.com/office/drawing/2014/main" id="{B9D02996-54AC-4166-B627-2F4362DC0176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7" name="logo">
            <a:extLst>
              <a:ext uri="{FF2B5EF4-FFF2-40B4-BE49-F238E27FC236}">
                <a16:creationId xmlns:a16="http://schemas.microsoft.com/office/drawing/2014/main" id="{D5F74550-17D3-4535-94BC-8922C0155B1C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GB" dirty="0"/>
              <a:t>  </a:t>
            </a:r>
          </a:p>
        </p:txBody>
      </p:sp>
      <p:sp>
        <p:nvSpPr>
          <p:cNvPr id="26" name="wolk">
            <a:extLst>
              <a:ext uri="{FF2B5EF4-FFF2-40B4-BE49-F238E27FC236}">
                <a16:creationId xmlns:a16="http://schemas.microsoft.com/office/drawing/2014/main" id="{2E9579D3-4F63-4CAB-810A-D59D90415FF1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23435" y="524498"/>
            <a:ext cx="4875645" cy="2320893"/>
          </a:xfrm>
          <a:blipFill dpi="0" rotWithShape="1">
            <a:blip r:embed="rId3" cstate="screen">
              <a:alphaModFix amt="9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wrap="square" lIns="900000" tIns="720000" rIns="288000" bIns="1800000" anchor="t"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400" b="1" cap="all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r>
              <a:rPr lang="en-GB" dirty="0"/>
              <a:t>Place the closing sentence here </a:t>
            </a:r>
          </a:p>
        </p:txBody>
      </p:sp>
      <p:sp>
        <p:nvSpPr>
          <p:cNvPr id="28" name="Tijdelijke aanduiding voor dianummer 5">
            <a:extLst>
              <a:ext uri="{FF2B5EF4-FFF2-40B4-BE49-F238E27FC236}">
                <a16:creationId xmlns:a16="http://schemas.microsoft.com/office/drawing/2014/main" id="{B715D031-E29A-40E5-9F78-94BB56E8B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AD0FE45-509C-4BDF-9EDE-64426F8DF3D2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27" name="tekst">
            <a:extLst>
              <a:ext uri="{FF2B5EF4-FFF2-40B4-BE49-F238E27FC236}">
                <a16:creationId xmlns:a16="http://schemas.microsoft.com/office/drawing/2014/main" id="{48EC4A08-27AE-4FB4-BF24-48B8321D39D1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1571062" y="3443305"/>
            <a:ext cx="3200400" cy="261257"/>
          </a:xfrm>
        </p:spPr>
        <p:txBody>
          <a:bodyPr vert="horz" wrap="none" anchor="t"/>
          <a:lstStyle>
            <a:lvl1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 dirty="0"/>
              <a:t>Name + surname</a:t>
            </a:r>
          </a:p>
        </p:txBody>
      </p:sp>
      <p:sp>
        <p:nvSpPr>
          <p:cNvPr id="31" name="tekst">
            <a:extLst>
              <a:ext uri="{FF2B5EF4-FFF2-40B4-BE49-F238E27FC236}">
                <a16:creationId xmlns:a16="http://schemas.microsoft.com/office/drawing/2014/main" id="{3DD2758F-58F6-46DA-B775-49E492EA5E31}"/>
              </a:ext>
            </a:extLst>
          </p:cNvPr>
          <p:cNvSpPr>
            <a:spLocks noGrp="1"/>
          </p:cNvSpPr>
          <p:nvPr>
            <p:ph type="body" orient="vert" idx="68" hasCustomPrompt="1"/>
          </p:nvPr>
        </p:nvSpPr>
        <p:spPr>
          <a:xfrm>
            <a:off x="1571062" y="3949026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en-GB" dirty="0"/>
              <a:t>E-mail:</a:t>
            </a:r>
          </a:p>
        </p:txBody>
      </p:sp>
      <p:sp>
        <p:nvSpPr>
          <p:cNvPr id="32" name="tekst">
            <a:extLst>
              <a:ext uri="{FF2B5EF4-FFF2-40B4-BE49-F238E27FC236}">
                <a16:creationId xmlns:a16="http://schemas.microsoft.com/office/drawing/2014/main" id="{22BAB6AC-1F1A-4629-A2B9-2D3448E852CA}"/>
              </a:ext>
            </a:extLst>
          </p:cNvPr>
          <p:cNvSpPr>
            <a:spLocks noGrp="1"/>
          </p:cNvSpPr>
          <p:nvPr>
            <p:ph type="body" orient="vert" idx="69" hasCustomPrompt="1"/>
          </p:nvPr>
        </p:nvSpPr>
        <p:spPr>
          <a:xfrm>
            <a:off x="1571062" y="4454747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 dirty="0"/>
              <a:t>Website:</a:t>
            </a:r>
          </a:p>
        </p:txBody>
      </p:sp>
      <p:sp>
        <p:nvSpPr>
          <p:cNvPr id="33" name="tekst">
            <a:extLst>
              <a:ext uri="{FF2B5EF4-FFF2-40B4-BE49-F238E27FC236}">
                <a16:creationId xmlns:a16="http://schemas.microsoft.com/office/drawing/2014/main" id="{7C6CD6BC-119A-49EB-9D8D-3794C25113CE}"/>
              </a:ext>
            </a:extLst>
          </p:cNvPr>
          <p:cNvSpPr>
            <a:spLocks noGrp="1"/>
          </p:cNvSpPr>
          <p:nvPr>
            <p:ph type="body" orient="vert" idx="70" hasCustomPrompt="1"/>
          </p:nvPr>
        </p:nvSpPr>
        <p:spPr>
          <a:xfrm>
            <a:off x="1571062" y="4960468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en-GB" dirty="0"/>
              <a:t>Social media: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9A87B61-A945-41B1-9F67-1FAE779BF38F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883538" y="5681386"/>
            <a:ext cx="8439150" cy="59636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4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Driving innovation together</a:t>
            </a:r>
          </a:p>
        </p:txBody>
      </p:sp>
    </p:spTree>
    <p:extLst>
      <p:ext uri="{BB962C8B-B14F-4D97-AF65-F5344CB8AC3E}">
        <p14:creationId xmlns:p14="http://schemas.microsoft.com/office/powerpoint/2010/main" val="125097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UR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>
            <a:extLst>
              <a:ext uri="{FF2B5EF4-FFF2-40B4-BE49-F238E27FC236}">
                <a16:creationId xmlns:a16="http://schemas.microsoft.com/office/drawing/2014/main" id="{6A109DE8-DE3B-4ABF-AE26-4E37A56FDBF9}"/>
              </a:ext>
            </a:extLst>
          </p:cNvPr>
          <p:cNvSpPr>
            <a:spLocks/>
          </p:cNvSpPr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kstvak">
            <a:extLst>
              <a:ext uri="{FF2B5EF4-FFF2-40B4-BE49-F238E27FC236}">
                <a16:creationId xmlns:a16="http://schemas.microsoft.com/office/drawing/2014/main" id="{6992082D-EDB3-45DF-96CC-F7B5BC4AC3C2}"/>
              </a:ext>
            </a:extLst>
          </p:cNvPr>
          <p:cNvSpPr txBox="1">
            <a:spLocks/>
          </p:cNvSpPr>
          <p:nvPr userDrawn="1"/>
        </p:nvSpPr>
        <p:spPr>
          <a:xfrm>
            <a:off x="5307000" y="-885712"/>
            <a:ext cx="1578034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en-GB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CLOSURE (2)</a:t>
            </a:r>
          </a:p>
        </p:txBody>
      </p:sp>
      <p:sp>
        <p:nvSpPr>
          <p:cNvPr id="8" name="Tijdelijke aanduiding voor tekst 41">
            <a:extLst>
              <a:ext uri="{FF2B5EF4-FFF2-40B4-BE49-F238E27FC236}">
                <a16:creationId xmlns:a16="http://schemas.microsoft.com/office/drawing/2014/main" id="{9F83E9FC-067F-4F18-B24E-EFC2BDBB5372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1" name="Tijdelijke aanduiding voor tekst 2">
            <a:extLst>
              <a:ext uri="{FF2B5EF4-FFF2-40B4-BE49-F238E27FC236}">
                <a16:creationId xmlns:a16="http://schemas.microsoft.com/office/drawing/2014/main" id="{44C80A36-B777-41EB-8184-7E721556A3DF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883538" y="5681386"/>
            <a:ext cx="8439150" cy="59636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4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Driving innovation together </a:t>
            </a:r>
          </a:p>
        </p:txBody>
      </p:sp>
      <p:sp>
        <p:nvSpPr>
          <p:cNvPr id="9" name="logo">
            <a:extLst>
              <a:ext uri="{FF2B5EF4-FFF2-40B4-BE49-F238E27FC236}">
                <a16:creationId xmlns:a16="http://schemas.microsoft.com/office/drawing/2014/main" id="{980E29EC-4D77-4FE5-9F34-F1B54C0C641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GB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08879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(10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nder balkje">
            <a:extLst>
              <a:ext uri="{FF2B5EF4-FFF2-40B4-BE49-F238E27FC236}">
                <a16:creationId xmlns:a16="http://schemas.microsoft.com/office/drawing/2014/main" id="{EC338F84-A3AF-48F4-A412-8D1363198E1A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282E6B19-C172-4760-8A97-D66BFBC0201A}" type="datetime1">
              <a:rPr lang="en-GB" smtClean="0"/>
              <a:t>14/06/2019</a:t>
            </a:fld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en-GB" dirty="0"/>
              <a:t>&lt;</a:t>
            </a:r>
            <a:r>
              <a:rPr lang="en-GB" dirty="0" err="1"/>
              <a:t>Plaats</a:t>
            </a:r>
            <a:r>
              <a:rPr lang="en-GB" dirty="0"/>
              <a:t> </a:t>
            </a:r>
            <a:r>
              <a:rPr lang="en-GB" dirty="0" err="1"/>
              <a:t>hier</a:t>
            </a:r>
            <a:r>
              <a:rPr lang="en-GB" dirty="0"/>
              <a:t> je </a:t>
            </a:r>
            <a:r>
              <a:rPr lang="en-GB" dirty="0" err="1"/>
              <a:t>voettekst</a:t>
            </a:r>
            <a:r>
              <a:rPr lang="en-GB" dirty="0"/>
              <a:t>&gt;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899" y="272177"/>
            <a:ext cx="11149188" cy="600744"/>
          </a:xfrm>
        </p:spPr>
        <p:txBody>
          <a:bodyPr tIns="72000"/>
          <a:lstStyle>
            <a:lvl1pPr>
              <a:defRPr/>
            </a:lvl1pPr>
          </a:lstStyle>
          <a:p>
            <a:r>
              <a:rPr lang="en-GB" noProof="0" dirty="0"/>
              <a:t>Place your title here</a:t>
            </a:r>
            <a:endParaRPr lang="en-GB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807" y="1400483"/>
            <a:ext cx="8974163" cy="4456846"/>
          </a:xfrm>
        </p:spPr>
        <p:txBody>
          <a:bodyPr vert="horz"/>
          <a:lstStyle>
            <a:lvl1pPr>
              <a:defRPr baseline="0"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/>
            </a:lvl9pPr>
          </a:lstStyle>
          <a:p>
            <a:pPr lvl="0"/>
            <a:r>
              <a:rPr lang="en-GB" noProof="0" dirty="0"/>
              <a:t>Click here for bullet. Choose another bullet from the menu </a:t>
            </a:r>
            <a:r>
              <a:rPr lang="en-GB" noProof="0" dirty="0" err="1"/>
              <a:t>Tekstopmaak</a:t>
            </a:r>
            <a:r>
              <a:rPr lang="en-GB" noProof="0" dirty="0"/>
              <a:t>.</a:t>
            </a:r>
          </a:p>
          <a:p>
            <a:pPr lvl="1"/>
            <a:r>
              <a:rPr lang="en-GB" noProof="0" dirty="0" err="1"/>
              <a:t>Subbullet</a:t>
            </a:r>
            <a:endParaRPr lang="en-GB" noProof="0" dirty="0"/>
          </a:p>
          <a:p>
            <a:pPr lvl="2"/>
            <a:r>
              <a:rPr lang="en-GB" noProof="0" dirty="0"/>
              <a:t>Reading text</a:t>
            </a:r>
          </a:p>
          <a:p>
            <a:pPr lvl="3"/>
            <a:r>
              <a:rPr lang="en-GB" noProof="0" dirty="0"/>
              <a:t>Subtitle</a:t>
            </a:r>
          </a:p>
          <a:p>
            <a:pPr lvl="4"/>
            <a:r>
              <a:rPr lang="en-GB" noProof="0" dirty="0"/>
              <a:t>Numbered bullet</a:t>
            </a:r>
          </a:p>
          <a:p>
            <a:pPr lvl="5"/>
            <a:r>
              <a:rPr lang="en-GB" noProof="0" dirty="0"/>
              <a:t>Bullet</a:t>
            </a:r>
          </a:p>
          <a:p>
            <a:pPr lvl="6"/>
            <a:r>
              <a:rPr lang="en-GB" noProof="0" dirty="0" err="1"/>
              <a:t>Subbullet</a:t>
            </a:r>
            <a:endParaRPr lang="en-GB" noProof="0" dirty="0"/>
          </a:p>
          <a:p>
            <a:pPr lvl="7"/>
            <a:r>
              <a:rPr lang="en-GB" noProof="0" dirty="0"/>
              <a:t>Reading text</a:t>
            </a:r>
          </a:p>
          <a:p>
            <a:pPr lvl="8"/>
            <a:r>
              <a:rPr lang="en-GB" noProof="0" dirty="0"/>
              <a:t>Subtitle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098510" y="-885712"/>
            <a:ext cx="1995007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en-GB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TEXT SLIDE (100%)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EA3F018E-3681-4180-9C3F-F5324D11154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6" name="Tijdelijke aanduiding voor dianummer 5">
            <a:extLst>
              <a:ext uri="{FF2B5EF4-FFF2-40B4-BE49-F238E27FC236}">
                <a16:creationId xmlns:a16="http://schemas.microsoft.com/office/drawing/2014/main" id="{77CA6B8A-BEB2-49FD-AE28-FD4427226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en-GB" smtClean="0"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3069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(100%)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nder balkje">
            <a:extLst>
              <a:ext uri="{FF2B5EF4-FFF2-40B4-BE49-F238E27FC236}">
                <a16:creationId xmlns:a16="http://schemas.microsoft.com/office/drawing/2014/main" id="{EC338F84-A3AF-48F4-A412-8D1363198E1A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4B9DCFDA-5821-4714-A7A4-43465064099D}" type="datetime1">
              <a:rPr lang="en-GB" noProof="0" smtClean="0"/>
              <a:t>14/06/2019</a:t>
            </a:fld>
            <a:endParaRPr lang="en-GB" noProof="0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en-GB" noProof="0" dirty="0"/>
              <a:t>&lt;</a:t>
            </a:r>
            <a:r>
              <a:rPr lang="en-GB" noProof="0" dirty="0" err="1"/>
              <a:t>Plaats</a:t>
            </a:r>
            <a:r>
              <a:rPr lang="en-GB" noProof="0" dirty="0"/>
              <a:t> </a:t>
            </a:r>
            <a:r>
              <a:rPr lang="en-GB" noProof="0" dirty="0" err="1"/>
              <a:t>hier</a:t>
            </a:r>
            <a:r>
              <a:rPr lang="en-GB" noProof="0" dirty="0"/>
              <a:t> je </a:t>
            </a:r>
            <a:r>
              <a:rPr lang="en-GB" noProof="0" dirty="0" err="1"/>
              <a:t>voettekst</a:t>
            </a:r>
            <a:r>
              <a:rPr lang="en-GB" noProof="0" dirty="0"/>
              <a:t>&gt;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899" y="272177"/>
            <a:ext cx="11149188" cy="600744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Place your title here</a:t>
            </a:r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808" y="1400483"/>
            <a:ext cx="4320000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 dirty="0"/>
              <a:t>Click here for bullet. Choose another bullet from the menu Tekstopmaak.</a:t>
            </a:r>
          </a:p>
          <a:p>
            <a:pPr lvl="1"/>
            <a:r>
              <a:rPr lang="en-GB" noProof="0" dirty="0" err="1"/>
              <a:t>Subbullet</a:t>
            </a:r>
            <a:endParaRPr lang="en-GB" noProof="0" dirty="0"/>
          </a:p>
          <a:p>
            <a:pPr lvl="2"/>
            <a:r>
              <a:rPr lang="en-GB" noProof="0" dirty="0"/>
              <a:t>Reading text</a:t>
            </a:r>
          </a:p>
          <a:p>
            <a:pPr lvl="3"/>
            <a:r>
              <a:rPr lang="en-GB" noProof="0" dirty="0"/>
              <a:t>Subtitle</a:t>
            </a:r>
          </a:p>
          <a:p>
            <a:pPr lvl="4"/>
            <a:r>
              <a:rPr lang="en-GB" noProof="0" dirty="0"/>
              <a:t>Numbered bullet</a:t>
            </a:r>
          </a:p>
          <a:p>
            <a:pPr lvl="5"/>
            <a:r>
              <a:rPr lang="en-GB" noProof="0" dirty="0"/>
              <a:t>Bullet</a:t>
            </a:r>
          </a:p>
          <a:p>
            <a:pPr lvl="6"/>
            <a:r>
              <a:rPr lang="en-GB" noProof="0" dirty="0" err="1"/>
              <a:t>Subbullet</a:t>
            </a:r>
            <a:endParaRPr lang="en-GB" noProof="0" dirty="0"/>
          </a:p>
          <a:p>
            <a:pPr lvl="7"/>
            <a:r>
              <a:rPr lang="en-GB" noProof="0" dirty="0"/>
              <a:t>Reading text</a:t>
            </a:r>
          </a:p>
          <a:p>
            <a:pPr lvl="8"/>
            <a:r>
              <a:rPr lang="en-GB" noProof="0" dirty="0"/>
              <a:t>Subtitle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982294" y="-885712"/>
            <a:ext cx="2227443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en-GB" sz="1200" b="0" spc="50" baseline="0" noProof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TEXT SLIDE (100%) (2)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EA3F018E-3681-4180-9C3F-F5324D11154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 noProof="0"/>
              <a:t>Klikken om de tekststijl van het model te bewerken</a:t>
            </a:r>
          </a:p>
        </p:txBody>
      </p:sp>
      <p:sp>
        <p:nvSpPr>
          <p:cNvPr id="26" name="tekst">
            <a:extLst>
              <a:ext uri="{FF2B5EF4-FFF2-40B4-BE49-F238E27FC236}">
                <a16:creationId xmlns:a16="http://schemas.microsoft.com/office/drawing/2014/main" id="{B8C88FFE-EF7A-4AB4-BA5A-008DBDC15DA4}"/>
              </a:ext>
            </a:extLst>
          </p:cNvPr>
          <p:cNvSpPr>
            <a:spLocks noGrp="1"/>
          </p:cNvSpPr>
          <p:nvPr>
            <p:ph type="body" orient="vert" idx="66" hasCustomPrompt="1"/>
          </p:nvPr>
        </p:nvSpPr>
        <p:spPr>
          <a:xfrm>
            <a:off x="5156423" y="1385957"/>
            <a:ext cx="4320000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 dirty="0"/>
              <a:t>Click here for bullet. Choose another bullet from the menu Tekstopmaak.</a:t>
            </a:r>
          </a:p>
          <a:p>
            <a:pPr lvl="1"/>
            <a:r>
              <a:rPr lang="en-GB" noProof="0" dirty="0" err="1"/>
              <a:t>Subbullet</a:t>
            </a:r>
            <a:endParaRPr lang="en-GB" noProof="0" dirty="0"/>
          </a:p>
          <a:p>
            <a:pPr lvl="2"/>
            <a:r>
              <a:rPr lang="en-GB" noProof="0" dirty="0"/>
              <a:t>Reading text</a:t>
            </a:r>
          </a:p>
          <a:p>
            <a:pPr lvl="3"/>
            <a:r>
              <a:rPr lang="en-GB" noProof="0" dirty="0"/>
              <a:t>Subtitle</a:t>
            </a:r>
          </a:p>
          <a:p>
            <a:pPr lvl="4"/>
            <a:r>
              <a:rPr lang="en-GB" noProof="0" dirty="0"/>
              <a:t>Numbered bullet</a:t>
            </a:r>
          </a:p>
          <a:p>
            <a:pPr lvl="5"/>
            <a:r>
              <a:rPr lang="en-GB" noProof="0" dirty="0"/>
              <a:t>Bullet</a:t>
            </a:r>
          </a:p>
          <a:p>
            <a:pPr lvl="6"/>
            <a:r>
              <a:rPr lang="en-GB" noProof="0" dirty="0" err="1"/>
              <a:t>Subbullet</a:t>
            </a:r>
            <a:endParaRPr lang="en-GB" noProof="0" dirty="0"/>
          </a:p>
          <a:p>
            <a:pPr lvl="7"/>
            <a:r>
              <a:rPr lang="en-GB" noProof="0" dirty="0"/>
              <a:t>Reading text</a:t>
            </a:r>
          </a:p>
          <a:p>
            <a:pPr lvl="8"/>
            <a:r>
              <a:rPr lang="en-GB" noProof="0" dirty="0"/>
              <a:t>Subtitle</a:t>
            </a:r>
          </a:p>
        </p:txBody>
      </p:sp>
      <p:sp>
        <p:nvSpPr>
          <p:cNvPr id="29" name="Tijdelijke aanduiding voor dianummer 5">
            <a:extLst>
              <a:ext uri="{FF2B5EF4-FFF2-40B4-BE49-F238E27FC236}">
                <a16:creationId xmlns:a16="http://schemas.microsoft.com/office/drawing/2014/main" id="{E8C4C3C6-686A-490D-B361-C02FAC648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en-GB" noProof="0" smtClean="0"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631043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 (50% / 5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Onder balkje">
            <a:extLst>
              <a:ext uri="{FF2B5EF4-FFF2-40B4-BE49-F238E27FC236}">
                <a16:creationId xmlns:a16="http://schemas.microsoft.com/office/drawing/2014/main" id="{93B821B0-D9C3-453C-B3CB-E51133442ABC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95151"/>
            <a:ext cx="3140325" cy="216909"/>
          </a:xfrm>
        </p:spPr>
        <p:txBody>
          <a:bodyPr/>
          <a:lstStyle/>
          <a:p>
            <a:fld id="{98BFDA63-73B4-4601-904F-E0AB02FDFF7A}" type="datetime1">
              <a:rPr lang="en-GB" smtClean="0"/>
              <a:t>14/06/2019</a:t>
            </a:fld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95151"/>
            <a:ext cx="7193507" cy="216909"/>
          </a:xfrm>
        </p:spPr>
        <p:txBody>
          <a:bodyPr/>
          <a:lstStyle/>
          <a:p>
            <a:r>
              <a:rPr lang="en-GB" dirty="0"/>
              <a:t>&lt;</a:t>
            </a:r>
            <a:r>
              <a:rPr lang="en-GB" dirty="0" err="1"/>
              <a:t>Plaats</a:t>
            </a:r>
            <a:r>
              <a:rPr lang="en-GB" dirty="0"/>
              <a:t> </a:t>
            </a:r>
            <a:r>
              <a:rPr lang="en-GB" dirty="0" err="1"/>
              <a:t>hier</a:t>
            </a:r>
            <a:r>
              <a:rPr lang="en-GB" dirty="0"/>
              <a:t> je </a:t>
            </a:r>
            <a:r>
              <a:rPr lang="en-GB" dirty="0" err="1"/>
              <a:t>voettekst</a:t>
            </a:r>
            <a:r>
              <a:rPr lang="en-GB" dirty="0"/>
              <a:t>&gt;</a:t>
            </a:r>
          </a:p>
        </p:txBody>
      </p:sp>
      <p:sp>
        <p:nvSpPr>
          <p:cNvPr id="17" name="foto">
            <a:extLst>
              <a:ext uri="{FF2B5EF4-FFF2-40B4-BE49-F238E27FC236}">
                <a16:creationId xmlns:a16="http://schemas.microsoft.com/office/drawing/2014/main" id="{9A29AFAD-46EE-42D3-AE33-64CC662FC00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27400" y="259477"/>
            <a:ext cx="6078361" cy="6526464"/>
          </a:xfrm>
          <a:prstGeom prst="round2SameRect">
            <a:avLst>
              <a:gd name="adj1" fmla="val 2120"/>
              <a:gd name="adj2" fmla="val 0"/>
            </a:avLst>
          </a:prstGeom>
          <a:solidFill>
            <a:schemeClr val="bg1">
              <a:lumMod val="95000"/>
            </a:schemeClr>
          </a:solidFill>
        </p:spPr>
        <p:txBody>
          <a:bodyPr tIns="270000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 lang="nl-NL" sz="1100" smtClean="0">
                <a:effectLst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Click the icon to insert an image</a:t>
            </a:r>
            <a:endParaRPr lang="en-GB" dirty="0"/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4" y="272177"/>
            <a:ext cx="5424706" cy="600744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Place your title here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133" y="1396613"/>
            <a:ext cx="5424706" cy="4469349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 dirty="0"/>
              <a:t>Click here for bullet. Choose another bullet from the menu Tekstopmaak.</a:t>
            </a:r>
          </a:p>
          <a:p>
            <a:pPr lvl="1"/>
            <a:r>
              <a:rPr lang="en-GB" noProof="0" dirty="0" err="1"/>
              <a:t>Subbullet</a:t>
            </a:r>
            <a:endParaRPr lang="en-GB" noProof="0" dirty="0"/>
          </a:p>
          <a:p>
            <a:pPr lvl="2"/>
            <a:r>
              <a:rPr lang="en-GB" noProof="0" dirty="0"/>
              <a:t>Reading text</a:t>
            </a:r>
          </a:p>
          <a:p>
            <a:pPr lvl="3"/>
            <a:r>
              <a:rPr lang="en-GB" noProof="0" dirty="0"/>
              <a:t>Subtitle</a:t>
            </a:r>
          </a:p>
          <a:p>
            <a:pPr lvl="4"/>
            <a:r>
              <a:rPr lang="en-GB" noProof="0" dirty="0"/>
              <a:t>Numbered bullet</a:t>
            </a:r>
          </a:p>
          <a:p>
            <a:pPr lvl="5"/>
            <a:r>
              <a:rPr lang="en-GB" noProof="0" dirty="0"/>
              <a:t>Bullet</a:t>
            </a:r>
          </a:p>
          <a:p>
            <a:pPr lvl="6"/>
            <a:r>
              <a:rPr lang="en-GB" noProof="0" dirty="0" err="1"/>
              <a:t>Subbullet</a:t>
            </a:r>
            <a:endParaRPr lang="en-GB" noProof="0" dirty="0"/>
          </a:p>
          <a:p>
            <a:pPr lvl="7"/>
            <a:r>
              <a:rPr lang="en-GB" noProof="0" dirty="0"/>
              <a:t>Reading text</a:t>
            </a:r>
          </a:p>
          <a:p>
            <a:pPr lvl="8"/>
            <a:r>
              <a:rPr lang="en-GB" noProof="0" dirty="0"/>
              <a:t>Subtitle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624023" y="-885712"/>
            <a:ext cx="2943985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en-GB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TEXT AND PICTURE (50% / 50%)</a:t>
            </a:r>
          </a:p>
        </p:txBody>
      </p:sp>
      <p:sp>
        <p:nvSpPr>
          <p:cNvPr id="128" name="Tijdelijke aanduiding voor tekst 127">
            <a:extLst>
              <a:ext uri="{FF2B5EF4-FFF2-40B4-BE49-F238E27FC236}">
                <a16:creationId xmlns:a16="http://schemas.microsoft.com/office/drawing/2014/main" id="{27CF82E7-59D6-489B-92D4-13D790CD044F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33" name="logo">
            <a:extLst>
              <a:ext uri="{FF2B5EF4-FFF2-40B4-BE49-F238E27FC236}">
                <a16:creationId xmlns:a16="http://schemas.microsoft.com/office/drawing/2014/main" id="{090D5C26-76BF-4649-B5F3-50FF33F7EE57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0987512" y="6122285"/>
            <a:ext cx="954000" cy="482400"/>
          </a:xfrm>
          <a:blipFill>
            <a:blip r:embed="rId2"/>
            <a:srcRect/>
            <a:stretch>
              <a:fillRect l="99" r="99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GB" dirty="0"/>
              <a:t>  </a:t>
            </a:r>
          </a:p>
        </p:txBody>
      </p:sp>
      <p:sp>
        <p:nvSpPr>
          <p:cNvPr id="113" name="Tijdelijke aanduiding voor dianummer 5">
            <a:extLst>
              <a:ext uri="{FF2B5EF4-FFF2-40B4-BE49-F238E27FC236}">
                <a16:creationId xmlns:a16="http://schemas.microsoft.com/office/drawing/2014/main" id="{6101DB38-4A0C-405C-9E38-7AF00EC15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en-GB" smtClean="0"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7336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 (white logo) (50% / 5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Onder balkje">
            <a:extLst>
              <a:ext uri="{FF2B5EF4-FFF2-40B4-BE49-F238E27FC236}">
                <a16:creationId xmlns:a16="http://schemas.microsoft.com/office/drawing/2014/main" id="{93B821B0-D9C3-453C-B3CB-E51133442ABC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95151"/>
            <a:ext cx="3140325" cy="216909"/>
          </a:xfrm>
        </p:spPr>
        <p:txBody>
          <a:bodyPr/>
          <a:lstStyle/>
          <a:p>
            <a:fld id="{98BFDA63-73B4-4601-904F-E0AB02FDFF7A}" type="datetime1">
              <a:rPr lang="en-GB" smtClean="0"/>
              <a:t>14/06/2019</a:t>
            </a:fld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95151"/>
            <a:ext cx="7193507" cy="216909"/>
          </a:xfrm>
        </p:spPr>
        <p:txBody>
          <a:bodyPr/>
          <a:lstStyle/>
          <a:p>
            <a:r>
              <a:rPr lang="en-GB" dirty="0"/>
              <a:t>&lt;</a:t>
            </a:r>
            <a:r>
              <a:rPr lang="en-GB" dirty="0" err="1"/>
              <a:t>Plaats</a:t>
            </a:r>
            <a:r>
              <a:rPr lang="en-GB" dirty="0"/>
              <a:t> </a:t>
            </a:r>
            <a:r>
              <a:rPr lang="en-GB" dirty="0" err="1"/>
              <a:t>hier</a:t>
            </a:r>
            <a:r>
              <a:rPr lang="en-GB" dirty="0"/>
              <a:t> je </a:t>
            </a:r>
            <a:r>
              <a:rPr lang="en-GB" dirty="0" err="1"/>
              <a:t>voettekst</a:t>
            </a:r>
            <a:r>
              <a:rPr lang="en-GB" dirty="0"/>
              <a:t>&gt;</a:t>
            </a:r>
          </a:p>
        </p:txBody>
      </p:sp>
      <p:sp>
        <p:nvSpPr>
          <p:cNvPr id="17" name="foto">
            <a:extLst>
              <a:ext uri="{FF2B5EF4-FFF2-40B4-BE49-F238E27FC236}">
                <a16:creationId xmlns:a16="http://schemas.microsoft.com/office/drawing/2014/main" id="{9A29AFAD-46EE-42D3-AE33-64CC662FC00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27400" y="259477"/>
            <a:ext cx="6078361" cy="6526464"/>
          </a:xfrm>
          <a:prstGeom prst="round2SameRect">
            <a:avLst>
              <a:gd name="adj1" fmla="val 2120"/>
              <a:gd name="adj2" fmla="val 0"/>
            </a:avLst>
          </a:prstGeom>
          <a:solidFill>
            <a:schemeClr val="bg1">
              <a:lumMod val="95000"/>
            </a:schemeClr>
          </a:solidFill>
        </p:spPr>
        <p:txBody>
          <a:bodyPr tIns="270000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 lang="nl-NL" sz="1100" smtClean="0">
                <a:effectLst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Click the icon to insert an image</a:t>
            </a:r>
            <a:endParaRPr lang="en-GB" dirty="0"/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4" y="272177"/>
            <a:ext cx="5424706" cy="600744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Place your title here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133" y="1396613"/>
            <a:ext cx="5424706" cy="4469349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 dirty="0"/>
              <a:t>Click here for bullet. Choose another bullet from the menu Tekstopmaak.</a:t>
            </a:r>
          </a:p>
          <a:p>
            <a:pPr lvl="1"/>
            <a:r>
              <a:rPr lang="en-GB" noProof="0" dirty="0" err="1"/>
              <a:t>Subbullet</a:t>
            </a:r>
            <a:endParaRPr lang="en-GB" noProof="0" dirty="0"/>
          </a:p>
          <a:p>
            <a:pPr lvl="2"/>
            <a:r>
              <a:rPr lang="en-GB" noProof="0" dirty="0"/>
              <a:t>Reading text</a:t>
            </a:r>
          </a:p>
          <a:p>
            <a:pPr lvl="3"/>
            <a:r>
              <a:rPr lang="en-GB" noProof="0" dirty="0"/>
              <a:t>Subtitle</a:t>
            </a:r>
          </a:p>
          <a:p>
            <a:pPr lvl="4"/>
            <a:r>
              <a:rPr lang="en-GB" noProof="0" dirty="0"/>
              <a:t>Numbered bullet</a:t>
            </a:r>
          </a:p>
          <a:p>
            <a:pPr lvl="5"/>
            <a:r>
              <a:rPr lang="en-GB" noProof="0" dirty="0"/>
              <a:t>Bullet</a:t>
            </a:r>
          </a:p>
          <a:p>
            <a:pPr lvl="6"/>
            <a:r>
              <a:rPr lang="en-GB" noProof="0" dirty="0" err="1"/>
              <a:t>Subbullet</a:t>
            </a:r>
            <a:endParaRPr lang="en-GB" noProof="0" dirty="0"/>
          </a:p>
          <a:p>
            <a:pPr lvl="7"/>
            <a:r>
              <a:rPr lang="en-GB" noProof="0" dirty="0"/>
              <a:t>Reading text</a:t>
            </a:r>
          </a:p>
          <a:p>
            <a:pPr lvl="8"/>
            <a:r>
              <a:rPr lang="en-GB" noProof="0" dirty="0"/>
              <a:t>Subtitle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213818" y="-885712"/>
            <a:ext cx="3764402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en-GB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TEXT AND PICTURE (white logo) (50% / 50%)</a:t>
            </a:r>
          </a:p>
        </p:txBody>
      </p:sp>
      <p:sp>
        <p:nvSpPr>
          <p:cNvPr id="128" name="Tijdelijke aanduiding voor tekst 127">
            <a:extLst>
              <a:ext uri="{FF2B5EF4-FFF2-40B4-BE49-F238E27FC236}">
                <a16:creationId xmlns:a16="http://schemas.microsoft.com/office/drawing/2014/main" id="{27CF82E7-59D6-489B-92D4-13D790CD044F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33" name="logo">
            <a:extLst>
              <a:ext uri="{FF2B5EF4-FFF2-40B4-BE49-F238E27FC236}">
                <a16:creationId xmlns:a16="http://schemas.microsoft.com/office/drawing/2014/main" id="{090D5C26-76BF-4649-B5F3-50FF33F7EE57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0987512" y="6122285"/>
            <a:ext cx="954000" cy="482400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GB" dirty="0"/>
              <a:t>  </a:t>
            </a:r>
          </a:p>
        </p:txBody>
      </p:sp>
      <p:sp>
        <p:nvSpPr>
          <p:cNvPr id="113" name="Tijdelijke aanduiding voor dianummer 5">
            <a:extLst>
              <a:ext uri="{FF2B5EF4-FFF2-40B4-BE49-F238E27FC236}">
                <a16:creationId xmlns:a16="http://schemas.microsoft.com/office/drawing/2014/main" id="{6101DB38-4A0C-405C-9E38-7AF00EC15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en-GB" smtClean="0"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713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TEXT (30% / 7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foto">
            <a:extLst>
              <a:ext uri="{FF2B5EF4-FFF2-40B4-BE49-F238E27FC236}">
                <a16:creationId xmlns:a16="http://schemas.microsoft.com/office/drawing/2014/main" id="{8675B554-5CE7-4D5E-8A45-11A43EE64C7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-199601" y="276939"/>
            <a:ext cx="4766416" cy="6508904"/>
          </a:xfrm>
          <a:prstGeom prst="round2SameRect">
            <a:avLst>
              <a:gd name="adj1" fmla="val 2120"/>
              <a:gd name="adj2" fmla="val 0"/>
            </a:avLst>
          </a:prstGeom>
          <a:solidFill>
            <a:schemeClr val="bg1">
              <a:lumMod val="95000"/>
            </a:schemeClr>
          </a:solidFill>
        </p:spPr>
        <p:txBody>
          <a:bodyPr tIns="270000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 lang="nl-NL" sz="1100" smtClean="0">
                <a:effectLst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Click the icon to insert an image</a:t>
            </a:r>
            <a:endParaRPr lang="en-GB" dirty="0"/>
          </a:p>
        </p:txBody>
      </p:sp>
      <p:sp>
        <p:nvSpPr>
          <p:cNvPr id="128" name="Onder balkje">
            <a:extLst>
              <a:ext uri="{FF2B5EF4-FFF2-40B4-BE49-F238E27FC236}">
                <a16:creationId xmlns:a16="http://schemas.microsoft.com/office/drawing/2014/main" id="{18DBE45D-5F2E-411F-8A68-CD9CD5B31DE9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95151"/>
            <a:ext cx="3140325" cy="216909"/>
          </a:xfrm>
        </p:spPr>
        <p:txBody>
          <a:bodyPr/>
          <a:lstStyle/>
          <a:p>
            <a:fld id="{3172A3D0-8B64-4718-89CF-CC414EA98B08}" type="datetime1">
              <a:rPr lang="en-GB" smtClean="0"/>
              <a:t>14/06/2019</a:t>
            </a:fld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97532"/>
            <a:ext cx="7193507" cy="216909"/>
          </a:xfrm>
        </p:spPr>
        <p:txBody>
          <a:bodyPr/>
          <a:lstStyle/>
          <a:p>
            <a:r>
              <a:rPr lang="en-GB" dirty="0"/>
              <a:t>&lt;</a:t>
            </a:r>
            <a:r>
              <a:rPr lang="en-GB" dirty="0" err="1"/>
              <a:t>Plaats</a:t>
            </a:r>
            <a:r>
              <a:rPr lang="en-GB" dirty="0"/>
              <a:t> </a:t>
            </a:r>
            <a:r>
              <a:rPr lang="en-GB" dirty="0" err="1"/>
              <a:t>hier</a:t>
            </a:r>
            <a:r>
              <a:rPr lang="en-GB" dirty="0"/>
              <a:t> je </a:t>
            </a:r>
            <a:r>
              <a:rPr lang="en-GB" dirty="0" err="1"/>
              <a:t>voettekst</a:t>
            </a:r>
            <a:r>
              <a:rPr lang="en-GB" dirty="0"/>
              <a:t>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852135" y="272177"/>
            <a:ext cx="7076234" cy="600744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Place your title here</a:t>
            </a:r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4852135" y="1399433"/>
            <a:ext cx="6815952" cy="4478892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 dirty="0"/>
              <a:t>Click here for bullet. Choose another bullet from the menu Tekstopmaak.</a:t>
            </a:r>
          </a:p>
          <a:p>
            <a:pPr lvl="1"/>
            <a:r>
              <a:rPr lang="en-GB" noProof="0" dirty="0" err="1"/>
              <a:t>Subbullet</a:t>
            </a:r>
            <a:endParaRPr lang="en-GB" noProof="0" dirty="0"/>
          </a:p>
          <a:p>
            <a:pPr lvl="2"/>
            <a:r>
              <a:rPr lang="en-GB" noProof="0" dirty="0"/>
              <a:t>Reading text</a:t>
            </a:r>
          </a:p>
          <a:p>
            <a:pPr lvl="3"/>
            <a:r>
              <a:rPr lang="en-GB" noProof="0" dirty="0"/>
              <a:t>Subtitle</a:t>
            </a:r>
          </a:p>
          <a:p>
            <a:pPr lvl="4"/>
            <a:r>
              <a:rPr lang="en-GB" noProof="0" dirty="0"/>
              <a:t>Numbered bullet</a:t>
            </a:r>
          </a:p>
          <a:p>
            <a:pPr lvl="5"/>
            <a:r>
              <a:rPr lang="en-GB" noProof="0" dirty="0"/>
              <a:t>Bullet</a:t>
            </a:r>
          </a:p>
          <a:p>
            <a:pPr lvl="6"/>
            <a:r>
              <a:rPr lang="en-GB" noProof="0" dirty="0" err="1"/>
              <a:t>Subbullet</a:t>
            </a:r>
            <a:endParaRPr lang="en-GB" noProof="0" dirty="0"/>
          </a:p>
          <a:p>
            <a:pPr lvl="7"/>
            <a:r>
              <a:rPr lang="en-GB" noProof="0" dirty="0"/>
              <a:t>Reading text</a:t>
            </a:r>
          </a:p>
          <a:p>
            <a:pPr lvl="8"/>
            <a:r>
              <a:rPr lang="en-GB" noProof="0" dirty="0"/>
              <a:t>Subtitle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648489" y="-885712"/>
            <a:ext cx="289506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en-GB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PICTURE AND TEXT (30% / 70%)</a:t>
            </a:r>
          </a:p>
        </p:txBody>
      </p:sp>
      <p:sp>
        <p:nvSpPr>
          <p:cNvPr id="127" name="Tijdelijke aanduiding voor tekst 126">
            <a:extLst>
              <a:ext uri="{FF2B5EF4-FFF2-40B4-BE49-F238E27FC236}">
                <a16:creationId xmlns:a16="http://schemas.microsoft.com/office/drawing/2014/main" id="{6C3BBCF6-5BDB-47A2-8C5B-A3011553378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265647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30" name="Tijdelijke aanduiding voor dianummer 5">
            <a:extLst>
              <a:ext uri="{FF2B5EF4-FFF2-40B4-BE49-F238E27FC236}">
                <a16:creationId xmlns:a16="http://schemas.microsoft.com/office/drawing/2014/main" id="{B420AA81-754B-45EB-8942-AF665B88B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en-GB" smtClean="0"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968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AND CHART (50%/ 5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14546"/>
            <a:ext cx="3140325" cy="216909"/>
          </a:xfrm>
        </p:spPr>
        <p:txBody>
          <a:bodyPr/>
          <a:lstStyle/>
          <a:p>
            <a:fld id="{81B33066-8D2A-4A75-BFF1-CF44C8C09CE9}" type="datetime1">
              <a:rPr lang="en-GB" smtClean="0"/>
              <a:t>14/06/2019</a:t>
            </a:fld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14546"/>
            <a:ext cx="6718797" cy="216909"/>
          </a:xfrm>
        </p:spPr>
        <p:txBody>
          <a:bodyPr/>
          <a:lstStyle/>
          <a:p>
            <a:r>
              <a:rPr lang="en-GB" dirty="0"/>
              <a:t>&lt;</a:t>
            </a:r>
            <a:r>
              <a:rPr lang="en-GB" dirty="0" err="1"/>
              <a:t>Plaats</a:t>
            </a:r>
            <a:r>
              <a:rPr lang="en-GB" dirty="0"/>
              <a:t> </a:t>
            </a:r>
            <a:r>
              <a:rPr lang="en-GB" dirty="0" err="1"/>
              <a:t>hier</a:t>
            </a:r>
            <a:r>
              <a:rPr lang="en-GB" dirty="0"/>
              <a:t> je </a:t>
            </a:r>
            <a:r>
              <a:rPr lang="en-GB" dirty="0" err="1"/>
              <a:t>voettekst</a:t>
            </a:r>
            <a:r>
              <a:rPr lang="en-GB" dirty="0"/>
              <a:t>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4" y="272177"/>
            <a:ext cx="11407336" cy="600744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Place your title here</a:t>
            </a:r>
            <a:endParaRPr lang="en-GB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1864" y="1401494"/>
            <a:ext cx="5426486" cy="4451377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 dirty="0"/>
              <a:t>Click here for bullet. Choose another bullet from the menu Tekstopmaak.</a:t>
            </a:r>
          </a:p>
          <a:p>
            <a:pPr lvl="1"/>
            <a:r>
              <a:rPr lang="en-GB" noProof="0" dirty="0" err="1"/>
              <a:t>Subbullet</a:t>
            </a:r>
            <a:endParaRPr lang="en-GB" noProof="0" dirty="0"/>
          </a:p>
          <a:p>
            <a:pPr lvl="2"/>
            <a:r>
              <a:rPr lang="en-GB" noProof="0" dirty="0"/>
              <a:t>Reading text</a:t>
            </a:r>
          </a:p>
          <a:p>
            <a:pPr lvl="3"/>
            <a:r>
              <a:rPr lang="en-GB" noProof="0" dirty="0"/>
              <a:t>Subtitle</a:t>
            </a:r>
          </a:p>
          <a:p>
            <a:pPr lvl="4"/>
            <a:r>
              <a:rPr lang="en-GB" noProof="0" dirty="0"/>
              <a:t>Numbered bullet</a:t>
            </a:r>
          </a:p>
          <a:p>
            <a:pPr lvl="5"/>
            <a:r>
              <a:rPr lang="en-GB" noProof="0" dirty="0"/>
              <a:t>Bullet</a:t>
            </a:r>
          </a:p>
          <a:p>
            <a:pPr lvl="6"/>
            <a:r>
              <a:rPr lang="en-GB" noProof="0" dirty="0" err="1"/>
              <a:t>Subbullet</a:t>
            </a:r>
            <a:endParaRPr lang="en-GB" noProof="0" dirty="0"/>
          </a:p>
          <a:p>
            <a:pPr lvl="7"/>
            <a:r>
              <a:rPr lang="en-GB" noProof="0" dirty="0"/>
              <a:t>Reading text</a:t>
            </a:r>
          </a:p>
          <a:p>
            <a:pPr lvl="8"/>
            <a:r>
              <a:rPr lang="en-GB" noProof="0" dirty="0"/>
              <a:t>Subtitle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693273" y="-885712"/>
            <a:ext cx="2805485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en-GB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AND CHART (50%/ 50%)</a:t>
            </a:r>
          </a:p>
        </p:txBody>
      </p:sp>
      <p:sp>
        <p:nvSpPr>
          <p:cNvPr id="91" name="grafiek">
            <a:extLst>
              <a:ext uri="{FF2B5EF4-FFF2-40B4-BE49-F238E27FC236}">
                <a16:creationId xmlns:a16="http://schemas.microsoft.com/office/drawing/2014/main" id="{BDED734F-E8EE-4A40-A3B0-CCDA1D102C45}"/>
              </a:ext>
            </a:extLst>
          </p:cNvPr>
          <p:cNvSpPr>
            <a:spLocks noGrp="1"/>
          </p:cNvSpPr>
          <p:nvPr>
            <p:ph type="chart" sz="quarter" idx="14" hasCustomPrompt="1"/>
          </p:nvPr>
        </p:nvSpPr>
        <p:spPr>
          <a:xfrm>
            <a:off x="6227400" y="1401494"/>
            <a:ext cx="5437991" cy="4422432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en-GB" dirty="0"/>
              <a:t>Click the icon to insert a chart</a:t>
            </a:r>
          </a:p>
        </p:txBody>
      </p:sp>
      <p:sp>
        <p:nvSpPr>
          <p:cNvPr id="71" name="Onder balkje">
            <a:extLst>
              <a:ext uri="{FF2B5EF4-FFF2-40B4-BE49-F238E27FC236}">
                <a16:creationId xmlns:a16="http://schemas.microsoft.com/office/drawing/2014/main" id="{A4B100AB-4F9B-4A64-908F-0A386EE51625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6" name="Tijdelijke aanduiding voor dianummer 5">
            <a:extLst>
              <a:ext uri="{FF2B5EF4-FFF2-40B4-BE49-F238E27FC236}">
                <a16:creationId xmlns:a16="http://schemas.microsoft.com/office/drawing/2014/main" id="{FF854FE4-B0F5-4BD8-9188-4DC0CF882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en-GB" smtClean="0"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9110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(10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87129"/>
            <a:ext cx="3140325" cy="216909"/>
          </a:xfrm>
        </p:spPr>
        <p:txBody>
          <a:bodyPr/>
          <a:lstStyle/>
          <a:p>
            <a:fld id="{A1B00CF6-CBF8-4891-A1EF-BA979A9524BF}" type="datetime1">
              <a:rPr lang="en-GB" smtClean="0"/>
              <a:t>14/06/2019</a:t>
            </a:fld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87129"/>
            <a:ext cx="6718797" cy="216909"/>
          </a:xfrm>
        </p:spPr>
        <p:txBody>
          <a:bodyPr/>
          <a:lstStyle/>
          <a:p>
            <a:r>
              <a:rPr lang="en-GB" dirty="0"/>
              <a:t>&lt;</a:t>
            </a:r>
            <a:r>
              <a:rPr lang="en-GB" dirty="0" err="1"/>
              <a:t>Plaats</a:t>
            </a:r>
            <a:r>
              <a:rPr lang="en-GB" dirty="0"/>
              <a:t> </a:t>
            </a:r>
            <a:r>
              <a:rPr lang="en-GB" dirty="0" err="1"/>
              <a:t>hier</a:t>
            </a:r>
            <a:r>
              <a:rPr lang="en-GB" dirty="0"/>
              <a:t> je </a:t>
            </a:r>
            <a:r>
              <a:rPr lang="en-GB" dirty="0" err="1"/>
              <a:t>voettekst</a:t>
            </a:r>
            <a:r>
              <a:rPr lang="en-GB" dirty="0"/>
              <a:t>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3" y="272177"/>
            <a:ext cx="11146224" cy="600744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Place your title here</a:t>
            </a:r>
            <a:endParaRPr lang="en-GB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244320" y="-885712"/>
            <a:ext cx="1703389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en-GB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CHART (100%)</a:t>
            </a:r>
          </a:p>
        </p:txBody>
      </p:sp>
      <p:sp>
        <p:nvSpPr>
          <p:cNvPr id="91" name="grafiek">
            <a:extLst>
              <a:ext uri="{FF2B5EF4-FFF2-40B4-BE49-F238E27FC236}">
                <a16:creationId xmlns:a16="http://schemas.microsoft.com/office/drawing/2014/main" id="{BDED734F-E8EE-4A40-A3B0-CCDA1D102C45}"/>
              </a:ext>
            </a:extLst>
          </p:cNvPr>
          <p:cNvSpPr>
            <a:spLocks noGrp="1"/>
          </p:cNvSpPr>
          <p:nvPr>
            <p:ph type="chart" sz="quarter" idx="14" hasCustomPrompt="1"/>
          </p:nvPr>
        </p:nvSpPr>
        <p:spPr>
          <a:xfrm>
            <a:off x="521863" y="1388794"/>
            <a:ext cx="11133275" cy="4469349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en-GB" dirty="0"/>
              <a:t>Click the icon to insert a chart</a:t>
            </a:r>
          </a:p>
        </p:txBody>
      </p:sp>
      <p:sp>
        <p:nvSpPr>
          <p:cNvPr id="71" name="Onder balkje">
            <a:extLst>
              <a:ext uri="{FF2B5EF4-FFF2-40B4-BE49-F238E27FC236}">
                <a16:creationId xmlns:a16="http://schemas.microsoft.com/office/drawing/2014/main" id="{A43B3275-0DAA-46DF-AA83-74A0CD51782F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7" name="Tijdelijke aanduiding voor dianummer 5">
            <a:extLst>
              <a:ext uri="{FF2B5EF4-FFF2-40B4-BE49-F238E27FC236}">
                <a16:creationId xmlns:a16="http://schemas.microsoft.com/office/drawing/2014/main" id="{59A8263C-BADD-4468-84A9-1E09DB414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en-GB" smtClean="0"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0983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4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3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sv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28" Type="http://schemas.openxmlformats.org/officeDocument/2006/relationships/image" Target="../media/image6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Relationship Id="rId27" Type="http://schemas.openxmlformats.org/officeDocument/2006/relationships/image" Target="../media/image5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logo">
            <a:extLst>
              <a:ext uri="{FF2B5EF4-FFF2-40B4-BE49-F238E27FC236}">
                <a16:creationId xmlns:a16="http://schemas.microsoft.com/office/drawing/2014/main" id="{A9EF41EF-91DB-4F13-83A5-72C0E41968CA}"/>
              </a:ext>
            </a:extLst>
          </p:cNvPr>
          <p:cNvPicPr>
            <a:picLocks noChangeAspect="1"/>
          </p:cNvPicPr>
          <p:nvPr userDrawn="1"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10987093" y="6122145"/>
            <a:ext cx="952038" cy="482540"/>
          </a:xfrm>
          <a:prstGeom prst="rect">
            <a:avLst/>
          </a:prstGeom>
        </p:spPr>
      </p:pic>
      <p:sp>
        <p:nvSpPr>
          <p:cNvPr id="2" name="titel">
            <a:extLst>
              <a:ext uri="{FF2B5EF4-FFF2-40B4-BE49-F238E27FC236}">
                <a16:creationId xmlns:a16="http://schemas.microsoft.com/office/drawing/2014/main" id="{5584EFC4-1262-4DCE-B5BE-6643429FDF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272177"/>
            <a:ext cx="11293914" cy="600744"/>
          </a:xfrm>
          <a:prstGeom prst="rect">
            <a:avLst/>
          </a:prstGeom>
        </p:spPr>
        <p:txBody>
          <a:bodyPr vert="horz" lIns="0" tIns="72000" rIns="0" bIns="0" rtlCol="0" anchor="t">
            <a:noAutofit/>
          </a:bodyPr>
          <a:lstStyle/>
          <a:p>
            <a:r>
              <a:rPr lang="en-GB" noProof="0" dirty="0"/>
              <a:t>Place your title here</a:t>
            </a:r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C176942F-F0F8-4066-905E-22E2B72C95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4500" y="1464994"/>
            <a:ext cx="11268000" cy="44693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JU-LEVEL1=Bullet orange</a:t>
            </a:r>
          </a:p>
          <a:p>
            <a:pPr lvl="1"/>
            <a:r>
              <a:rPr lang="en-GB" noProof="0" dirty="0"/>
              <a:t>JU-LEVEL2=Bullet yellow</a:t>
            </a:r>
          </a:p>
          <a:p>
            <a:pPr lvl="2"/>
            <a:r>
              <a:rPr lang="en-GB" noProof="0" dirty="0"/>
              <a:t>JU-LEVEL3=Bullet blue</a:t>
            </a:r>
          </a:p>
          <a:p>
            <a:pPr lvl="3"/>
            <a:r>
              <a:rPr lang="en-GB" noProof="0" dirty="0"/>
              <a:t>JU-LEVEL4=Bullet green</a:t>
            </a:r>
          </a:p>
          <a:p>
            <a:pPr lvl="4"/>
            <a:r>
              <a:rPr lang="en-GB" noProof="0" dirty="0"/>
              <a:t>JU-LEVEL5=Body text</a:t>
            </a:r>
          </a:p>
          <a:p>
            <a:pPr lvl="5"/>
            <a:r>
              <a:rPr lang="en-GB" noProof="0" dirty="0"/>
              <a:t>JU-LEVEL6=Subtitle</a:t>
            </a:r>
          </a:p>
          <a:p>
            <a:pPr lvl="6"/>
            <a:r>
              <a:rPr lang="en-GB" noProof="0" dirty="0"/>
              <a:t>JU-LEVEL7=Sub bullet</a:t>
            </a:r>
          </a:p>
          <a:p>
            <a:pPr lvl="7"/>
            <a:r>
              <a:rPr lang="en-GB" noProof="0" dirty="0"/>
              <a:t>JU-LEVEL8=Numbers</a:t>
            </a:r>
          </a:p>
          <a:p>
            <a:pPr lvl="8"/>
            <a:r>
              <a:rPr lang="en-GB" noProof="0" dirty="0"/>
              <a:t>JU-LEVEL9=Sub numbers</a:t>
            </a:r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A8A27F1-40C7-4ABA-A23D-ABF73FB6F1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45707" y="6376061"/>
            <a:ext cx="3140325" cy="21690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A3BC5AFA-D9DA-4B84-B0D7-1918E212144A}" type="datetime1">
              <a:rPr lang="en-GB" smtClean="0"/>
              <a:t>14/06/2019</a:t>
            </a:fld>
            <a:endParaRPr lang="en-GB" dirty="0"/>
          </a:p>
        </p:txBody>
      </p:sp>
      <p:sp>
        <p:nvSpPr>
          <p:cNvPr id="5" name="voettekst">
            <a:extLst>
              <a:ext uri="{FF2B5EF4-FFF2-40B4-BE49-F238E27FC236}">
                <a16:creationId xmlns:a16="http://schemas.microsoft.com/office/drawing/2014/main" id="{A8CC3061-3BED-4D38-839F-6419010C85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26910" y="6376061"/>
            <a:ext cx="6718797" cy="21690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200" cap="all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&lt;footer text&gt;</a:t>
            </a:r>
          </a:p>
        </p:txBody>
      </p:sp>
      <p:sp>
        <p:nvSpPr>
          <p:cNvPr id="6" name="nummer">
            <a:extLst>
              <a:ext uri="{FF2B5EF4-FFF2-40B4-BE49-F238E27FC236}">
                <a16:creationId xmlns:a16="http://schemas.microsoft.com/office/drawing/2014/main" id="{94213057-4619-486A-8604-BE7285D397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16362" y="6376061"/>
            <a:ext cx="392576" cy="21690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fld id="{0E7476D2-0896-4839-9387-ABF8745D58E4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7704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747" r:id="rId2"/>
    <p:sldLayoutId id="2147483718" r:id="rId3"/>
    <p:sldLayoutId id="2147483736" r:id="rId4"/>
    <p:sldLayoutId id="2147483746" r:id="rId5"/>
    <p:sldLayoutId id="2147483748" r:id="rId6"/>
    <p:sldLayoutId id="2147483725" r:id="rId7"/>
    <p:sldLayoutId id="2147483730" r:id="rId8"/>
    <p:sldLayoutId id="2147483731" r:id="rId9"/>
    <p:sldLayoutId id="2147483732" r:id="rId10"/>
    <p:sldLayoutId id="2147483733" r:id="rId11"/>
    <p:sldLayoutId id="2147483737" r:id="rId12"/>
    <p:sldLayoutId id="2147483749" r:id="rId13"/>
    <p:sldLayoutId id="2147483738" r:id="rId14"/>
    <p:sldLayoutId id="2147483739" r:id="rId15"/>
    <p:sldLayoutId id="2147483740" r:id="rId16"/>
    <p:sldLayoutId id="2147483721" r:id="rId17"/>
    <p:sldLayoutId id="2147483741" r:id="rId18"/>
    <p:sldLayoutId id="2147483745" r:id="rId19"/>
    <p:sldLayoutId id="2147483750" r:id="rId20"/>
    <p:sldLayoutId id="2147483743" r:id="rId21"/>
  </p:sldLayoutIdLst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1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Tx/>
        <a:buBlip>
          <a:blip r:embed="rId25"/>
        </a:buBlip>
        <a:tabLst/>
        <a:defRPr sz="20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532800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4"/>
        </a:buClr>
        <a:buFontTx/>
        <a:buBlip>
          <a:blip r:embed="rId26"/>
        </a:buBlip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99200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Tx/>
        <a:buBlip>
          <a:blip r:embed="rId27"/>
        </a:buBlip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65600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Tx/>
        <a:buBlip>
          <a:blip r:embed="rId28"/>
        </a:buBlip>
        <a:tabLst/>
        <a:defRPr sz="2000" b="0" kern="1200" cap="none" baseline="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+mj-lt"/>
        <a:buNone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3"/>
        </a:buClr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6pPr>
      <a:lvl7pPr marL="533400" indent="-27146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Tx/>
        <a:buFont typeface="Calibri" panose="020F0502020204030204" pitchFamily="34" charset="0"/>
        <a:buChar char="→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261938" indent="-261938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+mj-lt"/>
        <a:buAutoNum type="arabicPeriod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536575" indent="-274638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+mj-lt"/>
        <a:buAutoNum type="arabicPeriod"/>
        <a:defRPr sz="2000" kern="1200" cap="none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f"/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tiff"/><Relationship Id="rId4" Type="http://schemas.openxmlformats.org/officeDocument/2006/relationships/image" Target="../media/image19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Tijdelijke aanduiding voor afbeelding 20">
            <a:extLst>
              <a:ext uri="{FF2B5EF4-FFF2-40B4-BE49-F238E27FC236}">
                <a16:creationId xmlns:a16="http://schemas.microsoft.com/office/drawing/2014/main" id="{1361AC5E-FA2C-8A47-B539-B8B68656AC9E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0" t="33217" r="21950" b="-354"/>
          <a:stretch/>
        </p:blipFill>
        <p:spPr>
          <a:xfrm>
            <a:off x="259064" y="261257"/>
            <a:ext cx="11670136" cy="6343604"/>
          </a:xfrm>
        </p:spPr>
      </p:pic>
      <p:sp>
        <p:nvSpPr>
          <p:cNvPr id="19" name="Tijdelijke aanduiding voor tekst 18">
            <a:extLst>
              <a:ext uri="{FF2B5EF4-FFF2-40B4-BE49-F238E27FC236}">
                <a16:creationId xmlns:a16="http://schemas.microsoft.com/office/drawing/2014/main" id="{F489F854-1B18-4521-B332-A14A4D8B0442}"/>
              </a:ext>
            </a:extLst>
          </p:cNvPr>
          <p:cNvSpPr>
            <a:spLocks noGrp="1"/>
          </p:cNvSpPr>
          <p:nvPr>
            <p:ph type="body" sz="quarter" idx="61"/>
          </p:nvPr>
        </p:nvSpPr>
        <p:spPr>
          <a:xfrm>
            <a:off x="423436" y="524498"/>
            <a:ext cx="4875646" cy="2633371"/>
          </a:xfrm>
        </p:spPr>
        <p:txBody>
          <a:bodyPr/>
          <a:lstStyle/>
          <a:p>
            <a:pPr lvl="0"/>
            <a:r>
              <a:rPr lang="en-GB" dirty="0"/>
              <a:t>Vlogging</a:t>
            </a:r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0E88CE3C-D5D2-4760-B29E-A97C9E422DEF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r>
              <a:rPr lang="en-GB" dirty="0"/>
              <a:t>A quick introduction </a:t>
            </a:r>
          </a:p>
        </p:txBody>
      </p:sp>
      <p:sp>
        <p:nvSpPr>
          <p:cNvPr id="17" name="Tijdelijke aanduiding voor tekst 16">
            <a:extLst>
              <a:ext uri="{FF2B5EF4-FFF2-40B4-BE49-F238E27FC236}">
                <a16:creationId xmlns:a16="http://schemas.microsoft.com/office/drawing/2014/main" id="{B79BE32C-1775-8746-82A4-B98BF51D5705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8" name="Tijdelijke aanduiding voor tekst 17">
            <a:extLst>
              <a:ext uri="{FF2B5EF4-FFF2-40B4-BE49-F238E27FC236}">
                <a16:creationId xmlns:a16="http://schemas.microsoft.com/office/drawing/2014/main" id="{E9E44ED3-7E53-D648-B541-8C8B3412E5E8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8072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67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A7D1AD16-9485-44C2-A5A4-917C6F84F8D3}"/>
              </a:ext>
            </a:extLst>
          </p:cNvPr>
          <p:cNvSpPr>
            <a:spLocks noGrp="1"/>
          </p:cNvSpPr>
          <p:nvPr>
            <p:ph type="body" sz="quarter" idx="71"/>
          </p:nvPr>
        </p:nvSpPr>
        <p:spPr/>
        <p:txBody>
          <a:bodyPr/>
          <a:lstStyle/>
          <a:p>
            <a:r>
              <a:rPr lang="en-GB" dirty="0"/>
              <a:t>Driving innovation together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64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434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3F8ADC-7AB1-47B3-B769-2113313E7D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vlogging</a:t>
            </a:r>
          </a:p>
        </p:txBody>
      </p:sp>
      <p:sp>
        <p:nvSpPr>
          <p:cNvPr id="7" name="Tijdelijke aanduiding voor verticale tekst 6">
            <a:extLst>
              <a:ext uri="{FF2B5EF4-FFF2-40B4-BE49-F238E27FC236}">
                <a16:creationId xmlns:a16="http://schemas.microsoft.com/office/drawing/2014/main" id="{998663C8-2C52-E44B-96DA-2C4B2C7612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nl-NL" dirty="0"/>
              <a:t>Y</a:t>
            </a:r>
            <a:r>
              <a:rPr lang="en" dirty="0" err="1"/>
              <a:t>ouTube</a:t>
            </a:r>
            <a:r>
              <a:rPr lang="en" dirty="0"/>
              <a:t> second largest search engine</a:t>
            </a:r>
          </a:p>
          <a:p>
            <a:r>
              <a:rPr lang="en" dirty="0"/>
              <a:t>People respond more to visual content</a:t>
            </a:r>
          </a:p>
          <a:p>
            <a:r>
              <a:rPr lang="en" dirty="0"/>
              <a:t>Most engaging form of communication</a:t>
            </a:r>
          </a:p>
          <a:p>
            <a:r>
              <a:rPr lang="en" dirty="0"/>
              <a:t>The personal element is key for the audience to</a:t>
            </a:r>
          </a:p>
          <a:p>
            <a:pPr marL="0" indent="0">
              <a:buNone/>
            </a:pPr>
            <a:r>
              <a:rPr lang="en" dirty="0"/>
              <a:t>	- identify themselves</a:t>
            </a:r>
          </a:p>
          <a:p>
            <a:pPr marL="0" indent="0">
              <a:buNone/>
            </a:pPr>
            <a:r>
              <a:rPr lang="en" dirty="0"/>
              <a:t>	- feel attracted</a:t>
            </a:r>
          </a:p>
          <a:p>
            <a:pPr marL="0" indent="0">
              <a:buNone/>
            </a:pPr>
            <a:r>
              <a:rPr lang="en" dirty="0"/>
              <a:t>	- perceive it as ‘human’ and therefore close to them</a:t>
            </a:r>
          </a:p>
          <a:p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4F406086-EA7E-9644-B047-11F130C81EC8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1D44424A-D56A-4174-B37C-9C487C2CD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4210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1F3598-0065-4E38-BEFB-95F906D26A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Tips and tricks – 1  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13A190F-EBAD-40A2-8978-19D6E078F3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en-GB"/>
              <a:t>Light</a:t>
            </a:r>
          </a:p>
          <a:p>
            <a:r>
              <a:rPr lang="en-GB"/>
              <a:t>Selfie stick (and microphone) or a stable hand!</a:t>
            </a:r>
          </a:p>
          <a:p>
            <a:r>
              <a:rPr lang="en-GB"/>
              <a:t>Background</a:t>
            </a:r>
          </a:p>
          <a:p>
            <a:pPr lvl="1"/>
            <a:r>
              <a:rPr lang="en-GB"/>
              <a:t>Not boring or distracting</a:t>
            </a:r>
          </a:p>
          <a:p>
            <a:r>
              <a:rPr lang="en-GB"/>
              <a:t>Camera</a:t>
            </a:r>
          </a:p>
          <a:p>
            <a:pPr lvl="1"/>
            <a:r>
              <a:rPr lang="en-GB"/>
              <a:t>Panorama view</a:t>
            </a:r>
          </a:p>
          <a:p>
            <a:pPr lvl="1"/>
            <a:r>
              <a:rPr lang="en-GB"/>
              <a:t>Speak through/look at the camera</a:t>
            </a:r>
          </a:p>
          <a:p>
            <a:pPr lvl="1"/>
            <a:r>
              <a:rPr lang="en-GB"/>
              <a:t>Position of camera: High or low angle?</a:t>
            </a:r>
          </a:p>
          <a:p>
            <a:r>
              <a:rPr lang="en-GB"/>
              <a:t>act / talk excessively</a:t>
            </a:r>
          </a:p>
          <a:p>
            <a:pPr marL="0" indent="0">
              <a:buNone/>
            </a:pPr>
            <a:br>
              <a:rPr lang="en-GB"/>
            </a:br>
            <a:endParaRPr lang="en-GB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06B4159-DCBF-6145-BB6B-8F0FB2E303F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C62A8B4-F20B-4D8F-A4F6-6A44DC620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2103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0F8A72-C776-564F-8AEC-45C47E2EE4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Tips and tricks - 2</a:t>
            </a:r>
            <a:endParaRPr lang="nl-NL" dirty="0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2484314-43B4-2242-BD35-D70E71F5A9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23807" y="916396"/>
            <a:ext cx="8974163" cy="4456846"/>
          </a:xfrm>
        </p:spPr>
        <p:txBody>
          <a:bodyPr/>
          <a:lstStyle/>
          <a:p>
            <a:r>
              <a:rPr lang="nl-NL" dirty="0" err="1"/>
              <a:t>Rule</a:t>
            </a:r>
            <a:r>
              <a:rPr lang="nl-NL" dirty="0"/>
              <a:t> of </a:t>
            </a:r>
            <a:r>
              <a:rPr lang="nl-NL" dirty="0" err="1"/>
              <a:t>Thirds</a:t>
            </a:r>
            <a:br>
              <a:rPr lang="nl-NL" dirty="0"/>
            </a:br>
            <a:br>
              <a:rPr lang="nl-NL" dirty="0"/>
            </a:br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pPr marL="0" indent="0">
              <a:buNone/>
            </a:pPr>
            <a:br>
              <a:rPr lang="nl-NL" dirty="0"/>
            </a:br>
            <a:br>
              <a:rPr lang="nl-NL" dirty="0"/>
            </a:br>
            <a:br>
              <a:rPr lang="nl-NL" dirty="0"/>
            </a:b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A874BEC-5487-C54C-9CF7-F65A704FA100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1B7A18C-4567-9146-9CBC-490BB1C6C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en-GB" smtClean="0"/>
              <a:t>4</a:t>
            </a:fld>
            <a:endParaRPr lang="en-GB" dirty="0"/>
          </a:p>
        </p:txBody>
      </p:sp>
      <p:pic>
        <p:nvPicPr>
          <p:cNvPr id="6" name="Picture 2" descr="Gerelateerde afbeelding">
            <a:extLst>
              <a:ext uri="{FF2B5EF4-FFF2-40B4-BE49-F238E27FC236}">
                <a16:creationId xmlns:a16="http://schemas.microsoft.com/office/drawing/2014/main" id="{B5E54516-22A6-0446-98E1-4E941D969B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5912" y="1374840"/>
            <a:ext cx="6983641" cy="5218130"/>
          </a:xfrm>
          <a:prstGeom prst="rect">
            <a:avLst/>
          </a:prstGeom>
          <a:noFill/>
          <a:ln w="31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Afbeeldingsresultaat voor Rule of Thirds">
            <a:extLst>
              <a:ext uri="{FF2B5EF4-FFF2-40B4-BE49-F238E27FC236}">
                <a16:creationId xmlns:a16="http://schemas.microsoft.com/office/drawing/2014/main" id="{164FB696-5029-B049-8CA0-994C103101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983" y="1377954"/>
            <a:ext cx="7211730" cy="5197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3540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BAD91E-720A-EC43-B6B8-AA6F440217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Checklist Script </a:t>
            </a:r>
            <a:r>
              <a:rPr lang="nl-NL" dirty="0" err="1"/>
              <a:t>writing</a:t>
            </a:r>
            <a:r>
              <a:rPr lang="nl-NL" dirty="0"/>
              <a:t> – 1 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6E79F02A-66E8-714F-8743-A5318A976B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/>
              <a:t>Step 1: Answer the following questions:</a:t>
            </a:r>
          </a:p>
          <a:p>
            <a:pPr lvl="1">
              <a:buFont typeface="Wingdings" pitchFamily="2" charset="2"/>
              <a:buChar char="q"/>
            </a:pPr>
            <a:r>
              <a:rPr lang="en-GB"/>
              <a:t>Who is my targetgroup?</a:t>
            </a:r>
          </a:p>
          <a:p>
            <a:pPr lvl="1">
              <a:buFont typeface="Wingdings" pitchFamily="2" charset="2"/>
              <a:buChar char="q"/>
            </a:pPr>
            <a:r>
              <a:rPr lang="en-GB"/>
              <a:t>What is the message I want to make clear – try to invite the viewer to jump into your world, use a storytelling approach</a:t>
            </a:r>
          </a:p>
          <a:p>
            <a:pPr lvl="1">
              <a:buFont typeface="Wingdings" pitchFamily="2" charset="2"/>
              <a:buChar char="q"/>
            </a:pPr>
            <a:r>
              <a:rPr lang="en-GB"/>
              <a:t>What is my ‘call to action?’. What do I want the viewer to do at the end?</a:t>
            </a:r>
          </a:p>
          <a:p>
            <a:pPr marL="0" indent="0">
              <a:buNone/>
            </a:pPr>
            <a:r>
              <a:rPr lang="en-GB" b="1"/>
              <a:t>Step 2: Divide your video into 3 pieces</a:t>
            </a:r>
          </a:p>
          <a:p>
            <a:pPr lvl="1">
              <a:buFont typeface="Wingdings" pitchFamily="2" charset="2"/>
              <a:buChar char="q"/>
            </a:pPr>
            <a:r>
              <a:rPr lang="en-GB"/>
              <a:t>1. Introduction.</a:t>
            </a:r>
          </a:p>
          <a:p>
            <a:pPr lvl="1">
              <a:buFont typeface="Wingdings" pitchFamily="2" charset="2"/>
              <a:buChar char="q"/>
            </a:pPr>
            <a:r>
              <a:rPr lang="en-GB"/>
              <a:t>2. Core message.</a:t>
            </a:r>
          </a:p>
          <a:p>
            <a:pPr lvl="1">
              <a:buFont typeface="Wingdings" pitchFamily="2" charset="2"/>
              <a:buChar char="q"/>
            </a:pPr>
            <a:r>
              <a:rPr lang="en-GB"/>
              <a:t>3. Conclusion / "call to action". </a:t>
            </a:r>
          </a:p>
          <a:p>
            <a:pPr lvl="1"/>
            <a:endParaRPr lang="en-GB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BEBC03F-FB91-424C-90BB-8ABB4FB82A90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93472553-8288-EC45-819E-58FEC103D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7924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3BBF03-5C2A-564F-AF51-34890BD797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Checklist Script </a:t>
            </a:r>
            <a:r>
              <a:rPr lang="nl-NL" dirty="0" err="1"/>
              <a:t>writing</a:t>
            </a:r>
            <a:r>
              <a:rPr lang="nl-NL" dirty="0"/>
              <a:t> – 2 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000ED7AC-C6E9-984C-BEE1-9453AC6C9B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Step 3: Work out the introduction:</a:t>
            </a:r>
          </a:p>
          <a:p>
            <a:pPr lvl="1">
              <a:buFont typeface="Wingdings" pitchFamily="2" charset="2"/>
              <a:buChar char="q"/>
            </a:pPr>
            <a:r>
              <a:rPr lang="en-GB" dirty="0"/>
              <a:t>Introduce yourself, who you are and what you do </a:t>
            </a:r>
          </a:p>
          <a:p>
            <a:pPr lvl="1">
              <a:buFont typeface="Wingdings" pitchFamily="2" charset="2"/>
              <a:buChar char="q"/>
            </a:pPr>
            <a:r>
              <a:rPr lang="en-GB" dirty="0"/>
              <a:t>Tell what the vlog is about, what can the viewer expect? </a:t>
            </a:r>
          </a:p>
          <a:p>
            <a:pPr marL="0" indent="0">
              <a:buNone/>
            </a:pPr>
            <a:r>
              <a:rPr lang="en-GB" b="1" dirty="0"/>
              <a:t>Step 4: Work out the core message:</a:t>
            </a:r>
          </a:p>
          <a:p>
            <a:pPr lvl="1">
              <a:buFont typeface="Wingdings" pitchFamily="2" charset="2"/>
              <a:buChar char="q"/>
            </a:pPr>
            <a:r>
              <a:rPr lang="en-GB" dirty="0"/>
              <a:t>Write down the core elements and messages you want to cover</a:t>
            </a:r>
          </a:p>
          <a:p>
            <a:pPr lvl="1">
              <a:buFont typeface="Wingdings" pitchFamily="2" charset="2"/>
              <a:buChar char="q"/>
            </a:pPr>
            <a:r>
              <a:rPr lang="en-GB" dirty="0"/>
              <a:t>Think about questions you want to be answered, </a:t>
            </a:r>
          </a:p>
          <a:p>
            <a:pPr marL="0" indent="0">
              <a:buNone/>
            </a:pPr>
            <a:r>
              <a:rPr lang="en-GB" b="1" dirty="0"/>
              <a:t>Step 5: Work out the ‘call to action’</a:t>
            </a:r>
          </a:p>
          <a:p>
            <a:pPr lvl="1">
              <a:buFont typeface="Wingdings" pitchFamily="2" charset="2"/>
              <a:buChar char="q"/>
            </a:pPr>
            <a:r>
              <a:rPr lang="en-GB" dirty="0"/>
              <a:t>Think about </a:t>
            </a:r>
            <a:r>
              <a:rPr lang="en-GB" dirty="0" err="1"/>
              <a:t>url</a:t>
            </a:r>
            <a:r>
              <a:rPr lang="en-GB" dirty="0"/>
              <a:t> / mail address / contact address</a:t>
            </a:r>
          </a:p>
          <a:p>
            <a:pPr marL="0" indent="0">
              <a:buNone/>
            </a:pPr>
            <a:r>
              <a:rPr lang="en-GB" b="1" dirty="0"/>
              <a:t>Step 6: Visualise your video (storyboard)</a:t>
            </a:r>
          </a:p>
          <a:p>
            <a:pPr lvl="1">
              <a:buFont typeface="Wingdings" pitchFamily="2" charset="2"/>
              <a:buChar char="q"/>
            </a:pPr>
            <a:r>
              <a:rPr lang="en-GB" dirty="0"/>
              <a:t>Do you need specific shots? E.g. when you make a vlog about TNC it’s nice to have some impression shots of sessions. Don’t forget to shoot them. 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4029335-D321-F74A-8F79-42B2A456C369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E425886-1B68-D146-82B2-B1827C3D1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6261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2ABD88D9-C97B-D446-9741-C675D5AAF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en-GB" smtClean="0"/>
              <a:t>7</a:t>
            </a:fld>
            <a:endParaRPr lang="en-GB" dirty="0"/>
          </a:p>
        </p:txBody>
      </p:sp>
      <p:pic>
        <p:nvPicPr>
          <p:cNvPr id="13" name="Afbeelding 12">
            <a:extLst>
              <a:ext uri="{FF2B5EF4-FFF2-40B4-BE49-F238E27FC236}">
                <a16:creationId xmlns:a16="http://schemas.microsoft.com/office/drawing/2014/main" id="{FB489682-CA99-6C44-A06B-AE616E67C7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38294" cy="6531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3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2D69D8BE-CDE7-FF4A-AC7F-12FD0FDA98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How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endParaRPr lang="nl-NL" dirty="0"/>
          </a:p>
        </p:txBody>
      </p:sp>
      <p:sp>
        <p:nvSpPr>
          <p:cNvPr id="5" name="Tijdelijke aanduiding voor verticale tekst 4">
            <a:extLst>
              <a:ext uri="{FF2B5EF4-FFF2-40B4-BE49-F238E27FC236}">
                <a16:creationId xmlns:a16="http://schemas.microsoft.com/office/drawing/2014/main" id="{68463916-8C04-5043-9B2B-1CEAC8E0B4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nl-NL" dirty="0"/>
              <a:t>For Mac/</a:t>
            </a:r>
            <a:r>
              <a:rPr lang="nl-NL" dirty="0" err="1"/>
              <a:t>apple</a:t>
            </a:r>
            <a:r>
              <a:rPr lang="nl-NL" dirty="0"/>
              <a:t>: </a:t>
            </a:r>
            <a:r>
              <a:rPr lang="nl-NL" dirty="0" err="1"/>
              <a:t>iMovie</a:t>
            </a:r>
            <a:endParaRPr lang="nl-NL" dirty="0"/>
          </a:p>
          <a:p>
            <a:r>
              <a:rPr lang="nl-NL" dirty="0"/>
              <a:t>For Windows: Windows Movie Maker</a:t>
            </a:r>
          </a:p>
          <a:p>
            <a:r>
              <a:rPr lang="nl-NL" dirty="0"/>
              <a:t>For mobile: </a:t>
            </a:r>
            <a:r>
              <a:rPr lang="en-US" dirty="0"/>
              <a:t>Adobe Premiere Clip</a:t>
            </a:r>
            <a:r>
              <a:rPr lang="nl-NL" dirty="0"/>
              <a:t>, Kinemaster, </a:t>
            </a:r>
            <a:r>
              <a:rPr lang="nl-NL" dirty="0" err="1"/>
              <a:t>WeVideo</a:t>
            </a:r>
            <a:r>
              <a:rPr lang="nl-NL" dirty="0"/>
              <a:t>, </a:t>
            </a:r>
            <a:r>
              <a:rPr lang="nl-NL" dirty="0" err="1"/>
              <a:t>iMovie</a:t>
            </a:r>
            <a:r>
              <a:rPr lang="nl-NL" dirty="0"/>
              <a:t> (iOS </a:t>
            </a:r>
            <a:r>
              <a:rPr lang="nl-NL" dirty="0" err="1"/>
              <a:t>only</a:t>
            </a:r>
            <a:r>
              <a:rPr lang="nl-NL" dirty="0"/>
              <a:t>)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35C6A775-AB15-EB47-BB34-EDE542D6387C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2" name="Tijdelijke aanduiding voor dianummer 1">
            <a:extLst>
              <a:ext uri="{FF2B5EF4-FFF2-40B4-BE49-F238E27FC236}">
                <a16:creationId xmlns:a16="http://schemas.microsoft.com/office/drawing/2014/main" id="{571EBC25-2C90-3544-B619-88351334D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en-GB" smtClean="0"/>
              <a:t>8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28AB6B-6331-164E-9670-510068B28B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440" y="3145392"/>
            <a:ext cx="2318601" cy="197805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344F294-D15B-6847-96E4-9213C2EEA4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8041" y="3134523"/>
            <a:ext cx="2318601" cy="19997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6178839-61F3-4147-9577-6967A5DE9E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6642" y="3156260"/>
            <a:ext cx="2310138" cy="197805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5729BA9-6303-F449-AD27-94FED72F52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30876" y="3134523"/>
            <a:ext cx="2310138" cy="2028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461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77C0786A-31A7-534C-8C37-76CA5395B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Assignment</a:t>
            </a:r>
          </a:p>
        </p:txBody>
      </p:sp>
      <p:sp>
        <p:nvSpPr>
          <p:cNvPr id="5" name="Tijdelijke aanduiding voor verticale tekst 4">
            <a:extLst>
              <a:ext uri="{FF2B5EF4-FFF2-40B4-BE49-F238E27FC236}">
                <a16:creationId xmlns:a16="http://schemas.microsoft.com/office/drawing/2014/main" id="{1A162B89-F034-DB47-AE59-FC0C3A0617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en-GB"/>
              <a:t>Form groups and make a script for a short vlog (use template sheet 7) </a:t>
            </a:r>
          </a:p>
          <a:p>
            <a:r>
              <a:rPr lang="en-GB"/>
              <a:t>Make your vlog and edit it</a:t>
            </a:r>
          </a:p>
          <a:p>
            <a:endParaRPr lang="en-GB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BDAC4E96-16FB-2846-BBAE-B642F1BB2EE0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" name="Tijdelijke aanduiding voor dianummer 1">
            <a:extLst>
              <a:ext uri="{FF2B5EF4-FFF2-40B4-BE49-F238E27FC236}">
                <a16:creationId xmlns:a16="http://schemas.microsoft.com/office/drawing/2014/main" id="{7D75C316-CA0A-3848-A8D1-0A6556868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6203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4036e0a74f67ba7fba8b432fe1cbcb1e279f331"/>
  <p:tag name="JUTAG_EINDMACROS_PRESERVEGUIDES" val="1"/>
</p:tagLst>
</file>

<file path=ppt/theme/theme1.xml><?xml version="1.0" encoding="utf-8"?>
<a:theme xmlns:a="http://schemas.openxmlformats.org/drawingml/2006/main" name="SURF">
  <a:themeElements>
    <a:clrScheme name="Aangepast 5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EA7600"/>
      </a:accent1>
      <a:accent2>
        <a:srgbClr val="E03C31"/>
      </a:accent2>
      <a:accent3>
        <a:srgbClr val="0077C8"/>
      </a:accent3>
      <a:accent4>
        <a:srgbClr val="009F4D"/>
      </a:accent4>
      <a:accent5>
        <a:srgbClr val="FEDB00"/>
      </a:accent5>
      <a:accent6>
        <a:srgbClr val="772583"/>
      </a:accent6>
      <a:hlink>
        <a:srgbClr val="0077C8"/>
      </a:hlink>
      <a:folHlink>
        <a:srgbClr val="009F4D"/>
      </a:folHlink>
    </a:clrScheme>
    <a:fontScheme name="SURF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 algn="l">
          <a:defRPr cap="all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e (EN) SURF.potx" id="{7041D33A-53D9-4D2B-BC9A-C782EBA45687}" vid="{6F92927F-993D-451A-991E-3964DFEA705F}"/>
    </a:ext>
  </a:extLst>
</a:theme>
</file>

<file path=ppt/theme/theme2.xml><?xml version="1.0" encoding="utf-8"?>
<a:theme xmlns:a="http://schemas.openxmlformats.org/drawingml/2006/main" name="Kantoorthema">
  <a:themeElements>
    <a:clrScheme name="Notes colo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A7600"/>
      </a:accent1>
      <a:accent2>
        <a:srgbClr val="E03C31"/>
      </a:accent2>
      <a:accent3>
        <a:srgbClr val="0077C8"/>
      </a:accent3>
      <a:accent4>
        <a:srgbClr val="009F4D"/>
      </a:accent4>
      <a:accent5>
        <a:srgbClr val="FEDB00"/>
      </a:accent5>
      <a:accent6>
        <a:srgbClr val="772583"/>
      </a:accent6>
      <a:hlink>
        <a:srgbClr val="0077C8"/>
      </a:hlink>
      <a:folHlink>
        <a:srgbClr val="009F4D"/>
      </a:folHlink>
    </a:clrScheme>
    <a:fontScheme name="Notes fonts">
      <a:majorFont>
        <a:latin typeface="Calibri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Handout colo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A7600"/>
      </a:accent1>
      <a:accent2>
        <a:srgbClr val="E03C31"/>
      </a:accent2>
      <a:accent3>
        <a:srgbClr val="0077C8"/>
      </a:accent3>
      <a:accent4>
        <a:srgbClr val="009F4D"/>
      </a:accent4>
      <a:accent5>
        <a:srgbClr val="FEDB00"/>
      </a:accent5>
      <a:accent6>
        <a:srgbClr val="772583"/>
      </a:accent6>
      <a:hlink>
        <a:srgbClr val="0077C8"/>
      </a:hlink>
      <a:folHlink>
        <a:srgbClr val="009F4D"/>
      </a:folHlink>
    </a:clrScheme>
    <a:fontScheme name="Handout fonts">
      <a:majorFont>
        <a:latin typeface="Calibri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SURF</Template>
  <TotalTime>1786</TotalTime>
  <Words>450</Words>
  <Application>Microsoft Macintosh PowerPoint</Application>
  <PresentationFormat>Breedbeeld</PresentationFormat>
  <Paragraphs>82</Paragraphs>
  <Slides>10</Slides>
  <Notes>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SURF</vt:lpstr>
      <vt:lpstr>PowerPoint-presentatie</vt:lpstr>
      <vt:lpstr>Why vlogging</vt:lpstr>
      <vt:lpstr>Tips and tricks – 1  </vt:lpstr>
      <vt:lpstr>Tips and tricks - 2</vt:lpstr>
      <vt:lpstr>Checklist Script writing – 1 </vt:lpstr>
      <vt:lpstr>Checklist Script writing – 2 </vt:lpstr>
      <vt:lpstr>PowerPoint-presentatie</vt:lpstr>
      <vt:lpstr>How to edit</vt:lpstr>
      <vt:lpstr>Assignment</vt:lpstr>
      <vt:lpstr>PowerPoint-presentatie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subject/>
  <dc:creator>Lonneke Walk</dc:creator>
  <cp:keywords/>
  <dc:description>_x000d_
Template version 2.1 - 9 November 2018</dc:description>
  <cp:lastModifiedBy>Lonneke Walk</cp:lastModifiedBy>
  <cp:revision>26</cp:revision>
  <dcterms:created xsi:type="dcterms:W3CDTF">2019-05-03T12:10:37Z</dcterms:created>
  <dcterms:modified xsi:type="dcterms:W3CDTF">2019-06-14T12:33:00Z</dcterms:modified>
  <cp:category/>
</cp:coreProperties>
</file>