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86" r:id="rId3"/>
    <p:sldId id="382" r:id="rId4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29" autoAdjust="0"/>
    <p:restoredTop sz="74586" autoAdjust="0"/>
  </p:normalViewPr>
  <p:slideViewPr>
    <p:cSldViewPr snapToGrid="0" snapToObjects="1">
      <p:cViewPr varScale="1">
        <p:scale>
          <a:sx n="88" d="100"/>
          <a:sy n="88" d="100"/>
        </p:scale>
        <p:origin x="162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12/19/18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19/12/2018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de texto mestres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80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19/12/18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19/12/18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19/12/18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19/12/2018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19/12/18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sbdofqggjqn2uyM_1a1ZmchNXCLjW3rAq3UNK3mW0XE/edit?usp=sharin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/>
              <a:t>Up2U</a:t>
            </a:r>
            <a:r>
              <a:rPr lang="en-GB" sz="4400" b="1" baseline="30000" dirty="0"/>
              <a:t> </a:t>
            </a:r>
            <a:r>
              <a:rPr lang="en-GB" sz="4400" b="1" dirty="0"/>
              <a:t> </a:t>
            </a:r>
            <a:br>
              <a:rPr lang="en-GB" sz="4400" b="1" dirty="0"/>
            </a:br>
            <a:r>
              <a:rPr lang="en-US" sz="4400" b="1" dirty="0"/>
              <a:t>monthly webinar</a:t>
            </a:r>
            <a:br>
              <a:rPr lang="en-GB" sz="4400" b="1" dirty="0"/>
            </a:br>
            <a:r>
              <a:rPr lang="en-GB" sz="4400" b="1" dirty="0"/>
              <a:t>WP2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Barbara Tóth </a:t>
            </a:r>
          </a:p>
          <a:p>
            <a:r>
              <a:rPr lang="en-GB" dirty="0"/>
              <a:t>KIFÜ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19/12/2018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19/12/2018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38200" y="1534390"/>
            <a:ext cx="974248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D2.3 </a:t>
            </a:r>
            <a:r>
              <a:rPr lang="en-US" sz="3200" dirty="0">
                <a:latin typeface="Raleway" panose="020B0503030101060003" pitchFamily="34" charset="77"/>
              </a:rPr>
              <a:t>: A number of inputs are still missing, please provide your input ASAP! The deadline for internal submission is today!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>
                <a:latin typeface="Raleway" panose="020B0503030101060003" pitchFamily="34" charset="77"/>
              </a:rPr>
              <a:t>Motion graphics video: </a:t>
            </a:r>
            <a:r>
              <a:rPr lang="en-US" sz="3200" dirty="0">
                <a:latin typeface="Raleway" panose="020B0503030101060003" pitchFamily="34" charset="77"/>
              </a:rPr>
              <a:t>Nelson is creating the animations in the upcoming weeks. The video needs to be ready by early January.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9031" y="462238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Ongoing tasks</a:t>
            </a:r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19/12/2018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5429" y="1428323"/>
            <a:ext cx="111179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Raleway" panose="020B0503030101060003" pitchFamily="34" charset="77"/>
              </a:rPr>
              <a:t>Don’t forget to share information about your local and international events: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Raleway" panose="020B0503030101060003" pitchFamily="34" charset="77"/>
                <a:hlinkClick r:id="rId2"/>
              </a:rPr>
              <a:t>https://docs.google.com/spreadsheets/d/1sbdofqggjqn2uyM_1a1ZmchNXCLjW3rAq3UNK3mW0XE/edit?usp=sharing</a:t>
            </a:r>
            <a:r>
              <a:rPr lang="en-US" sz="3200" dirty="0">
                <a:latin typeface="Raleway" panose="020B0503030101060003" pitchFamily="34" charset="77"/>
              </a:rPr>
              <a:t>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Raleway" panose="020B0503030101060003" pitchFamily="34" charset="77"/>
              </a:rPr>
              <a:t>Social media activity needs to be more active </a:t>
            </a:r>
            <a:r>
              <a:rPr lang="en-US" sz="3200">
                <a:latin typeface="Raleway" panose="020B0503030101060003" pitchFamily="34" charset="77"/>
              </a:rPr>
              <a:t>volunteers welcome!</a:t>
            </a:r>
            <a:endParaRPr lang="en-US" sz="3200" dirty="0">
              <a:latin typeface="Raleway" panose="020B0503030101060003" pitchFamily="34" charset="77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67088" y="5937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aleway" panose="020B0503030101060003" pitchFamily="34" charset="77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11325</TotalTime>
  <Words>108</Words>
  <Application>Microsoft Macintosh PowerPoint</Application>
  <PresentationFormat>Widescreen</PresentationFormat>
  <Paragraphs>21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Raleway</vt:lpstr>
      <vt:lpstr>Raleway Light</vt:lpstr>
      <vt:lpstr>Tema do Office</vt:lpstr>
      <vt:lpstr>Up2U   monthly webinar WP2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Barbara Tóth</cp:lastModifiedBy>
  <cp:revision>130</cp:revision>
  <cp:lastPrinted>2017-11-01T09:06:49Z</cp:lastPrinted>
  <dcterms:created xsi:type="dcterms:W3CDTF">2017-02-14T14:29:43Z</dcterms:created>
  <dcterms:modified xsi:type="dcterms:W3CDTF">2018-12-19T16:09:21Z</dcterms:modified>
</cp:coreProperties>
</file>