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3" r:id="rId3"/>
    <p:sldId id="286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608" autoAdjust="0"/>
  </p:normalViewPr>
  <p:slideViewPr>
    <p:cSldViewPr>
      <p:cViewPr varScale="1">
        <p:scale>
          <a:sx n="60" d="100"/>
          <a:sy n="60" d="100"/>
        </p:scale>
        <p:origin x="146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8DDDF-54A5-492A-8A0F-E141E1BECEE3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BE8BB-6049-465C-A4B3-708A5DD22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2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5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0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9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884368" y="0"/>
            <a:ext cx="1259422" cy="764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68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885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4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740352" y="0"/>
            <a:ext cx="1403438" cy="836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7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3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0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1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9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4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076B-8445-4CBC-80D5-9076F1E072D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6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lias.karabasis@netmode.ntua.gr" TargetMode="External"/><Relationship Id="rId5" Type="http://schemas.openxmlformats.org/officeDocument/2006/relationships/hyperlink" Target="mailto:mary@netmode.ntua.gr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>
            <a:off x="116676" y="836712"/>
            <a:ext cx="8811300" cy="1264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4800" b="1" dirty="0">
                <a:latin typeface="Calibri" pitchFamily="34" charset="0"/>
                <a:cs typeface="Calibri" pitchFamily="34" charset="0"/>
              </a:rPr>
              <a:t>Subject Matter Committee</a:t>
            </a: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15 November, 2018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12360" y="0"/>
            <a:ext cx="1331430" cy="764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/>
        </p:nvSpPr>
        <p:spPr>
          <a:xfrm>
            <a:off x="395536" y="5013176"/>
            <a:ext cx="8532440" cy="83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Mary Grammatikou</a:t>
            </a:r>
          </a:p>
          <a:p>
            <a:pPr lvl="0" algn="ctr">
              <a:buSzPct val="25000"/>
            </a:pPr>
            <a:r>
              <a:rPr lang="en-US" sz="2000" b="1" dirty="0">
                <a:latin typeface="Calibri" pitchFamily="34" charset="0"/>
                <a:cs typeface="Calibri" pitchFamily="34" charset="0"/>
                <a:hlinkClick r:id="rId5"/>
              </a:rPr>
              <a:t>mary@netmode.ntua.gr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 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2400" b="1" u="sng" dirty="0">
              <a:solidFill>
                <a:schemeClr val="hlink"/>
              </a:solidFill>
              <a:latin typeface="Calibri" pitchFamily="34" charset="0"/>
              <a:ea typeface="Calibri"/>
              <a:cs typeface="Calibri" pitchFamily="34" charset="0"/>
              <a:sym typeface="Calibri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04437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-55687"/>
            <a:ext cx="8229600" cy="1143000"/>
          </a:xfrm>
        </p:spPr>
        <p:txBody>
          <a:bodyPr/>
          <a:lstStyle/>
          <a:p>
            <a:r>
              <a:rPr lang="en-US" b="1" dirty="0"/>
              <a:t>Subject Matter Committee Duties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315" y="1124744"/>
            <a:ext cx="8249845" cy="338437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2400" dirty="0">
                <a:cs typeface="Times New Roman" panose="02020603050405020304" pitchFamily="18" charset="0"/>
              </a:rPr>
              <a:t>Consults the Up2U project on the proposed scenarios</a:t>
            </a:r>
          </a:p>
          <a:p>
            <a:pPr lvl="1" algn="just"/>
            <a:r>
              <a:rPr lang="en-US" sz="2400" dirty="0">
                <a:cs typeface="Times New Roman" panose="02020603050405020304" pitchFamily="18" charset="0"/>
              </a:rPr>
              <a:t>peer to peer learning in a community - driven collaborative ecosystem</a:t>
            </a:r>
          </a:p>
          <a:p>
            <a:pPr algn="just"/>
            <a:r>
              <a:rPr lang="en-US" sz="2400" dirty="0">
                <a:cs typeface="Times New Roman" panose="02020603050405020304" pitchFamily="18" charset="0"/>
              </a:rPr>
              <a:t>Supports the Up2U project providing guidelines for the development of the training programs</a:t>
            </a:r>
          </a:p>
          <a:p>
            <a:pPr algn="just"/>
            <a:r>
              <a:rPr lang="en-US" sz="2400" dirty="0">
                <a:cs typeface="Times New Roman" panose="02020603050405020304" pitchFamily="18" charset="0"/>
              </a:rPr>
              <a:t>Improves coordination between school educators and technical experts</a:t>
            </a:r>
          </a:p>
          <a:p>
            <a:pPr algn="just"/>
            <a:r>
              <a:rPr lang="en-US" sz="2400" dirty="0"/>
              <a:t>Supporting on decision making about CPD implementation in Pilots</a:t>
            </a:r>
          </a:p>
          <a:p>
            <a:pPr algn="just"/>
            <a:r>
              <a:rPr lang="en-US" sz="2400" dirty="0"/>
              <a:t>Advising on the creation of sub-committees in pilot countries</a:t>
            </a:r>
          </a:p>
          <a:p>
            <a:pPr algn="just"/>
            <a:r>
              <a:rPr lang="en-US" sz="2400" dirty="0"/>
              <a:t>Giving roles to the sub-committee representatives for better local coordination and training implementation </a:t>
            </a:r>
          </a:p>
          <a:p>
            <a:pPr marL="0" indent="0" algn="just">
              <a:buNone/>
            </a:pP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Constant supervision by the SMC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600" dirty="0"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A798003-9190-409A-8AB7-DFC853376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368" y="4413782"/>
            <a:ext cx="5688632" cy="1728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6431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EDB10-915E-4431-89F3-5E7157D48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406" y="548680"/>
            <a:ext cx="8579296" cy="595536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cs typeface="Times New Roman" panose="02020603050405020304" pitchFamily="18" charset="0"/>
              </a:rPr>
              <a:t>Updates on </a:t>
            </a:r>
            <a:r>
              <a:rPr lang="en-US" sz="3600" b="1">
                <a:cs typeface="Times New Roman" panose="02020603050405020304" pitchFamily="18" charset="0"/>
              </a:rPr>
              <a:t>SMC activities</a:t>
            </a:r>
            <a:br>
              <a:rPr lang="en-US" b="1" u="sng" dirty="0"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C6401-ED6A-44B8-9B5F-6E4B87FA0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246" y="1700808"/>
            <a:ext cx="8507287" cy="3744416"/>
          </a:xfrm>
        </p:spPr>
        <p:txBody>
          <a:bodyPr>
            <a:normAutofit lnSpcReduction="10000"/>
          </a:bodyPr>
          <a:lstStyle/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Added</a:t>
            </a:r>
            <a:r>
              <a:rPr lang="en-US" sz="2000" dirty="0">
                <a:cs typeface="Times New Roman" panose="02020603050405020304" pitchFamily="18" charset="0"/>
              </a:rPr>
              <a:t> a new well-known expert as an external representative : </a:t>
            </a:r>
            <a:r>
              <a:rPr lang="en-US" sz="2000" i="1" dirty="0">
                <a:cs typeface="Times New Roman" panose="02020603050405020304" pitchFamily="18" charset="0"/>
              </a:rPr>
              <a:t>Dr. </a:t>
            </a:r>
            <a:r>
              <a:rPr lang="en-US" sz="2000" i="1" dirty="0" err="1">
                <a:cs typeface="Times New Roman" panose="02020603050405020304" pitchFamily="18" charset="0"/>
              </a:rPr>
              <a:t>Despo</a:t>
            </a:r>
            <a:r>
              <a:rPr lang="en-US" sz="2000" i="1" dirty="0"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cs typeface="Times New Roman" panose="02020603050405020304" pitchFamily="18" charset="0"/>
              </a:rPr>
              <a:t>Ktoridou</a:t>
            </a:r>
            <a:r>
              <a:rPr lang="en-US" sz="2000" i="1" dirty="0">
                <a:cs typeface="Times New Roman" panose="02020603050405020304" pitchFamily="18" charset="0"/>
              </a:rPr>
              <a:t> 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Organized the sub-committees in pilot countries with members and coordinators in each country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Advising on the continuation of CPD methodology (next 2 Modules) in Up2U pilot countries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Prepared next meetings plan including comments from first feedback of pilots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406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Next Steps of SMC in the project’s life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5"/>
            <a:ext cx="8229600" cy="3744416"/>
          </a:xfrm>
        </p:spPr>
        <p:txBody>
          <a:bodyPr>
            <a:normAutofit/>
          </a:bodyPr>
          <a:lstStyle/>
          <a:p>
            <a:r>
              <a:rPr lang="en-US" sz="2400" dirty="0"/>
              <a:t>SMC will continue on </a:t>
            </a:r>
            <a:r>
              <a:rPr lang="en-US" sz="2400" b="1" dirty="0"/>
              <a:t>supporting / consulting the next phases </a:t>
            </a:r>
            <a:r>
              <a:rPr lang="en-US" sz="2400" dirty="0"/>
              <a:t>in Professional Development </a:t>
            </a:r>
            <a:r>
              <a:rPr lang="en-US" sz="2400" dirty="0" err="1"/>
              <a:t>Programme</a:t>
            </a:r>
            <a:r>
              <a:rPr lang="en-US" sz="2400" dirty="0"/>
              <a:t> for the pilot countries</a:t>
            </a:r>
          </a:p>
          <a:p>
            <a:r>
              <a:rPr lang="en-US" sz="2400" dirty="0"/>
              <a:t>SMC will consult &amp; support WP5 on </a:t>
            </a:r>
            <a:r>
              <a:rPr lang="en-US" sz="2400" b="1" dirty="0"/>
              <a:t>scenarios’ creation </a:t>
            </a:r>
            <a:r>
              <a:rPr lang="en-US" sz="2400" dirty="0"/>
              <a:t>for the next phase of CPD </a:t>
            </a:r>
            <a:r>
              <a:rPr lang="en-US" sz="2400" dirty="0" err="1"/>
              <a:t>Programme</a:t>
            </a:r>
            <a:endParaRPr lang="en-US" sz="2400" dirty="0"/>
          </a:p>
          <a:p>
            <a:r>
              <a:rPr lang="en-US" sz="2400" dirty="0"/>
              <a:t>SMC will design </a:t>
            </a:r>
            <a:r>
              <a:rPr lang="en-US" sz="2400" b="1" dirty="0"/>
              <a:t>the Module 2 </a:t>
            </a:r>
            <a:r>
              <a:rPr lang="en-US" sz="2400" dirty="0"/>
              <a:t>for pilot countries with the national SMCs support</a:t>
            </a:r>
          </a:p>
          <a:p>
            <a:r>
              <a:rPr lang="en-US" sz="2400" dirty="0"/>
              <a:t>SMC will advice for </a:t>
            </a:r>
            <a:r>
              <a:rPr lang="en-US" sz="2400" b="1" dirty="0"/>
              <a:t>Module 1</a:t>
            </a:r>
            <a:r>
              <a:rPr lang="en-US" sz="2400" dirty="0"/>
              <a:t> the countries which plan to start the training </a:t>
            </a:r>
          </a:p>
        </p:txBody>
      </p:sp>
    </p:spTree>
    <p:extLst>
      <p:ext uri="{BB962C8B-B14F-4D97-AF65-F5344CB8AC3E}">
        <p14:creationId xmlns:p14="http://schemas.microsoft.com/office/powerpoint/2010/main" val="964269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Thank you </a:t>
            </a:r>
          </a:p>
        </p:txBody>
      </p:sp>
      <p:pic>
        <p:nvPicPr>
          <p:cNvPr id="1026" name="Picture 2" descr="Image result for continuous professional development images">
            <a:extLst>
              <a:ext uri="{FF2B5EF4-FFF2-40B4-BE49-F238E27FC236}">
                <a16:creationId xmlns:a16="http://schemas.microsoft.com/office/drawing/2014/main" id="{0F4581A5-BA88-4C2D-AC5D-6F94D7426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354" y="836712"/>
            <a:ext cx="5909291" cy="41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735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4332</TotalTime>
  <Words>225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Subject Matter Committee Duties</vt:lpstr>
      <vt:lpstr>Updates on SMC activities </vt:lpstr>
      <vt:lpstr>Next Steps of SMC in the project’s life </vt:lpstr>
      <vt:lpstr>       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Antonis Vekris</dc:creator>
  <cp:lastModifiedBy>Mary Grammatikou</cp:lastModifiedBy>
  <cp:revision>165</cp:revision>
  <dcterms:created xsi:type="dcterms:W3CDTF">2018-01-12T10:53:40Z</dcterms:created>
  <dcterms:modified xsi:type="dcterms:W3CDTF">2018-11-14T21:24:16Z</dcterms:modified>
</cp:coreProperties>
</file>