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  <p:sldMasterId id="2147483664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embeddedFontLst>
    <p:embeddedFont>
      <p:font typeface="Raleway" panose="020B0003030101060003" pitchFamily="34" charset="0"/>
      <p:regular r:id="rId8"/>
      <p:bold r:id="rId9"/>
      <p:italic r:id="rId10"/>
      <p:boldItalic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Raleway Light" panose="020B0604020202020204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9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font" Target="fonts/font8.fntdata"/><Relationship Id="rId23" Type="http://schemas.openxmlformats.org/officeDocument/2006/relationships/tableStyles" Target="tableStyle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" Target="slides/slide2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603ab98ae_2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g4603ab98ae_2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g4603ab98ae_2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4603ab98ae_2_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g4603ab98ae_2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603ab98ae_2_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4603ab98ae_2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603ab98ae_2_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g4603ab98ae_2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Raleway"/>
              <a:buNone/>
              <a:defRPr sz="4500" b="0" i="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0" i="0"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aleway"/>
              <a:buNone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b="0" i="0"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b="0" i="0"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b="0" i="0"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b="0" i="0"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b="0" i="0"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0" lvl="1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0" lvl="2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0" lvl="3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0" lvl="4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0" lvl="5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0" lvl="6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0" lvl="7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0" lvl="8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aleway"/>
              <a:buNone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aleway"/>
              <a:buNone/>
              <a:defRPr sz="33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67715" y="282044"/>
            <a:ext cx="1072301" cy="59203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/>
          <p:nvPr/>
        </p:nvSpPr>
        <p:spPr>
          <a:xfrm>
            <a:off x="0" y="5041106"/>
            <a:ext cx="9144000" cy="102394"/>
          </a:xfrm>
          <a:prstGeom prst="rect">
            <a:avLst/>
          </a:prstGeom>
          <a:solidFill>
            <a:schemeClr val="accent2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ctrTitle"/>
          </p:nvPr>
        </p:nvSpPr>
        <p:spPr>
          <a:xfrm>
            <a:off x="1143000" y="1478245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aleway"/>
              <a:buNone/>
            </a:pPr>
            <a:r>
              <a:rPr lang="en" sz="3300" b="1" dirty="0"/>
              <a:t>Up2U</a:t>
            </a:r>
            <a:r>
              <a:rPr lang="en" sz="3300" b="1" baseline="30000" dirty="0"/>
              <a:t> </a:t>
            </a:r>
            <a:r>
              <a:rPr lang="en" sz="3300" b="1" dirty="0"/>
              <a:t> </a:t>
            </a:r>
            <a:br>
              <a:rPr lang="en" sz="3300" b="1" dirty="0"/>
            </a:br>
            <a:r>
              <a:rPr lang="en" sz="3300" b="1" dirty="0"/>
              <a:t>monthly webinar 20/12/18</a:t>
            </a:r>
            <a:br>
              <a:rPr lang="en" sz="3300" b="1" dirty="0"/>
            </a:br>
            <a:r>
              <a:rPr lang="en" sz="3300" b="1" dirty="0"/>
              <a:t>WP5 </a:t>
            </a:r>
            <a:endParaRPr sz="3300" b="1" dirty="0"/>
          </a:p>
        </p:txBody>
      </p:sp>
      <p:sp>
        <p:nvSpPr>
          <p:cNvPr id="87" name="Google Shape;87;p18"/>
          <p:cNvSpPr txBox="1">
            <a:spLocks noGrp="1"/>
          </p:cNvSpPr>
          <p:nvPr>
            <p:ph type="subTitle" idx="1"/>
          </p:nvPr>
        </p:nvSpPr>
        <p:spPr>
          <a:xfrm>
            <a:off x="1199426" y="3527174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 sz="1100" dirty="0"/>
              <a:t>Stefano Lariccia, </a:t>
            </a:r>
            <a:r>
              <a:rPr lang="it-IT" sz="1100" dirty="0"/>
              <a:t>WP5</a:t>
            </a:r>
            <a:endParaRPr sz="1100" dirty="0"/>
          </a:p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 sz="1100" dirty="0"/>
              <a:t>UROMA</a:t>
            </a:r>
            <a:endParaRPr sz="1100" dirty="0"/>
          </a:p>
        </p:txBody>
      </p:sp>
      <p:sp>
        <p:nvSpPr>
          <p:cNvPr id="88" name="Google Shape;88;p1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29/09/2017</a:t>
            </a:r>
            <a:endParaRPr sz="1100"/>
          </a:p>
        </p:txBody>
      </p:sp>
      <p:sp>
        <p:nvSpPr>
          <p:cNvPr id="89" name="Google Shape;89;p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90" name="Google Shape;90;p1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1</a:t>
            </a:fld>
            <a:endParaRPr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21/11/2018</a:t>
            </a:r>
            <a:endParaRPr sz="1100"/>
          </a:p>
        </p:txBody>
      </p:sp>
      <p:sp>
        <p:nvSpPr>
          <p:cNvPr id="96" name="Google Shape;96;p1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97" name="Google Shape;97;p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2</a:t>
            </a:fld>
            <a:endParaRPr sz="1100"/>
          </a:p>
        </p:txBody>
      </p:sp>
      <p:sp>
        <p:nvSpPr>
          <p:cNvPr id="98" name="Google Shape;98;p19"/>
          <p:cNvSpPr txBox="1"/>
          <p:nvPr/>
        </p:nvSpPr>
        <p:spPr>
          <a:xfrm>
            <a:off x="1476375" y="1143000"/>
            <a:ext cx="6905700" cy="35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Contribution to D7.3 and D8.3</a:t>
            </a:r>
            <a:endParaRPr sz="1100"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Pilots planning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SMC planning  </a:t>
            </a:r>
            <a:endParaRPr sz="1100"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Units preparation</a:t>
            </a:r>
            <a:endParaRPr sz="1100" dirty="0"/>
          </a:p>
          <a:p>
            <a:pPr marL="685800" marR="0" lvl="1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" sz="21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Unit 1: New pedagogic paradigm. An introduction to Trialogic learning methods (</a:t>
            </a:r>
            <a:r>
              <a:rPr lang="en" sz="21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COMPLETED</a:t>
            </a:r>
            <a:r>
              <a:rPr lang="en" sz="21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100" dirty="0"/>
          </a:p>
          <a:p>
            <a:pPr marL="685800" marR="0" lvl="1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" sz="21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Unit 2: Language Processing. How to manage words on the web. (</a:t>
            </a:r>
            <a:r>
              <a:rPr lang="en" sz="2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COMPLETED</a:t>
            </a:r>
            <a:r>
              <a:rPr lang="en" sz="21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100" dirty="0"/>
          </a:p>
          <a:p>
            <a:pPr marL="685800" marR="0" lvl="1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" sz="21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Unit 3: Language analysis  and Critical Thinking. How to increase you ability to produce texts and videoclips (</a:t>
            </a:r>
            <a:r>
              <a:rPr lang="en" sz="21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drafted, </a:t>
            </a:r>
            <a:r>
              <a:rPr lang="en" sz="2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progress</a:t>
            </a:r>
            <a:r>
              <a:rPr lang="en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r>
              <a:rPr lang="en" sz="21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1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9"/>
          <p:cNvSpPr txBox="1"/>
          <p:nvPr/>
        </p:nvSpPr>
        <p:spPr>
          <a:xfrm>
            <a:off x="1750206" y="547669"/>
            <a:ext cx="54174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MONTH</a:t>
            </a:r>
            <a:r>
              <a:rPr lang="en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23, November 2018</a:t>
            </a:r>
            <a:r>
              <a:rPr lang="en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21/11/2018</a:t>
            </a:r>
            <a:endParaRPr sz="1100"/>
          </a:p>
        </p:txBody>
      </p:sp>
      <p:sp>
        <p:nvSpPr>
          <p:cNvPr id="105" name="Google Shape;105;p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06" name="Google Shape;106;p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3</a:t>
            </a:fld>
            <a:endParaRPr sz="1100"/>
          </a:p>
        </p:txBody>
      </p:sp>
      <p:sp>
        <p:nvSpPr>
          <p:cNvPr id="107" name="Google Shape;107;p20"/>
          <p:cNvSpPr txBox="1"/>
          <p:nvPr/>
        </p:nvSpPr>
        <p:spPr>
          <a:xfrm>
            <a:off x="1416850" y="1491737"/>
            <a:ext cx="6905700" cy="30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Supporting Pilots from a pedagogical point of view</a:t>
            </a:r>
            <a:endParaRPr sz="1100"/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WP5 Sub-WorkGroup setup </a:t>
            </a:r>
            <a:r>
              <a:rPr lang="en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/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Greek Pilots</a:t>
            </a:r>
            <a:endParaRPr sz="1100"/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Lithuanian pilots collaboration and supporting activity to be started)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Monitoring Task 5.4 (</a:t>
            </a:r>
            <a:r>
              <a:rPr lang="en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Portuguese pilots?)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Providing models to collect and analyse data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Starting activity on evaluation models based on data collection; exploring LRS query methods and potential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Exploring how Jupyter Notebooks can be supportive for tracking Informal Learning activities</a:t>
            </a:r>
            <a:b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0"/>
          <p:cNvSpPr txBox="1"/>
          <p:nvPr/>
        </p:nvSpPr>
        <p:spPr>
          <a:xfrm>
            <a:off x="1774031" y="750094"/>
            <a:ext cx="5417344" cy="530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RIGHT NOW, MONTH 24</a:t>
            </a:r>
            <a:endParaRPr sz="1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21/11/2018</a:t>
            </a:r>
            <a:endParaRPr sz="1100"/>
          </a:p>
        </p:txBody>
      </p:sp>
      <p:sp>
        <p:nvSpPr>
          <p:cNvPr id="114" name="Google Shape;114;p2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15" name="Google Shape;115;p2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4</a:t>
            </a:fld>
            <a:endParaRPr sz="1100"/>
          </a:p>
        </p:txBody>
      </p:sp>
      <p:sp>
        <p:nvSpPr>
          <p:cNvPr id="116" name="Google Shape;116;p21"/>
          <p:cNvSpPr txBox="1"/>
          <p:nvPr/>
        </p:nvSpPr>
        <p:spPr>
          <a:xfrm>
            <a:off x="1476375" y="1702599"/>
            <a:ext cx="6905700" cy="3064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CommonSpaces into Up2U ecosystem</a:t>
            </a:r>
            <a:endParaRPr sz="1100" dirty="0"/>
          </a:p>
          <a:p>
            <a:pPr marL="6858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“Light” integration of existing </a:t>
            </a: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Jupyter </a:t>
            </a:r>
            <a:r>
              <a:rPr lang="en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notebook; translation; adaptation of selected Notebooks</a:t>
            </a:r>
            <a:endParaRPr sz="1100" dirty="0"/>
          </a:p>
          <a:p>
            <a:pPr marL="6858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Italian University as a Hub will provide “flipped” courses for Italian secondary schools based on CommonSpaces. This will start on February, in parallel with GARR coordinated Pilot. We expect an high innovation rate and a reduced number of schools</a:t>
            </a:r>
          </a:p>
          <a:p>
            <a:pPr marL="685800" indent="-34290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Pilot preparation</a:t>
            </a:r>
          </a:p>
          <a:p>
            <a:pPr marL="342900" lvl="8">
              <a:buClr>
                <a:schemeClr val="dk1"/>
              </a:buClr>
              <a:buSzPts val="1800"/>
            </a:pP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1"/>
          <p:cNvSpPr txBox="1"/>
          <p:nvPr/>
        </p:nvSpPr>
        <p:spPr>
          <a:xfrm>
            <a:off x="1774031" y="750094"/>
            <a:ext cx="5417344" cy="530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RIGHT NOW, MONTH 24</a:t>
            </a:r>
            <a:endParaRPr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230</Words>
  <Application>Microsoft Office PowerPoint</Application>
  <PresentationFormat>Presentazione su schermo (16:9)</PresentationFormat>
  <Paragraphs>34</Paragraphs>
  <Slides>4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4</vt:i4>
      </vt:variant>
    </vt:vector>
  </HeadingPairs>
  <TitlesOfParts>
    <vt:vector size="10" baseType="lpstr">
      <vt:lpstr>Arial</vt:lpstr>
      <vt:lpstr>Raleway</vt:lpstr>
      <vt:lpstr>Calibri</vt:lpstr>
      <vt:lpstr>Raleway Light</vt:lpstr>
      <vt:lpstr>Simple Light</vt:lpstr>
      <vt:lpstr>Tema do Office</vt:lpstr>
      <vt:lpstr>Up2U   monthly webinar 20/12/18 WP5 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Up2U   monthly webinar 20/12/18 WP5  [DRAFT]</dc:title>
  <dc:creator>Stefano Lariccia</dc:creator>
  <cp:lastModifiedBy>Stefano Lariccia</cp:lastModifiedBy>
  <cp:revision>2</cp:revision>
  <dcterms:modified xsi:type="dcterms:W3CDTF">2018-12-20T13:19:04Z</dcterms:modified>
</cp:coreProperties>
</file>