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sldIdLst>
    <p:sldId id="295" r:id="rId2"/>
    <p:sldId id="396" r:id="rId3"/>
    <p:sldId id="397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1" autoAdjust="0"/>
    <p:restoredTop sz="81098"/>
  </p:normalViewPr>
  <p:slideViewPr>
    <p:cSldViewPr snapToGrid="0" snapToObjects="1">
      <p:cViewPr varScale="1">
        <p:scale>
          <a:sx n="103" d="100"/>
          <a:sy n="103" d="100"/>
        </p:scale>
        <p:origin x="184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265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Board meeting:</a:t>
            </a:r>
          </a:p>
          <a:p>
            <a:r>
              <a:rPr lang="en-GB" dirty="0"/>
              <a:t>- Good discussions and outcomes</a:t>
            </a:r>
          </a:p>
          <a:p>
            <a:r>
              <a:rPr lang="en-GB" dirty="0"/>
              <a:t>- Minutes are currently being reviewed and will go public on the Wiki after revision.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6215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0761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2018. 12. 20.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2018. 12. 20.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2018. 12. 20.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559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2018. 12. 20.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970993"/>
            <a:ext cx="9144000" cy="2387600"/>
          </a:xfrm>
        </p:spPr>
        <p:txBody>
          <a:bodyPr>
            <a:normAutofit/>
          </a:bodyPr>
          <a:lstStyle/>
          <a:p>
            <a:r>
              <a:rPr lang="en-GB" sz="4400" b="1" dirty="0"/>
              <a:t>Up2U</a:t>
            </a:r>
            <a:r>
              <a:rPr lang="en-GB" sz="4400" b="1" baseline="30000" dirty="0"/>
              <a:t> </a:t>
            </a:r>
            <a:r>
              <a:rPr lang="en-GB" sz="4400" b="1" dirty="0"/>
              <a:t> </a:t>
            </a:r>
            <a:br>
              <a:rPr lang="en-GB" sz="4400" b="1" dirty="0"/>
            </a:br>
            <a:r>
              <a:rPr lang="en-US" sz="4400" b="1" dirty="0"/>
              <a:t>monthly webinar</a:t>
            </a:r>
            <a:br>
              <a:rPr lang="en-GB" sz="4400" b="1" dirty="0"/>
            </a:br>
            <a:r>
              <a:rPr lang="en-GB" sz="4400" b="1" dirty="0"/>
              <a:t>WP1</a:t>
            </a:r>
            <a:endParaRPr lang="en-GB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99235" y="4702899"/>
            <a:ext cx="9144000" cy="1655762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Erik </a:t>
            </a:r>
            <a:r>
              <a:rPr lang="en-GB" dirty="0" err="1"/>
              <a:t>Kikkenborg</a:t>
            </a:r>
            <a:endParaRPr lang="en-GB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19/12/2018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476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38200" y="1534390"/>
            <a:ext cx="9742485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Raleway" panose="020B0503030101060003" pitchFamily="34" charset="77"/>
              </a:rPr>
              <a:t>Organized Board meeting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>
              <a:latin typeface="Raleway" panose="020B0503030101060003" pitchFamily="34" charset="77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Raleway" panose="020B0503030101060003" pitchFamily="34" charset="77"/>
              </a:rPr>
              <a:t>Created a Deliverables Roadmap</a:t>
            </a:r>
          </a:p>
          <a:p>
            <a:pPr lvl="1"/>
            <a:r>
              <a:rPr lang="en-US" sz="3200" b="1" dirty="0">
                <a:latin typeface="Raleway" panose="020B0503030101060003" pitchFamily="34" charset="77"/>
              </a:rPr>
              <a:t>	</a:t>
            </a:r>
            <a:r>
              <a:rPr lang="en-US" sz="3200" dirty="0">
                <a:latin typeface="Raleway" panose="020B0503030101060003" pitchFamily="34" charset="77"/>
              </a:rPr>
              <a:t>for future deliverables</a:t>
            </a:r>
          </a:p>
          <a:p>
            <a:pPr lvl="1"/>
            <a:endParaRPr lang="en-US" sz="3200" b="1" dirty="0">
              <a:latin typeface="Raleway" panose="020B0503030101060003" pitchFamily="34" charset="77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Raleway" panose="020B0503030101060003" pitchFamily="34" charset="77"/>
              </a:rPr>
              <a:t>Ongoing work on GDPR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>
              <a:latin typeface="Raleway" panose="020B0503030101060003" pitchFamily="34" charset="7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9031" y="462238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aleway" panose="020B0503030101060003" pitchFamily="34" charset="77"/>
              </a:rPr>
              <a:t>Work done November</a:t>
            </a:r>
          </a:p>
        </p:txBody>
      </p:sp>
    </p:spTree>
    <p:extLst>
      <p:ext uri="{BB962C8B-B14F-4D97-AF65-F5344CB8AC3E}">
        <p14:creationId xmlns:p14="http://schemas.microsoft.com/office/powerpoint/2010/main" val="2346804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38200" y="1534390"/>
            <a:ext cx="974248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Raleway" panose="020B0503030101060003" pitchFamily="34" charset="77"/>
              </a:rPr>
              <a:t>Arrange F2F review in February &amp; March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>
              <a:latin typeface="Raleway" panose="020B0503030101060003" pitchFamily="34" charset="77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Raleway" panose="020B0503030101060003" pitchFamily="34" charset="77"/>
              </a:rPr>
              <a:t>Arrange VC Board meeting January</a:t>
            </a:r>
            <a:endParaRPr lang="en-US" sz="3200" dirty="0">
              <a:latin typeface="Raleway" panose="020B0503030101060003" pitchFamily="34" charset="77"/>
            </a:endParaRPr>
          </a:p>
          <a:p>
            <a:pPr lvl="1"/>
            <a:endParaRPr lang="en-US" sz="3200" b="1" dirty="0">
              <a:latin typeface="Raleway" panose="020B0503030101060003" pitchFamily="34" charset="77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Raleway" panose="020B0503030101060003" pitchFamily="34" charset="77"/>
              </a:rPr>
              <a:t>Oversee deliverable submission process.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>
              <a:latin typeface="Raleway" panose="020B0503030101060003" pitchFamily="34" charset="7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9031" y="462238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aleway" panose="020B0503030101060003" pitchFamily="34" charset="77"/>
              </a:rPr>
              <a:t>Planned/Ongoing Actions</a:t>
            </a:r>
          </a:p>
        </p:txBody>
      </p:sp>
    </p:spTree>
    <p:extLst>
      <p:ext uri="{BB962C8B-B14F-4D97-AF65-F5344CB8AC3E}">
        <p14:creationId xmlns:p14="http://schemas.microsoft.com/office/powerpoint/2010/main" val="2335342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0</TotalTime>
  <Words>67</Words>
  <Application>Microsoft Macintosh PowerPoint</Application>
  <PresentationFormat>Widescreen</PresentationFormat>
  <Paragraphs>30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Raleway</vt:lpstr>
      <vt:lpstr>Raleway Light</vt:lpstr>
      <vt:lpstr>Wingdings</vt:lpstr>
      <vt:lpstr>Tema do Office</vt:lpstr>
      <vt:lpstr>Up2U   monthly webinar WP1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Up2U   monthly webinar WP1</dc:title>
  <dc:creator>Casper Dreef</dc:creator>
  <cp:lastModifiedBy>Casper Dreef</cp:lastModifiedBy>
  <cp:revision>1</cp:revision>
  <dcterms:created xsi:type="dcterms:W3CDTF">2018-12-20T15:01:34Z</dcterms:created>
  <dcterms:modified xsi:type="dcterms:W3CDTF">2018-12-20T15:02:08Z</dcterms:modified>
</cp:coreProperties>
</file>