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81098"/>
  </p:normalViewPr>
  <p:slideViewPr>
    <p:cSldViewPr snapToGrid="0" snapToObjects="1">
      <p:cViewPr varScale="1">
        <p:scale>
          <a:sx n="103" d="100"/>
          <a:sy n="103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WP2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D2.2 Dissemination and Outreach report Y1 has been resubmitted</a:t>
            </a:r>
          </a:p>
          <a:p>
            <a:pPr>
              <a:buBlip>
                <a:blip r:embed="rId2"/>
              </a:buBlip>
            </a:pPr>
            <a:r>
              <a:rPr lang="en-GB" dirty="0"/>
              <a:t>D2.3 Dissemination and Outreach report Y2 is due M25</a:t>
            </a:r>
          </a:p>
          <a:p>
            <a:pPr lvl="1">
              <a:buBlip>
                <a:blip r:embed="rId2"/>
              </a:buBlip>
            </a:pPr>
            <a:r>
              <a:rPr lang="en-GB" sz="2800" dirty="0"/>
              <a:t>Comprehensive report on all dissemination and outreach related activities (including training) of the technical, pedagogical and business WPs in the second project year</a:t>
            </a:r>
          </a:p>
          <a:p>
            <a:pPr lvl="1">
              <a:buBlip>
                <a:blip r:embed="rId2"/>
              </a:buBlip>
            </a:pPr>
            <a:r>
              <a:rPr lang="en-GB" sz="2800" dirty="0"/>
              <a:t>Time schedule:</a:t>
            </a:r>
          </a:p>
          <a:p>
            <a:pPr lvl="3">
              <a:buBlip>
                <a:blip r:embed="rId2"/>
              </a:buBlip>
            </a:pPr>
            <a:r>
              <a:rPr lang="en-GB" sz="2800" dirty="0"/>
              <a:t>Due date (EC portal submission</a:t>
            </a:r>
            <a:r>
              <a:rPr lang="en-GB" sz="2800"/>
              <a:t>): </a:t>
            </a:r>
            <a:r>
              <a:rPr lang="en-GB" sz="2800">
                <a:solidFill>
                  <a:srgbClr val="FF0000"/>
                </a:solidFill>
              </a:rPr>
              <a:t>31.01.2019</a:t>
            </a:r>
            <a:endParaRPr lang="en-GB" sz="2800" dirty="0">
              <a:solidFill>
                <a:srgbClr val="FF0000"/>
              </a:solidFill>
            </a:endParaRPr>
          </a:p>
          <a:p>
            <a:pPr lvl="3"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Submission for TA: </a:t>
            </a:r>
            <a:r>
              <a:rPr lang="en-GB" sz="2800" dirty="0">
                <a:solidFill>
                  <a:srgbClr val="FF0000"/>
                </a:solidFill>
              </a:rPr>
              <a:t>20.12.2018</a:t>
            </a:r>
          </a:p>
          <a:p>
            <a:pPr lvl="3"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First draft: </a:t>
            </a:r>
            <a:r>
              <a:rPr lang="en-GB" sz="2800" dirty="0">
                <a:solidFill>
                  <a:srgbClr val="FF0000"/>
                </a:solidFill>
              </a:rPr>
              <a:t>08.12.2018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30</TotalTime>
  <Words>100</Words>
  <Application>Microsoft Macintosh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WP2 Webinar Update</vt:lpstr>
      <vt:lpstr>Deliverables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Casper Dreef</cp:lastModifiedBy>
  <cp:revision>4</cp:revision>
  <dcterms:created xsi:type="dcterms:W3CDTF">2018-11-15T09:32:33Z</dcterms:created>
  <dcterms:modified xsi:type="dcterms:W3CDTF">2018-11-15T16:20:40Z</dcterms:modified>
</cp:coreProperties>
</file>