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5" r:id="rId2"/>
    <p:sldId id="382" r:id="rId3"/>
    <p:sldId id="384" r:id="rId4"/>
    <p:sldId id="385" r:id="rId5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53" autoAdjust="0"/>
    <p:restoredTop sz="74645" autoAdjust="0"/>
  </p:normalViewPr>
  <p:slideViewPr>
    <p:cSldViewPr snapToGrid="0" snapToObjects="1">
      <p:cViewPr varScale="1">
        <p:scale>
          <a:sx n="83" d="100"/>
          <a:sy n="83" d="100"/>
        </p:scale>
        <p:origin x="123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13/11/2018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de texto mestres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0297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967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13/11/2018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13/11/2018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13/11/2018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 de texto mestres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13/11/2018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Up2U</a:t>
            </a:r>
            <a:r>
              <a:rPr lang="en-GB" sz="4400" b="1" baseline="30000" dirty="0" smtClean="0"/>
              <a:t> </a:t>
            </a:r>
            <a:r>
              <a:rPr lang="en-GB" sz="4400" b="1" dirty="0" smtClean="0"/>
              <a:t> </a:t>
            </a:r>
            <a:br>
              <a:rPr lang="en-GB" sz="4400" b="1" dirty="0" smtClean="0"/>
            </a:br>
            <a:r>
              <a:rPr lang="en-US" sz="4400" b="1" dirty="0" smtClean="0"/>
              <a:t>monthly webinar</a:t>
            </a:r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4400" b="1" dirty="0" smtClean="0"/>
              <a:t>WP3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r>
              <a:rPr lang="en-GB" dirty="0" smtClean="0"/>
              <a:t>Ilias Hatzakis</a:t>
            </a:r>
          </a:p>
          <a:p>
            <a:r>
              <a:rPr lang="en-GB" dirty="0" smtClean="0"/>
              <a:t>GRNET</a:t>
            </a:r>
            <a:endParaRPr lang="en-GB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29/09/2017</a:t>
            </a:r>
            <a:endParaRPr lang="en-GB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0" y="2270124"/>
            <a:ext cx="920749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b="1" dirty="0" smtClean="0"/>
              <a:t>Task 3.1</a:t>
            </a:r>
            <a:r>
              <a:rPr lang="en-US" sz="3200" dirty="0" smtClean="0"/>
              <a:t>: Finalization and Submission of D3.1 (Analysis of Network Service Requirements)</a:t>
            </a:r>
          </a:p>
          <a:p>
            <a:pPr marL="457200" indent="-457200">
              <a:buFont typeface="Arial"/>
              <a:buChar char="•"/>
            </a:pPr>
            <a:r>
              <a:rPr lang="en-US" sz="3200" b="1" dirty="0" smtClean="0"/>
              <a:t>Task 3.2</a:t>
            </a:r>
            <a:r>
              <a:rPr lang="en-US" sz="3200" dirty="0" smtClean="0"/>
              <a:t>: Finalization and submission of D3.3 (Federated Cloud Storage and sharing platform interoperability)</a:t>
            </a:r>
          </a:p>
          <a:p>
            <a:pPr marL="457200" indent="-457200">
              <a:buFont typeface="Arial"/>
              <a:buChar char="•"/>
            </a:pPr>
            <a:r>
              <a:rPr lang="en-US" sz="3200" b="1" dirty="0" smtClean="0"/>
              <a:t>Task 3.3</a:t>
            </a:r>
            <a:r>
              <a:rPr lang="en-US" sz="3200" dirty="0" smtClean="0"/>
              <a:t>: Finalization of D3.4 (Open Educational Resource Aggregation and Exposure Platform Enhancements)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LAST MONTH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1" y="1831578"/>
            <a:ext cx="8691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b="1" dirty="0" smtClean="0"/>
              <a:t>Task 3.2</a:t>
            </a:r>
            <a:r>
              <a:rPr lang="en-US" sz="2800" dirty="0" smtClean="0"/>
              <a:t>: 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OCM test plan for OCM testing by 5 partners 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Next telco – week of 10.12</a:t>
            </a:r>
          </a:p>
          <a:p>
            <a:pPr marL="457200" indent="-457200">
              <a:buFont typeface="Arial"/>
              <a:buChar char="•"/>
            </a:pPr>
            <a:r>
              <a:rPr lang="en-US" sz="2800" b="1" dirty="0" smtClean="0"/>
              <a:t>Task 3.3</a:t>
            </a:r>
            <a:r>
              <a:rPr lang="en-US" sz="2800" dirty="0" smtClean="0"/>
              <a:t>: 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Submission of D3.4 (Open Educational Resource Aggregation and Exposure Platform Enhancements)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Next features (voluntary </a:t>
            </a:r>
            <a:r>
              <a:rPr lang="en-US" sz="2800" dirty="0" err="1" smtClean="0"/>
              <a:t>paradata</a:t>
            </a:r>
            <a:r>
              <a:rPr lang="en-US" sz="2800" dirty="0" smtClean="0"/>
              <a:t> - comments &amp; ratings functionality, social features – authenticated comments) 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Fixing bugs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NEXT MONTH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068170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1" y="1831578"/>
            <a:ext cx="8691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b="1" dirty="0" smtClean="0"/>
              <a:t>General </a:t>
            </a:r>
            <a:endParaRPr lang="en-US" sz="2800" dirty="0" smtClean="0"/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Support MVP2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Support the pilots</a:t>
            </a:r>
            <a:endParaRPr lang="en-US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NEXT MONTH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7131162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11010</TotalTime>
  <Words>128</Words>
  <Application>Microsoft Office PowerPoint</Application>
  <PresentationFormat>Widescreen</PresentationFormat>
  <Paragraphs>30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Raleway</vt:lpstr>
      <vt:lpstr>Raleway Light</vt:lpstr>
      <vt:lpstr>Tema do Office</vt:lpstr>
      <vt:lpstr>Up2U   monthly webinar WP3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Ilias Hatzakis</cp:lastModifiedBy>
  <cp:revision>118</cp:revision>
  <cp:lastPrinted>2017-11-01T09:06:49Z</cp:lastPrinted>
  <dcterms:created xsi:type="dcterms:W3CDTF">2017-02-14T14:29:43Z</dcterms:created>
  <dcterms:modified xsi:type="dcterms:W3CDTF">2018-11-13T09:34:08Z</dcterms:modified>
</cp:coreProperties>
</file>