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81098"/>
  </p:normalViewPr>
  <p:slideViewPr>
    <p:cSldViewPr snapToGrid="0" snapToObjects="1">
      <p:cViewPr varScale="1">
        <p:scale>
          <a:sx n="71" d="100"/>
          <a:sy n="71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production release based on current pedagogy platform</a:t>
            </a:r>
          </a:p>
          <a:p>
            <a:pPr lvl="1"/>
            <a:r>
              <a:rPr lang="en-US" dirty="0"/>
              <a:t>Currently </a:t>
            </a:r>
            <a:r>
              <a:rPr lang="en-US" dirty="0" err="1"/>
              <a:t>bugfixing</a:t>
            </a:r>
            <a:r>
              <a:rPr lang="en-US" dirty="0"/>
              <a:t> and testing</a:t>
            </a:r>
          </a:p>
          <a:p>
            <a:r>
              <a:rPr lang="en-US" dirty="0"/>
              <a:t>Learning scenario(s) from WP5 being implemented as demonstration courses for production</a:t>
            </a:r>
          </a:p>
          <a:p>
            <a:pPr lvl="1"/>
            <a:r>
              <a:rPr lang="en-US" dirty="0"/>
              <a:t>Reviewers will be given access via enrolment codes</a:t>
            </a:r>
          </a:p>
          <a:p>
            <a:r>
              <a:rPr lang="en-US" dirty="0"/>
              <a:t>Country categories and management 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D4.2 Enhanced application tool box and technical specifications has been resubmitted to include mapping learning scenarios from WP5 onto technology requirements</a:t>
            </a:r>
          </a:p>
          <a:p>
            <a:pPr>
              <a:buBlip>
                <a:blip r:embed="rId2"/>
              </a:buBlip>
            </a:pPr>
            <a:r>
              <a:rPr lang="en-GB" dirty="0"/>
              <a:t>D4.3 Tool integration report due M30</a:t>
            </a:r>
          </a:p>
          <a:p>
            <a:pPr lvl="1"/>
            <a:r>
              <a:rPr lang="en-GB" dirty="0"/>
              <a:t>Due date (EC portal submission): </a:t>
            </a:r>
            <a:r>
              <a:rPr lang="en-GB" dirty="0">
                <a:solidFill>
                  <a:srgbClr val="FF0000"/>
                </a:solidFill>
              </a:rPr>
              <a:t>30.06.2019</a:t>
            </a:r>
          </a:p>
          <a:p>
            <a:pPr lvl="1"/>
            <a:r>
              <a:rPr lang="en-GB" dirty="0"/>
              <a:t>Submission for TA: </a:t>
            </a:r>
            <a:r>
              <a:rPr lang="en-GB" dirty="0">
                <a:solidFill>
                  <a:srgbClr val="FF0000"/>
                </a:solidFill>
              </a:rPr>
              <a:t>31.05.2019</a:t>
            </a:r>
          </a:p>
          <a:p>
            <a:pPr lvl="1"/>
            <a:r>
              <a:rPr lang="en-GB" dirty="0"/>
              <a:t>First draft: </a:t>
            </a:r>
            <a:r>
              <a:rPr lang="en-GB" dirty="0">
                <a:solidFill>
                  <a:srgbClr val="FF0000"/>
                </a:solidFill>
              </a:rPr>
              <a:t>17.05.2019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119</TotalTime>
  <Words>124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Platform status</vt:lpstr>
      <vt:lpstr>Deliverables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Allan Third</cp:lastModifiedBy>
  <cp:revision>8</cp:revision>
  <dcterms:created xsi:type="dcterms:W3CDTF">2018-11-15T09:32:33Z</dcterms:created>
  <dcterms:modified xsi:type="dcterms:W3CDTF">2018-11-15T12:42:44Z</dcterms:modified>
</cp:coreProperties>
</file>