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60" r:id="rId3"/>
    <p:sldId id="257" r:id="rId4"/>
    <p:sldId id="259" r:id="rId5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96" autoAdjust="0"/>
    <p:restoredTop sz="81127"/>
  </p:normalViewPr>
  <p:slideViewPr>
    <p:cSldViewPr snapToGrid="0" snapToObjects="1">
      <p:cViewPr varScale="1">
        <p:scale>
          <a:sx n="53" d="100"/>
          <a:sy n="53" d="100"/>
        </p:scale>
        <p:origin x="131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6375D-49E0-7948-A53E-F2CAAD9F3494}" type="datetimeFigureOut">
              <a:rPr lang="en-GB" smtClean="0"/>
              <a:t>20/12/2018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D077C-869B-7E49-ADCB-FE4F8445B5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792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Issues are categorised on </a:t>
            </a:r>
            <a:r>
              <a:rPr lang="en-GB" dirty="0" err="1"/>
              <a:t>Github</a:t>
            </a:r>
            <a:r>
              <a:rPr lang="en-GB" dirty="0"/>
              <a:t> in terms of </a:t>
            </a:r>
            <a:r>
              <a:rPr lang="en-GB" dirty="0" err="1"/>
              <a:t>criticalilty</a:t>
            </a:r>
            <a:r>
              <a:rPr lang="en-GB" dirty="0"/>
              <a:t>; major progress in last month on fixes – currently in merging/testing phase.</a:t>
            </a:r>
          </a:p>
          <a:p>
            <a:endParaRPr lang="en-GB" dirty="0"/>
          </a:p>
          <a:p>
            <a:r>
              <a:rPr lang="en-GB" dirty="0"/>
              <a:t>UX improvements: e.g., H5P library installation. Currently admin needs to pre-install libraries manually before less privileged users can see them – working on automating this.</a:t>
            </a:r>
          </a:p>
          <a:p>
            <a:endParaRPr lang="en-GB" dirty="0"/>
          </a:p>
          <a:p>
            <a:r>
              <a:rPr lang="en-GB" dirty="0" err="1"/>
              <a:t>Knockplop</a:t>
            </a:r>
            <a:r>
              <a:rPr lang="en-GB" dirty="0"/>
              <a:t> doesn’t scale to more users well, due to peer-to-peer connectivity. Multiparty meeting instead uses a central server to aggregate many users’ connections.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42246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Possibly combine critical and production deployments: currently working out process so as not to interfere with platform usage.</a:t>
            </a:r>
          </a:p>
          <a:p>
            <a:endParaRPr lang="en-GB" dirty="0"/>
          </a:p>
          <a:p>
            <a:r>
              <a:rPr lang="en-GB" dirty="0"/>
              <a:t>Addition/integration of new tools should be pedagogically-led, with clear use cases, or, rarely, technically-led (tool “replacements” only, </a:t>
            </a:r>
            <a:r>
              <a:rPr lang="en-GB" dirty="0" err="1"/>
              <a:t>e</a:t>
            </a:r>
            <a:r>
              <a:rPr lang="en-GB" err="1"/>
              <a:t>.</a:t>
            </a:r>
            <a:r>
              <a:rPr lang="en-GB"/>
              <a:t>g., </a:t>
            </a:r>
            <a:r>
              <a:rPr lang="en-GB" dirty="0"/>
              <a:t>motivation for Multiparty Meeting to improve </a:t>
            </a:r>
            <a:r>
              <a:rPr lang="en-GB" dirty="0" err="1"/>
              <a:t>Knockplop</a:t>
            </a:r>
            <a:r>
              <a:rPr lang="en-GB" dirty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15562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524000" y="1724627"/>
            <a:ext cx="9144000" cy="1785335"/>
          </a:xfrm>
        </p:spPr>
        <p:txBody>
          <a:bodyPr anchor="b">
            <a:normAutofit/>
          </a:bodyPr>
          <a:lstStyle>
            <a:lvl1pPr algn="ctr">
              <a:defRPr sz="4400"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Raleway" charset="0"/>
                <a:ea typeface="Raleway" charset="0"/>
                <a:cs typeface="Raleway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BF80B659-A68B-4F40-98BE-74B9C23091C7}" type="datetime1">
              <a:rPr lang="hu-HU" smtClean="0"/>
              <a:t>2018. 12. 20.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370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20200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83102DC5-2C8F-4D46-A603-0732072AA083}" type="datetime1">
              <a:rPr lang="hu-HU" smtClean="0"/>
              <a:t>2018. 12. 20.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911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66499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2286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4B306-9B4D-7D43-B662-85B626A2A0AA}" type="datetime1">
              <a:rPr lang="hu-HU" smtClean="0"/>
              <a:t>2018. 12. 20.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75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25492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Clique para editar os estilos de texto mestres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5BC2F8F6-4D06-4841-A5D6-18A0A5C29551}" type="datetime1">
              <a:rPr lang="hu-HU" smtClean="0"/>
              <a:t>2018. 12. 20.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954" y="376059"/>
            <a:ext cx="1429735" cy="789375"/>
          </a:xfrm>
          <a:prstGeom prst="rect">
            <a:avLst/>
          </a:prstGeom>
        </p:spPr>
      </p:pic>
      <p:sp>
        <p:nvSpPr>
          <p:cNvPr id="8" name="Retângulo 7"/>
          <p:cNvSpPr/>
          <p:nvPr userDrawn="1"/>
        </p:nvSpPr>
        <p:spPr>
          <a:xfrm>
            <a:off x="0" y="6721475"/>
            <a:ext cx="12192001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479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charset="2"/>
        <a:buChar char="§"/>
        <a:defRPr sz="2800" b="0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24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20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wp4@lists.up2university.eu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97876" y="1265689"/>
            <a:ext cx="9144000" cy="1785335"/>
          </a:xfrm>
        </p:spPr>
        <p:txBody>
          <a:bodyPr>
            <a:normAutofit/>
          </a:bodyPr>
          <a:lstStyle/>
          <a:p>
            <a:r>
              <a:rPr lang="pt-BR" sz="5400" dirty="0">
                <a:solidFill>
                  <a:schemeClr val="accent2"/>
                </a:solidFill>
              </a:rPr>
              <a:t>WP4 </a:t>
            </a:r>
            <a:r>
              <a:rPr lang="pt-BR" sz="5400" dirty="0" err="1">
                <a:solidFill>
                  <a:schemeClr val="accent2"/>
                </a:solidFill>
              </a:rPr>
              <a:t>Webinar</a:t>
            </a:r>
            <a:r>
              <a:rPr lang="pt-BR" sz="5400" dirty="0">
                <a:solidFill>
                  <a:schemeClr val="accent2"/>
                </a:solidFill>
              </a:rPr>
              <a:t> Update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4020208"/>
            <a:ext cx="9144000" cy="1166648"/>
          </a:xfrm>
        </p:spPr>
        <p:txBody>
          <a:bodyPr>
            <a:normAutofit/>
          </a:bodyPr>
          <a:lstStyle/>
          <a:p>
            <a:pPr algn="l">
              <a:spcBef>
                <a:spcPts val="4000"/>
              </a:spcBef>
            </a:pPr>
            <a:br>
              <a:rPr lang="pt-BR" dirty="0"/>
            </a:br>
            <a:endParaRPr lang="pt-BR" dirty="0"/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3E716772-3982-AD43-89EC-6DEFBEFD14A2}"/>
              </a:ext>
            </a:extLst>
          </p:cNvPr>
          <p:cNvSpPr txBox="1">
            <a:spLocks/>
          </p:cNvSpPr>
          <p:nvPr/>
        </p:nvSpPr>
        <p:spPr>
          <a:xfrm>
            <a:off x="1524000" y="5186855"/>
            <a:ext cx="9144000" cy="969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charset="2"/>
              <a:buNone/>
              <a:defRPr sz="24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20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8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4000"/>
              </a:spcBef>
            </a:pPr>
            <a:r>
              <a:rPr lang="pt-BR" dirty="0"/>
              <a:t>Up2U Update</a:t>
            </a:r>
          </a:p>
        </p:txBody>
      </p:sp>
    </p:spTree>
    <p:extLst>
      <p:ext uri="{BB962C8B-B14F-4D97-AF65-F5344CB8AC3E}">
        <p14:creationId xmlns:p14="http://schemas.microsoft.com/office/powerpoint/2010/main" val="1706401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E94165-D703-904F-87F0-0B87355201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Platform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1B2110-4FF0-5749-A652-96B2D697FB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Active development/</a:t>
            </a:r>
            <a:r>
              <a:rPr lang="en-US" dirty="0" err="1"/>
              <a:t>bugfixing</a:t>
            </a:r>
            <a:endParaRPr lang="en-US" dirty="0"/>
          </a:p>
          <a:p>
            <a:pPr lvl="1"/>
            <a:r>
              <a:rPr lang="en-US" dirty="0"/>
              <a:t>Critical issues for pilots</a:t>
            </a:r>
          </a:p>
          <a:p>
            <a:pPr lvl="1"/>
            <a:r>
              <a:rPr lang="en-US" dirty="0"/>
              <a:t>Feedback for MVP#2</a:t>
            </a:r>
          </a:p>
          <a:p>
            <a:pPr lvl="1"/>
            <a:r>
              <a:rPr lang="en-US" dirty="0"/>
              <a:t>User experience improvements</a:t>
            </a:r>
          </a:p>
          <a:p>
            <a:r>
              <a:rPr lang="en-US" dirty="0"/>
              <a:t>New tool: Multiparty Meeting</a:t>
            </a:r>
          </a:p>
          <a:p>
            <a:pPr lvl="1"/>
            <a:r>
              <a:rPr lang="en-US" dirty="0"/>
              <a:t>Possible replacement for </a:t>
            </a:r>
            <a:r>
              <a:rPr lang="en-US" dirty="0" err="1"/>
              <a:t>Knockplop</a:t>
            </a:r>
            <a:endParaRPr lang="en-US" dirty="0"/>
          </a:p>
          <a:p>
            <a:pPr lvl="1"/>
            <a:r>
              <a:rPr lang="en-US" dirty="0"/>
              <a:t>Designed to handle more users</a:t>
            </a:r>
          </a:p>
          <a:p>
            <a:pPr lvl="1"/>
            <a:r>
              <a:rPr lang="en-US" dirty="0"/>
              <a:t>Test instance deployed, integration testing soon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FE9D3C-5026-CC46-86D4-06A7D6BE7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07CC1B-4CAC-5443-8BA0-0EE7B072D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2394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en-GB" dirty="0"/>
              <a:t>Deploy critical fixes ASAP</a:t>
            </a:r>
          </a:p>
          <a:p>
            <a:pPr>
              <a:buBlip>
                <a:blip r:embed="rId3"/>
              </a:buBlip>
            </a:pPr>
            <a:r>
              <a:rPr lang="en-GB" dirty="0"/>
              <a:t>Deploy updated production version ideally this year</a:t>
            </a:r>
          </a:p>
          <a:p>
            <a:pPr lvl="1"/>
            <a:r>
              <a:rPr lang="en-GB" dirty="0"/>
              <a:t>i.e., also ASAP</a:t>
            </a:r>
          </a:p>
          <a:p>
            <a:r>
              <a:rPr lang="en-GB" dirty="0"/>
              <a:t>Formalise structure/process for new tools</a:t>
            </a:r>
          </a:p>
          <a:p>
            <a:pPr marL="0" indent="0">
              <a:buNone/>
            </a:pPr>
            <a:endParaRPr lang="en-GB" dirty="0"/>
          </a:p>
          <a:p>
            <a:pPr>
              <a:buBlip>
                <a:blip r:embed="rId3"/>
              </a:buBlip>
            </a:pPr>
            <a:endParaRPr lang="en-GB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1543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ép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0857" y="0"/>
            <a:ext cx="7950285" cy="6750099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B267B5D3-3F9F-EF4A-AFAB-B083AF2BF7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/>
                </a:solidFill>
              </a:rPr>
              <a:t>THANK YOU FOR YOUR ATTENTION!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9AD524CA-499D-2149-8502-D040D467C1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700588"/>
            <a:ext cx="9144000" cy="1655762"/>
          </a:xfrm>
        </p:spPr>
        <p:txBody>
          <a:bodyPr/>
          <a:lstStyle/>
          <a:p>
            <a:r>
              <a:rPr lang="en-GB" b="1" u="sng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wp4@lists.up2university.eu</a:t>
            </a:r>
            <a:endParaRPr lang="hu-HU" b="1" u="sng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hu-HU" b="1" u="sng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hu-HU" b="1" u="sng" dirty="0">
                <a:solidFill>
                  <a:srgbClr val="FFC000"/>
                </a:solidFill>
              </a:rPr>
              <a:t>#up2universe</a:t>
            </a:r>
            <a:endParaRPr lang="en-GB" b="1" u="sng" dirty="0">
              <a:solidFill>
                <a:srgbClr val="FFC00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D9F36E-E397-C344-9901-94F6F4945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FA4A5E-BEAA-2544-AEB8-0BB841349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2952618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p2u_template" id="{0C68E257-0723-4718-A557-3F2EE7F63187}" vid="{E3D0A6D1-21CA-447E-8233-3024701B51A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do Office</Template>
  <TotalTime>135</TotalTime>
  <Words>247</Words>
  <Application>Microsoft Macintosh PowerPoint</Application>
  <PresentationFormat>Widescreen</PresentationFormat>
  <Paragraphs>38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Raleway</vt:lpstr>
      <vt:lpstr>Raleway Light</vt:lpstr>
      <vt:lpstr>Wingdings</vt:lpstr>
      <vt:lpstr>Tema do Office</vt:lpstr>
      <vt:lpstr>WP4 Webinar Update</vt:lpstr>
      <vt:lpstr>Platform status</vt:lpstr>
      <vt:lpstr>Next steps</vt:lpstr>
      <vt:lpstr>THANK YOU FOR YOUR ATTENTION!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WP2 Webinar Update</dc:title>
  <dc:creator>Casper Dreef</dc:creator>
  <cp:lastModifiedBy> </cp:lastModifiedBy>
  <cp:revision>10</cp:revision>
  <dcterms:created xsi:type="dcterms:W3CDTF">2018-11-15T09:32:33Z</dcterms:created>
  <dcterms:modified xsi:type="dcterms:W3CDTF">2018-12-20T11:24:00Z</dcterms:modified>
</cp:coreProperties>
</file>