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370"/>
    <p:restoredTop sz="50000"/>
  </p:normalViewPr>
  <p:slideViewPr>
    <p:cSldViewPr snapToGrid="0" snapToObjects="1">
      <p:cViewPr varScale="1">
        <p:scale>
          <a:sx n="123" d="100"/>
          <a:sy n="123" d="100"/>
        </p:scale>
        <p:origin x="200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20/12/2018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de texto mestres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‹N›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20/12/18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‹N›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20/12/18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‹N›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20/12/18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‹N›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20/12/18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‹N›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WP6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Update Dec. 18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3D41-3B10-534A-9A88-69A7D9BD01C0}" type="datetime1">
              <a:rPr lang="pt-PT" smtClean="0"/>
              <a:t>20/12/18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err="1"/>
              <a:t>Webinar</a:t>
            </a:r>
            <a:r>
              <a:rPr lang="pt-BR" dirty="0"/>
              <a:t> – Gabriella Paolini GARR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3691C6-6E6C-CE44-A28D-F633C1EA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GDPR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2CB2DD-C1D9-F548-AE91-9D3FAE2BBE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Towards the final step</a:t>
            </a:r>
          </a:p>
          <a:p>
            <a:r>
              <a:rPr lang="en-US" dirty="0"/>
              <a:t>Signature of the </a:t>
            </a:r>
            <a:r>
              <a:rPr lang="it-IT" dirty="0"/>
              <a:t>Joint </a:t>
            </a:r>
            <a:r>
              <a:rPr lang="it-IT" dirty="0" err="1"/>
              <a:t>Controllers</a:t>
            </a:r>
            <a:r>
              <a:rPr lang="it-IT" dirty="0"/>
              <a:t> </a:t>
            </a:r>
            <a:r>
              <a:rPr lang="it-IT" dirty="0" err="1"/>
              <a:t>Agreements</a:t>
            </a:r>
            <a:r>
              <a:rPr lang="it-IT" dirty="0"/>
              <a:t> from </a:t>
            </a:r>
            <a:r>
              <a:rPr lang="en-US" dirty="0"/>
              <a:t>each</a:t>
            </a:r>
            <a:r>
              <a:rPr lang="it-IT" dirty="0"/>
              <a:t> partner</a:t>
            </a:r>
          </a:p>
          <a:p>
            <a:endParaRPr lang="en-US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DAAEC1-667B-574A-BA88-8AE4385C4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7860D-9A00-214A-9698-1763DF796D95}" type="datetime1">
              <a:rPr lang="pt-PT" smtClean="0"/>
              <a:t>20/12/18</a:t>
            </a:fld>
            <a:endParaRPr lang="pt-BR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758F11A-0008-1A4F-9988-D24BD6824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4E4B15-F37A-8545-AE2E-D26A6570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7220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DA571B-FFD1-F64B-977B-102217B4B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Users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1C5733B-CF29-534D-813F-718889F52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collaboration with WP2: a useful and attractive version of WP6 guidelines</a:t>
            </a:r>
          </a:p>
          <a:p>
            <a:pPr lvl="1"/>
            <a:r>
              <a:rPr lang="en-US" dirty="0"/>
              <a:t>Annexes in D6.2  </a:t>
            </a:r>
          </a:p>
          <a:p>
            <a:r>
              <a:rPr lang="en-US" dirty="0"/>
              <a:t>Presentation to the Mozambique NREN </a:t>
            </a:r>
          </a:p>
          <a:p>
            <a:endParaRPr lang="en-US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ED884DF-2E8A-D14E-ACE6-10E1DE258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7860D-9A00-214A-9698-1763DF796D95}" type="datetime1">
              <a:rPr lang="pt-PT" smtClean="0"/>
              <a:t>20/12/18</a:t>
            </a:fld>
            <a:endParaRPr lang="pt-BR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1FA2EA-CA91-5546-A513-22A2997C9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81AF093-17E2-4946-907B-3315959CC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78088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115</TotalTime>
  <Words>54</Words>
  <Application>Microsoft Macintosh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Raleway</vt:lpstr>
      <vt:lpstr>Raleway Light</vt:lpstr>
      <vt:lpstr>Tema do Office</vt:lpstr>
      <vt:lpstr>WP6</vt:lpstr>
      <vt:lpstr>GDPR</vt:lpstr>
      <vt:lpstr>Guidelines for Users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WP6</dc:title>
  <dc:creator>Gabriella Paolini</dc:creator>
  <cp:lastModifiedBy>Gabriella Paolini</cp:lastModifiedBy>
  <cp:revision>3</cp:revision>
  <dcterms:created xsi:type="dcterms:W3CDTF">2018-12-20T11:40:00Z</dcterms:created>
  <dcterms:modified xsi:type="dcterms:W3CDTF">2018-12-20T13:35:42Z</dcterms:modified>
</cp:coreProperties>
</file>