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306" r:id="rId3"/>
    <p:sldId id="307" r:id="rId4"/>
    <p:sldId id="308" r:id="rId5"/>
    <p:sldId id="259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75" autoAdjust="0"/>
    <p:restoredTop sz="81098" autoAdjust="0"/>
  </p:normalViewPr>
  <p:slideViewPr>
    <p:cSldViewPr snapToGrid="0" snapToObjects="1">
      <p:cViewPr varScale="1">
        <p:scale>
          <a:sx n="102" d="100"/>
          <a:sy n="102" d="100"/>
        </p:scale>
        <p:origin x="200" y="4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2018. 11. 15.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2018. 11. 15.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612978"/>
          </a:xfrm>
        </p:spPr>
        <p:txBody>
          <a:bodyPr>
            <a:norm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Up2U Webinar #1 </a:t>
            </a:r>
            <a:br>
              <a:rPr lang="en-GB" sz="5400" dirty="0"/>
            </a:br>
            <a:endParaRPr lang="pt-BR" sz="540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2592917"/>
            <a:ext cx="9144000" cy="3344649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r>
              <a:rPr lang="en-GB" b="1" dirty="0"/>
              <a:t>WP1:							Date: 15/11/2018</a:t>
            </a:r>
          </a:p>
          <a:p>
            <a:pPr marL="342900" indent="-342900" algn="l">
              <a:spcBef>
                <a:spcPts val="4000"/>
              </a:spcBef>
              <a:buFont typeface="Arial"/>
              <a:buChar char="•"/>
            </a:pPr>
            <a:r>
              <a:rPr lang="en-GB" i="1" dirty="0"/>
              <a:t>Deliverables</a:t>
            </a:r>
          </a:p>
          <a:p>
            <a:pPr marL="342900" indent="-342900" algn="l">
              <a:spcBef>
                <a:spcPts val="4000"/>
              </a:spcBef>
              <a:buFont typeface="Arial"/>
              <a:buChar char="•"/>
            </a:pPr>
            <a:r>
              <a:rPr lang="en-GB" i="1" dirty="0"/>
              <a:t>GA Update</a:t>
            </a:r>
          </a:p>
          <a:p>
            <a:pPr marL="342900" indent="-342900" algn="l">
              <a:spcBef>
                <a:spcPts val="4000"/>
              </a:spcBef>
              <a:buFont typeface="Arial"/>
              <a:buChar char="•"/>
            </a:pPr>
            <a:r>
              <a:rPr lang="en-GB" i="1" dirty="0"/>
              <a:t>Task Forces</a:t>
            </a:r>
          </a:p>
          <a:p>
            <a:pPr algn="l">
              <a:spcBef>
                <a:spcPts val="4000"/>
              </a:spcBef>
            </a:pPr>
            <a:endParaRPr lang="en-GB" dirty="0"/>
          </a:p>
          <a:p>
            <a:pPr algn="l">
              <a:spcBef>
                <a:spcPts val="4000"/>
              </a:spcBef>
            </a:pP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9D5D155-826D-5F44-9B8A-3570CEE10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66499" cy="1325563"/>
          </a:xfrm>
        </p:spPr>
        <p:txBody>
          <a:bodyPr>
            <a:normAutofit/>
          </a:bodyPr>
          <a:lstStyle/>
          <a:p>
            <a:r>
              <a:rPr lang="en-US" sz="4000" dirty="0"/>
              <a:t>UP2U Deliverable status</a:t>
            </a:r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ECA13C-C5C9-5E42-A555-AF2ED651D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B6AFDB-8AB0-D341-9196-4609CF26A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pic>
        <p:nvPicPr>
          <p:cNvPr id="7" name="Picture 6" descr="UP2U_Deliverable status 14-11-18 Sheet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5124"/>
            <a:ext cx="12848167" cy="969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18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UP2U GA 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7ACDA65-72EB-6A40-B829-ED2E25BF98A5}"/>
              </a:ext>
            </a:extLst>
          </p:cNvPr>
          <p:cNvSpPr txBox="1">
            <a:spLocks/>
          </p:cNvSpPr>
          <p:nvPr/>
        </p:nvSpPr>
        <p:spPr>
          <a:xfrm>
            <a:off x="520567" y="16906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Tx/>
              <a:buBlip>
                <a:blip r:embed="rId2"/>
              </a:buBlip>
              <a:defRPr sz="2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20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Deliverables</a:t>
            </a:r>
          </a:p>
          <a:p>
            <a:r>
              <a:rPr lang="en-GB" sz="1400" dirty="0"/>
              <a:t>Process of peer reviewing:</a:t>
            </a:r>
            <a:endParaRPr lang="da-DK" sz="1400" dirty="0"/>
          </a:p>
          <a:p>
            <a:endParaRPr lang="en-GB" sz="15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4F39D82-13AE-1D48-8F64-4EEE5BBBB8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361923"/>
              </p:ext>
            </p:extLst>
          </p:nvPr>
        </p:nvGraphicFramePr>
        <p:xfrm>
          <a:off x="1490598" y="2836936"/>
          <a:ext cx="7861477" cy="2599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0849">
                  <a:extLst>
                    <a:ext uri="{9D8B030D-6E8A-4147-A177-3AD203B41FA5}">
                      <a16:colId xmlns:a16="http://schemas.microsoft.com/office/drawing/2014/main" val="2545238301"/>
                    </a:ext>
                  </a:extLst>
                </a:gridCol>
                <a:gridCol w="1143700">
                  <a:extLst>
                    <a:ext uri="{9D8B030D-6E8A-4147-A177-3AD203B41FA5}">
                      <a16:colId xmlns:a16="http://schemas.microsoft.com/office/drawing/2014/main" val="15069319"/>
                    </a:ext>
                  </a:extLst>
                </a:gridCol>
                <a:gridCol w="1189621">
                  <a:extLst>
                    <a:ext uri="{9D8B030D-6E8A-4147-A177-3AD203B41FA5}">
                      <a16:colId xmlns:a16="http://schemas.microsoft.com/office/drawing/2014/main" val="1269688159"/>
                    </a:ext>
                  </a:extLst>
                </a:gridCol>
                <a:gridCol w="1426298">
                  <a:extLst>
                    <a:ext uri="{9D8B030D-6E8A-4147-A177-3AD203B41FA5}">
                      <a16:colId xmlns:a16="http://schemas.microsoft.com/office/drawing/2014/main" val="3212792077"/>
                    </a:ext>
                  </a:extLst>
                </a:gridCol>
                <a:gridCol w="361077">
                  <a:extLst>
                    <a:ext uri="{9D8B030D-6E8A-4147-A177-3AD203B41FA5}">
                      <a16:colId xmlns:a16="http://schemas.microsoft.com/office/drawing/2014/main" val="1896980430"/>
                    </a:ext>
                  </a:extLst>
                </a:gridCol>
                <a:gridCol w="998851">
                  <a:extLst>
                    <a:ext uri="{9D8B030D-6E8A-4147-A177-3AD203B41FA5}">
                      <a16:colId xmlns:a16="http://schemas.microsoft.com/office/drawing/2014/main" val="788242037"/>
                    </a:ext>
                  </a:extLst>
                </a:gridCol>
                <a:gridCol w="1174723">
                  <a:extLst>
                    <a:ext uri="{9D8B030D-6E8A-4147-A177-3AD203B41FA5}">
                      <a16:colId xmlns:a16="http://schemas.microsoft.com/office/drawing/2014/main" val="2430075456"/>
                    </a:ext>
                  </a:extLst>
                </a:gridCol>
                <a:gridCol w="676358">
                  <a:extLst>
                    <a:ext uri="{9D8B030D-6E8A-4147-A177-3AD203B41FA5}">
                      <a16:colId xmlns:a16="http://schemas.microsoft.com/office/drawing/2014/main" val="2441018639"/>
                    </a:ext>
                  </a:extLst>
                </a:gridCol>
              </a:tblGrid>
              <a:tr h="163298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Deliverable #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File name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Date received by peer reviewer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Include recommendations by peer-reviewer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Date received by Technical Authors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From TA-Up2U Internal status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Uploaded to the EC portal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2138189"/>
                  </a:ext>
                </a:extLst>
              </a:tr>
              <a:tr h="96637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DX.X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a-DK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Report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07/10/2018 (WPX)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</a:rPr>
                        <a:t>12/10/18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17/10/18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30/10/18 Review TA Comments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08/11/18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0502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394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UP2U Task Forces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567" y="1690688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sz="1400" b="1" dirty="0"/>
              <a:t>Taskforce decided on the GA</a:t>
            </a:r>
          </a:p>
          <a:p>
            <a:pPr lvl="0"/>
            <a:r>
              <a:rPr lang="en-GB" sz="1400" dirty="0"/>
              <a:t>Uniformed Content &amp; Pilot Activities. Led by: Antonio Castro (ISEP). </a:t>
            </a:r>
            <a:endParaRPr lang="da-DK" sz="1400" dirty="0"/>
          </a:p>
          <a:p>
            <a:pPr lvl="0"/>
            <a:r>
              <a:rPr lang="en-GB" sz="1400" dirty="0"/>
              <a:t>Platform Improvement. Led by: Vicente </a:t>
            </a:r>
            <a:r>
              <a:rPr lang="en-GB" sz="1400" dirty="0" err="1"/>
              <a:t>Goyanes</a:t>
            </a:r>
            <a:r>
              <a:rPr lang="en-GB" sz="1400" dirty="0"/>
              <a:t> (TELTEK).</a:t>
            </a:r>
            <a:endParaRPr lang="da-DK" sz="1400" dirty="0"/>
          </a:p>
          <a:p>
            <a:pPr lvl="0"/>
            <a:r>
              <a:rPr lang="en-GB" sz="1400" dirty="0"/>
              <a:t>Engaging Community. Led by: Eli </a:t>
            </a:r>
            <a:r>
              <a:rPr lang="en-GB" sz="1400" dirty="0" err="1"/>
              <a:t>Shmueli</a:t>
            </a:r>
            <a:r>
              <a:rPr lang="en-GB" sz="1400" dirty="0"/>
              <a:t> (IUCC)</a:t>
            </a:r>
            <a:endParaRPr lang="da-DK" sz="1400" dirty="0"/>
          </a:p>
          <a:p>
            <a:pPr lvl="0"/>
            <a:r>
              <a:rPr lang="en-GB" sz="1400" dirty="0"/>
              <a:t>GDPR. Led by: Ana Alves (GÉANT), Michal </a:t>
            </a:r>
            <a:r>
              <a:rPr lang="en-GB" sz="1400" dirty="0" err="1"/>
              <a:t>Zimniewicz</a:t>
            </a:r>
            <a:r>
              <a:rPr lang="en-GB" sz="1400" dirty="0"/>
              <a:t> (PSNC), Giorgio Valente (GARR), </a:t>
            </a:r>
            <a:r>
              <a:rPr lang="en-GB" sz="1400" dirty="0" err="1"/>
              <a:t>Philpp</a:t>
            </a:r>
            <a:r>
              <a:rPr lang="en-GB" sz="1400" dirty="0"/>
              <a:t> </a:t>
            </a:r>
            <a:r>
              <a:rPr lang="en-GB" sz="1400" dirty="0" err="1"/>
              <a:t>Wieder</a:t>
            </a:r>
            <a:r>
              <a:rPr lang="en-GB" sz="1400" dirty="0"/>
              <a:t> (GWDG).</a:t>
            </a:r>
            <a:endParaRPr lang="da-DK" sz="1400" dirty="0"/>
          </a:p>
          <a:p>
            <a:endParaRPr lang="en-GB" sz="1400" dirty="0"/>
          </a:p>
          <a:p>
            <a:endParaRPr lang="en-GB" sz="1400" dirty="0"/>
          </a:p>
          <a:p>
            <a:pPr marL="457200" lvl="1" indent="0">
              <a:buNone/>
            </a:pPr>
            <a:r>
              <a:rPr lang="en-GB" sz="1400" b="1" dirty="0"/>
              <a:t>Timeline for Task Forces:</a:t>
            </a:r>
            <a:endParaRPr lang="da-DK" sz="1400" b="1" dirty="0"/>
          </a:p>
          <a:p>
            <a:r>
              <a:rPr lang="en-GB" sz="1400" dirty="0"/>
              <a:t>9 November: Task Force leaders to define the scope and goals of the Task Force. </a:t>
            </a:r>
            <a:endParaRPr lang="da-DK" sz="1400" dirty="0"/>
          </a:p>
          <a:p>
            <a:pPr lvl="0"/>
            <a:r>
              <a:rPr lang="en-GB" sz="1400" dirty="0"/>
              <a:t>Skills.9 November: Task Force leaders to identify skills needed to reach the goals of the Task Force.</a:t>
            </a:r>
            <a:endParaRPr lang="da-DK" sz="1400" dirty="0"/>
          </a:p>
          <a:p>
            <a:pPr lvl="0"/>
            <a:r>
              <a:rPr lang="en-GB" sz="1400" dirty="0"/>
              <a:t>People.30 November: Task Force leaders + Consortium to identify members of the Task Forces (4 – 5 per TF).</a:t>
            </a:r>
            <a:endParaRPr lang="en-GB" sz="1400" b="1" dirty="0"/>
          </a:p>
          <a:p>
            <a:pPr lvl="0"/>
            <a:endParaRPr lang="en-GB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5296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347</TotalTime>
  <Words>237</Words>
  <Application>Microsoft Macintosh PowerPoint</Application>
  <PresentationFormat>Widescreen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Raleway</vt:lpstr>
      <vt:lpstr>Raleway Light</vt:lpstr>
      <vt:lpstr>Times New Roman</vt:lpstr>
      <vt:lpstr>Wingdings</vt:lpstr>
      <vt:lpstr>Tema do Office</vt:lpstr>
      <vt:lpstr>Up2U Webinar #1  </vt:lpstr>
      <vt:lpstr>UP2U Deliverable status</vt:lpstr>
      <vt:lpstr>UP2U GA Update</vt:lpstr>
      <vt:lpstr>UP2U Task Forces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Status</dc:title>
  <dc:creator>Casper Dreef</dc:creator>
  <cp:lastModifiedBy>Casper Dreef</cp:lastModifiedBy>
  <cp:revision>25</cp:revision>
  <dcterms:created xsi:type="dcterms:W3CDTF">2018-09-12T07:02:45Z</dcterms:created>
  <dcterms:modified xsi:type="dcterms:W3CDTF">2018-11-15T11:59:47Z</dcterms:modified>
</cp:coreProperties>
</file>