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86" r:id="rId3"/>
    <p:sldId id="382" r:id="rId4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53" autoAdjust="0"/>
    <p:restoredTop sz="74645" autoAdjust="0"/>
  </p:normalViewPr>
  <p:slideViewPr>
    <p:cSldViewPr snapToGrid="0" snapToObjects="1">
      <p:cViewPr varScale="1">
        <p:scale>
          <a:sx n="49" d="100"/>
          <a:sy n="49" d="100"/>
        </p:scale>
        <p:origin x="1464" y="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19/12/2018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de texto mestres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19/12/2018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19/12/2018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19/12/2018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/>
              <a:t>Up2U</a:t>
            </a:r>
            <a:r>
              <a:rPr lang="en-GB" sz="4400" b="1" baseline="30000" dirty="0"/>
              <a:t> </a:t>
            </a:r>
            <a:r>
              <a:rPr lang="en-GB" sz="4400" b="1" dirty="0"/>
              <a:t> </a:t>
            </a:r>
            <a:br>
              <a:rPr lang="en-GB" sz="4400" b="1" dirty="0"/>
            </a:br>
            <a:r>
              <a:rPr lang="en-US" sz="4400" b="1" dirty="0"/>
              <a:t>monthly webinar</a:t>
            </a:r>
            <a:br>
              <a:rPr lang="en-GB" sz="4400" b="1" dirty="0"/>
            </a:br>
            <a:r>
              <a:rPr lang="en-GB" sz="4400" b="1" dirty="0"/>
              <a:t>SMC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Mary Grammatikou</a:t>
            </a:r>
          </a:p>
          <a:p>
            <a:r>
              <a:rPr lang="en-GB" dirty="0"/>
              <a:t>NTUA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19/12/2018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19/12/2018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3186" y="1534390"/>
            <a:ext cx="92074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A meeting with SMC members took place in November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SMC members decided to add new external  members in the Committee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Some proposals have already arrived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3200" dirty="0"/>
              <a:t>this will close in January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Discussions on how the national SMCs will be contacted for supporting the pilots </a:t>
            </a:r>
          </a:p>
          <a:p>
            <a:pPr lvl="1"/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SMC Status</a:t>
            </a:r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19/12/2018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Suggestions will be given to pilot countries for Module 2 preparation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User scenarios to be approved for Module 2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Proposed videos to be discussed for the training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How MOOCs could </a:t>
            </a:r>
            <a:r>
              <a:rPr lang="en-US" sz="3200"/>
              <a:t>support Up2U training  </a:t>
            </a: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11315</TotalTime>
  <Words>91</Words>
  <Application>Microsoft Office PowerPoint</Application>
  <PresentationFormat>Widescreen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Raleway</vt:lpstr>
      <vt:lpstr>Raleway Light</vt:lpstr>
      <vt:lpstr>Tema do Office</vt:lpstr>
      <vt:lpstr>Up2U   monthly webinar SMC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Mary Grammatikou</cp:lastModifiedBy>
  <cp:revision>128</cp:revision>
  <cp:lastPrinted>2017-11-01T09:06:49Z</cp:lastPrinted>
  <dcterms:created xsi:type="dcterms:W3CDTF">2017-02-14T14:29:43Z</dcterms:created>
  <dcterms:modified xsi:type="dcterms:W3CDTF">2018-12-19T15:49:35Z</dcterms:modified>
</cp:coreProperties>
</file>