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0"/>
  </p:notesMasterIdLst>
  <p:sldIdLst>
    <p:sldId id="279" r:id="rId6"/>
    <p:sldId id="283" r:id="rId7"/>
    <p:sldId id="285" r:id="rId8"/>
    <p:sldId id="286" r:id="rId9"/>
    <p:sldId id="287" r:id="rId10"/>
    <p:sldId id="288" r:id="rId11"/>
    <p:sldId id="290" r:id="rId12"/>
    <p:sldId id="289" r:id="rId13"/>
    <p:sldId id="294" r:id="rId14"/>
    <p:sldId id="293" r:id="rId15"/>
    <p:sldId id="291" r:id="rId16"/>
    <p:sldId id="292" r:id="rId17"/>
    <p:sldId id="280" r:id="rId18"/>
    <p:sldId id="281" r:id="rId19"/>
  </p:sldIdLst>
  <p:sldSz cx="9144000" cy="5143500" type="screen16x9"/>
  <p:notesSz cx="6858000" cy="9144000"/>
  <p:defaultTextStyle>
    <a:defPPr>
      <a:defRPr lang="en-US"/>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E51"/>
    <a:srgbClr val="1C4161"/>
    <a:srgbClr val="004361"/>
    <a:srgbClr val="ED1556"/>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150" d="100"/>
          <a:sy n="150" d="100"/>
        </p:scale>
        <p:origin x="-80" y="120"/>
      </p:cViewPr>
      <p:guideLst>
        <p:guide orient="horz" pos="162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diagrams/_rels/data2.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5" Type="http://schemas.openxmlformats.org/officeDocument/2006/relationships/image" Target="../media/image12.jp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jpg"/><Relationship Id="rId1" Type="http://schemas.openxmlformats.org/officeDocument/2006/relationships/image" Target="../media/image8.JPG"/><Relationship Id="rId2" Type="http://schemas.openxmlformats.org/officeDocument/2006/relationships/image" Target="../media/image9.jpg"/></Relationships>
</file>

<file path=ppt/diagrams/_rels/data7.xml.rels><?xml version="1.0" encoding="UTF-8" standalone="yes"?>
<Relationships xmlns="http://schemas.openxmlformats.org/package/2006/relationships"><Relationship Id="rId1" Type="http://schemas.openxmlformats.org/officeDocument/2006/relationships/image" Target="../media/image17.jpg"/><Relationship Id="rId2" Type="http://schemas.openxmlformats.org/officeDocument/2006/relationships/image" Target="../media/image11.jpg"/></Relationships>
</file>

<file path=ppt/diagrams/_rels/drawing2.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5" Type="http://schemas.openxmlformats.org/officeDocument/2006/relationships/image" Target="../media/image12.jp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jpg"/><Relationship Id="rId1" Type="http://schemas.openxmlformats.org/officeDocument/2006/relationships/image" Target="../media/image8.JPG"/><Relationship Id="rId2" Type="http://schemas.openxmlformats.org/officeDocument/2006/relationships/image" Target="../media/image9.jpg"/></Relationships>
</file>

<file path=ppt/diagrams/_rels/drawing7.xml.rels><?xml version="1.0" encoding="UTF-8" standalone="yes"?>
<Relationships xmlns="http://schemas.openxmlformats.org/package/2006/relationships"><Relationship Id="rId1" Type="http://schemas.openxmlformats.org/officeDocument/2006/relationships/image" Target="../media/image17.jpg"/><Relationship Id="rId2" Type="http://schemas.openxmlformats.org/officeDocument/2006/relationships/image" Target="../media/image11.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C47A38-2B66-7F40-BD84-8BA127F85B4A}"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lang="en-GB"/>
        </a:p>
      </dgm:t>
    </dgm:pt>
    <dgm:pt modelId="{C6FAD1E4-6F2E-754E-AB81-0FBD52434730}">
      <dgm:prSet phldrT="[Text]"/>
      <dgm:spPr/>
      <dgm:t>
        <a:bodyPr/>
        <a:lstStyle/>
        <a:p>
          <a:r>
            <a:rPr lang="en-GB" dirty="0" smtClean="0"/>
            <a:t>eduGAIN</a:t>
          </a:r>
          <a:endParaRPr lang="en-GB" dirty="0"/>
        </a:p>
      </dgm:t>
    </dgm:pt>
    <dgm:pt modelId="{C4B5D748-9E50-2D4C-8FC5-30FBBCCD4493}" type="parTrans" cxnId="{A0796040-1766-BA4E-9004-DF48C329B6FC}">
      <dgm:prSet/>
      <dgm:spPr/>
      <dgm:t>
        <a:bodyPr/>
        <a:lstStyle/>
        <a:p>
          <a:endParaRPr lang="en-GB"/>
        </a:p>
      </dgm:t>
    </dgm:pt>
    <dgm:pt modelId="{7596A44B-52D3-BE49-A0E2-0FDB80EFB3D5}" type="sibTrans" cxnId="{A0796040-1766-BA4E-9004-DF48C329B6FC}">
      <dgm:prSet/>
      <dgm:spPr/>
      <dgm:t>
        <a:bodyPr/>
        <a:lstStyle/>
        <a:p>
          <a:endParaRPr lang="en-GB"/>
        </a:p>
      </dgm:t>
    </dgm:pt>
    <dgm:pt modelId="{8CED42FD-87E9-D148-B8EE-E7DC6D20B11B}">
      <dgm:prSet phldrT="[Text]"/>
      <dgm:spPr/>
      <dgm:t>
        <a:bodyPr/>
        <a:lstStyle/>
        <a:p>
          <a:r>
            <a:rPr lang="en-GB" dirty="0" smtClean="0"/>
            <a:t>Federation as a Service</a:t>
          </a:r>
          <a:endParaRPr lang="en-GB" dirty="0"/>
        </a:p>
      </dgm:t>
    </dgm:pt>
    <dgm:pt modelId="{398865C1-93B9-8141-98DA-BD08F91CE505}" type="parTrans" cxnId="{31DEB778-D271-424D-9F53-D9E2191670C5}">
      <dgm:prSet/>
      <dgm:spPr/>
      <dgm:t>
        <a:bodyPr/>
        <a:lstStyle/>
        <a:p>
          <a:endParaRPr lang="en-GB"/>
        </a:p>
      </dgm:t>
    </dgm:pt>
    <dgm:pt modelId="{3E732220-C4DA-6745-9932-9F09B2CA08DE}" type="sibTrans" cxnId="{31DEB778-D271-424D-9F53-D9E2191670C5}">
      <dgm:prSet/>
      <dgm:spPr/>
      <dgm:t>
        <a:bodyPr/>
        <a:lstStyle/>
        <a:p>
          <a:endParaRPr lang="en-GB"/>
        </a:p>
      </dgm:t>
    </dgm:pt>
    <dgm:pt modelId="{0659CC62-A800-8349-BAC0-480A10B9908F}">
      <dgm:prSet phldrT="[Text]"/>
      <dgm:spPr/>
      <dgm:t>
        <a:bodyPr/>
        <a:lstStyle/>
        <a:p>
          <a:r>
            <a:rPr lang="en-GB" dirty="0" smtClean="0"/>
            <a:t>Enabling Users</a:t>
          </a:r>
          <a:endParaRPr lang="en-GB" dirty="0"/>
        </a:p>
      </dgm:t>
    </dgm:pt>
    <dgm:pt modelId="{F6C6C8F9-7034-074C-A61C-7A5AC4A2D1C7}" type="parTrans" cxnId="{F98B2FC1-E53E-3649-8A5D-6192CC4BCC27}">
      <dgm:prSet/>
      <dgm:spPr/>
      <dgm:t>
        <a:bodyPr/>
        <a:lstStyle/>
        <a:p>
          <a:endParaRPr lang="en-GB"/>
        </a:p>
      </dgm:t>
    </dgm:pt>
    <dgm:pt modelId="{750FD7EE-2ED6-B449-AA13-1D765CB397E9}" type="sibTrans" cxnId="{F98B2FC1-E53E-3649-8A5D-6192CC4BCC27}">
      <dgm:prSet/>
      <dgm:spPr/>
      <dgm:t>
        <a:bodyPr/>
        <a:lstStyle/>
        <a:p>
          <a:endParaRPr lang="en-GB"/>
        </a:p>
      </dgm:t>
    </dgm:pt>
    <dgm:pt modelId="{F6123A51-C310-CE42-B060-6C3B06FE4157}">
      <dgm:prSet phldrT="[Text]"/>
      <dgm:spPr>
        <a:solidFill>
          <a:srgbClr val="2E75B6"/>
        </a:solidFill>
      </dgm:spPr>
      <dgm:t>
        <a:bodyPr/>
        <a:lstStyle/>
        <a:p>
          <a:r>
            <a:rPr lang="en-GB" dirty="0" smtClean="0"/>
            <a:t>Federation as a Service</a:t>
          </a:r>
          <a:endParaRPr lang="en-GB" dirty="0"/>
        </a:p>
      </dgm:t>
    </dgm:pt>
    <dgm:pt modelId="{CC4721C9-C912-A748-BD03-472C187A7C0D}" type="parTrans" cxnId="{0BE84ADA-504E-2844-AD20-465AA6492324}">
      <dgm:prSet/>
      <dgm:spPr/>
      <dgm:t>
        <a:bodyPr/>
        <a:lstStyle/>
        <a:p>
          <a:endParaRPr lang="en-GB"/>
        </a:p>
      </dgm:t>
    </dgm:pt>
    <dgm:pt modelId="{1199EBB9-39E9-BD44-8B41-138548C1746A}" type="sibTrans" cxnId="{0BE84ADA-504E-2844-AD20-465AA6492324}">
      <dgm:prSet/>
      <dgm:spPr/>
      <dgm:t>
        <a:bodyPr/>
        <a:lstStyle/>
        <a:p>
          <a:endParaRPr lang="en-GB"/>
        </a:p>
      </dgm:t>
    </dgm:pt>
    <dgm:pt modelId="{7CCE7B4D-6FAD-0847-8D20-922111C1834D}">
      <dgm:prSet phldrT="[Text]"/>
      <dgm:spPr>
        <a:solidFill>
          <a:srgbClr val="FF6600"/>
        </a:solidFill>
      </dgm:spPr>
      <dgm:t>
        <a:bodyPr/>
        <a:lstStyle/>
        <a:p>
          <a:r>
            <a:rPr lang="en-GB" dirty="0" smtClean="0"/>
            <a:t>VO Platform as a Service</a:t>
          </a:r>
          <a:endParaRPr lang="en-GB" dirty="0"/>
        </a:p>
      </dgm:t>
    </dgm:pt>
    <dgm:pt modelId="{BAEE5255-538E-8243-97E2-243C2E0613E4}" type="parTrans" cxnId="{0BE17812-9EF0-6E45-9966-3B9663FE2728}">
      <dgm:prSet/>
      <dgm:spPr/>
      <dgm:t>
        <a:bodyPr/>
        <a:lstStyle/>
        <a:p>
          <a:endParaRPr lang="en-GB"/>
        </a:p>
      </dgm:t>
    </dgm:pt>
    <dgm:pt modelId="{CD727B40-DC72-314C-A9C2-567503F1F958}" type="sibTrans" cxnId="{0BE17812-9EF0-6E45-9966-3B9663FE2728}">
      <dgm:prSet/>
      <dgm:spPr/>
      <dgm:t>
        <a:bodyPr/>
        <a:lstStyle/>
        <a:p>
          <a:endParaRPr lang="en-GB"/>
        </a:p>
      </dgm:t>
    </dgm:pt>
    <dgm:pt modelId="{57F283A7-59AE-0A48-9DE9-D42D378D32D2}">
      <dgm:prSet phldrT="[Text]"/>
      <dgm:spPr>
        <a:solidFill>
          <a:srgbClr val="2E75B6"/>
        </a:solidFill>
      </dgm:spPr>
      <dgm:t>
        <a:bodyPr/>
        <a:lstStyle/>
        <a:p>
          <a:r>
            <a:rPr lang="en-GB" dirty="0" smtClean="0"/>
            <a:t>Pilots</a:t>
          </a:r>
          <a:endParaRPr lang="en-GB" dirty="0"/>
        </a:p>
      </dgm:t>
    </dgm:pt>
    <dgm:pt modelId="{57E641E2-64D6-8544-9EFA-8928284D3A47}" type="parTrans" cxnId="{27EB82FE-BBDC-2542-AF66-083EB507A5E6}">
      <dgm:prSet/>
      <dgm:spPr/>
      <dgm:t>
        <a:bodyPr/>
        <a:lstStyle/>
        <a:p>
          <a:endParaRPr lang="en-GB"/>
        </a:p>
      </dgm:t>
    </dgm:pt>
    <dgm:pt modelId="{B9525162-99A8-854E-AF03-702AD829E6A4}" type="sibTrans" cxnId="{27EB82FE-BBDC-2542-AF66-083EB507A5E6}">
      <dgm:prSet/>
      <dgm:spPr/>
      <dgm:t>
        <a:bodyPr/>
        <a:lstStyle/>
        <a:p>
          <a:endParaRPr lang="en-GB"/>
        </a:p>
      </dgm:t>
    </dgm:pt>
    <dgm:pt modelId="{C4FC96C5-53BA-B44A-AEC0-615019199583}">
      <dgm:prSet phldrT="[Text]"/>
      <dgm:spPr>
        <a:solidFill>
          <a:srgbClr val="2E75B6"/>
        </a:solidFill>
      </dgm:spPr>
      <dgm:t>
        <a:bodyPr/>
        <a:lstStyle/>
        <a:p>
          <a:r>
            <a:rPr lang="en-GB" dirty="0" smtClean="0"/>
            <a:t>Consultancy</a:t>
          </a:r>
          <a:endParaRPr lang="en-GB" dirty="0"/>
        </a:p>
      </dgm:t>
    </dgm:pt>
    <dgm:pt modelId="{D3EC27C9-B0EC-074B-8056-DDD034C15EF3}" type="parTrans" cxnId="{FAEF5514-B0B2-1946-BB84-064141084CDF}">
      <dgm:prSet/>
      <dgm:spPr/>
      <dgm:t>
        <a:bodyPr/>
        <a:lstStyle/>
        <a:p>
          <a:endParaRPr lang="en-GB"/>
        </a:p>
      </dgm:t>
    </dgm:pt>
    <dgm:pt modelId="{FB928804-E93A-AB49-B312-E4844F2796DD}" type="sibTrans" cxnId="{FAEF5514-B0B2-1946-BB84-064141084CDF}">
      <dgm:prSet/>
      <dgm:spPr/>
      <dgm:t>
        <a:bodyPr/>
        <a:lstStyle/>
        <a:p>
          <a:endParaRPr lang="en-GB"/>
        </a:p>
      </dgm:t>
    </dgm:pt>
    <dgm:pt modelId="{82E9C41E-C52B-1749-B54E-117822590F51}">
      <dgm:prSet phldrT="[Text]"/>
      <dgm:spPr>
        <a:solidFill>
          <a:srgbClr val="FF6600"/>
        </a:solidFill>
      </dgm:spPr>
      <dgm:t>
        <a:bodyPr/>
        <a:lstStyle/>
        <a:p>
          <a:r>
            <a:rPr lang="en-GB" dirty="0" smtClean="0"/>
            <a:t>SP registration simplification</a:t>
          </a:r>
          <a:endParaRPr lang="en-GB" dirty="0"/>
        </a:p>
      </dgm:t>
    </dgm:pt>
    <dgm:pt modelId="{1229BE9E-306C-284F-9E24-545E8BFF2B27}" type="parTrans" cxnId="{D6BF3321-3B24-B146-9CDF-C1A60320F535}">
      <dgm:prSet/>
      <dgm:spPr/>
      <dgm:t>
        <a:bodyPr/>
        <a:lstStyle/>
        <a:p>
          <a:endParaRPr lang="en-GB"/>
        </a:p>
      </dgm:t>
    </dgm:pt>
    <dgm:pt modelId="{F1DE9F23-11E9-C84B-8717-3EA9516CB4ED}" type="sibTrans" cxnId="{D6BF3321-3B24-B146-9CDF-C1A60320F535}">
      <dgm:prSet/>
      <dgm:spPr/>
      <dgm:t>
        <a:bodyPr/>
        <a:lstStyle/>
        <a:p>
          <a:endParaRPr lang="en-GB"/>
        </a:p>
      </dgm:t>
    </dgm:pt>
    <dgm:pt modelId="{2EB44CB6-2266-B945-BA9B-6E7997B4AE5C}">
      <dgm:prSet phldrT="[Text]"/>
      <dgm:spPr>
        <a:solidFill>
          <a:srgbClr val="2E75B6"/>
        </a:solidFill>
      </dgm:spPr>
      <dgm:t>
        <a:bodyPr/>
        <a:lstStyle/>
        <a:p>
          <a:r>
            <a:rPr lang="en-GB" dirty="0" smtClean="0"/>
            <a:t>eduGAIN technical development, </a:t>
          </a:r>
          <a:r>
            <a:rPr lang="en-GB" dirty="0" err="1" smtClean="0"/>
            <a:t>inc.</a:t>
          </a:r>
          <a:r>
            <a:rPr lang="en-GB" dirty="0" smtClean="0"/>
            <a:t> portal</a:t>
          </a:r>
          <a:endParaRPr lang="en-GB" dirty="0"/>
        </a:p>
      </dgm:t>
    </dgm:pt>
    <dgm:pt modelId="{89578617-5636-ED41-9C7C-2DA10C1F7950}" type="parTrans" cxnId="{B1C9C4B7-A15F-984F-9BAA-4C189C7F2849}">
      <dgm:prSet/>
      <dgm:spPr/>
      <dgm:t>
        <a:bodyPr/>
        <a:lstStyle/>
        <a:p>
          <a:endParaRPr lang="en-GB"/>
        </a:p>
      </dgm:t>
    </dgm:pt>
    <dgm:pt modelId="{35AD3D7E-B82B-7043-AE7E-252C7FF193F1}" type="sibTrans" cxnId="{B1C9C4B7-A15F-984F-9BAA-4C189C7F2849}">
      <dgm:prSet/>
      <dgm:spPr/>
      <dgm:t>
        <a:bodyPr/>
        <a:lstStyle/>
        <a:p>
          <a:endParaRPr lang="en-GB"/>
        </a:p>
      </dgm:t>
    </dgm:pt>
    <dgm:pt modelId="{C872B7C0-AD4D-BE43-8D63-8814DA7BC4C9}">
      <dgm:prSet phldrT="[Text]"/>
      <dgm:spPr>
        <a:solidFill>
          <a:srgbClr val="2E75B6"/>
        </a:solidFill>
      </dgm:spPr>
      <dgm:t>
        <a:bodyPr/>
        <a:lstStyle/>
        <a:p>
          <a:r>
            <a:rPr lang="en-GB" dirty="0" smtClean="0"/>
            <a:t>Federation development</a:t>
          </a:r>
          <a:endParaRPr lang="en-GB" dirty="0"/>
        </a:p>
      </dgm:t>
    </dgm:pt>
    <dgm:pt modelId="{252643CA-906A-C049-A9D5-1F29E42F976B}" type="parTrans" cxnId="{44137DB0-DE24-A343-B93A-1080FAB7B1A0}">
      <dgm:prSet/>
      <dgm:spPr/>
      <dgm:t>
        <a:bodyPr/>
        <a:lstStyle/>
        <a:p>
          <a:endParaRPr lang="en-GB"/>
        </a:p>
      </dgm:t>
    </dgm:pt>
    <dgm:pt modelId="{9B5F2782-EDB1-CB42-A3ED-83FA78DCD78E}" type="sibTrans" cxnId="{44137DB0-DE24-A343-B93A-1080FAB7B1A0}">
      <dgm:prSet/>
      <dgm:spPr/>
      <dgm:t>
        <a:bodyPr/>
        <a:lstStyle/>
        <a:p>
          <a:endParaRPr lang="en-GB"/>
        </a:p>
      </dgm:t>
    </dgm:pt>
    <dgm:pt modelId="{8A5E8441-1A70-624E-AC8B-14E1C8E91662}">
      <dgm:prSet phldrT="[Text]"/>
      <dgm:spPr>
        <a:solidFill>
          <a:srgbClr val="FF6600"/>
        </a:solidFill>
      </dgm:spPr>
      <dgm:t>
        <a:bodyPr/>
        <a:lstStyle/>
        <a:p>
          <a:r>
            <a:rPr lang="en-GB" dirty="0" err="1" smtClean="0"/>
            <a:t>InAcademia</a:t>
          </a:r>
          <a:endParaRPr lang="en-GB" dirty="0"/>
        </a:p>
      </dgm:t>
    </dgm:pt>
    <dgm:pt modelId="{005B42FD-BD6C-9348-B512-8E9AE054069C}" type="parTrans" cxnId="{BFE14B08-B775-7B4C-BD55-1A0397A9F59C}">
      <dgm:prSet/>
      <dgm:spPr/>
      <dgm:t>
        <a:bodyPr/>
        <a:lstStyle/>
        <a:p>
          <a:endParaRPr lang="en-GB"/>
        </a:p>
      </dgm:t>
    </dgm:pt>
    <dgm:pt modelId="{42E251E0-9F48-B949-A52C-A2483D595F68}" type="sibTrans" cxnId="{BFE14B08-B775-7B4C-BD55-1A0397A9F59C}">
      <dgm:prSet/>
      <dgm:spPr/>
      <dgm:t>
        <a:bodyPr/>
        <a:lstStyle/>
        <a:p>
          <a:endParaRPr lang="en-GB"/>
        </a:p>
      </dgm:t>
    </dgm:pt>
    <dgm:pt modelId="{85024CD5-831D-B546-89B8-4253D6EE6BCF}">
      <dgm:prSet phldrT="[Text]"/>
      <dgm:spPr>
        <a:solidFill>
          <a:srgbClr val="BFDC00"/>
        </a:solidFill>
      </dgm:spPr>
      <dgm:t>
        <a:bodyPr/>
        <a:lstStyle/>
        <a:p>
          <a:r>
            <a:rPr lang="en-GB" dirty="0" smtClean="0"/>
            <a:t>Harmonisation</a:t>
          </a:r>
          <a:endParaRPr lang="en-GB" dirty="0"/>
        </a:p>
      </dgm:t>
    </dgm:pt>
    <dgm:pt modelId="{7EDE6693-59D3-D64E-8230-A40C97EBA590}" type="parTrans" cxnId="{B631013E-7033-5449-BF61-EA91D871DF07}">
      <dgm:prSet/>
      <dgm:spPr/>
      <dgm:t>
        <a:bodyPr/>
        <a:lstStyle/>
        <a:p>
          <a:endParaRPr lang="en-GB"/>
        </a:p>
      </dgm:t>
    </dgm:pt>
    <dgm:pt modelId="{55EB5B83-0AAA-C147-9394-12BDE82A9FAB}" type="sibTrans" cxnId="{B631013E-7033-5449-BF61-EA91D871DF07}">
      <dgm:prSet/>
      <dgm:spPr/>
      <dgm:t>
        <a:bodyPr/>
        <a:lstStyle/>
        <a:p>
          <a:endParaRPr lang="en-GB"/>
        </a:p>
      </dgm:t>
    </dgm:pt>
    <dgm:pt modelId="{44B7CB9B-A521-2F40-B948-0F5487AECBD9}">
      <dgm:prSet phldrT="[Text]"/>
      <dgm:spPr>
        <a:solidFill>
          <a:srgbClr val="FF6600"/>
        </a:solidFill>
      </dgm:spPr>
      <dgm:t>
        <a:bodyPr/>
        <a:lstStyle/>
        <a:p>
          <a:r>
            <a:rPr lang="en-GB" dirty="0" smtClean="0"/>
            <a:t>Entity Categories</a:t>
          </a:r>
          <a:endParaRPr lang="en-GB" dirty="0"/>
        </a:p>
      </dgm:t>
    </dgm:pt>
    <dgm:pt modelId="{28D8309C-D99F-D349-8372-F1CE1BB2274C}" type="parTrans" cxnId="{ACD0F590-7A08-4B48-B8A8-74A003E84BE6}">
      <dgm:prSet/>
      <dgm:spPr/>
      <dgm:t>
        <a:bodyPr/>
        <a:lstStyle/>
        <a:p>
          <a:endParaRPr lang="en-GB"/>
        </a:p>
      </dgm:t>
    </dgm:pt>
    <dgm:pt modelId="{E05E5B97-E28B-D54E-A0F7-12606C72E5EB}" type="sibTrans" cxnId="{ACD0F590-7A08-4B48-B8A8-74A003E84BE6}">
      <dgm:prSet/>
      <dgm:spPr/>
      <dgm:t>
        <a:bodyPr/>
        <a:lstStyle/>
        <a:p>
          <a:endParaRPr lang="en-GB"/>
        </a:p>
      </dgm:t>
    </dgm:pt>
    <dgm:pt modelId="{9F569B65-BC96-674C-A676-EBC956ABFCBA}">
      <dgm:prSet phldrT="[Text]"/>
      <dgm:spPr>
        <a:solidFill>
          <a:srgbClr val="2E75B6"/>
        </a:solidFill>
      </dgm:spPr>
      <dgm:t>
        <a:bodyPr/>
        <a:lstStyle/>
        <a:p>
          <a:r>
            <a:rPr lang="en-GB" dirty="0" err="1" smtClean="0"/>
            <a:t>CoCo</a:t>
          </a:r>
          <a:endParaRPr lang="en-GB" dirty="0"/>
        </a:p>
      </dgm:t>
    </dgm:pt>
    <dgm:pt modelId="{19927557-0BE5-534E-A095-39C964571A6D}" type="parTrans" cxnId="{987DB06B-F799-3F4E-B2CB-2CC8B0D1034B}">
      <dgm:prSet/>
      <dgm:spPr/>
      <dgm:t>
        <a:bodyPr/>
        <a:lstStyle/>
        <a:p>
          <a:endParaRPr lang="en-GB"/>
        </a:p>
      </dgm:t>
    </dgm:pt>
    <dgm:pt modelId="{8AB67E91-76ED-B746-83EA-17D7CA95C794}" type="sibTrans" cxnId="{987DB06B-F799-3F4E-B2CB-2CC8B0D1034B}">
      <dgm:prSet/>
      <dgm:spPr/>
      <dgm:t>
        <a:bodyPr/>
        <a:lstStyle/>
        <a:p>
          <a:endParaRPr lang="en-GB"/>
        </a:p>
      </dgm:t>
    </dgm:pt>
    <dgm:pt modelId="{E615713A-169F-2D45-ADCC-2AFFF056F506}">
      <dgm:prSet phldrT="[Text]"/>
      <dgm:spPr>
        <a:solidFill>
          <a:srgbClr val="FF6600"/>
        </a:solidFill>
      </dgm:spPr>
      <dgm:t>
        <a:bodyPr/>
        <a:lstStyle/>
        <a:p>
          <a:r>
            <a:rPr lang="en-GB" dirty="0" smtClean="0"/>
            <a:t>Federation Practices</a:t>
          </a:r>
          <a:endParaRPr lang="en-GB" dirty="0"/>
        </a:p>
      </dgm:t>
    </dgm:pt>
    <dgm:pt modelId="{62937726-FB73-9443-84D3-A0D19270E7E0}" type="parTrans" cxnId="{EF1B5538-47FC-D64B-A68E-6D36C7BDA750}">
      <dgm:prSet/>
      <dgm:spPr/>
      <dgm:t>
        <a:bodyPr/>
        <a:lstStyle/>
        <a:p>
          <a:endParaRPr lang="en-GB"/>
        </a:p>
      </dgm:t>
    </dgm:pt>
    <dgm:pt modelId="{B796ED89-F5B3-8E42-9790-0738C0CA2703}" type="sibTrans" cxnId="{EF1B5538-47FC-D64B-A68E-6D36C7BDA750}">
      <dgm:prSet/>
      <dgm:spPr/>
      <dgm:t>
        <a:bodyPr/>
        <a:lstStyle/>
        <a:p>
          <a:endParaRPr lang="en-GB"/>
        </a:p>
      </dgm:t>
    </dgm:pt>
    <dgm:pt modelId="{F3A164C5-1DBC-9743-942C-0D2502BB07D4}">
      <dgm:prSet phldrT="[Text]"/>
      <dgm:spPr>
        <a:solidFill>
          <a:srgbClr val="FF6600"/>
        </a:solidFill>
      </dgm:spPr>
      <dgm:t>
        <a:bodyPr/>
        <a:lstStyle/>
        <a:p>
          <a:r>
            <a:rPr lang="en-GB" dirty="0" smtClean="0"/>
            <a:t>Assurance Business Case</a:t>
          </a:r>
          <a:endParaRPr lang="en-GB" dirty="0"/>
        </a:p>
      </dgm:t>
    </dgm:pt>
    <dgm:pt modelId="{99955963-0C87-A547-A219-F171CCB53A0D}" type="parTrans" cxnId="{CF7F7569-CC60-5443-B3D9-C4E557173FDA}">
      <dgm:prSet/>
      <dgm:spPr/>
      <dgm:t>
        <a:bodyPr/>
        <a:lstStyle/>
        <a:p>
          <a:endParaRPr lang="en-GB"/>
        </a:p>
      </dgm:t>
    </dgm:pt>
    <dgm:pt modelId="{6DAB858E-F62E-644C-8E5A-EADD074096B9}" type="sibTrans" cxnId="{CF7F7569-CC60-5443-B3D9-C4E557173FDA}">
      <dgm:prSet/>
      <dgm:spPr/>
      <dgm:t>
        <a:bodyPr/>
        <a:lstStyle/>
        <a:p>
          <a:endParaRPr lang="en-GB"/>
        </a:p>
      </dgm:t>
    </dgm:pt>
    <dgm:pt modelId="{EE561E09-1EB3-5C46-B0AE-BB4AB47B4B85}">
      <dgm:prSet phldrT="[Text]"/>
      <dgm:spPr>
        <a:gradFill flip="none" rotWithShape="1">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rgbClr val="FF6600"/>
            </a:gs>
            <a:gs pos="40000">
              <a:schemeClr val="accent1">
                <a:hueOff val="0"/>
                <a:satOff val="0"/>
                <a:lumOff val="0"/>
                <a:alphaOff val="0"/>
                <a:shade val="51000"/>
                <a:satMod val="130000"/>
              </a:schemeClr>
            </a:gs>
            <a:gs pos="50000">
              <a:srgbClr val="FF6600"/>
            </a:gs>
          </a:gsLst>
          <a:lin ang="0" scaled="1"/>
          <a:tileRect/>
        </a:gradFill>
      </dgm:spPr>
      <dgm:t>
        <a:bodyPr/>
        <a:lstStyle/>
        <a:p>
          <a:r>
            <a:rPr lang="en-GB" dirty="0" smtClean="0"/>
            <a:t>Interoperability</a:t>
          </a:r>
          <a:endParaRPr lang="en-GB" dirty="0"/>
        </a:p>
      </dgm:t>
    </dgm:pt>
    <dgm:pt modelId="{84FFB334-5A46-504B-88D7-64BDFA7D7C5E}" type="parTrans" cxnId="{2147B23B-8394-EC47-AF49-DB8E2D9D0C8F}">
      <dgm:prSet/>
      <dgm:spPr/>
      <dgm:t>
        <a:bodyPr/>
        <a:lstStyle/>
        <a:p>
          <a:endParaRPr lang="en-GB"/>
        </a:p>
      </dgm:t>
    </dgm:pt>
    <dgm:pt modelId="{A04B6D00-C966-0848-8713-025FD5CC43D6}" type="sibTrans" cxnId="{2147B23B-8394-EC47-AF49-DB8E2D9D0C8F}">
      <dgm:prSet/>
      <dgm:spPr/>
      <dgm:t>
        <a:bodyPr/>
        <a:lstStyle/>
        <a:p>
          <a:endParaRPr lang="en-GB"/>
        </a:p>
      </dgm:t>
    </dgm:pt>
    <dgm:pt modelId="{0AEAC56C-49A3-C748-976B-9F0268892C41}">
      <dgm:prSet phldrT="[Text]"/>
      <dgm:spPr>
        <a:solidFill>
          <a:srgbClr val="BFDC00"/>
        </a:solidFill>
      </dgm:spPr>
      <dgm:t>
        <a:bodyPr/>
        <a:lstStyle/>
        <a:p>
          <a:r>
            <a:rPr lang="en-GB" dirty="0" smtClean="0"/>
            <a:t>Non web</a:t>
          </a:r>
          <a:endParaRPr lang="en-GB" dirty="0"/>
        </a:p>
      </dgm:t>
    </dgm:pt>
    <dgm:pt modelId="{C146D7B5-3BD4-C74C-9B4D-67EF2EBC1AFB}" type="parTrans" cxnId="{9AE4C549-02F2-F049-9C0F-CA9F0AA0204F}">
      <dgm:prSet/>
      <dgm:spPr/>
      <dgm:t>
        <a:bodyPr/>
        <a:lstStyle/>
        <a:p>
          <a:endParaRPr lang="en-GB"/>
        </a:p>
      </dgm:t>
    </dgm:pt>
    <dgm:pt modelId="{3141649F-8A59-1A4C-A789-F70C7D95E391}" type="sibTrans" cxnId="{9AE4C549-02F2-F049-9C0F-CA9F0AA0204F}">
      <dgm:prSet/>
      <dgm:spPr/>
      <dgm:t>
        <a:bodyPr/>
        <a:lstStyle/>
        <a:p>
          <a:endParaRPr lang="en-GB"/>
        </a:p>
      </dgm:t>
    </dgm:pt>
    <dgm:pt modelId="{6FD9800C-D46D-C947-9F0C-A56867539293}">
      <dgm:prSet phldrT="[Text]" custT="1"/>
      <dgm:spPr>
        <a:solidFill>
          <a:srgbClr val="2E75B6"/>
        </a:solidFill>
      </dgm:spPr>
      <dgm:t>
        <a:bodyPr/>
        <a:lstStyle/>
        <a:p>
          <a:r>
            <a:rPr lang="en-GB" sz="1200" dirty="0" smtClean="0"/>
            <a:t>Moonshot</a:t>
          </a:r>
          <a:endParaRPr lang="en-GB" sz="1100" dirty="0"/>
        </a:p>
      </dgm:t>
    </dgm:pt>
    <dgm:pt modelId="{B0B45379-81B1-BE4E-B791-A1C000815AAE}" type="parTrans" cxnId="{64453C54-7648-774B-B34E-BAB1768245EE}">
      <dgm:prSet/>
      <dgm:spPr/>
      <dgm:t>
        <a:bodyPr/>
        <a:lstStyle/>
        <a:p>
          <a:endParaRPr lang="en-GB"/>
        </a:p>
      </dgm:t>
    </dgm:pt>
    <dgm:pt modelId="{1B9E6864-3807-6E4A-B754-1D223EF940FB}" type="sibTrans" cxnId="{64453C54-7648-774B-B34E-BAB1768245EE}">
      <dgm:prSet/>
      <dgm:spPr/>
      <dgm:t>
        <a:bodyPr/>
        <a:lstStyle/>
        <a:p>
          <a:endParaRPr lang="en-GB"/>
        </a:p>
      </dgm:t>
    </dgm:pt>
    <dgm:pt modelId="{E781B354-0BF7-F447-A11F-A160B5D6267C}">
      <dgm:prSet phldrT="[Text]"/>
      <dgm:spPr>
        <a:solidFill>
          <a:srgbClr val="FF6600"/>
        </a:solidFill>
      </dgm:spPr>
      <dgm:t>
        <a:bodyPr/>
        <a:lstStyle/>
        <a:p>
          <a:r>
            <a:rPr lang="en-GB" dirty="0" smtClean="0"/>
            <a:t>ECP</a:t>
          </a:r>
          <a:endParaRPr lang="en-GB" dirty="0"/>
        </a:p>
      </dgm:t>
    </dgm:pt>
    <dgm:pt modelId="{D574F04A-8983-C842-9428-45F4A534B3AD}" type="parTrans" cxnId="{22DC06DA-F4C2-3A47-8142-FDAD0BE7D8E5}">
      <dgm:prSet/>
      <dgm:spPr/>
      <dgm:t>
        <a:bodyPr/>
        <a:lstStyle/>
        <a:p>
          <a:endParaRPr lang="en-GB"/>
        </a:p>
      </dgm:t>
    </dgm:pt>
    <dgm:pt modelId="{FCE20911-C179-1847-A806-8F8B8DC8F32C}" type="sibTrans" cxnId="{22DC06DA-F4C2-3A47-8142-FDAD0BE7D8E5}">
      <dgm:prSet/>
      <dgm:spPr/>
      <dgm:t>
        <a:bodyPr/>
        <a:lstStyle/>
        <a:p>
          <a:endParaRPr lang="en-GB"/>
        </a:p>
      </dgm:t>
    </dgm:pt>
    <dgm:pt modelId="{B99E42C4-9597-4E46-9836-BBAAD22B54DE}" type="pres">
      <dgm:prSet presAssocID="{26C47A38-2B66-7F40-BD84-8BA127F85B4A}" presName="theList" presStyleCnt="0">
        <dgm:presLayoutVars>
          <dgm:dir/>
          <dgm:animLvl val="lvl"/>
          <dgm:resizeHandles val="exact"/>
        </dgm:presLayoutVars>
      </dgm:prSet>
      <dgm:spPr/>
      <dgm:t>
        <a:bodyPr/>
        <a:lstStyle/>
        <a:p>
          <a:endParaRPr lang="en-GB"/>
        </a:p>
      </dgm:t>
    </dgm:pt>
    <dgm:pt modelId="{0CDA2FBD-56D4-3448-B8EA-B35C5448640F}" type="pres">
      <dgm:prSet presAssocID="{85024CD5-831D-B546-89B8-4253D6EE6BCF}" presName="compNode" presStyleCnt="0"/>
      <dgm:spPr/>
    </dgm:pt>
    <dgm:pt modelId="{6A3339CF-E848-F744-B701-37B257580253}" type="pres">
      <dgm:prSet presAssocID="{85024CD5-831D-B546-89B8-4253D6EE6BCF}" presName="aNode" presStyleLbl="bgShp" presStyleIdx="0" presStyleCnt="5"/>
      <dgm:spPr>
        <a:prstGeom prst="rect">
          <a:avLst/>
        </a:prstGeom>
      </dgm:spPr>
      <dgm:t>
        <a:bodyPr/>
        <a:lstStyle/>
        <a:p>
          <a:endParaRPr lang="en-GB"/>
        </a:p>
      </dgm:t>
    </dgm:pt>
    <dgm:pt modelId="{D75FF0AB-C8A9-7949-9F5D-6B7AE5F1FF88}" type="pres">
      <dgm:prSet presAssocID="{85024CD5-831D-B546-89B8-4253D6EE6BCF}" presName="textNode" presStyleLbl="bgShp" presStyleIdx="0" presStyleCnt="5"/>
      <dgm:spPr>
        <a:prstGeom prst="rect">
          <a:avLst/>
        </a:prstGeom>
      </dgm:spPr>
      <dgm:t>
        <a:bodyPr/>
        <a:lstStyle/>
        <a:p>
          <a:endParaRPr lang="en-GB"/>
        </a:p>
      </dgm:t>
    </dgm:pt>
    <dgm:pt modelId="{6768BE2A-0274-0F45-8BFA-5AC25541A819}" type="pres">
      <dgm:prSet presAssocID="{85024CD5-831D-B546-89B8-4253D6EE6BCF}" presName="compChildNode" presStyleCnt="0"/>
      <dgm:spPr/>
    </dgm:pt>
    <dgm:pt modelId="{919A0CCD-9214-3847-ACB3-C012F306F968}" type="pres">
      <dgm:prSet presAssocID="{85024CD5-831D-B546-89B8-4253D6EE6BCF}" presName="theInnerList" presStyleCnt="0"/>
      <dgm:spPr/>
    </dgm:pt>
    <dgm:pt modelId="{5E404788-4987-624F-9294-0ADB849A43E4}" type="pres">
      <dgm:prSet presAssocID="{44B7CB9B-A521-2F40-B948-0F5487AECBD9}" presName="childNode" presStyleLbl="node1" presStyleIdx="0" presStyleCnt="15">
        <dgm:presLayoutVars>
          <dgm:bulletEnabled val="1"/>
        </dgm:presLayoutVars>
      </dgm:prSet>
      <dgm:spPr>
        <a:prstGeom prst="rect">
          <a:avLst/>
        </a:prstGeom>
      </dgm:spPr>
      <dgm:t>
        <a:bodyPr/>
        <a:lstStyle/>
        <a:p>
          <a:endParaRPr lang="en-GB"/>
        </a:p>
      </dgm:t>
    </dgm:pt>
    <dgm:pt modelId="{005DD283-9C85-384D-B2ED-7666C647DF93}" type="pres">
      <dgm:prSet presAssocID="{44B7CB9B-A521-2F40-B948-0F5487AECBD9}" presName="aSpace2" presStyleCnt="0"/>
      <dgm:spPr/>
    </dgm:pt>
    <dgm:pt modelId="{D2C8B71A-C952-9B43-B8A6-420F51DDEF53}" type="pres">
      <dgm:prSet presAssocID="{9F569B65-BC96-674C-A676-EBC956ABFCBA}" presName="childNode" presStyleLbl="node1" presStyleIdx="1" presStyleCnt="15">
        <dgm:presLayoutVars>
          <dgm:bulletEnabled val="1"/>
        </dgm:presLayoutVars>
      </dgm:prSet>
      <dgm:spPr>
        <a:prstGeom prst="rect">
          <a:avLst/>
        </a:prstGeom>
      </dgm:spPr>
      <dgm:t>
        <a:bodyPr/>
        <a:lstStyle/>
        <a:p>
          <a:endParaRPr lang="en-GB"/>
        </a:p>
      </dgm:t>
    </dgm:pt>
    <dgm:pt modelId="{47C0A153-9D28-3343-A0B4-EA9026E227CC}" type="pres">
      <dgm:prSet presAssocID="{9F569B65-BC96-674C-A676-EBC956ABFCBA}" presName="aSpace2" presStyleCnt="0"/>
      <dgm:spPr/>
    </dgm:pt>
    <dgm:pt modelId="{992F6AD0-4D20-A744-9BCF-DAAD26A71C26}" type="pres">
      <dgm:prSet presAssocID="{E615713A-169F-2D45-ADCC-2AFFF056F506}" presName="childNode" presStyleLbl="node1" presStyleIdx="2" presStyleCnt="15">
        <dgm:presLayoutVars>
          <dgm:bulletEnabled val="1"/>
        </dgm:presLayoutVars>
      </dgm:prSet>
      <dgm:spPr>
        <a:prstGeom prst="rect">
          <a:avLst/>
        </a:prstGeom>
      </dgm:spPr>
      <dgm:t>
        <a:bodyPr/>
        <a:lstStyle/>
        <a:p>
          <a:endParaRPr lang="en-GB"/>
        </a:p>
      </dgm:t>
    </dgm:pt>
    <dgm:pt modelId="{511313F8-ABED-8746-97F0-FD95C628E456}" type="pres">
      <dgm:prSet presAssocID="{E615713A-169F-2D45-ADCC-2AFFF056F506}" presName="aSpace2" presStyleCnt="0"/>
      <dgm:spPr/>
    </dgm:pt>
    <dgm:pt modelId="{1B4B4880-E14C-4C4E-9385-F12C8A50ECBF}" type="pres">
      <dgm:prSet presAssocID="{F3A164C5-1DBC-9743-942C-0D2502BB07D4}" presName="childNode" presStyleLbl="node1" presStyleIdx="3" presStyleCnt="15">
        <dgm:presLayoutVars>
          <dgm:bulletEnabled val="1"/>
        </dgm:presLayoutVars>
      </dgm:prSet>
      <dgm:spPr>
        <a:prstGeom prst="rect">
          <a:avLst/>
        </a:prstGeom>
      </dgm:spPr>
      <dgm:t>
        <a:bodyPr/>
        <a:lstStyle/>
        <a:p>
          <a:endParaRPr lang="en-GB"/>
        </a:p>
      </dgm:t>
    </dgm:pt>
    <dgm:pt modelId="{2F57A03A-50C3-C942-8ACB-3BBE327CF241}" type="pres">
      <dgm:prSet presAssocID="{F3A164C5-1DBC-9743-942C-0D2502BB07D4}" presName="aSpace2" presStyleCnt="0"/>
      <dgm:spPr/>
    </dgm:pt>
    <dgm:pt modelId="{0F848E18-EF78-474D-BBB1-92B8EB1533B0}" type="pres">
      <dgm:prSet presAssocID="{EE561E09-1EB3-5C46-B0AE-BB4AB47B4B85}" presName="childNode" presStyleLbl="node1" presStyleIdx="4" presStyleCnt="15">
        <dgm:presLayoutVars>
          <dgm:bulletEnabled val="1"/>
        </dgm:presLayoutVars>
      </dgm:prSet>
      <dgm:spPr>
        <a:prstGeom prst="rect">
          <a:avLst/>
        </a:prstGeom>
      </dgm:spPr>
      <dgm:t>
        <a:bodyPr/>
        <a:lstStyle/>
        <a:p>
          <a:endParaRPr lang="en-GB"/>
        </a:p>
      </dgm:t>
    </dgm:pt>
    <dgm:pt modelId="{520E8C31-ED5C-F54A-A72C-0873035CF27E}" type="pres">
      <dgm:prSet presAssocID="{85024CD5-831D-B546-89B8-4253D6EE6BCF}" presName="aSpace" presStyleCnt="0"/>
      <dgm:spPr/>
    </dgm:pt>
    <dgm:pt modelId="{C19A016C-558E-EE45-A218-F42EB57D80B1}" type="pres">
      <dgm:prSet presAssocID="{0AEAC56C-49A3-C748-976B-9F0268892C41}" presName="compNode" presStyleCnt="0"/>
      <dgm:spPr/>
    </dgm:pt>
    <dgm:pt modelId="{66325A02-BB04-AF4E-B363-58B969AEEFB2}" type="pres">
      <dgm:prSet presAssocID="{0AEAC56C-49A3-C748-976B-9F0268892C41}" presName="aNode" presStyleLbl="bgShp" presStyleIdx="1" presStyleCnt="5"/>
      <dgm:spPr>
        <a:prstGeom prst="rect">
          <a:avLst/>
        </a:prstGeom>
      </dgm:spPr>
      <dgm:t>
        <a:bodyPr/>
        <a:lstStyle/>
        <a:p>
          <a:endParaRPr lang="en-GB"/>
        </a:p>
      </dgm:t>
    </dgm:pt>
    <dgm:pt modelId="{43597ACE-3EBC-5A40-8521-5283B9345C53}" type="pres">
      <dgm:prSet presAssocID="{0AEAC56C-49A3-C748-976B-9F0268892C41}" presName="textNode" presStyleLbl="bgShp" presStyleIdx="1" presStyleCnt="5"/>
      <dgm:spPr>
        <a:prstGeom prst="rect">
          <a:avLst/>
        </a:prstGeom>
      </dgm:spPr>
      <dgm:t>
        <a:bodyPr/>
        <a:lstStyle/>
        <a:p>
          <a:endParaRPr lang="en-GB"/>
        </a:p>
      </dgm:t>
    </dgm:pt>
    <dgm:pt modelId="{D9258EA7-E149-E349-AAF1-89C328DB9970}" type="pres">
      <dgm:prSet presAssocID="{0AEAC56C-49A3-C748-976B-9F0268892C41}" presName="compChildNode" presStyleCnt="0"/>
      <dgm:spPr/>
    </dgm:pt>
    <dgm:pt modelId="{0AF95DFC-70F8-B64F-9AB5-0EA50B7AF685}" type="pres">
      <dgm:prSet presAssocID="{0AEAC56C-49A3-C748-976B-9F0268892C41}" presName="theInnerList" presStyleCnt="0"/>
      <dgm:spPr/>
    </dgm:pt>
    <dgm:pt modelId="{B2162FDD-2B7A-B74F-B4DA-1F6102D65064}" type="pres">
      <dgm:prSet presAssocID="{6FD9800C-D46D-C947-9F0C-A56867539293}" presName="childNode" presStyleLbl="node1" presStyleIdx="5" presStyleCnt="15">
        <dgm:presLayoutVars>
          <dgm:bulletEnabled val="1"/>
        </dgm:presLayoutVars>
      </dgm:prSet>
      <dgm:spPr>
        <a:prstGeom prst="rect">
          <a:avLst/>
        </a:prstGeom>
      </dgm:spPr>
      <dgm:t>
        <a:bodyPr/>
        <a:lstStyle/>
        <a:p>
          <a:endParaRPr lang="en-GB"/>
        </a:p>
      </dgm:t>
    </dgm:pt>
    <dgm:pt modelId="{D4C7B84E-D8C8-7944-8D79-781AC4B88FC1}" type="pres">
      <dgm:prSet presAssocID="{6FD9800C-D46D-C947-9F0C-A56867539293}" presName="aSpace2" presStyleCnt="0"/>
      <dgm:spPr/>
    </dgm:pt>
    <dgm:pt modelId="{3A5223BA-E133-D142-A432-3E018E93D63C}" type="pres">
      <dgm:prSet presAssocID="{E781B354-0BF7-F447-A11F-A160B5D6267C}" presName="childNode" presStyleLbl="node1" presStyleIdx="6" presStyleCnt="15">
        <dgm:presLayoutVars>
          <dgm:bulletEnabled val="1"/>
        </dgm:presLayoutVars>
      </dgm:prSet>
      <dgm:spPr>
        <a:prstGeom prst="rect">
          <a:avLst/>
        </a:prstGeom>
      </dgm:spPr>
      <dgm:t>
        <a:bodyPr/>
        <a:lstStyle/>
        <a:p>
          <a:endParaRPr lang="en-GB"/>
        </a:p>
      </dgm:t>
    </dgm:pt>
    <dgm:pt modelId="{42BCBD3E-5989-E74A-B4B6-6AC7E7312C88}" type="pres">
      <dgm:prSet presAssocID="{0AEAC56C-49A3-C748-976B-9F0268892C41}" presName="aSpace" presStyleCnt="0"/>
      <dgm:spPr/>
    </dgm:pt>
    <dgm:pt modelId="{E0A41EEB-2223-D745-A310-0779F29563CA}" type="pres">
      <dgm:prSet presAssocID="{C6FAD1E4-6F2E-754E-AB81-0FBD52434730}" presName="compNode" presStyleCnt="0"/>
      <dgm:spPr/>
    </dgm:pt>
    <dgm:pt modelId="{B7AF1C40-CEBD-AE46-9714-46B4B409BE44}" type="pres">
      <dgm:prSet presAssocID="{C6FAD1E4-6F2E-754E-AB81-0FBD52434730}" presName="aNode" presStyleLbl="bgShp" presStyleIdx="2" presStyleCnt="5"/>
      <dgm:spPr>
        <a:prstGeom prst="rect">
          <a:avLst/>
        </a:prstGeom>
      </dgm:spPr>
      <dgm:t>
        <a:bodyPr/>
        <a:lstStyle/>
        <a:p>
          <a:endParaRPr lang="en-GB"/>
        </a:p>
      </dgm:t>
    </dgm:pt>
    <dgm:pt modelId="{D0BA75B7-EA32-114B-BD59-727DFE4425B2}" type="pres">
      <dgm:prSet presAssocID="{C6FAD1E4-6F2E-754E-AB81-0FBD52434730}" presName="textNode" presStyleLbl="bgShp" presStyleIdx="2" presStyleCnt="5"/>
      <dgm:spPr>
        <a:prstGeom prst="rect">
          <a:avLst/>
        </a:prstGeom>
      </dgm:spPr>
      <dgm:t>
        <a:bodyPr/>
        <a:lstStyle/>
        <a:p>
          <a:endParaRPr lang="en-GB"/>
        </a:p>
      </dgm:t>
    </dgm:pt>
    <dgm:pt modelId="{C93D9F5F-E5F1-724B-A198-EC95B93146D9}" type="pres">
      <dgm:prSet presAssocID="{C6FAD1E4-6F2E-754E-AB81-0FBD52434730}" presName="compChildNode" presStyleCnt="0"/>
      <dgm:spPr/>
    </dgm:pt>
    <dgm:pt modelId="{9D166C29-F1F7-1B4D-B951-092430F571B1}" type="pres">
      <dgm:prSet presAssocID="{C6FAD1E4-6F2E-754E-AB81-0FBD52434730}" presName="theInnerList" presStyleCnt="0"/>
      <dgm:spPr/>
    </dgm:pt>
    <dgm:pt modelId="{7A9EDA4F-F6EE-894E-8749-79F4C2E2BCA8}" type="pres">
      <dgm:prSet presAssocID="{2EB44CB6-2266-B945-BA9B-6E7997B4AE5C}" presName="childNode" presStyleLbl="node1" presStyleIdx="7" presStyleCnt="15">
        <dgm:presLayoutVars>
          <dgm:bulletEnabled val="1"/>
        </dgm:presLayoutVars>
      </dgm:prSet>
      <dgm:spPr>
        <a:prstGeom prst="rect">
          <a:avLst/>
        </a:prstGeom>
      </dgm:spPr>
      <dgm:t>
        <a:bodyPr/>
        <a:lstStyle/>
        <a:p>
          <a:endParaRPr lang="en-GB"/>
        </a:p>
      </dgm:t>
    </dgm:pt>
    <dgm:pt modelId="{A4F6C552-ADA0-9E45-A4AB-2E7C5493BC56}" type="pres">
      <dgm:prSet presAssocID="{2EB44CB6-2266-B945-BA9B-6E7997B4AE5C}" presName="aSpace2" presStyleCnt="0"/>
      <dgm:spPr/>
    </dgm:pt>
    <dgm:pt modelId="{EDAC5491-A3E2-924C-AD96-C550444310EC}" type="pres">
      <dgm:prSet presAssocID="{C872B7C0-AD4D-BE43-8D63-8814DA7BC4C9}" presName="childNode" presStyleLbl="node1" presStyleIdx="8" presStyleCnt="15">
        <dgm:presLayoutVars>
          <dgm:bulletEnabled val="1"/>
        </dgm:presLayoutVars>
      </dgm:prSet>
      <dgm:spPr>
        <a:prstGeom prst="rect">
          <a:avLst/>
        </a:prstGeom>
      </dgm:spPr>
      <dgm:t>
        <a:bodyPr/>
        <a:lstStyle/>
        <a:p>
          <a:endParaRPr lang="en-GB"/>
        </a:p>
      </dgm:t>
    </dgm:pt>
    <dgm:pt modelId="{EBFD51C4-0B00-8F45-91A1-50A7851C29A2}" type="pres">
      <dgm:prSet presAssocID="{C872B7C0-AD4D-BE43-8D63-8814DA7BC4C9}" presName="aSpace2" presStyleCnt="0"/>
      <dgm:spPr/>
    </dgm:pt>
    <dgm:pt modelId="{D62A40B9-FDA2-E241-BCFB-D2891C5448E7}" type="pres">
      <dgm:prSet presAssocID="{8A5E8441-1A70-624E-AC8B-14E1C8E91662}" presName="childNode" presStyleLbl="node1" presStyleIdx="9" presStyleCnt="15">
        <dgm:presLayoutVars>
          <dgm:bulletEnabled val="1"/>
        </dgm:presLayoutVars>
      </dgm:prSet>
      <dgm:spPr>
        <a:prstGeom prst="rect">
          <a:avLst/>
        </a:prstGeom>
      </dgm:spPr>
      <dgm:t>
        <a:bodyPr/>
        <a:lstStyle/>
        <a:p>
          <a:endParaRPr lang="en-GB"/>
        </a:p>
      </dgm:t>
    </dgm:pt>
    <dgm:pt modelId="{BE49B4BE-3CC4-DA4C-9079-3E1F7C3C7A0D}" type="pres">
      <dgm:prSet presAssocID="{C6FAD1E4-6F2E-754E-AB81-0FBD52434730}" presName="aSpace" presStyleCnt="0"/>
      <dgm:spPr/>
    </dgm:pt>
    <dgm:pt modelId="{43AE9B8E-FFFD-0D47-93B5-60B1003BA71F}" type="pres">
      <dgm:prSet presAssocID="{8CED42FD-87E9-D148-B8EE-E7DC6D20B11B}" presName="compNode" presStyleCnt="0"/>
      <dgm:spPr/>
    </dgm:pt>
    <dgm:pt modelId="{F50238BE-6E72-C746-94EB-6159CF9E0B55}" type="pres">
      <dgm:prSet presAssocID="{8CED42FD-87E9-D148-B8EE-E7DC6D20B11B}" presName="aNode" presStyleLbl="bgShp" presStyleIdx="3" presStyleCnt="5"/>
      <dgm:spPr>
        <a:prstGeom prst="rect">
          <a:avLst/>
        </a:prstGeom>
      </dgm:spPr>
      <dgm:t>
        <a:bodyPr/>
        <a:lstStyle/>
        <a:p>
          <a:endParaRPr lang="en-GB"/>
        </a:p>
      </dgm:t>
    </dgm:pt>
    <dgm:pt modelId="{B98C301A-65C8-2342-8A9D-118D620E6C52}" type="pres">
      <dgm:prSet presAssocID="{8CED42FD-87E9-D148-B8EE-E7DC6D20B11B}" presName="textNode" presStyleLbl="bgShp" presStyleIdx="3" presStyleCnt="5"/>
      <dgm:spPr>
        <a:prstGeom prst="rect">
          <a:avLst/>
        </a:prstGeom>
      </dgm:spPr>
      <dgm:t>
        <a:bodyPr/>
        <a:lstStyle/>
        <a:p>
          <a:endParaRPr lang="en-GB"/>
        </a:p>
      </dgm:t>
    </dgm:pt>
    <dgm:pt modelId="{B4CBBFBE-2137-0049-8773-F4B040856325}" type="pres">
      <dgm:prSet presAssocID="{8CED42FD-87E9-D148-B8EE-E7DC6D20B11B}" presName="compChildNode" presStyleCnt="0"/>
      <dgm:spPr/>
    </dgm:pt>
    <dgm:pt modelId="{982FD6F7-BE5A-C147-8A58-7861058E34BF}" type="pres">
      <dgm:prSet presAssocID="{8CED42FD-87E9-D148-B8EE-E7DC6D20B11B}" presName="theInnerList" presStyleCnt="0"/>
      <dgm:spPr/>
    </dgm:pt>
    <dgm:pt modelId="{2C7505A0-49B4-6F47-BAE1-25D679E57894}" type="pres">
      <dgm:prSet presAssocID="{F6123A51-C310-CE42-B060-6C3B06FE4157}" presName="childNode" presStyleLbl="node1" presStyleIdx="10" presStyleCnt="15">
        <dgm:presLayoutVars>
          <dgm:bulletEnabled val="1"/>
        </dgm:presLayoutVars>
      </dgm:prSet>
      <dgm:spPr>
        <a:prstGeom prst="rect">
          <a:avLst/>
        </a:prstGeom>
      </dgm:spPr>
      <dgm:t>
        <a:bodyPr/>
        <a:lstStyle/>
        <a:p>
          <a:endParaRPr lang="en-GB"/>
        </a:p>
      </dgm:t>
    </dgm:pt>
    <dgm:pt modelId="{B2258803-4731-0447-AF57-BF459042704D}" type="pres">
      <dgm:prSet presAssocID="{F6123A51-C310-CE42-B060-6C3B06FE4157}" presName="aSpace2" presStyleCnt="0"/>
      <dgm:spPr/>
    </dgm:pt>
    <dgm:pt modelId="{E2B93DD0-81AE-6140-9FED-3BFCCB0DFCE8}" type="pres">
      <dgm:prSet presAssocID="{7CCE7B4D-6FAD-0847-8D20-922111C1834D}" presName="childNode" presStyleLbl="node1" presStyleIdx="11" presStyleCnt="15">
        <dgm:presLayoutVars>
          <dgm:bulletEnabled val="1"/>
        </dgm:presLayoutVars>
      </dgm:prSet>
      <dgm:spPr>
        <a:prstGeom prst="rect">
          <a:avLst/>
        </a:prstGeom>
      </dgm:spPr>
      <dgm:t>
        <a:bodyPr/>
        <a:lstStyle/>
        <a:p>
          <a:endParaRPr lang="en-GB"/>
        </a:p>
      </dgm:t>
    </dgm:pt>
    <dgm:pt modelId="{65584399-EAA0-AB44-80A5-DD217F8B6366}" type="pres">
      <dgm:prSet presAssocID="{8CED42FD-87E9-D148-B8EE-E7DC6D20B11B}" presName="aSpace" presStyleCnt="0"/>
      <dgm:spPr/>
    </dgm:pt>
    <dgm:pt modelId="{3E36A451-C951-E946-802D-3EE80DEC2304}" type="pres">
      <dgm:prSet presAssocID="{0659CC62-A800-8349-BAC0-480A10B9908F}" presName="compNode" presStyleCnt="0"/>
      <dgm:spPr/>
    </dgm:pt>
    <dgm:pt modelId="{E5F9734E-5FA1-1A47-9242-F52AF8008D24}" type="pres">
      <dgm:prSet presAssocID="{0659CC62-A800-8349-BAC0-480A10B9908F}" presName="aNode" presStyleLbl="bgShp" presStyleIdx="4" presStyleCnt="5"/>
      <dgm:spPr>
        <a:prstGeom prst="rect">
          <a:avLst/>
        </a:prstGeom>
      </dgm:spPr>
      <dgm:t>
        <a:bodyPr/>
        <a:lstStyle/>
        <a:p>
          <a:endParaRPr lang="en-GB"/>
        </a:p>
      </dgm:t>
    </dgm:pt>
    <dgm:pt modelId="{072D97D7-6316-E346-8A12-7F735CF85B39}" type="pres">
      <dgm:prSet presAssocID="{0659CC62-A800-8349-BAC0-480A10B9908F}" presName="textNode" presStyleLbl="bgShp" presStyleIdx="4" presStyleCnt="5"/>
      <dgm:spPr>
        <a:prstGeom prst="rect">
          <a:avLst/>
        </a:prstGeom>
      </dgm:spPr>
      <dgm:t>
        <a:bodyPr/>
        <a:lstStyle/>
        <a:p>
          <a:endParaRPr lang="en-GB"/>
        </a:p>
      </dgm:t>
    </dgm:pt>
    <dgm:pt modelId="{B25CEA60-BAA7-6A43-8037-1EDFF006A39F}" type="pres">
      <dgm:prSet presAssocID="{0659CC62-A800-8349-BAC0-480A10B9908F}" presName="compChildNode" presStyleCnt="0"/>
      <dgm:spPr/>
    </dgm:pt>
    <dgm:pt modelId="{CDF84144-17E4-2A40-8100-77824C45581D}" type="pres">
      <dgm:prSet presAssocID="{0659CC62-A800-8349-BAC0-480A10B9908F}" presName="theInnerList" presStyleCnt="0"/>
      <dgm:spPr/>
    </dgm:pt>
    <dgm:pt modelId="{59502851-7813-BF4D-9466-6E537E706DCF}" type="pres">
      <dgm:prSet presAssocID="{57F283A7-59AE-0A48-9DE9-D42D378D32D2}" presName="childNode" presStyleLbl="node1" presStyleIdx="12" presStyleCnt="15">
        <dgm:presLayoutVars>
          <dgm:bulletEnabled val="1"/>
        </dgm:presLayoutVars>
      </dgm:prSet>
      <dgm:spPr>
        <a:prstGeom prst="rect">
          <a:avLst/>
        </a:prstGeom>
      </dgm:spPr>
      <dgm:t>
        <a:bodyPr/>
        <a:lstStyle/>
        <a:p>
          <a:endParaRPr lang="en-GB"/>
        </a:p>
      </dgm:t>
    </dgm:pt>
    <dgm:pt modelId="{B672920A-9E68-394F-9A81-7FBD2CF38B4C}" type="pres">
      <dgm:prSet presAssocID="{57F283A7-59AE-0A48-9DE9-D42D378D32D2}" presName="aSpace2" presStyleCnt="0"/>
      <dgm:spPr/>
    </dgm:pt>
    <dgm:pt modelId="{9A48E223-0025-5047-8215-B22F0C2FA1E7}" type="pres">
      <dgm:prSet presAssocID="{C4FC96C5-53BA-B44A-AEC0-615019199583}" presName="childNode" presStyleLbl="node1" presStyleIdx="13" presStyleCnt="15">
        <dgm:presLayoutVars>
          <dgm:bulletEnabled val="1"/>
        </dgm:presLayoutVars>
      </dgm:prSet>
      <dgm:spPr>
        <a:prstGeom prst="rect">
          <a:avLst/>
        </a:prstGeom>
      </dgm:spPr>
      <dgm:t>
        <a:bodyPr/>
        <a:lstStyle/>
        <a:p>
          <a:endParaRPr lang="en-GB"/>
        </a:p>
      </dgm:t>
    </dgm:pt>
    <dgm:pt modelId="{CE82D040-EC9E-444B-A7E6-C59D7CCF3C37}" type="pres">
      <dgm:prSet presAssocID="{C4FC96C5-53BA-B44A-AEC0-615019199583}" presName="aSpace2" presStyleCnt="0"/>
      <dgm:spPr/>
    </dgm:pt>
    <dgm:pt modelId="{733D13B6-17D8-9540-9A10-72864C7277B6}" type="pres">
      <dgm:prSet presAssocID="{82E9C41E-C52B-1749-B54E-117822590F51}" presName="childNode" presStyleLbl="node1" presStyleIdx="14" presStyleCnt="15">
        <dgm:presLayoutVars>
          <dgm:bulletEnabled val="1"/>
        </dgm:presLayoutVars>
      </dgm:prSet>
      <dgm:spPr>
        <a:prstGeom prst="rect">
          <a:avLst/>
        </a:prstGeom>
      </dgm:spPr>
      <dgm:t>
        <a:bodyPr/>
        <a:lstStyle/>
        <a:p>
          <a:endParaRPr lang="en-GB"/>
        </a:p>
      </dgm:t>
    </dgm:pt>
  </dgm:ptLst>
  <dgm:cxnLst>
    <dgm:cxn modelId="{A2FF6985-EF09-3245-BF12-CDA966D7A8A4}" type="presOf" srcId="{2EB44CB6-2266-B945-BA9B-6E7997B4AE5C}" destId="{7A9EDA4F-F6EE-894E-8749-79F4C2E2BCA8}" srcOrd="0" destOrd="0" presId="urn:microsoft.com/office/officeart/2005/8/layout/lProcess2"/>
    <dgm:cxn modelId="{403793F4-7025-9545-BCE0-F5A8943E59C5}" type="presOf" srcId="{6FD9800C-D46D-C947-9F0C-A56867539293}" destId="{B2162FDD-2B7A-B74F-B4DA-1F6102D65064}" srcOrd="0" destOrd="0" presId="urn:microsoft.com/office/officeart/2005/8/layout/lProcess2"/>
    <dgm:cxn modelId="{73F371F7-15CB-284B-AB57-CD3677215966}" type="presOf" srcId="{E781B354-0BF7-F447-A11F-A160B5D6267C}" destId="{3A5223BA-E133-D142-A432-3E018E93D63C}" srcOrd="0" destOrd="0" presId="urn:microsoft.com/office/officeart/2005/8/layout/lProcess2"/>
    <dgm:cxn modelId="{8748A7D6-1D54-8D41-88C9-1B026383B751}" type="presOf" srcId="{57F283A7-59AE-0A48-9DE9-D42D378D32D2}" destId="{59502851-7813-BF4D-9466-6E537E706DCF}" srcOrd="0" destOrd="0" presId="urn:microsoft.com/office/officeart/2005/8/layout/lProcess2"/>
    <dgm:cxn modelId="{BC46E4F0-36F9-EF45-9517-A5CEA0F965B7}" type="presOf" srcId="{F3A164C5-1DBC-9743-942C-0D2502BB07D4}" destId="{1B4B4880-E14C-4C4E-9385-F12C8A50ECBF}" srcOrd="0" destOrd="0" presId="urn:microsoft.com/office/officeart/2005/8/layout/lProcess2"/>
    <dgm:cxn modelId="{26EC3DC5-FAD1-694B-8258-79288A7B1476}" type="presOf" srcId="{C872B7C0-AD4D-BE43-8D63-8814DA7BC4C9}" destId="{EDAC5491-A3E2-924C-AD96-C550444310EC}" srcOrd="0" destOrd="0" presId="urn:microsoft.com/office/officeart/2005/8/layout/lProcess2"/>
    <dgm:cxn modelId="{B1C9C4B7-A15F-984F-9BAA-4C189C7F2849}" srcId="{C6FAD1E4-6F2E-754E-AB81-0FBD52434730}" destId="{2EB44CB6-2266-B945-BA9B-6E7997B4AE5C}" srcOrd="0" destOrd="0" parTransId="{89578617-5636-ED41-9C7C-2DA10C1F7950}" sibTransId="{35AD3D7E-B82B-7043-AE7E-252C7FF193F1}"/>
    <dgm:cxn modelId="{E4718015-4D4C-814D-BBCD-D83181915358}" type="presOf" srcId="{85024CD5-831D-B546-89B8-4253D6EE6BCF}" destId="{6A3339CF-E848-F744-B701-37B257580253}" srcOrd="0" destOrd="0" presId="urn:microsoft.com/office/officeart/2005/8/layout/lProcess2"/>
    <dgm:cxn modelId="{0BE17812-9EF0-6E45-9966-3B9663FE2728}" srcId="{8CED42FD-87E9-D148-B8EE-E7DC6D20B11B}" destId="{7CCE7B4D-6FAD-0847-8D20-922111C1834D}" srcOrd="1" destOrd="0" parTransId="{BAEE5255-538E-8243-97E2-243C2E0613E4}" sibTransId="{CD727B40-DC72-314C-A9C2-567503F1F958}"/>
    <dgm:cxn modelId="{9AE4C549-02F2-F049-9C0F-CA9F0AA0204F}" srcId="{26C47A38-2B66-7F40-BD84-8BA127F85B4A}" destId="{0AEAC56C-49A3-C748-976B-9F0268892C41}" srcOrd="1" destOrd="0" parTransId="{C146D7B5-3BD4-C74C-9B4D-67EF2EBC1AFB}" sibTransId="{3141649F-8A59-1A4C-A789-F70C7D95E391}"/>
    <dgm:cxn modelId="{D6BF3321-3B24-B146-9CDF-C1A60320F535}" srcId="{0659CC62-A800-8349-BAC0-480A10B9908F}" destId="{82E9C41E-C52B-1749-B54E-117822590F51}" srcOrd="2" destOrd="0" parTransId="{1229BE9E-306C-284F-9E24-545E8BFF2B27}" sibTransId="{F1DE9F23-11E9-C84B-8717-3EA9516CB4ED}"/>
    <dgm:cxn modelId="{0E971B97-393A-B84C-BD8E-E8F01FBAF5B6}" type="presOf" srcId="{0659CC62-A800-8349-BAC0-480A10B9908F}" destId="{072D97D7-6316-E346-8A12-7F735CF85B39}" srcOrd="1" destOrd="0" presId="urn:microsoft.com/office/officeart/2005/8/layout/lProcess2"/>
    <dgm:cxn modelId="{3146C89F-DFF0-184C-AB43-782EFDC592A2}" type="presOf" srcId="{0659CC62-A800-8349-BAC0-480A10B9908F}" destId="{E5F9734E-5FA1-1A47-9242-F52AF8008D24}" srcOrd="0" destOrd="0" presId="urn:microsoft.com/office/officeart/2005/8/layout/lProcess2"/>
    <dgm:cxn modelId="{444271BF-D363-E945-B042-AF58DE7EBCA0}" type="presOf" srcId="{26C47A38-2B66-7F40-BD84-8BA127F85B4A}" destId="{B99E42C4-9597-4E46-9836-BBAAD22B54DE}" srcOrd="0" destOrd="0" presId="urn:microsoft.com/office/officeart/2005/8/layout/lProcess2"/>
    <dgm:cxn modelId="{F98B2FC1-E53E-3649-8A5D-6192CC4BCC27}" srcId="{26C47A38-2B66-7F40-BD84-8BA127F85B4A}" destId="{0659CC62-A800-8349-BAC0-480A10B9908F}" srcOrd="4" destOrd="0" parTransId="{F6C6C8F9-7034-074C-A61C-7A5AC4A2D1C7}" sibTransId="{750FD7EE-2ED6-B449-AA13-1D765CB397E9}"/>
    <dgm:cxn modelId="{59B80154-0345-BF48-BEC3-A62CBE9356D3}" type="presOf" srcId="{0AEAC56C-49A3-C748-976B-9F0268892C41}" destId="{43597ACE-3EBC-5A40-8521-5283B9345C53}" srcOrd="1" destOrd="0" presId="urn:microsoft.com/office/officeart/2005/8/layout/lProcess2"/>
    <dgm:cxn modelId="{BA0F1010-E717-2641-8F63-8ACF95AB5567}" type="presOf" srcId="{8CED42FD-87E9-D148-B8EE-E7DC6D20B11B}" destId="{B98C301A-65C8-2342-8A9D-118D620E6C52}" srcOrd="1" destOrd="0" presId="urn:microsoft.com/office/officeart/2005/8/layout/lProcess2"/>
    <dgm:cxn modelId="{7C9729BF-B143-1F4E-9D84-29D452E2B49B}" type="presOf" srcId="{8CED42FD-87E9-D148-B8EE-E7DC6D20B11B}" destId="{F50238BE-6E72-C746-94EB-6159CF9E0B55}" srcOrd="0" destOrd="0" presId="urn:microsoft.com/office/officeart/2005/8/layout/lProcess2"/>
    <dgm:cxn modelId="{019C45D4-D753-7F48-AF37-B5655DB32862}" type="presOf" srcId="{9F569B65-BC96-674C-A676-EBC956ABFCBA}" destId="{D2C8B71A-C952-9B43-B8A6-420F51DDEF53}" srcOrd="0" destOrd="0" presId="urn:microsoft.com/office/officeart/2005/8/layout/lProcess2"/>
    <dgm:cxn modelId="{22DC06DA-F4C2-3A47-8142-FDAD0BE7D8E5}" srcId="{0AEAC56C-49A3-C748-976B-9F0268892C41}" destId="{E781B354-0BF7-F447-A11F-A160B5D6267C}" srcOrd="1" destOrd="0" parTransId="{D574F04A-8983-C842-9428-45F4A534B3AD}" sibTransId="{FCE20911-C179-1847-A806-8F8B8DC8F32C}"/>
    <dgm:cxn modelId="{EF1B5538-47FC-D64B-A68E-6D36C7BDA750}" srcId="{85024CD5-831D-B546-89B8-4253D6EE6BCF}" destId="{E615713A-169F-2D45-ADCC-2AFFF056F506}" srcOrd="2" destOrd="0" parTransId="{62937726-FB73-9443-84D3-A0D19270E7E0}" sibTransId="{B796ED89-F5B3-8E42-9790-0738C0CA2703}"/>
    <dgm:cxn modelId="{CD33E951-C238-EF40-9848-0474986D101F}" type="presOf" srcId="{C6FAD1E4-6F2E-754E-AB81-0FBD52434730}" destId="{B7AF1C40-CEBD-AE46-9714-46B4B409BE44}" srcOrd="0" destOrd="0" presId="urn:microsoft.com/office/officeart/2005/8/layout/lProcess2"/>
    <dgm:cxn modelId="{61B6042C-4706-C345-B299-3617CCD6CA45}" type="presOf" srcId="{C4FC96C5-53BA-B44A-AEC0-615019199583}" destId="{9A48E223-0025-5047-8215-B22F0C2FA1E7}" srcOrd="0" destOrd="0" presId="urn:microsoft.com/office/officeart/2005/8/layout/lProcess2"/>
    <dgm:cxn modelId="{ACD0F590-7A08-4B48-B8A8-74A003E84BE6}" srcId="{85024CD5-831D-B546-89B8-4253D6EE6BCF}" destId="{44B7CB9B-A521-2F40-B948-0F5487AECBD9}" srcOrd="0" destOrd="0" parTransId="{28D8309C-D99F-D349-8372-F1CE1BB2274C}" sibTransId="{E05E5B97-E28B-D54E-A0F7-12606C72E5EB}"/>
    <dgm:cxn modelId="{987DB06B-F799-3F4E-B2CB-2CC8B0D1034B}" srcId="{85024CD5-831D-B546-89B8-4253D6EE6BCF}" destId="{9F569B65-BC96-674C-A676-EBC956ABFCBA}" srcOrd="1" destOrd="0" parTransId="{19927557-0BE5-534E-A095-39C964571A6D}" sibTransId="{8AB67E91-76ED-B746-83EA-17D7CA95C794}"/>
    <dgm:cxn modelId="{DED70D33-CC56-6D4C-9C96-9E2E88FACD05}" type="presOf" srcId="{EE561E09-1EB3-5C46-B0AE-BB4AB47B4B85}" destId="{0F848E18-EF78-474D-BBB1-92B8EB1533B0}" srcOrd="0" destOrd="0" presId="urn:microsoft.com/office/officeart/2005/8/layout/lProcess2"/>
    <dgm:cxn modelId="{0BE84ADA-504E-2844-AD20-465AA6492324}" srcId="{8CED42FD-87E9-D148-B8EE-E7DC6D20B11B}" destId="{F6123A51-C310-CE42-B060-6C3B06FE4157}" srcOrd="0" destOrd="0" parTransId="{CC4721C9-C912-A748-BD03-472C187A7C0D}" sibTransId="{1199EBB9-39E9-BD44-8B41-138548C1746A}"/>
    <dgm:cxn modelId="{BFE14B08-B775-7B4C-BD55-1A0397A9F59C}" srcId="{C6FAD1E4-6F2E-754E-AB81-0FBD52434730}" destId="{8A5E8441-1A70-624E-AC8B-14E1C8E91662}" srcOrd="2" destOrd="0" parTransId="{005B42FD-BD6C-9348-B512-8E9AE054069C}" sibTransId="{42E251E0-9F48-B949-A52C-A2483D595F68}"/>
    <dgm:cxn modelId="{0AA255EC-DC8E-BD4A-B065-01CFF84FBA4C}" type="presOf" srcId="{E615713A-169F-2D45-ADCC-2AFFF056F506}" destId="{992F6AD0-4D20-A744-9BCF-DAAD26A71C26}" srcOrd="0" destOrd="0" presId="urn:microsoft.com/office/officeart/2005/8/layout/lProcess2"/>
    <dgm:cxn modelId="{653EC81D-E005-5D4B-A562-5A873BFE0A10}" type="presOf" srcId="{F6123A51-C310-CE42-B060-6C3B06FE4157}" destId="{2C7505A0-49B4-6F47-BAE1-25D679E57894}" srcOrd="0" destOrd="0" presId="urn:microsoft.com/office/officeart/2005/8/layout/lProcess2"/>
    <dgm:cxn modelId="{96A7F02E-3541-7B4C-B3E3-BE92BD1763B2}" type="presOf" srcId="{85024CD5-831D-B546-89B8-4253D6EE6BCF}" destId="{D75FF0AB-C8A9-7949-9F5D-6B7AE5F1FF88}" srcOrd="1" destOrd="0" presId="urn:microsoft.com/office/officeart/2005/8/layout/lProcess2"/>
    <dgm:cxn modelId="{49D2317D-5A92-E94A-ADA1-856C25773F1E}" type="presOf" srcId="{8A5E8441-1A70-624E-AC8B-14E1C8E91662}" destId="{D62A40B9-FDA2-E241-BCFB-D2891C5448E7}" srcOrd="0" destOrd="0" presId="urn:microsoft.com/office/officeart/2005/8/layout/lProcess2"/>
    <dgm:cxn modelId="{2147B23B-8394-EC47-AF49-DB8E2D9D0C8F}" srcId="{85024CD5-831D-B546-89B8-4253D6EE6BCF}" destId="{EE561E09-1EB3-5C46-B0AE-BB4AB47B4B85}" srcOrd="4" destOrd="0" parTransId="{84FFB334-5A46-504B-88D7-64BDFA7D7C5E}" sibTransId="{A04B6D00-C966-0848-8713-025FD5CC43D6}"/>
    <dgm:cxn modelId="{FAEF5514-B0B2-1946-BB84-064141084CDF}" srcId="{0659CC62-A800-8349-BAC0-480A10B9908F}" destId="{C4FC96C5-53BA-B44A-AEC0-615019199583}" srcOrd="1" destOrd="0" parTransId="{D3EC27C9-B0EC-074B-8056-DDD034C15EF3}" sibTransId="{FB928804-E93A-AB49-B312-E4844F2796DD}"/>
    <dgm:cxn modelId="{384D0C91-E823-9D42-B0BC-1FCCEED7D776}" type="presOf" srcId="{C6FAD1E4-6F2E-754E-AB81-0FBD52434730}" destId="{D0BA75B7-EA32-114B-BD59-727DFE4425B2}" srcOrd="1" destOrd="0" presId="urn:microsoft.com/office/officeart/2005/8/layout/lProcess2"/>
    <dgm:cxn modelId="{FDB95AF1-84DF-714F-B120-E6953840798A}" type="presOf" srcId="{7CCE7B4D-6FAD-0847-8D20-922111C1834D}" destId="{E2B93DD0-81AE-6140-9FED-3BFCCB0DFCE8}" srcOrd="0" destOrd="0" presId="urn:microsoft.com/office/officeart/2005/8/layout/lProcess2"/>
    <dgm:cxn modelId="{B631013E-7033-5449-BF61-EA91D871DF07}" srcId="{26C47A38-2B66-7F40-BD84-8BA127F85B4A}" destId="{85024CD5-831D-B546-89B8-4253D6EE6BCF}" srcOrd="0" destOrd="0" parTransId="{7EDE6693-59D3-D64E-8230-A40C97EBA590}" sibTransId="{55EB5B83-0AAA-C147-9394-12BDE82A9FAB}"/>
    <dgm:cxn modelId="{27EB82FE-BBDC-2542-AF66-083EB507A5E6}" srcId="{0659CC62-A800-8349-BAC0-480A10B9908F}" destId="{57F283A7-59AE-0A48-9DE9-D42D378D32D2}" srcOrd="0" destOrd="0" parTransId="{57E641E2-64D6-8544-9EFA-8928284D3A47}" sibTransId="{B9525162-99A8-854E-AF03-702AD829E6A4}"/>
    <dgm:cxn modelId="{1F56B005-B13B-4F42-9844-E7076AD268EC}" type="presOf" srcId="{0AEAC56C-49A3-C748-976B-9F0268892C41}" destId="{66325A02-BB04-AF4E-B363-58B969AEEFB2}" srcOrd="0" destOrd="0" presId="urn:microsoft.com/office/officeart/2005/8/layout/lProcess2"/>
    <dgm:cxn modelId="{CF7F7569-CC60-5443-B3D9-C4E557173FDA}" srcId="{85024CD5-831D-B546-89B8-4253D6EE6BCF}" destId="{F3A164C5-1DBC-9743-942C-0D2502BB07D4}" srcOrd="3" destOrd="0" parTransId="{99955963-0C87-A547-A219-F171CCB53A0D}" sibTransId="{6DAB858E-F62E-644C-8E5A-EADD074096B9}"/>
    <dgm:cxn modelId="{83DF8375-47B1-9044-880A-4A024F806DB5}" type="presOf" srcId="{44B7CB9B-A521-2F40-B948-0F5487AECBD9}" destId="{5E404788-4987-624F-9294-0ADB849A43E4}" srcOrd="0" destOrd="0" presId="urn:microsoft.com/office/officeart/2005/8/layout/lProcess2"/>
    <dgm:cxn modelId="{8AC0C102-767E-A047-8C07-737DB1393948}" type="presOf" srcId="{82E9C41E-C52B-1749-B54E-117822590F51}" destId="{733D13B6-17D8-9540-9A10-72864C7277B6}" srcOrd="0" destOrd="0" presId="urn:microsoft.com/office/officeart/2005/8/layout/lProcess2"/>
    <dgm:cxn modelId="{A0796040-1766-BA4E-9004-DF48C329B6FC}" srcId="{26C47A38-2B66-7F40-BD84-8BA127F85B4A}" destId="{C6FAD1E4-6F2E-754E-AB81-0FBD52434730}" srcOrd="2" destOrd="0" parTransId="{C4B5D748-9E50-2D4C-8FC5-30FBBCCD4493}" sibTransId="{7596A44B-52D3-BE49-A0E2-0FDB80EFB3D5}"/>
    <dgm:cxn modelId="{44137DB0-DE24-A343-B93A-1080FAB7B1A0}" srcId="{C6FAD1E4-6F2E-754E-AB81-0FBD52434730}" destId="{C872B7C0-AD4D-BE43-8D63-8814DA7BC4C9}" srcOrd="1" destOrd="0" parTransId="{252643CA-906A-C049-A9D5-1F29E42F976B}" sibTransId="{9B5F2782-EDB1-CB42-A3ED-83FA78DCD78E}"/>
    <dgm:cxn modelId="{64453C54-7648-774B-B34E-BAB1768245EE}" srcId="{0AEAC56C-49A3-C748-976B-9F0268892C41}" destId="{6FD9800C-D46D-C947-9F0C-A56867539293}" srcOrd="0" destOrd="0" parTransId="{B0B45379-81B1-BE4E-B791-A1C000815AAE}" sibTransId="{1B9E6864-3807-6E4A-B754-1D223EF940FB}"/>
    <dgm:cxn modelId="{31DEB778-D271-424D-9F53-D9E2191670C5}" srcId="{26C47A38-2B66-7F40-BD84-8BA127F85B4A}" destId="{8CED42FD-87E9-D148-B8EE-E7DC6D20B11B}" srcOrd="3" destOrd="0" parTransId="{398865C1-93B9-8141-98DA-BD08F91CE505}" sibTransId="{3E732220-C4DA-6745-9932-9F09B2CA08DE}"/>
    <dgm:cxn modelId="{62A04E02-5D81-024E-9ACE-ED4E66776AED}" type="presParOf" srcId="{B99E42C4-9597-4E46-9836-BBAAD22B54DE}" destId="{0CDA2FBD-56D4-3448-B8EA-B35C5448640F}" srcOrd="0" destOrd="0" presId="urn:microsoft.com/office/officeart/2005/8/layout/lProcess2"/>
    <dgm:cxn modelId="{16D4F746-8B72-B748-9053-19ADD2B8C91D}" type="presParOf" srcId="{0CDA2FBD-56D4-3448-B8EA-B35C5448640F}" destId="{6A3339CF-E848-F744-B701-37B257580253}" srcOrd="0" destOrd="0" presId="urn:microsoft.com/office/officeart/2005/8/layout/lProcess2"/>
    <dgm:cxn modelId="{E6852BD9-A2B8-CB4C-BDCC-FA95FA13006D}" type="presParOf" srcId="{0CDA2FBD-56D4-3448-B8EA-B35C5448640F}" destId="{D75FF0AB-C8A9-7949-9F5D-6B7AE5F1FF88}" srcOrd="1" destOrd="0" presId="urn:microsoft.com/office/officeart/2005/8/layout/lProcess2"/>
    <dgm:cxn modelId="{E8C2DD37-D111-0045-8DDD-4B0CBAD5DC50}" type="presParOf" srcId="{0CDA2FBD-56D4-3448-B8EA-B35C5448640F}" destId="{6768BE2A-0274-0F45-8BFA-5AC25541A819}" srcOrd="2" destOrd="0" presId="urn:microsoft.com/office/officeart/2005/8/layout/lProcess2"/>
    <dgm:cxn modelId="{CA23A885-19F5-2445-8C06-28AFAEC8A2A1}" type="presParOf" srcId="{6768BE2A-0274-0F45-8BFA-5AC25541A819}" destId="{919A0CCD-9214-3847-ACB3-C012F306F968}" srcOrd="0" destOrd="0" presId="urn:microsoft.com/office/officeart/2005/8/layout/lProcess2"/>
    <dgm:cxn modelId="{0A2659B3-9963-A54E-BDB3-FEB9269139A1}" type="presParOf" srcId="{919A0CCD-9214-3847-ACB3-C012F306F968}" destId="{5E404788-4987-624F-9294-0ADB849A43E4}" srcOrd="0" destOrd="0" presId="urn:microsoft.com/office/officeart/2005/8/layout/lProcess2"/>
    <dgm:cxn modelId="{77C0CF2C-01DB-124F-89F9-F286AE72C43B}" type="presParOf" srcId="{919A0CCD-9214-3847-ACB3-C012F306F968}" destId="{005DD283-9C85-384D-B2ED-7666C647DF93}" srcOrd="1" destOrd="0" presId="urn:microsoft.com/office/officeart/2005/8/layout/lProcess2"/>
    <dgm:cxn modelId="{5BF69E29-A38A-7F47-802C-A5BE19AB564F}" type="presParOf" srcId="{919A0CCD-9214-3847-ACB3-C012F306F968}" destId="{D2C8B71A-C952-9B43-B8A6-420F51DDEF53}" srcOrd="2" destOrd="0" presId="urn:microsoft.com/office/officeart/2005/8/layout/lProcess2"/>
    <dgm:cxn modelId="{ACD9EC9D-FE24-7C4A-9D93-3E62918ACDFA}" type="presParOf" srcId="{919A0CCD-9214-3847-ACB3-C012F306F968}" destId="{47C0A153-9D28-3343-A0B4-EA9026E227CC}" srcOrd="3" destOrd="0" presId="urn:microsoft.com/office/officeart/2005/8/layout/lProcess2"/>
    <dgm:cxn modelId="{96252E87-C6C5-3E4D-908D-737F90D2E394}" type="presParOf" srcId="{919A0CCD-9214-3847-ACB3-C012F306F968}" destId="{992F6AD0-4D20-A744-9BCF-DAAD26A71C26}" srcOrd="4" destOrd="0" presId="urn:microsoft.com/office/officeart/2005/8/layout/lProcess2"/>
    <dgm:cxn modelId="{CD001E59-78C6-F644-9AC2-93223E66ADFD}" type="presParOf" srcId="{919A0CCD-9214-3847-ACB3-C012F306F968}" destId="{511313F8-ABED-8746-97F0-FD95C628E456}" srcOrd="5" destOrd="0" presId="urn:microsoft.com/office/officeart/2005/8/layout/lProcess2"/>
    <dgm:cxn modelId="{25A16781-ABFC-7843-BE68-AAE9FBAD7F03}" type="presParOf" srcId="{919A0CCD-9214-3847-ACB3-C012F306F968}" destId="{1B4B4880-E14C-4C4E-9385-F12C8A50ECBF}" srcOrd="6" destOrd="0" presId="urn:microsoft.com/office/officeart/2005/8/layout/lProcess2"/>
    <dgm:cxn modelId="{93CAA8B1-A64F-C14B-A8C4-151D4890ED52}" type="presParOf" srcId="{919A0CCD-9214-3847-ACB3-C012F306F968}" destId="{2F57A03A-50C3-C942-8ACB-3BBE327CF241}" srcOrd="7" destOrd="0" presId="urn:microsoft.com/office/officeart/2005/8/layout/lProcess2"/>
    <dgm:cxn modelId="{A4D200D1-B6AB-B24A-B3C4-1B3B00FBDFFD}" type="presParOf" srcId="{919A0CCD-9214-3847-ACB3-C012F306F968}" destId="{0F848E18-EF78-474D-BBB1-92B8EB1533B0}" srcOrd="8" destOrd="0" presId="urn:microsoft.com/office/officeart/2005/8/layout/lProcess2"/>
    <dgm:cxn modelId="{971D71D6-992D-F443-B4B6-A40A2ADD4671}" type="presParOf" srcId="{B99E42C4-9597-4E46-9836-BBAAD22B54DE}" destId="{520E8C31-ED5C-F54A-A72C-0873035CF27E}" srcOrd="1" destOrd="0" presId="urn:microsoft.com/office/officeart/2005/8/layout/lProcess2"/>
    <dgm:cxn modelId="{1105C2FE-C8FE-4A43-A25C-8024B37DBE16}" type="presParOf" srcId="{B99E42C4-9597-4E46-9836-BBAAD22B54DE}" destId="{C19A016C-558E-EE45-A218-F42EB57D80B1}" srcOrd="2" destOrd="0" presId="urn:microsoft.com/office/officeart/2005/8/layout/lProcess2"/>
    <dgm:cxn modelId="{1FDDB055-2477-2B47-B94E-A430B5D46A89}" type="presParOf" srcId="{C19A016C-558E-EE45-A218-F42EB57D80B1}" destId="{66325A02-BB04-AF4E-B363-58B969AEEFB2}" srcOrd="0" destOrd="0" presId="urn:microsoft.com/office/officeart/2005/8/layout/lProcess2"/>
    <dgm:cxn modelId="{A50956D3-0914-DB47-968A-19A08736C574}" type="presParOf" srcId="{C19A016C-558E-EE45-A218-F42EB57D80B1}" destId="{43597ACE-3EBC-5A40-8521-5283B9345C53}" srcOrd="1" destOrd="0" presId="urn:microsoft.com/office/officeart/2005/8/layout/lProcess2"/>
    <dgm:cxn modelId="{B4DCC094-CE11-3F4D-B07E-9342E67C5719}" type="presParOf" srcId="{C19A016C-558E-EE45-A218-F42EB57D80B1}" destId="{D9258EA7-E149-E349-AAF1-89C328DB9970}" srcOrd="2" destOrd="0" presId="urn:microsoft.com/office/officeart/2005/8/layout/lProcess2"/>
    <dgm:cxn modelId="{CCD24E42-AF52-B041-AB48-923D2CE8B70B}" type="presParOf" srcId="{D9258EA7-E149-E349-AAF1-89C328DB9970}" destId="{0AF95DFC-70F8-B64F-9AB5-0EA50B7AF685}" srcOrd="0" destOrd="0" presId="urn:microsoft.com/office/officeart/2005/8/layout/lProcess2"/>
    <dgm:cxn modelId="{CE16CEC8-2E91-1A43-9921-CE0731F432E4}" type="presParOf" srcId="{0AF95DFC-70F8-B64F-9AB5-0EA50B7AF685}" destId="{B2162FDD-2B7A-B74F-B4DA-1F6102D65064}" srcOrd="0" destOrd="0" presId="urn:microsoft.com/office/officeart/2005/8/layout/lProcess2"/>
    <dgm:cxn modelId="{C6583C6E-F004-B64E-9F8C-A6B6F2408F49}" type="presParOf" srcId="{0AF95DFC-70F8-B64F-9AB5-0EA50B7AF685}" destId="{D4C7B84E-D8C8-7944-8D79-781AC4B88FC1}" srcOrd="1" destOrd="0" presId="urn:microsoft.com/office/officeart/2005/8/layout/lProcess2"/>
    <dgm:cxn modelId="{3D0904D4-70A1-4A40-B0C5-FA8585E93A39}" type="presParOf" srcId="{0AF95DFC-70F8-B64F-9AB5-0EA50B7AF685}" destId="{3A5223BA-E133-D142-A432-3E018E93D63C}" srcOrd="2" destOrd="0" presId="urn:microsoft.com/office/officeart/2005/8/layout/lProcess2"/>
    <dgm:cxn modelId="{9374F8F2-ADC3-1749-969E-895DDE58F8B5}" type="presParOf" srcId="{B99E42C4-9597-4E46-9836-BBAAD22B54DE}" destId="{42BCBD3E-5989-E74A-B4B6-6AC7E7312C88}" srcOrd="3" destOrd="0" presId="urn:microsoft.com/office/officeart/2005/8/layout/lProcess2"/>
    <dgm:cxn modelId="{CD26FD4E-F91F-2242-9A82-1A8364C4A33A}" type="presParOf" srcId="{B99E42C4-9597-4E46-9836-BBAAD22B54DE}" destId="{E0A41EEB-2223-D745-A310-0779F29563CA}" srcOrd="4" destOrd="0" presId="urn:microsoft.com/office/officeart/2005/8/layout/lProcess2"/>
    <dgm:cxn modelId="{9A3005CD-93A6-BD44-9F12-7009A7CE67C4}" type="presParOf" srcId="{E0A41EEB-2223-D745-A310-0779F29563CA}" destId="{B7AF1C40-CEBD-AE46-9714-46B4B409BE44}" srcOrd="0" destOrd="0" presId="urn:microsoft.com/office/officeart/2005/8/layout/lProcess2"/>
    <dgm:cxn modelId="{062CCE34-183F-484A-9389-49D9A74F2E59}" type="presParOf" srcId="{E0A41EEB-2223-D745-A310-0779F29563CA}" destId="{D0BA75B7-EA32-114B-BD59-727DFE4425B2}" srcOrd="1" destOrd="0" presId="urn:microsoft.com/office/officeart/2005/8/layout/lProcess2"/>
    <dgm:cxn modelId="{59A88302-5EAC-AA4F-B1E5-5E76CCC76D7F}" type="presParOf" srcId="{E0A41EEB-2223-D745-A310-0779F29563CA}" destId="{C93D9F5F-E5F1-724B-A198-EC95B93146D9}" srcOrd="2" destOrd="0" presId="urn:microsoft.com/office/officeart/2005/8/layout/lProcess2"/>
    <dgm:cxn modelId="{A9477CCB-70D4-DB4C-8CC5-DAFEEA1BF9FF}" type="presParOf" srcId="{C93D9F5F-E5F1-724B-A198-EC95B93146D9}" destId="{9D166C29-F1F7-1B4D-B951-092430F571B1}" srcOrd="0" destOrd="0" presId="urn:microsoft.com/office/officeart/2005/8/layout/lProcess2"/>
    <dgm:cxn modelId="{85A519AA-578B-2C4E-A70F-69A82B3833B1}" type="presParOf" srcId="{9D166C29-F1F7-1B4D-B951-092430F571B1}" destId="{7A9EDA4F-F6EE-894E-8749-79F4C2E2BCA8}" srcOrd="0" destOrd="0" presId="urn:microsoft.com/office/officeart/2005/8/layout/lProcess2"/>
    <dgm:cxn modelId="{71BEFA1F-987E-A74D-A6F0-7CEB3AE55A94}" type="presParOf" srcId="{9D166C29-F1F7-1B4D-B951-092430F571B1}" destId="{A4F6C552-ADA0-9E45-A4AB-2E7C5493BC56}" srcOrd="1" destOrd="0" presId="urn:microsoft.com/office/officeart/2005/8/layout/lProcess2"/>
    <dgm:cxn modelId="{CFC6E6E7-94E7-EA46-8297-651488136C03}" type="presParOf" srcId="{9D166C29-F1F7-1B4D-B951-092430F571B1}" destId="{EDAC5491-A3E2-924C-AD96-C550444310EC}" srcOrd="2" destOrd="0" presId="urn:microsoft.com/office/officeart/2005/8/layout/lProcess2"/>
    <dgm:cxn modelId="{6B9375F0-89C7-C247-8C5F-C86A87C17CE7}" type="presParOf" srcId="{9D166C29-F1F7-1B4D-B951-092430F571B1}" destId="{EBFD51C4-0B00-8F45-91A1-50A7851C29A2}" srcOrd="3" destOrd="0" presId="urn:microsoft.com/office/officeart/2005/8/layout/lProcess2"/>
    <dgm:cxn modelId="{477AD069-F1D8-B149-88FC-07A6C34CB523}" type="presParOf" srcId="{9D166C29-F1F7-1B4D-B951-092430F571B1}" destId="{D62A40B9-FDA2-E241-BCFB-D2891C5448E7}" srcOrd="4" destOrd="0" presId="urn:microsoft.com/office/officeart/2005/8/layout/lProcess2"/>
    <dgm:cxn modelId="{ADFF6546-550B-794C-B006-54373FA999A3}" type="presParOf" srcId="{B99E42C4-9597-4E46-9836-BBAAD22B54DE}" destId="{BE49B4BE-3CC4-DA4C-9079-3E1F7C3C7A0D}" srcOrd="5" destOrd="0" presId="urn:microsoft.com/office/officeart/2005/8/layout/lProcess2"/>
    <dgm:cxn modelId="{6BAA1326-3ED1-F146-83A6-7FA3FA333694}" type="presParOf" srcId="{B99E42C4-9597-4E46-9836-BBAAD22B54DE}" destId="{43AE9B8E-FFFD-0D47-93B5-60B1003BA71F}" srcOrd="6" destOrd="0" presId="urn:microsoft.com/office/officeart/2005/8/layout/lProcess2"/>
    <dgm:cxn modelId="{0A96ED26-DC1A-B14D-B8D8-0616869DD215}" type="presParOf" srcId="{43AE9B8E-FFFD-0D47-93B5-60B1003BA71F}" destId="{F50238BE-6E72-C746-94EB-6159CF9E0B55}" srcOrd="0" destOrd="0" presId="urn:microsoft.com/office/officeart/2005/8/layout/lProcess2"/>
    <dgm:cxn modelId="{A1E800F0-E515-D24C-A5AF-96A2B10D8563}" type="presParOf" srcId="{43AE9B8E-FFFD-0D47-93B5-60B1003BA71F}" destId="{B98C301A-65C8-2342-8A9D-118D620E6C52}" srcOrd="1" destOrd="0" presId="urn:microsoft.com/office/officeart/2005/8/layout/lProcess2"/>
    <dgm:cxn modelId="{37DF1912-50D2-D646-B840-5B7839107ABF}" type="presParOf" srcId="{43AE9B8E-FFFD-0D47-93B5-60B1003BA71F}" destId="{B4CBBFBE-2137-0049-8773-F4B040856325}" srcOrd="2" destOrd="0" presId="urn:microsoft.com/office/officeart/2005/8/layout/lProcess2"/>
    <dgm:cxn modelId="{DF63293A-A168-4B4F-BB52-3D03976D97FB}" type="presParOf" srcId="{B4CBBFBE-2137-0049-8773-F4B040856325}" destId="{982FD6F7-BE5A-C147-8A58-7861058E34BF}" srcOrd="0" destOrd="0" presId="urn:microsoft.com/office/officeart/2005/8/layout/lProcess2"/>
    <dgm:cxn modelId="{CD54FBA3-5354-6048-AC72-13D019F8E560}" type="presParOf" srcId="{982FD6F7-BE5A-C147-8A58-7861058E34BF}" destId="{2C7505A0-49B4-6F47-BAE1-25D679E57894}" srcOrd="0" destOrd="0" presId="urn:microsoft.com/office/officeart/2005/8/layout/lProcess2"/>
    <dgm:cxn modelId="{23EEC389-6A85-314A-A657-BE74012D67C9}" type="presParOf" srcId="{982FD6F7-BE5A-C147-8A58-7861058E34BF}" destId="{B2258803-4731-0447-AF57-BF459042704D}" srcOrd="1" destOrd="0" presId="urn:microsoft.com/office/officeart/2005/8/layout/lProcess2"/>
    <dgm:cxn modelId="{FB73ED0C-9D3A-A74C-9C42-1BD3C5D0215A}" type="presParOf" srcId="{982FD6F7-BE5A-C147-8A58-7861058E34BF}" destId="{E2B93DD0-81AE-6140-9FED-3BFCCB0DFCE8}" srcOrd="2" destOrd="0" presId="urn:microsoft.com/office/officeart/2005/8/layout/lProcess2"/>
    <dgm:cxn modelId="{1CCEF76D-086B-4F4D-88EF-7DD8D9624FE7}" type="presParOf" srcId="{B99E42C4-9597-4E46-9836-BBAAD22B54DE}" destId="{65584399-EAA0-AB44-80A5-DD217F8B6366}" srcOrd="7" destOrd="0" presId="urn:microsoft.com/office/officeart/2005/8/layout/lProcess2"/>
    <dgm:cxn modelId="{EEDB311D-7BFB-4246-A1CC-AA5392EBD07D}" type="presParOf" srcId="{B99E42C4-9597-4E46-9836-BBAAD22B54DE}" destId="{3E36A451-C951-E946-802D-3EE80DEC2304}" srcOrd="8" destOrd="0" presId="urn:microsoft.com/office/officeart/2005/8/layout/lProcess2"/>
    <dgm:cxn modelId="{5473DDA4-026E-D144-A4F6-A500EF37C370}" type="presParOf" srcId="{3E36A451-C951-E946-802D-3EE80DEC2304}" destId="{E5F9734E-5FA1-1A47-9242-F52AF8008D24}" srcOrd="0" destOrd="0" presId="urn:microsoft.com/office/officeart/2005/8/layout/lProcess2"/>
    <dgm:cxn modelId="{6C8A3944-6183-D54F-8498-1393F9258D81}" type="presParOf" srcId="{3E36A451-C951-E946-802D-3EE80DEC2304}" destId="{072D97D7-6316-E346-8A12-7F735CF85B39}" srcOrd="1" destOrd="0" presId="urn:microsoft.com/office/officeart/2005/8/layout/lProcess2"/>
    <dgm:cxn modelId="{DFBD3FF3-85E2-2941-9661-B184F66C7D74}" type="presParOf" srcId="{3E36A451-C951-E946-802D-3EE80DEC2304}" destId="{B25CEA60-BAA7-6A43-8037-1EDFF006A39F}" srcOrd="2" destOrd="0" presId="urn:microsoft.com/office/officeart/2005/8/layout/lProcess2"/>
    <dgm:cxn modelId="{E4D88CE7-3E81-FB48-911D-7592AD8A8BDF}" type="presParOf" srcId="{B25CEA60-BAA7-6A43-8037-1EDFF006A39F}" destId="{CDF84144-17E4-2A40-8100-77824C45581D}" srcOrd="0" destOrd="0" presId="urn:microsoft.com/office/officeart/2005/8/layout/lProcess2"/>
    <dgm:cxn modelId="{DCA0A0D7-2A2F-B040-9C14-4F68D26BDBCA}" type="presParOf" srcId="{CDF84144-17E4-2A40-8100-77824C45581D}" destId="{59502851-7813-BF4D-9466-6E537E706DCF}" srcOrd="0" destOrd="0" presId="urn:microsoft.com/office/officeart/2005/8/layout/lProcess2"/>
    <dgm:cxn modelId="{A32615EE-7618-1D4E-AB64-687DE48BCCBF}" type="presParOf" srcId="{CDF84144-17E4-2A40-8100-77824C45581D}" destId="{B672920A-9E68-394F-9A81-7FBD2CF38B4C}" srcOrd="1" destOrd="0" presId="urn:microsoft.com/office/officeart/2005/8/layout/lProcess2"/>
    <dgm:cxn modelId="{BF4E1A82-4472-5345-A780-EBCAAB4096FF}" type="presParOf" srcId="{CDF84144-17E4-2A40-8100-77824C45581D}" destId="{9A48E223-0025-5047-8215-B22F0C2FA1E7}" srcOrd="2" destOrd="0" presId="urn:microsoft.com/office/officeart/2005/8/layout/lProcess2"/>
    <dgm:cxn modelId="{ED63E94D-BD85-2A49-9D4B-F51FC2719DBD}" type="presParOf" srcId="{CDF84144-17E4-2A40-8100-77824C45581D}" destId="{CE82D040-EC9E-444B-A7E6-C59D7CCF3C37}" srcOrd="3" destOrd="0" presId="urn:microsoft.com/office/officeart/2005/8/layout/lProcess2"/>
    <dgm:cxn modelId="{E910C8C3-A087-6241-B8B4-BB5D7F31BDF7}" type="presParOf" srcId="{CDF84144-17E4-2A40-8100-77824C45581D}" destId="{733D13B6-17D8-9540-9A10-72864C7277B6}"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1EDFA6C-08DF-414F-B98B-B3EA4169F285}" type="doc">
      <dgm:prSet loTypeId="urn:microsoft.com/office/officeart/2005/8/layout/chevron1" loCatId="" qsTypeId="urn:microsoft.com/office/officeart/2005/8/quickstyle/simple4" qsCatId="simple" csTypeId="urn:microsoft.com/office/officeart/2005/8/colors/colorful1" csCatId="colorful" phldr="1"/>
      <dgm:spPr/>
      <dgm:t>
        <a:bodyPr/>
        <a:lstStyle/>
        <a:p>
          <a:endParaRPr lang="en-GB"/>
        </a:p>
      </dgm:t>
    </dgm:pt>
    <dgm:pt modelId="{AFDECD72-A35F-F749-8A2F-0701A568C25A}">
      <dgm:prSet/>
      <dgm:spPr/>
      <dgm:t>
        <a:bodyPr/>
        <a:lstStyle/>
        <a:p>
          <a:pPr rtl="0"/>
          <a:r>
            <a:rPr lang="en-GB" dirty="0" smtClean="0"/>
            <a:t>Announcement of Task Leaders vacancies</a:t>
          </a:r>
          <a:endParaRPr lang="en-GB" dirty="0"/>
        </a:p>
      </dgm:t>
    </dgm:pt>
    <dgm:pt modelId="{519DBF22-097E-704A-BA2B-B72CF6A4755D}" type="parTrans" cxnId="{8E41BB8C-8911-DA48-B257-9EBE1CE74018}">
      <dgm:prSet/>
      <dgm:spPr/>
      <dgm:t>
        <a:bodyPr/>
        <a:lstStyle/>
        <a:p>
          <a:endParaRPr lang="en-GB"/>
        </a:p>
      </dgm:t>
    </dgm:pt>
    <dgm:pt modelId="{A959045D-19B2-A445-81C8-2FD8E5F7ED66}" type="sibTrans" cxnId="{8E41BB8C-8911-DA48-B257-9EBE1CE74018}">
      <dgm:prSet/>
      <dgm:spPr/>
      <dgm:t>
        <a:bodyPr/>
        <a:lstStyle/>
        <a:p>
          <a:endParaRPr lang="en-GB"/>
        </a:p>
      </dgm:t>
    </dgm:pt>
    <dgm:pt modelId="{D1F09EC8-BFF4-1445-B65C-FAE6C884FE7B}">
      <dgm:prSet/>
      <dgm:spPr/>
      <dgm:t>
        <a:bodyPr/>
        <a:lstStyle/>
        <a:p>
          <a:pPr rtl="0"/>
          <a:r>
            <a:rPr lang="en-GB" dirty="0" smtClean="0"/>
            <a:t>Finalization of a first draft of Description of Work</a:t>
          </a:r>
          <a:endParaRPr lang="en-GB" dirty="0"/>
        </a:p>
      </dgm:t>
    </dgm:pt>
    <dgm:pt modelId="{2A4A219D-29ED-714E-B49B-47466E5423F3}" type="parTrans" cxnId="{148C2888-13AC-F845-BD47-958AB5433B7C}">
      <dgm:prSet/>
      <dgm:spPr/>
      <dgm:t>
        <a:bodyPr/>
        <a:lstStyle/>
        <a:p>
          <a:endParaRPr lang="en-GB"/>
        </a:p>
      </dgm:t>
    </dgm:pt>
    <dgm:pt modelId="{0718A601-11DF-9B43-B2C8-6CE6349C8A05}" type="sibTrans" cxnId="{148C2888-13AC-F845-BD47-958AB5433B7C}">
      <dgm:prSet/>
      <dgm:spPr/>
      <dgm:t>
        <a:bodyPr/>
        <a:lstStyle/>
        <a:p>
          <a:endParaRPr lang="en-GB"/>
        </a:p>
      </dgm:t>
    </dgm:pt>
    <dgm:pt modelId="{BF7459B9-E4FF-D241-A8D5-45693F50A33C}">
      <dgm:prSet/>
      <dgm:spPr/>
      <dgm:t>
        <a:bodyPr/>
        <a:lstStyle/>
        <a:p>
          <a:pPr rtl="0"/>
          <a:r>
            <a:rPr lang="en-GB" dirty="0" smtClean="0"/>
            <a:t>Request for manpower</a:t>
          </a:r>
          <a:endParaRPr lang="en-GB" dirty="0"/>
        </a:p>
      </dgm:t>
    </dgm:pt>
    <dgm:pt modelId="{767EC6E8-2B84-0243-8FEA-67611DB31C4A}" type="parTrans" cxnId="{EF4BE20D-BB1D-864F-ACC7-1A6FE01343B5}">
      <dgm:prSet/>
      <dgm:spPr/>
      <dgm:t>
        <a:bodyPr/>
        <a:lstStyle/>
        <a:p>
          <a:endParaRPr lang="en-GB"/>
        </a:p>
      </dgm:t>
    </dgm:pt>
    <dgm:pt modelId="{EE4456D6-E1A5-1249-A895-57C9292A0B6C}" type="sibTrans" cxnId="{EF4BE20D-BB1D-864F-ACC7-1A6FE01343B5}">
      <dgm:prSet/>
      <dgm:spPr/>
      <dgm:t>
        <a:bodyPr/>
        <a:lstStyle/>
        <a:p>
          <a:endParaRPr lang="en-GB"/>
        </a:p>
      </dgm:t>
    </dgm:pt>
    <dgm:pt modelId="{6DE15EF7-7873-7F43-A97B-F63CBFE9551C}">
      <dgm:prSet/>
      <dgm:spPr/>
      <dgm:t>
        <a:bodyPr/>
        <a:lstStyle/>
        <a:p>
          <a:pPr rtl="0"/>
          <a:r>
            <a:rPr lang="en-GB" dirty="0" smtClean="0"/>
            <a:t>Second draft of Description of Work</a:t>
          </a:r>
          <a:endParaRPr lang="en-GB" dirty="0"/>
        </a:p>
      </dgm:t>
    </dgm:pt>
    <dgm:pt modelId="{1552669E-B50C-7940-B1F4-F064C10E205D}" type="parTrans" cxnId="{25BAFED1-0306-1E4D-AD12-D23B06252CD5}">
      <dgm:prSet/>
      <dgm:spPr/>
      <dgm:t>
        <a:bodyPr/>
        <a:lstStyle/>
        <a:p>
          <a:endParaRPr lang="en-GB"/>
        </a:p>
      </dgm:t>
    </dgm:pt>
    <dgm:pt modelId="{E77620AE-A99D-4D4B-883C-0D40BB9A0FA1}" type="sibTrans" cxnId="{25BAFED1-0306-1E4D-AD12-D23B06252CD5}">
      <dgm:prSet/>
      <dgm:spPr/>
      <dgm:t>
        <a:bodyPr/>
        <a:lstStyle/>
        <a:p>
          <a:endParaRPr lang="en-GB"/>
        </a:p>
      </dgm:t>
    </dgm:pt>
    <dgm:pt modelId="{CAA6B8C7-D8CE-5443-BE75-28EEE11C4B00}">
      <dgm:prSet/>
      <dgm:spPr/>
      <dgm:t>
        <a:bodyPr/>
        <a:lstStyle/>
        <a:p>
          <a:pPr rtl="0"/>
          <a:r>
            <a:rPr lang="en-GB" dirty="0" smtClean="0"/>
            <a:t>Presentation and approval of a final Description of Work </a:t>
          </a:r>
          <a:r>
            <a:rPr lang="en-GB" b="1" dirty="0" smtClean="0"/>
            <a:t>at the</a:t>
          </a:r>
          <a:endParaRPr lang="en-GB" dirty="0"/>
        </a:p>
      </dgm:t>
    </dgm:pt>
    <dgm:pt modelId="{EBE07A1C-00C7-3440-9DD4-EE4B9E2B0588}" type="parTrans" cxnId="{4CA3F5FF-A58D-F64B-B2CC-599BFAF5DBF7}">
      <dgm:prSet/>
      <dgm:spPr/>
      <dgm:t>
        <a:bodyPr/>
        <a:lstStyle/>
        <a:p>
          <a:endParaRPr lang="en-GB"/>
        </a:p>
      </dgm:t>
    </dgm:pt>
    <dgm:pt modelId="{ABC920C9-16E9-0441-A7D0-F2566E88DB3A}" type="sibTrans" cxnId="{4CA3F5FF-A58D-F64B-B2CC-599BFAF5DBF7}">
      <dgm:prSet/>
      <dgm:spPr/>
      <dgm:t>
        <a:bodyPr/>
        <a:lstStyle/>
        <a:p>
          <a:endParaRPr lang="en-GB"/>
        </a:p>
      </dgm:t>
    </dgm:pt>
    <dgm:pt modelId="{F248953F-2186-EE4D-AA45-0D8606C0A616}">
      <dgm:prSet/>
      <dgm:spPr/>
      <dgm:t>
        <a:bodyPr/>
        <a:lstStyle/>
        <a:p>
          <a:pPr rtl="0"/>
          <a:r>
            <a:rPr lang="en-GB" dirty="0" smtClean="0"/>
            <a:t> </a:t>
          </a:r>
          <a:r>
            <a:rPr lang="en-GB" b="1" dirty="0" smtClean="0"/>
            <a:t>early December</a:t>
          </a:r>
          <a:endParaRPr lang="en-GB" dirty="0"/>
        </a:p>
      </dgm:t>
    </dgm:pt>
    <dgm:pt modelId="{A5750872-CA6A-0D45-8B9F-D90D8B7FD0D0}" type="parTrans" cxnId="{BF40BB44-AAF2-854D-BA02-CBEC47ACB55B}">
      <dgm:prSet/>
      <dgm:spPr/>
      <dgm:t>
        <a:bodyPr/>
        <a:lstStyle/>
        <a:p>
          <a:endParaRPr lang="en-GB"/>
        </a:p>
      </dgm:t>
    </dgm:pt>
    <dgm:pt modelId="{F950F506-13D8-244B-80D4-277CF0DE89A5}" type="sibTrans" cxnId="{BF40BB44-AAF2-854D-BA02-CBEC47ACB55B}">
      <dgm:prSet/>
      <dgm:spPr/>
      <dgm:t>
        <a:bodyPr/>
        <a:lstStyle/>
        <a:p>
          <a:endParaRPr lang="en-GB"/>
        </a:p>
      </dgm:t>
    </dgm:pt>
    <dgm:pt modelId="{8E1EA4A0-4FB4-7F45-B131-481418F75AC5}">
      <dgm:prSet/>
      <dgm:spPr/>
      <dgm:t>
        <a:bodyPr/>
        <a:lstStyle/>
        <a:p>
          <a:pPr rtl="0"/>
          <a:r>
            <a:rPr lang="en-GB" b="1" dirty="0" smtClean="0"/>
            <a:t>early December</a:t>
          </a:r>
          <a:endParaRPr lang="en-GB" dirty="0"/>
        </a:p>
      </dgm:t>
    </dgm:pt>
    <dgm:pt modelId="{3246C6F3-BD20-9C42-BF1C-A9CE10FA5A6D}" type="parTrans" cxnId="{7F41F85F-29ED-BE4A-9110-D10DEE8CE8AC}">
      <dgm:prSet/>
      <dgm:spPr/>
      <dgm:t>
        <a:bodyPr/>
        <a:lstStyle/>
        <a:p>
          <a:endParaRPr lang="en-GB"/>
        </a:p>
      </dgm:t>
    </dgm:pt>
    <dgm:pt modelId="{4305628A-5CCC-6144-A359-66FBFBF60504}" type="sibTrans" cxnId="{7F41F85F-29ED-BE4A-9110-D10DEE8CE8AC}">
      <dgm:prSet/>
      <dgm:spPr/>
      <dgm:t>
        <a:bodyPr/>
        <a:lstStyle/>
        <a:p>
          <a:endParaRPr lang="en-GB"/>
        </a:p>
      </dgm:t>
    </dgm:pt>
    <dgm:pt modelId="{B6BDECC6-D082-AC4A-A152-369A020A7F33}">
      <dgm:prSet/>
      <dgm:spPr/>
      <dgm:t>
        <a:bodyPr/>
        <a:lstStyle/>
        <a:p>
          <a:pPr rtl="0"/>
          <a:r>
            <a:rPr lang="en-GB" dirty="0" smtClean="0"/>
            <a:t>call for contributions </a:t>
          </a:r>
          <a:r>
            <a:rPr lang="en-GB" b="1" dirty="0" smtClean="0"/>
            <a:t>early December</a:t>
          </a:r>
          <a:endParaRPr lang="en-GB" dirty="0"/>
        </a:p>
      </dgm:t>
    </dgm:pt>
    <dgm:pt modelId="{A311F280-73E0-D944-A825-6BD8597D6D18}" type="parTrans" cxnId="{19F1563F-3372-0F47-96DC-F72B784CFD2C}">
      <dgm:prSet/>
      <dgm:spPr/>
      <dgm:t>
        <a:bodyPr/>
        <a:lstStyle/>
        <a:p>
          <a:endParaRPr lang="en-GB"/>
        </a:p>
      </dgm:t>
    </dgm:pt>
    <dgm:pt modelId="{DF871550-9DD0-5448-A4FA-CEA36FBA4E5F}" type="sibTrans" cxnId="{19F1563F-3372-0F47-96DC-F72B784CFD2C}">
      <dgm:prSet/>
      <dgm:spPr/>
      <dgm:t>
        <a:bodyPr/>
        <a:lstStyle/>
        <a:p>
          <a:endParaRPr lang="en-GB"/>
        </a:p>
      </dgm:t>
    </dgm:pt>
    <dgm:pt modelId="{94775433-5C53-0A47-A6A7-C94FD463A572}">
      <dgm:prSet/>
      <dgm:spPr/>
      <dgm:t>
        <a:bodyPr/>
        <a:lstStyle/>
        <a:p>
          <a:pPr rtl="0"/>
          <a:r>
            <a:rPr lang="en-GB" b="1" dirty="0" smtClean="0"/>
            <a:t>complete mid January</a:t>
          </a:r>
          <a:endParaRPr lang="en-GB" dirty="0"/>
        </a:p>
      </dgm:t>
    </dgm:pt>
    <dgm:pt modelId="{58D0D61A-6C1B-CA46-83DC-BE4F0A10B4B3}" type="parTrans" cxnId="{3CC20628-12D1-104D-BE3C-FBD617AE5F6D}">
      <dgm:prSet/>
      <dgm:spPr/>
      <dgm:t>
        <a:bodyPr/>
        <a:lstStyle/>
        <a:p>
          <a:endParaRPr lang="en-GB"/>
        </a:p>
      </dgm:t>
    </dgm:pt>
    <dgm:pt modelId="{7D2DB2EF-340A-BE4D-B913-25A4E7DF5BF9}" type="sibTrans" cxnId="{3CC20628-12D1-104D-BE3C-FBD617AE5F6D}">
      <dgm:prSet/>
      <dgm:spPr/>
      <dgm:t>
        <a:bodyPr/>
        <a:lstStyle/>
        <a:p>
          <a:endParaRPr lang="en-GB"/>
        </a:p>
      </dgm:t>
    </dgm:pt>
    <dgm:pt modelId="{1C3BB16F-95DF-B148-93CA-F1DE433E0798}">
      <dgm:prSet/>
      <dgm:spPr/>
      <dgm:t>
        <a:bodyPr/>
        <a:lstStyle/>
        <a:p>
          <a:pPr rtl="0"/>
          <a:r>
            <a:rPr lang="en-GB" dirty="0" smtClean="0"/>
            <a:t> </a:t>
          </a:r>
          <a:r>
            <a:rPr lang="en-GB" b="1" dirty="0" smtClean="0"/>
            <a:t>early February</a:t>
          </a:r>
          <a:endParaRPr lang="en-GB" dirty="0"/>
        </a:p>
      </dgm:t>
    </dgm:pt>
    <dgm:pt modelId="{B497B735-7A3A-A242-9003-56B7515A153B}" type="parTrans" cxnId="{E3DCD9EA-5F46-2C44-864A-B0C514D64461}">
      <dgm:prSet/>
      <dgm:spPr/>
      <dgm:t>
        <a:bodyPr/>
        <a:lstStyle/>
        <a:p>
          <a:endParaRPr lang="en-GB"/>
        </a:p>
      </dgm:t>
    </dgm:pt>
    <dgm:pt modelId="{2E1E5C16-2DED-9A46-9616-63292C45F1E7}" type="sibTrans" cxnId="{E3DCD9EA-5F46-2C44-864A-B0C514D64461}">
      <dgm:prSet/>
      <dgm:spPr/>
      <dgm:t>
        <a:bodyPr/>
        <a:lstStyle/>
        <a:p>
          <a:endParaRPr lang="en-GB"/>
        </a:p>
      </dgm:t>
    </dgm:pt>
    <dgm:pt modelId="{3CD17704-A8B9-9F49-B788-95C6DF76A2E5}">
      <dgm:prSet/>
      <dgm:spPr/>
      <dgm:t>
        <a:bodyPr/>
        <a:lstStyle/>
        <a:p>
          <a:pPr rtl="0"/>
          <a:r>
            <a:rPr lang="en-GB" b="1" dirty="0" smtClean="0"/>
            <a:t>March GÉANT Assembly </a:t>
          </a:r>
          <a:endParaRPr lang="en-GB" dirty="0"/>
        </a:p>
      </dgm:t>
    </dgm:pt>
    <dgm:pt modelId="{AF38ACF6-D9E9-C640-AF1D-9EFA762A6CC3}" type="parTrans" cxnId="{2E29265C-2C7C-9B46-8CC7-0BF7499F751C}">
      <dgm:prSet/>
      <dgm:spPr/>
      <dgm:t>
        <a:bodyPr/>
        <a:lstStyle/>
        <a:p>
          <a:endParaRPr lang="en-GB"/>
        </a:p>
      </dgm:t>
    </dgm:pt>
    <dgm:pt modelId="{4A4CF1DC-AE75-5C4F-997D-82A13B602215}" type="sibTrans" cxnId="{2E29265C-2C7C-9B46-8CC7-0BF7499F751C}">
      <dgm:prSet/>
      <dgm:spPr/>
      <dgm:t>
        <a:bodyPr/>
        <a:lstStyle/>
        <a:p>
          <a:endParaRPr lang="en-GB"/>
        </a:p>
      </dgm:t>
    </dgm:pt>
    <dgm:pt modelId="{7414A372-BBBB-4F4E-B124-BE856A8C9BA5}" type="pres">
      <dgm:prSet presAssocID="{91EDFA6C-08DF-414F-B98B-B3EA4169F285}" presName="Name0" presStyleCnt="0">
        <dgm:presLayoutVars>
          <dgm:dir/>
          <dgm:animLvl val="lvl"/>
          <dgm:resizeHandles val="exact"/>
        </dgm:presLayoutVars>
      </dgm:prSet>
      <dgm:spPr/>
      <dgm:t>
        <a:bodyPr/>
        <a:lstStyle/>
        <a:p>
          <a:endParaRPr lang="en-GB"/>
        </a:p>
      </dgm:t>
    </dgm:pt>
    <dgm:pt modelId="{C8A169E9-8506-FB4F-8648-93FB11BE36C8}" type="pres">
      <dgm:prSet presAssocID="{AFDECD72-A35F-F749-8A2F-0701A568C25A}" presName="composite" presStyleCnt="0"/>
      <dgm:spPr/>
    </dgm:pt>
    <dgm:pt modelId="{42AE7F57-057C-8646-AF54-FC174A254E63}" type="pres">
      <dgm:prSet presAssocID="{AFDECD72-A35F-F749-8A2F-0701A568C25A}" presName="parTx" presStyleLbl="node1" presStyleIdx="0" presStyleCnt="5" custScaleY="146920" custLinFactNeighborY="-38454">
        <dgm:presLayoutVars>
          <dgm:chMax val="0"/>
          <dgm:chPref val="0"/>
          <dgm:bulletEnabled val="1"/>
        </dgm:presLayoutVars>
      </dgm:prSet>
      <dgm:spPr/>
      <dgm:t>
        <a:bodyPr/>
        <a:lstStyle/>
        <a:p>
          <a:endParaRPr lang="en-GB"/>
        </a:p>
      </dgm:t>
    </dgm:pt>
    <dgm:pt modelId="{C7E93EDC-0D05-3A4C-A4D4-6DC1C8774655}" type="pres">
      <dgm:prSet presAssocID="{AFDECD72-A35F-F749-8A2F-0701A568C25A}" presName="desTx" presStyleLbl="revTx" presStyleIdx="0" presStyleCnt="5" custScaleY="146920">
        <dgm:presLayoutVars>
          <dgm:bulletEnabled val="1"/>
        </dgm:presLayoutVars>
      </dgm:prSet>
      <dgm:spPr/>
      <dgm:t>
        <a:bodyPr/>
        <a:lstStyle/>
        <a:p>
          <a:endParaRPr lang="en-GB"/>
        </a:p>
      </dgm:t>
    </dgm:pt>
    <dgm:pt modelId="{42AD79C3-D0FE-8A41-B609-82E0ADA2C28C}" type="pres">
      <dgm:prSet presAssocID="{A959045D-19B2-A445-81C8-2FD8E5F7ED66}" presName="space" presStyleCnt="0"/>
      <dgm:spPr/>
    </dgm:pt>
    <dgm:pt modelId="{E067AB03-38E8-154D-9A5A-BE0DDABC76EE}" type="pres">
      <dgm:prSet presAssocID="{D1F09EC8-BFF4-1445-B65C-FAE6C884FE7B}" presName="composite" presStyleCnt="0"/>
      <dgm:spPr/>
    </dgm:pt>
    <dgm:pt modelId="{B6EBE1E4-778A-A741-B0E6-B7D0E8E8F42A}" type="pres">
      <dgm:prSet presAssocID="{D1F09EC8-BFF4-1445-B65C-FAE6C884FE7B}" presName="parTx" presStyleLbl="node1" presStyleIdx="1" presStyleCnt="5" custScaleY="146920" custLinFactNeighborY="-38454">
        <dgm:presLayoutVars>
          <dgm:chMax val="0"/>
          <dgm:chPref val="0"/>
          <dgm:bulletEnabled val="1"/>
        </dgm:presLayoutVars>
      </dgm:prSet>
      <dgm:spPr/>
      <dgm:t>
        <a:bodyPr/>
        <a:lstStyle/>
        <a:p>
          <a:endParaRPr lang="en-GB"/>
        </a:p>
      </dgm:t>
    </dgm:pt>
    <dgm:pt modelId="{E3FED5E1-6379-D748-B29D-F95E8AC348B8}" type="pres">
      <dgm:prSet presAssocID="{D1F09EC8-BFF4-1445-B65C-FAE6C884FE7B}" presName="desTx" presStyleLbl="revTx" presStyleIdx="1" presStyleCnt="5" custScaleY="146920">
        <dgm:presLayoutVars>
          <dgm:bulletEnabled val="1"/>
        </dgm:presLayoutVars>
      </dgm:prSet>
      <dgm:spPr/>
      <dgm:t>
        <a:bodyPr/>
        <a:lstStyle/>
        <a:p>
          <a:endParaRPr lang="en-GB"/>
        </a:p>
      </dgm:t>
    </dgm:pt>
    <dgm:pt modelId="{EF5FB504-6A95-3741-9AA8-29AEB9B85A1D}" type="pres">
      <dgm:prSet presAssocID="{0718A601-11DF-9B43-B2C8-6CE6349C8A05}" presName="space" presStyleCnt="0"/>
      <dgm:spPr/>
    </dgm:pt>
    <dgm:pt modelId="{2659D35E-1433-394F-A791-E0B5B73C5DE7}" type="pres">
      <dgm:prSet presAssocID="{BF7459B9-E4FF-D241-A8D5-45693F50A33C}" presName="composite" presStyleCnt="0"/>
      <dgm:spPr/>
    </dgm:pt>
    <dgm:pt modelId="{897101C2-9D22-ED45-9F00-57BEC4579B74}" type="pres">
      <dgm:prSet presAssocID="{BF7459B9-E4FF-D241-A8D5-45693F50A33C}" presName="parTx" presStyleLbl="node1" presStyleIdx="2" presStyleCnt="5" custScaleY="146920" custLinFactNeighborY="-38454">
        <dgm:presLayoutVars>
          <dgm:chMax val="0"/>
          <dgm:chPref val="0"/>
          <dgm:bulletEnabled val="1"/>
        </dgm:presLayoutVars>
      </dgm:prSet>
      <dgm:spPr/>
      <dgm:t>
        <a:bodyPr/>
        <a:lstStyle/>
        <a:p>
          <a:endParaRPr lang="en-GB"/>
        </a:p>
      </dgm:t>
    </dgm:pt>
    <dgm:pt modelId="{3ED75117-B7C8-E040-80F4-FE6D74A627DA}" type="pres">
      <dgm:prSet presAssocID="{BF7459B9-E4FF-D241-A8D5-45693F50A33C}" presName="desTx" presStyleLbl="revTx" presStyleIdx="2" presStyleCnt="5" custScaleY="146920">
        <dgm:presLayoutVars>
          <dgm:bulletEnabled val="1"/>
        </dgm:presLayoutVars>
      </dgm:prSet>
      <dgm:spPr/>
      <dgm:t>
        <a:bodyPr/>
        <a:lstStyle/>
        <a:p>
          <a:endParaRPr lang="en-GB"/>
        </a:p>
      </dgm:t>
    </dgm:pt>
    <dgm:pt modelId="{106AA333-1475-D040-8A2A-26BCDD80E3BD}" type="pres">
      <dgm:prSet presAssocID="{EE4456D6-E1A5-1249-A895-57C9292A0B6C}" presName="space" presStyleCnt="0"/>
      <dgm:spPr/>
    </dgm:pt>
    <dgm:pt modelId="{7CD0281F-7A20-5545-A83C-48FBB3454771}" type="pres">
      <dgm:prSet presAssocID="{6DE15EF7-7873-7F43-A97B-F63CBFE9551C}" presName="composite" presStyleCnt="0"/>
      <dgm:spPr/>
    </dgm:pt>
    <dgm:pt modelId="{D65D87DF-14E7-614B-A59C-2B34674F5811}" type="pres">
      <dgm:prSet presAssocID="{6DE15EF7-7873-7F43-A97B-F63CBFE9551C}" presName="parTx" presStyleLbl="node1" presStyleIdx="3" presStyleCnt="5" custScaleY="146920" custLinFactNeighborY="-38454">
        <dgm:presLayoutVars>
          <dgm:chMax val="0"/>
          <dgm:chPref val="0"/>
          <dgm:bulletEnabled val="1"/>
        </dgm:presLayoutVars>
      </dgm:prSet>
      <dgm:spPr/>
      <dgm:t>
        <a:bodyPr/>
        <a:lstStyle/>
        <a:p>
          <a:endParaRPr lang="en-GB"/>
        </a:p>
      </dgm:t>
    </dgm:pt>
    <dgm:pt modelId="{D1E47C58-984D-F842-A076-54AE4D37558A}" type="pres">
      <dgm:prSet presAssocID="{6DE15EF7-7873-7F43-A97B-F63CBFE9551C}" presName="desTx" presStyleLbl="revTx" presStyleIdx="3" presStyleCnt="5" custScaleY="146920">
        <dgm:presLayoutVars>
          <dgm:bulletEnabled val="1"/>
        </dgm:presLayoutVars>
      </dgm:prSet>
      <dgm:spPr/>
      <dgm:t>
        <a:bodyPr/>
        <a:lstStyle/>
        <a:p>
          <a:endParaRPr lang="en-GB"/>
        </a:p>
      </dgm:t>
    </dgm:pt>
    <dgm:pt modelId="{9C415BCD-E004-A44C-82CD-B802E23A2D4F}" type="pres">
      <dgm:prSet presAssocID="{E77620AE-A99D-4D4B-883C-0D40BB9A0FA1}" presName="space" presStyleCnt="0"/>
      <dgm:spPr/>
    </dgm:pt>
    <dgm:pt modelId="{E7142BCF-3DA6-A84B-A0FD-EA2C0E7C39D2}" type="pres">
      <dgm:prSet presAssocID="{CAA6B8C7-D8CE-5443-BE75-28EEE11C4B00}" presName="composite" presStyleCnt="0"/>
      <dgm:spPr/>
    </dgm:pt>
    <dgm:pt modelId="{B60CBB9D-8F6B-0947-9250-E7A61BF8048B}" type="pres">
      <dgm:prSet presAssocID="{CAA6B8C7-D8CE-5443-BE75-28EEE11C4B00}" presName="parTx" presStyleLbl="node1" presStyleIdx="4" presStyleCnt="5" custScaleY="146920" custLinFactNeighborY="-38454">
        <dgm:presLayoutVars>
          <dgm:chMax val="0"/>
          <dgm:chPref val="0"/>
          <dgm:bulletEnabled val="1"/>
        </dgm:presLayoutVars>
      </dgm:prSet>
      <dgm:spPr/>
      <dgm:t>
        <a:bodyPr/>
        <a:lstStyle/>
        <a:p>
          <a:endParaRPr lang="en-GB"/>
        </a:p>
      </dgm:t>
    </dgm:pt>
    <dgm:pt modelId="{1050A2A4-DA66-5046-ADAA-026D47BB36B9}" type="pres">
      <dgm:prSet presAssocID="{CAA6B8C7-D8CE-5443-BE75-28EEE11C4B00}" presName="desTx" presStyleLbl="revTx" presStyleIdx="4" presStyleCnt="5" custScaleY="146920">
        <dgm:presLayoutVars>
          <dgm:bulletEnabled val="1"/>
        </dgm:presLayoutVars>
      </dgm:prSet>
      <dgm:spPr/>
      <dgm:t>
        <a:bodyPr/>
        <a:lstStyle/>
        <a:p>
          <a:endParaRPr lang="en-GB"/>
        </a:p>
      </dgm:t>
    </dgm:pt>
  </dgm:ptLst>
  <dgm:cxnLst>
    <dgm:cxn modelId="{5BE14BED-344B-2F47-9395-CF9984DE10C0}" type="presOf" srcId="{D1F09EC8-BFF4-1445-B65C-FAE6C884FE7B}" destId="{B6EBE1E4-778A-A741-B0E6-B7D0E8E8F42A}" srcOrd="0" destOrd="0" presId="urn:microsoft.com/office/officeart/2005/8/layout/chevron1"/>
    <dgm:cxn modelId="{EE32184D-82A9-654C-8FD0-DA6E7282CC9C}" type="presOf" srcId="{91EDFA6C-08DF-414F-B98B-B3EA4169F285}" destId="{7414A372-BBBB-4F4E-B124-BE856A8C9BA5}" srcOrd="0" destOrd="0" presId="urn:microsoft.com/office/officeart/2005/8/layout/chevron1"/>
    <dgm:cxn modelId="{7F41F85F-29ED-BE4A-9110-D10DEE8CE8AC}" srcId="{D1F09EC8-BFF4-1445-B65C-FAE6C884FE7B}" destId="{8E1EA4A0-4FB4-7F45-B131-481418F75AC5}" srcOrd="0" destOrd="0" parTransId="{3246C6F3-BD20-9C42-BF1C-A9CE10FA5A6D}" sibTransId="{4305628A-5CCC-6144-A359-66FBFBF60504}"/>
    <dgm:cxn modelId="{497FA293-0494-054E-881E-32F17624FD06}" type="presOf" srcId="{CAA6B8C7-D8CE-5443-BE75-28EEE11C4B00}" destId="{B60CBB9D-8F6B-0947-9250-E7A61BF8048B}" srcOrd="0" destOrd="0" presId="urn:microsoft.com/office/officeart/2005/8/layout/chevron1"/>
    <dgm:cxn modelId="{8E41BB8C-8911-DA48-B257-9EBE1CE74018}" srcId="{91EDFA6C-08DF-414F-B98B-B3EA4169F285}" destId="{AFDECD72-A35F-F749-8A2F-0701A568C25A}" srcOrd="0" destOrd="0" parTransId="{519DBF22-097E-704A-BA2B-B72CF6A4755D}" sibTransId="{A959045D-19B2-A445-81C8-2FD8E5F7ED66}"/>
    <dgm:cxn modelId="{19F1563F-3372-0F47-96DC-F72B784CFD2C}" srcId="{BF7459B9-E4FF-D241-A8D5-45693F50A33C}" destId="{B6BDECC6-D082-AC4A-A152-369A020A7F33}" srcOrd="0" destOrd="0" parTransId="{A311F280-73E0-D944-A825-6BD8597D6D18}" sibTransId="{DF871550-9DD0-5448-A4FA-CEA36FBA4E5F}"/>
    <dgm:cxn modelId="{1294E33B-35C8-624D-9030-3C2F7E06B4CE}" type="presOf" srcId="{BF7459B9-E4FF-D241-A8D5-45693F50A33C}" destId="{897101C2-9D22-ED45-9F00-57BEC4579B74}" srcOrd="0" destOrd="0" presId="urn:microsoft.com/office/officeart/2005/8/layout/chevron1"/>
    <dgm:cxn modelId="{EBEB1789-6F85-0543-9F75-99B109BEB114}" type="presOf" srcId="{3CD17704-A8B9-9F49-B788-95C6DF76A2E5}" destId="{1050A2A4-DA66-5046-ADAA-026D47BB36B9}" srcOrd="0" destOrd="0" presId="urn:microsoft.com/office/officeart/2005/8/layout/chevron1"/>
    <dgm:cxn modelId="{DD26BA16-5D77-ED48-9873-3F57CF7A3B78}" type="presOf" srcId="{94775433-5C53-0A47-A6A7-C94FD463A572}" destId="{3ED75117-B7C8-E040-80F4-FE6D74A627DA}" srcOrd="0" destOrd="1" presId="urn:microsoft.com/office/officeart/2005/8/layout/chevron1"/>
    <dgm:cxn modelId="{BF40BB44-AAF2-854D-BA02-CBEC47ACB55B}" srcId="{AFDECD72-A35F-F749-8A2F-0701A568C25A}" destId="{F248953F-2186-EE4D-AA45-0D8606C0A616}" srcOrd="0" destOrd="0" parTransId="{A5750872-CA6A-0D45-8B9F-D90D8B7FD0D0}" sibTransId="{F950F506-13D8-244B-80D4-277CF0DE89A5}"/>
    <dgm:cxn modelId="{EF4BE20D-BB1D-864F-ACC7-1A6FE01343B5}" srcId="{91EDFA6C-08DF-414F-B98B-B3EA4169F285}" destId="{BF7459B9-E4FF-D241-A8D5-45693F50A33C}" srcOrd="2" destOrd="0" parTransId="{767EC6E8-2B84-0243-8FEA-67611DB31C4A}" sibTransId="{EE4456D6-E1A5-1249-A895-57C9292A0B6C}"/>
    <dgm:cxn modelId="{4D634BAE-F67A-294C-8156-8ECFD2A15BE9}" type="presOf" srcId="{F248953F-2186-EE4D-AA45-0D8606C0A616}" destId="{C7E93EDC-0D05-3A4C-A4D4-6DC1C8774655}" srcOrd="0" destOrd="0" presId="urn:microsoft.com/office/officeart/2005/8/layout/chevron1"/>
    <dgm:cxn modelId="{25BAFED1-0306-1E4D-AD12-D23B06252CD5}" srcId="{91EDFA6C-08DF-414F-B98B-B3EA4169F285}" destId="{6DE15EF7-7873-7F43-A97B-F63CBFE9551C}" srcOrd="3" destOrd="0" parTransId="{1552669E-B50C-7940-B1F4-F064C10E205D}" sibTransId="{E77620AE-A99D-4D4B-883C-0D40BB9A0FA1}"/>
    <dgm:cxn modelId="{95A38FCB-16C8-FA4F-8DEC-A0996BC21728}" type="presOf" srcId="{B6BDECC6-D082-AC4A-A152-369A020A7F33}" destId="{3ED75117-B7C8-E040-80F4-FE6D74A627DA}" srcOrd="0" destOrd="0" presId="urn:microsoft.com/office/officeart/2005/8/layout/chevron1"/>
    <dgm:cxn modelId="{3CC20628-12D1-104D-BE3C-FBD617AE5F6D}" srcId="{BF7459B9-E4FF-D241-A8D5-45693F50A33C}" destId="{94775433-5C53-0A47-A6A7-C94FD463A572}" srcOrd="1" destOrd="0" parTransId="{58D0D61A-6C1B-CA46-83DC-BE4F0A10B4B3}" sibTransId="{7D2DB2EF-340A-BE4D-B913-25A4E7DF5BF9}"/>
    <dgm:cxn modelId="{4CA3F5FF-A58D-F64B-B2CC-599BFAF5DBF7}" srcId="{91EDFA6C-08DF-414F-B98B-B3EA4169F285}" destId="{CAA6B8C7-D8CE-5443-BE75-28EEE11C4B00}" srcOrd="4" destOrd="0" parTransId="{EBE07A1C-00C7-3440-9DD4-EE4B9E2B0588}" sibTransId="{ABC920C9-16E9-0441-A7D0-F2566E88DB3A}"/>
    <dgm:cxn modelId="{E3DCD9EA-5F46-2C44-864A-B0C514D64461}" srcId="{6DE15EF7-7873-7F43-A97B-F63CBFE9551C}" destId="{1C3BB16F-95DF-B148-93CA-F1DE433E0798}" srcOrd="0" destOrd="0" parTransId="{B497B735-7A3A-A242-9003-56B7515A153B}" sibTransId="{2E1E5C16-2DED-9A46-9616-63292C45F1E7}"/>
    <dgm:cxn modelId="{148C2888-13AC-F845-BD47-958AB5433B7C}" srcId="{91EDFA6C-08DF-414F-B98B-B3EA4169F285}" destId="{D1F09EC8-BFF4-1445-B65C-FAE6C884FE7B}" srcOrd="1" destOrd="0" parTransId="{2A4A219D-29ED-714E-B49B-47466E5423F3}" sibTransId="{0718A601-11DF-9B43-B2C8-6CE6349C8A05}"/>
    <dgm:cxn modelId="{BDBFFBC9-1208-C944-8DB0-DC3CB33F7DDD}" type="presOf" srcId="{8E1EA4A0-4FB4-7F45-B131-481418F75AC5}" destId="{E3FED5E1-6379-D748-B29D-F95E8AC348B8}" srcOrd="0" destOrd="0" presId="urn:microsoft.com/office/officeart/2005/8/layout/chevron1"/>
    <dgm:cxn modelId="{2E29265C-2C7C-9B46-8CC7-0BF7499F751C}" srcId="{CAA6B8C7-D8CE-5443-BE75-28EEE11C4B00}" destId="{3CD17704-A8B9-9F49-B788-95C6DF76A2E5}" srcOrd="0" destOrd="0" parTransId="{AF38ACF6-D9E9-C640-AF1D-9EFA762A6CC3}" sibTransId="{4A4CF1DC-AE75-5C4F-997D-82A13B602215}"/>
    <dgm:cxn modelId="{B9D04CBB-E3F7-C343-B547-E7E16FF967B7}" type="presOf" srcId="{AFDECD72-A35F-F749-8A2F-0701A568C25A}" destId="{42AE7F57-057C-8646-AF54-FC174A254E63}" srcOrd="0" destOrd="0" presId="urn:microsoft.com/office/officeart/2005/8/layout/chevron1"/>
    <dgm:cxn modelId="{7D112333-E398-BC45-BF56-076ABF377D19}" type="presOf" srcId="{1C3BB16F-95DF-B148-93CA-F1DE433E0798}" destId="{D1E47C58-984D-F842-A076-54AE4D37558A}" srcOrd="0" destOrd="0" presId="urn:microsoft.com/office/officeart/2005/8/layout/chevron1"/>
    <dgm:cxn modelId="{77DCF7B1-4965-1941-B312-275CCF0B90F2}" type="presOf" srcId="{6DE15EF7-7873-7F43-A97B-F63CBFE9551C}" destId="{D65D87DF-14E7-614B-A59C-2B34674F5811}" srcOrd="0" destOrd="0" presId="urn:microsoft.com/office/officeart/2005/8/layout/chevron1"/>
    <dgm:cxn modelId="{01A87D5D-8CC3-5547-8259-F2EAF106FE90}" type="presParOf" srcId="{7414A372-BBBB-4F4E-B124-BE856A8C9BA5}" destId="{C8A169E9-8506-FB4F-8648-93FB11BE36C8}" srcOrd="0" destOrd="0" presId="urn:microsoft.com/office/officeart/2005/8/layout/chevron1"/>
    <dgm:cxn modelId="{C6037D7B-875C-F14E-B357-28E02E3082A7}" type="presParOf" srcId="{C8A169E9-8506-FB4F-8648-93FB11BE36C8}" destId="{42AE7F57-057C-8646-AF54-FC174A254E63}" srcOrd="0" destOrd="0" presId="urn:microsoft.com/office/officeart/2005/8/layout/chevron1"/>
    <dgm:cxn modelId="{F0884839-E520-6242-BEFF-F8920A319594}" type="presParOf" srcId="{C8A169E9-8506-FB4F-8648-93FB11BE36C8}" destId="{C7E93EDC-0D05-3A4C-A4D4-6DC1C8774655}" srcOrd="1" destOrd="0" presId="urn:microsoft.com/office/officeart/2005/8/layout/chevron1"/>
    <dgm:cxn modelId="{1AEB4BAB-9EE2-8440-AB54-CBCD8BF140BD}" type="presParOf" srcId="{7414A372-BBBB-4F4E-B124-BE856A8C9BA5}" destId="{42AD79C3-D0FE-8A41-B609-82E0ADA2C28C}" srcOrd="1" destOrd="0" presId="urn:microsoft.com/office/officeart/2005/8/layout/chevron1"/>
    <dgm:cxn modelId="{5CC059B4-05A9-1D49-80EF-87AE58A7A4C2}" type="presParOf" srcId="{7414A372-BBBB-4F4E-B124-BE856A8C9BA5}" destId="{E067AB03-38E8-154D-9A5A-BE0DDABC76EE}" srcOrd="2" destOrd="0" presId="urn:microsoft.com/office/officeart/2005/8/layout/chevron1"/>
    <dgm:cxn modelId="{2DD29590-1BC5-4341-863E-C272F966D78F}" type="presParOf" srcId="{E067AB03-38E8-154D-9A5A-BE0DDABC76EE}" destId="{B6EBE1E4-778A-A741-B0E6-B7D0E8E8F42A}" srcOrd="0" destOrd="0" presId="urn:microsoft.com/office/officeart/2005/8/layout/chevron1"/>
    <dgm:cxn modelId="{0FDDA610-816C-6840-9E5A-F2D875E5E80F}" type="presParOf" srcId="{E067AB03-38E8-154D-9A5A-BE0DDABC76EE}" destId="{E3FED5E1-6379-D748-B29D-F95E8AC348B8}" srcOrd="1" destOrd="0" presId="urn:microsoft.com/office/officeart/2005/8/layout/chevron1"/>
    <dgm:cxn modelId="{830EFED5-31C8-6E4D-A651-CC921A408FDF}" type="presParOf" srcId="{7414A372-BBBB-4F4E-B124-BE856A8C9BA5}" destId="{EF5FB504-6A95-3741-9AA8-29AEB9B85A1D}" srcOrd="3" destOrd="0" presId="urn:microsoft.com/office/officeart/2005/8/layout/chevron1"/>
    <dgm:cxn modelId="{B69BF77B-E62E-D548-AFF1-04C9004DBD84}" type="presParOf" srcId="{7414A372-BBBB-4F4E-B124-BE856A8C9BA5}" destId="{2659D35E-1433-394F-A791-E0B5B73C5DE7}" srcOrd="4" destOrd="0" presId="urn:microsoft.com/office/officeart/2005/8/layout/chevron1"/>
    <dgm:cxn modelId="{2DDE1761-F7FE-8F4D-A46B-F9A4EE7C2E33}" type="presParOf" srcId="{2659D35E-1433-394F-A791-E0B5B73C5DE7}" destId="{897101C2-9D22-ED45-9F00-57BEC4579B74}" srcOrd="0" destOrd="0" presId="urn:microsoft.com/office/officeart/2005/8/layout/chevron1"/>
    <dgm:cxn modelId="{BF805AF0-B13F-1C44-A48B-197132654F8D}" type="presParOf" srcId="{2659D35E-1433-394F-A791-E0B5B73C5DE7}" destId="{3ED75117-B7C8-E040-80F4-FE6D74A627DA}" srcOrd="1" destOrd="0" presId="urn:microsoft.com/office/officeart/2005/8/layout/chevron1"/>
    <dgm:cxn modelId="{C38F77AE-6E82-EC4A-A74D-25F58E81D982}" type="presParOf" srcId="{7414A372-BBBB-4F4E-B124-BE856A8C9BA5}" destId="{106AA333-1475-D040-8A2A-26BCDD80E3BD}" srcOrd="5" destOrd="0" presId="urn:microsoft.com/office/officeart/2005/8/layout/chevron1"/>
    <dgm:cxn modelId="{D65CFE71-ADF0-1549-B105-B9E6250671F1}" type="presParOf" srcId="{7414A372-BBBB-4F4E-B124-BE856A8C9BA5}" destId="{7CD0281F-7A20-5545-A83C-48FBB3454771}" srcOrd="6" destOrd="0" presId="urn:microsoft.com/office/officeart/2005/8/layout/chevron1"/>
    <dgm:cxn modelId="{DA4DE64F-350B-0B41-B0C1-7A55739C99FC}" type="presParOf" srcId="{7CD0281F-7A20-5545-A83C-48FBB3454771}" destId="{D65D87DF-14E7-614B-A59C-2B34674F5811}" srcOrd="0" destOrd="0" presId="urn:microsoft.com/office/officeart/2005/8/layout/chevron1"/>
    <dgm:cxn modelId="{B8AA4FE9-3A2D-4446-83A5-0139FE8D0383}" type="presParOf" srcId="{7CD0281F-7A20-5545-A83C-48FBB3454771}" destId="{D1E47C58-984D-F842-A076-54AE4D37558A}" srcOrd="1" destOrd="0" presId="urn:microsoft.com/office/officeart/2005/8/layout/chevron1"/>
    <dgm:cxn modelId="{D5867DD6-B9DB-6D41-95AC-D4FE8E3875FD}" type="presParOf" srcId="{7414A372-BBBB-4F4E-B124-BE856A8C9BA5}" destId="{9C415BCD-E004-A44C-82CD-B802E23A2D4F}" srcOrd="7" destOrd="0" presId="urn:microsoft.com/office/officeart/2005/8/layout/chevron1"/>
    <dgm:cxn modelId="{5285DA5E-A42B-4D43-AB17-85EC174D7406}" type="presParOf" srcId="{7414A372-BBBB-4F4E-B124-BE856A8C9BA5}" destId="{E7142BCF-3DA6-A84B-A0FD-EA2C0E7C39D2}" srcOrd="8" destOrd="0" presId="urn:microsoft.com/office/officeart/2005/8/layout/chevron1"/>
    <dgm:cxn modelId="{AD6EDA49-EE8E-9345-BAD7-FCF8E73ECDFD}" type="presParOf" srcId="{E7142BCF-3DA6-A84B-A0FD-EA2C0E7C39D2}" destId="{B60CBB9D-8F6B-0947-9250-E7A61BF8048B}" srcOrd="0" destOrd="0" presId="urn:microsoft.com/office/officeart/2005/8/layout/chevron1"/>
    <dgm:cxn modelId="{432866B8-7832-6B45-A3C0-0ABA3F278F11}" type="presParOf" srcId="{E7142BCF-3DA6-A84B-A0FD-EA2C0E7C39D2}" destId="{1050A2A4-DA66-5046-ADAA-026D47BB36B9}"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5A8F4C4-467B-824D-8714-DE62D89C4ED6}" type="doc">
      <dgm:prSet loTypeId="urn:microsoft.com/office/officeart/2005/8/layout/hList1" loCatId="" qsTypeId="urn:microsoft.com/office/officeart/2005/8/quickstyle/simple4" qsCatId="simple" csTypeId="urn:microsoft.com/office/officeart/2005/8/colors/colorful4" csCatId="colorful"/>
      <dgm:spPr/>
      <dgm:t>
        <a:bodyPr/>
        <a:lstStyle/>
        <a:p>
          <a:endParaRPr lang="en-GB"/>
        </a:p>
      </dgm:t>
    </dgm:pt>
    <dgm:pt modelId="{64383758-EF71-F747-8D19-89140BD5E6F4}">
      <dgm:prSet/>
      <dgm:spPr/>
      <dgm:t>
        <a:bodyPr/>
        <a:lstStyle/>
        <a:p>
          <a:pPr rtl="0"/>
          <a:r>
            <a:rPr lang="en-GB" smtClean="0"/>
            <a:t>May not change</a:t>
          </a:r>
          <a:endParaRPr lang="en-GB"/>
        </a:p>
      </dgm:t>
    </dgm:pt>
    <dgm:pt modelId="{A5ABEAA3-BF91-CA4B-9CEC-09DB80114BB9}" type="parTrans" cxnId="{B847B095-03F8-8245-AA47-B6E83A0C3956}">
      <dgm:prSet/>
      <dgm:spPr/>
      <dgm:t>
        <a:bodyPr/>
        <a:lstStyle/>
        <a:p>
          <a:endParaRPr lang="en-GB"/>
        </a:p>
      </dgm:t>
    </dgm:pt>
    <dgm:pt modelId="{6AEB9F4B-E82F-5142-8E84-32353DDCEBDD}" type="sibTrans" cxnId="{B847B095-03F8-8245-AA47-B6E83A0C3956}">
      <dgm:prSet/>
      <dgm:spPr/>
      <dgm:t>
        <a:bodyPr/>
        <a:lstStyle/>
        <a:p>
          <a:endParaRPr lang="en-GB"/>
        </a:p>
      </dgm:t>
    </dgm:pt>
    <dgm:pt modelId="{C6199D36-2E75-8845-9D56-DA6FE6CDF419}">
      <dgm:prSet/>
      <dgm:spPr/>
      <dgm:t>
        <a:bodyPr/>
        <a:lstStyle/>
        <a:p>
          <a:pPr rtl="0"/>
          <a:r>
            <a:rPr lang="en-GB" smtClean="0"/>
            <a:t>No extra budget</a:t>
          </a:r>
          <a:endParaRPr lang="en-GB"/>
        </a:p>
      </dgm:t>
    </dgm:pt>
    <dgm:pt modelId="{03EB9194-B68E-2D4F-BA00-6DA3CE48AC9F}" type="parTrans" cxnId="{6B59FCC8-1CB6-4C4A-A722-F7BD9E7EFF87}">
      <dgm:prSet/>
      <dgm:spPr/>
      <dgm:t>
        <a:bodyPr/>
        <a:lstStyle/>
        <a:p>
          <a:endParaRPr lang="en-GB"/>
        </a:p>
      </dgm:t>
    </dgm:pt>
    <dgm:pt modelId="{91A59369-B3D7-8948-B081-026BC6E3B97D}" type="sibTrans" cxnId="{6B59FCC8-1CB6-4C4A-A722-F7BD9E7EFF87}">
      <dgm:prSet/>
      <dgm:spPr/>
      <dgm:t>
        <a:bodyPr/>
        <a:lstStyle/>
        <a:p>
          <a:endParaRPr lang="en-GB"/>
        </a:p>
      </dgm:t>
    </dgm:pt>
    <dgm:pt modelId="{ECF62027-A4D0-E04D-A4D1-866A5D9A5E6F}">
      <dgm:prSet/>
      <dgm:spPr/>
      <dgm:t>
        <a:bodyPr/>
        <a:lstStyle/>
        <a:p>
          <a:pPr rtl="0"/>
          <a:r>
            <a:rPr lang="en-GB" smtClean="0"/>
            <a:t>No extra topics</a:t>
          </a:r>
          <a:endParaRPr lang="en-GB"/>
        </a:p>
      </dgm:t>
    </dgm:pt>
    <dgm:pt modelId="{6EC86601-0694-9445-A103-67A302D9B2A1}" type="parTrans" cxnId="{783F4992-210F-084F-87CF-D6D48B327740}">
      <dgm:prSet/>
      <dgm:spPr/>
      <dgm:t>
        <a:bodyPr/>
        <a:lstStyle/>
        <a:p>
          <a:endParaRPr lang="en-GB"/>
        </a:p>
      </dgm:t>
    </dgm:pt>
    <dgm:pt modelId="{794A9A47-F2B6-7E47-86F9-376B128018D6}" type="sibTrans" cxnId="{783F4992-210F-084F-87CF-D6D48B327740}">
      <dgm:prSet/>
      <dgm:spPr/>
      <dgm:t>
        <a:bodyPr/>
        <a:lstStyle/>
        <a:p>
          <a:endParaRPr lang="en-GB"/>
        </a:p>
      </dgm:t>
    </dgm:pt>
    <dgm:pt modelId="{4CE01EE8-004A-774A-A1B0-83244FD0547F}">
      <dgm:prSet/>
      <dgm:spPr/>
      <dgm:t>
        <a:bodyPr/>
        <a:lstStyle/>
        <a:p>
          <a:pPr rtl="0"/>
          <a:r>
            <a:rPr lang="en-GB" smtClean="0"/>
            <a:t>Fact of a split between Ops and Research Activities</a:t>
          </a:r>
          <a:endParaRPr lang="en-GB"/>
        </a:p>
      </dgm:t>
    </dgm:pt>
    <dgm:pt modelId="{4925B8E0-9E59-644D-929A-7AD9C226E13B}" type="parTrans" cxnId="{44D30DD5-2145-7E47-A55C-E0833AF3663C}">
      <dgm:prSet/>
      <dgm:spPr/>
      <dgm:t>
        <a:bodyPr/>
        <a:lstStyle/>
        <a:p>
          <a:endParaRPr lang="en-GB"/>
        </a:p>
      </dgm:t>
    </dgm:pt>
    <dgm:pt modelId="{99CE3072-FB62-BA4B-A9F0-9C213DB011E5}" type="sibTrans" cxnId="{44D30DD5-2145-7E47-A55C-E0833AF3663C}">
      <dgm:prSet/>
      <dgm:spPr/>
      <dgm:t>
        <a:bodyPr/>
        <a:lstStyle/>
        <a:p>
          <a:endParaRPr lang="en-GB"/>
        </a:p>
      </dgm:t>
    </dgm:pt>
    <dgm:pt modelId="{A4F4AB0B-2ACE-8E48-A568-845A4D5BBBA1}">
      <dgm:prSet/>
      <dgm:spPr/>
      <dgm:t>
        <a:bodyPr/>
        <a:lstStyle/>
        <a:p>
          <a:pPr rtl="0"/>
          <a:r>
            <a:rPr lang="en-GB" smtClean="0"/>
            <a:t>May change</a:t>
          </a:r>
          <a:endParaRPr lang="en-GB"/>
        </a:p>
      </dgm:t>
    </dgm:pt>
    <dgm:pt modelId="{B3DDB327-140F-FC4D-AB6B-DAC666C715B1}" type="parTrans" cxnId="{27AB0507-6B2F-4E4F-AA69-D12C8003B723}">
      <dgm:prSet/>
      <dgm:spPr/>
      <dgm:t>
        <a:bodyPr/>
        <a:lstStyle/>
        <a:p>
          <a:endParaRPr lang="en-GB"/>
        </a:p>
      </dgm:t>
    </dgm:pt>
    <dgm:pt modelId="{C21A1223-FA71-4E42-BE98-FA93E9E097A7}" type="sibTrans" cxnId="{27AB0507-6B2F-4E4F-AA69-D12C8003B723}">
      <dgm:prSet/>
      <dgm:spPr/>
      <dgm:t>
        <a:bodyPr/>
        <a:lstStyle/>
        <a:p>
          <a:endParaRPr lang="en-GB"/>
        </a:p>
      </dgm:t>
    </dgm:pt>
    <dgm:pt modelId="{F16ADCC7-89E7-A240-B0EB-55DF3FCC247E}">
      <dgm:prSet/>
      <dgm:spPr/>
      <dgm:t>
        <a:bodyPr/>
        <a:lstStyle/>
        <a:p>
          <a:pPr rtl="0"/>
          <a:r>
            <a:rPr lang="en-GB" smtClean="0"/>
            <a:t>Final breakdown of work between tasks in JRA3 once TLs have been chosen</a:t>
          </a:r>
          <a:endParaRPr lang="en-GB"/>
        </a:p>
      </dgm:t>
    </dgm:pt>
    <dgm:pt modelId="{01DBB242-A417-2B4D-86AC-FB580EE9A7C0}" type="parTrans" cxnId="{50685615-26B4-4847-B6C8-1624F136DC3E}">
      <dgm:prSet/>
      <dgm:spPr/>
      <dgm:t>
        <a:bodyPr/>
        <a:lstStyle/>
        <a:p>
          <a:endParaRPr lang="en-GB"/>
        </a:p>
      </dgm:t>
    </dgm:pt>
    <dgm:pt modelId="{7B26EAC7-F3F9-8A45-812F-59910F908615}" type="sibTrans" cxnId="{50685615-26B4-4847-B6C8-1624F136DC3E}">
      <dgm:prSet/>
      <dgm:spPr/>
      <dgm:t>
        <a:bodyPr/>
        <a:lstStyle/>
        <a:p>
          <a:endParaRPr lang="en-GB"/>
        </a:p>
      </dgm:t>
    </dgm:pt>
    <dgm:pt modelId="{1EF13594-425A-0D4D-9D7C-8B44594CF1AD}">
      <dgm:prSet/>
      <dgm:spPr/>
      <dgm:t>
        <a:bodyPr/>
        <a:lstStyle/>
        <a:p>
          <a:pPr rtl="0"/>
          <a:r>
            <a:rPr lang="en-GB" smtClean="0"/>
            <a:t>Scope of work item/subtasks if we do not get qualified people</a:t>
          </a:r>
          <a:endParaRPr lang="en-GB"/>
        </a:p>
      </dgm:t>
    </dgm:pt>
    <dgm:pt modelId="{83D35D88-9F98-7D40-90E4-203EC3FA5DEF}" type="parTrans" cxnId="{FE9ED7FE-BD1C-AF41-8D02-B4013D77D90F}">
      <dgm:prSet/>
      <dgm:spPr/>
      <dgm:t>
        <a:bodyPr/>
        <a:lstStyle/>
        <a:p>
          <a:endParaRPr lang="en-GB"/>
        </a:p>
      </dgm:t>
    </dgm:pt>
    <dgm:pt modelId="{0E1102D9-3CA0-A64D-908D-3FE8D427C1BD}" type="sibTrans" cxnId="{FE9ED7FE-BD1C-AF41-8D02-B4013D77D90F}">
      <dgm:prSet/>
      <dgm:spPr/>
      <dgm:t>
        <a:bodyPr/>
        <a:lstStyle/>
        <a:p>
          <a:endParaRPr lang="en-GB"/>
        </a:p>
      </dgm:t>
    </dgm:pt>
    <dgm:pt modelId="{14171FD0-86F7-0542-8A34-4FF039F57F50}">
      <dgm:prSet/>
      <dgm:spPr/>
      <dgm:t>
        <a:bodyPr/>
        <a:lstStyle/>
        <a:p>
          <a:pPr rtl="0"/>
          <a:r>
            <a:rPr lang="en-GB" dirty="0" smtClean="0"/>
            <a:t>Existence of some work items/tasks if we do not get qualified people</a:t>
          </a:r>
          <a:endParaRPr lang="en-GB" dirty="0"/>
        </a:p>
      </dgm:t>
    </dgm:pt>
    <dgm:pt modelId="{85526954-A324-B149-8E20-EF5533CAC4FE}" type="parTrans" cxnId="{48644F65-F04F-5A47-807F-9E74AA5206D2}">
      <dgm:prSet/>
      <dgm:spPr/>
      <dgm:t>
        <a:bodyPr/>
        <a:lstStyle/>
        <a:p>
          <a:endParaRPr lang="en-GB"/>
        </a:p>
      </dgm:t>
    </dgm:pt>
    <dgm:pt modelId="{7012A034-77AF-1D48-9027-7381AA1F19E4}" type="sibTrans" cxnId="{48644F65-F04F-5A47-807F-9E74AA5206D2}">
      <dgm:prSet/>
      <dgm:spPr/>
      <dgm:t>
        <a:bodyPr/>
        <a:lstStyle/>
        <a:p>
          <a:endParaRPr lang="en-GB"/>
        </a:p>
      </dgm:t>
    </dgm:pt>
    <dgm:pt modelId="{94B21C6A-8D93-1E49-8960-5E6C46BBD437}">
      <dgm:prSet/>
      <dgm:spPr/>
      <dgm:t>
        <a:bodyPr/>
        <a:lstStyle/>
        <a:p>
          <a:pPr rtl="0"/>
          <a:r>
            <a:rPr lang="en-GB" smtClean="0"/>
            <a:t>To be decided</a:t>
          </a:r>
          <a:endParaRPr lang="en-GB"/>
        </a:p>
      </dgm:t>
    </dgm:pt>
    <dgm:pt modelId="{204C4A17-FE3E-9949-8969-8A523030EF11}" type="parTrans" cxnId="{1D7F230C-0EF6-414C-AD15-BDE023A3680A}">
      <dgm:prSet/>
      <dgm:spPr/>
      <dgm:t>
        <a:bodyPr/>
        <a:lstStyle/>
        <a:p>
          <a:endParaRPr lang="en-GB"/>
        </a:p>
      </dgm:t>
    </dgm:pt>
    <dgm:pt modelId="{18A378DB-F15D-6043-89FC-6E174F7B14DB}" type="sibTrans" cxnId="{1D7F230C-0EF6-414C-AD15-BDE023A3680A}">
      <dgm:prSet/>
      <dgm:spPr/>
      <dgm:t>
        <a:bodyPr/>
        <a:lstStyle/>
        <a:p>
          <a:endParaRPr lang="en-GB"/>
        </a:p>
      </dgm:t>
    </dgm:pt>
    <dgm:pt modelId="{1B2C46F9-B063-DF4B-BB3F-F0BCB02754E3}">
      <dgm:prSet/>
      <dgm:spPr/>
      <dgm:t>
        <a:bodyPr/>
        <a:lstStyle/>
        <a:p>
          <a:pPr rtl="0"/>
          <a:r>
            <a:rPr lang="en-GB" smtClean="0"/>
            <a:t>Granularity of scope work items between Dev and Ops</a:t>
          </a:r>
          <a:endParaRPr lang="en-GB"/>
        </a:p>
      </dgm:t>
    </dgm:pt>
    <dgm:pt modelId="{2D70B4FE-85AF-2E4A-B79B-478943A80BBD}" type="parTrans" cxnId="{6908868C-64D8-EF4D-9E90-19B592DB96C0}">
      <dgm:prSet/>
      <dgm:spPr/>
      <dgm:t>
        <a:bodyPr/>
        <a:lstStyle/>
        <a:p>
          <a:endParaRPr lang="en-GB"/>
        </a:p>
      </dgm:t>
    </dgm:pt>
    <dgm:pt modelId="{84AED4AE-D1A0-FF41-8A81-C9BBDC5189BF}" type="sibTrans" cxnId="{6908868C-64D8-EF4D-9E90-19B592DB96C0}">
      <dgm:prSet/>
      <dgm:spPr/>
      <dgm:t>
        <a:bodyPr/>
        <a:lstStyle/>
        <a:p>
          <a:endParaRPr lang="en-GB"/>
        </a:p>
      </dgm:t>
    </dgm:pt>
    <dgm:pt modelId="{7E76B650-8AD4-2240-9BDD-0D24A6D0BFDF}">
      <dgm:prSet/>
      <dgm:spPr/>
      <dgm:t>
        <a:bodyPr/>
        <a:lstStyle/>
        <a:p>
          <a:pPr rtl="0"/>
          <a:r>
            <a:rPr lang="en-GB" smtClean="0"/>
            <a:t>Where to place the SG, who to chair</a:t>
          </a:r>
          <a:endParaRPr lang="en-GB"/>
        </a:p>
      </dgm:t>
    </dgm:pt>
    <dgm:pt modelId="{E59C47CB-7CE0-E242-8BEB-59BA9DD995F1}" type="parTrans" cxnId="{A7BF4FC2-1952-3444-8D84-63FEA014DEDE}">
      <dgm:prSet/>
      <dgm:spPr/>
      <dgm:t>
        <a:bodyPr/>
        <a:lstStyle/>
        <a:p>
          <a:endParaRPr lang="en-GB"/>
        </a:p>
      </dgm:t>
    </dgm:pt>
    <dgm:pt modelId="{75706CA5-3071-FE47-968F-FBF00A952EC9}" type="sibTrans" cxnId="{A7BF4FC2-1952-3444-8D84-63FEA014DEDE}">
      <dgm:prSet/>
      <dgm:spPr/>
      <dgm:t>
        <a:bodyPr/>
        <a:lstStyle/>
        <a:p>
          <a:endParaRPr lang="en-GB"/>
        </a:p>
      </dgm:t>
    </dgm:pt>
    <dgm:pt modelId="{1EB48AD6-5265-4242-9FFE-E55A1AB18B50}" type="pres">
      <dgm:prSet presAssocID="{65A8F4C4-467B-824D-8714-DE62D89C4ED6}" presName="Name0" presStyleCnt="0">
        <dgm:presLayoutVars>
          <dgm:dir/>
          <dgm:animLvl val="lvl"/>
          <dgm:resizeHandles val="exact"/>
        </dgm:presLayoutVars>
      </dgm:prSet>
      <dgm:spPr/>
      <dgm:t>
        <a:bodyPr/>
        <a:lstStyle/>
        <a:p>
          <a:endParaRPr lang="en-GB"/>
        </a:p>
      </dgm:t>
    </dgm:pt>
    <dgm:pt modelId="{EDB74F34-50A6-2A4D-A57C-365A54832E4C}" type="pres">
      <dgm:prSet presAssocID="{64383758-EF71-F747-8D19-89140BD5E6F4}" presName="composite" presStyleCnt="0"/>
      <dgm:spPr/>
    </dgm:pt>
    <dgm:pt modelId="{85FB5870-8A87-114F-B063-22F4723C64BC}" type="pres">
      <dgm:prSet presAssocID="{64383758-EF71-F747-8D19-89140BD5E6F4}" presName="parTx" presStyleLbl="alignNode1" presStyleIdx="0" presStyleCnt="3">
        <dgm:presLayoutVars>
          <dgm:chMax val="0"/>
          <dgm:chPref val="0"/>
          <dgm:bulletEnabled val="1"/>
        </dgm:presLayoutVars>
      </dgm:prSet>
      <dgm:spPr/>
      <dgm:t>
        <a:bodyPr/>
        <a:lstStyle/>
        <a:p>
          <a:endParaRPr lang="en-GB"/>
        </a:p>
      </dgm:t>
    </dgm:pt>
    <dgm:pt modelId="{72FF958D-94CE-F04B-84B1-1DF86A1FFB05}" type="pres">
      <dgm:prSet presAssocID="{64383758-EF71-F747-8D19-89140BD5E6F4}" presName="desTx" presStyleLbl="alignAccFollowNode1" presStyleIdx="0" presStyleCnt="3">
        <dgm:presLayoutVars>
          <dgm:bulletEnabled val="1"/>
        </dgm:presLayoutVars>
      </dgm:prSet>
      <dgm:spPr/>
      <dgm:t>
        <a:bodyPr/>
        <a:lstStyle/>
        <a:p>
          <a:endParaRPr lang="en-GB"/>
        </a:p>
      </dgm:t>
    </dgm:pt>
    <dgm:pt modelId="{CDD6D917-5D42-8348-BA1E-C6ED530EC358}" type="pres">
      <dgm:prSet presAssocID="{6AEB9F4B-E82F-5142-8E84-32353DDCEBDD}" presName="space" presStyleCnt="0"/>
      <dgm:spPr/>
    </dgm:pt>
    <dgm:pt modelId="{91843E5F-0937-1A46-8BC9-805365A782F8}" type="pres">
      <dgm:prSet presAssocID="{A4F4AB0B-2ACE-8E48-A568-845A4D5BBBA1}" presName="composite" presStyleCnt="0"/>
      <dgm:spPr/>
    </dgm:pt>
    <dgm:pt modelId="{EBAAE530-EBF7-4D4B-95CD-6EF78B6D2F46}" type="pres">
      <dgm:prSet presAssocID="{A4F4AB0B-2ACE-8E48-A568-845A4D5BBBA1}" presName="parTx" presStyleLbl="alignNode1" presStyleIdx="1" presStyleCnt="3">
        <dgm:presLayoutVars>
          <dgm:chMax val="0"/>
          <dgm:chPref val="0"/>
          <dgm:bulletEnabled val="1"/>
        </dgm:presLayoutVars>
      </dgm:prSet>
      <dgm:spPr/>
      <dgm:t>
        <a:bodyPr/>
        <a:lstStyle/>
        <a:p>
          <a:endParaRPr lang="en-GB"/>
        </a:p>
      </dgm:t>
    </dgm:pt>
    <dgm:pt modelId="{B0211CB2-C377-BF45-9385-0C7147EB6CD7}" type="pres">
      <dgm:prSet presAssocID="{A4F4AB0B-2ACE-8E48-A568-845A4D5BBBA1}" presName="desTx" presStyleLbl="alignAccFollowNode1" presStyleIdx="1" presStyleCnt="3">
        <dgm:presLayoutVars>
          <dgm:bulletEnabled val="1"/>
        </dgm:presLayoutVars>
      </dgm:prSet>
      <dgm:spPr/>
      <dgm:t>
        <a:bodyPr/>
        <a:lstStyle/>
        <a:p>
          <a:endParaRPr lang="en-GB"/>
        </a:p>
      </dgm:t>
    </dgm:pt>
    <dgm:pt modelId="{C38B84C5-8861-6B40-9F32-FEC55110E747}" type="pres">
      <dgm:prSet presAssocID="{C21A1223-FA71-4E42-BE98-FA93E9E097A7}" presName="space" presStyleCnt="0"/>
      <dgm:spPr/>
    </dgm:pt>
    <dgm:pt modelId="{01910844-2E28-AF45-A917-82D352D462B6}" type="pres">
      <dgm:prSet presAssocID="{94B21C6A-8D93-1E49-8960-5E6C46BBD437}" presName="composite" presStyleCnt="0"/>
      <dgm:spPr/>
    </dgm:pt>
    <dgm:pt modelId="{5E3D0382-5558-FD44-8185-68768B3E7F81}" type="pres">
      <dgm:prSet presAssocID="{94B21C6A-8D93-1E49-8960-5E6C46BBD437}" presName="parTx" presStyleLbl="alignNode1" presStyleIdx="2" presStyleCnt="3">
        <dgm:presLayoutVars>
          <dgm:chMax val="0"/>
          <dgm:chPref val="0"/>
          <dgm:bulletEnabled val="1"/>
        </dgm:presLayoutVars>
      </dgm:prSet>
      <dgm:spPr/>
      <dgm:t>
        <a:bodyPr/>
        <a:lstStyle/>
        <a:p>
          <a:endParaRPr lang="en-GB"/>
        </a:p>
      </dgm:t>
    </dgm:pt>
    <dgm:pt modelId="{E7D9B255-07BF-F946-8A98-822DAD8BD533}" type="pres">
      <dgm:prSet presAssocID="{94B21C6A-8D93-1E49-8960-5E6C46BBD437}" presName="desTx" presStyleLbl="alignAccFollowNode1" presStyleIdx="2" presStyleCnt="3">
        <dgm:presLayoutVars>
          <dgm:bulletEnabled val="1"/>
        </dgm:presLayoutVars>
      </dgm:prSet>
      <dgm:spPr/>
      <dgm:t>
        <a:bodyPr/>
        <a:lstStyle/>
        <a:p>
          <a:endParaRPr lang="en-GB"/>
        </a:p>
      </dgm:t>
    </dgm:pt>
  </dgm:ptLst>
  <dgm:cxnLst>
    <dgm:cxn modelId="{1D7F230C-0EF6-414C-AD15-BDE023A3680A}" srcId="{65A8F4C4-467B-824D-8714-DE62D89C4ED6}" destId="{94B21C6A-8D93-1E49-8960-5E6C46BBD437}" srcOrd="2" destOrd="0" parTransId="{204C4A17-FE3E-9949-8969-8A523030EF11}" sibTransId="{18A378DB-F15D-6043-89FC-6E174F7B14DB}"/>
    <dgm:cxn modelId="{6908868C-64D8-EF4D-9E90-19B592DB96C0}" srcId="{94B21C6A-8D93-1E49-8960-5E6C46BBD437}" destId="{1B2C46F9-B063-DF4B-BB3F-F0BCB02754E3}" srcOrd="0" destOrd="0" parTransId="{2D70B4FE-85AF-2E4A-B79B-478943A80BBD}" sibTransId="{84AED4AE-D1A0-FF41-8A81-C9BBDC5189BF}"/>
    <dgm:cxn modelId="{F0FB54EC-7D9D-9A4C-B8CB-4595366CCF7C}" type="presOf" srcId="{14171FD0-86F7-0542-8A34-4FF039F57F50}" destId="{B0211CB2-C377-BF45-9385-0C7147EB6CD7}" srcOrd="0" destOrd="2" presId="urn:microsoft.com/office/officeart/2005/8/layout/hList1"/>
    <dgm:cxn modelId="{50685615-26B4-4847-B6C8-1624F136DC3E}" srcId="{A4F4AB0B-2ACE-8E48-A568-845A4D5BBBA1}" destId="{F16ADCC7-89E7-A240-B0EB-55DF3FCC247E}" srcOrd="0" destOrd="0" parTransId="{01DBB242-A417-2B4D-86AC-FB580EE9A7C0}" sibTransId="{7B26EAC7-F3F9-8A45-812F-59910F908615}"/>
    <dgm:cxn modelId="{17DEB4B9-B5D0-3943-8870-083D647B5F0D}" type="presOf" srcId="{1EF13594-425A-0D4D-9D7C-8B44594CF1AD}" destId="{B0211CB2-C377-BF45-9385-0C7147EB6CD7}" srcOrd="0" destOrd="1" presId="urn:microsoft.com/office/officeart/2005/8/layout/hList1"/>
    <dgm:cxn modelId="{6B59FCC8-1CB6-4C4A-A722-F7BD9E7EFF87}" srcId="{64383758-EF71-F747-8D19-89140BD5E6F4}" destId="{C6199D36-2E75-8845-9D56-DA6FE6CDF419}" srcOrd="0" destOrd="0" parTransId="{03EB9194-B68E-2D4F-BA00-6DA3CE48AC9F}" sibTransId="{91A59369-B3D7-8948-B081-026BC6E3B97D}"/>
    <dgm:cxn modelId="{44D30DD5-2145-7E47-A55C-E0833AF3663C}" srcId="{64383758-EF71-F747-8D19-89140BD5E6F4}" destId="{4CE01EE8-004A-774A-A1B0-83244FD0547F}" srcOrd="2" destOrd="0" parTransId="{4925B8E0-9E59-644D-929A-7AD9C226E13B}" sibTransId="{99CE3072-FB62-BA4B-A9F0-9C213DB011E5}"/>
    <dgm:cxn modelId="{DA9339A7-C5B8-3D4E-82D6-D223E7F558B5}" type="presOf" srcId="{ECF62027-A4D0-E04D-A4D1-866A5D9A5E6F}" destId="{72FF958D-94CE-F04B-84B1-1DF86A1FFB05}" srcOrd="0" destOrd="1" presId="urn:microsoft.com/office/officeart/2005/8/layout/hList1"/>
    <dgm:cxn modelId="{FE9ED7FE-BD1C-AF41-8D02-B4013D77D90F}" srcId="{A4F4AB0B-2ACE-8E48-A568-845A4D5BBBA1}" destId="{1EF13594-425A-0D4D-9D7C-8B44594CF1AD}" srcOrd="1" destOrd="0" parTransId="{83D35D88-9F98-7D40-90E4-203EC3FA5DEF}" sibTransId="{0E1102D9-3CA0-A64D-908D-3FE8D427C1BD}"/>
    <dgm:cxn modelId="{0045641A-D78C-C245-99F3-579B7D883500}" type="presOf" srcId="{A4F4AB0B-2ACE-8E48-A568-845A4D5BBBA1}" destId="{EBAAE530-EBF7-4D4B-95CD-6EF78B6D2F46}" srcOrd="0" destOrd="0" presId="urn:microsoft.com/office/officeart/2005/8/layout/hList1"/>
    <dgm:cxn modelId="{E2B06A00-3C27-0144-9817-F36A67160B8D}" type="presOf" srcId="{4CE01EE8-004A-774A-A1B0-83244FD0547F}" destId="{72FF958D-94CE-F04B-84B1-1DF86A1FFB05}" srcOrd="0" destOrd="2" presId="urn:microsoft.com/office/officeart/2005/8/layout/hList1"/>
    <dgm:cxn modelId="{630ED615-5D5B-0844-ADA7-300B18370BF6}" type="presOf" srcId="{94B21C6A-8D93-1E49-8960-5E6C46BBD437}" destId="{5E3D0382-5558-FD44-8185-68768B3E7F81}" srcOrd="0" destOrd="0" presId="urn:microsoft.com/office/officeart/2005/8/layout/hList1"/>
    <dgm:cxn modelId="{2C7B020E-6296-B749-998F-895948F9F9CD}" type="presOf" srcId="{F16ADCC7-89E7-A240-B0EB-55DF3FCC247E}" destId="{B0211CB2-C377-BF45-9385-0C7147EB6CD7}" srcOrd="0" destOrd="0" presId="urn:microsoft.com/office/officeart/2005/8/layout/hList1"/>
    <dgm:cxn modelId="{783F4992-210F-084F-87CF-D6D48B327740}" srcId="{64383758-EF71-F747-8D19-89140BD5E6F4}" destId="{ECF62027-A4D0-E04D-A4D1-866A5D9A5E6F}" srcOrd="1" destOrd="0" parTransId="{6EC86601-0694-9445-A103-67A302D9B2A1}" sibTransId="{794A9A47-F2B6-7E47-86F9-376B128018D6}"/>
    <dgm:cxn modelId="{A7BF4FC2-1952-3444-8D84-63FEA014DEDE}" srcId="{94B21C6A-8D93-1E49-8960-5E6C46BBD437}" destId="{7E76B650-8AD4-2240-9BDD-0D24A6D0BFDF}" srcOrd="1" destOrd="0" parTransId="{E59C47CB-7CE0-E242-8BEB-59BA9DD995F1}" sibTransId="{75706CA5-3071-FE47-968F-FBF00A952EC9}"/>
    <dgm:cxn modelId="{572E105F-186E-9948-8A65-D87AD445C544}" type="presOf" srcId="{C6199D36-2E75-8845-9D56-DA6FE6CDF419}" destId="{72FF958D-94CE-F04B-84B1-1DF86A1FFB05}" srcOrd="0" destOrd="0" presId="urn:microsoft.com/office/officeart/2005/8/layout/hList1"/>
    <dgm:cxn modelId="{0EB4CC52-544F-E747-9A88-80AEA26DB4BB}" type="presOf" srcId="{1B2C46F9-B063-DF4B-BB3F-F0BCB02754E3}" destId="{E7D9B255-07BF-F946-8A98-822DAD8BD533}" srcOrd="0" destOrd="0" presId="urn:microsoft.com/office/officeart/2005/8/layout/hList1"/>
    <dgm:cxn modelId="{27AB0507-6B2F-4E4F-AA69-D12C8003B723}" srcId="{65A8F4C4-467B-824D-8714-DE62D89C4ED6}" destId="{A4F4AB0B-2ACE-8E48-A568-845A4D5BBBA1}" srcOrd="1" destOrd="0" parTransId="{B3DDB327-140F-FC4D-AB6B-DAC666C715B1}" sibTransId="{C21A1223-FA71-4E42-BE98-FA93E9E097A7}"/>
    <dgm:cxn modelId="{48644F65-F04F-5A47-807F-9E74AA5206D2}" srcId="{A4F4AB0B-2ACE-8E48-A568-845A4D5BBBA1}" destId="{14171FD0-86F7-0542-8A34-4FF039F57F50}" srcOrd="2" destOrd="0" parTransId="{85526954-A324-B149-8E20-EF5533CAC4FE}" sibTransId="{7012A034-77AF-1D48-9027-7381AA1F19E4}"/>
    <dgm:cxn modelId="{0FC7C457-22E8-AF42-B0AD-6F6EEE32EB54}" type="presOf" srcId="{64383758-EF71-F747-8D19-89140BD5E6F4}" destId="{85FB5870-8A87-114F-B063-22F4723C64BC}" srcOrd="0" destOrd="0" presId="urn:microsoft.com/office/officeart/2005/8/layout/hList1"/>
    <dgm:cxn modelId="{D750B5C6-57A9-AC4C-AA95-31CC8E173CB0}" type="presOf" srcId="{65A8F4C4-467B-824D-8714-DE62D89C4ED6}" destId="{1EB48AD6-5265-4242-9FFE-E55A1AB18B50}" srcOrd="0" destOrd="0" presId="urn:microsoft.com/office/officeart/2005/8/layout/hList1"/>
    <dgm:cxn modelId="{B847B095-03F8-8245-AA47-B6E83A0C3956}" srcId="{65A8F4C4-467B-824D-8714-DE62D89C4ED6}" destId="{64383758-EF71-F747-8D19-89140BD5E6F4}" srcOrd="0" destOrd="0" parTransId="{A5ABEAA3-BF91-CA4B-9CEC-09DB80114BB9}" sibTransId="{6AEB9F4B-E82F-5142-8E84-32353DDCEBDD}"/>
    <dgm:cxn modelId="{ECD66E79-EFDD-114F-8C6A-4638ABB5A8E5}" type="presOf" srcId="{7E76B650-8AD4-2240-9BDD-0D24A6D0BFDF}" destId="{E7D9B255-07BF-F946-8A98-822DAD8BD533}" srcOrd="0" destOrd="1" presId="urn:microsoft.com/office/officeart/2005/8/layout/hList1"/>
    <dgm:cxn modelId="{BD6E1436-882E-674D-AF0C-83AA31B0FB8C}" type="presParOf" srcId="{1EB48AD6-5265-4242-9FFE-E55A1AB18B50}" destId="{EDB74F34-50A6-2A4D-A57C-365A54832E4C}" srcOrd="0" destOrd="0" presId="urn:microsoft.com/office/officeart/2005/8/layout/hList1"/>
    <dgm:cxn modelId="{32A66334-93CE-6D44-A540-0FFAA8F9D6CC}" type="presParOf" srcId="{EDB74F34-50A6-2A4D-A57C-365A54832E4C}" destId="{85FB5870-8A87-114F-B063-22F4723C64BC}" srcOrd="0" destOrd="0" presId="urn:microsoft.com/office/officeart/2005/8/layout/hList1"/>
    <dgm:cxn modelId="{9BF5509F-4EB0-8944-B3D6-3642BC044B67}" type="presParOf" srcId="{EDB74F34-50A6-2A4D-A57C-365A54832E4C}" destId="{72FF958D-94CE-F04B-84B1-1DF86A1FFB05}" srcOrd="1" destOrd="0" presId="urn:microsoft.com/office/officeart/2005/8/layout/hList1"/>
    <dgm:cxn modelId="{9D64F95E-071E-0544-8452-3C6CD0E5F332}" type="presParOf" srcId="{1EB48AD6-5265-4242-9FFE-E55A1AB18B50}" destId="{CDD6D917-5D42-8348-BA1E-C6ED530EC358}" srcOrd="1" destOrd="0" presId="urn:microsoft.com/office/officeart/2005/8/layout/hList1"/>
    <dgm:cxn modelId="{CEC4BF42-146F-0947-AF7C-FBB0FF63A56D}" type="presParOf" srcId="{1EB48AD6-5265-4242-9FFE-E55A1AB18B50}" destId="{91843E5F-0937-1A46-8BC9-805365A782F8}" srcOrd="2" destOrd="0" presId="urn:microsoft.com/office/officeart/2005/8/layout/hList1"/>
    <dgm:cxn modelId="{7CE61D9D-F959-AC4C-847A-A95C65A1FDB1}" type="presParOf" srcId="{91843E5F-0937-1A46-8BC9-805365A782F8}" destId="{EBAAE530-EBF7-4D4B-95CD-6EF78B6D2F46}" srcOrd="0" destOrd="0" presId="urn:microsoft.com/office/officeart/2005/8/layout/hList1"/>
    <dgm:cxn modelId="{50E098FA-C932-F747-995E-2533DE7BA050}" type="presParOf" srcId="{91843E5F-0937-1A46-8BC9-805365A782F8}" destId="{B0211CB2-C377-BF45-9385-0C7147EB6CD7}" srcOrd="1" destOrd="0" presId="urn:microsoft.com/office/officeart/2005/8/layout/hList1"/>
    <dgm:cxn modelId="{CBDD21B7-68A6-0240-8A2E-4BA6517F5482}" type="presParOf" srcId="{1EB48AD6-5265-4242-9FFE-E55A1AB18B50}" destId="{C38B84C5-8861-6B40-9F32-FEC55110E747}" srcOrd="3" destOrd="0" presId="urn:microsoft.com/office/officeart/2005/8/layout/hList1"/>
    <dgm:cxn modelId="{090D6710-4765-E749-B118-2E827B364C7C}" type="presParOf" srcId="{1EB48AD6-5265-4242-9FFE-E55A1AB18B50}" destId="{01910844-2E28-AF45-A917-82D352D462B6}" srcOrd="4" destOrd="0" presId="urn:microsoft.com/office/officeart/2005/8/layout/hList1"/>
    <dgm:cxn modelId="{C907B223-428C-C849-9A75-636409A19DE0}" type="presParOf" srcId="{01910844-2E28-AF45-A917-82D352D462B6}" destId="{5E3D0382-5558-FD44-8185-68768B3E7F81}" srcOrd="0" destOrd="0" presId="urn:microsoft.com/office/officeart/2005/8/layout/hList1"/>
    <dgm:cxn modelId="{F024A456-1374-0E48-BB7E-446CE0F8A84B}" type="presParOf" srcId="{01910844-2E28-AF45-A917-82D352D462B6}" destId="{E7D9B255-07BF-F946-8A98-822DAD8BD53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96555A-7464-3C43-AA93-CAD5835326D9}" type="doc">
      <dgm:prSet loTypeId="urn:microsoft.com/office/officeart/2008/layout/CaptionedPictures" loCatId="" qsTypeId="urn:microsoft.com/office/officeart/2005/8/quickstyle/simple4" qsCatId="simple" csTypeId="urn:microsoft.com/office/officeart/2005/8/colors/accent1_2" csCatId="accent1" phldr="1"/>
      <dgm:spPr/>
      <dgm:t>
        <a:bodyPr/>
        <a:lstStyle/>
        <a:p>
          <a:endParaRPr lang="en-GB"/>
        </a:p>
      </dgm:t>
    </dgm:pt>
    <dgm:pt modelId="{D8A022E7-8626-DD42-89B4-26F39D8C3A6E}">
      <dgm:prSet phldrT="[Text]"/>
      <dgm:spPr/>
      <dgm:t>
        <a:bodyPr/>
        <a:lstStyle/>
        <a:p>
          <a:r>
            <a:rPr lang="en-GB" dirty="0" smtClean="0"/>
            <a:t>Harmonisation</a:t>
          </a:r>
          <a:endParaRPr lang="en-GB" dirty="0"/>
        </a:p>
      </dgm:t>
    </dgm:pt>
    <dgm:pt modelId="{4A544E5B-BDC1-9240-9D9E-688B7127BCA0}" type="parTrans" cxnId="{368B9DE2-A527-1345-99B9-AF9A42CB0F0D}">
      <dgm:prSet/>
      <dgm:spPr/>
      <dgm:t>
        <a:bodyPr/>
        <a:lstStyle/>
        <a:p>
          <a:endParaRPr lang="en-GB"/>
        </a:p>
      </dgm:t>
    </dgm:pt>
    <dgm:pt modelId="{D8A7E778-D4CA-204D-A4DD-AD26C7B6EC40}" type="sibTrans" cxnId="{368B9DE2-A527-1345-99B9-AF9A42CB0F0D}">
      <dgm:prSet/>
      <dgm:spPr/>
      <dgm:t>
        <a:bodyPr/>
        <a:lstStyle/>
        <a:p>
          <a:endParaRPr lang="en-GB"/>
        </a:p>
      </dgm:t>
    </dgm:pt>
    <dgm:pt modelId="{48B0FA09-6F52-B14B-8049-744C3BE75288}">
      <dgm:prSet phldrT="[Text]"/>
      <dgm:spPr/>
      <dgm:t>
        <a:bodyPr/>
        <a:lstStyle/>
        <a:p>
          <a:r>
            <a:rPr lang="en-GB" dirty="0" smtClean="0"/>
            <a:t>eduGAIN</a:t>
          </a:r>
          <a:endParaRPr lang="en-GB" dirty="0"/>
        </a:p>
      </dgm:t>
    </dgm:pt>
    <dgm:pt modelId="{64EA14CF-0E2A-0D43-80A6-75CEAC4AE507}" type="parTrans" cxnId="{51C87AA8-41EE-1F40-A863-C7FB7CFC0203}">
      <dgm:prSet/>
      <dgm:spPr/>
      <dgm:t>
        <a:bodyPr/>
        <a:lstStyle/>
        <a:p>
          <a:endParaRPr lang="en-GB"/>
        </a:p>
      </dgm:t>
    </dgm:pt>
    <dgm:pt modelId="{4FD871F2-2ABB-3647-984F-BCD1DB4BF777}" type="sibTrans" cxnId="{51C87AA8-41EE-1F40-A863-C7FB7CFC0203}">
      <dgm:prSet/>
      <dgm:spPr/>
      <dgm:t>
        <a:bodyPr/>
        <a:lstStyle/>
        <a:p>
          <a:endParaRPr lang="en-GB"/>
        </a:p>
      </dgm:t>
    </dgm:pt>
    <dgm:pt modelId="{3C8C6E53-4875-A847-B0CC-5484A86BD5BC}">
      <dgm:prSet phldrT="[Text]"/>
      <dgm:spPr/>
      <dgm:t>
        <a:bodyPr/>
        <a:lstStyle/>
        <a:p>
          <a:r>
            <a:rPr lang="en-GB" dirty="0" smtClean="0"/>
            <a:t>Federation as a Service</a:t>
          </a:r>
          <a:endParaRPr lang="en-GB" dirty="0"/>
        </a:p>
      </dgm:t>
    </dgm:pt>
    <dgm:pt modelId="{4D4EF589-951F-CC43-BACE-3F58429782D4}" type="parTrans" cxnId="{5B10218A-CA98-1343-BD27-F720E5FAB5BE}">
      <dgm:prSet/>
      <dgm:spPr/>
      <dgm:t>
        <a:bodyPr/>
        <a:lstStyle/>
        <a:p>
          <a:endParaRPr lang="en-GB"/>
        </a:p>
      </dgm:t>
    </dgm:pt>
    <dgm:pt modelId="{E9DB5CB5-A033-9441-B1F0-B4BB3AA476AF}" type="sibTrans" cxnId="{5B10218A-CA98-1343-BD27-F720E5FAB5BE}">
      <dgm:prSet/>
      <dgm:spPr/>
      <dgm:t>
        <a:bodyPr/>
        <a:lstStyle/>
        <a:p>
          <a:endParaRPr lang="en-GB"/>
        </a:p>
      </dgm:t>
    </dgm:pt>
    <dgm:pt modelId="{2055F7C3-64EB-084E-808A-A55568A6A474}">
      <dgm:prSet phldrT="[Text]"/>
      <dgm:spPr/>
      <dgm:t>
        <a:bodyPr/>
        <a:lstStyle/>
        <a:p>
          <a:r>
            <a:rPr lang="en-GB" dirty="0" smtClean="0"/>
            <a:t>Non Web</a:t>
          </a:r>
          <a:endParaRPr lang="en-GB" dirty="0"/>
        </a:p>
      </dgm:t>
    </dgm:pt>
    <dgm:pt modelId="{393E6106-537D-F942-BBDD-2AC97B4D9520}" type="parTrans" cxnId="{C0368052-AB43-B04E-B063-754ABA148533}">
      <dgm:prSet/>
      <dgm:spPr/>
      <dgm:t>
        <a:bodyPr/>
        <a:lstStyle/>
        <a:p>
          <a:endParaRPr lang="en-GB"/>
        </a:p>
      </dgm:t>
    </dgm:pt>
    <dgm:pt modelId="{3357AFA3-669A-7143-81B5-2D04A1487196}" type="sibTrans" cxnId="{C0368052-AB43-B04E-B063-754ABA148533}">
      <dgm:prSet/>
      <dgm:spPr/>
      <dgm:t>
        <a:bodyPr/>
        <a:lstStyle/>
        <a:p>
          <a:endParaRPr lang="en-GB"/>
        </a:p>
      </dgm:t>
    </dgm:pt>
    <dgm:pt modelId="{71CD5CE2-92C1-FF41-B054-F4319AF5EEBE}">
      <dgm:prSet phldrT="[Text]"/>
      <dgm:spPr/>
      <dgm:t>
        <a:bodyPr/>
        <a:lstStyle/>
        <a:p>
          <a:r>
            <a:rPr lang="en-GB" dirty="0" smtClean="0"/>
            <a:t>Enabling Users</a:t>
          </a:r>
          <a:endParaRPr lang="en-GB" dirty="0"/>
        </a:p>
      </dgm:t>
    </dgm:pt>
    <dgm:pt modelId="{E9FC000E-E494-544E-B45F-3ED290A4ABC2}" type="parTrans" cxnId="{F04CCC63-7D35-AE44-9898-7AC948FBB48A}">
      <dgm:prSet/>
      <dgm:spPr/>
      <dgm:t>
        <a:bodyPr/>
        <a:lstStyle/>
        <a:p>
          <a:endParaRPr lang="en-GB"/>
        </a:p>
      </dgm:t>
    </dgm:pt>
    <dgm:pt modelId="{5E720C48-3F56-B142-85FA-C37F2E56B464}" type="sibTrans" cxnId="{F04CCC63-7D35-AE44-9898-7AC948FBB48A}">
      <dgm:prSet/>
      <dgm:spPr/>
      <dgm:t>
        <a:bodyPr/>
        <a:lstStyle/>
        <a:p>
          <a:endParaRPr lang="en-GB"/>
        </a:p>
      </dgm:t>
    </dgm:pt>
    <dgm:pt modelId="{3E192FA6-FF04-CB44-BBC8-5A51659775DC}">
      <dgm:prSet phldrT="[Text]"/>
      <dgm:spPr/>
      <dgm:t>
        <a:bodyPr/>
        <a:lstStyle/>
        <a:p>
          <a:r>
            <a:rPr lang="en-GB" dirty="0" smtClean="0"/>
            <a:t>GÉANT AAI</a:t>
          </a:r>
          <a:endParaRPr lang="en-GB" dirty="0"/>
        </a:p>
      </dgm:t>
    </dgm:pt>
    <dgm:pt modelId="{27991B79-5B84-8B40-B333-6719B13F4FA7}" type="parTrans" cxnId="{A504C5D7-4DE5-8847-A5FD-8621A23EDBC1}">
      <dgm:prSet/>
      <dgm:spPr/>
      <dgm:t>
        <a:bodyPr/>
        <a:lstStyle/>
        <a:p>
          <a:endParaRPr lang="en-GB"/>
        </a:p>
      </dgm:t>
    </dgm:pt>
    <dgm:pt modelId="{5AE501A5-6CD2-5947-B0FD-5255D9A98A48}" type="sibTrans" cxnId="{A504C5D7-4DE5-8847-A5FD-8621A23EDBC1}">
      <dgm:prSet/>
      <dgm:spPr/>
      <dgm:t>
        <a:bodyPr/>
        <a:lstStyle/>
        <a:p>
          <a:endParaRPr lang="en-GB"/>
        </a:p>
      </dgm:t>
    </dgm:pt>
    <dgm:pt modelId="{E35F55A5-A200-0447-B710-F4DC16AF582E}">
      <dgm:prSet phldrT="[Text]"/>
      <dgm:spPr/>
      <dgm:t>
        <a:bodyPr/>
        <a:lstStyle/>
        <a:p>
          <a:r>
            <a:rPr lang="en-GB" dirty="0" smtClean="0"/>
            <a:t>eduroam</a:t>
          </a:r>
          <a:endParaRPr lang="en-GB" dirty="0"/>
        </a:p>
      </dgm:t>
    </dgm:pt>
    <dgm:pt modelId="{871AC025-C76C-894D-B9C2-4B3105BBEDDF}" type="parTrans" cxnId="{CB03B71B-0628-8241-BBE3-99470B4249B5}">
      <dgm:prSet/>
      <dgm:spPr/>
      <dgm:t>
        <a:bodyPr/>
        <a:lstStyle/>
        <a:p>
          <a:endParaRPr lang="en-GB"/>
        </a:p>
      </dgm:t>
    </dgm:pt>
    <dgm:pt modelId="{6A0BD8E1-12D6-644F-BD12-1BBA388FAAFC}" type="sibTrans" cxnId="{CB03B71B-0628-8241-BBE3-99470B4249B5}">
      <dgm:prSet/>
      <dgm:spPr/>
      <dgm:t>
        <a:bodyPr/>
        <a:lstStyle/>
        <a:p>
          <a:endParaRPr lang="en-GB"/>
        </a:p>
      </dgm:t>
    </dgm:pt>
    <dgm:pt modelId="{12597D49-8BAE-BD46-8943-A72CD73907B6}">
      <dgm:prSet phldrT="[Text]"/>
      <dgm:spPr/>
      <dgm:t>
        <a:bodyPr/>
        <a:lstStyle/>
        <a:p>
          <a:r>
            <a:rPr lang="en-GB" dirty="0" err="1" smtClean="0"/>
            <a:t>VOPaaS</a:t>
          </a:r>
          <a:r>
            <a:rPr lang="en-GB" dirty="0" smtClean="0"/>
            <a:t> &amp; </a:t>
          </a:r>
          <a:r>
            <a:rPr lang="en-GB" dirty="0" err="1" smtClean="0"/>
            <a:t>InAcademia</a:t>
          </a:r>
          <a:endParaRPr lang="en-GB" dirty="0"/>
        </a:p>
      </dgm:t>
    </dgm:pt>
    <dgm:pt modelId="{DF78E322-A68F-0F4D-B49B-7AD7B16400DC}" type="parTrans" cxnId="{971A63F3-B306-014F-A9E5-FC607D249194}">
      <dgm:prSet/>
      <dgm:spPr/>
      <dgm:t>
        <a:bodyPr/>
        <a:lstStyle/>
        <a:p>
          <a:endParaRPr lang="en-GB"/>
        </a:p>
      </dgm:t>
    </dgm:pt>
    <dgm:pt modelId="{BDA5DE1D-BBEA-944E-A39C-25A5D6BED2C8}" type="sibTrans" cxnId="{971A63F3-B306-014F-A9E5-FC607D249194}">
      <dgm:prSet/>
      <dgm:spPr/>
      <dgm:t>
        <a:bodyPr/>
        <a:lstStyle/>
        <a:p>
          <a:endParaRPr lang="en-GB"/>
        </a:p>
      </dgm:t>
    </dgm:pt>
    <dgm:pt modelId="{5E2F69B1-6297-1243-AAC7-C2CA2D95B49E}">
      <dgm:prSet phldrT="[Text]"/>
      <dgm:spPr/>
      <dgm:t>
        <a:bodyPr/>
        <a:lstStyle/>
        <a:p>
          <a:r>
            <a:rPr lang="en-GB" dirty="0" smtClean="0"/>
            <a:t>Nicole Harris, GÉANT Assoc.</a:t>
          </a:r>
          <a:endParaRPr lang="en-GB" dirty="0"/>
        </a:p>
      </dgm:t>
    </dgm:pt>
    <dgm:pt modelId="{06011B8C-592E-5349-85E4-97A4865A1F80}" type="parTrans" cxnId="{F3E009F4-6349-3949-B5AB-86445912E7E1}">
      <dgm:prSet/>
      <dgm:spPr/>
      <dgm:t>
        <a:bodyPr/>
        <a:lstStyle/>
        <a:p>
          <a:endParaRPr lang="en-GB"/>
        </a:p>
      </dgm:t>
    </dgm:pt>
    <dgm:pt modelId="{F2969CA7-0080-CC48-89A1-AD97DC05717C}" type="sibTrans" cxnId="{F3E009F4-6349-3949-B5AB-86445912E7E1}">
      <dgm:prSet/>
      <dgm:spPr/>
      <dgm:t>
        <a:bodyPr/>
        <a:lstStyle/>
        <a:p>
          <a:endParaRPr lang="en-GB"/>
        </a:p>
      </dgm:t>
    </dgm:pt>
    <dgm:pt modelId="{3B9ABFD9-65E1-B043-BA99-8D7A4DC7F1C3}">
      <dgm:prSet phldrT="[Text]"/>
      <dgm:spPr/>
      <dgm:t>
        <a:bodyPr/>
        <a:lstStyle/>
        <a:p>
          <a:r>
            <a:rPr lang="en-GB" dirty="0" smtClean="0"/>
            <a:t>Rhys Smith, JISC</a:t>
          </a:r>
          <a:endParaRPr lang="en-GB" dirty="0"/>
        </a:p>
      </dgm:t>
    </dgm:pt>
    <dgm:pt modelId="{475042B6-3E1D-1B42-A67C-4D9E1EB1FDE4}" type="parTrans" cxnId="{29B05C8A-468D-7E48-9D24-B7279406BED7}">
      <dgm:prSet/>
      <dgm:spPr/>
      <dgm:t>
        <a:bodyPr/>
        <a:lstStyle/>
        <a:p>
          <a:endParaRPr lang="en-GB"/>
        </a:p>
      </dgm:t>
    </dgm:pt>
    <dgm:pt modelId="{E05B71ED-6F5E-EF47-945A-DB75A43612BB}" type="sibTrans" cxnId="{29B05C8A-468D-7E48-9D24-B7279406BED7}">
      <dgm:prSet/>
      <dgm:spPr/>
      <dgm:t>
        <a:bodyPr/>
        <a:lstStyle/>
        <a:p>
          <a:endParaRPr lang="en-GB"/>
        </a:p>
      </dgm:t>
    </dgm:pt>
    <dgm:pt modelId="{2C8B2E15-A39B-C048-A375-09743CFF7B90}">
      <dgm:prSet phldrT="[Text]"/>
      <dgm:spPr/>
      <dgm:t>
        <a:bodyPr/>
        <a:lstStyle/>
        <a:p>
          <a:r>
            <a:rPr lang="en-GB" dirty="0" smtClean="0"/>
            <a:t>Brook Schofield, GÉANT Assoc.</a:t>
          </a:r>
          <a:endParaRPr lang="en-GB" dirty="0"/>
        </a:p>
      </dgm:t>
    </dgm:pt>
    <dgm:pt modelId="{E29D46A6-16A2-DB43-9E11-9E4402B1D580}" type="parTrans" cxnId="{9E72A133-EC41-DE41-85C2-727C506DE6E1}">
      <dgm:prSet/>
      <dgm:spPr/>
      <dgm:t>
        <a:bodyPr/>
        <a:lstStyle/>
        <a:p>
          <a:endParaRPr lang="en-GB"/>
        </a:p>
      </dgm:t>
    </dgm:pt>
    <dgm:pt modelId="{A9C2360A-41F2-A240-B7A8-C97A3AEA8D0D}" type="sibTrans" cxnId="{9E72A133-EC41-DE41-85C2-727C506DE6E1}">
      <dgm:prSet/>
      <dgm:spPr/>
      <dgm:t>
        <a:bodyPr/>
        <a:lstStyle/>
        <a:p>
          <a:endParaRPr lang="en-GB"/>
        </a:p>
      </dgm:t>
    </dgm:pt>
    <dgm:pt modelId="{76A67270-7705-1147-AE40-18941DE99886}">
      <dgm:prSet phldrT="[Text]"/>
      <dgm:spPr/>
      <dgm:t>
        <a:bodyPr/>
        <a:lstStyle/>
        <a:p>
          <a:r>
            <a:rPr lang="en-GB" dirty="0" smtClean="0"/>
            <a:t>Marina </a:t>
          </a:r>
          <a:r>
            <a:rPr lang="en-GB" dirty="0" err="1" smtClean="0"/>
            <a:t>Vermezovic</a:t>
          </a:r>
          <a:r>
            <a:rPr lang="en-GB" dirty="0" smtClean="0"/>
            <a:t>, AMRES</a:t>
          </a:r>
          <a:endParaRPr lang="en-GB" dirty="0"/>
        </a:p>
      </dgm:t>
    </dgm:pt>
    <dgm:pt modelId="{1534A4E5-0EDF-1642-A59C-BAD1EC03536B}" type="parTrans" cxnId="{1EAB0146-086F-B448-91DF-2EDC9936C60A}">
      <dgm:prSet/>
      <dgm:spPr/>
      <dgm:t>
        <a:bodyPr/>
        <a:lstStyle/>
        <a:p>
          <a:endParaRPr lang="en-GB"/>
        </a:p>
      </dgm:t>
    </dgm:pt>
    <dgm:pt modelId="{B6EA574C-8F8B-CF49-A2E9-83BDD5D5688F}" type="sibTrans" cxnId="{1EAB0146-086F-B448-91DF-2EDC9936C60A}">
      <dgm:prSet/>
      <dgm:spPr/>
      <dgm:t>
        <a:bodyPr/>
        <a:lstStyle/>
        <a:p>
          <a:endParaRPr lang="en-GB"/>
        </a:p>
      </dgm:t>
    </dgm:pt>
    <dgm:pt modelId="{3C7B6CED-755E-BA41-A39B-5FAF9688210E}">
      <dgm:prSet phldrT="[Text]"/>
      <dgm:spPr/>
      <dgm:t>
        <a:bodyPr/>
        <a:lstStyle/>
        <a:p>
          <a:r>
            <a:rPr lang="en-GB" dirty="0" err="1" smtClean="0"/>
            <a:t>Niels</a:t>
          </a:r>
          <a:r>
            <a:rPr lang="en-GB" dirty="0" smtClean="0"/>
            <a:t> van </a:t>
          </a:r>
          <a:r>
            <a:rPr lang="en-GB" dirty="0" err="1" smtClean="0"/>
            <a:t>Dijk</a:t>
          </a:r>
          <a:r>
            <a:rPr lang="en-GB" dirty="0" smtClean="0"/>
            <a:t>, </a:t>
          </a:r>
          <a:r>
            <a:rPr lang="en-GB" dirty="0" err="1" smtClean="0"/>
            <a:t>Surfnet</a:t>
          </a:r>
          <a:endParaRPr lang="en-GB" dirty="0"/>
        </a:p>
      </dgm:t>
    </dgm:pt>
    <dgm:pt modelId="{ECAC4C50-F38E-BD4C-977B-72AD680F2AD4}" type="parTrans" cxnId="{8B149D5E-5839-0E49-9B7F-33FF6B0FD645}">
      <dgm:prSet/>
      <dgm:spPr/>
      <dgm:t>
        <a:bodyPr/>
        <a:lstStyle/>
        <a:p>
          <a:endParaRPr lang="en-GB"/>
        </a:p>
      </dgm:t>
    </dgm:pt>
    <dgm:pt modelId="{D84657F6-BD42-B746-A416-954C9BD36E8A}" type="sibTrans" cxnId="{8B149D5E-5839-0E49-9B7F-33FF6B0FD645}">
      <dgm:prSet/>
      <dgm:spPr/>
      <dgm:t>
        <a:bodyPr/>
        <a:lstStyle/>
        <a:p>
          <a:endParaRPr lang="en-GB"/>
        </a:p>
      </dgm:t>
    </dgm:pt>
    <dgm:pt modelId="{9D93520D-6B8E-8749-AC6D-740CA2CE29CA}">
      <dgm:prSet phldrT="[Text]"/>
      <dgm:spPr/>
      <dgm:t>
        <a:bodyPr/>
        <a:lstStyle/>
        <a:p>
          <a:r>
            <a:rPr lang="en-GB" dirty="0" smtClean="0"/>
            <a:t>Lukas Hämmerle, SWITCH</a:t>
          </a:r>
          <a:endParaRPr lang="en-GB" dirty="0"/>
        </a:p>
      </dgm:t>
    </dgm:pt>
    <dgm:pt modelId="{926FCE68-B5EA-9745-B430-39A799CEBAC0}" type="parTrans" cxnId="{748892A0-35C3-C44D-A904-AA5D451737F7}">
      <dgm:prSet/>
      <dgm:spPr/>
      <dgm:t>
        <a:bodyPr/>
        <a:lstStyle/>
        <a:p>
          <a:endParaRPr lang="en-GB"/>
        </a:p>
      </dgm:t>
    </dgm:pt>
    <dgm:pt modelId="{D62AA58C-C3C8-DB47-BF7A-62B4B73FD3FB}" type="sibTrans" cxnId="{748892A0-35C3-C44D-A904-AA5D451737F7}">
      <dgm:prSet/>
      <dgm:spPr/>
      <dgm:t>
        <a:bodyPr/>
        <a:lstStyle/>
        <a:p>
          <a:endParaRPr lang="en-GB"/>
        </a:p>
      </dgm:t>
    </dgm:pt>
    <dgm:pt modelId="{03DBB626-42E2-8C48-B330-938280E634E8}">
      <dgm:prSet phldrT="[Text]"/>
      <dgm:spPr/>
      <dgm:t>
        <a:bodyPr/>
        <a:lstStyle/>
        <a:p>
          <a:r>
            <a:rPr lang="en-GB" dirty="0" err="1" smtClean="0"/>
            <a:t>Mandeep</a:t>
          </a:r>
          <a:r>
            <a:rPr lang="en-GB" dirty="0" smtClean="0"/>
            <a:t> </a:t>
          </a:r>
          <a:r>
            <a:rPr lang="en-GB" dirty="0" err="1" smtClean="0"/>
            <a:t>Saini</a:t>
          </a:r>
          <a:r>
            <a:rPr lang="en-GB" dirty="0" smtClean="0"/>
            <a:t>, GÉANT Assoc.</a:t>
          </a:r>
          <a:endParaRPr lang="en-GB" dirty="0"/>
        </a:p>
      </dgm:t>
    </dgm:pt>
    <dgm:pt modelId="{8ADE92E0-2F38-5048-AA9F-822FA2F44151}" type="parTrans" cxnId="{7E7CFEB7-4CB3-3949-9EE2-286D1A412B11}">
      <dgm:prSet/>
      <dgm:spPr/>
      <dgm:t>
        <a:bodyPr/>
        <a:lstStyle/>
        <a:p>
          <a:endParaRPr lang="en-GB"/>
        </a:p>
      </dgm:t>
    </dgm:pt>
    <dgm:pt modelId="{DF740799-9B14-FF41-B303-CF38D836BF8B}" type="sibTrans" cxnId="{7E7CFEB7-4CB3-3949-9EE2-286D1A412B11}">
      <dgm:prSet/>
      <dgm:spPr/>
      <dgm:t>
        <a:bodyPr/>
        <a:lstStyle/>
        <a:p>
          <a:endParaRPr lang="en-GB"/>
        </a:p>
      </dgm:t>
    </dgm:pt>
    <dgm:pt modelId="{A6CE0755-2E71-0A4C-ABD5-28714A258A74}">
      <dgm:prSet phldrT="[Text]"/>
      <dgm:spPr/>
      <dgm:t>
        <a:bodyPr/>
        <a:lstStyle/>
        <a:p>
          <a:r>
            <a:rPr lang="en-GB" dirty="0" smtClean="0"/>
            <a:t>Miroslav </a:t>
          </a:r>
          <a:r>
            <a:rPr lang="en-GB" dirty="0" err="1" smtClean="0"/>
            <a:t>Milinovic</a:t>
          </a:r>
          <a:r>
            <a:rPr lang="en-GB" dirty="0" smtClean="0"/>
            <a:t>, </a:t>
          </a:r>
          <a:r>
            <a:rPr lang="en-GB" dirty="0" err="1" smtClean="0"/>
            <a:t>CARnet</a:t>
          </a:r>
          <a:r>
            <a:rPr lang="en-GB" dirty="0" smtClean="0"/>
            <a:t>/SRCE</a:t>
          </a:r>
          <a:endParaRPr lang="en-GB" dirty="0"/>
        </a:p>
      </dgm:t>
    </dgm:pt>
    <dgm:pt modelId="{5BE7CFFB-8BAA-FF44-A96A-1788EB7F6EC6}" type="parTrans" cxnId="{531DB3CF-4580-4E43-B9D4-FA70D388C358}">
      <dgm:prSet/>
      <dgm:spPr/>
      <dgm:t>
        <a:bodyPr/>
        <a:lstStyle/>
        <a:p>
          <a:endParaRPr lang="en-GB"/>
        </a:p>
      </dgm:t>
    </dgm:pt>
    <dgm:pt modelId="{0C35B9FD-C8C1-444D-8331-9F2D27579D49}" type="sibTrans" cxnId="{531DB3CF-4580-4E43-B9D4-FA70D388C358}">
      <dgm:prSet/>
      <dgm:spPr/>
      <dgm:t>
        <a:bodyPr/>
        <a:lstStyle/>
        <a:p>
          <a:endParaRPr lang="en-GB"/>
        </a:p>
      </dgm:t>
    </dgm:pt>
    <dgm:pt modelId="{5C2B3A61-5FB3-3F44-8310-D550B3EE86DB}" type="pres">
      <dgm:prSet presAssocID="{6896555A-7464-3C43-AA93-CAD5835326D9}" presName="Name0" presStyleCnt="0">
        <dgm:presLayoutVars>
          <dgm:chMax/>
          <dgm:chPref/>
          <dgm:dir/>
        </dgm:presLayoutVars>
      </dgm:prSet>
      <dgm:spPr/>
      <dgm:t>
        <a:bodyPr/>
        <a:lstStyle/>
        <a:p>
          <a:endParaRPr lang="en-GB"/>
        </a:p>
      </dgm:t>
    </dgm:pt>
    <dgm:pt modelId="{BEFB2419-E2B7-9344-AACC-3F831B80AFD2}" type="pres">
      <dgm:prSet presAssocID="{D8A022E7-8626-DD42-89B4-26F39D8C3A6E}" presName="composite" presStyleCnt="0">
        <dgm:presLayoutVars>
          <dgm:chMax val="1"/>
          <dgm:chPref val="1"/>
        </dgm:presLayoutVars>
      </dgm:prSet>
      <dgm:spPr/>
    </dgm:pt>
    <dgm:pt modelId="{42D911D4-5B0A-DC4A-B98E-4181F22D2FEE}" type="pres">
      <dgm:prSet presAssocID="{D8A022E7-8626-DD42-89B4-26F39D8C3A6E}" presName="Accent" presStyleLbl="trAlignAcc1" presStyleIdx="0" presStyleCnt="8">
        <dgm:presLayoutVars>
          <dgm:chMax val="0"/>
          <dgm:chPref val="0"/>
        </dgm:presLayoutVars>
      </dgm:prSet>
      <dgm:spPr>
        <a:solidFill>
          <a:srgbClr val="BFDC00"/>
        </a:solidFill>
      </dgm:spPr>
      <dgm:t>
        <a:bodyPr/>
        <a:lstStyle/>
        <a:p>
          <a:endParaRPr lang="en-GB"/>
        </a:p>
      </dgm:t>
    </dgm:pt>
    <dgm:pt modelId="{9EEBBFBA-F608-0842-A3ED-80F3EF9AB5D0}" type="pres">
      <dgm:prSet presAssocID="{D8A022E7-8626-DD42-89B4-26F39D8C3A6E}" presName="Image" presStyleLbl="alignImgPlace1" presStyleIdx="0" presStyleCnt="8">
        <dgm:presLayoutVars>
          <dgm:chMax val="0"/>
          <dgm:chPref val="0"/>
        </dgm:presLayoutVars>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dgm:spPr>
      <dgm:t>
        <a:bodyPr/>
        <a:lstStyle/>
        <a:p>
          <a:endParaRPr lang="en-GB"/>
        </a:p>
      </dgm:t>
    </dgm:pt>
    <dgm:pt modelId="{040AB7B3-DF9F-0343-A248-17CAA802ADA6}" type="pres">
      <dgm:prSet presAssocID="{D8A022E7-8626-DD42-89B4-26F39D8C3A6E}" presName="ChildComposite" presStyleCnt="0"/>
      <dgm:spPr/>
    </dgm:pt>
    <dgm:pt modelId="{D71C7E7F-286C-774A-B6B9-AE7393F39058}" type="pres">
      <dgm:prSet presAssocID="{D8A022E7-8626-DD42-89B4-26F39D8C3A6E}" presName="Child" presStyleLbl="node1" presStyleIdx="0" presStyleCnt="8">
        <dgm:presLayoutVars>
          <dgm:chMax val="0"/>
          <dgm:chPref val="0"/>
          <dgm:bulletEnabled val="1"/>
        </dgm:presLayoutVars>
      </dgm:prSet>
      <dgm:spPr/>
      <dgm:t>
        <a:bodyPr/>
        <a:lstStyle/>
        <a:p>
          <a:endParaRPr lang="en-GB"/>
        </a:p>
      </dgm:t>
    </dgm:pt>
    <dgm:pt modelId="{8BF059BF-82D3-274F-93C3-D0A61549FD68}" type="pres">
      <dgm:prSet presAssocID="{D8A022E7-8626-DD42-89B4-26F39D8C3A6E}" presName="Parent" presStyleLbl="revTx" presStyleIdx="0" presStyleCnt="8">
        <dgm:presLayoutVars>
          <dgm:chMax val="1"/>
          <dgm:chPref val="0"/>
          <dgm:bulletEnabled val="1"/>
        </dgm:presLayoutVars>
      </dgm:prSet>
      <dgm:spPr/>
      <dgm:t>
        <a:bodyPr/>
        <a:lstStyle/>
        <a:p>
          <a:endParaRPr lang="en-GB"/>
        </a:p>
      </dgm:t>
    </dgm:pt>
    <dgm:pt modelId="{ECFC9666-F41C-3149-B516-7F649069C570}" type="pres">
      <dgm:prSet presAssocID="{D8A7E778-D4CA-204D-A4DD-AD26C7B6EC40}" presName="sibTrans" presStyleCnt="0"/>
      <dgm:spPr/>
    </dgm:pt>
    <dgm:pt modelId="{D3489521-5C3C-5E4E-A2CD-9D323A0500EA}" type="pres">
      <dgm:prSet presAssocID="{2055F7C3-64EB-084E-808A-A55568A6A474}" presName="composite" presStyleCnt="0">
        <dgm:presLayoutVars>
          <dgm:chMax val="1"/>
          <dgm:chPref val="1"/>
        </dgm:presLayoutVars>
      </dgm:prSet>
      <dgm:spPr/>
    </dgm:pt>
    <dgm:pt modelId="{73067169-9F26-B946-8C08-77DF89324BBD}" type="pres">
      <dgm:prSet presAssocID="{2055F7C3-64EB-084E-808A-A55568A6A474}" presName="Accent" presStyleLbl="trAlignAcc1" presStyleIdx="1" presStyleCnt="8">
        <dgm:presLayoutVars>
          <dgm:chMax val="0"/>
          <dgm:chPref val="0"/>
        </dgm:presLayoutVars>
      </dgm:prSet>
      <dgm:spPr>
        <a:solidFill>
          <a:srgbClr val="BFDC00"/>
        </a:solidFill>
      </dgm:spPr>
      <dgm:t>
        <a:bodyPr/>
        <a:lstStyle/>
        <a:p>
          <a:endParaRPr lang="en-GB"/>
        </a:p>
      </dgm:t>
    </dgm:pt>
    <dgm:pt modelId="{35FC8D3D-F4F3-AE48-88BE-09882AE1B5A1}" type="pres">
      <dgm:prSet presAssocID="{2055F7C3-64EB-084E-808A-A55568A6A474}" presName="Image" presStyleLbl="alignImgPlace1" presStyleIdx="1" presStyleCnt="8">
        <dgm:presLayoutVars>
          <dgm:chMax val="0"/>
          <dgm:chPref val="0"/>
        </dgm:presLayoutVars>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dgm:spPr>
      <dgm:t>
        <a:bodyPr/>
        <a:lstStyle/>
        <a:p>
          <a:endParaRPr lang="en-GB"/>
        </a:p>
      </dgm:t>
    </dgm:pt>
    <dgm:pt modelId="{A56D0993-4241-0842-B40B-6B833B82DBAF}" type="pres">
      <dgm:prSet presAssocID="{2055F7C3-64EB-084E-808A-A55568A6A474}" presName="ChildComposite" presStyleCnt="0"/>
      <dgm:spPr/>
    </dgm:pt>
    <dgm:pt modelId="{74CEDE03-EE13-3347-97F6-E8D94B9A3CF1}" type="pres">
      <dgm:prSet presAssocID="{2055F7C3-64EB-084E-808A-A55568A6A474}" presName="Child" presStyleLbl="node1" presStyleIdx="1" presStyleCnt="8">
        <dgm:presLayoutVars>
          <dgm:chMax val="0"/>
          <dgm:chPref val="0"/>
          <dgm:bulletEnabled val="1"/>
        </dgm:presLayoutVars>
      </dgm:prSet>
      <dgm:spPr/>
      <dgm:t>
        <a:bodyPr/>
        <a:lstStyle/>
        <a:p>
          <a:endParaRPr lang="en-GB"/>
        </a:p>
      </dgm:t>
    </dgm:pt>
    <dgm:pt modelId="{058430C0-8098-DD44-9E10-5FE7268E116C}" type="pres">
      <dgm:prSet presAssocID="{2055F7C3-64EB-084E-808A-A55568A6A474}" presName="Parent" presStyleLbl="revTx" presStyleIdx="1" presStyleCnt="8">
        <dgm:presLayoutVars>
          <dgm:chMax val="1"/>
          <dgm:chPref val="0"/>
          <dgm:bulletEnabled val="1"/>
        </dgm:presLayoutVars>
      </dgm:prSet>
      <dgm:spPr/>
      <dgm:t>
        <a:bodyPr/>
        <a:lstStyle/>
        <a:p>
          <a:endParaRPr lang="en-GB"/>
        </a:p>
      </dgm:t>
    </dgm:pt>
    <dgm:pt modelId="{DCA948AD-AC52-A042-9134-6FFBF7D58FE5}" type="pres">
      <dgm:prSet presAssocID="{3357AFA3-669A-7143-81B5-2D04A1487196}" presName="sibTrans" presStyleCnt="0"/>
      <dgm:spPr/>
    </dgm:pt>
    <dgm:pt modelId="{1E81A5B6-820B-8446-AFCD-1ED4D468341C}" type="pres">
      <dgm:prSet presAssocID="{48B0FA09-6F52-B14B-8049-744C3BE75288}" presName="composite" presStyleCnt="0">
        <dgm:presLayoutVars>
          <dgm:chMax val="1"/>
          <dgm:chPref val="1"/>
        </dgm:presLayoutVars>
      </dgm:prSet>
      <dgm:spPr/>
    </dgm:pt>
    <dgm:pt modelId="{2926F135-253F-3D44-80E9-273C03523048}" type="pres">
      <dgm:prSet presAssocID="{48B0FA09-6F52-B14B-8049-744C3BE75288}" presName="Accent" presStyleLbl="trAlignAcc1" presStyleIdx="2" presStyleCnt="8">
        <dgm:presLayoutVars>
          <dgm:chMax val="0"/>
          <dgm:chPref val="0"/>
        </dgm:presLayoutVars>
      </dgm:prSet>
      <dgm:spPr>
        <a:solidFill>
          <a:srgbClr val="BFDC00"/>
        </a:solidFill>
      </dgm:spPr>
      <dgm:t>
        <a:bodyPr/>
        <a:lstStyle/>
        <a:p>
          <a:endParaRPr lang="en-GB"/>
        </a:p>
      </dgm:t>
    </dgm:pt>
    <dgm:pt modelId="{9C287DB7-78F2-E345-995F-6133E24E293B}" type="pres">
      <dgm:prSet presAssocID="{48B0FA09-6F52-B14B-8049-744C3BE75288}" presName="Image" presStyleLbl="alignImgPlace1" presStyleIdx="2" presStyleCnt="8">
        <dgm:presLayoutVars>
          <dgm:chMax val="0"/>
          <dgm:chPref val="0"/>
        </dgm:presLayoutVars>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17000" b="-17000"/>
          </a:stretch>
        </a:blipFill>
      </dgm:spPr>
      <dgm:t>
        <a:bodyPr/>
        <a:lstStyle/>
        <a:p>
          <a:endParaRPr lang="en-GB"/>
        </a:p>
      </dgm:t>
    </dgm:pt>
    <dgm:pt modelId="{A951E750-A436-6F4D-ADB4-DB950CC0220B}" type="pres">
      <dgm:prSet presAssocID="{48B0FA09-6F52-B14B-8049-744C3BE75288}" presName="ChildComposite" presStyleCnt="0"/>
      <dgm:spPr/>
    </dgm:pt>
    <dgm:pt modelId="{A65935E7-F9C4-4344-966D-0CF2FE1CA685}" type="pres">
      <dgm:prSet presAssocID="{48B0FA09-6F52-B14B-8049-744C3BE75288}" presName="Child" presStyleLbl="node1" presStyleIdx="2" presStyleCnt="8">
        <dgm:presLayoutVars>
          <dgm:chMax val="0"/>
          <dgm:chPref val="0"/>
          <dgm:bulletEnabled val="1"/>
        </dgm:presLayoutVars>
      </dgm:prSet>
      <dgm:spPr/>
      <dgm:t>
        <a:bodyPr/>
        <a:lstStyle/>
        <a:p>
          <a:endParaRPr lang="en-GB"/>
        </a:p>
      </dgm:t>
    </dgm:pt>
    <dgm:pt modelId="{A5D3316C-7235-E241-8568-B5D5476D4D3C}" type="pres">
      <dgm:prSet presAssocID="{48B0FA09-6F52-B14B-8049-744C3BE75288}" presName="Parent" presStyleLbl="revTx" presStyleIdx="2" presStyleCnt="8">
        <dgm:presLayoutVars>
          <dgm:chMax val="1"/>
          <dgm:chPref val="0"/>
          <dgm:bulletEnabled val="1"/>
        </dgm:presLayoutVars>
      </dgm:prSet>
      <dgm:spPr/>
      <dgm:t>
        <a:bodyPr/>
        <a:lstStyle/>
        <a:p>
          <a:endParaRPr lang="en-GB"/>
        </a:p>
      </dgm:t>
    </dgm:pt>
    <dgm:pt modelId="{8F84BAD8-BDF2-2E4C-ADEE-B5D2690B205D}" type="pres">
      <dgm:prSet presAssocID="{4FD871F2-2ABB-3647-984F-BCD1DB4BF777}" presName="sibTrans" presStyleCnt="0"/>
      <dgm:spPr/>
    </dgm:pt>
    <dgm:pt modelId="{8D89DEED-6EDB-F646-A895-219AA9E8E1C0}" type="pres">
      <dgm:prSet presAssocID="{3C8C6E53-4875-A847-B0CC-5484A86BD5BC}" presName="composite" presStyleCnt="0">
        <dgm:presLayoutVars>
          <dgm:chMax val="1"/>
          <dgm:chPref val="1"/>
        </dgm:presLayoutVars>
      </dgm:prSet>
      <dgm:spPr/>
    </dgm:pt>
    <dgm:pt modelId="{493B4BFE-16BF-5845-A5E1-3334F2D67093}" type="pres">
      <dgm:prSet presAssocID="{3C8C6E53-4875-A847-B0CC-5484A86BD5BC}" presName="Accent" presStyleLbl="trAlignAcc1" presStyleIdx="3" presStyleCnt="8">
        <dgm:presLayoutVars>
          <dgm:chMax val="0"/>
          <dgm:chPref val="0"/>
        </dgm:presLayoutVars>
      </dgm:prSet>
      <dgm:spPr>
        <a:solidFill>
          <a:srgbClr val="BFDC00"/>
        </a:solidFill>
      </dgm:spPr>
      <dgm:t>
        <a:bodyPr/>
        <a:lstStyle/>
        <a:p>
          <a:endParaRPr lang="en-GB"/>
        </a:p>
      </dgm:t>
    </dgm:pt>
    <dgm:pt modelId="{02EE979B-4730-2149-94D2-2011DE7ABC49}" type="pres">
      <dgm:prSet presAssocID="{3C8C6E53-4875-A847-B0CC-5484A86BD5BC}" presName="Image" presStyleLbl="alignImgPlace1" presStyleIdx="3" presStyleCnt="8">
        <dgm:presLayoutVars>
          <dgm:chMax val="0"/>
          <dgm:chPref val="0"/>
        </dgm:presLayoutVars>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15000" r="-15000"/>
          </a:stretch>
        </a:blipFill>
      </dgm:spPr>
      <dgm:t>
        <a:bodyPr/>
        <a:lstStyle/>
        <a:p>
          <a:endParaRPr lang="en-GB"/>
        </a:p>
      </dgm:t>
    </dgm:pt>
    <dgm:pt modelId="{2B7F0FCE-0ED5-6840-B72E-757E404ADDF8}" type="pres">
      <dgm:prSet presAssocID="{3C8C6E53-4875-A847-B0CC-5484A86BD5BC}" presName="ChildComposite" presStyleCnt="0"/>
      <dgm:spPr/>
    </dgm:pt>
    <dgm:pt modelId="{0BB47CA7-7B54-764E-BD78-B3AEE89EB5EE}" type="pres">
      <dgm:prSet presAssocID="{3C8C6E53-4875-A847-B0CC-5484A86BD5BC}" presName="Child" presStyleLbl="node1" presStyleIdx="3" presStyleCnt="8">
        <dgm:presLayoutVars>
          <dgm:chMax val="0"/>
          <dgm:chPref val="0"/>
          <dgm:bulletEnabled val="1"/>
        </dgm:presLayoutVars>
      </dgm:prSet>
      <dgm:spPr/>
      <dgm:t>
        <a:bodyPr/>
        <a:lstStyle/>
        <a:p>
          <a:endParaRPr lang="en-GB"/>
        </a:p>
      </dgm:t>
    </dgm:pt>
    <dgm:pt modelId="{01551BBD-4C56-2A4B-8A38-D5DB2C4C2FA0}" type="pres">
      <dgm:prSet presAssocID="{3C8C6E53-4875-A847-B0CC-5484A86BD5BC}" presName="Parent" presStyleLbl="revTx" presStyleIdx="3" presStyleCnt="8">
        <dgm:presLayoutVars>
          <dgm:chMax val="1"/>
          <dgm:chPref val="0"/>
          <dgm:bulletEnabled val="1"/>
        </dgm:presLayoutVars>
      </dgm:prSet>
      <dgm:spPr/>
      <dgm:t>
        <a:bodyPr/>
        <a:lstStyle/>
        <a:p>
          <a:endParaRPr lang="en-GB"/>
        </a:p>
      </dgm:t>
    </dgm:pt>
    <dgm:pt modelId="{81561BD9-BB69-8A40-A0DB-639E1DA5E23F}" type="pres">
      <dgm:prSet presAssocID="{E9DB5CB5-A033-9441-B1F0-B4BB3AA476AF}" presName="sibTrans" presStyleCnt="0"/>
      <dgm:spPr/>
    </dgm:pt>
    <dgm:pt modelId="{FCF00E1C-71D5-314D-A2CA-08615F09A538}" type="pres">
      <dgm:prSet presAssocID="{12597D49-8BAE-BD46-8943-A72CD73907B6}" presName="composite" presStyleCnt="0">
        <dgm:presLayoutVars>
          <dgm:chMax val="1"/>
          <dgm:chPref val="1"/>
        </dgm:presLayoutVars>
      </dgm:prSet>
      <dgm:spPr/>
    </dgm:pt>
    <dgm:pt modelId="{C190E9AA-59E1-694D-8102-4D62BCF24303}" type="pres">
      <dgm:prSet presAssocID="{12597D49-8BAE-BD46-8943-A72CD73907B6}" presName="Accent" presStyleLbl="trAlignAcc1" presStyleIdx="4" presStyleCnt="8">
        <dgm:presLayoutVars>
          <dgm:chMax val="0"/>
          <dgm:chPref val="0"/>
        </dgm:presLayoutVars>
      </dgm:prSet>
      <dgm:spPr>
        <a:solidFill>
          <a:srgbClr val="BFDC00"/>
        </a:solidFill>
      </dgm:spPr>
      <dgm:t>
        <a:bodyPr/>
        <a:lstStyle/>
        <a:p>
          <a:endParaRPr lang="en-GB"/>
        </a:p>
      </dgm:t>
    </dgm:pt>
    <dgm:pt modelId="{B2F586EF-AA2E-844F-ABF8-92C11759797A}" type="pres">
      <dgm:prSet presAssocID="{12597D49-8BAE-BD46-8943-A72CD73907B6}" presName="Image" presStyleLbl="alignImgPlace1" presStyleIdx="4" presStyleCnt="8">
        <dgm:presLayoutVars>
          <dgm:chMax val="0"/>
          <dgm:chPref val="0"/>
        </dgm:presLayoutVars>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9000" b="-9000"/>
          </a:stretch>
        </a:blipFill>
      </dgm:spPr>
      <dgm:t>
        <a:bodyPr/>
        <a:lstStyle/>
        <a:p>
          <a:endParaRPr lang="en-GB"/>
        </a:p>
      </dgm:t>
    </dgm:pt>
    <dgm:pt modelId="{2CC79A5D-87E4-B04F-806E-10534A8B937F}" type="pres">
      <dgm:prSet presAssocID="{12597D49-8BAE-BD46-8943-A72CD73907B6}" presName="ChildComposite" presStyleCnt="0"/>
      <dgm:spPr/>
    </dgm:pt>
    <dgm:pt modelId="{E032D09C-AABA-D24A-8595-A4A2914D6D89}" type="pres">
      <dgm:prSet presAssocID="{12597D49-8BAE-BD46-8943-A72CD73907B6}" presName="Child" presStyleLbl="node1" presStyleIdx="4" presStyleCnt="8">
        <dgm:presLayoutVars>
          <dgm:chMax val="0"/>
          <dgm:chPref val="0"/>
          <dgm:bulletEnabled val="1"/>
        </dgm:presLayoutVars>
      </dgm:prSet>
      <dgm:spPr/>
      <dgm:t>
        <a:bodyPr/>
        <a:lstStyle/>
        <a:p>
          <a:endParaRPr lang="en-GB"/>
        </a:p>
      </dgm:t>
    </dgm:pt>
    <dgm:pt modelId="{866FF032-B9AE-B843-ABDB-7A863B7FE28D}" type="pres">
      <dgm:prSet presAssocID="{12597D49-8BAE-BD46-8943-A72CD73907B6}" presName="Parent" presStyleLbl="revTx" presStyleIdx="4" presStyleCnt="8">
        <dgm:presLayoutVars>
          <dgm:chMax val="1"/>
          <dgm:chPref val="0"/>
          <dgm:bulletEnabled val="1"/>
        </dgm:presLayoutVars>
      </dgm:prSet>
      <dgm:spPr/>
      <dgm:t>
        <a:bodyPr/>
        <a:lstStyle/>
        <a:p>
          <a:endParaRPr lang="en-GB"/>
        </a:p>
      </dgm:t>
    </dgm:pt>
    <dgm:pt modelId="{6C23C600-1967-484C-A059-AE8F1275E0FF}" type="pres">
      <dgm:prSet presAssocID="{BDA5DE1D-BBEA-944E-A39C-25A5D6BED2C8}" presName="sibTrans" presStyleCnt="0"/>
      <dgm:spPr/>
    </dgm:pt>
    <dgm:pt modelId="{740CEE60-A6DF-0E4F-ACE6-F83D01309FEE}" type="pres">
      <dgm:prSet presAssocID="{71CD5CE2-92C1-FF41-B054-F4319AF5EEBE}" presName="composite" presStyleCnt="0">
        <dgm:presLayoutVars>
          <dgm:chMax val="1"/>
          <dgm:chPref val="1"/>
        </dgm:presLayoutVars>
      </dgm:prSet>
      <dgm:spPr/>
    </dgm:pt>
    <dgm:pt modelId="{2EEA024E-9B93-6B4E-9BA7-75CB104FF8DA}" type="pres">
      <dgm:prSet presAssocID="{71CD5CE2-92C1-FF41-B054-F4319AF5EEBE}" presName="Accent" presStyleLbl="trAlignAcc1" presStyleIdx="5" presStyleCnt="8">
        <dgm:presLayoutVars>
          <dgm:chMax val="0"/>
          <dgm:chPref val="0"/>
        </dgm:presLayoutVars>
      </dgm:prSet>
      <dgm:spPr>
        <a:solidFill>
          <a:srgbClr val="BFDC00"/>
        </a:solidFill>
      </dgm:spPr>
      <dgm:t>
        <a:bodyPr/>
        <a:lstStyle/>
        <a:p>
          <a:endParaRPr lang="en-GB"/>
        </a:p>
      </dgm:t>
    </dgm:pt>
    <dgm:pt modelId="{D13337EA-93AF-3B4C-A573-DC7B9F1B19F3}" type="pres">
      <dgm:prSet presAssocID="{71CD5CE2-92C1-FF41-B054-F4319AF5EEBE}" presName="Image" presStyleLbl="alignImgPlace1" presStyleIdx="5" presStyleCnt="8">
        <dgm:presLayoutVars>
          <dgm:chMax val="0"/>
          <dgm:chPref val="0"/>
        </dgm:presLayoutVars>
      </dgm:prSet>
      <dgm:spPr>
        <a:blipFill>
          <a:blip xmlns:r="http://schemas.openxmlformats.org/officeDocument/2006/relationships" r:embed="rId6">
            <a:extLst>
              <a:ext uri="{28A0092B-C50C-407E-A947-70E740481C1C}">
                <a14:useLocalDpi xmlns:a14="http://schemas.microsoft.com/office/drawing/2010/main" val="0"/>
              </a:ext>
            </a:extLst>
          </a:blip>
          <a:srcRect/>
          <a:stretch>
            <a:fillRect l="-14000" r="-14000"/>
          </a:stretch>
        </a:blipFill>
      </dgm:spPr>
      <dgm:t>
        <a:bodyPr/>
        <a:lstStyle/>
        <a:p>
          <a:endParaRPr lang="en-GB"/>
        </a:p>
      </dgm:t>
    </dgm:pt>
    <dgm:pt modelId="{12AAD79D-6D84-1D4D-AB5A-B392CB480AAE}" type="pres">
      <dgm:prSet presAssocID="{71CD5CE2-92C1-FF41-B054-F4319AF5EEBE}" presName="ChildComposite" presStyleCnt="0"/>
      <dgm:spPr/>
    </dgm:pt>
    <dgm:pt modelId="{73DC6E19-43E8-9B47-9018-7BCB48F1304A}" type="pres">
      <dgm:prSet presAssocID="{71CD5CE2-92C1-FF41-B054-F4319AF5EEBE}" presName="Child" presStyleLbl="node1" presStyleIdx="5" presStyleCnt="8">
        <dgm:presLayoutVars>
          <dgm:chMax val="0"/>
          <dgm:chPref val="0"/>
          <dgm:bulletEnabled val="1"/>
        </dgm:presLayoutVars>
      </dgm:prSet>
      <dgm:spPr/>
      <dgm:t>
        <a:bodyPr/>
        <a:lstStyle/>
        <a:p>
          <a:endParaRPr lang="en-GB"/>
        </a:p>
      </dgm:t>
    </dgm:pt>
    <dgm:pt modelId="{AF62B04A-19CD-D04E-9DFB-0248C0257E13}" type="pres">
      <dgm:prSet presAssocID="{71CD5CE2-92C1-FF41-B054-F4319AF5EEBE}" presName="Parent" presStyleLbl="revTx" presStyleIdx="5" presStyleCnt="8">
        <dgm:presLayoutVars>
          <dgm:chMax val="1"/>
          <dgm:chPref val="0"/>
          <dgm:bulletEnabled val="1"/>
        </dgm:presLayoutVars>
      </dgm:prSet>
      <dgm:spPr/>
      <dgm:t>
        <a:bodyPr/>
        <a:lstStyle/>
        <a:p>
          <a:endParaRPr lang="en-GB"/>
        </a:p>
      </dgm:t>
    </dgm:pt>
    <dgm:pt modelId="{DDD0F678-8EEF-9D46-A377-BD7B0B03740B}" type="pres">
      <dgm:prSet presAssocID="{5E720C48-3F56-B142-85FA-C37F2E56B464}" presName="sibTrans" presStyleCnt="0"/>
      <dgm:spPr/>
    </dgm:pt>
    <dgm:pt modelId="{0D0D8D7C-7FDA-B74B-AFCC-B8B305B6C66D}" type="pres">
      <dgm:prSet presAssocID="{3E192FA6-FF04-CB44-BBC8-5A51659775DC}" presName="composite" presStyleCnt="0">
        <dgm:presLayoutVars>
          <dgm:chMax val="1"/>
          <dgm:chPref val="1"/>
        </dgm:presLayoutVars>
      </dgm:prSet>
      <dgm:spPr/>
    </dgm:pt>
    <dgm:pt modelId="{82A4CCFF-3932-544B-AA65-7AEA89E04E68}" type="pres">
      <dgm:prSet presAssocID="{3E192FA6-FF04-CB44-BBC8-5A51659775DC}" presName="Accent" presStyleLbl="trAlignAcc1" presStyleIdx="6" presStyleCnt="8">
        <dgm:presLayoutVars>
          <dgm:chMax val="0"/>
          <dgm:chPref val="0"/>
        </dgm:presLayoutVars>
      </dgm:prSet>
      <dgm:spPr>
        <a:solidFill>
          <a:srgbClr val="BFDC00"/>
        </a:solidFill>
      </dgm:spPr>
      <dgm:t>
        <a:bodyPr/>
        <a:lstStyle/>
        <a:p>
          <a:endParaRPr lang="en-GB"/>
        </a:p>
      </dgm:t>
    </dgm:pt>
    <dgm:pt modelId="{88162E5B-2EAF-E547-96CF-7F92450CD45E}" type="pres">
      <dgm:prSet presAssocID="{3E192FA6-FF04-CB44-BBC8-5A51659775DC}" presName="Image" presStyleLbl="alignImgPlace1" presStyleIdx="6" presStyleCnt="8">
        <dgm:presLayoutVars>
          <dgm:chMax val="0"/>
          <dgm:chPref val="0"/>
        </dgm:presLayoutVars>
      </dgm:prSet>
      <dgm:spPr>
        <a:blipFill>
          <a:blip xmlns:r="http://schemas.openxmlformats.org/officeDocument/2006/relationships" r:embed="rId7">
            <a:extLst>
              <a:ext uri="{28A0092B-C50C-407E-A947-70E740481C1C}">
                <a14:useLocalDpi xmlns:a14="http://schemas.microsoft.com/office/drawing/2010/main" val="0"/>
              </a:ext>
            </a:extLst>
          </a:blip>
          <a:srcRect/>
          <a:stretch>
            <a:fillRect t="-2000" b="-2000"/>
          </a:stretch>
        </a:blipFill>
      </dgm:spPr>
      <dgm:t>
        <a:bodyPr/>
        <a:lstStyle/>
        <a:p>
          <a:endParaRPr lang="en-GB"/>
        </a:p>
      </dgm:t>
    </dgm:pt>
    <dgm:pt modelId="{8B978EC0-FEB4-3A4D-843F-07E42CDD6FCD}" type="pres">
      <dgm:prSet presAssocID="{3E192FA6-FF04-CB44-BBC8-5A51659775DC}" presName="ChildComposite" presStyleCnt="0"/>
      <dgm:spPr/>
    </dgm:pt>
    <dgm:pt modelId="{0D779E90-D1A6-2C4D-A657-C932CEE7B61D}" type="pres">
      <dgm:prSet presAssocID="{3E192FA6-FF04-CB44-BBC8-5A51659775DC}" presName="Child" presStyleLbl="node1" presStyleIdx="6" presStyleCnt="8">
        <dgm:presLayoutVars>
          <dgm:chMax val="0"/>
          <dgm:chPref val="0"/>
          <dgm:bulletEnabled val="1"/>
        </dgm:presLayoutVars>
      </dgm:prSet>
      <dgm:spPr/>
      <dgm:t>
        <a:bodyPr/>
        <a:lstStyle/>
        <a:p>
          <a:endParaRPr lang="en-GB"/>
        </a:p>
      </dgm:t>
    </dgm:pt>
    <dgm:pt modelId="{8FCECB26-F684-8347-9268-7BA00CA8A6FC}" type="pres">
      <dgm:prSet presAssocID="{3E192FA6-FF04-CB44-BBC8-5A51659775DC}" presName="Parent" presStyleLbl="revTx" presStyleIdx="6" presStyleCnt="8">
        <dgm:presLayoutVars>
          <dgm:chMax val="1"/>
          <dgm:chPref val="0"/>
          <dgm:bulletEnabled val="1"/>
        </dgm:presLayoutVars>
      </dgm:prSet>
      <dgm:spPr/>
      <dgm:t>
        <a:bodyPr/>
        <a:lstStyle/>
        <a:p>
          <a:endParaRPr lang="en-GB"/>
        </a:p>
      </dgm:t>
    </dgm:pt>
    <dgm:pt modelId="{B23E434D-B947-8B41-8338-16AF51D3A8AF}" type="pres">
      <dgm:prSet presAssocID="{5AE501A5-6CD2-5947-B0FD-5255D9A98A48}" presName="sibTrans" presStyleCnt="0"/>
      <dgm:spPr/>
    </dgm:pt>
    <dgm:pt modelId="{6879EB21-7F0C-5040-8340-58500F535B3A}" type="pres">
      <dgm:prSet presAssocID="{E35F55A5-A200-0447-B710-F4DC16AF582E}" presName="composite" presStyleCnt="0">
        <dgm:presLayoutVars>
          <dgm:chMax val="1"/>
          <dgm:chPref val="1"/>
        </dgm:presLayoutVars>
      </dgm:prSet>
      <dgm:spPr/>
    </dgm:pt>
    <dgm:pt modelId="{DA54307E-45ED-0044-8639-5458EC86A842}" type="pres">
      <dgm:prSet presAssocID="{E35F55A5-A200-0447-B710-F4DC16AF582E}" presName="Accent" presStyleLbl="trAlignAcc1" presStyleIdx="7" presStyleCnt="8">
        <dgm:presLayoutVars>
          <dgm:chMax val="0"/>
          <dgm:chPref val="0"/>
        </dgm:presLayoutVars>
      </dgm:prSet>
      <dgm:spPr>
        <a:solidFill>
          <a:srgbClr val="BFDC00"/>
        </a:solidFill>
      </dgm:spPr>
      <dgm:t>
        <a:bodyPr/>
        <a:lstStyle/>
        <a:p>
          <a:endParaRPr lang="en-GB"/>
        </a:p>
      </dgm:t>
    </dgm:pt>
    <dgm:pt modelId="{ED369486-2722-B840-AAE4-AB3C2D764BFA}" type="pres">
      <dgm:prSet presAssocID="{E35F55A5-A200-0447-B710-F4DC16AF582E}" presName="Image" presStyleLbl="alignImgPlace1" presStyleIdx="7" presStyleCnt="8">
        <dgm:presLayoutVars>
          <dgm:chMax val="0"/>
          <dgm:chPref val="0"/>
        </dgm:presLayoutVars>
      </dgm:prSet>
      <dgm:spPr>
        <a:blipFill>
          <a:blip xmlns:r="http://schemas.openxmlformats.org/officeDocument/2006/relationships" r:embed="rId8">
            <a:extLst>
              <a:ext uri="{28A0092B-C50C-407E-A947-70E740481C1C}">
                <a14:useLocalDpi xmlns:a14="http://schemas.microsoft.com/office/drawing/2010/main" val="0"/>
              </a:ext>
            </a:extLst>
          </a:blip>
          <a:srcRect/>
          <a:stretch>
            <a:fillRect t="-17000" b="-17000"/>
          </a:stretch>
        </a:blipFill>
      </dgm:spPr>
      <dgm:t>
        <a:bodyPr/>
        <a:lstStyle/>
        <a:p>
          <a:endParaRPr lang="en-GB"/>
        </a:p>
      </dgm:t>
    </dgm:pt>
    <dgm:pt modelId="{FE061EC6-0FF0-6543-B6DB-3230A4EDD26E}" type="pres">
      <dgm:prSet presAssocID="{E35F55A5-A200-0447-B710-F4DC16AF582E}" presName="ChildComposite" presStyleCnt="0"/>
      <dgm:spPr/>
    </dgm:pt>
    <dgm:pt modelId="{0BF7DE7B-019F-9A44-A743-B400907293B0}" type="pres">
      <dgm:prSet presAssocID="{E35F55A5-A200-0447-B710-F4DC16AF582E}" presName="Child" presStyleLbl="node1" presStyleIdx="7" presStyleCnt="8">
        <dgm:presLayoutVars>
          <dgm:chMax val="0"/>
          <dgm:chPref val="0"/>
          <dgm:bulletEnabled val="1"/>
        </dgm:presLayoutVars>
      </dgm:prSet>
      <dgm:spPr/>
      <dgm:t>
        <a:bodyPr/>
        <a:lstStyle/>
        <a:p>
          <a:endParaRPr lang="en-GB"/>
        </a:p>
      </dgm:t>
    </dgm:pt>
    <dgm:pt modelId="{8E1D4E03-3E6E-114C-9E75-2FC4D511A079}" type="pres">
      <dgm:prSet presAssocID="{E35F55A5-A200-0447-B710-F4DC16AF582E}" presName="Parent" presStyleLbl="revTx" presStyleIdx="7" presStyleCnt="8">
        <dgm:presLayoutVars>
          <dgm:chMax val="1"/>
          <dgm:chPref val="0"/>
          <dgm:bulletEnabled val="1"/>
        </dgm:presLayoutVars>
      </dgm:prSet>
      <dgm:spPr/>
      <dgm:t>
        <a:bodyPr/>
        <a:lstStyle/>
        <a:p>
          <a:endParaRPr lang="en-GB"/>
        </a:p>
      </dgm:t>
    </dgm:pt>
  </dgm:ptLst>
  <dgm:cxnLst>
    <dgm:cxn modelId="{CB03B71B-0628-8241-BBE3-99470B4249B5}" srcId="{6896555A-7464-3C43-AA93-CAD5835326D9}" destId="{E35F55A5-A200-0447-B710-F4DC16AF582E}" srcOrd="7" destOrd="0" parTransId="{871AC025-C76C-894D-B9C2-4B3105BBEDDF}" sibTransId="{6A0BD8E1-12D6-644F-BD12-1BBA388FAAFC}"/>
    <dgm:cxn modelId="{9E72A133-EC41-DE41-85C2-727C506DE6E1}" srcId="{48B0FA09-6F52-B14B-8049-744C3BE75288}" destId="{2C8B2E15-A39B-C048-A375-09743CFF7B90}" srcOrd="0" destOrd="0" parTransId="{E29D46A6-16A2-DB43-9E11-9E4402B1D580}" sibTransId="{A9C2360A-41F2-A240-B7A8-C97A3AEA8D0D}"/>
    <dgm:cxn modelId="{2A1885D1-EC2A-F04B-A8A1-6A93B03EADF3}" type="presOf" srcId="{48B0FA09-6F52-B14B-8049-744C3BE75288}" destId="{A5D3316C-7235-E241-8568-B5D5476D4D3C}" srcOrd="0" destOrd="0" presId="urn:microsoft.com/office/officeart/2008/layout/CaptionedPictures"/>
    <dgm:cxn modelId="{A504C5D7-4DE5-8847-A5FD-8621A23EDBC1}" srcId="{6896555A-7464-3C43-AA93-CAD5835326D9}" destId="{3E192FA6-FF04-CB44-BBC8-5A51659775DC}" srcOrd="6" destOrd="0" parTransId="{27991B79-5B84-8B40-B333-6719B13F4FA7}" sibTransId="{5AE501A5-6CD2-5947-B0FD-5255D9A98A48}"/>
    <dgm:cxn modelId="{8CD4173E-A0BA-B64E-97A4-C7D540024D63}" type="presOf" srcId="{3E192FA6-FF04-CB44-BBC8-5A51659775DC}" destId="{8FCECB26-F684-8347-9268-7BA00CA8A6FC}" srcOrd="0" destOrd="0" presId="urn:microsoft.com/office/officeart/2008/layout/CaptionedPictures"/>
    <dgm:cxn modelId="{C0368052-AB43-B04E-B063-754ABA148533}" srcId="{6896555A-7464-3C43-AA93-CAD5835326D9}" destId="{2055F7C3-64EB-084E-808A-A55568A6A474}" srcOrd="1" destOrd="0" parTransId="{393E6106-537D-F942-BBDD-2AC97B4D9520}" sibTransId="{3357AFA3-669A-7143-81B5-2D04A1487196}"/>
    <dgm:cxn modelId="{3813D023-B733-8A46-B226-0569AD604B57}" type="presOf" srcId="{76A67270-7705-1147-AE40-18941DE99886}" destId="{0BB47CA7-7B54-764E-BD78-B3AEE89EB5EE}" srcOrd="0" destOrd="0" presId="urn:microsoft.com/office/officeart/2008/layout/CaptionedPictures"/>
    <dgm:cxn modelId="{223CC190-0900-4B45-8266-6EB3AAE075F7}" type="presOf" srcId="{E35F55A5-A200-0447-B710-F4DC16AF582E}" destId="{8E1D4E03-3E6E-114C-9E75-2FC4D511A079}" srcOrd="0" destOrd="0" presId="urn:microsoft.com/office/officeart/2008/layout/CaptionedPictures"/>
    <dgm:cxn modelId="{7A041562-5BFA-5A47-AB82-792090B2B0A9}" type="presOf" srcId="{03DBB626-42E2-8C48-B330-938280E634E8}" destId="{0D779E90-D1A6-2C4D-A657-C932CEE7B61D}" srcOrd="0" destOrd="0" presId="urn:microsoft.com/office/officeart/2008/layout/CaptionedPictures"/>
    <dgm:cxn modelId="{8564C25C-F2D7-9448-8299-56A32AABE75F}" type="presOf" srcId="{9D93520D-6B8E-8749-AC6D-740CA2CE29CA}" destId="{73DC6E19-43E8-9B47-9018-7BCB48F1304A}" srcOrd="0" destOrd="0" presId="urn:microsoft.com/office/officeart/2008/layout/CaptionedPictures"/>
    <dgm:cxn modelId="{33336BA9-5D7D-A14F-BB6B-348CE4B0AE82}" type="presOf" srcId="{2C8B2E15-A39B-C048-A375-09743CFF7B90}" destId="{A65935E7-F9C4-4344-966D-0CF2FE1CA685}" srcOrd="0" destOrd="0" presId="urn:microsoft.com/office/officeart/2008/layout/CaptionedPictures"/>
    <dgm:cxn modelId="{04569599-DC31-D24B-8E67-60141B4537A5}" type="presOf" srcId="{A6CE0755-2E71-0A4C-ABD5-28714A258A74}" destId="{0BF7DE7B-019F-9A44-A743-B400907293B0}" srcOrd="0" destOrd="0" presId="urn:microsoft.com/office/officeart/2008/layout/CaptionedPictures"/>
    <dgm:cxn modelId="{8B149D5E-5839-0E49-9B7F-33FF6B0FD645}" srcId="{12597D49-8BAE-BD46-8943-A72CD73907B6}" destId="{3C7B6CED-755E-BA41-A39B-5FAF9688210E}" srcOrd="0" destOrd="0" parTransId="{ECAC4C50-F38E-BD4C-977B-72AD680F2AD4}" sibTransId="{D84657F6-BD42-B746-A416-954C9BD36E8A}"/>
    <dgm:cxn modelId="{C08CF0ED-DEC3-E843-A864-B4CD4D03565A}" type="presOf" srcId="{D8A022E7-8626-DD42-89B4-26F39D8C3A6E}" destId="{8BF059BF-82D3-274F-93C3-D0A61549FD68}" srcOrd="0" destOrd="0" presId="urn:microsoft.com/office/officeart/2008/layout/CaptionedPictures"/>
    <dgm:cxn modelId="{531DB3CF-4580-4E43-B9D4-FA70D388C358}" srcId="{E35F55A5-A200-0447-B710-F4DC16AF582E}" destId="{A6CE0755-2E71-0A4C-ABD5-28714A258A74}" srcOrd="0" destOrd="0" parTransId="{5BE7CFFB-8BAA-FF44-A96A-1788EB7F6EC6}" sibTransId="{0C35B9FD-C8C1-444D-8331-9F2D27579D49}"/>
    <dgm:cxn modelId="{F298F8B5-9DE3-054C-8CB1-AABE91684D6E}" type="presOf" srcId="{71CD5CE2-92C1-FF41-B054-F4319AF5EEBE}" destId="{AF62B04A-19CD-D04E-9DFB-0248C0257E13}" srcOrd="0" destOrd="0" presId="urn:microsoft.com/office/officeart/2008/layout/CaptionedPictures"/>
    <dgm:cxn modelId="{5B10218A-CA98-1343-BD27-F720E5FAB5BE}" srcId="{6896555A-7464-3C43-AA93-CAD5835326D9}" destId="{3C8C6E53-4875-A847-B0CC-5484A86BD5BC}" srcOrd="3" destOrd="0" parTransId="{4D4EF589-951F-CC43-BACE-3F58429782D4}" sibTransId="{E9DB5CB5-A033-9441-B1F0-B4BB3AA476AF}"/>
    <dgm:cxn modelId="{1EAB0146-086F-B448-91DF-2EDC9936C60A}" srcId="{3C8C6E53-4875-A847-B0CC-5484A86BD5BC}" destId="{76A67270-7705-1147-AE40-18941DE99886}" srcOrd="0" destOrd="0" parTransId="{1534A4E5-0EDF-1642-A59C-BAD1EC03536B}" sibTransId="{B6EA574C-8F8B-CF49-A2E9-83BDD5D5688F}"/>
    <dgm:cxn modelId="{7E7CFEB7-4CB3-3949-9EE2-286D1A412B11}" srcId="{3E192FA6-FF04-CB44-BBC8-5A51659775DC}" destId="{03DBB626-42E2-8C48-B330-938280E634E8}" srcOrd="0" destOrd="0" parTransId="{8ADE92E0-2F38-5048-AA9F-822FA2F44151}" sibTransId="{DF740799-9B14-FF41-B303-CF38D836BF8B}"/>
    <dgm:cxn modelId="{B6EA21D3-B42D-9149-B02D-0AA202F3853C}" type="presOf" srcId="{3C8C6E53-4875-A847-B0CC-5484A86BD5BC}" destId="{01551BBD-4C56-2A4B-8A38-D5DB2C4C2FA0}" srcOrd="0" destOrd="0" presId="urn:microsoft.com/office/officeart/2008/layout/CaptionedPictures"/>
    <dgm:cxn modelId="{368B9DE2-A527-1345-99B9-AF9A42CB0F0D}" srcId="{6896555A-7464-3C43-AA93-CAD5835326D9}" destId="{D8A022E7-8626-DD42-89B4-26F39D8C3A6E}" srcOrd="0" destOrd="0" parTransId="{4A544E5B-BDC1-9240-9D9E-688B7127BCA0}" sibTransId="{D8A7E778-D4CA-204D-A4DD-AD26C7B6EC40}"/>
    <dgm:cxn modelId="{5BA502E7-77BB-7043-ACBC-A299B2226158}" type="presOf" srcId="{12597D49-8BAE-BD46-8943-A72CD73907B6}" destId="{866FF032-B9AE-B843-ABDB-7A863B7FE28D}" srcOrd="0" destOrd="0" presId="urn:microsoft.com/office/officeart/2008/layout/CaptionedPictures"/>
    <dgm:cxn modelId="{748892A0-35C3-C44D-A904-AA5D451737F7}" srcId="{71CD5CE2-92C1-FF41-B054-F4319AF5EEBE}" destId="{9D93520D-6B8E-8749-AC6D-740CA2CE29CA}" srcOrd="0" destOrd="0" parTransId="{926FCE68-B5EA-9745-B430-39A799CEBAC0}" sibTransId="{D62AA58C-C3C8-DB47-BF7A-62B4B73FD3FB}"/>
    <dgm:cxn modelId="{F3E009F4-6349-3949-B5AB-86445912E7E1}" srcId="{D8A022E7-8626-DD42-89B4-26F39D8C3A6E}" destId="{5E2F69B1-6297-1243-AAC7-C2CA2D95B49E}" srcOrd="0" destOrd="0" parTransId="{06011B8C-592E-5349-85E4-97A4865A1F80}" sibTransId="{F2969CA7-0080-CC48-89A1-AD97DC05717C}"/>
    <dgm:cxn modelId="{F04CCC63-7D35-AE44-9898-7AC948FBB48A}" srcId="{6896555A-7464-3C43-AA93-CAD5835326D9}" destId="{71CD5CE2-92C1-FF41-B054-F4319AF5EEBE}" srcOrd="5" destOrd="0" parTransId="{E9FC000E-E494-544E-B45F-3ED290A4ABC2}" sibTransId="{5E720C48-3F56-B142-85FA-C37F2E56B464}"/>
    <dgm:cxn modelId="{69386478-7A22-0F46-9773-D171B751FC18}" type="presOf" srcId="{2055F7C3-64EB-084E-808A-A55568A6A474}" destId="{058430C0-8098-DD44-9E10-5FE7268E116C}" srcOrd="0" destOrd="0" presId="urn:microsoft.com/office/officeart/2008/layout/CaptionedPictures"/>
    <dgm:cxn modelId="{29B05C8A-468D-7E48-9D24-B7279406BED7}" srcId="{2055F7C3-64EB-084E-808A-A55568A6A474}" destId="{3B9ABFD9-65E1-B043-BA99-8D7A4DC7F1C3}" srcOrd="0" destOrd="0" parTransId="{475042B6-3E1D-1B42-A67C-4D9E1EB1FDE4}" sibTransId="{E05B71ED-6F5E-EF47-945A-DB75A43612BB}"/>
    <dgm:cxn modelId="{BBA6A88D-C7D0-E84B-8863-9AAA35EE9D81}" type="presOf" srcId="{6896555A-7464-3C43-AA93-CAD5835326D9}" destId="{5C2B3A61-5FB3-3F44-8310-D550B3EE86DB}" srcOrd="0" destOrd="0" presId="urn:microsoft.com/office/officeart/2008/layout/CaptionedPictures"/>
    <dgm:cxn modelId="{971A63F3-B306-014F-A9E5-FC607D249194}" srcId="{6896555A-7464-3C43-AA93-CAD5835326D9}" destId="{12597D49-8BAE-BD46-8943-A72CD73907B6}" srcOrd="4" destOrd="0" parTransId="{DF78E322-A68F-0F4D-B49B-7AD7B16400DC}" sibTransId="{BDA5DE1D-BBEA-944E-A39C-25A5D6BED2C8}"/>
    <dgm:cxn modelId="{7D30B7F8-5FF8-BB41-ABD9-40C6944DA72B}" type="presOf" srcId="{3B9ABFD9-65E1-B043-BA99-8D7A4DC7F1C3}" destId="{74CEDE03-EE13-3347-97F6-E8D94B9A3CF1}" srcOrd="0" destOrd="0" presId="urn:microsoft.com/office/officeart/2008/layout/CaptionedPictures"/>
    <dgm:cxn modelId="{6D75DCCD-93CF-1240-AB57-B973AFD4E83A}" type="presOf" srcId="{3C7B6CED-755E-BA41-A39B-5FAF9688210E}" destId="{E032D09C-AABA-D24A-8595-A4A2914D6D89}" srcOrd="0" destOrd="0" presId="urn:microsoft.com/office/officeart/2008/layout/CaptionedPictures"/>
    <dgm:cxn modelId="{51C87AA8-41EE-1F40-A863-C7FB7CFC0203}" srcId="{6896555A-7464-3C43-AA93-CAD5835326D9}" destId="{48B0FA09-6F52-B14B-8049-744C3BE75288}" srcOrd="2" destOrd="0" parTransId="{64EA14CF-0E2A-0D43-80A6-75CEAC4AE507}" sibTransId="{4FD871F2-2ABB-3647-984F-BCD1DB4BF777}"/>
    <dgm:cxn modelId="{9C80EB29-6EE9-EA46-B598-7BEF4AE5FB75}" type="presOf" srcId="{5E2F69B1-6297-1243-AAC7-C2CA2D95B49E}" destId="{D71C7E7F-286C-774A-B6B9-AE7393F39058}" srcOrd="0" destOrd="0" presId="urn:microsoft.com/office/officeart/2008/layout/CaptionedPictures"/>
    <dgm:cxn modelId="{9FEE299B-4293-6F4E-A703-6844D1822E02}" type="presParOf" srcId="{5C2B3A61-5FB3-3F44-8310-D550B3EE86DB}" destId="{BEFB2419-E2B7-9344-AACC-3F831B80AFD2}" srcOrd="0" destOrd="0" presId="urn:microsoft.com/office/officeart/2008/layout/CaptionedPictures"/>
    <dgm:cxn modelId="{E2133AE6-3DFF-F846-96BF-A4D6B0C0A285}" type="presParOf" srcId="{BEFB2419-E2B7-9344-AACC-3F831B80AFD2}" destId="{42D911D4-5B0A-DC4A-B98E-4181F22D2FEE}" srcOrd="0" destOrd="0" presId="urn:microsoft.com/office/officeart/2008/layout/CaptionedPictures"/>
    <dgm:cxn modelId="{CA78C261-2E98-DC4F-AB86-782498372091}" type="presParOf" srcId="{BEFB2419-E2B7-9344-AACC-3F831B80AFD2}" destId="{9EEBBFBA-F608-0842-A3ED-80F3EF9AB5D0}" srcOrd="1" destOrd="0" presId="urn:microsoft.com/office/officeart/2008/layout/CaptionedPictures"/>
    <dgm:cxn modelId="{17AA4457-CC9C-5D4F-B4FD-327940E674A2}" type="presParOf" srcId="{BEFB2419-E2B7-9344-AACC-3F831B80AFD2}" destId="{040AB7B3-DF9F-0343-A248-17CAA802ADA6}" srcOrd="2" destOrd="0" presId="urn:microsoft.com/office/officeart/2008/layout/CaptionedPictures"/>
    <dgm:cxn modelId="{26D597A3-ADAC-2347-8E54-40F163DED42B}" type="presParOf" srcId="{040AB7B3-DF9F-0343-A248-17CAA802ADA6}" destId="{D71C7E7F-286C-774A-B6B9-AE7393F39058}" srcOrd="0" destOrd="0" presId="urn:microsoft.com/office/officeart/2008/layout/CaptionedPictures"/>
    <dgm:cxn modelId="{267990EB-33A0-7E47-AE6B-40B9BC6F4BE2}" type="presParOf" srcId="{040AB7B3-DF9F-0343-A248-17CAA802ADA6}" destId="{8BF059BF-82D3-274F-93C3-D0A61549FD68}" srcOrd="1" destOrd="0" presId="urn:microsoft.com/office/officeart/2008/layout/CaptionedPictures"/>
    <dgm:cxn modelId="{F76FE251-1691-804D-9075-F500A022877E}" type="presParOf" srcId="{5C2B3A61-5FB3-3F44-8310-D550B3EE86DB}" destId="{ECFC9666-F41C-3149-B516-7F649069C570}" srcOrd="1" destOrd="0" presId="urn:microsoft.com/office/officeart/2008/layout/CaptionedPictures"/>
    <dgm:cxn modelId="{BA8B91D7-853B-8843-BB9B-38EE1A042B88}" type="presParOf" srcId="{5C2B3A61-5FB3-3F44-8310-D550B3EE86DB}" destId="{D3489521-5C3C-5E4E-A2CD-9D323A0500EA}" srcOrd="2" destOrd="0" presId="urn:microsoft.com/office/officeart/2008/layout/CaptionedPictures"/>
    <dgm:cxn modelId="{4895DFFB-84F5-2C4A-8AB3-982C12285490}" type="presParOf" srcId="{D3489521-5C3C-5E4E-A2CD-9D323A0500EA}" destId="{73067169-9F26-B946-8C08-77DF89324BBD}" srcOrd="0" destOrd="0" presId="urn:microsoft.com/office/officeart/2008/layout/CaptionedPictures"/>
    <dgm:cxn modelId="{FF0A26D2-625E-D145-964B-842CDACA00E7}" type="presParOf" srcId="{D3489521-5C3C-5E4E-A2CD-9D323A0500EA}" destId="{35FC8D3D-F4F3-AE48-88BE-09882AE1B5A1}" srcOrd="1" destOrd="0" presId="urn:microsoft.com/office/officeart/2008/layout/CaptionedPictures"/>
    <dgm:cxn modelId="{3D3E1699-F46D-EE40-AAD9-7DC2F12A57CA}" type="presParOf" srcId="{D3489521-5C3C-5E4E-A2CD-9D323A0500EA}" destId="{A56D0993-4241-0842-B40B-6B833B82DBAF}" srcOrd="2" destOrd="0" presId="urn:microsoft.com/office/officeart/2008/layout/CaptionedPictures"/>
    <dgm:cxn modelId="{462EDFDA-9856-9E44-A01C-6DD24539A7A7}" type="presParOf" srcId="{A56D0993-4241-0842-B40B-6B833B82DBAF}" destId="{74CEDE03-EE13-3347-97F6-E8D94B9A3CF1}" srcOrd="0" destOrd="0" presId="urn:microsoft.com/office/officeart/2008/layout/CaptionedPictures"/>
    <dgm:cxn modelId="{A15F75A4-60A9-794F-86E5-8BB2A8AEF4BC}" type="presParOf" srcId="{A56D0993-4241-0842-B40B-6B833B82DBAF}" destId="{058430C0-8098-DD44-9E10-5FE7268E116C}" srcOrd="1" destOrd="0" presId="urn:microsoft.com/office/officeart/2008/layout/CaptionedPictures"/>
    <dgm:cxn modelId="{EF86FCBE-E891-2944-B1B8-DB06CD5EE07A}" type="presParOf" srcId="{5C2B3A61-5FB3-3F44-8310-D550B3EE86DB}" destId="{DCA948AD-AC52-A042-9134-6FFBF7D58FE5}" srcOrd="3" destOrd="0" presId="urn:microsoft.com/office/officeart/2008/layout/CaptionedPictures"/>
    <dgm:cxn modelId="{181F74AC-7B64-E846-92C5-D8679433408D}" type="presParOf" srcId="{5C2B3A61-5FB3-3F44-8310-D550B3EE86DB}" destId="{1E81A5B6-820B-8446-AFCD-1ED4D468341C}" srcOrd="4" destOrd="0" presId="urn:microsoft.com/office/officeart/2008/layout/CaptionedPictures"/>
    <dgm:cxn modelId="{DB6F8DBC-37E8-0A46-9077-74281055EF89}" type="presParOf" srcId="{1E81A5B6-820B-8446-AFCD-1ED4D468341C}" destId="{2926F135-253F-3D44-80E9-273C03523048}" srcOrd="0" destOrd="0" presId="urn:microsoft.com/office/officeart/2008/layout/CaptionedPictures"/>
    <dgm:cxn modelId="{82069F69-BD79-2B48-9095-E61D305006FF}" type="presParOf" srcId="{1E81A5B6-820B-8446-AFCD-1ED4D468341C}" destId="{9C287DB7-78F2-E345-995F-6133E24E293B}" srcOrd="1" destOrd="0" presId="urn:microsoft.com/office/officeart/2008/layout/CaptionedPictures"/>
    <dgm:cxn modelId="{D8411990-A659-FD4B-A514-229F51B46364}" type="presParOf" srcId="{1E81A5B6-820B-8446-AFCD-1ED4D468341C}" destId="{A951E750-A436-6F4D-ADB4-DB950CC0220B}" srcOrd="2" destOrd="0" presId="urn:microsoft.com/office/officeart/2008/layout/CaptionedPictures"/>
    <dgm:cxn modelId="{230CA340-3999-2C42-9F89-9DCD52F2F2AD}" type="presParOf" srcId="{A951E750-A436-6F4D-ADB4-DB950CC0220B}" destId="{A65935E7-F9C4-4344-966D-0CF2FE1CA685}" srcOrd="0" destOrd="0" presId="urn:microsoft.com/office/officeart/2008/layout/CaptionedPictures"/>
    <dgm:cxn modelId="{DD384322-ACC5-E64F-920B-B711BC65E7D0}" type="presParOf" srcId="{A951E750-A436-6F4D-ADB4-DB950CC0220B}" destId="{A5D3316C-7235-E241-8568-B5D5476D4D3C}" srcOrd="1" destOrd="0" presId="urn:microsoft.com/office/officeart/2008/layout/CaptionedPictures"/>
    <dgm:cxn modelId="{E8C8BD07-18B9-3447-84DD-AE5ECFE7C553}" type="presParOf" srcId="{5C2B3A61-5FB3-3F44-8310-D550B3EE86DB}" destId="{8F84BAD8-BDF2-2E4C-ADEE-B5D2690B205D}" srcOrd="5" destOrd="0" presId="urn:microsoft.com/office/officeart/2008/layout/CaptionedPictures"/>
    <dgm:cxn modelId="{1320EFE7-91E9-7040-BF96-E13C91730C53}" type="presParOf" srcId="{5C2B3A61-5FB3-3F44-8310-D550B3EE86DB}" destId="{8D89DEED-6EDB-F646-A895-219AA9E8E1C0}" srcOrd="6" destOrd="0" presId="urn:microsoft.com/office/officeart/2008/layout/CaptionedPictures"/>
    <dgm:cxn modelId="{7F1037D6-1304-9745-B64F-1302A75162FE}" type="presParOf" srcId="{8D89DEED-6EDB-F646-A895-219AA9E8E1C0}" destId="{493B4BFE-16BF-5845-A5E1-3334F2D67093}" srcOrd="0" destOrd="0" presId="urn:microsoft.com/office/officeart/2008/layout/CaptionedPictures"/>
    <dgm:cxn modelId="{BCC8A0C0-6B26-3D48-ACBB-FC48CE93686D}" type="presParOf" srcId="{8D89DEED-6EDB-F646-A895-219AA9E8E1C0}" destId="{02EE979B-4730-2149-94D2-2011DE7ABC49}" srcOrd="1" destOrd="0" presId="urn:microsoft.com/office/officeart/2008/layout/CaptionedPictures"/>
    <dgm:cxn modelId="{9B228D5C-05D7-1F4E-8B67-A52C4E860CAB}" type="presParOf" srcId="{8D89DEED-6EDB-F646-A895-219AA9E8E1C0}" destId="{2B7F0FCE-0ED5-6840-B72E-757E404ADDF8}" srcOrd="2" destOrd="0" presId="urn:microsoft.com/office/officeart/2008/layout/CaptionedPictures"/>
    <dgm:cxn modelId="{6A9805D3-FAEF-B444-BE87-A5D7DBA54F0A}" type="presParOf" srcId="{2B7F0FCE-0ED5-6840-B72E-757E404ADDF8}" destId="{0BB47CA7-7B54-764E-BD78-B3AEE89EB5EE}" srcOrd="0" destOrd="0" presId="urn:microsoft.com/office/officeart/2008/layout/CaptionedPictures"/>
    <dgm:cxn modelId="{FFCFB4D7-18D2-9240-8FF2-4DE286C769CC}" type="presParOf" srcId="{2B7F0FCE-0ED5-6840-B72E-757E404ADDF8}" destId="{01551BBD-4C56-2A4B-8A38-D5DB2C4C2FA0}" srcOrd="1" destOrd="0" presId="urn:microsoft.com/office/officeart/2008/layout/CaptionedPictures"/>
    <dgm:cxn modelId="{D33AF8A1-21AB-B94B-85FB-504F1597B081}" type="presParOf" srcId="{5C2B3A61-5FB3-3F44-8310-D550B3EE86DB}" destId="{81561BD9-BB69-8A40-A0DB-639E1DA5E23F}" srcOrd="7" destOrd="0" presId="urn:microsoft.com/office/officeart/2008/layout/CaptionedPictures"/>
    <dgm:cxn modelId="{30B08E40-CEEE-EE46-AFF6-8BDD83DEEB7E}" type="presParOf" srcId="{5C2B3A61-5FB3-3F44-8310-D550B3EE86DB}" destId="{FCF00E1C-71D5-314D-A2CA-08615F09A538}" srcOrd="8" destOrd="0" presId="urn:microsoft.com/office/officeart/2008/layout/CaptionedPictures"/>
    <dgm:cxn modelId="{2E95BBC4-69B4-2148-82DA-68D0CAE22C90}" type="presParOf" srcId="{FCF00E1C-71D5-314D-A2CA-08615F09A538}" destId="{C190E9AA-59E1-694D-8102-4D62BCF24303}" srcOrd="0" destOrd="0" presId="urn:microsoft.com/office/officeart/2008/layout/CaptionedPictures"/>
    <dgm:cxn modelId="{0E760D96-9AD2-A641-A813-3212CA739F7E}" type="presParOf" srcId="{FCF00E1C-71D5-314D-A2CA-08615F09A538}" destId="{B2F586EF-AA2E-844F-ABF8-92C11759797A}" srcOrd="1" destOrd="0" presId="urn:microsoft.com/office/officeart/2008/layout/CaptionedPictures"/>
    <dgm:cxn modelId="{1060594F-0251-2A44-B33D-6286730B3415}" type="presParOf" srcId="{FCF00E1C-71D5-314D-A2CA-08615F09A538}" destId="{2CC79A5D-87E4-B04F-806E-10534A8B937F}" srcOrd="2" destOrd="0" presId="urn:microsoft.com/office/officeart/2008/layout/CaptionedPictures"/>
    <dgm:cxn modelId="{9D88D57D-FD5F-EA49-B990-00ACD0A7092D}" type="presParOf" srcId="{2CC79A5D-87E4-B04F-806E-10534A8B937F}" destId="{E032D09C-AABA-D24A-8595-A4A2914D6D89}" srcOrd="0" destOrd="0" presId="urn:microsoft.com/office/officeart/2008/layout/CaptionedPictures"/>
    <dgm:cxn modelId="{DFA823B0-573C-F343-8926-1E2042D46AC9}" type="presParOf" srcId="{2CC79A5D-87E4-B04F-806E-10534A8B937F}" destId="{866FF032-B9AE-B843-ABDB-7A863B7FE28D}" srcOrd="1" destOrd="0" presId="urn:microsoft.com/office/officeart/2008/layout/CaptionedPictures"/>
    <dgm:cxn modelId="{B0863E0B-12FD-3344-AE88-1BD3E9714B98}" type="presParOf" srcId="{5C2B3A61-5FB3-3F44-8310-D550B3EE86DB}" destId="{6C23C600-1967-484C-A059-AE8F1275E0FF}" srcOrd="9" destOrd="0" presId="urn:microsoft.com/office/officeart/2008/layout/CaptionedPictures"/>
    <dgm:cxn modelId="{CDEAB683-E34C-BD41-8855-18254341F6DE}" type="presParOf" srcId="{5C2B3A61-5FB3-3F44-8310-D550B3EE86DB}" destId="{740CEE60-A6DF-0E4F-ACE6-F83D01309FEE}" srcOrd="10" destOrd="0" presId="urn:microsoft.com/office/officeart/2008/layout/CaptionedPictures"/>
    <dgm:cxn modelId="{94A92785-E7FE-254F-93D6-49120C02F813}" type="presParOf" srcId="{740CEE60-A6DF-0E4F-ACE6-F83D01309FEE}" destId="{2EEA024E-9B93-6B4E-9BA7-75CB104FF8DA}" srcOrd="0" destOrd="0" presId="urn:microsoft.com/office/officeart/2008/layout/CaptionedPictures"/>
    <dgm:cxn modelId="{D49CFF24-B21E-9547-B45E-7BB03FBAC221}" type="presParOf" srcId="{740CEE60-A6DF-0E4F-ACE6-F83D01309FEE}" destId="{D13337EA-93AF-3B4C-A573-DC7B9F1B19F3}" srcOrd="1" destOrd="0" presId="urn:microsoft.com/office/officeart/2008/layout/CaptionedPictures"/>
    <dgm:cxn modelId="{D082DC15-5FFF-FE45-9362-C65324FBB957}" type="presParOf" srcId="{740CEE60-A6DF-0E4F-ACE6-F83D01309FEE}" destId="{12AAD79D-6D84-1D4D-AB5A-B392CB480AAE}" srcOrd="2" destOrd="0" presId="urn:microsoft.com/office/officeart/2008/layout/CaptionedPictures"/>
    <dgm:cxn modelId="{AA290B7E-E9CB-B442-9F29-2262BE9CD146}" type="presParOf" srcId="{12AAD79D-6D84-1D4D-AB5A-B392CB480AAE}" destId="{73DC6E19-43E8-9B47-9018-7BCB48F1304A}" srcOrd="0" destOrd="0" presId="urn:microsoft.com/office/officeart/2008/layout/CaptionedPictures"/>
    <dgm:cxn modelId="{A8AF79C8-D888-3848-BF19-0CB2EA9519B8}" type="presParOf" srcId="{12AAD79D-6D84-1D4D-AB5A-B392CB480AAE}" destId="{AF62B04A-19CD-D04E-9DFB-0248C0257E13}" srcOrd="1" destOrd="0" presId="urn:microsoft.com/office/officeart/2008/layout/CaptionedPictures"/>
    <dgm:cxn modelId="{B35A433D-C2E8-4248-9A07-EBC4572D1971}" type="presParOf" srcId="{5C2B3A61-5FB3-3F44-8310-D550B3EE86DB}" destId="{DDD0F678-8EEF-9D46-A377-BD7B0B03740B}" srcOrd="11" destOrd="0" presId="urn:microsoft.com/office/officeart/2008/layout/CaptionedPictures"/>
    <dgm:cxn modelId="{A5E60FAB-7E5E-1F45-A1A4-5D5E253C0231}" type="presParOf" srcId="{5C2B3A61-5FB3-3F44-8310-D550B3EE86DB}" destId="{0D0D8D7C-7FDA-B74B-AFCC-B8B305B6C66D}" srcOrd="12" destOrd="0" presId="urn:microsoft.com/office/officeart/2008/layout/CaptionedPictures"/>
    <dgm:cxn modelId="{180F602D-17D5-7A4D-A346-02FD7480E576}" type="presParOf" srcId="{0D0D8D7C-7FDA-B74B-AFCC-B8B305B6C66D}" destId="{82A4CCFF-3932-544B-AA65-7AEA89E04E68}" srcOrd="0" destOrd="0" presId="urn:microsoft.com/office/officeart/2008/layout/CaptionedPictures"/>
    <dgm:cxn modelId="{1501FE76-8E20-4841-B37C-30FE36C2A5AD}" type="presParOf" srcId="{0D0D8D7C-7FDA-B74B-AFCC-B8B305B6C66D}" destId="{88162E5B-2EAF-E547-96CF-7F92450CD45E}" srcOrd="1" destOrd="0" presId="urn:microsoft.com/office/officeart/2008/layout/CaptionedPictures"/>
    <dgm:cxn modelId="{11D06CA5-0130-C146-B4A3-B3FB5A9AA4E8}" type="presParOf" srcId="{0D0D8D7C-7FDA-B74B-AFCC-B8B305B6C66D}" destId="{8B978EC0-FEB4-3A4D-843F-07E42CDD6FCD}" srcOrd="2" destOrd="0" presId="urn:microsoft.com/office/officeart/2008/layout/CaptionedPictures"/>
    <dgm:cxn modelId="{2D32093B-F6C9-1443-9E17-37114B269865}" type="presParOf" srcId="{8B978EC0-FEB4-3A4D-843F-07E42CDD6FCD}" destId="{0D779E90-D1A6-2C4D-A657-C932CEE7B61D}" srcOrd="0" destOrd="0" presId="urn:microsoft.com/office/officeart/2008/layout/CaptionedPictures"/>
    <dgm:cxn modelId="{FBA93BCF-306B-AD4F-994E-97ABFA98E34D}" type="presParOf" srcId="{8B978EC0-FEB4-3A4D-843F-07E42CDD6FCD}" destId="{8FCECB26-F684-8347-9268-7BA00CA8A6FC}" srcOrd="1" destOrd="0" presId="urn:microsoft.com/office/officeart/2008/layout/CaptionedPictures"/>
    <dgm:cxn modelId="{92914D03-3082-1B4E-8B93-8B9C4C6AFD17}" type="presParOf" srcId="{5C2B3A61-5FB3-3F44-8310-D550B3EE86DB}" destId="{B23E434D-B947-8B41-8338-16AF51D3A8AF}" srcOrd="13" destOrd="0" presId="urn:microsoft.com/office/officeart/2008/layout/CaptionedPictures"/>
    <dgm:cxn modelId="{203D9209-E340-8F42-B355-4E81F8DCC1F5}" type="presParOf" srcId="{5C2B3A61-5FB3-3F44-8310-D550B3EE86DB}" destId="{6879EB21-7F0C-5040-8340-58500F535B3A}" srcOrd="14" destOrd="0" presId="urn:microsoft.com/office/officeart/2008/layout/CaptionedPictures"/>
    <dgm:cxn modelId="{E05268A8-0867-1640-85F2-37FD7F249284}" type="presParOf" srcId="{6879EB21-7F0C-5040-8340-58500F535B3A}" destId="{DA54307E-45ED-0044-8639-5458EC86A842}" srcOrd="0" destOrd="0" presId="urn:microsoft.com/office/officeart/2008/layout/CaptionedPictures"/>
    <dgm:cxn modelId="{AAAFAE92-3F95-C245-9731-55A13CF478B6}" type="presParOf" srcId="{6879EB21-7F0C-5040-8340-58500F535B3A}" destId="{ED369486-2722-B840-AAE4-AB3C2D764BFA}" srcOrd="1" destOrd="0" presId="urn:microsoft.com/office/officeart/2008/layout/CaptionedPictures"/>
    <dgm:cxn modelId="{415F9A3E-369F-9541-91E5-8520E7A3C4E7}" type="presParOf" srcId="{6879EB21-7F0C-5040-8340-58500F535B3A}" destId="{FE061EC6-0FF0-6543-B6DB-3230A4EDD26E}" srcOrd="2" destOrd="0" presId="urn:microsoft.com/office/officeart/2008/layout/CaptionedPictures"/>
    <dgm:cxn modelId="{827A0C72-966F-AF42-94C5-BDFDFCE7F3A7}" type="presParOf" srcId="{FE061EC6-0FF0-6543-B6DB-3230A4EDD26E}" destId="{0BF7DE7B-019F-9A44-A743-B400907293B0}" srcOrd="0" destOrd="0" presId="urn:microsoft.com/office/officeart/2008/layout/CaptionedPictures"/>
    <dgm:cxn modelId="{10D5AAF3-F62C-BB4F-98E1-D28FB5042C81}" type="presParOf" srcId="{FE061EC6-0FF0-6543-B6DB-3230A4EDD26E}" destId="{8E1D4E03-3E6E-114C-9E75-2FC4D511A079}" srcOrd="1" destOrd="0" presId="urn:microsoft.com/office/officeart/2008/layout/CaptionedPicture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FAF2B2-2333-3549-85FD-D049336FCB3A}" type="doc">
      <dgm:prSet loTypeId="urn:microsoft.com/office/officeart/2005/8/layout/default" loCatId="" qsTypeId="urn:microsoft.com/office/officeart/2005/8/quickstyle/simple4" qsCatId="simple" csTypeId="urn:microsoft.com/office/officeart/2005/8/colors/colorful1" csCatId="colorful"/>
      <dgm:spPr/>
      <dgm:t>
        <a:bodyPr/>
        <a:lstStyle/>
        <a:p>
          <a:endParaRPr lang="en-GB"/>
        </a:p>
      </dgm:t>
    </dgm:pt>
    <dgm:pt modelId="{681D7C83-BCFC-BE4A-BB43-E33F7A27DA57}">
      <dgm:prSet/>
      <dgm:spPr/>
      <dgm:t>
        <a:bodyPr/>
        <a:lstStyle/>
        <a:p>
          <a:pPr rtl="0"/>
          <a:r>
            <a:rPr lang="en-GB" dirty="0" smtClean="0"/>
            <a:t>You’ve already heard about harmonisation, federation development, technical development of eduGAIN</a:t>
          </a:r>
          <a:endParaRPr lang="en-GB" dirty="0"/>
        </a:p>
      </dgm:t>
    </dgm:pt>
    <dgm:pt modelId="{7CAC4E36-EA85-0645-8E9C-E24AFF74A2D8}" type="parTrans" cxnId="{06412584-8C9A-B04C-B305-F483252790C9}">
      <dgm:prSet/>
      <dgm:spPr/>
      <dgm:t>
        <a:bodyPr/>
        <a:lstStyle/>
        <a:p>
          <a:endParaRPr lang="en-GB"/>
        </a:p>
      </dgm:t>
    </dgm:pt>
    <dgm:pt modelId="{95361060-0AC1-294F-B316-76C46CC2240E}" type="sibTrans" cxnId="{06412584-8C9A-B04C-B305-F483252790C9}">
      <dgm:prSet/>
      <dgm:spPr/>
      <dgm:t>
        <a:bodyPr/>
        <a:lstStyle/>
        <a:p>
          <a:endParaRPr lang="en-GB"/>
        </a:p>
      </dgm:t>
    </dgm:pt>
    <dgm:pt modelId="{B2E9A2A8-20CF-FA4A-A7E5-63A46DF9FF2F}">
      <dgm:prSet/>
      <dgm:spPr/>
      <dgm:t>
        <a:bodyPr/>
        <a:lstStyle/>
        <a:p>
          <a:pPr rtl="0"/>
          <a:r>
            <a:rPr lang="en-GB" smtClean="0"/>
            <a:t>Moonshot – preparing for handover to production</a:t>
          </a:r>
          <a:endParaRPr lang="en-GB"/>
        </a:p>
      </dgm:t>
    </dgm:pt>
    <dgm:pt modelId="{66E6B417-4354-3147-9CCA-B82297104074}" type="parTrans" cxnId="{2134C775-E5A5-9A4C-B9E1-8F2C50604032}">
      <dgm:prSet/>
      <dgm:spPr/>
      <dgm:t>
        <a:bodyPr/>
        <a:lstStyle/>
        <a:p>
          <a:endParaRPr lang="en-GB"/>
        </a:p>
      </dgm:t>
    </dgm:pt>
    <dgm:pt modelId="{AAFA2317-F31E-E44C-8F5B-7178DF98931C}" type="sibTrans" cxnId="{2134C775-E5A5-9A4C-B9E1-8F2C50604032}">
      <dgm:prSet/>
      <dgm:spPr/>
      <dgm:t>
        <a:bodyPr/>
        <a:lstStyle/>
        <a:p>
          <a:endParaRPr lang="en-GB"/>
        </a:p>
      </dgm:t>
    </dgm:pt>
    <dgm:pt modelId="{7B6697A8-A2CD-924F-B643-EAAC20182ADE}">
      <dgm:prSet/>
      <dgm:spPr/>
      <dgm:t>
        <a:bodyPr/>
        <a:lstStyle/>
        <a:p>
          <a:pPr rtl="0"/>
          <a:r>
            <a:rPr lang="en-GB" smtClean="0"/>
            <a:t>InAcademia preparing for pilot</a:t>
          </a:r>
          <a:endParaRPr lang="en-GB"/>
        </a:p>
      </dgm:t>
    </dgm:pt>
    <dgm:pt modelId="{F739D3AF-2B0B-8A4E-A6D2-2242F95AF2AF}" type="parTrans" cxnId="{22583F78-AFFB-E44A-8CAD-FF08CB5D0BE9}">
      <dgm:prSet/>
      <dgm:spPr/>
      <dgm:t>
        <a:bodyPr/>
        <a:lstStyle/>
        <a:p>
          <a:endParaRPr lang="en-GB"/>
        </a:p>
      </dgm:t>
    </dgm:pt>
    <dgm:pt modelId="{4B33F1C9-B3AD-D74B-AB29-307B26A373D3}" type="sibTrans" cxnId="{22583F78-AFFB-E44A-8CAD-FF08CB5D0BE9}">
      <dgm:prSet/>
      <dgm:spPr/>
      <dgm:t>
        <a:bodyPr/>
        <a:lstStyle/>
        <a:p>
          <a:endParaRPr lang="en-GB"/>
        </a:p>
      </dgm:t>
    </dgm:pt>
    <dgm:pt modelId="{37A1270A-5F1E-0644-8A89-B47DC7E17484}">
      <dgm:prSet/>
      <dgm:spPr/>
      <dgm:t>
        <a:bodyPr/>
        <a:lstStyle/>
        <a:p>
          <a:pPr rtl="0"/>
          <a:r>
            <a:rPr lang="en-GB" smtClean="0"/>
            <a:t>Federation as a Service in Production</a:t>
          </a:r>
          <a:endParaRPr lang="en-GB"/>
        </a:p>
      </dgm:t>
    </dgm:pt>
    <dgm:pt modelId="{28E91406-6287-FF49-A157-BDC49081AF2E}" type="parTrans" cxnId="{5E47FA70-DB17-1E4F-B1A5-79112E52BD3B}">
      <dgm:prSet/>
      <dgm:spPr/>
      <dgm:t>
        <a:bodyPr/>
        <a:lstStyle/>
        <a:p>
          <a:endParaRPr lang="en-GB"/>
        </a:p>
      </dgm:t>
    </dgm:pt>
    <dgm:pt modelId="{D2682E27-9ECC-0849-BACF-42263ED84F94}" type="sibTrans" cxnId="{5E47FA70-DB17-1E4F-B1A5-79112E52BD3B}">
      <dgm:prSet/>
      <dgm:spPr/>
      <dgm:t>
        <a:bodyPr/>
        <a:lstStyle/>
        <a:p>
          <a:endParaRPr lang="en-GB"/>
        </a:p>
      </dgm:t>
    </dgm:pt>
    <dgm:pt modelId="{8D8C37A2-6A5B-DB4B-975C-70DF823B2EFF}">
      <dgm:prSet/>
      <dgm:spPr/>
      <dgm:t>
        <a:bodyPr/>
        <a:lstStyle/>
        <a:p>
          <a:pPr rtl="0"/>
          <a:r>
            <a:rPr lang="en-GB" smtClean="0"/>
            <a:t>VO Platform as a service, moving from design to pilot</a:t>
          </a:r>
          <a:endParaRPr lang="en-GB"/>
        </a:p>
      </dgm:t>
    </dgm:pt>
    <dgm:pt modelId="{74E6DAD8-51F9-714D-B558-FAF0C165C665}" type="parTrans" cxnId="{7BDB9FD9-6148-4A43-A1CB-C9203748D144}">
      <dgm:prSet/>
      <dgm:spPr/>
      <dgm:t>
        <a:bodyPr/>
        <a:lstStyle/>
        <a:p>
          <a:endParaRPr lang="en-GB"/>
        </a:p>
      </dgm:t>
    </dgm:pt>
    <dgm:pt modelId="{BF5FCB4D-B40C-864D-8500-AFA0F70638CD}" type="sibTrans" cxnId="{7BDB9FD9-6148-4A43-A1CB-C9203748D144}">
      <dgm:prSet/>
      <dgm:spPr/>
      <dgm:t>
        <a:bodyPr/>
        <a:lstStyle/>
        <a:p>
          <a:endParaRPr lang="en-GB"/>
        </a:p>
      </dgm:t>
    </dgm:pt>
    <dgm:pt modelId="{32808B09-8101-2B4C-ACBA-DEBBD792D23F}">
      <dgm:prSet/>
      <dgm:spPr/>
      <dgm:t>
        <a:bodyPr/>
        <a:lstStyle/>
        <a:p>
          <a:pPr rtl="0"/>
          <a:r>
            <a:rPr lang="en-GB" smtClean="0"/>
            <a:t>Enabling Users – more useful tools!</a:t>
          </a:r>
          <a:endParaRPr lang="en-GB"/>
        </a:p>
      </dgm:t>
    </dgm:pt>
    <dgm:pt modelId="{B412A5BD-E11E-3742-9143-BF586A7FC7CE}" type="parTrans" cxnId="{2BA57709-206B-BA40-A617-D1B54BE94C8F}">
      <dgm:prSet/>
      <dgm:spPr/>
      <dgm:t>
        <a:bodyPr/>
        <a:lstStyle/>
        <a:p>
          <a:endParaRPr lang="en-GB"/>
        </a:p>
      </dgm:t>
    </dgm:pt>
    <dgm:pt modelId="{89AF92AD-9C4E-E64F-8EAF-68DA71086447}" type="sibTrans" cxnId="{2BA57709-206B-BA40-A617-D1B54BE94C8F}">
      <dgm:prSet/>
      <dgm:spPr/>
      <dgm:t>
        <a:bodyPr/>
        <a:lstStyle/>
        <a:p>
          <a:endParaRPr lang="en-GB"/>
        </a:p>
      </dgm:t>
    </dgm:pt>
    <dgm:pt modelId="{5F8FE1A1-7D08-8748-AB6D-DFCD91CD4E2A}">
      <dgm:prSet/>
      <dgm:spPr/>
      <dgm:t>
        <a:bodyPr/>
        <a:lstStyle/>
        <a:p>
          <a:pPr rtl="0"/>
          <a:r>
            <a:rPr lang="en-GB" smtClean="0"/>
            <a:t>GÉANT AAI – group management from day 1 for GÉANT project, individual tools continue to migrate</a:t>
          </a:r>
          <a:endParaRPr lang="en-GB"/>
        </a:p>
      </dgm:t>
    </dgm:pt>
    <dgm:pt modelId="{F9C069B0-DF63-0346-9AC3-DD5124EDBF9C}" type="parTrans" cxnId="{8FD1D3A5-4E1A-EC45-8617-0F661C803278}">
      <dgm:prSet/>
      <dgm:spPr/>
      <dgm:t>
        <a:bodyPr/>
        <a:lstStyle/>
        <a:p>
          <a:endParaRPr lang="en-GB"/>
        </a:p>
      </dgm:t>
    </dgm:pt>
    <dgm:pt modelId="{43753C96-201E-4448-B8D0-155CC4FFA205}" type="sibTrans" cxnId="{8FD1D3A5-4E1A-EC45-8617-0F661C803278}">
      <dgm:prSet/>
      <dgm:spPr/>
      <dgm:t>
        <a:bodyPr/>
        <a:lstStyle/>
        <a:p>
          <a:endParaRPr lang="en-GB"/>
        </a:p>
      </dgm:t>
    </dgm:pt>
    <dgm:pt modelId="{E8DE3423-773D-6245-96EC-C45A31D1EBAB}">
      <dgm:prSet/>
      <dgm:spPr/>
      <dgm:t>
        <a:bodyPr/>
        <a:lstStyle/>
        <a:p>
          <a:pPr rtl="0"/>
          <a:r>
            <a:rPr lang="en-GB" smtClean="0"/>
            <a:t>eduroam grows and grows </a:t>
          </a:r>
          <a:endParaRPr lang="en-GB"/>
        </a:p>
      </dgm:t>
    </dgm:pt>
    <dgm:pt modelId="{AC57DCDE-5775-F94C-A9DD-AEF97704D96D}" type="parTrans" cxnId="{DBBF9E33-C4E5-FA45-A1E5-1A3C97961349}">
      <dgm:prSet/>
      <dgm:spPr/>
      <dgm:t>
        <a:bodyPr/>
        <a:lstStyle/>
        <a:p>
          <a:endParaRPr lang="en-GB"/>
        </a:p>
      </dgm:t>
    </dgm:pt>
    <dgm:pt modelId="{9896DDAA-FC0B-1741-B1A7-5304C29F5847}" type="sibTrans" cxnId="{DBBF9E33-C4E5-FA45-A1E5-1A3C97961349}">
      <dgm:prSet/>
      <dgm:spPr/>
      <dgm:t>
        <a:bodyPr/>
        <a:lstStyle/>
        <a:p>
          <a:endParaRPr lang="en-GB"/>
        </a:p>
      </dgm:t>
    </dgm:pt>
    <dgm:pt modelId="{C432DF73-66F5-294C-83C7-0122D4E873C6}" type="pres">
      <dgm:prSet presAssocID="{26FAF2B2-2333-3549-85FD-D049336FCB3A}" presName="diagram" presStyleCnt="0">
        <dgm:presLayoutVars>
          <dgm:dir/>
          <dgm:resizeHandles val="exact"/>
        </dgm:presLayoutVars>
      </dgm:prSet>
      <dgm:spPr/>
      <dgm:t>
        <a:bodyPr/>
        <a:lstStyle/>
        <a:p>
          <a:endParaRPr lang="en-GB"/>
        </a:p>
      </dgm:t>
    </dgm:pt>
    <dgm:pt modelId="{322A320C-3632-3946-BC2C-414D0296C106}" type="pres">
      <dgm:prSet presAssocID="{681D7C83-BCFC-BE4A-BB43-E33F7A27DA57}" presName="node" presStyleLbl="node1" presStyleIdx="0" presStyleCnt="8">
        <dgm:presLayoutVars>
          <dgm:bulletEnabled val="1"/>
        </dgm:presLayoutVars>
      </dgm:prSet>
      <dgm:spPr/>
      <dgm:t>
        <a:bodyPr/>
        <a:lstStyle/>
        <a:p>
          <a:endParaRPr lang="en-GB"/>
        </a:p>
      </dgm:t>
    </dgm:pt>
    <dgm:pt modelId="{24C5231C-CF4A-014D-B160-A06DDF3E4B1E}" type="pres">
      <dgm:prSet presAssocID="{95361060-0AC1-294F-B316-76C46CC2240E}" presName="sibTrans" presStyleCnt="0"/>
      <dgm:spPr/>
    </dgm:pt>
    <dgm:pt modelId="{24B8C6E2-0697-3C48-B23F-CF949EC13C09}" type="pres">
      <dgm:prSet presAssocID="{B2E9A2A8-20CF-FA4A-A7E5-63A46DF9FF2F}" presName="node" presStyleLbl="node1" presStyleIdx="1" presStyleCnt="8">
        <dgm:presLayoutVars>
          <dgm:bulletEnabled val="1"/>
        </dgm:presLayoutVars>
      </dgm:prSet>
      <dgm:spPr/>
      <dgm:t>
        <a:bodyPr/>
        <a:lstStyle/>
        <a:p>
          <a:endParaRPr lang="en-GB"/>
        </a:p>
      </dgm:t>
    </dgm:pt>
    <dgm:pt modelId="{43769AAA-B2CF-7D49-8F1A-A628CF4C2BFB}" type="pres">
      <dgm:prSet presAssocID="{AAFA2317-F31E-E44C-8F5B-7178DF98931C}" presName="sibTrans" presStyleCnt="0"/>
      <dgm:spPr/>
    </dgm:pt>
    <dgm:pt modelId="{BD8C0AEF-7831-1D4B-B6D1-7F3934F1784C}" type="pres">
      <dgm:prSet presAssocID="{7B6697A8-A2CD-924F-B643-EAAC20182ADE}" presName="node" presStyleLbl="node1" presStyleIdx="2" presStyleCnt="8">
        <dgm:presLayoutVars>
          <dgm:bulletEnabled val="1"/>
        </dgm:presLayoutVars>
      </dgm:prSet>
      <dgm:spPr/>
      <dgm:t>
        <a:bodyPr/>
        <a:lstStyle/>
        <a:p>
          <a:endParaRPr lang="en-GB"/>
        </a:p>
      </dgm:t>
    </dgm:pt>
    <dgm:pt modelId="{6530DC67-A22C-744A-8A79-CB340FD8D16D}" type="pres">
      <dgm:prSet presAssocID="{4B33F1C9-B3AD-D74B-AB29-307B26A373D3}" presName="sibTrans" presStyleCnt="0"/>
      <dgm:spPr/>
    </dgm:pt>
    <dgm:pt modelId="{3E907681-931D-8A4C-95E7-FA55658121AF}" type="pres">
      <dgm:prSet presAssocID="{37A1270A-5F1E-0644-8A89-B47DC7E17484}" presName="node" presStyleLbl="node1" presStyleIdx="3" presStyleCnt="8">
        <dgm:presLayoutVars>
          <dgm:bulletEnabled val="1"/>
        </dgm:presLayoutVars>
      </dgm:prSet>
      <dgm:spPr/>
      <dgm:t>
        <a:bodyPr/>
        <a:lstStyle/>
        <a:p>
          <a:endParaRPr lang="en-GB"/>
        </a:p>
      </dgm:t>
    </dgm:pt>
    <dgm:pt modelId="{25242363-A900-7541-B3A4-FE41F8C78AD1}" type="pres">
      <dgm:prSet presAssocID="{D2682E27-9ECC-0849-BACF-42263ED84F94}" presName="sibTrans" presStyleCnt="0"/>
      <dgm:spPr/>
    </dgm:pt>
    <dgm:pt modelId="{AD9FEDED-8383-F84E-9991-D67FE98D500B}" type="pres">
      <dgm:prSet presAssocID="{8D8C37A2-6A5B-DB4B-975C-70DF823B2EFF}" presName="node" presStyleLbl="node1" presStyleIdx="4" presStyleCnt="8">
        <dgm:presLayoutVars>
          <dgm:bulletEnabled val="1"/>
        </dgm:presLayoutVars>
      </dgm:prSet>
      <dgm:spPr/>
      <dgm:t>
        <a:bodyPr/>
        <a:lstStyle/>
        <a:p>
          <a:endParaRPr lang="en-GB"/>
        </a:p>
      </dgm:t>
    </dgm:pt>
    <dgm:pt modelId="{3949BFDC-CE6F-114D-BD64-838056DCF697}" type="pres">
      <dgm:prSet presAssocID="{BF5FCB4D-B40C-864D-8500-AFA0F70638CD}" presName="sibTrans" presStyleCnt="0"/>
      <dgm:spPr/>
    </dgm:pt>
    <dgm:pt modelId="{41E52D23-2847-3D49-BD5A-98CDD40ADAF1}" type="pres">
      <dgm:prSet presAssocID="{32808B09-8101-2B4C-ACBA-DEBBD792D23F}" presName="node" presStyleLbl="node1" presStyleIdx="5" presStyleCnt="8">
        <dgm:presLayoutVars>
          <dgm:bulletEnabled val="1"/>
        </dgm:presLayoutVars>
      </dgm:prSet>
      <dgm:spPr/>
      <dgm:t>
        <a:bodyPr/>
        <a:lstStyle/>
        <a:p>
          <a:endParaRPr lang="en-GB"/>
        </a:p>
      </dgm:t>
    </dgm:pt>
    <dgm:pt modelId="{6CDC8D30-89A3-004A-88DF-8B495492E40C}" type="pres">
      <dgm:prSet presAssocID="{89AF92AD-9C4E-E64F-8EAF-68DA71086447}" presName="sibTrans" presStyleCnt="0"/>
      <dgm:spPr/>
    </dgm:pt>
    <dgm:pt modelId="{739E864A-6BE0-6E48-8082-4ABF350E87DD}" type="pres">
      <dgm:prSet presAssocID="{5F8FE1A1-7D08-8748-AB6D-DFCD91CD4E2A}" presName="node" presStyleLbl="node1" presStyleIdx="6" presStyleCnt="8">
        <dgm:presLayoutVars>
          <dgm:bulletEnabled val="1"/>
        </dgm:presLayoutVars>
      </dgm:prSet>
      <dgm:spPr/>
      <dgm:t>
        <a:bodyPr/>
        <a:lstStyle/>
        <a:p>
          <a:endParaRPr lang="en-GB"/>
        </a:p>
      </dgm:t>
    </dgm:pt>
    <dgm:pt modelId="{E9BE1C50-EA2D-2E45-9B88-D0DE21B992F9}" type="pres">
      <dgm:prSet presAssocID="{43753C96-201E-4448-B8D0-155CC4FFA205}" presName="sibTrans" presStyleCnt="0"/>
      <dgm:spPr/>
    </dgm:pt>
    <dgm:pt modelId="{0C524290-AB18-0C48-AF07-15E4D4A11E1F}" type="pres">
      <dgm:prSet presAssocID="{E8DE3423-773D-6245-96EC-C45A31D1EBAB}" presName="node" presStyleLbl="node1" presStyleIdx="7" presStyleCnt="8">
        <dgm:presLayoutVars>
          <dgm:bulletEnabled val="1"/>
        </dgm:presLayoutVars>
      </dgm:prSet>
      <dgm:spPr/>
      <dgm:t>
        <a:bodyPr/>
        <a:lstStyle/>
        <a:p>
          <a:endParaRPr lang="en-GB"/>
        </a:p>
      </dgm:t>
    </dgm:pt>
  </dgm:ptLst>
  <dgm:cxnLst>
    <dgm:cxn modelId="{130B0D27-6AA7-4345-9B13-C598E49B57B6}" type="presOf" srcId="{E8DE3423-773D-6245-96EC-C45A31D1EBAB}" destId="{0C524290-AB18-0C48-AF07-15E4D4A11E1F}" srcOrd="0" destOrd="0" presId="urn:microsoft.com/office/officeart/2005/8/layout/default"/>
    <dgm:cxn modelId="{06412584-8C9A-B04C-B305-F483252790C9}" srcId="{26FAF2B2-2333-3549-85FD-D049336FCB3A}" destId="{681D7C83-BCFC-BE4A-BB43-E33F7A27DA57}" srcOrd="0" destOrd="0" parTransId="{7CAC4E36-EA85-0645-8E9C-E24AFF74A2D8}" sibTransId="{95361060-0AC1-294F-B316-76C46CC2240E}"/>
    <dgm:cxn modelId="{BDFB61BC-84C0-9941-82B1-91DF9E04F1CE}" type="presOf" srcId="{37A1270A-5F1E-0644-8A89-B47DC7E17484}" destId="{3E907681-931D-8A4C-95E7-FA55658121AF}" srcOrd="0" destOrd="0" presId="urn:microsoft.com/office/officeart/2005/8/layout/default"/>
    <dgm:cxn modelId="{1EAC890A-CDEE-B049-9D44-3BC0C19B6AC0}" type="presOf" srcId="{B2E9A2A8-20CF-FA4A-A7E5-63A46DF9FF2F}" destId="{24B8C6E2-0697-3C48-B23F-CF949EC13C09}" srcOrd="0" destOrd="0" presId="urn:microsoft.com/office/officeart/2005/8/layout/default"/>
    <dgm:cxn modelId="{5E47FA70-DB17-1E4F-B1A5-79112E52BD3B}" srcId="{26FAF2B2-2333-3549-85FD-D049336FCB3A}" destId="{37A1270A-5F1E-0644-8A89-B47DC7E17484}" srcOrd="3" destOrd="0" parTransId="{28E91406-6287-FF49-A157-BDC49081AF2E}" sibTransId="{D2682E27-9ECC-0849-BACF-42263ED84F94}"/>
    <dgm:cxn modelId="{22583F78-AFFB-E44A-8CAD-FF08CB5D0BE9}" srcId="{26FAF2B2-2333-3549-85FD-D049336FCB3A}" destId="{7B6697A8-A2CD-924F-B643-EAAC20182ADE}" srcOrd="2" destOrd="0" parTransId="{F739D3AF-2B0B-8A4E-A6D2-2242F95AF2AF}" sibTransId="{4B33F1C9-B3AD-D74B-AB29-307B26A373D3}"/>
    <dgm:cxn modelId="{D2D0BAF4-F4F4-564E-95A2-BCE756DABA26}" type="presOf" srcId="{32808B09-8101-2B4C-ACBA-DEBBD792D23F}" destId="{41E52D23-2847-3D49-BD5A-98CDD40ADAF1}" srcOrd="0" destOrd="0" presId="urn:microsoft.com/office/officeart/2005/8/layout/default"/>
    <dgm:cxn modelId="{6AEBFD47-E59B-584D-A770-64C5313C32AB}" type="presOf" srcId="{5F8FE1A1-7D08-8748-AB6D-DFCD91CD4E2A}" destId="{739E864A-6BE0-6E48-8082-4ABF350E87DD}" srcOrd="0" destOrd="0" presId="urn:microsoft.com/office/officeart/2005/8/layout/default"/>
    <dgm:cxn modelId="{5C7245F3-3BC8-5C4A-AB65-EF211051D905}" type="presOf" srcId="{26FAF2B2-2333-3549-85FD-D049336FCB3A}" destId="{C432DF73-66F5-294C-83C7-0122D4E873C6}" srcOrd="0" destOrd="0" presId="urn:microsoft.com/office/officeart/2005/8/layout/default"/>
    <dgm:cxn modelId="{2BA57709-206B-BA40-A617-D1B54BE94C8F}" srcId="{26FAF2B2-2333-3549-85FD-D049336FCB3A}" destId="{32808B09-8101-2B4C-ACBA-DEBBD792D23F}" srcOrd="5" destOrd="0" parTransId="{B412A5BD-E11E-3742-9143-BF586A7FC7CE}" sibTransId="{89AF92AD-9C4E-E64F-8EAF-68DA71086447}"/>
    <dgm:cxn modelId="{50484454-4477-3B4D-8331-093961B176C3}" type="presOf" srcId="{681D7C83-BCFC-BE4A-BB43-E33F7A27DA57}" destId="{322A320C-3632-3946-BC2C-414D0296C106}" srcOrd="0" destOrd="0" presId="urn:microsoft.com/office/officeart/2005/8/layout/default"/>
    <dgm:cxn modelId="{DBBF9E33-C4E5-FA45-A1E5-1A3C97961349}" srcId="{26FAF2B2-2333-3549-85FD-D049336FCB3A}" destId="{E8DE3423-773D-6245-96EC-C45A31D1EBAB}" srcOrd="7" destOrd="0" parTransId="{AC57DCDE-5775-F94C-A9DD-AEF97704D96D}" sibTransId="{9896DDAA-FC0B-1741-B1A7-5304C29F5847}"/>
    <dgm:cxn modelId="{8FD1D3A5-4E1A-EC45-8617-0F661C803278}" srcId="{26FAF2B2-2333-3549-85FD-D049336FCB3A}" destId="{5F8FE1A1-7D08-8748-AB6D-DFCD91CD4E2A}" srcOrd="6" destOrd="0" parTransId="{F9C069B0-DF63-0346-9AC3-DD5124EDBF9C}" sibTransId="{43753C96-201E-4448-B8D0-155CC4FFA205}"/>
    <dgm:cxn modelId="{D252B097-9390-654B-B09A-6A63FE5517EC}" type="presOf" srcId="{7B6697A8-A2CD-924F-B643-EAAC20182ADE}" destId="{BD8C0AEF-7831-1D4B-B6D1-7F3934F1784C}" srcOrd="0" destOrd="0" presId="urn:microsoft.com/office/officeart/2005/8/layout/default"/>
    <dgm:cxn modelId="{68E36A13-3B24-7C4E-9411-F5F7919CAF60}" type="presOf" srcId="{8D8C37A2-6A5B-DB4B-975C-70DF823B2EFF}" destId="{AD9FEDED-8383-F84E-9991-D67FE98D500B}" srcOrd="0" destOrd="0" presId="urn:microsoft.com/office/officeart/2005/8/layout/default"/>
    <dgm:cxn modelId="{7BDB9FD9-6148-4A43-A1CB-C9203748D144}" srcId="{26FAF2B2-2333-3549-85FD-D049336FCB3A}" destId="{8D8C37A2-6A5B-DB4B-975C-70DF823B2EFF}" srcOrd="4" destOrd="0" parTransId="{74E6DAD8-51F9-714D-B558-FAF0C165C665}" sibTransId="{BF5FCB4D-B40C-864D-8500-AFA0F70638CD}"/>
    <dgm:cxn modelId="{2134C775-E5A5-9A4C-B9E1-8F2C50604032}" srcId="{26FAF2B2-2333-3549-85FD-D049336FCB3A}" destId="{B2E9A2A8-20CF-FA4A-A7E5-63A46DF9FF2F}" srcOrd="1" destOrd="0" parTransId="{66E6B417-4354-3147-9CCA-B82297104074}" sibTransId="{AAFA2317-F31E-E44C-8F5B-7178DF98931C}"/>
    <dgm:cxn modelId="{A08B4D55-0C8F-2F44-9A9B-E3EA30C38B90}" type="presParOf" srcId="{C432DF73-66F5-294C-83C7-0122D4E873C6}" destId="{322A320C-3632-3946-BC2C-414D0296C106}" srcOrd="0" destOrd="0" presId="urn:microsoft.com/office/officeart/2005/8/layout/default"/>
    <dgm:cxn modelId="{8A7EC53E-14B3-584D-9ED5-13B0815D8D04}" type="presParOf" srcId="{C432DF73-66F5-294C-83C7-0122D4E873C6}" destId="{24C5231C-CF4A-014D-B160-A06DDF3E4B1E}" srcOrd="1" destOrd="0" presId="urn:microsoft.com/office/officeart/2005/8/layout/default"/>
    <dgm:cxn modelId="{43C23265-3A61-DA40-8DF9-432DAC03CC7D}" type="presParOf" srcId="{C432DF73-66F5-294C-83C7-0122D4E873C6}" destId="{24B8C6E2-0697-3C48-B23F-CF949EC13C09}" srcOrd="2" destOrd="0" presId="urn:microsoft.com/office/officeart/2005/8/layout/default"/>
    <dgm:cxn modelId="{7F2C6E65-FD47-E641-A57B-CB1AA2A65C81}" type="presParOf" srcId="{C432DF73-66F5-294C-83C7-0122D4E873C6}" destId="{43769AAA-B2CF-7D49-8F1A-A628CF4C2BFB}" srcOrd="3" destOrd="0" presId="urn:microsoft.com/office/officeart/2005/8/layout/default"/>
    <dgm:cxn modelId="{4061DAA5-083C-884C-9106-44BBD80C428D}" type="presParOf" srcId="{C432DF73-66F5-294C-83C7-0122D4E873C6}" destId="{BD8C0AEF-7831-1D4B-B6D1-7F3934F1784C}" srcOrd="4" destOrd="0" presId="urn:microsoft.com/office/officeart/2005/8/layout/default"/>
    <dgm:cxn modelId="{5CAFB40C-9D4C-D143-B4EE-32DD89F7C26A}" type="presParOf" srcId="{C432DF73-66F5-294C-83C7-0122D4E873C6}" destId="{6530DC67-A22C-744A-8A79-CB340FD8D16D}" srcOrd="5" destOrd="0" presId="urn:microsoft.com/office/officeart/2005/8/layout/default"/>
    <dgm:cxn modelId="{17E4D62F-9FA2-DF43-923A-B1262768E6E5}" type="presParOf" srcId="{C432DF73-66F5-294C-83C7-0122D4E873C6}" destId="{3E907681-931D-8A4C-95E7-FA55658121AF}" srcOrd="6" destOrd="0" presId="urn:microsoft.com/office/officeart/2005/8/layout/default"/>
    <dgm:cxn modelId="{D7ED3982-F0F8-2749-A988-D79F8CB3527B}" type="presParOf" srcId="{C432DF73-66F5-294C-83C7-0122D4E873C6}" destId="{25242363-A900-7541-B3A4-FE41F8C78AD1}" srcOrd="7" destOrd="0" presId="urn:microsoft.com/office/officeart/2005/8/layout/default"/>
    <dgm:cxn modelId="{5BA694A0-B5C4-EC49-A35D-D8FE0252F75F}" type="presParOf" srcId="{C432DF73-66F5-294C-83C7-0122D4E873C6}" destId="{AD9FEDED-8383-F84E-9991-D67FE98D500B}" srcOrd="8" destOrd="0" presId="urn:microsoft.com/office/officeart/2005/8/layout/default"/>
    <dgm:cxn modelId="{7E5F30E5-73DF-AF44-8F50-E83B1EBE02A4}" type="presParOf" srcId="{C432DF73-66F5-294C-83C7-0122D4E873C6}" destId="{3949BFDC-CE6F-114D-BD64-838056DCF697}" srcOrd="9" destOrd="0" presId="urn:microsoft.com/office/officeart/2005/8/layout/default"/>
    <dgm:cxn modelId="{F6AF31B9-707A-AA49-927D-B45E801D415A}" type="presParOf" srcId="{C432DF73-66F5-294C-83C7-0122D4E873C6}" destId="{41E52D23-2847-3D49-BD5A-98CDD40ADAF1}" srcOrd="10" destOrd="0" presId="urn:microsoft.com/office/officeart/2005/8/layout/default"/>
    <dgm:cxn modelId="{03CF5922-16C5-154B-8109-1E4864559400}" type="presParOf" srcId="{C432DF73-66F5-294C-83C7-0122D4E873C6}" destId="{6CDC8D30-89A3-004A-88DF-8B495492E40C}" srcOrd="11" destOrd="0" presId="urn:microsoft.com/office/officeart/2005/8/layout/default"/>
    <dgm:cxn modelId="{11C948A4-6757-6449-8CFB-B43EEC3CBE31}" type="presParOf" srcId="{C432DF73-66F5-294C-83C7-0122D4E873C6}" destId="{739E864A-6BE0-6E48-8082-4ABF350E87DD}" srcOrd="12" destOrd="0" presId="urn:microsoft.com/office/officeart/2005/8/layout/default"/>
    <dgm:cxn modelId="{6CAD5858-2261-FF4F-BD46-5AE5411C0302}" type="presParOf" srcId="{C432DF73-66F5-294C-83C7-0122D4E873C6}" destId="{E9BE1C50-EA2D-2E45-9B88-D0DE21B992F9}" srcOrd="13" destOrd="0" presId="urn:microsoft.com/office/officeart/2005/8/layout/default"/>
    <dgm:cxn modelId="{F83135BE-EE2D-3541-BB54-D92122614DEF}" type="presParOf" srcId="{C432DF73-66F5-294C-83C7-0122D4E873C6}" destId="{0C524290-AB18-0C48-AF07-15E4D4A11E1F}"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8AE348-C95F-8F43-B002-FF13B3517C87}" type="doc">
      <dgm:prSet loTypeId="urn:microsoft.com/office/officeart/2005/8/layout/hList1" loCatId="" qsTypeId="urn:microsoft.com/office/officeart/2005/8/quickstyle/simple4" qsCatId="simple" csTypeId="urn:microsoft.com/office/officeart/2005/8/colors/colorful4" csCatId="colorful" phldr="1"/>
      <dgm:spPr/>
      <dgm:t>
        <a:bodyPr/>
        <a:lstStyle/>
        <a:p>
          <a:endParaRPr lang="en-GB"/>
        </a:p>
      </dgm:t>
    </dgm:pt>
    <dgm:pt modelId="{7E7559DD-3217-0A46-BC59-F93FA39848E5}">
      <dgm:prSet/>
      <dgm:spPr/>
      <dgm:t>
        <a:bodyPr anchor="ctr"/>
        <a:lstStyle/>
        <a:p>
          <a:pPr rtl="0"/>
          <a:r>
            <a:rPr lang="en-GB" smtClean="0"/>
            <a:t>No miracles, just hard work</a:t>
          </a:r>
          <a:endParaRPr lang="en-GB"/>
        </a:p>
      </dgm:t>
    </dgm:pt>
    <dgm:pt modelId="{BE5B47A0-9D68-5449-AF5E-4A06CAB5898D}" type="parTrans" cxnId="{D7F16769-ACCA-844E-8EFA-566F84297A18}">
      <dgm:prSet/>
      <dgm:spPr/>
      <dgm:t>
        <a:bodyPr/>
        <a:lstStyle/>
        <a:p>
          <a:endParaRPr lang="en-GB"/>
        </a:p>
      </dgm:t>
    </dgm:pt>
    <dgm:pt modelId="{D19CE6DD-37C8-9D4B-B575-FA7D23ABA010}" type="sibTrans" cxnId="{D7F16769-ACCA-844E-8EFA-566F84297A18}">
      <dgm:prSet/>
      <dgm:spPr/>
      <dgm:t>
        <a:bodyPr/>
        <a:lstStyle/>
        <a:p>
          <a:endParaRPr lang="en-GB"/>
        </a:p>
      </dgm:t>
    </dgm:pt>
    <dgm:pt modelId="{453982B9-D055-E143-A1C0-52C61088BEC2}">
      <dgm:prSet/>
      <dgm:spPr/>
      <dgm:t>
        <a:bodyPr/>
        <a:lstStyle/>
        <a:p>
          <a:pPr rtl="0"/>
          <a:r>
            <a:rPr lang="en-GB" smtClean="0"/>
            <a:t>Hard work needs the time of people</a:t>
          </a:r>
          <a:endParaRPr lang="en-GB"/>
        </a:p>
      </dgm:t>
    </dgm:pt>
    <dgm:pt modelId="{48D2D939-020D-E84E-B388-0F82F74A6035}" type="parTrans" cxnId="{A0D09E17-219C-824B-BDA5-445EAAD7C0A9}">
      <dgm:prSet/>
      <dgm:spPr/>
      <dgm:t>
        <a:bodyPr/>
        <a:lstStyle/>
        <a:p>
          <a:endParaRPr lang="en-GB"/>
        </a:p>
      </dgm:t>
    </dgm:pt>
    <dgm:pt modelId="{30EA2995-E953-1547-B122-83DDC31D70AF}" type="sibTrans" cxnId="{A0D09E17-219C-824B-BDA5-445EAAD7C0A9}">
      <dgm:prSet/>
      <dgm:spPr/>
      <dgm:t>
        <a:bodyPr/>
        <a:lstStyle/>
        <a:p>
          <a:endParaRPr lang="en-GB"/>
        </a:p>
      </dgm:t>
    </dgm:pt>
    <dgm:pt modelId="{D7163C0E-63DC-7640-9ED8-CB69D334F92C}">
      <dgm:prSet/>
      <dgm:spPr/>
      <dgm:t>
        <a:bodyPr/>
        <a:lstStyle/>
        <a:p>
          <a:pPr rtl="0"/>
          <a:r>
            <a:rPr lang="en-GB" smtClean="0"/>
            <a:t>People are stretched thin</a:t>
          </a:r>
          <a:endParaRPr lang="en-GB"/>
        </a:p>
      </dgm:t>
    </dgm:pt>
    <dgm:pt modelId="{CD32D8B2-495F-A243-8F30-78B6445CE041}" type="parTrans" cxnId="{5050296E-967C-A345-8EF5-9589EE2CEF5C}">
      <dgm:prSet/>
      <dgm:spPr/>
      <dgm:t>
        <a:bodyPr/>
        <a:lstStyle/>
        <a:p>
          <a:endParaRPr lang="en-GB"/>
        </a:p>
      </dgm:t>
    </dgm:pt>
    <dgm:pt modelId="{727603A8-8C7D-4649-AA69-317D576369D4}" type="sibTrans" cxnId="{5050296E-967C-A345-8EF5-9589EE2CEF5C}">
      <dgm:prSet/>
      <dgm:spPr/>
      <dgm:t>
        <a:bodyPr/>
        <a:lstStyle/>
        <a:p>
          <a:endParaRPr lang="en-GB"/>
        </a:p>
      </dgm:t>
    </dgm:pt>
    <dgm:pt modelId="{E8A1A8AE-F3D1-DE4E-BC6C-159E3E7CCDF5}">
      <dgm:prSet/>
      <dgm:spPr/>
      <dgm:t>
        <a:bodyPr/>
        <a:lstStyle/>
        <a:p>
          <a:pPr rtl="0"/>
          <a:r>
            <a:rPr lang="en-GB" smtClean="0"/>
            <a:t>Work still to finish on harmonisation, eduGAIN technical portal</a:t>
          </a:r>
          <a:endParaRPr lang="en-GB"/>
        </a:p>
      </dgm:t>
    </dgm:pt>
    <dgm:pt modelId="{5A817802-4682-6D47-AFC6-E0E64EEE6F86}" type="parTrans" cxnId="{4464C486-7420-494B-BAE4-142702DB7C96}">
      <dgm:prSet/>
      <dgm:spPr/>
      <dgm:t>
        <a:bodyPr/>
        <a:lstStyle/>
        <a:p>
          <a:endParaRPr lang="en-GB"/>
        </a:p>
      </dgm:t>
    </dgm:pt>
    <dgm:pt modelId="{774172F4-A96A-0C46-A7BA-CE4E297F166E}" type="sibTrans" cxnId="{4464C486-7420-494B-BAE4-142702DB7C96}">
      <dgm:prSet/>
      <dgm:spPr/>
      <dgm:t>
        <a:bodyPr/>
        <a:lstStyle/>
        <a:p>
          <a:endParaRPr lang="en-GB"/>
        </a:p>
      </dgm:t>
    </dgm:pt>
    <dgm:pt modelId="{5313F89D-0DF2-FE40-AD57-EB5914BA65C4}">
      <dgm:prSet/>
      <dgm:spPr/>
      <dgm:t>
        <a:bodyPr/>
        <a:lstStyle/>
        <a:p>
          <a:pPr rtl="0"/>
          <a:r>
            <a:rPr lang="en-GB" dirty="0" smtClean="0"/>
            <a:t>What happens to things that still need work?</a:t>
          </a:r>
          <a:endParaRPr lang="en-GB" dirty="0"/>
        </a:p>
      </dgm:t>
    </dgm:pt>
    <dgm:pt modelId="{FC357CDE-2BF2-CF47-9856-76B0256A2D74}" type="parTrans" cxnId="{85A23271-DB8C-1049-B170-C49536C15E9C}">
      <dgm:prSet/>
      <dgm:spPr/>
      <dgm:t>
        <a:bodyPr/>
        <a:lstStyle/>
        <a:p>
          <a:endParaRPr lang="en-GB"/>
        </a:p>
      </dgm:t>
    </dgm:pt>
    <dgm:pt modelId="{D2CED648-72C9-2140-96F1-B50CACAA0B98}" type="sibTrans" cxnId="{85A23271-DB8C-1049-B170-C49536C15E9C}">
      <dgm:prSet/>
      <dgm:spPr/>
      <dgm:t>
        <a:bodyPr/>
        <a:lstStyle/>
        <a:p>
          <a:endParaRPr lang="en-GB"/>
        </a:p>
      </dgm:t>
    </dgm:pt>
    <dgm:pt modelId="{90ABFE85-46F1-2048-9FD4-523A54EF0B5A}">
      <dgm:prSet/>
      <dgm:spPr/>
      <dgm:t>
        <a:bodyPr/>
        <a:lstStyle/>
        <a:p>
          <a:pPr rtl="0"/>
          <a:r>
            <a:rPr lang="en-GB" smtClean="0"/>
            <a:t>Some become ‘orphaned’ </a:t>
          </a:r>
          <a:endParaRPr lang="en-GB"/>
        </a:p>
      </dgm:t>
    </dgm:pt>
    <dgm:pt modelId="{15A88BDD-58AB-564A-B2EF-5EEFA7623E20}" type="parTrans" cxnId="{F2F333B6-AEA6-2A48-A339-F9899C119890}">
      <dgm:prSet/>
      <dgm:spPr/>
      <dgm:t>
        <a:bodyPr/>
        <a:lstStyle/>
        <a:p>
          <a:endParaRPr lang="en-GB"/>
        </a:p>
      </dgm:t>
    </dgm:pt>
    <dgm:pt modelId="{85B3F18F-10A1-6C4D-9216-CCDE01205B85}" type="sibTrans" cxnId="{F2F333B6-AEA6-2A48-A339-F9899C119890}">
      <dgm:prSet/>
      <dgm:spPr/>
      <dgm:t>
        <a:bodyPr/>
        <a:lstStyle/>
        <a:p>
          <a:endParaRPr lang="en-GB"/>
        </a:p>
      </dgm:t>
    </dgm:pt>
    <dgm:pt modelId="{07EE7010-F5EA-9D49-9E86-1C388DFC56FE}">
      <dgm:prSet/>
      <dgm:spPr/>
      <dgm:t>
        <a:bodyPr/>
        <a:lstStyle/>
        <a:p>
          <a:pPr rtl="0"/>
          <a:r>
            <a:rPr lang="en-GB" smtClean="0"/>
            <a:t>Monitoring</a:t>
          </a:r>
          <a:endParaRPr lang="en-GB"/>
        </a:p>
      </dgm:t>
    </dgm:pt>
    <dgm:pt modelId="{2CBC195F-BE35-0A4D-9077-D8C3DEA6A0F6}" type="parTrans" cxnId="{9D979C4A-BB05-0940-80FC-1EC94C2720C5}">
      <dgm:prSet/>
      <dgm:spPr/>
      <dgm:t>
        <a:bodyPr/>
        <a:lstStyle/>
        <a:p>
          <a:endParaRPr lang="en-GB"/>
        </a:p>
      </dgm:t>
    </dgm:pt>
    <dgm:pt modelId="{2CFA5BEE-C0AA-D642-BD68-3B9D8D89759B}" type="sibTrans" cxnId="{9D979C4A-BB05-0940-80FC-1EC94C2720C5}">
      <dgm:prSet/>
      <dgm:spPr/>
      <dgm:t>
        <a:bodyPr/>
        <a:lstStyle/>
        <a:p>
          <a:endParaRPr lang="en-GB"/>
        </a:p>
      </dgm:t>
    </dgm:pt>
    <dgm:pt modelId="{577A08C9-648E-9D4E-BEAB-439EDDDD464D}">
      <dgm:prSet/>
      <dgm:spPr/>
      <dgm:t>
        <a:bodyPr/>
        <a:lstStyle/>
        <a:p>
          <a:pPr rtl="0"/>
          <a:r>
            <a:rPr lang="en-GB" smtClean="0"/>
            <a:t>Some will be continued in AARC2</a:t>
          </a:r>
          <a:endParaRPr lang="en-GB"/>
        </a:p>
      </dgm:t>
    </dgm:pt>
    <dgm:pt modelId="{C0282009-ABB0-AC41-806B-0EBCD41A3357}" type="parTrans" cxnId="{B04BD53A-0E56-5C40-9AC8-2E9B4311CD15}">
      <dgm:prSet/>
      <dgm:spPr/>
      <dgm:t>
        <a:bodyPr/>
        <a:lstStyle/>
        <a:p>
          <a:endParaRPr lang="en-GB"/>
        </a:p>
      </dgm:t>
    </dgm:pt>
    <dgm:pt modelId="{5E75691D-DC2C-DC46-AAEA-635D598E3CBA}" type="sibTrans" cxnId="{B04BD53A-0E56-5C40-9AC8-2E9B4311CD15}">
      <dgm:prSet/>
      <dgm:spPr/>
      <dgm:t>
        <a:bodyPr/>
        <a:lstStyle/>
        <a:p>
          <a:endParaRPr lang="en-GB"/>
        </a:p>
      </dgm:t>
    </dgm:pt>
    <dgm:pt modelId="{333D8DE2-D24C-D84F-BA10-0811ECB678BF}">
      <dgm:prSet/>
      <dgm:spPr/>
      <dgm:t>
        <a:bodyPr/>
        <a:lstStyle/>
        <a:p>
          <a:pPr rtl="0"/>
          <a:r>
            <a:rPr lang="en-GB" dirty="0" smtClean="0"/>
            <a:t>What do you think we missed and need to accelerate before end April 2016?</a:t>
          </a:r>
          <a:endParaRPr lang="en-GB" dirty="0"/>
        </a:p>
      </dgm:t>
    </dgm:pt>
    <dgm:pt modelId="{DA2EF17C-A383-1741-9871-45F378AC00D2}" type="parTrans" cxnId="{52125E94-F4C9-E04D-831B-03E5031B65F9}">
      <dgm:prSet/>
      <dgm:spPr/>
      <dgm:t>
        <a:bodyPr/>
        <a:lstStyle/>
        <a:p>
          <a:endParaRPr lang="en-GB"/>
        </a:p>
      </dgm:t>
    </dgm:pt>
    <dgm:pt modelId="{CA7C9C9E-F0D9-DC40-A100-331E65BEA24C}" type="sibTrans" cxnId="{52125E94-F4C9-E04D-831B-03E5031B65F9}">
      <dgm:prSet/>
      <dgm:spPr/>
      <dgm:t>
        <a:bodyPr/>
        <a:lstStyle/>
        <a:p>
          <a:endParaRPr lang="en-GB"/>
        </a:p>
      </dgm:t>
    </dgm:pt>
    <dgm:pt modelId="{8FC9C7B4-3E4B-F04D-8B63-B8A62B3C6375}">
      <dgm:prSet/>
      <dgm:spPr/>
      <dgm:t>
        <a:bodyPr/>
        <a:lstStyle/>
        <a:p>
          <a:pPr rtl="0"/>
          <a:r>
            <a:rPr lang="en-GB" dirty="0" smtClean="0"/>
            <a:t>Some topics will transition to GN4-2</a:t>
          </a:r>
          <a:endParaRPr lang="en-GB" dirty="0"/>
        </a:p>
      </dgm:t>
    </dgm:pt>
    <dgm:pt modelId="{C750AA84-EA63-D044-9B7D-2477C1FABD44}" type="parTrans" cxnId="{96B164E7-5D86-2446-967D-F672D8C69426}">
      <dgm:prSet/>
      <dgm:spPr/>
      <dgm:t>
        <a:bodyPr/>
        <a:lstStyle/>
        <a:p>
          <a:endParaRPr lang="en-GB"/>
        </a:p>
      </dgm:t>
    </dgm:pt>
    <dgm:pt modelId="{F3B93153-9489-ED48-BC93-B662DBD1280C}" type="sibTrans" cxnId="{96B164E7-5D86-2446-967D-F672D8C69426}">
      <dgm:prSet/>
      <dgm:spPr/>
      <dgm:t>
        <a:bodyPr/>
        <a:lstStyle/>
        <a:p>
          <a:endParaRPr lang="en-GB"/>
        </a:p>
      </dgm:t>
    </dgm:pt>
    <dgm:pt modelId="{D70EFAFA-10A7-BF47-AAC3-4B866D139AEC}">
      <dgm:prSet custT="1"/>
      <dgm:spPr/>
      <dgm:t>
        <a:bodyPr/>
        <a:lstStyle/>
        <a:p>
          <a:pPr rtl="0"/>
          <a:r>
            <a:rPr lang="en-GB" sz="7200" dirty="0" smtClean="0"/>
            <a:t>?</a:t>
          </a:r>
          <a:endParaRPr lang="en-GB" sz="7200" dirty="0"/>
        </a:p>
      </dgm:t>
    </dgm:pt>
    <dgm:pt modelId="{EE232AF6-7F1B-F842-8574-7985EE609E28}" type="parTrans" cxnId="{AD65C461-F0A6-0D47-9A36-5CCDFBBB2FB4}">
      <dgm:prSet/>
      <dgm:spPr/>
      <dgm:t>
        <a:bodyPr/>
        <a:lstStyle/>
        <a:p>
          <a:endParaRPr lang="en-GB"/>
        </a:p>
      </dgm:t>
    </dgm:pt>
    <dgm:pt modelId="{E5D123E5-F6F2-A843-B801-209FB4E6AAAC}" type="sibTrans" cxnId="{AD65C461-F0A6-0D47-9A36-5CCDFBBB2FB4}">
      <dgm:prSet/>
      <dgm:spPr/>
      <dgm:t>
        <a:bodyPr/>
        <a:lstStyle/>
        <a:p>
          <a:endParaRPr lang="en-GB"/>
        </a:p>
      </dgm:t>
    </dgm:pt>
    <dgm:pt modelId="{AB1EB5A3-7079-374E-A407-25F579461231}" type="pres">
      <dgm:prSet presAssocID="{248AE348-C95F-8F43-B002-FF13B3517C87}" presName="Name0" presStyleCnt="0">
        <dgm:presLayoutVars>
          <dgm:dir/>
          <dgm:animLvl val="lvl"/>
          <dgm:resizeHandles val="exact"/>
        </dgm:presLayoutVars>
      </dgm:prSet>
      <dgm:spPr/>
      <dgm:t>
        <a:bodyPr/>
        <a:lstStyle/>
        <a:p>
          <a:endParaRPr lang="en-GB"/>
        </a:p>
      </dgm:t>
    </dgm:pt>
    <dgm:pt modelId="{EFF43EC4-A626-774B-8CCC-ECCC3B898F01}" type="pres">
      <dgm:prSet presAssocID="{7E7559DD-3217-0A46-BC59-F93FA39848E5}" presName="composite" presStyleCnt="0"/>
      <dgm:spPr/>
    </dgm:pt>
    <dgm:pt modelId="{AF39961B-F55C-FA4F-BCFA-B8219FA25667}" type="pres">
      <dgm:prSet presAssocID="{7E7559DD-3217-0A46-BC59-F93FA39848E5}" presName="parTx" presStyleLbl="alignNode1" presStyleIdx="0" presStyleCnt="3">
        <dgm:presLayoutVars>
          <dgm:chMax val="0"/>
          <dgm:chPref val="0"/>
          <dgm:bulletEnabled val="1"/>
        </dgm:presLayoutVars>
      </dgm:prSet>
      <dgm:spPr/>
      <dgm:t>
        <a:bodyPr/>
        <a:lstStyle/>
        <a:p>
          <a:endParaRPr lang="en-GB"/>
        </a:p>
      </dgm:t>
    </dgm:pt>
    <dgm:pt modelId="{1650B048-512C-7B45-9839-540C8FBCC7B1}" type="pres">
      <dgm:prSet presAssocID="{7E7559DD-3217-0A46-BC59-F93FA39848E5}" presName="desTx" presStyleLbl="alignAccFollowNode1" presStyleIdx="0" presStyleCnt="3">
        <dgm:presLayoutVars>
          <dgm:bulletEnabled val="1"/>
        </dgm:presLayoutVars>
      </dgm:prSet>
      <dgm:spPr/>
      <dgm:t>
        <a:bodyPr/>
        <a:lstStyle/>
        <a:p>
          <a:endParaRPr lang="en-GB"/>
        </a:p>
      </dgm:t>
    </dgm:pt>
    <dgm:pt modelId="{CE234D7A-A456-8242-ABDB-38721305D5CD}" type="pres">
      <dgm:prSet presAssocID="{D19CE6DD-37C8-9D4B-B575-FA7D23ABA010}" presName="space" presStyleCnt="0"/>
      <dgm:spPr/>
    </dgm:pt>
    <dgm:pt modelId="{2FA58D46-106F-714F-ADEF-37B446F6DC7F}" type="pres">
      <dgm:prSet presAssocID="{5313F89D-0DF2-FE40-AD57-EB5914BA65C4}" presName="composite" presStyleCnt="0"/>
      <dgm:spPr/>
    </dgm:pt>
    <dgm:pt modelId="{C0E3B290-AB56-724C-B6F8-1459316CBCD0}" type="pres">
      <dgm:prSet presAssocID="{5313F89D-0DF2-FE40-AD57-EB5914BA65C4}" presName="parTx" presStyleLbl="alignNode1" presStyleIdx="1" presStyleCnt="3">
        <dgm:presLayoutVars>
          <dgm:chMax val="0"/>
          <dgm:chPref val="0"/>
          <dgm:bulletEnabled val="1"/>
        </dgm:presLayoutVars>
      </dgm:prSet>
      <dgm:spPr/>
      <dgm:t>
        <a:bodyPr/>
        <a:lstStyle/>
        <a:p>
          <a:endParaRPr lang="en-GB"/>
        </a:p>
      </dgm:t>
    </dgm:pt>
    <dgm:pt modelId="{F625E4BB-053B-D244-927F-EB92ECC0200D}" type="pres">
      <dgm:prSet presAssocID="{5313F89D-0DF2-FE40-AD57-EB5914BA65C4}" presName="desTx" presStyleLbl="alignAccFollowNode1" presStyleIdx="1" presStyleCnt="3">
        <dgm:presLayoutVars>
          <dgm:bulletEnabled val="1"/>
        </dgm:presLayoutVars>
      </dgm:prSet>
      <dgm:spPr/>
      <dgm:t>
        <a:bodyPr/>
        <a:lstStyle/>
        <a:p>
          <a:endParaRPr lang="en-GB"/>
        </a:p>
      </dgm:t>
    </dgm:pt>
    <dgm:pt modelId="{F5BC6A23-307F-CD43-91EA-E44041AB0032}" type="pres">
      <dgm:prSet presAssocID="{D2CED648-72C9-2140-96F1-B50CACAA0B98}" presName="space" presStyleCnt="0"/>
      <dgm:spPr/>
    </dgm:pt>
    <dgm:pt modelId="{E07941A1-B65D-3546-9AEE-50BF68D8047A}" type="pres">
      <dgm:prSet presAssocID="{333D8DE2-D24C-D84F-BA10-0811ECB678BF}" presName="composite" presStyleCnt="0"/>
      <dgm:spPr/>
    </dgm:pt>
    <dgm:pt modelId="{25EA43E9-E9A9-0544-92F1-29A166801E88}" type="pres">
      <dgm:prSet presAssocID="{333D8DE2-D24C-D84F-BA10-0811ECB678BF}" presName="parTx" presStyleLbl="alignNode1" presStyleIdx="2" presStyleCnt="3">
        <dgm:presLayoutVars>
          <dgm:chMax val="0"/>
          <dgm:chPref val="0"/>
          <dgm:bulletEnabled val="1"/>
        </dgm:presLayoutVars>
      </dgm:prSet>
      <dgm:spPr/>
      <dgm:t>
        <a:bodyPr/>
        <a:lstStyle/>
        <a:p>
          <a:endParaRPr lang="en-GB"/>
        </a:p>
      </dgm:t>
    </dgm:pt>
    <dgm:pt modelId="{6C285C64-965D-AE4C-ABF0-8DDA372DFEF7}" type="pres">
      <dgm:prSet presAssocID="{333D8DE2-D24C-D84F-BA10-0811ECB678BF}" presName="desTx" presStyleLbl="alignAccFollowNode1" presStyleIdx="2" presStyleCnt="3">
        <dgm:presLayoutVars>
          <dgm:bulletEnabled val="1"/>
        </dgm:presLayoutVars>
      </dgm:prSet>
      <dgm:spPr/>
      <dgm:t>
        <a:bodyPr/>
        <a:lstStyle/>
        <a:p>
          <a:endParaRPr lang="en-GB"/>
        </a:p>
      </dgm:t>
    </dgm:pt>
  </dgm:ptLst>
  <dgm:cxnLst>
    <dgm:cxn modelId="{CECFB46A-E219-1E47-BF5A-4E1841B0EC18}" type="presOf" srcId="{453982B9-D055-E143-A1C0-52C61088BEC2}" destId="{1650B048-512C-7B45-9839-540C8FBCC7B1}" srcOrd="0" destOrd="0" presId="urn:microsoft.com/office/officeart/2005/8/layout/hList1"/>
    <dgm:cxn modelId="{2821F981-45A4-714C-98C4-884B0504A4F5}" type="presOf" srcId="{D70EFAFA-10A7-BF47-AAC3-4B866D139AEC}" destId="{6C285C64-965D-AE4C-ABF0-8DDA372DFEF7}" srcOrd="0" destOrd="0" presId="urn:microsoft.com/office/officeart/2005/8/layout/hList1"/>
    <dgm:cxn modelId="{D7F16769-ACCA-844E-8EFA-566F84297A18}" srcId="{248AE348-C95F-8F43-B002-FF13B3517C87}" destId="{7E7559DD-3217-0A46-BC59-F93FA39848E5}" srcOrd="0" destOrd="0" parTransId="{BE5B47A0-9D68-5449-AF5E-4A06CAB5898D}" sibTransId="{D19CE6DD-37C8-9D4B-B575-FA7D23ABA010}"/>
    <dgm:cxn modelId="{E9A321FC-01D5-3044-AF8B-FD2332AFAF55}" type="presOf" srcId="{D7163C0E-63DC-7640-9ED8-CB69D334F92C}" destId="{1650B048-512C-7B45-9839-540C8FBCC7B1}" srcOrd="0" destOrd="1" presId="urn:microsoft.com/office/officeart/2005/8/layout/hList1"/>
    <dgm:cxn modelId="{3613E42D-927F-234C-9DF6-0A80CEC96E3B}" type="presOf" srcId="{7E7559DD-3217-0A46-BC59-F93FA39848E5}" destId="{AF39961B-F55C-FA4F-BCFA-B8219FA25667}" srcOrd="0" destOrd="0" presId="urn:microsoft.com/office/officeart/2005/8/layout/hList1"/>
    <dgm:cxn modelId="{5050296E-967C-A345-8EF5-9589EE2CEF5C}" srcId="{7E7559DD-3217-0A46-BC59-F93FA39848E5}" destId="{D7163C0E-63DC-7640-9ED8-CB69D334F92C}" srcOrd="1" destOrd="0" parTransId="{CD32D8B2-495F-A243-8F30-78B6445CE041}" sibTransId="{727603A8-8C7D-4649-AA69-317D576369D4}"/>
    <dgm:cxn modelId="{F80D9BE9-61D9-E046-8611-D20FC20FBCE6}" type="presOf" srcId="{E8A1A8AE-F3D1-DE4E-BC6C-159E3E7CCDF5}" destId="{1650B048-512C-7B45-9839-540C8FBCC7B1}" srcOrd="0" destOrd="2" presId="urn:microsoft.com/office/officeart/2005/8/layout/hList1"/>
    <dgm:cxn modelId="{96B164E7-5D86-2446-967D-F672D8C69426}" srcId="{5313F89D-0DF2-FE40-AD57-EB5914BA65C4}" destId="{8FC9C7B4-3E4B-F04D-8B63-B8A62B3C6375}" srcOrd="0" destOrd="0" parTransId="{C750AA84-EA63-D044-9B7D-2477C1FABD44}" sibTransId="{F3B93153-9489-ED48-BC93-B662DBD1280C}"/>
    <dgm:cxn modelId="{9363D4E4-8127-E24A-987A-DB9014AA22FA}" type="presOf" srcId="{5313F89D-0DF2-FE40-AD57-EB5914BA65C4}" destId="{C0E3B290-AB56-724C-B6F8-1459316CBCD0}" srcOrd="0" destOrd="0" presId="urn:microsoft.com/office/officeart/2005/8/layout/hList1"/>
    <dgm:cxn modelId="{AA46301C-6913-8549-BD52-38C9CF1E3F1C}" type="presOf" srcId="{8FC9C7B4-3E4B-F04D-8B63-B8A62B3C6375}" destId="{F625E4BB-053B-D244-927F-EB92ECC0200D}" srcOrd="0" destOrd="0" presId="urn:microsoft.com/office/officeart/2005/8/layout/hList1"/>
    <dgm:cxn modelId="{9D979C4A-BB05-0940-80FC-1EC94C2720C5}" srcId="{90ABFE85-46F1-2048-9FD4-523A54EF0B5A}" destId="{07EE7010-F5EA-9D49-9E86-1C388DFC56FE}" srcOrd="0" destOrd="0" parTransId="{2CBC195F-BE35-0A4D-9077-D8C3DEA6A0F6}" sibTransId="{2CFA5BEE-C0AA-D642-BD68-3B9D8D89759B}"/>
    <dgm:cxn modelId="{AD65C461-F0A6-0D47-9A36-5CCDFBBB2FB4}" srcId="{333D8DE2-D24C-D84F-BA10-0811ECB678BF}" destId="{D70EFAFA-10A7-BF47-AAC3-4B866D139AEC}" srcOrd="0" destOrd="0" parTransId="{EE232AF6-7F1B-F842-8574-7985EE609E28}" sibTransId="{E5D123E5-F6F2-A843-B801-209FB4E6AAAC}"/>
    <dgm:cxn modelId="{A82C1FD8-209E-C14E-B579-6B6B464271FE}" type="presOf" srcId="{07EE7010-F5EA-9D49-9E86-1C388DFC56FE}" destId="{F625E4BB-053B-D244-927F-EB92ECC0200D}" srcOrd="0" destOrd="2" presId="urn:microsoft.com/office/officeart/2005/8/layout/hList1"/>
    <dgm:cxn modelId="{09AFF306-1622-9345-A8C3-8B3CD01FA033}" type="presOf" srcId="{333D8DE2-D24C-D84F-BA10-0811ECB678BF}" destId="{25EA43E9-E9A9-0544-92F1-29A166801E88}" srcOrd="0" destOrd="0" presId="urn:microsoft.com/office/officeart/2005/8/layout/hList1"/>
    <dgm:cxn modelId="{F2F333B6-AEA6-2A48-A339-F9899C119890}" srcId="{5313F89D-0DF2-FE40-AD57-EB5914BA65C4}" destId="{90ABFE85-46F1-2048-9FD4-523A54EF0B5A}" srcOrd="1" destOrd="0" parTransId="{15A88BDD-58AB-564A-B2EF-5EEFA7623E20}" sibTransId="{85B3F18F-10A1-6C4D-9216-CCDE01205B85}"/>
    <dgm:cxn modelId="{52125E94-F4C9-E04D-831B-03E5031B65F9}" srcId="{248AE348-C95F-8F43-B002-FF13B3517C87}" destId="{333D8DE2-D24C-D84F-BA10-0811ECB678BF}" srcOrd="2" destOrd="0" parTransId="{DA2EF17C-A383-1741-9871-45F378AC00D2}" sibTransId="{CA7C9C9E-F0D9-DC40-A100-331E65BEA24C}"/>
    <dgm:cxn modelId="{85A23271-DB8C-1049-B170-C49536C15E9C}" srcId="{248AE348-C95F-8F43-B002-FF13B3517C87}" destId="{5313F89D-0DF2-FE40-AD57-EB5914BA65C4}" srcOrd="1" destOrd="0" parTransId="{FC357CDE-2BF2-CF47-9856-76B0256A2D74}" sibTransId="{D2CED648-72C9-2140-96F1-B50CACAA0B98}"/>
    <dgm:cxn modelId="{13198227-B42E-AF43-AC56-77D824788625}" type="presOf" srcId="{90ABFE85-46F1-2048-9FD4-523A54EF0B5A}" destId="{F625E4BB-053B-D244-927F-EB92ECC0200D}" srcOrd="0" destOrd="1" presId="urn:microsoft.com/office/officeart/2005/8/layout/hList1"/>
    <dgm:cxn modelId="{4464C486-7420-494B-BAE4-142702DB7C96}" srcId="{7E7559DD-3217-0A46-BC59-F93FA39848E5}" destId="{E8A1A8AE-F3D1-DE4E-BC6C-159E3E7CCDF5}" srcOrd="2" destOrd="0" parTransId="{5A817802-4682-6D47-AFC6-E0E64EEE6F86}" sibTransId="{774172F4-A96A-0C46-A7BA-CE4E297F166E}"/>
    <dgm:cxn modelId="{B04BD53A-0E56-5C40-9AC8-2E9B4311CD15}" srcId="{5313F89D-0DF2-FE40-AD57-EB5914BA65C4}" destId="{577A08C9-648E-9D4E-BEAB-439EDDDD464D}" srcOrd="2" destOrd="0" parTransId="{C0282009-ABB0-AC41-806B-0EBCD41A3357}" sibTransId="{5E75691D-DC2C-DC46-AAEA-635D598E3CBA}"/>
    <dgm:cxn modelId="{9FEEF745-C5B9-874B-B755-A8B9135092EF}" type="presOf" srcId="{248AE348-C95F-8F43-B002-FF13B3517C87}" destId="{AB1EB5A3-7079-374E-A407-25F579461231}" srcOrd="0" destOrd="0" presId="urn:microsoft.com/office/officeart/2005/8/layout/hList1"/>
    <dgm:cxn modelId="{A0D09E17-219C-824B-BDA5-445EAAD7C0A9}" srcId="{7E7559DD-3217-0A46-BC59-F93FA39848E5}" destId="{453982B9-D055-E143-A1C0-52C61088BEC2}" srcOrd="0" destOrd="0" parTransId="{48D2D939-020D-E84E-B388-0F82F74A6035}" sibTransId="{30EA2995-E953-1547-B122-83DDC31D70AF}"/>
    <dgm:cxn modelId="{B2E5E713-0B3C-9D4E-8E49-A3DDFD13B3AE}" type="presOf" srcId="{577A08C9-648E-9D4E-BEAB-439EDDDD464D}" destId="{F625E4BB-053B-D244-927F-EB92ECC0200D}" srcOrd="0" destOrd="3" presId="urn:microsoft.com/office/officeart/2005/8/layout/hList1"/>
    <dgm:cxn modelId="{8842EF96-9D8A-AD47-86BE-2633D5F29181}" type="presParOf" srcId="{AB1EB5A3-7079-374E-A407-25F579461231}" destId="{EFF43EC4-A626-774B-8CCC-ECCC3B898F01}" srcOrd="0" destOrd="0" presId="urn:microsoft.com/office/officeart/2005/8/layout/hList1"/>
    <dgm:cxn modelId="{33159567-454F-EF41-B039-548968ACFDA9}" type="presParOf" srcId="{EFF43EC4-A626-774B-8CCC-ECCC3B898F01}" destId="{AF39961B-F55C-FA4F-BCFA-B8219FA25667}" srcOrd="0" destOrd="0" presId="urn:microsoft.com/office/officeart/2005/8/layout/hList1"/>
    <dgm:cxn modelId="{1477077D-9E97-8B41-AC59-014F5B6816B2}" type="presParOf" srcId="{EFF43EC4-A626-774B-8CCC-ECCC3B898F01}" destId="{1650B048-512C-7B45-9839-540C8FBCC7B1}" srcOrd="1" destOrd="0" presId="urn:microsoft.com/office/officeart/2005/8/layout/hList1"/>
    <dgm:cxn modelId="{2CED38B9-62CF-3846-A63A-6EB47A82DD0E}" type="presParOf" srcId="{AB1EB5A3-7079-374E-A407-25F579461231}" destId="{CE234D7A-A456-8242-ABDB-38721305D5CD}" srcOrd="1" destOrd="0" presId="urn:microsoft.com/office/officeart/2005/8/layout/hList1"/>
    <dgm:cxn modelId="{A5AA2B5F-09FC-3B49-9B3D-328EB27AE0DE}" type="presParOf" srcId="{AB1EB5A3-7079-374E-A407-25F579461231}" destId="{2FA58D46-106F-714F-ADEF-37B446F6DC7F}" srcOrd="2" destOrd="0" presId="urn:microsoft.com/office/officeart/2005/8/layout/hList1"/>
    <dgm:cxn modelId="{D762ACD8-06B3-D64C-BA66-AEA6492A89F5}" type="presParOf" srcId="{2FA58D46-106F-714F-ADEF-37B446F6DC7F}" destId="{C0E3B290-AB56-724C-B6F8-1459316CBCD0}" srcOrd="0" destOrd="0" presId="urn:microsoft.com/office/officeart/2005/8/layout/hList1"/>
    <dgm:cxn modelId="{A43CC442-18F5-3044-BAC0-EF16A6DB9B69}" type="presParOf" srcId="{2FA58D46-106F-714F-ADEF-37B446F6DC7F}" destId="{F625E4BB-053B-D244-927F-EB92ECC0200D}" srcOrd="1" destOrd="0" presId="urn:microsoft.com/office/officeart/2005/8/layout/hList1"/>
    <dgm:cxn modelId="{1EC49DC9-EDEC-7E45-93B3-570B8B3EEAD3}" type="presParOf" srcId="{AB1EB5A3-7079-374E-A407-25F579461231}" destId="{F5BC6A23-307F-CD43-91EA-E44041AB0032}" srcOrd="3" destOrd="0" presId="urn:microsoft.com/office/officeart/2005/8/layout/hList1"/>
    <dgm:cxn modelId="{BB876847-5634-5E43-9D2A-3B78A5A6D1C3}" type="presParOf" srcId="{AB1EB5A3-7079-374E-A407-25F579461231}" destId="{E07941A1-B65D-3546-9AEE-50BF68D8047A}" srcOrd="4" destOrd="0" presId="urn:microsoft.com/office/officeart/2005/8/layout/hList1"/>
    <dgm:cxn modelId="{4B39BE26-064E-D14F-B6AB-F00A659F98A9}" type="presParOf" srcId="{E07941A1-B65D-3546-9AEE-50BF68D8047A}" destId="{25EA43E9-E9A9-0544-92F1-29A166801E88}" srcOrd="0" destOrd="0" presId="urn:microsoft.com/office/officeart/2005/8/layout/hList1"/>
    <dgm:cxn modelId="{3A5E2664-10EF-E243-8A10-4CFF3E98CA5A}" type="presParOf" srcId="{E07941A1-B65D-3546-9AEE-50BF68D8047A}" destId="{6C285C64-965D-AE4C-ABF0-8DDA372DFEF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FA84C00-AB31-1746-BAB7-EDA29181324F}" type="doc">
      <dgm:prSet loTypeId="urn:microsoft.com/office/officeart/2005/8/layout/process4" loCatId="" qsTypeId="urn:microsoft.com/office/officeart/2005/8/quickstyle/simple4" qsCatId="simple" csTypeId="urn:microsoft.com/office/officeart/2005/8/colors/colorful1" csCatId="colorful" phldr="1"/>
      <dgm:spPr/>
      <dgm:t>
        <a:bodyPr/>
        <a:lstStyle/>
        <a:p>
          <a:endParaRPr lang="en-GB"/>
        </a:p>
      </dgm:t>
    </dgm:pt>
    <dgm:pt modelId="{8EAFD00C-C521-1B4C-9FEA-D8C3E4664385}">
      <dgm:prSet custT="1"/>
      <dgm:spPr>
        <a:solidFill>
          <a:schemeClr val="accent2"/>
        </a:solidFill>
      </dgm:spPr>
      <dgm:t>
        <a:bodyPr/>
        <a:lstStyle/>
        <a:p>
          <a:pPr rtl="0"/>
          <a:r>
            <a:rPr lang="en-GB" sz="2000" dirty="0" smtClean="0"/>
            <a:t>New EC boss, new rules</a:t>
          </a:r>
          <a:endParaRPr lang="en-GB" sz="2000" dirty="0"/>
        </a:p>
      </dgm:t>
    </dgm:pt>
    <dgm:pt modelId="{E83525A3-A093-844A-BA9F-FEB44C8BF36B}" type="parTrans" cxnId="{D51290FE-17B1-6146-9E66-578950644701}">
      <dgm:prSet/>
      <dgm:spPr/>
      <dgm:t>
        <a:bodyPr/>
        <a:lstStyle/>
        <a:p>
          <a:endParaRPr lang="en-GB" sz="2400"/>
        </a:p>
      </dgm:t>
    </dgm:pt>
    <dgm:pt modelId="{FAFB3A3F-8A45-1F41-AF09-2D77895BC6AF}" type="sibTrans" cxnId="{D51290FE-17B1-6146-9E66-578950644701}">
      <dgm:prSet custT="1"/>
      <dgm:spPr/>
      <dgm:t>
        <a:bodyPr/>
        <a:lstStyle/>
        <a:p>
          <a:endParaRPr lang="en-GB" sz="2400"/>
        </a:p>
      </dgm:t>
    </dgm:pt>
    <dgm:pt modelId="{1E0C776A-D09C-FC49-ADFD-463C7B207099}">
      <dgm:prSet custT="1"/>
      <dgm:spPr/>
      <dgm:t>
        <a:bodyPr/>
        <a:lstStyle/>
        <a:p>
          <a:pPr rtl="0"/>
          <a:r>
            <a:rPr lang="en-GB" sz="1400" dirty="0" smtClean="0"/>
            <a:t>Rule 1 – Separate “User Driven Development” and “Platform Driven Development” in two projects</a:t>
          </a:r>
          <a:endParaRPr lang="en-GB" sz="1400" dirty="0"/>
        </a:p>
      </dgm:t>
    </dgm:pt>
    <dgm:pt modelId="{A09BB30B-9DD0-1E47-BE3F-9ECA51BD3920}" type="parTrans" cxnId="{AD404E04-C83C-0940-AE56-91EA95AE8791}">
      <dgm:prSet/>
      <dgm:spPr/>
      <dgm:t>
        <a:bodyPr/>
        <a:lstStyle/>
        <a:p>
          <a:endParaRPr lang="en-GB" sz="2400"/>
        </a:p>
      </dgm:t>
    </dgm:pt>
    <dgm:pt modelId="{48998788-75F4-B44B-8CEA-50AD65E16087}" type="sibTrans" cxnId="{AD404E04-C83C-0940-AE56-91EA95AE8791}">
      <dgm:prSet custT="1"/>
      <dgm:spPr/>
      <dgm:t>
        <a:bodyPr/>
        <a:lstStyle/>
        <a:p>
          <a:endParaRPr lang="en-GB" sz="2400"/>
        </a:p>
      </dgm:t>
    </dgm:pt>
    <dgm:pt modelId="{7C3C1DBB-0F55-1147-A277-1BEA90AEBBFE}">
      <dgm:prSet custT="1"/>
      <dgm:spPr/>
      <dgm:t>
        <a:bodyPr/>
        <a:lstStyle/>
        <a:p>
          <a:pPr rtl="0"/>
          <a:r>
            <a:rPr lang="en-GB" sz="1200" dirty="0" smtClean="0"/>
            <a:t>User – AARC/AARC2</a:t>
          </a:r>
          <a:endParaRPr lang="en-GB" sz="1200" dirty="0"/>
        </a:p>
      </dgm:t>
    </dgm:pt>
    <dgm:pt modelId="{BC5A566D-4E00-7945-A333-F121E8182E9C}" type="parTrans" cxnId="{1B905543-BEC7-6545-A4B3-88F5CAFA9B14}">
      <dgm:prSet/>
      <dgm:spPr/>
      <dgm:t>
        <a:bodyPr/>
        <a:lstStyle/>
        <a:p>
          <a:endParaRPr lang="en-GB" sz="2400"/>
        </a:p>
      </dgm:t>
    </dgm:pt>
    <dgm:pt modelId="{70C4AF91-149E-4C4C-BB54-C3095FC0BFE5}" type="sibTrans" cxnId="{1B905543-BEC7-6545-A4B3-88F5CAFA9B14}">
      <dgm:prSet/>
      <dgm:spPr/>
      <dgm:t>
        <a:bodyPr/>
        <a:lstStyle/>
        <a:p>
          <a:endParaRPr lang="en-GB" sz="2400"/>
        </a:p>
      </dgm:t>
    </dgm:pt>
    <dgm:pt modelId="{BEB16E65-8985-6C47-AAFA-8B66C1FDBF4E}">
      <dgm:prSet custT="1"/>
      <dgm:spPr>
        <a:solidFill>
          <a:schemeClr val="accent1">
            <a:lumMod val="60000"/>
            <a:lumOff val="40000"/>
            <a:alpha val="90000"/>
          </a:schemeClr>
        </a:solidFill>
        <a:ln>
          <a:solidFill>
            <a:schemeClr val="accent1">
              <a:lumMod val="40000"/>
              <a:lumOff val="60000"/>
              <a:alpha val="90000"/>
            </a:schemeClr>
          </a:solidFill>
        </a:ln>
      </dgm:spPr>
      <dgm:t>
        <a:bodyPr/>
        <a:lstStyle/>
        <a:p>
          <a:pPr rtl="0"/>
          <a:r>
            <a:rPr lang="en-GB" sz="1200" dirty="0" smtClean="0"/>
            <a:t>Platform – GÉANT</a:t>
          </a:r>
          <a:endParaRPr lang="en-GB" sz="1200" dirty="0"/>
        </a:p>
      </dgm:t>
    </dgm:pt>
    <dgm:pt modelId="{07F3CD4D-C304-ED46-A6DD-4326C73DD5E7}" type="parTrans" cxnId="{61701AAF-B605-C64C-A3A3-261D4BE978D7}">
      <dgm:prSet/>
      <dgm:spPr/>
      <dgm:t>
        <a:bodyPr/>
        <a:lstStyle/>
        <a:p>
          <a:endParaRPr lang="en-GB" sz="2400"/>
        </a:p>
      </dgm:t>
    </dgm:pt>
    <dgm:pt modelId="{2DB69C68-1367-3C4B-8ED1-70A0ACDD9365}" type="sibTrans" cxnId="{61701AAF-B605-C64C-A3A3-261D4BE978D7}">
      <dgm:prSet/>
      <dgm:spPr/>
      <dgm:t>
        <a:bodyPr/>
        <a:lstStyle/>
        <a:p>
          <a:endParaRPr lang="en-GB" sz="2400"/>
        </a:p>
      </dgm:t>
    </dgm:pt>
    <dgm:pt modelId="{E683B37F-7959-D94E-A284-055FE086F086}">
      <dgm:prSet custT="1"/>
      <dgm:spPr>
        <a:solidFill>
          <a:schemeClr val="accent6">
            <a:lumMod val="75000"/>
          </a:schemeClr>
        </a:solidFill>
      </dgm:spPr>
      <dgm:t>
        <a:bodyPr/>
        <a:lstStyle/>
        <a:p>
          <a:pPr rtl="0"/>
          <a:r>
            <a:rPr lang="en-GB" sz="1400" dirty="0" smtClean="0"/>
            <a:t>Rule 2 – GÉANT to develop within “Technology Readiness Levels” Framework</a:t>
          </a:r>
          <a:endParaRPr lang="en-GB" sz="1400" dirty="0"/>
        </a:p>
      </dgm:t>
    </dgm:pt>
    <dgm:pt modelId="{0166FC14-92AF-FF41-90FF-1627AAE4FE1D}" type="parTrans" cxnId="{3E24BAA7-FA5A-EE4E-8B11-54E1BCBD9B88}">
      <dgm:prSet/>
      <dgm:spPr/>
      <dgm:t>
        <a:bodyPr/>
        <a:lstStyle/>
        <a:p>
          <a:endParaRPr lang="en-GB" sz="2400"/>
        </a:p>
      </dgm:t>
    </dgm:pt>
    <dgm:pt modelId="{DF0938A9-B8CB-AC45-92B5-E9B1F755D81A}" type="sibTrans" cxnId="{3E24BAA7-FA5A-EE4E-8B11-54E1BCBD9B88}">
      <dgm:prSet custT="1"/>
      <dgm:spPr/>
      <dgm:t>
        <a:bodyPr/>
        <a:lstStyle/>
        <a:p>
          <a:endParaRPr lang="en-GB" sz="2400"/>
        </a:p>
      </dgm:t>
    </dgm:pt>
    <dgm:pt modelId="{FB9A55E3-03FB-7947-98AA-E6A3E5A5D4B5}">
      <dgm:prSet custT="1"/>
      <dgm:spPr>
        <a:solidFill>
          <a:schemeClr val="accent6">
            <a:lumMod val="40000"/>
            <a:lumOff val="60000"/>
            <a:alpha val="90000"/>
          </a:schemeClr>
        </a:solidFill>
      </dgm:spPr>
      <dgm:t>
        <a:bodyPr/>
        <a:lstStyle/>
        <a:p>
          <a:pPr rtl="0"/>
          <a:r>
            <a:rPr lang="en-GB" sz="900" dirty="0" smtClean="0"/>
            <a:t>Start TRL6 “technology demonstrated in relevant environment (industrially relevant environment in the case of key enabling technologies)”</a:t>
          </a:r>
          <a:endParaRPr lang="en-GB" sz="900" dirty="0"/>
        </a:p>
      </dgm:t>
    </dgm:pt>
    <dgm:pt modelId="{C63499AD-2EF6-D44C-A2BA-904153C38C8E}" type="parTrans" cxnId="{3DF4B9D1-B627-EB4D-AE1C-CD1CBAB3EE92}">
      <dgm:prSet/>
      <dgm:spPr/>
      <dgm:t>
        <a:bodyPr/>
        <a:lstStyle/>
        <a:p>
          <a:endParaRPr lang="en-GB" sz="2400"/>
        </a:p>
      </dgm:t>
    </dgm:pt>
    <dgm:pt modelId="{1F5D5191-B260-9944-B4F2-2256B4A42DC8}" type="sibTrans" cxnId="{3DF4B9D1-B627-EB4D-AE1C-CD1CBAB3EE92}">
      <dgm:prSet/>
      <dgm:spPr/>
      <dgm:t>
        <a:bodyPr/>
        <a:lstStyle/>
        <a:p>
          <a:endParaRPr lang="en-GB" sz="2400"/>
        </a:p>
      </dgm:t>
    </dgm:pt>
    <dgm:pt modelId="{B8404F87-315D-8243-BBC3-A8D2303D6474}">
      <dgm:prSet custT="1"/>
      <dgm:spPr>
        <a:solidFill>
          <a:schemeClr val="accent6">
            <a:lumMod val="60000"/>
            <a:lumOff val="40000"/>
            <a:alpha val="90000"/>
          </a:schemeClr>
        </a:solidFill>
      </dgm:spPr>
      <dgm:t>
        <a:bodyPr/>
        <a:lstStyle/>
        <a:p>
          <a:pPr rtl="0"/>
          <a:r>
            <a:rPr lang="en-GB" sz="900" dirty="0" smtClean="0"/>
            <a:t>End TRL 8-9 within 3 years “system complete and qualified/actual system proven in operational environment”</a:t>
          </a:r>
          <a:endParaRPr lang="en-GB" sz="900" dirty="0"/>
        </a:p>
      </dgm:t>
    </dgm:pt>
    <dgm:pt modelId="{AB46A824-B2C0-1F43-8AC4-AF7603A99E4C}" type="parTrans" cxnId="{0D97E097-01CD-C44E-98E8-B608E617D78F}">
      <dgm:prSet/>
      <dgm:spPr/>
      <dgm:t>
        <a:bodyPr/>
        <a:lstStyle/>
        <a:p>
          <a:endParaRPr lang="en-GB" sz="2400"/>
        </a:p>
      </dgm:t>
    </dgm:pt>
    <dgm:pt modelId="{29BB88E0-776F-414C-B4F4-3F105CE749F0}" type="sibTrans" cxnId="{0D97E097-01CD-C44E-98E8-B608E617D78F}">
      <dgm:prSet/>
      <dgm:spPr/>
      <dgm:t>
        <a:bodyPr/>
        <a:lstStyle/>
        <a:p>
          <a:endParaRPr lang="en-GB" sz="2400"/>
        </a:p>
      </dgm:t>
    </dgm:pt>
    <dgm:pt modelId="{A88B1313-936C-224C-AF46-74C849DA79E2}">
      <dgm:prSet custT="1"/>
      <dgm:spPr>
        <a:solidFill>
          <a:schemeClr val="accent3">
            <a:lumMod val="50000"/>
          </a:schemeClr>
        </a:solidFill>
      </dgm:spPr>
      <dgm:t>
        <a:bodyPr/>
        <a:lstStyle/>
        <a:p>
          <a:pPr rtl="0"/>
          <a:r>
            <a:rPr lang="en-GB" sz="1600" dirty="0" smtClean="0"/>
            <a:t>Observation </a:t>
          </a:r>
          <a:endParaRPr lang="en-GB" sz="1600" dirty="0"/>
        </a:p>
      </dgm:t>
    </dgm:pt>
    <dgm:pt modelId="{A041939D-FF1F-6C48-9CF6-D139DB4449E3}" type="parTrans" cxnId="{7DC42D89-E4F3-374D-88E1-B0CB7C4D4FC2}">
      <dgm:prSet/>
      <dgm:spPr/>
      <dgm:t>
        <a:bodyPr/>
        <a:lstStyle/>
        <a:p>
          <a:endParaRPr lang="en-GB" sz="2400"/>
        </a:p>
      </dgm:t>
    </dgm:pt>
    <dgm:pt modelId="{59AB904C-435A-854B-A2F8-1566D1C9AC67}" type="sibTrans" cxnId="{7DC42D89-E4F3-374D-88E1-B0CB7C4D4FC2}">
      <dgm:prSet custT="1"/>
      <dgm:spPr/>
      <dgm:t>
        <a:bodyPr/>
        <a:lstStyle/>
        <a:p>
          <a:endParaRPr lang="en-GB" sz="2400"/>
        </a:p>
      </dgm:t>
    </dgm:pt>
    <dgm:pt modelId="{98D8A7A5-68B3-D040-A2D7-1BE4B8059A44}">
      <dgm:prSet custT="1"/>
      <dgm:spPr>
        <a:solidFill>
          <a:schemeClr val="bg2">
            <a:lumMod val="75000"/>
            <a:alpha val="90000"/>
          </a:schemeClr>
        </a:solidFill>
      </dgm:spPr>
      <dgm:t>
        <a:bodyPr/>
        <a:lstStyle/>
        <a:p>
          <a:pPr rtl="0"/>
          <a:r>
            <a:rPr lang="en-GB" sz="900" dirty="0" smtClean="0"/>
            <a:t>Our current biggest changes have been driven by engaging with users</a:t>
          </a:r>
          <a:endParaRPr lang="en-GB" sz="900" dirty="0"/>
        </a:p>
      </dgm:t>
    </dgm:pt>
    <dgm:pt modelId="{78293381-2916-A944-8032-88D9B91D4F2E}" type="parTrans" cxnId="{FFA8B06D-59B8-644B-A2D2-4712FFAA505D}">
      <dgm:prSet/>
      <dgm:spPr/>
      <dgm:t>
        <a:bodyPr/>
        <a:lstStyle/>
        <a:p>
          <a:endParaRPr lang="en-GB" sz="2400"/>
        </a:p>
      </dgm:t>
    </dgm:pt>
    <dgm:pt modelId="{6A1D2814-43A5-BA4B-A22F-AC4F6C0E5771}" type="sibTrans" cxnId="{FFA8B06D-59B8-644B-A2D2-4712FFAA505D}">
      <dgm:prSet/>
      <dgm:spPr/>
      <dgm:t>
        <a:bodyPr/>
        <a:lstStyle/>
        <a:p>
          <a:endParaRPr lang="en-GB" sz="2400"/>
        </a:p>
      </dgm:t>
    </dgm:pt>
    <dgm:pt modelId="{42D0EE0E-2DF9-9F4F-B080-3721B2E836E5}">
      <dgm:prSet custT="1"/>
      <dgm:spPr/>
      <dgm:t>
        <a:bodyPr/>
        <a:lstStyle/>
        <a:p>
          <a:pPr rtl="0"/>
          <a:r>
            <a:rPr lang="en-GB" sz="900" dirty="0" smtClean="0"/>
            <a:t>Our deployment cycle is much longer than 3 years (SAML1 anyone?)</a:t>
          </a:r>
          <a:endParaRPr lang="en-GB" sz="900" dirty="0"/>
        </a:p>
      </dgm:t>
    </dgm:pt>
    <dgm:pt modelId="{3F9C5EDB-8699-4D42-B44E-01E7D75D3BD6}" type="parTrans" cxnId="{DCC7237C-2A15-0843-B9CD-76F5FD4F0E15}">
      <dgm:prSet/>
      <dgm:spPr/>
      <dgm:t>
        <a:bodyPr/>
        <a:lstStyle/>
        <a:p>
          <a:endParaRPr lang="en-GB" sz="2400"/>
        </a:p>
      </dgm:t>
    </dgm:pt>
    <dgm:pt modelId="{2470CDA7-7EF7-644A-AA4B-4B5D29F08CC1}" type="sibTrans" cxnId="{DCC7237C-2A15-0843-B9CD-76F5FD4F0E15}">
      <dgm:prSet/>
      <dgm:spPr/>
      <dgm:t>
        <a:bodyPr/>
        <a:lstStyle/>
        <a:p>
          <a:endParaRPr lang="en-GB" sz="2400"/>
        </a:p>
      </dgm:t>
    </dgm:pt>
    <dgm:pt modelId="{5FEB2EC1-122F-AB44-8C75-E741A6FCDBDF}">
      <dgm:prSet custT="1"/>
      <dgm:spPr>
        <a:solidFill>
          <a:srgbClr val="ED7D31"/>
        </a:solidFill>
      </dgm:spPr>
      <dgm:t>
        <a:bodyPr/>
        <a:lstStyle/>
        <a:p>
          <a:pPr rtl="0"/>
          <a:r>
            <a:rPr lang="en-GB" sz="2000" dirty="0" smtClean="0"/>
            <a:t>We need to take some precautions to reduce the impact of this</a:t>
          </a:r>
          <a:endParaRPr lang="en-GB" sz="2000" dirty="0"/>
        </a:p>
      </dgm:t>
    </dgm:pt>
    <dgm:pt modelId="{9152F35A-ADB4-ED48-B41B-FD3C23537772}" type="parTrans" cxnId="{BA5ADD09-1B63-E14B-BD84-16535DC5F8EB}">
      <dgm:prSet/>
      <dgm:spPr/>
      <dgm:t>
        <a:bodyPr/>
        <a:lstStyle/>
        <a:p>
          <a:endParaRPr lang="en-GB" sz="2400"/>
        </a:p>
      </dgm:t>
    </dgm:pt>
    <dgm:pt modelId="{6D0CEB85-3E3B-4B49-9260-D4EACC422BD4}" type="sibTrans" cxnId="{BA5ADD09-1B63-E14B-BD84-16535DC5F8EB}">
      <dgm:prSet/>
      <dgm:spPr/>
      <dgm:t>
        <a:bodyPr/>
        <a:lstStyle/>
        <a:p>
          <a:endParaRPr lang="en-GB" sz="2400"/>
        </a:p>
      </dgm:t>
    </dgm:pt>
    <dgm:pt modelId="{A487FFF5-B3E9-9946-A77C-EFD74624F1F6}" type="pres">
      <dgm:prSet presAssocID="{8FA84C00-AB31-1746-BAB7-EDA29181324F}" presName="Name0" presStyleCnt="0">
        <dgm:presLayoutVars>
          <dgm:dir/>
          <dgm:animLvl val="lvl"/>
          <dgm:resizeHandles val="exact"/>
        </dgm:presLayoutVars>
      </dgm:prSet>
      <dgm:spPr/>
      <dgm:t>
        <a:bodyPr/>
        <a:lstStyle/>
        <a:p>
          <a:endParaRPr lang="en-GB"/>
        </a:p>
      </dgm:t>
    </dgm:pt>
    <dgm:pt modelId="{B93F4BB3-FFB2-1B45-9A8D-F641772715B6}" type="pres">
      <dgm:prSet presAssocID="{5FEB2EC1-122F-AB44-8C75-E741A6FCDBDF}" presName="boxAndChildren" presStyleCnt="0"/>
      <dgm:spPr/>
    </dgm:pt>
    <dgm:pt modelId="{739F6E37-712C-8A4C-8B91-E583BEFD2B52}" type="pres">
      <dgm:prSet presAssocID="{5FEB2EC1-122F-AB44-8C75-E741A6FCDBDF}" presName="parentTextBox" presStyleLbl="node1" presStyleIdx="0" presStyleCnt="5"/>
      <dgm:spPr/>
      <dgm:t>
        <a:bodyPr/>
        <a:lstStyle/>
        <a:p>
          <a:endParaRPr lang="en-GB"/>
        </a:p>
      </dgm:t>
    </dgm:pt>
    <dgm:pt modelId="{E5F9BC3E-28C8-9046-9A0C-CD63E34A2DA4}" type="pres">
      <dgm:prSet presAssocID="{59AB904C-435A-854B-A2F8-1566D1C9AC67}" presName="sp" presStyleCnt="0"/>
      <dgm:spPr/>
    </dgm:pt>
    <dgm:pt modelId="{1878C5FE-A9BE-C740-B33F-6C5361949F12}" type="pres">
      <dgm:prSet presAssocID="{A88B1313-936C-224C-AF46-74C849DA79E2}" presName="arrowAndChildren" presStyleCnt="0"/>
      <dgm:spPr/>
    </dgm:pt>
    <dgm:pt modelId="{C4AF271C-C8E8-6B46-B840-0C8DFA14A6F5}" type="pres">
      <dgm:prSet presAssocID="{A88B1313-936C-224C-AF46-74C849DA79E2}" presName="parentTextArrow" presStyleLbl="node1" presStyleIdx="0" presStyleCnt="5"/>
      <dgm:spPr/>
      <dgm:t>
        <a:bodyPr/>
        <a:lstStyle/>
        <a:p>
          <a:endParaRPr lang="en-GB"/>
        </a:p>
      </dgm:t>
    </dgm:pt>
    <dgm:pt modelId="{4C9701B4-B743-8947-960C-02DB38FF93DC}" type="pres">
      <dgm:prSet presAssocID="{A88B1313-936C-224C-AF46-74C849DA79E2}" presName="arrow" presStyleLbl="node1" presStyleIdx="1" presStyleCnt="5"/>
      <dgm:spPr/>
      <dgm:t>
        <a:bodyPr/>
        <a:lstStyle/>
        <a:p>
          <a:endParaRPr lang="en-GB"/>
        </a:p>
      </dgm:t>
    </dgm:pt>
    <dgm:pt modelId="{61357254-9F5A-6C4A-9113-32EFEED260C6}" type="pres">
      <dgm:prSet presAssocID="{A88B1313-936C-224C-AF46-74C849DA79E2}" presName="descendantArrow" presStyleCnt="0"/>
      <dgm:spPr/>
    </dgm:pt>
    <dgm:pt modelId="{35A07891-6907-264E-981E-92197EE66866}" type="pres">
      <dgm:prSet presAssocID="{98D8A7A5-68B3-D040-A2D7-1BE4B8059A44}" presName="childTextArrow" presStyleLbl="fgAccFollowNode1" presStyleIdx="0" presStyleCnt="6">
        <dgm:presLayoutVars>
          <dgm:bulletEnabled val="1"/>
        </dgm:presLayoutVars>
      </dgm:prSet>
      <dgm:spPr/>
      <dgm:t>
        <a:bodyPr/>
        <a:lstStyle/>
        <a:p>
          <a:endParaRPr lang="en-GB"/>
        </a:p>
      </dgm:t>
    </dgm:pt>
    <dgm:pt modelId="{A10FB2D6-0566-6C44-91A4-863EFBE61A63}" type="pres">
      <dgm:prSet presAssocID="{42D0EE0E-2DF9-9F4F-B080-3721B2E836E5}" presName="childTextArrow" presStyleLbl="fgAccFollowNode1" presStyleIdx="1" presStyleCnt="6">
        <dgm:presLayoutVars>
          <dgm:bulletEnabled val="1"/>
        </dgm:presLayoutVars>
      </dgm:prSet>
      <dgm:spPr/>
      <dgm:t>
        <a:bodyPr/>
        <a:lstStyle/>
        <a:p>
          <a:endParaRPr lang="en-GB"/>
        </a:p>
      </dgm:t>
    </dgm:pt>
    <dgm:pt modelId="{991231AF-6824-794B-88EC-9AEB949FE380}" type="pres">
      <dgm:prSet presAssocID="{DF0938A9-B8CB-AC45-92B5-E9B1F755D81A}" presName="sp" presStyleCnt="0"/>
      <dgm:spPr/>
    </dgm:pt>
    <dgm:pt modelId="{2CCF5032-4B67-0B43-9FDC-3502E7987CB0}" type="pres">
      <dgm:prSet presAssocID="{E683B37F-7959-D94E-A284-055FE086F086}" presName="arrowAndChildren" presStyleCnt="0"/>
      <dgm:spPr/>
    </dgm:pt>
    <dgm:pt modelId="{DC2950D9-5142-2842-B51B-2F7CC81B82E8}" type="pres">
      <dgm:prSet presAssocID="{E683B37F-7959-D94E-A284-055FE086F086}" presName="parentTextArrow" presStyleLbl="node1" presStyleIdx="1" presStyleCnt="5"/>
      <dgm:spPr/>
      <dgm:t>
        <a:bodyPr/>
        <a:lstStyle/>
        <a:p>
          <a:endParaRPr lang="en-GB"/>
        </a:p>
      </dgm:t>
    </dgm:pt>
    <dgm:pt modelId="{4F07464E-48FC-7C4C-B964-A2B08413E94B}" type="pres">
      <dgm:prSet presAssocID="{E683B37F-7959-D94E-A284-055FE086F086}" presName="arrow" presStyleLbl="node1" presStyleIdx="2" presStyleCnt="5"/>
      <dgm:spPr/>
      <dgm:t>
        <a:bodyPr/>
        <a:lstStyle/>
        <a:p>
          <a:endParaRPr lang="en-GB"/>
        </a:p>
      </dgm:t>
    </dgm:pt>
    <dgm:pt modelId="{07AFDAA3-1C7A-4E4C-9ED0-82094764A2B9}" type="pres">
      <dgm:prSet presAssocID="{E683B37F-7959-D94E-A284-055FE086F086}" presName="descendantArrow" presStyleCnt="0"/>
      <dgm:spPr/>
    </dgm:pt>
    <dgm:pt modelId="{C0DC8342-515B-2940-A566-8F6090E90A2C}" type="pres">
      <dgm:prSet presAssocID="{FB9A55E3-03FB-7947-98AA-E6A3E5A5D4B5}" presName="childTextArrow" presStyleLbl="fgAccFollowNode1" presStyleIdx="2" presStyleCnt="6">
        <dgm:presLayoutVars>
          <dgm:bulletEnabled val="1"/>
        </dgm:presLayoutVars>
      </dgm:prSet>
      <dgm:spPr/>
      <dgm:t>
        <a:bodyPr/>
        <a:lstStyle/>
        <a:p>
          <a:endParaRPr lang="en-GB"/>
        </a:p>
      </dgm:t>
    </dgm:pt>
    <dgm:pt modelId="{B32ABB4B-64DE-4944-9BED-0743111E1E43}" type="pres">
      <dgm:prSet presAssocID="{B8404F87-315D-8243-BBC3-A8D2303D6474}" presName="childTextArrow" presStyleLbl="fgAccFollowNode1" presStyleIdx="3" presStyleCnt="6">
        <dgm:presLayoutVars>
          <dgm:bulletEnabled val="1"/>
        </dgm:presLayoutVars>
      </dgm:prSet>
      <dgm:spPr/>
      <dgm:t>
        <a:bodyPr/>
        <a:lstStyle/>
        <a:p>
          <a:endParaRPr lang="en-GB"/>
        </a:p>
      </dgm:t>
    </dgm:pt>
    <dgm:pt modelId="{22556715-9C1C-0E43-B4E1-83DA5A569FCE}" type="pres">
      <dgm:prSet presAssocID="{48998788-75F4-B44B-8CEA-50AD65E16087}" presName="sp" presStyleCnt="0"/>
      <dgm:spPr/>
    </dgm:pt>
    <dgm:pt modelId="{87C5777F-7961-CD4C-9759-C39DC0A691C7}" type="pres">
      <dgm:prSet presAssocID="{1E0C776A-D09C-FC49-ADFD-463C7B207099}" presName="arrowAndChildren" presStyleCnt="0"/>
      <dgm:spPr/>
    </dgm:pt>
    <dgm:pt modelId="{1E1F89BE-D63E-A44C-B999-C90ED4171F03}" type="pres">
      <dgm:prSet presAssocID="{1E0C776A-D09C-FC49-ADFD-463C7B207099}" presName="parentTextArrow" presStyleLbl="node1" presStyleIdx="2" presStyleCnt="5"/>
      <dgm:spPr/>
      <dgm:t>
        <a:bodyPr/>
        <a:lstStyle/>
        <a:p>
          <a:endParaRPr lang="en-GB"/>
        </a:p>
      </dgm:t>
    </dgm:pt>
    <dgm:pt modelId="{5C6625B1-5F1A-8742-B532-BD450D61A6F2}" type="pres">
      <dgm:prSet presAssocID="{1E0C776A-D09C-FC49-ADFD-463C7B207099}" presName="arrow" presStyleLbl="node1" presStyleIdx="3" presStyleCnt="5"/>
      <dgm:spPr/>
      <dgm:t>
        <a:bodyPr/>
        <a:lstStyle/>
        <a:p>
          <a:endParaRPr lang="en-GB"/>
        </a:p>
      </dgm:t>
    </dgm:pt>
    <dgm:pt modelId="{2188A43A-EF37-1243-BDB1-BE805A4AE7B4}" type="pres">
      <dgm:prSet presAssocID="{1E0C776A-D09C-FC49-ADFD-463C7B207099}" presName="descendantArrow" presStyleCnt="0"/>
      <dgm:spPr/>
    </dgm:pt>
    <dgm:pt modelId="{D822D631-8756-1442-A493-7BCCC5C06071}" type="pres">
      <dgm:prSet presAssocID="{7C3C1DBB-0F55-1147-A277-1BEA90AEBBFE}" presName="childTextArrow" presStyleLbl="fgAccFollowNode1" presStyleIdx="4" presStyleCnt="6">
        <dgm:presLayoutVars>
          <dgm:bulletEnabled val="1"/>
        </dgm:presLayoutVars>
      </dgm:prSet>
      <dgm:spPr/>
      <dgm:t>
        <a:bodyPr/>
        <a:lstStyle/>
        <a:p>
          <a:endParaRPr lang="en-GB"/>
        </a:p>
      </dgm:t>
    </dgm:pt>
    <dgm:pt modelId="{C6F4838E-1EBE-4D46-928B-787147BE5568}" type="pres">
      <dgm:prSet presAssocID="{BEB16E65-8985-6C47-AAFA-8B66C1FDBF4E}" presName="childTextArrow" presStyleLbl="fgAccFollowNode1" presStyleIdx="5" presStyleCnt="6">
        <dgm:presLayoutVars>
          <dgm:bulletEnabled val="1"/>
        </dgm:presLayoutVars>
      </dgm:prSet>
      <dgm:spPr/>
      <dgm:t>
        <a:bodyPr/>
        <a:lstStyle/>
        <a:p>
          <a:endParaRPr lang="en-GB"/>
        </a:p>
      </dgm:t>
    </dgm:pt>
    <dgm:pt modelId="{BCF04EAC-E8B9-AF4E-978C-BAF0D759AA41}" type="pres">
      <dgm:prSet presAssocID="{FAFB3A3F-8A45-1F41-AF09-2D77895BC6AF}" presName="sp" presStyleCnt="0"/>
      <dgm:spPr/>
    </dgm:pt>
    <dgm:pt modelId="{ED1A5B85-79FD-E947-A889-D7AF2BE078A6}" type="pres">
      <dgm:prSet presAssocID="{8EAFD00C-C521-1B4C-9FEA-D8C3E4664385}" presName="arrowAndChildren" presStyleCnt="0"/>
      <dgm:spPr/>
    </dgm:pt>
    <dgm:pt modelId="{2A342282-52D4-7749-922F-5AC2E0F806AA}" type="pres">
      <dgm:prSet presAssocID="{8EAFD00C-C521-1B4C-9FEA-D8C3E4664385}" presName="parentTextArrow" presStyleLbl="node1" presStyleIdx="4" presStyleCnt="5"/>
      <dgm:spPr/>
      <dgm:t>
        <a:bodyPr/>
        <a:lstStyle/>
        <a:p>
          <a:endParaRPr lang="en-GB"/>
        </a:p>
      </dgm:t>
    </dgm:pt>
  </dgm:ptLst>
  <dgm:cxnLst>
    <dgm:cxn modelId="{DCC7237C-2A15-0843-B9CD-76F5FD4F0E15}" srcId="{A88B1313-936C-224C-AF46-74C849DA79E2}" destId="{42D0EE0E-2DF9-9F4F-B080-3721B2E836E5}" srcOrd="1" destOrd="0" parTransId="{3F9C5EDB-8699-4D42-B44E-01E7D75D3BD6}" sibTransId="{2470CDA7-7EF7-644A-AA4B-4B5D29F08CC1}"/>
    <dgm:cxn modelId="{AD2F548A-7D58-E14C-91C9-33D5EF43940C}" type="presOf" srcId="{1E0C776A-D09C-FC49-ADFD-463C7B207099}" destId="{1E1F89BE-D63E-A44C-B999-C90ED4171F03}" srcOrd="0" destOrd="0" presId="urn:microsoft.com/office/officeart/2005/8/layout/process4"/>
    <dgm:cxn modelId="{3DF4B9D1-B627-EB4D-AE1C-CD1CBAB3EE92}" srcId="{E683B37F-7959-D94E-A284-055FE086F086}" destId="{FB9A55E3-03FB-7947-98AA-E6A3E5A5D4B5}" srcOrd="0" destOrd="0" parTransId="{C63499AD-2EF6-D44C-A2BA-904153C38C8E}" sibTransId="{1F5D5191-B260-9944-B4F2-2256B4A42DC8}"/>
    <dgm:cxn modelId="{3E24BAA7-FA5A-EE4E-8B11-54E1BCBD9B88}" srcId="{8FA84C00-AB31-1746-BAB7-EDA29181324F}" destId="{E683B37F-7959-D94E-A284-055FE086F086}" srcOrd="2" destOrd="0" parTransId="{0166FC14-92AF-FF41-90FF-1627AAE4FE1D}" sibTransId="{DF0938A9-B8CB-AC45-92B5-E9B1F755D81A}"/>
    <dgm:cxn modelId="{0C41DE0C-4716-7F41-8868-FCBF5F4C9606}" type="presOf" srcId="{B8404F87-315D-8243-BBC3-A8D2303D6474}" destId="{B32ABB4B-64DE-4944-9BED-0743111E1E43}" srcOrd="0" destOrd="0" presId="urn:microsoft.com/office/officeart/2005/8/layout/process4"/>
    <dgm:cxn modelId="{61701AAF-B605-C64C-A3A3-261D4BE978D7}" srcId="{1E0C776A-D09C-FC49-ADFD-463C7B207099}" destId="{BEB16E65-8985-6C47-AAFA-8B66C1FDBF4E}" srcOrd="1" destOrd="0" parTransId="{07F3CD4D-C304-ED46-A6DD-4326C73DD5E7}" sibTransId="{2DB69C68-1367-3C4B-8ED1-70A0ACDD9365}"/>
    <dgm:cxn modelId="{D8F70868-6220-4D41-A3C2-215F757FFDB9}" type="presOf" srcId="{A88B1313-936C-224C-AF46-74C849DA79E2}" destId="{C4AF271C-C8E8-6B46-B840-0C8DFA14A6F5}" srcOrd="0" destOrd="0" presId="urn:microsoft.com/office/officeart/2005/8/layout/process4"/>
    <dgm:cxn modelId="{77FE36B7-286B-E442-9E87-E289D6BCC5E0}" type="presOf" srcId="{8FA84C00-AB31-1746-BAB7-EDA29181324F}" destId="{A487FFF5-B3E9-9946-A77C-EFD74624F1F6}" srcOrd="0" destOrd="0" presId="urn:microsoft.com/office/officeart/2005/8/layout/process4"/>
    <dgm:cxn modelId="{2682F298-C9DC-DD4A-864F-C1430AADA829}" type="presOf" srcId="{FB9A55E3-03FB-7947-98AA-E6A3E5A5D4B5}" destId="{C0DC8342-515B-2940-A566-8F6090E90A2C}" srcOrd="0" destOrd="0" presId="urn:microsoft.com/office/officeart/2005/8/layout/process4"/>
    <dgm:cxn modelId="{CB8E0FEE-5922-AA46-9110-D056ED4254C1}" type="presOf" srcId="{5FEB2EC1-122F-AB44-8C75-E741A6FCDBDF}" destId="{739F6E37-712C-8A4C-8B91-E583BEFD2B52}" srcOrd="0" destOrd="0" presId="urn:microsoft.com/office/officeart/2005/8/layout/process4"/>
    <dgm:cxn modelId="{F02DD060-D6E7-EE4A-85BD-E8BBB29ED74C}" type="presOf" srcId="{42D0EE0E-2DF9-9F4F-B080-3721B2E836E5}" destId="{A10FB2D6-0566-6C44-91A4-863EFBE61A63}" srcOrd="0" destOrd="0" presId="urn:microsoft.com/office/officeart/2005/8/layout/process4"/>
    <dgm:cxn modelId="{AD404E04-C83C-0940-AE56-91EA95AE8791}" srcId="{8FA84C00-AB31-1746-BAB7-EDA29181324F}" destId="{1E0C776A-D09C-FC49-ADFD-463C7B207099}" srcOrd="1" destOrd="0" parTransId="{A09BB30B-9DD0-1E47-BE3F-9ECA51BD3920}" sibTransId="{48998788-75F4-B44B-8CEA-50AD65E16087}"/>
    <dgm:cxn modelId="{59D6217A-8AB3-B94F-B9E8-D4DFC1AE3992}" type="presOf" srcId="{E683B37F-7959-D94E-A284-055FE086F086}" destId="{4F07464E-48FC-7C4C-B964-A2B08413E94B}" srcOrd="1" destOrd="0" presId="urn:microsoft.com/office/officeart/2005/8/layout/process4"/>
    <dgm:cxn modelId="{FFA8B06D-59B8-644B-A2D2-4712FFAA505D}" srcId="{A88B1313-936C-224C-AF46-74C849DA79E2}" destId="{98D8A7A5-68B3-D040-A2D7-1BE4B8059A44}" srcOrd="0" destOrd="0" parTransId="{78293381-2916-A944-8032-88D9B91D4F2E}" sibTransId="{6A1D2814-43A5-BA4B-A22F-AC4F6C0E5771}"/>
    <dgm:cxn modelId="{D51290FE-17B1-6146-9E66-578950644701}" srcId="{8FA84C00-AB31-1746-BAB7-EDA29181324F}" destId="{8EAFD00C-C521-1B4C-9FEA-D8C3E4664385}" srcOrd="0" destOrd="0" parTransId="{E83525A3-A093-844A-BA9F-FEB44C8BF36B}" sibTransId="{FAFB3A3F-8A45-1F41-AF09-2D77895BC6AF}"/>
    <dgm:cxn modelId="{A57BD262-8A83-3B4D-A070-0E1E7AF42A21}" type="presOf" srcId="{E683B37F-7959-D94E-A284-055FE086F086}" destId="{DC2950D9-5142-2842-B51B-2F7CC81B82E8}" srcOrd="0" destOrd="0" presId="urn:microsoft.com/office/officeart/2005/8/layout/process4"/>
    <dgm:cxn modelId="{1B905543-BEC7-6545-A4B3-88F5CAFA9B14}" srcId="{1E0C776A-D09C-FC49-ADFD-463C7B207099}" destId="{7C3C1DBB-0F55-1147-A277-1BEA90AEBBFE}" srcOrd="0" destOrd="0" parTransId="{BC5A566D-4E00-7945-A333-F121E8182E9C}" sibTransId="{70C4AF91-149E-4C4C-BB54-C3095FC0BFE5}"/>
    <dgm:cxn modelId="{7DC42D89-E4F3-374D-88E1-B0CB7C4D4FC2}" srcId="{8FA84C00-AB31-1746-BAB7-EDA29181324F}" destId="{A88B1313-936C-224C-AF46-74C849DA79E2}" srcOrd="3" destOrd="0" parTransId="{A041939D-FF1F-6C48-9CF6-D139DB4449E3}" sibTransId="{59AB904C-435A-854B-A2F8-1566D1C9AC67}"/>
    <dgm:cxn modelId="{4CB1EECE-B527-DC46-BAF2-0F292F251F6F}" type="presOf" srcId="{8EAFD00C-C521-1B4C-9FEA-D8C3E4664385}" destId="{2A342282-52D4-7749-922F-5AC2E0F806AA}" srcOrd="0" destOrd="0" presId="urn:microsoft.com/office/officeart/2005/8/layout/process4"/>
    <dgm:cxn modelId="{E6A39411-384B-6746-8281-385A806E1737}" type="presOf" srcId="{7C3C1DBB-0F55-1147-A277-1BEA90AEBBFE}" destId="{D822D631-8756-1442-A493-7BCCC5C06071}" srcOrd="0" destOrd="0" presId="urn:microsoft.com/office/officeart/2005/8/layout/process4"/>
    <dgm:cxn modelId="{BA5ADD09-1B63-E14B-BD84-16535DC5F8EB}" srcId="{8FA84C00-AB31-1746-BAB7-EDA29181324F}" destId="{5FEB2EC1-122F-AB44-8C75-E741A6FCDBDF}" srcOrd="4" destOrd="0" parTransId="{9152F35A-ADB4-ED48-B41B-FD3C23537772}" sibTransId="{6D0CEB85-3E3B-4B49-9260-D4EACC422BD4}"/>
    <dgm:cxn modelId="{3F7FB795-5E21-034E-8C25-09D41AD23311}" type="presOf" srcId="{BEB16E65-8985-6C47-AAFA-8B66C1FDBF4E}" destId="{C6F4838E-1EBE-4D46-928B-787147BE5568}" srcOrd="0" destOrd="0" presId="urn:microsoft.com/office/officeart/2005/8/layout/process4"/>
    <dgm:cxn modelId="{0D97E097-01CD-C44E-98E8-B608E617D78F}" srcId="{E683B37F-7959-D94E-A284-055FE086F086}" destId="{B8404F87-315D-8243-BBC3-A8D2303D6474}" srcOrd="1" destOrd="0" parTransId="{AB46A824-B2C0-1F43-8AC4-AF7603A99E4C}" sibTransId="{29BB88E0-776F-414C-B4F4-3F105CE749F0}"/>
    <dgm:cxn modelId="{38FFCEB9-941E-C545-B60F-82A80E90C5E3}" type="presOf" srcId="{1E0C776A-D09C-FC49-ADFD-463C7B207099}" destId="{5C6625B1-5F1A-8742-B532-BD450D61A6F2}" srcOrd="1" destOrd="0" presId="urn:microsoft.com/office/officeart/2005/8/layout/process4"/>
    <dgm:cxn modelId="{758BC2D3-97BF-874E-B2E9-B4A089D53D45}" type="presOf" srcId="{98D8A7A5-68B3-D040-A2D7-1BE4B8059A44}" destId="{35A07891-6907-264E-981E-92197EE66866}" srcOrd="0" destOrd="0" presId="urn:microsoft.com/office/officeart/2005/8/layout/process4"/>
    <dgm:cxn modelId="{664352DC-DB0B-B44D-842F-0BE9541C0DC7}" type="presOf" srcId="{A88B1313-936C-224C-AF46-74C849DA79E2}" destId="{4C9701B4-B743-8947-960C-02DB38FF93DC}" srcOrd="1" destOrd="0" presId="urn:microsoft.com/office/officeart/2005/8/layout/process4"/>
    <dgm:cxn modelId="{4EC9F55B-9A80-044B-B0FA-0B14F50FAE27}" type="presParOf" srcId="{A487FFF5-B3E9-9946-A77C-EFD74624F1F6}" destId="{B93F4BB3-FFB2-1B45-9A8D-F641772715B6}" srcOrd="0" destOrd="0" presId="urn:microsoft.com/office/officeart/2005/8/layout/process4"/>
    <dgm:cxn modelId="{7728E420-CF31-BC4D-AEB2-C101C559367B}" type="presParOf" srcId="{B93F4BB3-FFB2-1B45-9A8D-F641772715B6}" destId="{739F6E37-712C-8A4C-8B91-E583BEFD2B52}" srcOrd="0" destOrd="0" presId="urn:microsoft.com/office/officeart/2005/8/layout/process4"/>
    <dgm:cxn modelId="{B318697F-FC34-3243-8A97-8CF00D592136}" type="presParOf" srcId="{A487FFF5-B3E9-9946-A77C-EFD74624F1F6}" destId="{E5F9BC3E-28C8-9046-9A0C-CD63E34A2DA4}" srcOrd="1" destOrd="0" presId="urn:microsoft.com/office/officeart/2005/8/layout/process4"/>
    <dgm:cxn modelId="{EAAEB41B-09E9-0349-B922-26577466E546}" type="presParOf" srcId="{A487FFF5-B3E9-9946-A77C-EFD74624F1F6}" destId="{1878C5FE-A9BE-C740-B33F-6C5361949F12}" srcOrd="2" destOrd="0" presId="urn:microsoft.com/office/officeart/2005/8/layout/process4"/>
    <dgm:cxn modelId="{D668D51E-4BCB-F042-9CB4-A8088BEC5BD7}" type="presParOf" srcId="{1878C5FE-A9BE-C740-B33F-6C5361949F12}" destId="{C4AF271C-C8E8-6B46-B840-0C8DFA14A6F5}" srcOrd="0" destOrd="0" presId="urn:microsoft.com/office/officeart/2005/8/layout/process4"/>
    <dgm:cxn modelId="{B4751D49-4859-3B45-84CF-AD1392BB3305}" type="presParOf" srcId="{1878C5FE-A9BE-C740-B33F-6C5361949F12}" destId="{4C9701B4-B743-8947-960C-02DB38FF93DC}" srcOrd="1" destOrd="0" presId="urn:microsoft.com/office/officeart/2005/8/layout/process4"/>
    <dgm:cxn modelId="{4A5045B0-98CA-7A4A-A848-2532FF834927}" type="presParOf" srcId="{1878C5FE-A9BE-C740-B33F-6C5361949F12}" destId="{61357254-9F5A-6C4A-9113-32EFEED260C6}" srcOrd="2" destOrd="0" presId="urn:microsoft.com/office/officeart/2005/8/layout/process4"/>
    <dgm:cxn modelId="{DBAD484C-3663-2746-A1B2-D6B3598DBED1}" type="presParOf" srcId="{61357254-9F5A-6C4A-9113-32EFEED260C6}" destId="{35A07891-6907-264E-981E-92197EE66866}" srcOrd="0" destOrd="0" presId="urn:microsoft.com/office/officeart/2005/8/layout/process4"/>
    <dgm:cxn modelId="{B22D4DF3-4740-1C41-9119-0FD9A523FA35}" type="presParOf" srcId="{61357254-9F5A-6C4A-9113-32EFEED260C6}" destId="{A10FB2D6-0566-6C44-91A4-863EFBE61A63}" srcOrd="1" destOrd="0" presId="urn:microsoft.com/office/officeart/2005/8/layout/process4"/>
    <dgm:cxn modelId="{CE1AAA10-190E-2D4B-BC0C-68C69F92D02E}" type="presParOf" srcId="{A487FFF5-B3E9-9946-A77C-EFD74624F1F6}" destId="{991231AF-6824-794B-88EC-9AEB949FE380}" srcOrd="3" destOrd="0" presId="urn:microsoft.com/office/officeart/2005/8/layout/process4"/>
    <dgm:cxn modelId="{B40AF17A-F769-D243-8B9F-370D874ECA94}" type="presParOf" srcId="{A487FFF5-B3E9-9946-A77C-EFD74624F1F6}" destId="{2CCF5032-4B67-0B43-9FDC-3502E7987CB0}" srcOrd="4" destOrd="0" presId="urn:microsoft.com/office/officeart/2005/8/layout/process4"/>
    <dgm:cxn modelId="{F22FBCAA-E1DB-E74F-B4CB-BC7D44E627C1}" type="presParOf" srcId="{2CCF5032-4B67-0B43-9FDC-3502E7987CB0}" destId="{DC2950D9-5142-2842-B51B-2F7CC81B82E8}" srcOrd="0" destOrd="0" presId="urn:microsoft.com/office/officeart/2005/8/layout/process4"/>
    <dgm:cxn modelId="{A6F26EA0-139E-8A43-BDC8-4CD581F535F3}" type="presParOf" srcId="{2CCF5032-4B67-0B43-9FDC-3502E7987CB0}" destId="{4F07464E-48FC-7C4C-B964-A2B08413E94B}" srcOrd="1" destOrd="0" presId="urn:microsoft.com/office/officeart/2005/8/layout/process4"/>
    <dgm:cxn modelId="{1974775F-6FF7-6840-983E-EB69E8688DED}" type="presParOf" srcId="{2CCF5032-4B67-0B43-9FDC-3502E7987CB0}" destId="{07AFDAA3-1C7A-4E4C-9ED0-82094764A2B9}" srcOrd="2" destOrd="0" presId="urn:microsoft.com/office/officeart/2005/8/layout/process4"/>
    <dgm:cxn modelId="{1D2B1D2B-A167-D842-876E-585A67DC4086}" type="presParOf" srcId="{07AFDAA3-1C7A-4E4C-9ED0-82094764A2B9}" destId="{C0DC8342-515B-2940-A566-8F6090E90A2C}" srcOrd="0" destOrd="0" presId="urn:microsoft.com/office/officeart/2005/8/layout/process4"/>
    <dgm:cxn modelId="{BCC5AAA4-9C08-7042-96AA-AAB5F6F7E534}" type="presParOf" srcId="{07AFDAA3-1C7A-4E4C-9ED0-82094764A2B9}" destId="{B32ABB4B-64DE-4944-9BED-0743111E1E43}" srcOrd="1" destOrd="0" presId="urn:microsoft.com/office/officeart/2005/8/layout/process4"/>
    <dgm:cxn modelId="{13D03079-8D25-A54D-8C8B-AE385F653D29}" type="presParOf" srcId="{A487FFF5-B3E9-9946-A77C-EFD74624F1F6}" destId="{22556715-9C1C-0E43-B4E1-83DA5A569FCE}" srcOrd="5" destOrd="0" presId="urn:microsoft.com/office/officeart/2005/8/layout/process4"/>
    <dgm:cxn modelId="{3F3B6D0A-95D8-2E47-9196-DD187995B711}" type="presParOf" srcId="{A487FFF5-B3E9-9946-A77C-EFD74624F1F6}" destId="{87C5777F-7961-CD4C-9759-C39DC0A691C7}" srcOrd="6" destOrd="0" presId="urn:microsoft.com/office/officeart/2005/8/layout/process4"/>
    <dgm:cxn modelId="{B4F1BFCD-22D0-B549-8D33-9A85893C7930}" type="presParOf" srcId="{87C5777F-7961-CD4C-9759-C39DC0A691C7}" destId="{1E1F89BE-D63E-A44C-B999-C90ED4171F03}" srcOrd="0" destOrd="0" presId="urn:microsoft.com/office/officeart/2005/8/layout/process4"/>
    <dgm:cxn modelId="{DBF56737-440C-B348-990C-B9B2D922D58C}" type="presParOf" srcId="{87C5777F-7961-CD4C-9759-C39DC0A691C7}" destId="{5C6625B1-5F1A-8742-B532-BD450D61A6F2}" srcOrd="1" destOrd="0" presId="urn:microsoft.com/office/officeart/2005/8/layout/process4"/>
    <dgm:cxn modelId="{2DED355A-F2A3-7243-B30C-ACF94F514D4A}" type="presParOf" srcId="{87C5777F-7961-CD4C-9759-C39DC0A691C7}" destId="{2188A43A-EF37-1243-BDB1-BE805A4AE7B4}" srcOrd="2" destOrd="0" presId="urn:microsoft.com/office/officeart/2005/8/layout/process4"/>
    <dgm:cxn modelId="{1E1B971C-06E4-D34F-BC6A-C9FCA47D6504}" type="presParOf" srcId="{2188A43A-EF37-1243-BDB1-BE805A4AE7B4}" destId="{D822D631-8756-1442-A493-7BCCC5C06071}" srcOrd="0" destOrd="0" presId="urn:microsoft.com/office/officeart/2005/8/layout/process4"/>
    <dgm:cxn modelId="{873EC7AE-254D-7E47-9EC7-22A3056112E3}" type="presParOf" srcId="{2188A43A-EF37-1243-BDB1-BE805A4AE7B4}" destId="{C6F4838E-1EBE-4D46-928B-787147BE5568}" srcOrd="1" destOrd="0" presId="urn:microsoft.com/office/officeart/2005/8/layout/process4"/>
    <dgm:cxn modelId="{AFBADE2C-CE1C-8649-BE0A-C7B11F1C42EA}" type="presParOf" srcId="{A487FFF5-B3E9-9946-A77C-EFD74624F1F6}" destId="{BCF04EAC-E8B9-AF4E-978C-BAF0D759AA41}" srcOrd="7" destOrd="0" presId="urn:microsoft.com/office/officeart/2005/8/layout/process4"/>
    <dgm:cxn modelId="{A7CE1E67-8A63-374D-9435-ABA95CB0EE0A}" type="presParOf" srcId="{A487FFF5-B3E9-9946-A77C-EFD74624F1F6}" destId="{ED1A5B85-79FD-E947-A889-D7AF2BE078A6}" srcOrd="8" destOrd="0" presId="urn:microsoft.com/office/officeart/2005/8/layout/process4"/>
    <dgm:cxn modelId="{20AA297B-F5EF-9942-B258-26E1A3145FED}" type="presParOf" srcId="{ED1A5B85-79FD-E947-A889-D7AF2BE078A6}" destId="{2A342282-52D4-7749-922F-5AC2E0F806AA}"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12C40F9-485D-5842-9B90-E6F4FFE7FA33}" type="doc">
      <dgm:prSet loTypeId="urn:microsoft.com/office/officeart/2005/8/layout/chevron1" loCatId="" qsTypeId="urn:microsoft.com/office/officeart/2005/8/quickstyle/simple4" qsCatId="simple" csTypeId="urn:microsoft.com/office/officeart/2005/8/colors/colorful1" csCatId="colorful" phldr="1"/>
      <dgm:spPr/>
      <dgm:t>
        <a:bodyPr/>
        <a:lstStyle/>
        <a:p>
          <a:endParaRPr lang="en-GB"/>
        </a:p>
      </dgm:t>
    </dgm:pt>
    <dgm:pt modelId="{A61085B8-D17B-A344-9575-42B47E37F66E}">
      <dgm:prSet/>
      <dgm:spPr/>
      <dgm:t>
        <a:bodyPr/>
        <a:lstStyle/>
        <a:p>
          <a:pPr rtl="0"/>
          <a:r>
            <a:rPr lang="en-GB" dirty="0" smtClean="0"/>
            <a:t>c June Workshop in Amsterdam with Task Leaders from all T&amp;I areas</a:t>
          </a:r>
          <a:endParaRPr lang="en-GB" dirty="0"/>
        </a:p>
      </dgm:t>
    </dgm:pt>
    <dgm:pt modelId="{2F394E31-760F-564D-BECC-7996C2DF1685}" type="parTrans" cxnId="{AD331AA1-739C-C246-8888-8B99E50AD6BB}">
      <dgm:prSet/>
      <dgm:spPr/>
      <dgm:t>
        <a:bodyPr/>
        <a:lstStyle/>
        <a:p>
          <a:endParaRPr lang="en-GB"/>
        </a:p>
      </dgm:t>
    </dgm:pt>
    <dgm:pt modelId="{3A422CD5-2BE4-1E46-8D9E-DC81E56B963A}" type="sibTrans" cxnId="{AD331AA1-739C-C246-8888-8B99E50AD6BB}">
      <dgm:prSet/>
      <dgm:spPr/>
      <dgm:t>
        <a:bodyPr/>
        <a:lstStyle/>
        <a:p>
          <a:endParaRPr lang="en-GB"/>
        </a:p>
      </dgm:t>
    </dgm:pt>
    <dgm:pt modelId="{A11A7129-942E-2D40-8A45-52EA3B50E55C}">
      <dgm:prSet/>
      <dgm:spPr/>
      <dgm:t>
        <a:bodyPr/>
        <a:lstStyle/>
        <a:p>
          <a:pPr rtl="0"/>
          <a:r>
            <a:rPr lang="en-GB" dirty="0" smtClean="0"/>
            <a:t>Brainstorm possible topics based on experience and feedback</a:t>
          </a:r>
          <a:endParaRPr lang="en-GB" dirty="0"/>
        </a:p>
      </dgm:t>
    </dgm:pt>
    <dgm:pt modelId="{2EADD6AA-E878-074D-97A9-72B58889173C}" type="parTrans" cxnId="{26C6050D-3D3A-DF4C-BA66-FD996D9E5105}">
      <dgm:prSet/>
      <dgm:spPr/>
      <dgm:t>
        <a:bodyPr/>
        <a:lstStyle/>
        <a:p>
          <a:endParaRPr lang="en-GB"/>
        </a:p>
      </dgm:t>
    </dgm:pt>
    <dgm:pt modelId="{4158FC0C-0868-5645-9DFE-13B9B1A3756F}" type="sibTrans" cxnId="{26C6050D-3D3A-DF4C-BA66-FD996D9E5105}">
      <dgm:prSet/>
      <dgm:spPr/>
      <dgm:t>
        <a:bodyPr/>
        <a:lstStyle/>
        <a:p>
          <a:endParaRPr lang="en-GB"/>
        </a:p>
      </dgm:t>
    </dgm:pt>
    <dgm:pt modelId="{312600FE-7730-A34D-896D-65CA27CDC39D}">
      <dgm:prSet/>
      <dgm:spPr/>
      <dgm:t>
        <a:bodyPr/>
        <a:lstStyle/>
        <a:p>
          <a:pPr rtl="0"/>
          <a:r>
            <a:rPr lang="en-GB" smtClean="0"/>
            <a:t>July Produced a White Paper</a:t>
          </a:r>
          <a:endParaRPr lang="en-GB"/>
        </a:p>
      </dgm:t>
    </dgm:pt>
    <dgm:pt modelId="{9606FDFA-01EC-C34E-8CD3-41410ACDA222}" type="parTrans" cxnId="{AD59B896-66FE-1445-B756-7E795F5906FE}">
      <dgm:prSet/>
      <dgm:spPr/>
      <dgm:t>
        <a:bodyPr/>
        <a:lstStyle/>
        <a:p>
          <a:endParaRPr lang="en-GB"/>
        </a:p>
      </dgm:t>
    </dgm:pt>
    <dgm:pt modelId="{83E73002-40AA-3349-ACC4-CB5B4C83CEBF}" type="sibTrans" cxnId="{AD59B896-66FE-1445-B756-7E795F5906FE}">
      <dgm:prSet/>
      <dgm:spPr/>
      <dgm:t>
        <a:bodyPr/>
        <a:lstStyle/>
        <a:p>
          <a:endParaRPr lang="en-GB"/>
        </a:p>
      </dgm:t>
    </dgm:pt>
    <dgm:pt modelId="{65ECB152-8F1F-5F4D-A71E-9183BB7AF0C4}">
      <dgm:prSet/>
      <dgm:spPr/>
      <dgm:t>
        <a:bodyPr/>
        <a:lstStyle/>
        <a:p>
          <a:pPr rtl="0"/>
          <a:r>
            <a:rPr lang="en-GB" smtClean="0"/>
            <a:t>Shared with all GÉANT Research and Service activity participants and key user groups for feedback</a:t>
          </a:r>
          <a:endParaRPr lang="en-GB"/>
        </a:p>
      </dgm:t>
    </dgm:pt>
    <dgm:pt modelId="{8FF56D0F-1546-4344-A40A-632F84B86B75}" type="parTrans" cxnId="{1F4FBA19-7CF6-AF47-95A2-FC5361E21F33}">
      <dgm:prSet/>
      <dgm:spPr/>
      <dgm:t>
        <a:bodyPr/>
        <a:lstStyle/>
        <a:p>
          <a:endParaRPr lang="en-GB"/>
        </a:p>
      </dgm:t>
    </dgm:pt>
    <dgm:pt modelId="{0AB0FF5C-D181-C14B-8D12-7820E56DD6AF}" type="sibTrans" cxnId="{1F4FBA19-7CF6-AF47-95A2-FC5361E21F33}">
      <dgm:prSet/>
      <dgm:spPr/>
      <dgm:t>
        <a:bodyPr/>
        <a:lstStyle/>
        <a:p>
          <a:endParaRPr lang="en-GB"/>
        </a:p>
      </dgm:t>
    </dgm:pt>
    <dgm:pt modelId="{4A993C06-FCA4-6648-9135-254E11129D50}">
      <dgm:prSet/>
      <dgm:spPr/>
      <dgm:t>
        <a:bodyPr/>
        <a:lstStyle/>
        <a:p>
          <a:pPr rtl="0"/>
          <a:r>
            <a:rPr lang="en-GB" smtClean="0"/>
            <a:t>Shared by project with all NRENs</a:t>
          </a:r>
          <a:endParaRPr lang="en-GB"/>
        </a:p>
      </dgm:t>
    </dgm:pt>
    <dgm:pt modelId="{2E2DA431-0D58-E947-A5A0-A4FBB999B3E6}" type="parTrans" cxnId="{37AEA38F-5724-C242-A9E8-1BFD4E805E37}">
      <dgm:prSet/>
      <dgm:spPr/>
      <dgm:t>
        <a:bodyPr/>
        <a:lstStyle/>
        <a:p>
          <a:endParaRPr lang="en-GB"/>
        </a:p>
      </dgm:t>
    </dgm:pt>
    <dgm:pt modelId="{1267B0E4-7B03-3F40-A9A7-93FF83159823}" type="sibTrans" cxnId="{37AEA38F-5724-C242-A9E8-1BFD4E805E37}">
      <dgm:prSet/>
      <dgm:spPr/>
      <dgm:t>
        <a:bodyPr/>
        <a:lstStyle/>
        <a:p>
          <a:endParaRPr lang="en-GB"/>
        </a:p>
      </dgm:t>
    </dgm:pt>
    <dgm:pt modelId="{0F495E4E-371B-6E4C-91C6-D9BE3A0FB9C4}">
      <dgm:prSet/>
      <dgm:spPr/>
      <dgm:t>
        <a:bodyPr/>
        <a:lstStyle/>
        <a:p>
          <a:pPr rtl="0"/>
          <a:r>
            <a:rPr lang="en-GB" smtClean="0"/>
            <a:t>A GÉANT Project Planning Committee appointed – NDN and Surfnet reps supervise T&amp;I portfolio</a:t>
          </a:r>
          <a:endParaRPr lang="en-GB"/>
        </a:p>
      </dgm:t>
    </dgm:pt>
    <dgm:pt modelId="{8B78952F-2A1B-2A45-89EA-D238D546B2C3}" type="parTrans" cxnId="{8E971355-295D-C145-B13D-27399EC3E284}">
      <dgm:prSet/>
      <dgm:spPr/>
      <dgm:t>
        <a:bodyPr/>
        <a:lstStyle/>
        <a:p>
          <a:endParaRPr lang="en-GB"/>
        </a:p>
      </dgm:t>
    </dgm:pt>
    <dgm:pt modelId="{E75E7E6F-F1C4-FE4F-83E6-2F24AB1BB797}" type="sibTrans" cxnId="{8E971355-295D-C145-B13D-27399EC3E284}">
      <dgm:prSet/>
      <dgm:spPr/>
      <dgm:t>
        <a:bodyPr/>
        <a:lstStyle/>
        <a:p>
          <a:endParaRPr lang="en-GB"/>
        </a:p>
      </dgm:t>
    </dgm:pt>
    <dgm:pt modelId="{754B8265-B297-F74A-9C4A-C51684AC5199}">
      <dgm:prSet/>
      <dgm:spPr/>
      <dgm:t>
        <a:bodyPr/>
        <a:lstStyle/>
        <a:p>
          <a:pPr rtl="0"/>
          <a:r>
            <a:rPr lang="en-GB" smtClean="0"/>
            <a:t>cSept NRENs score topics in White Papers (T&amp;I, Networks, others, all scored)</a:t>
          </a:r>
          <a:endParaRPr lang="en-GB"/>
        </a:p>
      </dgm:t>
    </dgm:pt>
    <dgm:pt modelId="{B31B35DB-06AD-B74E-8182-271F1F7EACC2}" type="parTrans" cxnId="{99101F14-0D8E-F948-BAF0-01ED4DAE1B49}">
      <dgm:prSet/>
      <dgm:spPr/>
      <dgm:t>
        <a:bodyPr/>
        <a:lstStyle/>
        <a:p>
          <a:endParaRPr lang="en-GB"/>
        </a:p>
      </dgm:t>
    </dgm:pt>
    <dgm:pt modelId="{AC5FFAC9-5D60-5243-8C39-F4FA1B7FAC56}" type="sibTrans" cxnId="{99101F14-0D8E-F948-BAF0-01ED4DAE1B49}">
      <dgm:prSet/>
      <dgm:spPr/>
      <dgm:t>
        <a:bodyPr/>
        <a:lstStyle/>
        <a:p>
          <a:endParaRPr lang="en-GB"/>
        </a:p>
      </dgm:t>
    </dgm:pt>
    <dgm:pt modelId="{A21FE760-93DE-D943-96B7-BBF06EB1F233}">
      <dgm:prSet/>
      <dgm:spPr/>
      <dgm:t>
        <a:bodyPr/>
        <a:lstStyle/>
        <a:p>
          <a:pPr rtl="0"/>
          <a:r>
            <a:rPr lang="en-GB" smtClean="0"/>
            <a:t>eduroam and eduGAIN topics scored highest in priorities, even eclipsing the network for some respondents</a:t>
          </a:r>
          <a:endParaRPr lang="en-GB"/>
        </a:p>
      </dgm:t>
    </dgm:pt>
    <dgm:pt modelId="{7011C445-0D42-B04E-BD86-46AFA2981565}" type="parTrans" cxnId="{C6118B6E-C3CE-EA4F-AF21-F9044E4F5D9E}">
      <dgm:prSet/>
      <dgm:spPr/>
      <dgm:t>
        <a:bodyPr/>
        <a:lstStyle/>
        <a:p>
          <a:endParaRPr lang="en-GB"/>
        </a:p>
      </dgm:t>
    </dgm:pt>
    <dgm:pt modelId="{EFFF14EB-DB3C-4B4B-BA55-7F742EA9CF9C}" type="sibTrans" cxnId="{C6118B6E-C3CE-EA4F-AF21-F9044E4F5D9E}">
      <dgm:prSet/>
      <dgm:spPr/>
      <dgm:t>
        <a:bodyPr/>
        <a:lstStyle/>
        <a:p>
          <a:endParaRPr lang="en-GB"/>
        </a:p>
      </dgm:t>
    </dgm:pt>
    <dgm:pt modelId="{8F1C5F58-BB36-5447-ACB1-A9E11148277E}">
      <dgm:prSet/>
      <dgm:spPr/>
      <dgm:t>
        <a:bodyPr/>
        <a:lstStyle/>
        <a:p>
          <a:pPr rtl="0"/>
          <a:r>
            <a:rPr lang="en-GB" smtClean="0"/>
            <a:t>Only 4-5 topics did not make the NREN cut e.g. provisioning/deprovisioning</a:t>
          </a:r>
          <a:endParaRPr lang="en-GB"/>
        </a:p>
      </dgm:t>
    </dgm:pt>
    <dgm:pt modelId="{0DFA19ED-E0E9-F347-A2F7-123852622E78}" type="parTrans" cxnId="{2F36EF18-2ADE-814C-BB4E-05BF7A9DAB60}">
      <dgm:prSet/>
      <dgm:spPr/>
      <dgm:t>
        <a:bodyPr/>
        <a:lstStyle/>
        <a:p>
          <a:endParaRPr lang="en-GB"/>
        </a:p>
      </dgm:t>
    </dgm:pt>
    <dgm:pt modelId="{6D991829-D537-2241-B167-2CF776C26113}" type="sibTrans" cxnId="{2F36EF18-2ADE-814C-BB4E-05BF7A9DAB60}">
      <dgm:prSet/>
      <dgm:spPr/>
      <dgm:t>
        <a:bodyPr/>
        <a:lstStyle/>
        <a:p>
          <a:endParaRPr lang="en-GB"/>
        </a:p>
      </dgm:t>
    </dgm:pt>
    <dgm:pt modelId="{C6382551-69E7-F146-A039-BD7FC6EC4F77}">
      <dgm:prSet/>
      <dgm:spPr/>
      <dgm:t>
        <a:bodyPr/>
        <a:lstStyle/>
        <a:p>
          <a:pPr rtl="0"/>
          <a:r>
            <a:rPr lang="en-GB" smtClean="0"/>
            <a:t>c. Sept/Oct Draft Project Structure, Budgets and Task Structure created</a:t>
          </a:r>
          <a:endParaRPr lang="en-GB"/>
        </a:p>
      </dgm:t>
    </dgm:pt>
    <dgm:pt modelId="{7520B74A-5EF7-7041-BB00-3FE13BF8BDCA}" type="parTrans" cxnId="{281C26A6-DBE7-D44A-8827-0C6CEA756E0B}">
      <dgm:prSet/>
      <dgm:spPr/>
      <dgm:t>
        <a:bodyPr/>
        <a:lstStyle/>
        <a:p>
          <a:endParaRPr lang="en-GB"/>
        </a:p>
      </dgm:t>
    </dgm:pt>
    <dgm:pt modelId="{05EC3E02-BC88-7744-B36D-63CD332FA8D4}" type="sibTrans" cxnId="{281C26A6-DBE7-D44A-8827-0C6CEA756E0B}">
      <dgm:prSet/>
      <dgm:spPr/>
      <dgm:t>
        <a:bodyPr/>
        <a:lstStyle/>
        <a:p>
          <a:endParaRPr lang="en-GB"/>
        </a:p>
      </dgm:t>
    </dgm:pt>
    <dgm:pt modelId="{6F3B3B1E-75F8-B644-A6A1-AC7AC5712CF6}">
      <dgm:prSet/>
      <dgm:spPr/>
      <dgm:t>
        <a:bodyPr/>
        <a:lstStyle/>
        <a:p>
          <a:pPr rtl="0"/>
          <a:r>
            <a:rPr lang="en-GB" smtClean="0"/>
            <a:t>All development now in a JRA, only Ops in SA</a:t>
          </a:r>
          <a:endParaRPr lang="en-GB"/>
        </a:p>
      </dgm:t>
    </dgm:pt>
    <dgm:pt modelId="{6BB7C069-97EE-3343-A7AC-5138AB641A59}" type="parTrans" cxnId="{10F6BD48-65D5-C745-8227-6933625741CF}">
      <dgm:prSet/>
      <dgm:spPr/>
      <dgm:t>
        <a:bodyPr/>
        <a:lstStyle/>
        <a:p>
          <a:endParaRPr lang="en-GB"/>
        </a:p>
      </dgm:t>
    </dgm:pt>
    <dgm:pt modelId="{505B7512-44A0-4B46-AE98-D9DAF5F605F2}" type="sibTrans" cxnId="{10F6BD48-65D5-C745-8227-6933625741CF}">
      <dgm:prSet/>
      <dgm:spPr/>
      <dgm:t>
        <a:bodyPr/>
        <a:lstStyle/>
        <a:p>
          <a:endParaRPr lang="en-GB"/>
        </a:p>
      </dgm:t>
    </dgm:pt>
    <dgm:pt modelId="{44FAF480-E839-4B48-B004-C9521AAFDF2F}">
      <dgm:prSet/>
      <dgm:spPr/>
      <dgm:t>
        <a:bodyPr/>
        <a:lstStyle/>
        <a:p>
          <a:pPr rtl="0"/>
          <a:r>
            <a:rPr lang="en-GB" smtClean="0"/>
            <a:t>Nov Activity Leaders appointed</a:t>
          </a:r>
          <a:endParaRPr lang="en-GB"/>
        </a:p>
      </dgm:t>
    </dgm:pt>
    <dgm:pt modelId="{659DC4E3-C1B6-124F-B342-D14706CBF5F9}" type="parTrans" cxnId="{689B2641-0D26-8F49-8DFF-6933BC79A2FB}">
      <dgm:prSet/>
      <dgm:spPr/>
      <dgm:t>
        <a:bodyPr/>
        <a:lstStyle/>
        <a:p>
          <a:endParaRPr lang="en-GB"/>
        </a:p>
      </dgm:t>
    </dgm:pt>
    <dgm:pt modelId="{8EB01539-25CB-134B-AD6F-C107F9BAB89B}" type="sibTrans" cxnId="{689B2641-0D26-8F49-8DFF-6933BC79A2FB}">
      <dgm:prSet/>
      <dgm:spPr/>
      <dgm:t>
        <a:bodyPr/>
        <a:lstStyle/>
        <a:p>
          <a:endParaRPr lang="en-GB"/>
        </a:p>
      </dgm:t>
    </dgm:pt>
    <dgm:pt modelId="{D876A776-E6F8-B84C-B2D2-2571E00DD145}">
      <dgm:prSet/>
      <dgm:spPr/>
      <dgm:t>
        <a:bodyPr/>
        <a:lstStyle/>
        <a:p>
          <a:pPr rtl="0"/>
          <a:r>
            <a:rPr lang="en-GB" dirty="0" smtClean="0"/>
            <a:t>Match and score against GÉANT strategy &amp; NREN Trust &amp; Identity Strategy</a:t>
          </a:r>
          <a:endParaRPr lang="en-GB" dirty="0"/>
        </a:p>
      </dgm:t>
    </dgm:pt>
    <dgm:pt modelId="{5012EADD-E591-0046-B799-132097749FD4}" type="parTrans" cxnId="{D84B098D-FB08-E84A-9B7C-0D98BB668409}">
      <dgm:prSet/>
      <dgm:spPr/>
      <dgm:t>
        <a:bodyPr/>
        <a:lstStyle/>
        <a:p>
          <a:endParaRPr lang="en-GB"/>
        </a:p>
      </dgm:t>
    </dgm:pt>
    <dgm:pt modelId="{356CCC05-8497-144A-89D4-FB52C8D1DBE1}" type="sibTrans" cxnId="{D84B098D-FB08-E84A-9B7C-0D98BB668409}">
      <dgm:prSet/>
      <dgm:spPr/>
      <dgm:t>
        <a:bodyPr/>
        <a:lstStyle/>
        <a:p>
          <a:endParaRPr lang="en-GB"/>
        </a:p>
      </dgm:t>
    </dgm:pt>
    <dgm:pt modelId="{3013C8FF-F4C7-934D-9B6E-6D8DEAE95A06}" type="pres">
      <dgm:prSet presAssocID="{B12C40F9-485D-5842-9B90-E6F4FFE7FA33}" presName="Name0" presStyleCnt="0">
        <dgm:presLayoutVars>
          <dgm:dir/>
          <dgm:animLvl val="lvl"/>
          <dgm:resizeHandles val="exact"/>
        </dgm:presLayoutVars>
      </dgm:prSet>
      <dgm:spPr/>
      <dgm:t>
        <a:bodyPr/>
        <a:lstStyle/>
        <a:p>
          <a:endParaRPr lang="en-GB"/>
        </a:p>
      </dgm:t>
    </dgm:pt>
    <dgm:pt modelId="{E249076D-FEE4-2D4A-823A-033D80A5BAFB}" type="pres">
      <dgm:prSet presAssocID="{A61085B8-D17B-A344-9575-42B47E37F66E}" presName="composite" presStyleCnt="0"/>
      <dgm:spPr/>
    </dgm:pt>
    <dgm:pt modelId="{AFDC4EF8-B0F0-0646-9713-4CFFA402F8D3}" type="pres">
      <dgm:prSet presAssocID="{A61085B8-D17B-A344-9575-42B47E37F66E}" presName="parTx" presStyleLbl="node1" presStyleIdx="0" presStyleCnt="5" custScaleY="175985" custLinFactNeighborY="-76446">
        <dgm:presLayoutVars>
          <dgm:chMax val="0"/>
          <dgm:chPref val="0"/>
          <dgm:bulletEnabled val="1"/>
        </dgm:presLayoutVars>
      </dgm:prSet>
      <dgm:spPr/>
      <dgm:t>
        <a:bodyPr/>
        <a:lstStyle/>
        <a:p>
          <a:endParaRPr lang="en-GB"/>
        </a:p>
      </dgm:t>
    </dgm:pt>
    <dgm:pt modelId="{A5F148EE-C963-7B49-920C-0019C7B5D705}" type="pres">
      <dgm:prSet presAssocID="{A61085B8-D17B-A344-9575-42B47E37F66E}" presName="desTx" presStyleLbl="revTx" presStyleIdx="0" presStyleCnt="4" custLinFactNeighborY="18984">
        <dgm:presLayoutVars>
          <dgm:bulletEnabled val="1"/>
        </dgm:presLayoutVars>
      </dgm:prSet>
      <dgm:spPr/>
      <dgm:t>
        <a:bodyPr/>
        <a:lstStyle/>
        <a:p>
          <a:endParaRPr lang="en-GB"/>
        </a:p>
      </dgm:t>
    </dgm:pt>
    <dgm:pt modelId="{A63EDB8A-71BA-D74D-AD4E-8BCF94D21AF4}" type="pres">
      <dgm:prSet presAssocID="{3A422CD5-2BE4-1E46-8D9E-DC81E56B963A}" presName="space" presStyleCnt="0"/>
      <dgm:spPr/>
    </dgm:pt>
    <dgm:pt modelId="{9BA6867D-9112-D24B-9E1F-AE1B65706B04}" type="pres">
      <dgm:prSet presAssocID="{312600FE-7730-A34D-896D-65CA27CDC39D}" presName="composite" presStyleCnt="0"/>
      <dgm:spPr/>
    </dgm:pt>
    <dgm:pt modelId="{02E061C6-F250-614F-A3CE-45B55A19672F}" type="pres">
      <dgm:prSet presAssocID="{312600FE-7730-A34D-896D-65CA27CDC39D}" presName="parTx" presStyleLbl="node1" presStyleIdx="1" presStyleCnt="5" custScaleY="175985" custLinFactNeighborY="-76446">
        <dgm:presLayoutVars>
          <dgm:chMax val="0"/>
          <dgm:chPref val="0"/>
          <dgm:bulletEnabled val="1"/>
        </dgm:presLayoutVars>
      </dgm:prSet>
      <dgm:spPr/>
      <dgm:t>
        <a:bodyPr/>
        <a:lstStyle/>
        <a:p>
          <a:endParaRPr lang="en-GB"/>
        </a:p>
      </dgm:t>
    </dgm:pt>
    <dgm:pt modelId="{2061509B-EC65-284F-8030-BAFC3F9350BE}" type="pres">
      <dgm:prSet presAssocID="{312600FE-7730-A34D-896D-65CA27CDC39D}" presName="desTx" presStyleLbl="revTx" presStyleIdx="1" presStyleCnt="4" custLinFactNeighborY="18984">
        <dgm:presLayoutVars>
          <dgm:bulletEnabled val="1"/>
        </dgm:presLayoutVars>
      </dgm:prSet>
      <dgm:spPr/>
      <dgm:t>
        <a:bodyPr/>
        <a:lstStyle/>
        <a:p>
          <a:endParaRPr lang="en-GB"/>
        </a:p>
      </dgm:t>
    </dgm:pt>
    <dgm:pt modelId="{8719DDA3-22F3-B341-8D5E-BA248107B65D}" type="pres">
      <dgm:prSet presAssocID="{83E73002-40AA-3349-ACC4-CB5B4C83CEBF}" presName="space" presStyleCnt="0"/>
      <dgm:spPr/>
    </dgm:pt>
    <dgm:pt modelId="{C9FDCA99-C530-6E4D-9FB2-A599D4ECC7BD}" type="pres">
      <dgm:prSet presAssocID="{754B8265-B297-F74A-9C4A-C51684AC5199}" presName="composite" presStyleCnt="0"/>
      <dgm:spPr/>
    </dgm:pt>
    <dgm:pt modelId="{BEEBA05B-2220-B344-BD77-AC83A6E9E6EA}" type="pres">
      <dgm:prSet presAssocID="{754B8265-B297-F74A-9C4A-C51684AC5199}" presName="parTx" presStyleLbl="node1" presStyleIdx="2" presStyleCnt="5" custScaleY="175985" custLinFactNeighborY="-76446">
        <dgm:presLayoutVars>
          <dgm:chMax val="0"/>
          <dgm:chPref val="0"/>
          <dgm:bulletEnabled val="1"/>
        </dgm:presLayoutVars>
      </dgm:prSet>
      <dgm:spPr/>
      <dgm:t>
        <a:bodyPr/>
        <a:lstStyle/>
        <a:p>
          <a:endParaRPr lang="en-GB"/>
        </a:p>
      </dgm:t>
    </dgm:pt>
    <dgm:pt modelId="{B516DC03-D518-6042-BFEC-F7CF8AE64735}" type="pres">
      <dgm:prSet presAssocID="{754B8265-B297-F74A-9C4A-C51684AC5199}" presName="desTx" presStyleLbl="revTx" presStyleIdx="2" presStyleCnt="4" custLinFactNeighborY="18984">
        <dgm:presLayoutVars>
          <dgm:bulletEnabled val="1"/>
        </dgm:presLayoutVars>
      </dgm:prSet>
      <dgm:spPr/>
      <dgm:t>
        <a:bodyPr/>
        <a:lstStyle/>
        <a:p>
          <a:endParaRPr lang="en-GB"/>
        </a:p>
      </dgm:t>
    </dgm:pt>
    <dgm:pt modelId="{0161ADFD-CE9A-504A-94C2-A260E27F9D90}" type="pres">
      <dgm:prSet presAssocID="{AC5FFAC9-5D60-5243-8C39-F4FA1B7FAC56}" presName="space" presStyleCnt="0"/>
      <dgm:spPr/>
    </dgm:pt>
    <dgm:pt modelId="{31A39C7F-1205-184D-A4E4-390E9E27F73B}" type="pres">
      <dgm:prSet presAssocID="{C6382551-69E7-F146-A039-BD7FC6EC4F77}" presName="composite" presStyleCnt="0"/>
      <dgm:spPr/>
    </dgm:pt>
    <dgm:pt modelId="{D3A92A37-2C50-FB4E-AD49-1721A5F565F5}" type="pres">
      <dgm:prSet presAssocID="{C6382551-69E7-F146-A039-BD7FC6EC4F77}" presName="parTx" presStyleLbl="node1" presStyleIdx="3" presStyleCnt="5" custScaleY="175985" custLinFactNeighborY="-76446">
        <dgm:presLayoutVars>
          <dgm:chMax val="0"/>
          <dgm:chPref val="0"/>
          <dgm:bulletEnabled val="1"/>
        </dgm:presLayoutVars>
      </dgm:prSet>
      <dgm:spPr/>
      <dgm:t>
        <a:bodyPr/>
        <a:lstStyle/>
        <a:p>
          <a:endParaRPr lang="en-GB"/>
        </a:p>
      </dgm:t>
    </dgm:pt>
    <dgm:pt modelId="{B3E13417-88EB-7D46-8A4B-C58CFC40C479}" type="pres">
      <dgm:prSet presAssocID="{C6382551-69E7-F146-A039-BD7FC6EC4F77}" presName="desTx" presStyleLbl="revTx" presStyleIdx="3" presStyleCnt="4" custLinFactNeighborY="18984">
        <dgm:presLayoutVars>
          <dgm:bulletEnabled val="1"/>
        </dgm:presLayoutVars>
      </dgm:prSet>
      <dgm:spPr/>
      <dgm:t>
        <a:bodyPr/>
        <a:lstStyle/>
        <a:p>
          <a:endParaRPr lang="en-GB"/>
        </a:p>
      </dgm:t>
    </dgm:pt>
    <dgm:pt modelId="{F1DC51C0-1177-E14A-9E94-BB72B51C5B12}" type="pres">
      <dgm:prSet presAssocID="{05EC3E02-BC88-7744-B36D-63CD332FA8D4}" presName="space" presStyleCnt="0"/>
      <dgm:spPr/>
    </dgm:pt>
    <dgm:pt modelId="{C1A15BE5-926A-794B-90A1-3CC09A708F55}" type="pres">
      <dgm:prSet presAssocID="{44FAF480-E839-4B48-B004-C9521AAFDF2F}" presName="composite" presStyleCnt="0"/>
      <dgm:spPr/>
    </dgm:pt>
    <dgm:pt modelId="{FD36C046-F844-8840-8177-434F8505325B}" type="pres">
      <dgm:prSet presAssocID="{44FAF480-E839-4B48-B004-C9521AAFDF2F}" presName="parTx" presStyleLbl="node1" presStyleIdx="4" presStyleCnt="5" custScaleY="175985" custLinFactNeighborY="-76446">
        <dgm:presLayoutVars>
          <dgm:chMax val="0"/>
          <dgm:chPref val="0"/>
          <dgm:bulletEnabled val="1"/>
        </dgm:presLayoutVars>
      </dgm:prSet>
      <dgm:spPr/>
      <dgm:t>
        <a:bodyPr/>
        <a:lstStyle/>
        <a:p>
          <a:endParaRPr lang="en-GB"/>
        </a:p>
      </dgm:t>
    </dgm:pt>
    <dgm:pt modelId="{83BA577D-6766-2A45-816B-C04692871D56}" type="pres">
      <dgm:prSet presAssocID="{44FAF480-E839-4B48-B004-C9521AAFDF2F}" presName="desTx" presStyleLbl="revTx" presStyleIdx="3" presStyleCnt="4">
        <dgm:presLayoutVars>
          <dgm:bulletEnabled val="1"/>
        </dgm:presLayoutVars>
      </dgm:prSet>
      <dgm:spPr/>
    </dgm:pt>
  </dgm:ptLst>
  <dgm:cxnLst>
    <dgm:cxn modelId="{AD59B896-66FE-1445-B756-7E795F5906FE}" srcId="{B12C40F9-485D-5842-9B90-E6F4FFE7FA33}" destId="{312600FE-7730-A34D-896D-65CA27CDC39D}" srcOrd="1" destOrd="0" parTransId="{9606FDFA-01EC-C34E-8CD3-41410ACDA222}" sibTransId="{83E73002-40AA-3349-ACC4-CB5B4C83CEBF}"/>
    <dgm:cxn modelId="{99101F14-0D8E-F948-BAF0-01ED4DAE1B49}" srcId="{B12C40F9-485D-5842-9B90-E6F4FFE7FA33}" destId="{754B8265-B297-F74A-9C4A-C51684AC5199}" srcOrd="2" destOrd="0" parTransId="{B31B35DB-06AD-B74E-8182-271F1F7EACC2}" sibTransId="{AC5FFAC9-5D60-5243-8C39-F4FA1B7FAC56}"/>
    <dgm:cxn modelId="{429EC171-81F7-6443-ABED-396536D64B0E}" type="presOf" srcId="{44FAF480-E839-4B48-B004-C9521AAFDF2F}" destId="{FD36C046-F844-8840-8177-434F8505325B}" srcOrd="0" destOrd="0" presId="urn:microsoft.com/office/officeart/2005/8/layout/chevron1"/>
    <dgm:cxn modelId="{AD331AA1-739C-C246-8888-8B99E50AD6BB}" srcId="{B12C40F9-485D-5842-9B90-E6F4FFE7FA33}" destId="{A61085B8-D17B-A344-9575-42B47E37F66E}" srcOrd="0" destOrd="0" parTransId="{2F394E31-760F-564D-BECC-7996C2DF1685}" sibTransId="{3A422CD5-2BE4-1E46-8D9E-DC81E56B963A}"/>
    <dgm:cxn modelId="{1B584431-E220-0446-8E7B-05B7B47B4FDB}" type="presOf" srcId="{0F495E4E-371B-6E4C-91C6-D9BE3A0FB9C4}" destId="{2061509B-EC65-284F-8030-BAFC3F9350BE}" srcOrd="0" destOrd="2" presId="urn:microsoft.com/office/officeart/2005/8/layout/chevron1"/>
    <dgm:cxn modelId="{EF4F7951-F429-9B40-B28D-D330EBEAC0F7}" type="presOf" srcId="{B12C40F9-485D-5842-9B90-E6F4FFE7FA33}" destId="{3013C8FF-F4C7-934D-9B6E-6D8DEAE95A06}" srcOrd="0" destOrd="0" presId="urn:microsoft.com/office/officeart/2005/8/layout/chevron1"/>
    <dgm:cxn modelId="{A58B728A-76D6-2747-86BA-1FB5678C2DF8}" type="presOf" srcId="{D876A776-E6F8-B84C-B2D2-2571E00DD145}" destId="{A5F148EE-C963-7B49-920C-0019C7B5D705}" srcOrd="0" destOrd="1" presId="urn:microsoft.com/office/officeart/2005/8/layout/chevron1"/>
    <dgm:cxn modelId="{B366BBCB-D81A-DD4E-9C41-265A1E1D5328}" type="presOf" srcId="{312600FE-7730-A34D-896D-65CA27CDC39D}" destId="{02E061C6-F250-614F-A3CE-45B55A19672F}" srcOrd="0" destOrd="0" presId="urn:microsoft.com/office/officeart/2005/8/layout/chevron1"/>
    <dgm:cxn modelId="{925A1AE1-D3E9-4647-A46A-C3C5BB4C009E}" type="presOf" srcId="{A61085B8-D17B-A344-9575-42B47E37F66E}" destId="{AFDC4EF8-B0F0-0646-9713-4CFFA402F8D3}" srcOrd="0" destOrd="0" presId="urn:microsoft.com/office/officeart/2005/8/layout/chevron1"/>
    <dgm:cxn modelId="{281C26A6-DBE7-D44A-8827-0C6CEA756E0B}" srcId="{B12C40F9-485D-5842-9B90-E6F4FFE7FA33}" destId="{C6382551-69E7-F146-A039-BD7FC6EC4F77}" srcOrd="3" destOrd="0" parTransId="{7520B74A-5EF7-7041-BB00-3FE13BF8BDCA}" sibTransId="{05EC3E02-BC88-7744-B36D-63CD332FA8D4}"/>
    <dgm:cxn modelId="{0FF03B41-8C34-FC4E-8C56-B264D5762A35}" type="presOf" srcId="{A11A7129-942E-2D40-8A45-52EA3B50E55C}" destId="{A5F148EE-C963-7B49-920C-0019C7B5D705}" srcOrd="0" destOrd="0" presId="urn:microsoft.com/office/officeart/2005/8/layout/chevron1"/>
    <dgm:cxn modelId="{5347A880-0412-A043-BE12-01E8DE00D1E4}" type="presOf" srcId="{6F3B3B1E-75F8-B644-A6A1-AC7AC5712CF6}" destId="{B3E13417-88EB-7D46-8A4B-C58CFC40C479}" srcOrd="0" destOrd="0" presId="urn:microsoft.com/office/officeart/2005/8/layout/chevron1"/>
    <dgm:cxn modelId="{26C6050D-3D3A-DF4C-BA66-FD996D9E5105}" srcId="{A61085B8-D17B-A344-9575-42B47E37F66E}" destId="{A11A7129-942E-2D40-8A45-52EA3B50E55C}" srcOrd="0" destOrd="0" parTransId="{2EADD6AA-E878-074D-97A9-72B58889173C}" sibTransId="{4158FC0C-0868-5645-9DFE-13B9B1A3756F}"/>
    <dgm:cxn modelId="{48CE4EE5-CEA5-BB44-9A61-9901B330FF94}" type="presOf" srcId="{754B8265-B297-F74A-9C4A-C51684AC5199}" destId="{BEEBA05B-2220-B344-BD77-AC83A6E9E6EA}" srcOrd="0" destOrd="0" presId="urn:microsoft.com/office/officeart/2005/8/layout/chevron1"/>
    <dgm:cxn modelId="{1F4FBA19-7CF6-AF47-95A2-FC5361E21F33}" srcId="{312600FE-7730-A34D-896D-65CA27CDC39D}" destId="{65ECB152-8F1F-5F4D-A71E-9183BB7AF0C4}" srcOrd="0" destOrd="0" parTransId="{8FF56D0F-1546-4344-A40A-632F84B86B75}" sibTransId="{0AB0FF5C-D181-C14B-8D12-7820E56DD6AF}"/>
    <dgm:cxn modelId="{D84B098D-FB08-E84A-9B7C-0D98BB668409}" srcId="{A61085B8-D17B-A344-9575-42B47E37F66E}" destId="{D876A776-E6F8-B84C-B2D2-2571E00DD145}" srcOrd="1" destOrd="0" parTransId="{5012EADD-E591-0046-B799-132097749FD4}" sibTransId="{356CCC05-8497-144A-89D4-FB52C8D1DBE1}"/>
    <dgm:cxn modelId="{37AEA38F-5724-C242-A9E8-1BFD4E805E37}" srcId="{312600FE-7730-A34D-896D-65CA27CDC39D}" destId="{4A993C06-FCA4-6648-9135-254E11129D50}" srcOrd="1" destOrd="0" parTransId="{2E2DA431-0D58-E947-A5A0-A4FBB999B3E6}" sibTransId="{1267B0E4-7B03-3F40-A9A7-93FF83159823}"/>
    <dgm:cxn modelId="{F2B64E3E-69B6-794C-9521-917E7B21CC75}" type="presOf" srcId="{A21FE760-93DE-D943-96B7-BBF06EB1F233}" destId="{B516DC03-D518-6042-BFEC-F7CF8AE64735}" srcOrd="0" destOrd="0" presId="urn:microsoft.com/office/officeart/2005/8/layout/chevron1"/>
    <dgm:cxn modelId="{2F36EF18-2ADE-814C-BB4E-05BF7A9DAB60}" srcId="{754B8265-B297-F74A-9C4A-C51684AC5199}" destId="{8F1C5F58-BB36-5447-ACB1-A9E11148277E}" srcOrd="1" destOrd="0" parTransId="{0DFA19ED-E0E9-F347-A2F7-123852622E78}" sibTransId="{6D991829-D537-2241-B167-2CF776C26113}"/>
    <dgm:cxn modelId="{8E971355-295D-C145-B13D-27399EC3E284}" srcId="{312600FE-7730-A34D-896D-65CA27CDC39D}" destId="{0F495E4E-371B-6E4C-91C6-D9BE3A0FB9C4}" srcOrd="2" destOrd="0" parTransId="{8B78952F-2A1B-2A45-89EA-D238D546B2C3}" sibTransId="{E75E7E6F-F1C4-FE4F-83E6-2F24AB1BB797}"/>
    <dgm:cxn modelId="{10F6BD48-65D5-C745-8227-6933625741CF}" srcId="{C6382551-69E7-F146-A039-BD7FC6EC4F77}" destId="{6F3B3B1E-75F8-B644-A6A1-AC7AC5712CF6}" srcOrd="0" destOrd="0" parTransId="{6BB7C069-97EE-3343-A7AC-5138AB641A59}" sibTransId="{505B7512-44A0-4B46-AE98-D9DAF5F605F2}"/>
    <dgm:cxn modelId="{689B2641-0D26-8F49-8DFF-6933BC79A2FB}" srcId="{B12C40F9-485D-5842-9B90-E6F4FFE7FA33}" destId="{44FAF480-E839-4B48-B004-C9521AAFDF2F}" srcOrd="4" destOrd="0" parTransId="{659DC4E3-C1B6-124F-B342-D14706CBF5F9}" sibTransId="{8EB01539-25CB-134B-AD6F-C107F9BAB89B}"/>
    <dgm:cxn modelId="{C6118B6E-C3CE-EA4F-AF21-F9044E4F5D9E}" srcId="{754B8265-B297-F74A-9C4A-C51684AC5199}" destId="{A21FE760-93DE-D943-96B7-BBF06EB1F233}" srcOrd="0" destOrd="0" parTransId="{7011C445-0D42-B04E-BD86-46AFA2981565}" sibTransId="{EFFF14EB-DB3C-4B4B-BA55-7F742EA9CF9C}"/>
    <dgm:cxn modelId="{E2DFE578-CE61-1641-9DF0-C544FFAA341A}" type="presOf" srcId="{65ECB152-8F1F-5F4D-A71E-9183BB7AF0C4}" destId="{2061509B-EC65-284F-8030-BAFC3F9350BE}" srcOrd="0" destOrd="0" presId="urn:microsoft.com/office/officeart/2005/8/layout/chevron1"/>
    <dgm:cxn modelId="{2840744B-08F6-864E-9C6D-F272BB60231E}" type="presOf" srcId="{C6382551-69E7-F146-A039-BD7FC6EC4F77}" destId="{D3A92A37-2C50-FB4E-AD49-1721A5F565F5}" srcOrd="0" destOrd="0" presId="urn:microsoft.com/office/officeart/2005/8/layout/chevron1"/>
    <dgm:cxn modelId="{49A868F4-A71E-6241-87E4-AE0B334DCBFC}" type="presOf" srcId="{8F1C5F58-BB36-5447-ACB1-A9E11148277E}" destId="{B516DC03-D518-6042-BFEC-F7CF8AE64735}" srcOrd="0" destOrd="1" presId="urn:microsoft.com/office/officeart/2005/8/layout/chevron1"/>
    <dgm:cxn modelId="{5EE666F9-CBE6-6142-BFB5-493A57518034}" type="presOf" srcId="{4A993C06-FCA4-6648-9135-254E11129D50}" destId="{2061509B-EC65-284F-8030-BAFC3F9350BE}" srcOrd="0" destOrd="1" presId="urn:microsoft.com/office/officeart/2005/8/layout/chevron1"/>
    <dgm:cxn modelId="{5B5E3DFE-39BE-C247-A896-CAEC3EC64DB7}" type="presParOf" srcId="{3013C8FF-F4C7-934D-9B6E-6D8DEAE95A06}" destId="{E249076D-FEE4-2D4A-823A-033D80A5BAFB}" srcOrd="0" destOrd="0" presId="urn:microsoft.com/office/officeart/2005/8/layout/chevron1"/>
    <dgm:cxn modelId="{61B9C9D0-9F40-0D41-B3A5-D7206538641C}" type="presParOf" srcId="{E249076D-FEE4-2D4A-823A-033D80A5BAFB}" destId="{AFDC4EF8-B0F0-0646-9713-4CFFA402F8D3}" srcOrd="0" destOrd="0" presId="urn:microsoft.com/office/officeart/2005/8/layout/chevron1"/>
    <dgm:cxn modelId="{DA2ED5C0-8204-AE4B-BF72-D96F9CA35868}" type="presParOf" srcId="{E249076D-FEE4-2D4A-823A-033D80A5BAFB}" destId="{A5F148EE-C963-7B49-920C-0019C7B5D705}" srcOrd="1" destOrd="0" presId="urn:microsoft.com/office/officeart/2005/8/layout/chevron1"/>
    <dgm:cxn modelId="{CA34F59F-07A9-054B-A05B-708C7EE0C6EC}" type="presParOf" srcId="{3013C8FF-F4C7-934D-9B6E-6D8DEAE95A06}" destId="{A63EDB8A-71BA-D74D-AD4E-8BCF94D21AF4}" srcOrd="1" destOrd="0" presId="urn:microsoft.com/office/officeart/2005/8/layout/chevron1"/>
    <dgm:cxn modelId="{77488508-E200-F045-A20D-D08F8438D58B}" type="presParOf" srcId="{3013C8FF-F4C7-934D-9B6E-6D8DEAE95A06}" destId="{9BA6867D-9112-D24B-9E1F-AE1B65706B04}" srcOrd="2" destOrd="0" presId="urn:microsoft.com/office/officeart/2005/8/layout/chevron1"/>
    <dgm:cxn modelId="{BF101A28-208D-5F4F-8C3F-89F2A653681E}" type="presParOf" srcId="{9BA6867D-9112-D24B-9E1F-AE1B65706B04}" destId="{02E061C6-F250-614F-A3CE-45B55A19672F}" srcOrd="0" destOrd="0" presId="urn:microsoft.com/office/officeart/2005/8/layout/chevron1"/>
    <dgm:cxn modelId="{EF472831-D36F-6841-9363-9B0AAB035E19}" type="presParOf" srcId="{9BA6867D-9112-D24B-9E1F-AE1B65706B04}" destId="{2061509B-EC65-284F-8030-BAFC3F9350BE}" srcOrd="1" destOrd="0" presId="urn:microsoft.com/office/officeart/2005/8/layout/chevron1"/>
    <dgm:cxn modelId="{8829FAD1-6E01-1843-A29E-CC963E4D25BA}" type="presParOf" srcId="{3013C8FF-F4C7-934D-9B6E-6D8DEAE95A06}" destId="{8719DDA3-22F3-B341-8D5E-BA248107B65D}" srcOrd="3" destOrd="0" presId="urn:microsoft.com/office/officeart/2005/8/layout/chevron1"/>
    <dgm:cxn modelId="{B3A819E5-F582-5944-8D12-7B6B490C96C8}" type="presParOf" srcId="{3013C8FF-F4C7-934D-9B6E-6D8DEAE95A06}" destId="{C9FDCA99-C530-6E4D-9FB2-A599D4ECC7BD}" srcOrd="4" destOrd="0" presId="urn:microsoft.com/office/officeart/2005/8/layout/chevron1"/>
    <dgm:cxn modelId="{446F1DC5-9EFA-024E-90D7-B26FAF5BDFAE}" type="presParOf" srcId="{C9FDCA99-C530-6E4D-9FB2-A599D4ECC7BD}" destId="{BEEBA05B-2220-B344-BD77-AC83A6E9E6EA}" srcOrd="0" destOrd="0" presId="urn:microsoft.com/office/officeart/2005/8/layout/chevron1"/>
    <dgm:cxn modelId="{A46A23CE-677A-BC45-A9B0-F841647B0482}" type="presParOf" srcId="{C9FDCA99-C530-6E4D-9FB2-A599D4ECC7BD}" destId="{B516DC03-D518-6042-BFEC-F7CF8AE64735}" srcOrd="1" destOrd="0" presId="urn:microsoft.com/office/officeart/2005/8/layout/chevron1"/>
    <dgm:cxn modelId="{13460509-448D-D448-AAF2-808847402EDB}" type="presParOf" srcId="{3013C8FF-F4C7-934D-9B6E-6D8DEAE95A06}" destId="{0161ADFD-CE9A-504A-94C2-A260E27F9D90}" srcOrd="5" destOrd="0" presId="urn:microsoft.com/office/officeart/2005/8/layout/chevron1"/>
    <dgm:cxn modelId="{F3957271-84D5-0F4F-AC08-3E440AEAF84A}" type="presParOf" srcId="{3013C8FF-F4C7-934D-9B6E-6D8DEAE95A06}" destId="{31A39C7F-1205-184D-A4E4-390E9E27F73B}" srcOrd="6" destOrd="0" presId="urn:microsoft.com/office/officeart/2005/8/layout/chevron1"/>
    <dgm:cxn modelId="{F93E788A-F3AB-CC44-9093-1FDA4F350F67}" type="presParOf" srcId="{31A39C7F-1205-184D-A4E4-390E9E27F73B}" destId="{D3A92A37-2C50-FB4E-AD49-1721A5F565F5}" srcOrd="0" destOrd="0" presId="urn:microsoft.com/office/officeart/2005/8/layout/chevron1"/>
    <dgm:cxn modelId="{817FEC85-6C65-8D46-91B8-38AADF7FC732}" type="presParOf" srcId="{31A39C7F-1205-184D-A4E4-390E9E27F73B}" destId="{B3E13417-88EB-7D46-8A4B-C58CFC40C479}" srcOrd="1" destOrd="0" presId="urn:microsoft.com/office/officeart/2005/8/layout/chevron1"/>
    <dgm:cxn modelId="{43275462-B8C9-AA44-852E-AFBCC06E406D}" type="presParOf" srcId="{3013C8FF-F4C7-934D-9B6E-6D8DEAE95A06}" destId="{F1DC51C0-1177-E14A-9E94-BB72B51C5B12}" srcOrd="7" destOrd="0" presId="urn:microsoft.com/office/officeart/2005/8/layout/chevron1"/>
    <dgm:cxn modelId="{796FE263-19DE-1C45-8B90-1537055DD087}" type="presParOf" srcId="{3013C8FF-F4C7-934D-9B6E-6D8DEAE95A06}" destId="{C1A15BE5-926A-794B-90A1-3CC09A708F55}" srcOrd="8" destOrd="0" presId="urn:microsoft.com/office/officeart/2005/8/layout/chevron1"/>
    <dgm:cxn modelId="{6B984866-2D22-E341-835B-AC1F49910ACF}" type="presParOf" srcId="{C1A15BE5-926A-794B-90A1-3CC09A708F55}" destId="{FD36C046-F844-8840-8177-434F8505325B}" srcOrd="0" destOrd="0" presId="urn:microsoft.com/office/officeart/2005/8/layout/chevron1"/>
    <dgm:cxn modelId="{51A9CAFB-05B8-3748-8C9C-07C39C20C5DD}" type="presParOf" srcId="{C1A15BE5-926A-794B-90A1-3CC09A708F55}" destId="{83BA577D-6766-2A45-816B-C04692871D56}"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B03BE4-9CB4-394D-89EE-04A0AC33C9DA}" type="doc">
      <dgm:prSet loTypeId="urn:microsoft.com/office/officeart/2008/layout/CaptionedPictures" loCatId="" qsTypeId="urn:microsoft.com/office/officeart/2005/8/quickstyle/simple4" qsCatId="simple" csTypeId="urn:microsoft.com/office/officeart/2005/8/colors/accent1_2" csCatId="accent1" phldr="1"/>
      <dgm:spPr/>
      <dgm:t>
        <a:bodyPr/>
        <a:lstStyle/>
        <a:p>
          <a:endParaRPr lang="en-GB"/>
        </a:p>
      </dgm:t>
    </dgm:pt>
    <dgm:pt modelId="{2C708F34-C863-584A-81CE-0F9BEAC2CEE1}">
      <dgm:prSet/>
      <dgm:spPr/>
      <dgm:t>
        <a:bodyPr/>
        <a:lstStyle/>
        <a:p>
          <a:pPr rtl="0"/>
          <a:r>
            <a:rPr lang="en-GB" b="1" dirty="0" smtClean="0"/>
            <a:t>JRA3: Trust and Identity development</a:t>
          </a:r>
          <a:r>
            <a:rPr lang="en-GB" dirty="0" smtClean="0"/>
            <a:t>: Ann Harding, SWITCH</a:t>
          </a:r>
          <a:endParaRPr lang="en-GB" dirty="0"/>
        </a:p>
      </dgm:t>
    </dgm:pt>
    <dgm:pt modelId="{E6035276-0E29-514C-8355-BA561AC388CC}" type="parTrans" cxnId="{D3ECBEA3-7D55-5645-B53A-35E86901992B}">
      <dgm:prSet/>
      <dgm:spPr/>
      <dgm:t>
        <a:bodyPr/>
        <a:lstStyle/>
        <a:p>
          <a:endParaRPr lang="en-GB"/>
        </a:p>
      </dgm:t>
    </dgm:pt>
    <dgm:pt modelId="{9F476F0B-8F16-0D47-987C-7D85E4444B29}" type="sibTrans" cxnId="{D3ECBEA3-7D55-5645-B53A-35E86901992B}">
      <dgm:prSet/>
      <dgm:spPr/>
      <dgm:t>
        <a:bodyPr/>
        <a:lstStyle/>
        <a:p>
          <a:endParaRPr lang="en-GB"/>
        </a:p>
      </dgm:t>
    </dgm:pt>
    <dgm:pt modelId="{1CD3A77F-E24E-B64D-BF45-9CE37B4A6DA7}">
      <dgm:prSet/>
      <dgm:spPr/>
      <dgm:t>
        <a:bodyPr/>
        <a:lstStyle/>
        <a:p>
          <a:pPr rtl="0"/>
          <a:r>
            <a:rPr lang="en-GB" b="1" dirty="0" smtClean="0"/>
            <a:t>SA2: T&amp;I + Service Delivery Operations</a:t>
          </a:r>
          <a:r>
            <a:rPr lang="en-GB" dirty="0" smtClean="0"/>
            <a:t>: Marina </a:t>
          </a:r>
          <a:r>
            <a:rPr lang="en-GB" strike="sngStrike" dirty="0" err="1" smtClean="0"/>
            <a:t>Vermezovic</a:t>
          </a:r>
          <a:r>
            <a:rPr lang="en-GB" strike="sngStrike" dirty="0" smtClean="0"/>
            <a:t> </a:t>
          </a:r>
          <a:r>
            <a:rPr lang="en-GB" strike="noStrike" dirty="0" err="1" smtClean="0"/>
            <a:t>Adomeit</a:t>
          </a:r>
          <a:r>
            <a:rPr lang="en-GB" dirty="0" smtClean="0"/>
            <a:t>, AMRES</a:t>
          </a:r>
          <a:endParaRPr lang="en-GB" dirty="0"/>
        </a:p>
      </dgm:t>
    </dgm:pt>
    <dgm:pt modelId="{5173FE36-C7DF-EE4B-B581-A303D7FF861E}" type="parTrans" cxnId="{87AA7C9F-AAF5-4048-AFE2-73012D7905E0}">
      <dgm:prSet/>
      <dgm:spPr/>
      <dgm:t>
        <a:bodyPr/>
        <a:lstStyle/>
        <a:p>
          <a:endParaRPr lang="en-GB"/>
        </a:p>
      </dgm:t>
    </dgm:pt>
    <dgm:pt modelId="{1AA3D72F-F37D-BD40-9E61-0AC5E40EFDE2}" type="sibTrans" cxnId="{87AA7C9F-AAF5-4048-AFE2-73012D7905E0}">
      <dgm:prSet/>
      <dgm:spPr/>
      <dgm:t>
        <a:bodyPr/>
        <a:lstStyle/>
        <a:p>
          <a:endParaRPr lang="en-GB"/>
        </a:p>
      </dgm:t>
    </dgm:pt>
    <dgm:pt modelId="{E0584E1C-AB08-8E43-8F4E-952E73ADFCD2}">
      <dgm:prSet/>
      <dgm:spPr/>
      <dgm:t>
        <a:bodyPr/>
        <a:lstStyle/>
        <a:p>
          <a:pPr rtl="0"/>
          <a:r>
            <a:rPr lang="en-GB" dirty="0" smtClean="0"/>
            <a:t>eduGAIN Service Development - Federation and Campus, eduGAIN Service Development - e-Research and SPs, Trust &amp; Identity related technology development (platform innovation), eduroam service development</a:t>
          </a:r>
          <a:endParaRPr lang="en-GB" dirty="0"/>
        </a:p>
      </dgm:t>
    </dgm:pt>
    <dgm:pt modelId="{4BF2DB2A-074D-3441-B7D2-D9019E65EEB1}" type="parTrans" cxnId="{67B3CD49-6C91-8946-A81D-A4B2D91F01A4}">
      <dgm:prSet/>
      <dgm:spPr/>
      <dgm:t>
        <a:bodyPr/>
        <a:lstStyle/>
        <a:p>
          <a:endParaRPr lang="en-GB"/>
        </a:p>
      </dgm:t>
    </dgm:pt>
    <dgm:pt modelId="{9C23095F-E726-D248-994F-B5CBB3A3D760}" type="sibTrans" cxnId="{67B3CD49-6C91-8946-A81D-A4B2D91F01A4}">
      <dgm:prSet/>
      <dgm:spPr/>
      <dgm:t>
        <a:bodyPr/>
        <a:lstStyle/>
        <a:p>
          <a:endParaRPr lang="en-GB"/>
        </a:p>
      </dgm:t>
    </dgm:pt>
    <dgm:pt modelId="{0AD51B12-F07D-C347-9B4F-8797E749C962}">
      <dgm:prSet/>
      <dgm:spPr/>
      <dgm:t>
        <a:bodyPr/>
        <a:lstStyle/>
        <a:p>
          <a:pPr rtl="0"/>
          <a:r>
            <a:rPr lang="en-GB" dirty="0" smtClean="0"/>
            <a:t>Service Validation and Testing, Trust and Identity Operations, Brokerage and Application Services Operations, Production Optimization and Continuity, Software Management</a:t>
          </a:r>
          <a:endParaRPr lang="en-GB" dirty="0"/>
        </a:p>
      </dgm:t>
    </dgm:pt>
    <dgm:pt modelId="{28B6D674-69C8-2E41-AA23-19E0F543B7CC}" type="parTrans" cxnId="{F29CD613-5108-2841-88C8-6A9254F489A1}">
      <dgm:prSet/>
      <dgm:spPr/>
      <dgm:t>
        <a:bodyPr/>
        <a:lstStyle/>
        <a:p>
          <a:endParaRPr lang="en-GB"/>
        </a:p>
      </dgm:t>
    </dgm:pt>
    <dgm:pt modelId="{6E4CCA10-0AD8-4844-9C5F-2D7478EE0CFB}" type="sibTrans" cxnId="{F29CD613-5108-2841-88C8-6A9254F489A1}">
      <dgm:prSet/>
      <dgm:spPr/>
      <dgm:t>
        <a:bodyPr/>
        <a:lstStyle/>
        <a:p>
          <a:endParaRPr lang="en-GB"/>
        </a:p>
      </dgm:t>
    </dgm:pt>
    <dgm:pt modelId="{9D5C6205-AF4F-A047-B20D-17C42C6DBD6E}" type="pres">
      <dgm:prSet presAssocID="{7BB03BE4-9CB4-394D-89EE-04A0AC33C9DA}" presName="Name0" presStyleCnt="0">
        <dgm:presLayoutVars>
          <dgm:chMax/>
          <dgm:chPref/>
          <dgm:dir/>
        </dgm:presLayoutVars>
      </dgm:prSet>
      <dgm:spPr/>
      <dgm:t>
        <a:bodyPr/>
        <a:lstStyle/>
        <a:p>
          <a:endParaRPr lang="en-GB"/>
        </a:p>
      </dgm:t>
    </dgm:pt>
    <dgm:pt modelId="{51717C6B-BD50-C144-98B5-A2FFA64C950D}" type="pres">
      <dgm:prSet presAssocID="{2C708F34-C863-584A-81CE-0F9BEAC2CEE1}" presName="composite" presStyleCnt="0">
        <dgm:presLayoutVars>
          <dgm:chMax val="1"/>
          <dgm:chPref val="1"/>
        </dgm:presLayoutVars>
      </dgm:prSet>
      <dgm:spPr/>
    </dgm:pt>
    <dgm:pt modelId="{F4D27FB0-4379-C24E-891E-7D58A3C7E90A}" type="pres">
      <dgm:prSet presAssocID="{2C708F34-C863-584A-81CE-0F9BEAC2CEE1}" presName="Accent" presStyleLbl="trAlignAcc1" presStyleIdx="0" presStyleCnt="2">
        <dgm:presLayoutVars>
          <dgm:chMax val="0"/>
          <dgm:chPref val="0"/>
        </dgm:presLayoutVars>
      </dgm:prSet>
      <dgm:spPr/>
    </dgm:pt>
    <dgm:pt modelId="{2D5364CB-9180-5149-9591-44D3A167C3A4}" type="pres">
      <dgm:prSet presAssocID="{2C708F34-C863-584A-81CE-0F9BEAC2CEE1}" presName="Image" presStyleLbl="alignImgPlace1" presStyleIdx="0" presStyleCnt="2">
        <dgm:presLayoutVars>
          <dgm:chMax val="0"/>
          <dgm:chPref val="0"/>
        </dgm:presLayoutVars>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dgm:spPr>
      <dgm:t>
        <a:bodyPr/>
        <a:lstStyle/>
        <a:p>
          <a:endParaRPr lang="en-GB"/>
        </a:p>
      </dgm:t>
    </dgm:pt>
    <dgm:pt modelId="{8045829E-8D7B-B941-9964-50BB42A8FD35}" type="pres">
      <dgm:prSet presAssocID="{2C708F34-C863-584A-81CE-0F9BEAC2CEE1}" presName="ChildComposite" presStyleCnt="0"/>
      <dgm:spPr/>
    </dgm:pt>
    <dgm:pt modelId="{54CA8F11-73FD-C248-915A-59AD0B7CE563}" type="pres">
      <dgm:prSet presAssocID="{2C708F34-C863-584A-81CE-0F9BEAC2CEE1}" presName="Child" presStyleLbl="node1" presStyleIdx="0" presStyleCnt="2">
        <dgm:presLayoutVars>
          <dgm:chMax val="0"/>
          <dgm:chPref val="0"/>
          <dgm:bulletEnabled val="1"/>
        </dgm:presLayoutVars>
      </dgm:prSet>
      <dgm:spPr/>
      <dgm:t>
        <a:bodyPr/>
        <a:lstStyle/>
        <a:p>
          <a:endParaRPr lang="en-GB"/>
        </a:p>
      </dgm:t>
    </dgm:pt>
    <dgm:pt modelId="{649EED22-C7FA-9F44-84F5-895A1BB687F5}" type="pres">
      <dgm:prSet presAssocID="{2C708F34-C863-584A-81CE-0F9BEAC2CEE1}" presName="Parent" presStyleLbl="revTx" presStyleIdx="0" presStyleCnt="2">
        <dgm:presLayoutVars>
          <dgm:chMax val="1"/>
          <dgm:chPref val="0"/>
          <dgm:bulletEnabled val="1"/>
        </dgm:presLayoutVars>
      </dgm:prSet>
      <dgm:spPr/>
      <dgm:t>
        <a:bodyPr/>
        <a:lstStyle/>
        <a:p>
          <a:endParaRPr lang="en-GB"/>
        </a:p>
      </dgm:t>
    </dgm:pt>
    <dgm:pt modelId="{48B33E89-3262-7848-8F88-BFDE2D0F7E32}" type="pres">
      <dgm:prSet presAssocID="{9F476F0B-8F16-0D47-987C-7D85E4444B29}" presName="sibTrans" presStyleCnt="0"/>
      <dgm:spPr/>
    </dgm:pt>
    <dgm:pt modelId="{1E8345A6-902E-0A48-8303-CFAA5FCEDDE7}" type="pres">
      <dgm:prSet presAssocID="{1CD3A77F-E24E-B64D-BF45-9CE37B4A6DA7}" presName="composite" presStyleCnt="0">
        <dgm:presLayoutVars>
          <dgm:chMax val="1"/>
          <dgm:chPref val="1"/>
        </dgm:presLayoutVars>
      </dgm:prSet>
      <dgm:spPr/>
    </dgm:pt>
    <dgm:pt modelId="{0F533DFF-04A7-2644-BC2F-C8E623CDB19D}" type="pres">
      <dgm:prSet presAssocID="{1CD3A77F-E24E-B64D-BF45-9CE37B4A6DA7}" presName="Accent" presStyleLbl="trAlignAcc1" presStyleIdx="1" presStyleCnt="2">
        <dgm:presLayoutVars>
          <dgm:chMax val="0"/>
          <dgm:chPref val="0"/>
        </dgm:presLayoutVars>
      </dgm:prSet>
      <dgm:spPr/>
    </dgm:pt>
    <dgm:pt modelId="{BD2ED249-9878-C24E-AD1F-23A4739382BB}" type="pres">
      <dgm:prSet presAssocID="{1CD3A77F-E24E-B64D-BF45-9CE37B4A6DA7}" presName="Image" presStyleLbl="alignImgPlace1" presStyleIdx="1" presStyleCnt="2">
        <dgm:presLayoutVars>
          <dgm:chMax val="0"/>
          <dgm:chPref val="0"/>
        </dgm:presLayoutVars>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15000" r="-15000"/>
          </a:stretch>
        </a:blipFill>
      </dgm:spPr>
      <dgm:t>
        <a:bodyPr/>
        <a:lstStyle/>
        <a:p>
          <a:endParaRPr lang="en-GB"/>
        </a:p>
      </dgm:t>
    </dgm:pt>
    <dgm:pt modelId="{28D3DB98-557F-EA4A-900F-D697AD37804D}" type="pres">
      <dgm:prSet presAssocID="{1CD3A77F-E24E-B64D-BF45-9CE37B4A6DA7}" presName="ChildComposite" presStyleCnt="0"/>
      <dgm:spPr/>
    </dgm:pt>
    <dgm:pt modelId="{8F4CA32D-C5C3-B744-8394-AFF0D6EB10BF}" type="pres">
      <dgm:prSet presAssocID="{1CD3A77F-E24E-B64D-BF45-9CE37B4A6DA7}" presName="Child" presStyleLbl="node1" presStyleIdx="1" presStyleCnt="2">
        <dgm:presLayoutVars>
          <dgm:chMax val="0"/>
          <dgm:chPref val="0"/>
          <dgm:bulletEnabled val="1"/>
        </dgm:presLayoutVars>
      </dgm:prSet>
      <dgm:spPr/>
      <dgm:t>
        <a:bodyPr/>
        <a:lstStyle/>
        <a:p>
          <a:endParaRPr lang="en-GB"/>
        </a:p>
      </dgm:t>
    </dgm:pt>
    <dgm:pt modelId="{0550C8BC-7EA3-3942-9731-12820D4D18E1}" type="pres">
      <dgm:prSet presAssocID="{1CD3A77F-E24E-B64D-BF45-9CE37B4A6DA7}" presName="Parent" presStyleLbl="revTx" presStyleIdx="1" presStyleCnt="2">
        <dgm:presLayoutVars>
          <dgm:chMax val="1"/>
          <dgm:chPref val="0"/>
          <dgm:bulletEnabled val="1"/>
        </dgm:presLayoutVars>
      </dgm:prSet>
      <dgm:spPr/>
      <dgm:t>
        <a:bodyPr/>
        <a:lstStyle/>
        <a:p>
          <a:endParaRPr lang="en-GB"/>
        </a:p>
      </dgm:t>
    </dgm:pt>
  </dgm:ptLst>
  <dgm:cxnLst>
    <dgm:cxn modelId="{05B74C1F-03CD-E644-8CAA-8FB4512F5B5F}" type="presOf" srcId="{E0584E1C-AB08-8E43-8F4E-952E73ADFCD2}" destId="{54CA8F11-73FD-C248-915A-59AD0B7CE563}" srcOrd="0" destOrd="0" presId="urn:microsoft.com/office/officeart/2008/layout/CaptionedPictures"/>
    <dgm:cxn modelId="{8ABD1FAB-A108-5C48-8C18-3BE25D1D8396}" type="presOf" srcId="{0AD51B12-F07D-C347-9B4F-8797E749C962}" destId="{8F4CA32D-C5C3-B744-8394-AFF0D6EB10BF}" srcOrd="0" destOrd="0" presId="urn:microsoft.com/office/officeart/2008/layout/CaptionedPictures"/>
    <dgm:cxn modelId="{23F0717C-A2E6-354D-8C56-5904FFBC61A4}" type="presOf" srcId="{1CD3A77F-E24E-B64D-BF45-9CE37B4A6DA7}" destId="{0550C8BC-7EA3-3942-9731-12820D4D18E1}" srcOrd="0" destOrd="0" presId="urn:microsoft.com/office/officeart/2008/layout/CaptionedPictures"/>
    <dgm:cxn modelId="{87AA7C9F-AAF5-4048-AFE2-73012D7905E0}" srcId="{7BB03BE4-9CB4-394D-89EE-04A0AC33C9DA}" destId="{1CD3A77F-E24E-B64D-BF45-9CE37B4A6DA7}" srcOrd="1" destOrd="0" parTransId="{5173FE36-C7DF-EE4B-B581-A303D7FF861E}" sibTransId="{1AA3D72F-F37D-BD40-9E61-0AC5E40EFDE2}"/>
    <dgm:cxn modelId="{67B3CD49-6C91-8946-A81D-A4B2D91F01A4}" srcId="{2C708F34-C863-584A-81CE-0F9BEAC2CEE1}" destId="{E0584E1C-AB08-8E43-8F4E-952E73ADFCD2}" srcOrd="0" destOrd="0" parTransId="{4BF2DB2A-074D-3441-B7D2-D9019E65EEB1}" sibTransId="{9C23095F-E726-D248-994F-B5CBB3A3D760}"/>
    <dgm:cxn modelId="{D3ECBEA3-7D55-5645-B53A-35E86901992B}" srcId="{7BB03BE4-9CB4-394D-89EE-04A0AC33C9DA}" destId="{2C708F34-C863-584A-81CE-0F9BEAC2CEE1}" srcOrd="0" destOrd="0" parTransId="{E6035276-0E29-514C-8355-BA561AC388CC}" sibTransId="{9F476F0B-8F16-0D47-987C-7D85E4444B29}"/>
    <dgm:cxn modelId="{98F415E1-704A-1946-A0AF-75FA2FE5D207}" type="presOf" srcId="{2C708F34-C863-584A-81CE-0F9BEAC2CEE1}" destId="{649EED22-C7FA-9F44-84F5-895A1BB687F5}" srcOrd="0" destOrd="0" presId="urn:microsoft.com/office/officeart/2008/layout/CaptionedPictures"/>
    <dgm:cxn modelId="{17BE4AFA-5826-7C47-8ACC-CEAC72DB8A5B}" type="presOf" srcId="{7BB03BE4-9CB4-394D-89EE-04A0AC33C9DA}" destId="{9D5C6205-AF4F-A047-B20D-17C42C6DBD6E}" srcOrd="0" destOrd="0" presId="urn:microsoft.com/office/officeart/2008/layout/CaptionedPictures"/>
    <dgm:cxn modelId="{F29CD613-5108-2841-88C8-6A9254F489A1}" srcId="{1CD3A77F-E24E-B64D-BF45-9CE37B4A6DA7}" destId="{0AD51B12-F07D-C347-9B4F-8797E749C962}" srcOrd="0" destOrd="0" parTransId="{28B6D674-69C8-2E41-AA23-19E0F543B7CC}" sibTransId="{6E4CCA10-0AD8-4844-9C5F-2D7478EE0CFB}"/>
    <dgm:cxn modelId="{79D0EECF-23BF-4F4A-96D0-78B03EAEC875}" type="presParOf" srcId="{9D5C6205-AF4F-A047-B20D-17C42C6DBD6E}" destId="{51717C6B-BD50-C144-98B5-A2FFA64C950D}" srcOrd="0" destOrd="0" presId="urn:microsoft.com/office/officeart/2008/layout/CaptionedPictures"/>
    <dgm:cxn modelId="{8E365641-DF06-FE40-BC34-5463B84724EF}" type="presParOf" srcId="{51717C6B-BD50-C144-98B5-A2FFA64C950D}" destId="{F4D27FB0-4379-C24E-891E-7D58A3C7E90A}" srcOrd="0" destOrd="0" presId="urn:microsoft.com/office/officeart/2008/layout/CaptionedPictures"/>
    <dgm:cxn modelId="{2486F7A9-A350-324D-9FA0-01288AD15E18}" type="presParOf" srcId="{51717C6B-BD50-C144-98B5-A2FFA64C950D}" destId="{2D5364CB-9180-5149-9591-44D3A167C3A4}" srcOrd="1" destOrd="0" presId="urn:microsoft.com/office/officeart/2008/layout/CaptionedPictures"/>
    <dgm:cxn modelId="{9333877D-3548-8E47-BE67-F6D9509E0194}" type="presParOf" srcId="{51717C6B-BD50-C144-98B5-A2FFA64C950D}" destId="{8045829E-8D7B-B941-9964-50BB42A8FD35}" srcOrd="2" destOrd="0" presId="urn:microsoft.com/office/officeart/2008/layout/CaptionedPictures"/>
    <dgm:cxn modelId="{51250AA5-C832-794A-BB85-2D1EAD6E8C93}" type="presParOf" srcId="{8045829E-8D7B-B941-9964-50BB42A8FD35}" destId="{54CA8F11-73FD-C248-915A-59AD0B7CE563}" srcOrd="0" destOrd="0" presId="urn:microsoft.com/office/officeart/2008/layout/CaptionedPictures"/>
    <dgm:cxn modelId="{B5D902CC-18A5-6246-B9A3-9FE819EA6BC6}" type="presParOf" srcId="{8045829E-8D7B-B941-9964-50BB42A8FD35}" destId="{649EED22-C7FA-9F44-84F5-895A1BB687F5}" srcOrd="1" destOrd="0" presId="urn:microsoft.com/office/officeart/2008/layout/CaptionedPictures"/>
    <dgm:cxn modelId="{6ED0A4D8-E593-2740-AB69-5FE4BB3C7571}" type="presParOf" srcId="{9D5C6205-AF4F-A047-B20D-17C42C6DBD6E}" destId="{48B33E89-3262-7848-8F88-BFDE2D0F7E32}" srcOrd="1" destOrd="0" presId="urn:microsoft.com/office/officeart/2008/layout/CaptionedPictures"/>
    <dgm:cxn modelId="{4B131A6A-B332-AF43-B310-3615B740C2CB}" type="presParOf" srcId="{9D5C6205-AF4F-A047-B20D-17C42C6DBD6E}" destId="{1E8345A6-902E-0A48-8303-CFAA5FCEDDE7}" srcOrd="2" destOrd="0" presId="urn:microsoft.com/office/officeart/2008/layout/CaptionedPictures"/>
    <dgm:cxn modelId="{E37CA130-F320-6E47-B117-0F4A97EE4410}" type="presParOf" srcId="{1E8345A6-902E-0A48-8303-CFAA5FCEDDE7}" destId="{0F533DFF-04A7-2644-BC2F-C8E623CDB19D}" srcOrd="0" destOrd="0" presId="urn:microsoft.com/office/officeart/2008/layout/CaptionedPictures"/>
    <dgm:cxn modelId="{7FF88633-75EA-0344-B6E5-BDC33A6DD26B}" type="presParOf" srcId="{1E8345A6-902E-0A48-8303-CFAA5FCEDDE7}" destId="{BD2ED249-9878-C24E-AD1F-23A4739382BB}" srcOrd="1" destOrd="0" presId="urn:microsoft.com/office/officeart/2008/layout/CaptionedPictures"/>
    <dgm:cxn modelId="{59988275-F936-6943-9084-1E1767180937}" type="presParOf" srcId="{1E8345A6-902E-0A48-8303-CFAA5FCEDDE7}" destId="{28D3DB98-557F-EA4A-900F-D697AD37804D}" srcOrd="2" destOrd="0" presId="urn:microsoft.com/office/officeart/2008/layout/CaptionedPictures"/>
    <dgm:cxn modelId="{4186C8E0-3185-A048-8E1C-DB9081943B0C}" type="presParOf" srcId="{28D3DB98-557F-EA4A-900F-D697AD37804D}" destId="{8F4CA32D-C5C3-B744-8394-AFF0D6EB10BF}" srcOrd="0" destOrd="0" presId="urn:microsoft.com/office/officeart/2008/layout/CaptionedPictures"/>
    <dgm:cxn modelId="{08C138DB-BCC4-1C4C-91A6-4A880921F47F}" type="presParOf" srcId="{28D3DB98-557F-EA4A-900F-D697AD37804D}" destId="{0550C8BC-7EA3-3942-9731-12820D4D18E1}" srcOrd="1" destOrd="0" presId="urn:microsoft.com/office/officeart/2008/layout/CaptionedPictur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E00FCF7-D886-0E41-8B00-E0C5BD76E705}" type="doc">
      <dgm:prSet loTypeId="urn:microsoft.com/office/officeart/2005/8/layout/vList2" loCatId="" qsTypeId="urn:microsoft.com/office/officeart/2005/8/quickstyle/simple4" qsCatId="simple" csTypeId="urn:microsoft.com/office/officeart/2005/8/colors/accent0_3" csCatId="mainScheme" phldr="1"/>
      <dgm:spPr/>
      <dgm:t>
        <a:bodyPr/>
        <a:lstStyle/>
        <a:p>
          <a:endParaRPr lang="en-GB"/>
        </a:p>
      </dgm:t>
    </dgm:pt>
    <dgm:pt modelId="{FC19975B-B5A6-3B48-ADBB-0408D364F06E}">
      <dgm:prSet/>
      <dgm:spPr/>
      <dgm:t>
        <a:bodyPr/>
        <a:lstStyle/>
        <a:p>
          <a:pPr rtl="0"/>
          <a:r>
            <a:rPr lang="en-GB" b="1" dirty="0" smtClean="0"/>
            <a:t>Task 1: eduGAIN Service Development - Federation and Campus</a:t>
          </a:r>
          <a:r>
            <a:rPr lang="en-GB" dirty="0" smtClean="0"/>
            <a:t>: this task includes eduGAIN legal review, eduGAIN Metadata and Attribute Management, Development of Supporting Services for Campus Identity Providers, eduGAIN Incident Management development (handover of SIRTIFI)</a:t>
          </a:r>
          <a:endParaRPr lang="en-GB" dirty="0"/>
        </a:p>
      </dgm:t>
    </dgm:pt>
    <dgm:pt modelId="{1B98EC49-25FF-F343-B9FA-4E0F3A1FCB1E}" type="parTrans" cxnId="{4E077710-6F67-B443-BD8B-A48DE68462BD}">
      <dgm:prSet/>
      <dgm:spPr/>
      <dgm:t>
        <a:bodyPr/>
        <a:lstStyle/>
        <a:p>
          <a:endParaRPr lang="en-GB"/>
        </a:p>
      </dgm:t>
    </dgm:pt>
    <dgm:pt modelId="{D53CBB5C-6471-9D48-9522-B7CDECF467BD}" type="sibTrans" cxnId="{4E077710-6F67-B443-BD8B-A48DE68462BD}">
      <dgm:prSet/>
      <dgm:spPr/>
      <dgm:t>
        <a:bodyPr/>
        <a:lstStyle/>
        <a:p>
          <a:endParaRPr lang="en-GB"/>
        </a:p>
      </dgm:t>
    </dgm:pt>
    <dgm:pt modelId="{DE34C0DF-88CA-0245-A320-A8EBE83A4F19}">
      <dgm:prSet/>
      <dgm:spPr/>
      <dgm:t>
        <a:bodyPr/>
        <a:lstStyle/>
        <a:p>
          <a:pPr rtl="0"/>
          <a:r>
            <a:rPr lang="en-GB" b="1" dirty="0" smtClean="0"/>
            <a:t>Task 2: eduGAIN Service Development - e-Research and SPs</a:t>
          </a:r>
          <a:r>
            <a:rPr lang="en-GB" dirty="0" smtClean="0"/>
            <a:t>: this task includes the development of enhanced e-Science support team in eduGAIN, </a:t>
          </a:r>
          <a:r>
            <a:rPr lang="en-GB" dirty="0" err="1" smtClean="0"/>
            <a:t>InAcademia</a:t>
          </a:r>
          <a:r>
            <a:rPr lang="en-GB" dirty="0" smtClean="0"/>
            <a:t>, Service Provider simplified Registration to eduGAIN, (Identity) Assurance Service, Virtual Organisation Platform Service Development, </a:t>
          </a:r>
          <a:r>
            <a:rPr lang="en-GB" dirty="0" err="1" smtClean="0"/>
            <a:t>liason</a:t>
          </a:r>
          <a:r>
            <a:rPr lang="en-GB" dirty="0" smtClean="0"/>
            <a:t> with AARC/AARC2</a:t>
          </a:r>
          <a:endParaRPr lang="en-GB" dirty="0"/>
        </a:p>
      </dgm:t>
    </dgm:pt>
    <dgm:pt modelId="{CA56E31E-8CA1-C240-BD54-76EE35ADABED}" type="parTrans" cxnId="{407ABAC3-8C61-1340-995C-9EA361DA79A2}">
      <dgm:prSet/>
      <dgm:spPr/>
      <dgm:t>
        <a:bodyPr/>
        <a:lstStyle/>
        <a:p>
          <a:endParaRPr lang="en-GB"/>
        </a:p>
      </dgm:t>
    </dgm:pt>
    <dgm:pt modelId="{E614463D-CA94-144E-907A-DB70D9597ABC}" type="sibTrans" cxnId="{407ABAC3-8C61-1340-995C-9EA361DA79A2}">
      <dgm:prSet/>
      <dgm:spPr/>
      <dgm:t>
        <a:bodyPr/>
        <a:lstStyle/>
        <a:p>
          <a:endParaRPr lang="en-GB"/>
        </a:p>
      </dgm:t>
    </dgm:pt>
    <dgm:pt modelId="{FD7DCA55-025D-1143-B5A0-0E629A73553F}">
      <dgm:prSet/>
      <dgm:spPr/>
      <dgm:t>
        <a:bodyPr/>
        <a:lstStyle/>
        <a:p>
          <a:pPr rtl="0"/>
          <a:r>
            <a:rPr lang="en-GB" b="1" smtClean="0"/>
            <a:t>Task 3: Trust &amp; Identity related technology development</a:t>
          </a:r>
          <a:r>
            <a:rPr lang="en-GB" smtClean="0"/>
            <a:t>: Federated Identity, the next generation, Two factor Authentication in eduGAIN, Services to support mobile federated identity, Cross-sector interoperability (eduGAIN)</a:t>
          </a:r>
          <a:endParaRPr lang="en-GB"/>
        </a:p>
      </dgm:t>
    </dgm:pt>
    <dgm:pt modelId="{C8FF060D-AEC0-6747-9FA0-2B2F10BF638B}" type="parTrans" cxnId="{14DE732C-FF4A-C747-87B7-CDFEBD1EA497}">
      <dgm:prSet/>
      <dgm:spPr/>
      <dgm:t>
        <a:bodyPr/>
        <a:lstStyle/>
        <a:p>
          <a:endParaRPr lang="en-GB"/>
        </a:p>
      </dgm:t>
    </dgm:pt>
    <dgm:pt modelId="{F437AB22-0450-884C-AE28-DCB54B201ECE}" type="sibTrans" cxnId="{14DE732C-FF4A-C747-87B7-CDFEBD1EA497}">
      <dgm:prSet/>
      <dgm:spPr/>
      <dgm:t>
        <a:bodyPr/>
        <a:lstStyle/>
        <a:p>
          <a:endParaRPr lang="en-GB"/>
        </a:p>
      </dgm:t>
    </dgm:pt>
    <dgm:pt modelId="{11D5B84A-2A24-9345-8A4E-1648BE20D3D1}">
      <dgm:prSet/>
      <dgm:spPr/>
      <dgm:t>
        <a:bodyPr/>
        <a:lstStyle/>
        <a:p>
          <a:pPr rtl="0"/>
          <a:r>
            <a:rPr lang="en-GB" b="1" smtClean="0"/>
            <a:t>Task 4: eduroam service development</a:t>
          </a:r>
          <a:r>
            <a:rPr lang="en-GB" smtClean="0"/>
            <a:t>: this task includes eduroam as a Service, improving delivery of eduroam to end users - enhancements to the supporting services tools to facilitate user self support, creation of new Configuration Assistant Tool profiles</a:t>
          </a:r>
          <a:endParaRPr lang="en-GB"/>
        </a:p>
      </dgm:t>
    </dgm:pt>
    <dgm:pt modelId="{54203DB0-5BE4-D640-9159-96E7703C6045}" type="parTrans" cxnId="{6C2C2E07-7D03-B841-9933-00BE493F3603}">
      <dgm:prSet/>
      <dgm:spPr/>
      <dgm:t>
        <a:bodyPr/>
        <a:lstStyle/>
        <a:p>
          <a:endParaRPr lang="en-GB"/>
        </a:p>
      </dgm:t>
    </dgm:pt>
    <dgm:pt modelId="{A526BF8C-FEFB-3942-A5C6-005B8648F543}" type="sibTrans" cxnId="{6C2C2E07-7D03-B841-9933-00BE493F3603}">
      <dgm:prSet/>
      <dgm:spPr/>
      <dgm:t>
        <a:bodyPr/>
        <a:lstStyle/>
        <a:p>
          <a:endParaRPr lang="en-GB"/>
        </a:p>
      </dgm:t>
    </dgm:pt>
    <dgm:pt modelId="{87870080-4156-8F4E-B633-A902365625F8}" type="pres">
      <dgm:prSet presAssocID="{FE00FCF7-D886-0E41-8B00-E0C5BD76E705}" presName="linear" presStyleCnt="0">
        <dgm:presLayoutVars>
          <dgm:animLvl val="lvl"/>
          <dgm:resizeHandles val="exact"/>
        </dgm:presLayoutVars>
      </dgm:prSet>
      <dgm:spPr/>
      <dgm:t>
        <a:bodyPr/>
        <a:lstStyle/>
        <a:p>
          <a:endParaRPr lang="en-GB"/>
        </a:p>
      </dgm:t>
    </dgm:pt>
    <dgm:pt modelId="{C4EA4AE3-EA71-E84C-847B-596465A02E36}" type="pres">
      <dgm:prSet presAssocID="{FC19975B-B5A6-3B48-ADBB-0408D364F06E}" presName="parentText" presStyleLbl="node1" presStyleIdx="0" presStyleCnt="4" custLinFactNeighborX="103" custLinFactNeighborY="-42000">
        <dgm:presLayoutVars>
          <dgm:chMax val="0"/>
          <dgm:bulletEnabled val="1"/>
        </dgm:presLayoutVars>
      </dgm:prSet>
      <dgm:spPr>
        <a:prstGeom prst="rect">
          <a:avLst/>
        </a:prstGeom>
      </dgm:spPr>
      <dgm:t>
        <a:bodyPr/>
        <a:lstStyle/>
        <a:p>
          <a:endParaRPr lang="en-GB"/>
        </a:p>
      </dgm:t>
    </dgm:pt>
    <dgm:pt modelId="{A33F34D4-EE19-FC4E-A687-F652539A224B}" type="pres">
      <dgm:prSet presAssocID="{D53CBB5C-6471-9D48-9522-B7CDECF467BD}" presName="spacer" presStyleCnt="0"/>
      <dgm:spPr/>
      <dgm:t>
        <a:bodyPr/>
        <a:lstStyle/>
        <a:p>
          <a:endParaRPr lang="en-GB"/>
        </a:p>
      </dgm:t>
    </dgm:pt>
    <dgm:pt modelId="{FD5BB1EC-5201-F349-AD07-DCD57A3FCF0E}" type="pres">
      <dgm:prSet presAssocID="{DE34C0DF-88CA-0245-A320-A8EBE83A4F19}" presName="parentText" presStyleLbl="node1" presStyleIdx="1" presStyleCnt="4" custLinFactNeighborX="103" custLinFactNeighborY="-42000">
        <dgm:presLayoutVars>
          <dgm:chMax val="0"/>
          <dgm:bulletEnabled val="1"/>
        </dgm:presLayoutVars>
      </dgm:prSet>
      <dgm:spPr>
        <a:prstGeom prst="rect">
          <a:avLst/>
        </a:prstGeom>
      </dgm:spPr>
      <dgm:t>
        <a:bodyPr/>
        <a:lstStyle/>
        <a:p>
          <a:endParaRPr lang="en-GB"/>
        </a:p>
      </dgm:t>
    </dgm:pt>
    <dgm:pt modelId="{E269D4BC-88E5-5D46-81BF-99B53F7B2D52}" type="pres">
      <dgm:prSet presAssocID="{E614463D-CA94-144E-907A-DB70D9597ABC}" presName="spacer" presStyleCnt="0"/>
      <dgm:spPr/>
      <dgm:t>
        <a:bodyPr/>
        <a:lstStyle/>
        <a:p>
          <a:endParaRPr lang="en-GB"/>
        </a:p>
      </dgm:t>
    </dgm:pt>
    <dgm:pt modelId="{D2B1F0F4-87A7-334C-A3A4-20481ACF63D7}" type="pres">
      <dgm:prSet presAssocID="{FD7DCA55-025D-1143-B5A0-0E629A73553F}" presName="parentText" presStyleLbl="node1" presStyleIdx="2" presStyleCnt="4" custLinFactNeighborX="103" custLinFactNeighborY="-42000">
        <dgm:presLayoutVars>
          <dgm:chMax val="0"/>
          <dgm:bulletEnabled val="1"/>
        </dgm:presLayoutVars>
      </dgm:prSet>
      <dgm:spPr>
        <a:prstGeom prst="rect">
          <a:avLst/>
        </a:prstGeom>
      </dgm:spPr>
      <dgm:t>
        <a:bodyPr/>
        <a:lstStyle/>
        <a:p>
          <a:endParaRPr lang="en-GB"/>
        </a:p>
      </dgm:t>
    </dgm:pt>
    <dgm:pt modelId="{F9E29E8E-7A66-9A4F-8824-25FC4BF7DFD7}" type="pres">
      <dgm:prSet presAssocID="{F437AB22-0450-884C-AE28-DCB54B201ECE}" presName="spacer" presStyleCnt="0"/>
      <dgm:spPr/>
      <dgm:t>
        <a:bodyPr/>
        <a:lstStyle/>
        <a:p>
          <a:endParaRPr lang="en-GB"/>
        </a:p>
      </dgm:t>
    </dgm:pt>
    <dgm:pt modelId="{6B2CDC1B-634E-3346-991D-9716B60F4778}" type="pres">
      <dgm:prSet presAssocID="{11D5B84A-2A24-9345-8A4E-1648BE20D3D1}" presName="parentText" presStyleLbl="node1" presStyleIdx="3" presStyleCnt="4" custLinFactNeighborX="103" custLinFactNeighborY="-42000">
        <dgm:presLayoutVars>
          <dgm:chMax val="0"/>
          <dgm:bulletEnabled val="1"/>
        </dgm:presLayoutVars>
      </dgm:prSet>
      <dgm:spPr>
        <a:prstGeom prst="rect">
          <a:avLst/>
        </a:prstGeom>
      </dgm:spPr>
      <dgm:t>
        <a:bodyPr/>
        <a:lstStyle/>
        <a:p>
          <a:endParaRPr lang="en-GB"/>
        </a:p>
      </dgm:t>
    </dgm:pt>
  </dgm:ptLst>
  <dgm:cxnLst>
    <dgm:cxn modelId="{268DEB97-06D6-9947-AFC1-557E1455053B}" type="presOf" srcId="{FD7DCA55-025D-1143-B5A0-0E629A73553F}" destId="{D2B1F0F4-87A7-334C-A3A4-20481ACF63D7}" srcOrd="0" destOrd="0" presId="urn:microsoft.com/office/officeart/2005/8/layout/vList2"/>
    <dgm:cxn modelId="{D5C8C91C-5BDE-6146-9F41-70E14AF0C0C3}" type="presOf" srcId="{11D5B84A-2A24-9345-8A4E-1648BE20D3D1}" destId="{6B2CDC1B-634E-3346-991D-9716B60F4778}" srcOrd="0" destOrd="0" presId="urn:microsoft.com/office/officeart/2005/8/layout/vList2"/>
    <dgm:cxn modelId="{809D094B-1142-CE41-8BAA-E97EBD692603}" type="presOf" srcId="{FC19975B-B5A6-3B48-ADBB-0408D364F06E}" destId="{C4EA4AE3-EA71-E84C-847B-596465A02E36}" srcOrd="0" destOrd="0" presId="urn:microsoft.com/office/officeart/2005/8/layout/vList2"/>
    <dgm:cxn modelId="{6C2C2E07-7D03-B841-9933-00BE493F3603}" srcId="{FE00FCF7-D886-0E41-8B00-E0C5BD76E705}" destId="{11D5B84A-2A24-9345-8A4E-1648BE20D3D1}" srcOrd="3" destOrd="0" parTransId="{54203DB0-5BE4-D640-9159-96E7703C6045}" sibTransId="{A526BF8C-FEFB-3942-A5C6-005B8648F543}"/>
    <dgm:cxn modelId="{30FD7AFA-F3C4-6146-8168-DA125C0E6B2B}" type="presOf" srcId="{DE34C0DF-88CA-0245-A320-A8EBE83A4F19}" destId="{FD5BB1EC-5201-F349-AD07-DCD57A3FCF0E}" srcOrd="0" destOrd="0" presId="urn:microsoft.com/office/officeart/2005/8/layout/vList2"/>
    <dgm:cxn modelId="{14DE732C-FF4A-C747-87B7-CDFEBD1EA497}" srcId="{FE00FCF7-D886-0E41-8B00-E0C5BD76E705}" destId="{FD7DCA55-025D-1143-B5A0-0E629A73553F}" srcOrd="2" destOrd="0" parTransId="{C8FF060D-AEC0-6747-9FA0-2B2F10BF638B}" sibTransId="{F437AB22-0450-884C-AE28-DCB54B201ECE}"/>
    <dgm:cxn modelId="{4E077710-6F67-B443-BD8B-A48DE68462BD}" srcId="{FE00FCF7-D886-0E41-8B00-E0C5BD76E705}" destId="{FC19975B-B5A6-3B48-ADBB-0408D364F06E}" srcOrd="0" destOrd="0" parTransId="{1B98EC49-25FF-F343-B9FA-4E0F3A1FCB1E}" sibTransId="{D53CBB5C-6471-9D48-9522-B7CDECF467BD}"/>
    <dgm:cxn modelId="{8815832E-7E7B-5F49-9484-17962F22BF2D}" type="presOf" srcId="{FE00FCF7-D886-0E41-8B00-E0C5BD76E705}" destId="{87870080-4156-8F4E-B633-A902365625F8}" srcOrd="0" destOrd="0" presId="urn:microsoft.com/office/officeart/2005/8/layout/vList2"/>
    <dgm:cxn modelId="{407ABAC3-8C61-1340-995C-9EA361DA79A2}" srcId="{FE00FCF7-D886-0E41-8B00-E0C5BD76E705}" destId="{DE34C0DF-88CA-0245-A320-A8EBE83A4F19}" srcOrd="1" destOrd="0" parTransId="{CA56E31E-8CA1-C240-BD54-76EE35ADABED}" sibTransId="{E614463D-CA94-144E-907A-DB70D9597ABC}"/>
    <dgm:cxn modelId="{39F320DF-9342-FD4C-B1D4-E05BB5B797A7}" type="presParOf" srcId="{87870080-4156-8F4E-B633-A902365625F8}" destId="{C4EA4AE3-EA71-E84C-847B-596465A02E36}" srcOrd="0" destOrd="0" presId="urn:microsoft.com/office/officeart/2005/8/layout/vList2"/>
    <dgm:cxn modelId="{410C27A6-142D-0348-AFF3-6F0F06BA12C4}" type="presParOf" srcId="{87870080-4156-8F4E-B633-A902365625F8}" destId="{A33F34D4-EE19-FC4E-A687-F652539A224B}" srcOrd="1" destOrd="0" presId="urn:microsoft.com/office/officeart/2005/8/layout/vList2"/>
    <dgm:cxn modelId="{A908535E-6145-FF4B-80D9-9057A5C30E4F}" type="presParOf" srcId="{87870080-4156-8F4E-B633-A902365625F8}" destId="{FD5BB1EC-5201-F349-AD07-DCD57A3FCF0E}" srcOrd="2" destOrd="0" presId="urn:microsoft.com/office/officeart/2005/8/layout/vList2"/>
    <dgm:cxn modelId="{F20B3D29-55A4-1740-9318-274185EF764C}" type="presParOf" srcId="{87870080-4156-8F4E-B633-A902365625F8}" destId="{E269D4BC-88E5-5D46-81BF-99B53F7B2D52}" srcOrd="3" destOrd="0" presId="urn:microsoft.com/office/officeart/2005/8/layout/vList2"/>
    <dgm:cxn modelId="{008AA0CE-934A-D645-8BEF-D544D1D66C2E}" type="presParOf" srcId="{87870080-4156-8F4E-B633-A902365625F8}" destId="{D2B1F0F4-87A7-334C-A3A4-20481ACF63D7}" srcOrd="4" destOrd="0" presId="urn:microsoft.com/office/officeart/2005/8/layout/vList2"/>
    <dgm:cxn modelId="{BD7A57CF-3D2E-804F-8CEE-C49CCE70CE8C}" type="presParOf" srcId="{87870080-4156-8F4E-B633-A902365625F8}" destId="{F9E29E8E-7A66-9A4F-8824-25FC4BF7DFD7}" srcOrd="5" destOrd="0" presId="urn:microsoft.com/office/officeart/2005/8/layout/vList2"/>
    <dgm:cxn modelId="{AF080DB4-358E-4346-891C-13D7CB4C7BFF}" type="presParOf" srcId="{87870080-4156-8F4E-B633-A902365625F8}" destId="{6B2CDC1B-634E-3346-991D-9716B60F477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066513E-2850-AF4C-827E-1CAD45123DD4}"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GB"/>
        </a:p>
      </dgm:t>
    </dgm:pt>
    <dgm:pt modelId="{077CD751-F456-644D-9F62-5A67EBF35F05}">
      <dgm:prSet/>
      <dgm:spPr>
        <a:solidFill>
          <a:schemeClr val="bg2">
            <a:lumMod val="75000"/>
          </a:schemeClr>
        </a:solidFill>
      </dgm:spPr>
      <dgm:t>
        <a:bodyPr/>
        <a:lstStyle/>
        <a:p>
          <a:pPr rtl="0"/>
          <a:r>
            <a:rPr lang="en-GB" b="1" dirty="0" smtClean="0"/>
            <a:t>Task 1: Service Validation and Testing</a:t>
          </a:r>
          <a:r>
            <a:rPr lang="en-GB" dirty="0" smtClean="0"/>
            <a:t>: Check if the service candidate is ready for production, perform software audits for all software products that are planned for production, perform pre-production tests, prepare production and support teams for production</a:t>
          </a:r>
          <a:endParaRPr lang="en-GB" dirty="0"/>
        </a:p>
      </dgm:t>
    </dgm:pt>
    <dgm:pt modelId="{FC80503B-92AA-9A45-8B13-A7DC921FD8E6}" type="parTrans" cxnId="{5E6D2F2A-5C09-7F4B-AEF9-9B15E9E66105}">
      <dgm:prSet/>
      <dgm:spPr/>
      <dgm:t>
        <a:bodyPr/>
        <a:lstStyle/>
        <a:p>
          <a:endParaRPr lang="en-GB"/>
        </a:p>
      </dgm:t>
    </dgm:pt>
    <dgm:pt modelId="{931DBE5F-DC11-4E48-B733-EC30170AD1DF}" type="sibTrans" cxnId="{5E6D2F2A-5C09-7F4B-AEF9-9B15E9E66105}">
      <dgm:prSet/>
      <dgm:spPr/>
      <dgm:t>
        <a:bodyPr/>
        <a:lstStyle/>
        <a:p>
          <a:endParaRPr lang="en-GB"/>
        </a:p>
      </dgm:t>
    </dgm:pt>
    <dgm:pt modelId="{F15BA4AF-57F5-CB4B-AC91-8A32FB4E8F0A}">
      <dgm:prSet/>
      <dgm:spPr>
        <a:solidFill>
          <a:srgbClr val="FF6600"/>
        </a:solidFill>
      </dgm:spPr>
      <dgm:t>
        <a:bodyPr/>
        <a:lstStyle/>
        <a:p>
          <a:pPr rtl="0"/>
          <a:r>
            <a:rPr lang="en-GB" b="1" dirty="0" smtClean="0"/>
            <a:t>Task2: Trust and Identity Operations</a:t>
          </a:r>
          <a:r>
            <a:rPr lang="en-GB" dirty="0" smtClean="0"/>
            <a:t>: Operations of all T&amp;I related services and infrastructures - </a:t>
          </a:r>
          <a:r>
            <a:rPr lang="en-US" dirty="0" smtClean="0"/>
            <a:t>eduPKI, eduroam, eduGAIN, FaaS, Moonshot</a:t>
          </a:r>
          <a:endParaRPr lang="en-GB" dirty="0"/>
        </a:p>
      </dgm:t>
    </dgm:pt>
    <dgm:pt modelId="{DAFA1611-57F0-7846-9CE4-139B1CDFFF25}" type="parTrans" cxnId="{E31BF4DD-4108-794D-BF1F-B835B26000D0}">
      <dgm:prSet/>
      <dgm:spPr/>
      <dgm:t>
        <a:bodyPr/>
        <a:lstStyle/>
        <a:p>
          <a:endParaRPr lang="en-GB"/>
        </a:p>
      </dgm:t>
    </dgm:pt>
    <dgm:pt modelId="{1380F6CC-9D15-9E44-8D30-70DC96C2F305}" type="sibTrans" cxnId="{E31BF4DD-4108-794D-BF1F-B835B26000D0}">
      <dgm:prSet/>
      <dgm:spPr/>
      <dgm:t>
        <a:bodyPr/>
        <a:lstStyle/>
        <a:p>
          <a:endParaRPr lang="en-GB"/>
        </a:p>
      </dgm:t>
    </dgm:pt>
    <dgm:pt modelId="{A029F031-0567-3348-9DEE-42B53D99F17E}">
      <dgm:prSet/>
      <dgm:spPr>
        <a:solidFill>
          <a:srgbClr val="AFABAB"/>
        </a:solidFill>
      </dgm:spPr>
      <dgm:t>
        <a:bodyPr/>
        <a:lstStyle/>
        <a:p>
          <a:pPr rtl="0"/>
          <a:r>
            <a:rPr lang="en-GB" b="1" dirty="0" smtClean="0"/>
            <a:t>Task 3: Brokerage and Application Services Operations</a:t>
          </a:r>
          <a:r>
            <a:rPr lang="en-GB" dirty="0" smtClean="0"/>
            <a:t>: Brokerage Operations and Multi-domain monitoring tools and services</a:t>
          </a:r>
          <a:endParaRPr lang="en-GB" dirty="0"/>
        </a:p>
      </dgm:t>
    </dgm:pt>
    <dgm:pt modelId="{4B3084D1-074C-644F-BD2B-44AE7E85AD05}" type="parTrans" cxnId="{C2DAD924-7EBB-6440-95AA-71334F22A23D}">
      <dgm:prSet/>
      <dgm:spPr/>
      <dgm:t>
        <a:bodyPr/>
        <a:lstStyle/>
        <a:p>
          <a:endParaRPr lang="en-GB"/>
        </a:p>
      </dgm:t>
    </dgm:pt>
    <dgm:pt modelId="{50BA334D-EA4D-6248-A895-1D9F16C29AB5}" type="sibTrans" cxnId="{C2DAD924-7EBB-6440-95AA-71334F22A23D}">
      <dgm:prSet/>
      <dgm:spPr/>
      <dgm:t>
        <a:bodyPr/>
        <a:lstStyle/>
        <a:p>
          <a:endParaRPr lang="en-GB"/>
        </a:p>
      </dgm:t>
    </dgm:pt>
    <dgm:pt modelId="{DCF97BF8-0AAD-AD4B-9483-9F989E75CBA6}">
      <dgm:prSet/>
      <dgm:spPr>
        <a:solidFill>
          <a:srgbClr val="AFABAB"/>
        </a:solidFill>
      </dgm:spPr>
      <dgm:t>
        <a:bodyPr/>
        <a:lstStyle/>
        <a:p>
          <a:pPr rtl="0"/>
          <a:r>
            <a:rPr lang="en-GB" b="1" dirty="0" smtClean="0"/>
            <a:t>Task 4: Production Optimization and Continuity</a:t>
          </a:r>
          <a:r>
            <a:rPr lang="en-GB" dirty="0" smtClean="0"/>
            <a:t>: this task provides GÉANT CSI manager, work with service owners, service managers, process managers and practitioners to identify improvement opportunities, ensure that monitoring is gathering the appropriate data, review analysed data, presents recommendations to senior management</a:t>
          </a:r>
          <a:endParaRPr lang="en-GB" dirty="0"/>
        </a:p>
      </dgm:t>
    </dgm:pt>
    <dgm:pt modelId="{AEF02FE9-1947-254B-9292-764207D19F00}" type="parTrans" cxnId="{2463CAE8-9A97-6643-960B-BE7F0BE604CC}">
      <dgm:prSet/>
      <dgm:spPr/>
      <dgm:t>
        <a:bodyPr/>
        <a:lstStyle/>
        <a:p>
          <a:endParaRPr lang="en-GB"/>
        </a:p>
      </dgm:t>
    </dgm:pt>
    <dgm:pt modelId="{BB44F2DC-3E0B-8447-BF3C-5B04A9E82058}" type="sibTrans" cxnId="{2463CAE8-9A97-6643-960B-BE7F0BE604CC}">
      <dgm:prSet/>
      <dgm:spPr/>
      <dgm:t>
        <a:bodyPr/>
        <a:lstStyle/>
        <a:p>
          <a:endParaRPr lang="en-GB"/>
        </a:p>
      </dgm:t>
    </dgm:pt>
    <dgm:pt modelId="{59F2A9E9-343E-F74F-86F5-43610F96FB49}">
      <dgm:prSet/>
      <dgm:spPr>
        <a:solidFill>
          <a:srgbClr val="AFABAB"/>
        </a:solidFill>
      </dgm:spPr>
      <dgm:t>
        <a:bodyPr/>
        <a:lstStyle/>
        <a:p>
          <a:pPr rtl="0"/>
          <a:r>
            <a:rPr lang="en-GB" b="1" dirty="0" smtClean="0"/>
            <a:t>Task 5: Software Management</a:t>
          </a:r>
          <a:r>
            <a:rPr lang="en-GB" dirty="0" smtClean="0"/>
            <a:t>: this task includes software release management and certification, software support, Secure and Quality Code Audits and Trainings</a:t>
          </a:r>
          <a:endParaRPr lang="en-GB" dirty="0"/>
        </a:p>
      </dgm:t>
    </dgm:pt>
    <dgm:pt modelId="{197C5FC5-BF2B-8B4C-B609-1149AF53BBFC}" type="parTrans" cxnId="{F754BEEF-34B3-3E47-976B-5D2B32C8550A}">
      <dgm:prSet/>
      <dgm:spPr/>
      <dgm:t>
        <a:bodyPr/>
        <a:lstStyle/>
        <a:p>
          <a:endParaRPr lang="en-GB"/>
        </a:p>
      </dgm:t>
    </dgm:pt>
    <dgm:pt modelId="{B89F65B5-D09A-9543-A780-1423EEB159CE}" type="sibTrans" cxnId="{F754BEEF-34B3-3E47-976B-5D2B32C8550A}">
      <dgm:prSet/>
      <dgm:spPr/>
      <dgm:t>
        <a:bodyPr/>
        <a:lstStyle/>
        <a:p>
          <a:endParaRPr lang="en-GB"/>
        </a:p>
      </dgm:t>
    </dgm:pt>
    <dgm:pt modelId="{AB81A358-1B02-D443-B5AD-56C99C5833CB}" type="pres">
      <dgm:prSet presAssocID="{5066513E-2850-AF4C-827E-1CAD45123DD4}" presName="linear" presStyleCnt="0">
        <dgm:presLayoutVars>
          <dgm:animLvl val="lvl"/>
          <dgm:resizeHandles val="exact"/>
        </dgm:presLayoutVars>
      </dgm:prSet>
      <dgm:spPr/>
      <dgm:t>
        <a:bodyPr/>
        <a:lstStyle/>
        <a:p>
          <a:endParaRPr lang="en-GB"/>
        </a:p>
      </dgm:t>
    </dgm:pt>
    <dgm:pt modelId="{348F23E9-99AF-9B47-B3D5-A25F3BE838C2}" type="pres">
      <dgm:prSet presAssocID="{077CD751-F456-644D-9F62-5A67EBF35F05}" presName="parentText" presStyleLbl="node1" presStyleIdx="0" presStyleCnt="5">
        <dgm:presLayoutVars>
          <dgm:chMax val="0"/>
          <dgm:bulletEnabled val="1"/>
        </dgm:presLayoutVars>
      </dgm:prSet>
      <dgm:spPr>
        <a:prstGeom prst="rect">
          <a:avLst/>
        </a:prstGeom>
      </dgm:spPr>
      <dgm:t>
        <a:bodyPr/>
        <a:lstStyle/>
        <a:p>
          <a:endParaRPr lang="en-GB"/>
        </a:p>
      </dgm:t>
    </dgm:pt>
    <dgm:pt modelId="{16899A0B-5515-4640-BC8F-7E07D0A3EE65}" type="pres">
      <dgm:prSet presAssocID="{931DBE5F-DC11-4E48-B733-EC30170AD1DF}" presName="spacer" presStyleCnt="0"/>
      <dgm:spPr/>
    </dgm:pt>
    <dgm:pt modelId="{90B6EB6F-CB9C-9F42-9AA0-D46E67B3F984}" type="pres">
      <dgm:prSet presAssocID="{F15BA4AF-57F5-CB4B-AC91-8A32FB4E8F0A}" presName="parentText" presStyleLbl="node1" presStyleIdx="1" presStyleCnt="5">
        <dgm:presLayoutVars>
          <dgm:chMax val="0"/>
          <dgm:bulletEnabled val="1"/>
        </dgm:presLayoutVars>
      </dgm:prSet>
      <dgm:spPr>
        <a:prstGeom prst="rect">
          <a:avLst/>
        </a:prstGeom>
      </dgm:spPr>
      <dgm:t>
        <a:bodyPr/>
        <a:lstStyle/>
        <a:p>
          <a:endParaRPr lang="en-GB"/>
        </a:p>
      </dgm:t>
    </dgm:pt>
    <dgm:pt modelId="{934A5F4F-F1E2-3642-B42E-3C329DC4BB02}" type="pres">
      <dgm:prSet presAssocID="{1380F6CC-9D15-9E44-8D30-70DC96C2F305}" presName="spacer" presStyleCnt="0"/>
      <dgm:spPr/>
    </dgm:pt>
    <dgm:pt modelId="{63D52042-CC8A-5347-8A85-C46F2B055C45}" type="pres">
      <dgm:prSet presAssocID="{A029F031-0567-3348-9DEE-42B53D99F17E}" presName="parentText" presStyleLbl="node1" presStyleIdx="2" presStyleCnt="5">
        <dgm:presLayoutVars>
          <dgm:chMax val="0"/>
          <dgm:bulletEnabled val="1"/>
        </dgm:presLayoutVars>
      </dgm:prSet>
      <dgm:spPr>
        <a:prstGeom prst="rect">
          <a:avLst/>
        </a:prstGeom>
      </dgm:spPr>
      <dgm:t>
        <a:bodyPr/>
        <a:lstStyle/>
        <a:p>
          <a:endParaRPr lang="en-GB"/>
        </a:p>
      </dgm:t>
    </dgm:pt>
    <dgm:pt modelId="{6803DD08-6392-6444-B3E5-397E59A0914F}" type="pres">
      <dgm:prSet presAssocID="{50BA334D-EA4D-6248-A895-1D9F16C29AB5}" presName="spacer" presStyleCnt="0"/>
      <dgm:spPr/>
    </dgm:pt>
    <dgm:pt modelId="{B08E0505-1C25-724E-A760-8320BE5B23DB}" type="pres">
      <dgm:prSet presAssocID="{DCF97BF8-0AAD-AD4B-9483-9F989E75CBA6}" presName="parentText" presStyleLbl="node1" presStyleIdx="3" presStyleCnt="5">
        <dgm:presLayoutVars>
          <dgm:chMax val="0"/>
          <dgm:bulletEnabled val="1"/>
        </dgm:presLayoutVars>
      </dgm:prSet>
      <dgm:spPr>
        <a:prstGeom prst="rect">
          <a:avLst/>
        </a:prstGeom>
      </dgm:spPr>
      <dgm:t>
        <a:bodyPr/>
        <a:lstStyle/>
        <a:p>
          <a:endParaRPr lang="en-GB"/>
        </a:p>
      </dgm:t>
    </dgm:pt>
    <dgm:pt modelId="{9883D58A-6BB6-6F46-ACFD-0D06EA6540BF}" type="pres">
      <dgm:prSet presAssocID="{BB44F2DC-3E0B-8447-BF3C-5B04A9E82058}" presName="spacer" presStyleCnt="0"/>
      <dgm:spPr/>
    </dgm:pt>
    <dgm:pt modelId="{A6A86081-0AF0-B547-AFCC-EAFD3E5DE6D9}" type="pres">
      <dgm:prSet presAssocID="{59F2A9E9-343E-F74F-86F5-43610F96FB49}" presName="parentText" presStyleLbl="node1" presStyleIdx="4" presStyleCnt="5">
        <dgm:presLayoutVars>
          <dgm:chMax val="0"/>
          <dgm:bulletEnabled val="1"/>
        </dgm:presLayoutVars>
      </dgm:prSet>
      <dgm:spPr>
        <a:prstGeom prst="rect">
          <a:avLst/>
        </a:prstGeom>
      </dgm:spPr>
      <dgm:t>
        <a:bodyPr/>
        <a:lstStyle/>
        <a:p>
          <a:endParaRPr lang="en-GB"/>
        </a:p>
      </dgm:t>
    </dgm:pt>
  </dgm:ptLst>
  <dgm:cxnLst>
    <dgm:cxn modelId="{E31BF4DD-4108-794D-BF1F-B835B26000D0}" srcId="{5066513E-2850-AF4C-827E-1CAD45123DD4}" destId="{F15BA4AF-57F5-CB4B-AC91-8A32FB4E8F0A}" srcOrd="1" destOrd="0" parTransId="{DAFA1611-57F0-7846-9CE4-139B1CDFFF25}" sibTransId="{1380F6CC-9D15-9E44-8D30-70DC96C2F305}"/>
    <dgm:cxn modelId="{E8766BBB-F0F2-6749-9ECF-3D43A7ACE40D}" type="presOf" srcId="{077CD751-F456-644D-9F62-5A67EBF35F05}" destId="{348F23E9-99AF-9B47-B3D5-A25F3BE838C2}" srcOrd="0" destOrd="0" presId="urn:microsoft.com/office/officeart/2005/8/layout/vList2"/>
    <dgm:cxn modelId="{F88DAA37-400E-5748-A691-BDB5EC30CBF6}" type="presOf" srcId="{59F2A9E9-343E-F74F-86F5-43610F96FB49}" destId="{A6A86081-0AF0-B547-AFCC-EAFD3E5DE6D9}" srcOrd="0" destOrd="0" presId="urn:microsoft.com/office/officeart/2005/8/layout/vList2"/>
    <dgm:cxn modelId="{5E6D2F2A-5C09-7F4B-AEF9-9B15E9E66105}" srcId="{5066513E-2850-AF4C-827E-1CAD45123DD4}" destId="{077CD751-F456-644D-9F62-5A67EBF35F05}" srcOrd="0" destOrd="0" parTransId="{FC80503B-92AA-9A45-8B13-A7DC921FD8E6}" sibTransId="{931DBE5F-DC11-4E48-B733-EC30170AD1DF}"/>
    <dgm:cxn modelId="{2463CAE8-9A97-6643-960B-BE7F0BE604CC}" srcId="{5066513E-2850-AF4C-827E-1CAD45123DD4}" destId="{DCF97BF8-0AAD-AD4B-9483-9F989E75CBA6}" srcOrd="3" destOrd="0" parTransId="{AEF02FE9-1947-254B-9292-764207D19F00}" sibTransId="{BB44F2DC-3E0B-8447-BF3C-5B04A9E82058}"/>
    <dgm:cxn modelId="{F754BEEF-34B3-3E47-976B-5D2B32C8550A}" srcId="{5066513E-2850-AF4C-827E-1CAD45123DD4}" destId="{59F2A9E9-343E-F74F-86F5-43610F96FB49}" srcOrd="4" destOrd="0" parTransId="{197C5FC5-BF2B-8B4C-B609-1149AF53BBFC}" sibTransId="{B89F65B5-D09A-9543-A780-1423EEB159CE}"/>
    <dgm:cxn modelId="{C7B51D8B-BFBF-2444-8F80-7B31ED203741}" type="presOf" srcId="{A029F031-0567-3348-9DEE-42B53D99F17E}" destId="{63D52042-CC8A-5347-8A85-C46F2B055C45}" srcOrd="0" destOrd="0" presId="urn:microsoft.com/office/officeart/2005/8/layout/vList2"/>
    <dgm:cxn modelId="{F1E7CC43-8AE0-1445-A006-F87CB13B8D43}" type="presOf" srcId="{F15BA4AF-57F5-CB4B-AC91-8A32FB4E8F0A}" destId="{90B6EB6F-CB9C-9F42-9AA0-D46E67B3F984}" srcOrd="0" destOrd="0" presId="urn:microsoft.com/office/officeart/2005/8/layout/vList2"/>
    <dgm:cxn modelId="{15E84BF6-82DD-4D4A-95BC-3306D50F3743}" type="presOf" srcId="{DCF97BF8-0AAD-AD4B-9483-9F989E75CBA6}" destId="{B08E0505-1C25-724E-A760-8320BE5B23DB}" srcOrd="0" destOrd="0" presId="urn:microsoft.com/office/officeart/2005/8/layout/vList2"/>
    <dgm:cxn modelId="{C2DAD924-7EBB-6440-95AA-71334F22A23D}" srcId="{5066513E-2850-AF4C-827E-1CAD45123DD4}" destId="{A029F031-0567-3348-9DEE-42B53D99F17E}" srcOrd="2" destOrd="0" parTransId="{4B3084D1-074C-644F-BD2B-44AE7E85AD05}" sibTransId="{50BA334D-EA4D-6248-A895-1D9F16C29AB5}"/>
    <dgm:cxn modelId="{E660FB40-64FF-4A44-8F42-7548251F6A16}" type="presOf" srcId="{5066513E-2850-AF4C-827E-1CAD45123DD4}" destId="{AB81A358-1B02-D443-B5AD-56C99C5833CB}" srcOrd="0" destOrd="0" presId="urn:microsoft.com/office/officeart/2005/8/layout/vList2"/>
    <dgm:cxn modelId="{BD219A8C-3115-A04F-A984-C7EB1F599A8D}" type="presParOf" srcId="{AB81A358-1B02-D443-B5AD-56C99C5833CB}" destId="{348F23E9-99AF-9B47-B3D5-A25F3BE838C2}" srcOrd="0" destOrd="0" presId="urn:microsoft.com/office/officeart/2005/8/layout/vList2"/>
    <dgm:cxn modelId="{28668C6E-A78D-B14D-8A51-19F7509BDDF5}" type="presParOf" srcId="{AB81A358-1B02-D443-B5AD-56C99C5833CB}" destId="{16899A0B-5515-4640-BC8F-7E07D0A3EE65}" srcOrd="1" destOrd="0" presId="urn:microsoft.com/office/officeart/2005/8/layout/vList2"/>
    <dgm:cxn modelId="{5A7C6E56-AF95-214D-937B-CF1773A1B510}" type="presParOf" srcId="{AB81A358-1B02-D443-B5AD-56C99C5833CB}" destId="{90B6EB6F-CB9C-9F42-9AA0-D46E67B3F984}" srcOrd="2" destOrd="0" presId="urn:microsoft.com/office/officeart/2005/8/layout/vList2"/>
    <dgm:cxn modelId="{3B65A55A-5DD4-BA4C-8E11-66264ABDEFD5}" type="presParOf" srcId="{AB81A358-1B02-D443-B5AD-56C99C5833CB}" destId="{934A5F4F-F1E2-3642-B42E-3C329DC4BB02}" srcOrd="3" destOrd="0" presId="urn:microsoft.com/office/officeart/2005/8/layout/vList2"/>
    <dgm:cxn modelId="{75047E9D-CA3B-CC49-8E47-A87E225B4D0A}" type="presParOf" srcId="{AB81A358-1B02-D443-B5AD-56C99C5833CB}" destId="{63D52042-CC8A-5347-8A85-C46F2B055C45}" srcOrd="4" destOrd="0" presId="urn:microsoft.com/office/officeart/2005/8/layout/vList2"/>
    <dgm:cxn modelId="{18248167-008E-514A-BEC5-9515DB0CE540}" type="presParOf" srcId="{AB81A358-1B02-D443-B5AD-56C99C5833CB}" destId="{6803DD08-6392-6444-B3E5-397E59A0914F}" srcOrd="5" destOrd="0" presId="urn:microsoft.com/office/officeart/2005/8/layout/vList2"/>
    <dgm:cxn modelId="{3A13F72C-0652-814B-8B66-3DB738833446}" type="presParOf" srcId="{AB81A358-1B02-D443-B5AD-56C99C5833CB}" destId="{B08E0505-1C25-724E-A760-8320BE5B23DB}" srcOrd="6" destOrd="0" presId="urn:microsoft.com/office/officeart/2005/8/layout/vList2"/>
    <dgm:cxn modelId="{DEE9DECC-AA8D-B045-88BC-99E4D0C8802E}" type="presParOf" srcId="{AB81A358-1B02-D443-B5AD-56C99C5833CB}" destId="{9883D58A-6BB6-6F46-ACFD-0D06EA6540BF}" srcOrd="7" destOrd="0" presId="urn:microsoft.com/office/officeart/2005/8/layout/vList2"/>
    <dgm:cxn modelId="{C1ACB68B-0A31-7A4E-9586-F57E78A498FD}" type="presParOf" srcId="{AB81A358-1B02-D443-B5AD-56C99C5833CB}" destId="{A6A86081-0AF0-B547-AFCC-EAFD3E5DE6D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3339CF-E848-F744-B701-37B257580253}">
      <dsp:nvSpPr>
        <dsp:cNvPr id="0" name=""/>
        <dsp:cNvSpPr/>
      </dsp:nvSpPr>
      <dsp:spPr>
        <a:xfrm>
          <a:off x="4291" y="0"/>
          <a:ext cx="1506051" cy="3378063"/>
        </a:xfrm>
        <a:prstGeom prst="rect">
          <a:avLst/>
        </a:prstGeom>
        <a:solidFill>
          <a:srgbClr val="BFDC00"/>
        </a:solidFill>
        <a:ln>
          <a:noFill/>
        </a:ln>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Harmonisation</a:t>
          </a:r>
          <a:endParaRPr lang="en-GB" sz="1800" kern="1200" dirty="0"/>
        </a:p>
      </dsp:txBody>
      <dsp:txXfrm>
        <a:off x="4291" y="0"/>
        <a:ext cx="1506051" cy="1013418"/>
      </dsp:txXfrm>
    </dsp:sp>
    <dsp:sp modelId="{5E404788-4987-624F-9294-0ADB849A43E4}">
      <dsp:nvSpPr>
        <dsp:cNvPr id="0" name=""/>
        <dsp:cNvSpPr/>
      </dsp:nvSpPr>
      <dsp:spPr>
        <a:xfrm>
          <a:off x="154896" y="1014058"/>
          <a:ext cx="1204841" cy="390794"/>
        </a:xfrm>
        <a:prstGeom prst="rect">
          <a:avLst/>
        </a:prstGeom>
        <a:solidFill>
          <a:srgbClr val="FF66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Entity Categories</a:t>
          </a:r>
          <a:endParaRPr lang="en-GB" sz="1100" kern="1200" dirty="0"/>
        </a:p>
      </dsp:txBody>
      <dsp:txXfrm>
        <a:off x="154896" y="1014058"/>
        <a:ext cx="1204841" cy="390794"/>
      </dsp:txXfrm>
    </dsp:sp>
    <dsp:sp modelId="{D2C8B71A-C952-9B43-B8A6-420F51DDEF53}">
      <dsp:nvSpPr>
        <dsp:cNvPr id="0" name=""/>
        <dsp:cNvSpPr/>
      </dsp:nvSpPr>
      <dsp:spPr>
        <a:xfrm>
          <a:off x="154896" y="1464975"/>
          <a:ext cx="1204841" cy="390794"/>
        </a:xfrm>
        <a:prstGeom prst="rect">
          <a:avLst/>
        </a:prstGeom>
        <a:solidFill>
          <a:srgbClr val="2E75B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err="1" smtClean="0"/>
            <a:t>CoCo</a:t>
          </a:r>
          <a:endParaRPr lang="en-GB" sz="1100" kern="1200" dirty="0"/>
        </a:p>
      </dsp:txBody>
      <dsp:txXfrm>
        <a:off x="154896" y="1464975"/>
        <a:ext cx="1204841" cy="390794"/>
      </dsp:txXfrm>
    </dsp:sp>
    <dsp:sp modelId="{992F6AD0-4D20-A744-9BCF-DAAD26A71C26}">
      <dsp:nvSpPr>
        <dsp:cNvPr id="0" name=""/>
        <dsp:cNvSpPr/>
      </dsp:nvSpPr>
      <dsp:spPr>
        <a:xfrm>
          <a:off x="154896" y="1915892"/>
          <a:ext cx="1204841" cy="390794"/>
        </a:xfrm>
        <a:prstGeom prst="rect">
          <a:avLst/>
        </a:prstGeom>
        <a:solidFill>
          <a:srgbClr val="FF66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Federation Practices</a:t>
          </a:r>
          <a:endParaRPr lang="en-GB" sz="1100" kern="1200" dirty="0"/>
        </a:p>
      </dsp:txBody>
      <dsp:txXfrm>
        <a:off x="154896" y="1915892"/>
        <a:ext cx="1204841" cy="390794"/>
      </dsp:txXfrm>
    </dsp:sp>
    <dsp:sp modelId="{1B4B4880-E14C-4C4E-9385-F12C8A50ECBF}">
      <dsp:nvSpPr>
        <dsp:cNvPr id="0" name=""/>
        <dsp:cNvSpPr/>
      </dsp:nvSpPr>
      <dsp:spPr>
        <a:xfrm>
          <a:off x="154896" y="2366808"/>
          <a:ext cx="1204841" cy="390794"/>
        </a:xfrm>
        <a:prstGeom prst="rect">
          <a:avLst/>
        </a:prstGeom>
        <a:solidFill>
          <a:srgbClr val="FF66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Assurance Business Case</a:t>
          </a:r>
          <a:endParaRPr lang="en-GB" sz="1100" kern="1200" dirty="0"/>
        </a:p>
      </dsp:txBody>
      <dsp:txXfrm>
        <a:off x="154896" y="2366808"/>
        <a:ext cx="1204841" cy="390794"/>
      </dsp:txXfrm>
    </dsp:sp>
    <dsp:sp modelId="{0F848E18-EF78-474D-BBB1-92B8EB1533B0}">
      <dsp:nvSpPr>
        <dsp:cNvPr id="0" name=""/>
        <dsp:cNvSpPr/>
      </dsp:nvSpPr>
      <dsp:spPr>
        <a:xfrm>
          <a:off x="154896" y="2817725"/>
          <a:ext cx="1204841" cy="390794"/>
        </a:xfrm>
        <a:prstGeom prst="rect">
          <a:avLst/>
        </a:prstGeom>
        <a:gradFill flip="none" rotWithShape="1">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rgbClr val="FF6600"/>
            </a:gs>
            <a:gs pos="40000">
              <a:schemeClr val="accent1">
                <a:hueOff val="0"/>
                <a:satOff val="0"/>
                <a:lumOff val="0"/>
                <a:alphaOff val="0"/>
                <a:shade val="51000"/>
                <a:satMod val="130000"/>
              </a:schemeClr>
            </a:gs>
            <a:gs pos="50000">
              <a:srgbClr val="FF6600"/>
            </a:gs>
          </a:gsLst>
          <a:lin ang="0" scaled="1"/>
          <a:tileRect/>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Interoperability</a:t>
          </a:r>
          <a:endParaRPr lang="en-GB" sz="1100" kern="1200" dirty="0"/>
        </a:p>
      </dsp:txBody>
      <dsp:txXfrm>
        <a:off x="154896" y="2817725"/>
        <a:ext cx="1204841" cy="390794"/>
      </dsp:txXfrm>
    </dsp:sp>
    <dsp:sp modelId="{66325A02-BB04-AF4E-B363-58B969AEEFB2}">
      <dsp:nvSpPr>
        <dsp:cNvPr id="0" name=""/>
        <dsp:cNvSpPr/>
      </dsp:nvSpPr>
      <dsp:spPr>
        <a:xfrm>
          <a:off x="1623297" y="0"/>
          <a:ext cx="1506051" cy="3378063"/>
        </a:xfrm>
        <a:prstGeom prst="rect">
          <a:avLst/>
        </a:prstGeom>
        <a:solidFill>
          <a:srgbClr val="BFDC00"/>
        </a:solidFill>
        <a:ln>
          <a:noFill/>
        </a:ln>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Non web</a:t>
          </a:r>
          <a:endParaRPr lang="en-GB" sz="1800" kern="1200" dirty="0"/>
        </a:p>
      </dsp:txBody>
      <dsp:txXfrm>
        <a:off x="1623297" y="0"/>
        <a:ext cx="1506051" cy="1013418"/>
      </dsp:txXfrm>
    </dsp:sp>
    <dsp:sp modelId="{B2162FDD-2B7A-B74F-B4DA-1F6102D65064}">
      <dsp:nvSpPr>
        <dsp:cNvPr id="0" name=""/>
        <dsp:cNvSpPr/>
      </dsp:nvSpPr>
      <dsp:spPr>
        <a:xfrm>
          <a:off x="1773902" y="1014408"/>
          <a:ext cx="1204841" cy="1018532"/>
        </a:xfrm>
        <a:prstGeom prst="rect">
          <a:avLst/>
        </a:prstGeom>
        <a:solidFill>
          <a:srgbClr val="2E75B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GB" sz="1200" kern="1200" dirty="0" smtClean="0"/>
            <a:t>Moonshot</a:t>
          </a:r>
          <a:endParaRPr lang="en-GB" sz="1100" kern="1200" dirty="0"/>
        </a:p>
      </dsp:txBody>
      <dsp:txXfrm>
        <a:off x="1773902" y="1014408"/>
        <a:ext cx="1204841" cy="1018532"/>
      </dsp:txXfrm>
    </dsp:sp>
    <dsp:sp modelId="{3A5223BA-E133-D142-A432-3E018E93D63C}">
      <dsp:nvSpPr>
        <dsp:cNvPr id="0" name=""/>
        <dsp:cNvSpPr/>
      </dsp:nvSpPr>
      <dsp:spPr>
        <a:xfrm>
          <a:off x="1773902" y="2189638"/>
          <a:ext cx="1204841" cy="1018532"/>
        </a:xfrm>
        <a:prstGeom prst="rect">
          <a:avLst/>
        </a:prstGeom>
        <a:solidFill>
          <a:srgbClr val="FF66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ECP</a:t>
          </a:r>
          <a:endParaRPr lang="en-GB" sz="1100" kern="1200" dirty="0"/>
        </a:p>
      </dsp:txBody>
      <dsp:txXfrm>
        <a:off x="1773902" y="2189638"/>
        <a:ext cx="1204841" cy="1018532"/>
      </dsp:txXfrm>
    </dsp:sp>
    <dsp:sp modelId="{B7AF1C40-CEBD-AE46-9714-46B4B409BE44}">
      <dsp:nvSpPr>
        <dsp:cNvPr id="0" name=""/>
        <dsp:cNvSpPr/>
      </dsp:nvSpPr>
      <dsp:spPr>
        <a:xfrm>
          <a:off x="3242302" y="0"/>
          <a:ext cx="1506051" cy="3378063"/>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eduGAIN</a:t>
          </a:r>
          <a:endParaRPr lang="en-GB" sz="1800" kern="1200" dirty="0"/>
        </a:p>
      </dsp:txBody>
      <dsp:txXfrm>
        <a:off x="3242302" y="0"/>
        <a:ext cx="1506051" cy="1013418"/>
      </dsp:txXfrm>
    </dsp:sp>
    <dsp:sp modelId="{7A9EDA4F-F6EE-894E-8749-79F4C2E2BCA8}">
      <dsp:nvSpPr>
        <dsp:cNvPr id="0" name=""/>
        <dsp:cNvSpPr/>
      </dsp:nvSpPr>
      <dsp:spPr>
        <a:xfrm>
          <a:off x="3392907" y="1013707"/>
          <a:ext cx="1204841" cy="663654"/>
        </a:xfrm>
        <a:prstGeom prst="rect">
          <a:avLst/>
        </a:prstGeom>
        <a:solidFill>
          <a:srgbClr val="2E75B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eduGAIN technical development, </a:t>
          </a:r>
          <a:r>
            <a:rPr lang="en-GB" sz="1100" kern="1200" dirty="0" err="1" smtClean="0"/>
            <a:t>inc.</a:t>
          </a:r>
          <a:r>
            <a:rPr lang="en-GB" sz="1100" kern="1200" dirty="0" smtClean="0"/>
            <a:t> portal</a:t>
          </a:r>
          <a:endParaRPr lang="en-GB" sz="1100" kern="1200" dirty="0"/>
        </a:p>
      </dsp:txBody>
      <dsp:txXfrm>
        <a:off x="3392907" y="1013707"/>
        <a:ext cx="1204841" cy="663654"/>
      </dsp:txXfrm>
    </dsp:sp>
    <dsp:sp modelId="{EDAC5491-A3E2-924C-AD96-C550444310EC}">
      <dsp:nvSpPr>
        <dsp:cNvPr id="0" name=""/>
        <dsp:cNvSpPr/>
      </dsp:nvSpPr>
      <dsp:spPr>
        <a:xfrm>
          <a:off x="3392907" y="1779462"/>
          <a:ext cx="1204841" cy="663654"/>
        </a:xfrm>
        <a:prstGeom prst="rect">
          <a:avLst/>
        </a:prstGeom>
        <a:solidFill>
          <a:srgbClr val="2E75B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Federation development</a:t>
          </a:r>
          <a:endParaRPr lang="en-GB" sz="1100" kern="1200" dirty="0"/>
        </a:p>
      </dsp:txBody>
      <dsp:txXfrm>
        <a:off x="3392907" y="1779462"/>
        <a:ext cx="1204841" cy="663654"/>
      </dsp:txXfrm>
    </dsp:sp>
    <dsp:sp modelId="{D62A40B9-FDA2-E241-BCFB-D2891C5448E7}">
      <dsp:nvSpPr>
        <dsp:cNvPr id="0" name=""/>
        <dsp:cNvSpPr/>
      </dsp:nvSpPr>
      <dsp:spPr>
        <a:xfrm>
          <a:off x="3392907" y="2545217"/>
          <a:ext cx="1204841" cy="663654"/>
        </a:xfrm>
        <a:prstGeom prst="rect">
          <a:avLst/>
        </a:prstGeom>
        <a:solidFill>
          <a:srgbClr val="FF66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err="1" smtClean="0"/>
            <a:t>InAcademia</a:t>
          </a:r>
          <a:endParaRPr lang="en-GB" sz="1100" kern="1200" dirty="0"/>
        </a:p>
      </dsp:txBody>
      <dsp:txXfrm>
        <a:off x="3392907" y="2545217"/>
        <a:ext cx="1204841" cy="663654"/>
      </dsp:txXfrm>
    </dsp:sp>
    <dsp:sp modelId="{F50238BE-6E72-C746-94EB-6159CF9E0B55}">
      <dsp:nvSpPr>
        <dsp:cNvPr id="0" name=""/>
        <dsp:cNvSpPr/>
      </dsp:nvSpPr>
      <dsp:spPr>
        <a:xfrm>
          <a:off x="4861307" y="0"/>
          <a:ext cx="1506051" cy="3378063"/>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Federation as a Service</a:t>
          </a:r>
          <a:endParaRPr lang="en-GB" sz="1800" kern="1200" dirty="0"/>
        </a:p>
      </dsp:txBody>
      <dsp:txXfrm>
        <a:off x="4861307" y="0"/>
        <a:ext cx="1506051" cy="1013418"/>
      </dsp:txXfrm>
    </dsp:sp>
    <dsp:sp modelId="{2C7505A0-49B4-6F47-BAE1-25D679E57894}">
      <dsp:nvSpPr>
        <dsp:cNvPr id="0" name=""/>
        <dsp:cNvSpPr/>
      </dsp:nvSpPr>
      <dsp:spPr>
        <a:xfrm>
          <a:off x="5011912" y="1014408"/>
          <a:ext cx="1204841" cy="1018532"/>
        </a:xfrm>
        <a:prstGeom prst="rect">
          <a:avLst/>
        </a:prstGeom>
        <a:solidFill>
          <a:srgbClr val="2E75B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Federation as a Service</a:t>
          </a:r>
          <a:endParaRPr lang="en-GB" sz="1100" kern="1200" dirty="0"/>
        </a:p>
      </dsp:txBody>
      <dsp:txXfrm>
        <a:off x="5011912" y="1014408"/>
        <a:ext cx="1204841" cy="1018532"/>
      </dsp:txXfrm>
    </dsp:sp>
    <dsp:sp modelId="{E2B93DD0-81AE-6140-9FED-3BFCCB0DFCE8}">
      <dsp:nvSpPr>
        <dsp:cNvPr id="0" name=""/>
        <dsp:cNvSpPr/>
      </dsp:nvSpPr>
      <dsp:spPr>
        <a:xfrm>
          <a:off x="5011912" y="2189638"/>
          <a:ext cx="1204841" cy="1018532"/>
        </a:xfrm>
        <a:prstGeom prst="rect">
          <a:avLst/>
        </a:prstGeom>
        <a:solidFill>
          <a:srgbClr val="FF66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VO Platform as a Service</a:t>
          </a:r>
          <a:endParaRPr lang="en-GB" sz="1100" kern="1200" dirty="0"/>
        </a:p>
      </dsp:txBody>
      <dsp:txXfrm>
        <a:off x="5011912" y="2189638"/>
        <a:ext cx="1204841" cy="1018532"/>
      </dsp:txXfrm>
    </dsp:sp>
    <dsp:sp modelId="{E5F9734E-5FA1-1A47-9242-F52AF8008D24}">
      <dsp:nvSpPr>
        <dsp:cNvPr id="0" name=""/>
        <dsp:cNvSpPr/>
      </dsp:nvSpPr>
      <dsp:spPr>
        <a:xfrm>
          <a:off x="6480312" y="0"/>
          <a:ext cx="1506051" cy="3378063"/>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Enabling Users</a:t>
          </a:r>
          <a:endParaRPr lang="en-GB" sz="1800" kern="1200" dirty="0"/>
        </a:p>
      </dsp:txBody>
      <dsp:txXfrm>
        <a:off x="6480312" y="0"/>
        <a:ext cx="1506051" cy="1013418"/>
      </dsp:txXfrm>
    </dsp:sp>
    <dsp:sp modelId="{59502851-7813-BF4D-9466-6E537E706DCF}">
      <dsp:nvSpPr>
        <dsp:cNvPr id="0" name=""/>
        <dsp:cNvSpPr/>
      </dsp:nvSpPr>
      <dsp:spPr>
        <a:xfrm>
          <a:off x="6630917" y="1013707"/>
          <a:ext cx="1204841" cy="663654"/>
        </a:xfrm>
        <a:prstGeom prst="rect">
          <a:avLst/>
        </a:prstGeom>
        <a:solidFill>
          <a:srgbClr val="2E75B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Pilots</a:t>
          </a:r>
          <a:endParaRPr lang="en-GB" sz="1100" kern="1200" dirty="0"/>
        </a:p>
      </dsp:txBody>
      <dsp:txXfrm>
        <a:off x="6630917" y="1013707"/>
        <a:ext cx="1204841" cy="663654"/>
      </dsp:txXfrm>
    </dsp:sp>
    <dsp:sp modelId="{9A48E223-0025-5047-8215-B22F0C2FA1E7}">
      <dsp:nvSpPr>
        <dsp:cNvPr id="0" name=""/>
        <dsp:cNvSpPr/>
      </dsp:nvSpPr>
      <dsp:spPr>
        <a:xfrm>
          <a:off x="6630917" y="1779462"/>
          <a:ext cx="1204841" cy="663654"/>
        </a:xfrm>
        <a:prstGeom prst="rect">
          <a:avLst/>
        </a:prstGeom>
        <a:solidFill>
          <a:srgbClr val="2E75B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Consultancy</a:t>
          </a:r>
          <a:endParaRPr lang="en-GB" sz="1100" kern="1200" dirty="0"/>
        </a:p>
      </dsp:txBody>
      <dsp:txXfrm>
        <a:off x="6630917" y="1779462"/>
        <a:ext cx="1204841" cy="663654"/>
      </dsp:txXfrm>
    </dsp:sp>
    <dsp:sp modelId="{733D13B6-17D8-9540-9A10-72864C7277B6}">
      <dsp:nvSpPr>
        <dsp:cNvPr id="0" name=""/>
        <dsp:cNvSpPr/>
      </dsp:nvSpPr>
      <dsp:spPr>
        <a:xfrm>
          <a:off x="6630917" y="2545217"/>
          <a:ext cx="1204841" cy="663654"/>
        </a:xfrm>
        <a:prstGeom prst="rect">
          <a:avLst/>
        </a:prstGeom>
        <a:solidFill>
          <a:srgbClr val="FF66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lvl="0" algn="ctr" defTabSz="488950">
            <a:lnSpc>
              <a:spcPct val="90000"/>
            </a:lnSpc>
            <a:spcBef>
              <a:spcPct val="0"/>
            </a:spcBef>
            <a:spcAft>
              <a:spcPct val="35000"/>
            </a:spcAft>
          </a:pPr>
          <a:r>
            <a:rPr lang="en-GB" sz="1100" kern="1200" dirty="0" smtClean="0"/>
            <a:t>SP registration simplification</a:t>
          </a:r>
          <a:endParaRPr lang="en-GB" sz="1100" kern="1200" dirty="0"/>
        </a:p>
      </dsp:txBody>
      <dsp:txXfrm>
        <a:off x="6630917" y="2545217"/>
        <a:ext cx="1204841" cy="66365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AE7F57-057C-8646-AF54-FC174A254E63}">
      <dsp:nvSpPr>
        <dsp:cNvPr id="0" name=""/>
        <dsp:cNvSpPr/>
      </dsp:nvSpPr>
      <dsp:spPr>
        <a:xfrm>
          <a:off x="3524" y="750004"/>
          <a:ext cx="1807785" cy="937912"/>
        </a:xfrm>
        <a:prstGeom prst="chevron">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dirty="0" smtClean="0"/>
            <a:t>Announcement of Task Leaders vacancies</a:t>
          </a:r>
          <a:endParaRPr lang="en-GB" sz="1000" kern="1200" dirty="0"/>
        </a:p>
      </dsp:txBody>
      <dsp:txXfrm>
        <a:off x="472480" y="750004"/>
        <a:ext cx="869873" cy="937912"/>
      </dsp:txXfrm>
    </dsp:sp>
    <dsp:sp modelId="{C7E93EDC-0D05-3A4C-A4D4-6DC1C8774655}">
      <dsp:nvSpPr>
        <dsp:cNvPr id="0" name=""/>
        <dsp:cNvSpPr/>
      </dsp:nvSpPr>
      <dsp:spPr>
        <a:xfrm>
          <a:off x="3524" y="1743567"/>
          <a:ext cx="1446228" cy="7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rtl="0">
            <a:lnSpc>
              <a:spcPct val="90000"/>
            </a:lnSpc>
            <a:spcBef>
              <a:spcPct val="0"/>
            </a:spcBef>
            <a:spcAft>
              <a:spcPct val="15000"/>
            </a:spcAft>
            <a:buChar char="••"/>
          </a:pPr>
          <a:r>
            <a:rPr lang="en-GB" sz="1000" kern="1200" dirty="0" smtClean="0"/>
            <a:t> </a:t>
          </a:r>
          <a:r>
            <a:rPr lang="en-GB" sz="1000" b="1" kern="1200" dirty="0" smtClean="0"/>
            <a:t>early December</a:t>
          </a:r>
          <a:endParaRPr lang="en-GB" sz="1000" kern="1200" dirty="0"/>
        </a:p>
      </dsp:txBody>
      <dsp:txXfrm>
        <a:off x="3524" y="1743567"/>
        <a:ext cx="1446228" cy="750666"/>
      </dsp:txXfrm>
    </dsp:sp>
    <dsp:sp modelId="{B6EBE1E4-778A-A741-B0E6-B7D0E8E8F42A}">
      <dsp:nvSpPr>
        <dsp:cNvPr id="0" name=""/>
        <dsp:cNvSpPr/>
      </dsp:nvSpPr>
      <dsp:spPr>
        <a:xfrm>
          <a:off x="1595309" y="750004"/>
          <a:ext cx="1807785" cy="937912"/>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dirty="0" smtClean="0"/>
            <a:t>Finalization of a first draft of Description of Work</a:t>
          </a:r>
          <a:endParaRPr lang="en-GB" sz="1000" kern="1200" dirty="0"/>
        </a:p>
      </dsp:txBody>
      <dsp:txXfrm>
        <a:off x="2064265" y="750004"/>
        <a:ext cx="869873" cy="937912"/>
      </dsp:txXfrm>
    </dsp:sp>
    <dsp:sp modelId="{E3FED5E1-6379-D748-B29D-F95E8AC348B8}">
      <dsp:nvSpPr>
        <dsp:cNvPr id="0" name=""/>
        <dsp:cNvSpPr/>
      </dsp:nvSpPr>
      <dsp:spPr>
        <a:xfrm>
          <a:off x="1595309" y="1743567"/>
          <a:ext cx="1446228" cy="7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rtl="0">
            <a:lnSpc>
              <a:spcPct val="90000"/>
            </a:lnSpc>
            <a:spcBef>
              <a:spcPct val="0"/>
            </a:spcBef>
            <a:spcAft>
              <a:spcPct val="15000"/>
            </a:spcAft>
            <a:buChar char="••"/>
          </a:pPr>
          <a:r>
            <a:rPr lang="en-GB" sz="1000" b="1" kern="1200" dirty="0" smtClean="0"/>
            <a:t>early December</a:t>
          </a:r>
          <a:endParaRPr lang="en-GB" sz="1000" kern="1200" dirty="0"/>
        </a:p>
      </dsp:txBody>
      <dsp:txXfrm>
        <a:off x="1595309" y="1743567"/>
        <a:ext cx="1446228" cy="750666"/>
      </dsp:txXfrm>
    </dsp:sp>
    <dsp:sp modelId="{897101C2-9D22-ED45-9F00-57BEC4579B74}">
      <dsp:nvSpPr>
        <dsp:cNvPr id="0" name=""/>
        <dsp:cNvSpPr/>
      </dsp:nvSpPr>
      <dsp:spPr>
        <a:xfrm>
          <a:off x="3187094" y="750004"/>
          <a:ext cx="1807785" cy="937912"/>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dirty="0" smtClean="0"/>
            <a:t>Request for manpower</a:t>
          </a:r>
          <a:endParaRPr lang="en-GB" sz="1000" kern="1200" dirty="0"/>
        </a:p>
      </dsp:txBody>
      <dsp:txXfrm>
        <a:off x="3656050" y="750004"/>
        <a:ext cx="869873" cy="937912"/>
      </dsp:txXfrm>
    </dsp:sp>
    <dsp:sp modelId="{3ED75117-B7C8-E040-80F4-FE6D74A627DA}">
      <dsp:nvSpPr>
        <dsp:cNvPr id="0" name=""/>
        <dsp:cNvSpPr/>
      </dsp:nvSpPr>
      <dsp:spPr>
        <a:xfrm>
          <a:off x="3187094" y="1743567"/>
          <a:ext cx="1446228" cy="7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rtl="0">
            <a:lnSpc>
              <a:spcPct val="90000"/>
            </a:lnSpc>
            <a:spcBef>
              <a:spcPct val="0"/>
            </a:spcBef>
            <a:spcAft>
              <a:spcPct val="15000"/>
            </a:spcAft>
            <a:buChar char="••"/>
          </a:pPr>
          <a:r>
            <a:rPr lang="en-GB" sz="1000" kern="1200" dirty="0" smtClean="0"/>
            <a:t>call for contributions </a:t>
          </a:r>
          <a:r>
            <a:rPr lang="en-GB" sz="1000" b="1" kern="1200" dirty="0" smtClean="0"/>
            <a:t>early December</a:t>
          </a:r>
          <a:endParaRPr lang="en-GB" sz="1000" kern="1200" dirty="0"/>
        </a:p>
        <a:p>
          <a:pPr marL="57150" lvl="1" indent="-57150" algn="l" defTabSz="444500" rtl="0">
            <a:lnSpc>
              <a:spcPct val="90000"/>
            </a:lnSpc>
            <a:spcBef>
              <a:spcPct val="0"/>
            </a:spcBef>
            <a:spcAft>
              <a:spcPct val="15000"/>
            </a:spcAft>
            <a:buChar char="••"/>
          </a:pPr>
          <a:r>
            <a:rPr lang="en-GB" sz="1000" b="1" kern="1200" dirty="0" smtClean="0"/>
            <a:t>complete mid January</a:t>
          </a:r>
          <a:endParaRPr lang="en-GB" sz="1000" kern="1200" dirty="0"/>
        </a:p>
      </dsp:txBody>
      <dsp:txXfrm>
        <a:off x="3187094" y="1743567"/>
        <a:ext cx="1446228" cy="750666"/>
      </dsp:txXfrm>
    </dsp:sp>
    <dsp:sp modelId="{D65D87DF-14E7-614B-A59C-2B34674F5811}">
      <dsp:nvSpPr>
        <dsp:cNvPr id="0" name=""/>
        <dsp:cNvSpPr/>
      </dsp:nvSpPr>
      <dsp:spPr>
        <a:xfrm>
          <a:off x="4778880" y="750004"/>
          <a:ext cx="1807785" cy="937912"/>
        </a:xfrm>
        <a:prstGeom prst="chevr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dirty="0" smtClean="0"/>
            <a:t>Second draft of Description of Work</a:t>
          </a:r>
          <a:endParaRPr lang="en-GB" sz="1000" kern="1200" dirty="0"/>
        </a:p>
      </dsp:txBody>
      <dsp:txXfrm>
        <a:off x="5247836" y="750004"/>
        <a:ext cx="869873" cy="937912"/>
      </dsp:txXfrm>
    </dsp:sp>
    <dsp:sp modelId="{D1E47C58-984D-F842-A076-54AE4D37558A}">
      <dsp:nvSpPr>
        <dsp:cNvPr id="0" name=""/>
        <dsp:cNvSpPr/>
      </dsp:nvSpPr>
      <dsp:spPr>
        <a:xfrm>
          <a:off x="4778880" y="1743567"/>
          <a:ext cx="1446228" cy="7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rtl="0">
            <a:lnSpc>
              <a:spcPct val="90000"/>
            </a:lnSpc>
            <a:spcBef>
              <a:spcPct val="0"/>
            </a:spcBef>
            <a:spcAft>
              <a:spcPct val="15000"/>
            </a:spcAft>
            <a:buChar char="••"/>
          </a:pPr>
          <a:r>
            <a:rPr lang="en-GB" sz="1000" kern="1200" dirty="0" smtClean="0"/>
            <a:t> </a:t>
          </a:r>
          <a:r>
            <a:rPr lang="en-GB" sz="1000" b="1" kern="1200" dirty="0" smtClean="0"/>
            <a:t>early February</a:t>
          </a:r>
          <a:endParaRPr lang="en-GB" sz="1000" kern="1200" dirty="0"/>
        </a:p>
      </dsp:txBody>
      <dsp:txXfrm>
        <a:off x="4778880" y="1743567"/>
        <a:ext cx="1446228" cy="750666"/>
      </dsp:txXfrm>
    </dsp:sp>
    <dsp:sp modelId="{B60CBB9D-8F6B-0947-9250-E7A61BF8048B}">
      <dsp:nvSpPr>
        <dsp:cNvPr id="0" name=""/>
        <dsp:cNvSpPr/>
      </dsp:nvSpPr>
      <dsp:spPr>
        <a:xfrm>
          <a:off x="6370665" y="750004"/>
          <a:ext cx="1807785" cy="937912"/>
        </a:xfrm>
        <a:prstGeom prst="chevron">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dirty="0" smtClean="0"/>
            <a:t>Presentation and approval of a final Description of Work </a:t>
          </a:r>
          <a:r>
            <a:rPr lang="en-GB" sz="1000" b="1" kern="1200" dirty="0" smtClean="0"/>
            <a:t>at the</a:t>
          </a:r>
          <a:endParaRPr lang="en-GB" sz="1000" kern="1200" dirty="0"/>
        </a:p>
      </dsp:txBody>
      <dsp:txXfrm>
        <a:off x="6839621" y="750004"/>
        <a:ext cx="869873" cy="937912"/>
      </dsp:txXfrm>
    </dsp:sp>
    <dsp:sp modelId="{1050A2A4-DA66-5046-ADAA-026D47BB36B9}">
      <dsp:nvSpPr>
        <dsp:cNvPr id="0" name=""/>
        <dsp:cNvSpPr/>
      </dsp:nvSpPr>
      <dsp:spPr>
        <a:xfrm>
          <a:off x="6370665" y="1743567"/>
          <a:ext cx="1446228" cy="7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rtl="0">
            <a:lnSpc>
              <a:spcPct val="90000"/>
            </a:lnSpc>
            <a:spcBef>
              <a:spcPct val="0"/>
            </a:spcBef>
            <a:spcAft>
              <a:spcPct val="15000"/>
            </a:spcAft>
            <a:buChar char="••"/>
          </a:pPr>
          <a:r>
            <a:rPr lang="en-GB" sz="1000" b="1" kern="1200" dirty="0" smtClean="0"/>
            <a:t>March GÉANT Assembly </a:t>
          </a:r>
          <a:endParaRPr lang="en-GB" sz="1000" kern="1200" dirty="0"/>
        </a:p>
      </dsp:txBody>
      <dsp:txXfrm>
        <a:off x="6370665" y="1743567"/>
        <a:ext cx="1446228" cy="75066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FB5870-8A87-114F-B063-22F4723C64BC}">
      <dsp:nvSpPr>
        <dsp:cNvPr id="0" name=""/>
        <dsp:cNvSpPr/>
      </dsp:nvSpPr>
      <dsp:spPr>
        <a:xfrm>
          <a:off x="2556" y="170108"/>
          <a:ext cx="2492945" cy="489600"/>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rtl="0">
            <a:lnSpc>
              <a:spcPct val="90000"/>
            </a:lnSpc>
            <a:spcBef>
              <a:spcPct val="0"/>
            </a:spcBef>
            <a:spcAft>
              <a:spcPct val="35000"/>
            </a:spcAft>
          </a:pPr>
          <a:r>
            <a:rPr lang="en-GB" sz="1700" kern="1200" smtClean="0"/>
            <a:t>May not change</a:t>
          </a:r>
          <a:endParaRPr lang="en-GB" sz="1700" kern="1200"/>
        </a:p>
      </dsp:txBody>
      <dsp:txXfrm>
        <a:off x="2556" y="170108"/>
        <a:ext cx="2492945" cy="489600"/>
      </dsp:txXfrm>
    </dsp:sp>
    <dsp:sp modelId="{72FF958D-94CE-F04B-84B1-1DF86A1FFB05}">
      <dsp:nvSpPr>
        <dsp:cNvPr id="0" name=""/>
        <dsp:cNvSpPr/>
      </dsp:nvSpPr>
      <dsp:spPr>
        <a:xfrm>
          <a:off x="2556" y="659708"/>
          <a:ext cx="2492945" cy="2659905"/>
        </a:xfrm>
        <a:prstGeom prst="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en-GB" sz="1700" kern="1200" smtClean="0"/>
            <a:t>No extra budget</a:t>
          </a:r>
          <a:endParaRPr lang="en-GB" sz="1700" kern="1200"/>
        </a:p>
        <a:p>
          <a:pPr marL="171450" lvl="1" indent="-171450" algn="l" defTabSz="755650" rtl="0">
            <a:lnSpc>
              <a:spcPct val="90000"/>
            </a:lnSpc>
            <a:spcBef>
              <a:spcPct val="0"/>
            </a:spcBef>
            <a:spcAft>
              <a:spcPct val="15000"/>
            </a:spcAft>
            <a:buChar char="••"/>
          </a:pPr>
          <a:r>
            <a:rPr lang="en-GB" sz="1700" kern="1200" smtClean="0"/>
            <a:t>No extra topics</a:t>
          </a:r>
          <a:endParaRPr lang="en-GB" sz="1700" kern="1200"/>
        </a:p>
        <a:p>
          <a:pPr marL="171450" lvl="1" indent="-171450" algn="l" defTabSz="755650" rtl="0">
            <a:lnSpc>
              <a:spcPct val="90000"/>
            </a:lnSpc>
            <a:spcBef>
              <a:spcPct val="0"/>
            </a:spcBef>
            <a:spcAft>
              <a:spcPct val="15000"/>
            </a:spcAft>
            <a:buChar char="••"/>
          </a:pPr>
          <a:r>
            <a:rPr lang="en-GB" sz="1700" kern="1200" smtClean="0"/>
            <a:t>Fact of a split between Ops and Research Activities</a:t>
          </a:r>
          <a:endParaRPr lang="en-GB" sz="1700" kern="1200"/>
        </a:p>
      </dsp:txBody>
      <dsp:txXfrm>
        <a:off x="2556" y="659708"/>
        <a:ext cx="2492945" cy="2659905"/>
      </dsp:txXfrm>
    </dsp:sp>
    <dsp:sp modelId="{EBAAE530-EBF7-4D4B-95CD-6EF78B6D2F46}">
      <dsp:nvSpPr>
        <dsp:cNvPr id="0" name=""/>
        <dsp:cNvSpPr/>
      </dsp:nvSpPr>
      <dsp:spPr>
        <a:xfrm>
          <a:off x="2844514" y="170108"/>
          <a:ext cx="2492945" cy="489600"/>
        </a:xfrm>
        <a:prstGeom prst="rect">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w="6350" cap="flat" cmpd="sng" algn="ctr">
          <a:solidFill>
            <a:schemeClr val="accent4">
              <a:hueOff val="5197846"/>
              <a:satOff val="-23984"/>
              <a:lumOff val="88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rtl="0">
            <a:lnSpc>
              <a:spcPct val="90000"/>
            </a:lnSpc>
            <a:spcBef>
              <a:spcPct val="0"/>
            </a:spcBef>
            <a:spcAft>
              <a:spcPct val="35000"/>
            </a:spcAft>
          </a:pPr>
          <a:r>
            <a:rPr lang="en-GB" sz="1700" kern="1200" smtClean="0"/>
            <a:t>May change</a:t>
          </a:r>
          <a:endParaRPr lang="en-GB" sz="1700" kern="1200"/>
        </a:p>
      </dsp:txBody>
      <dsp:txXfrm>
        <a:off x="2844514" y="170108"/>
        <a:ext cx="2492945" cy="489600"/>
      </dsp:txXfrm>
    </dsp:sp>
    <dsp:sp modelId="{B0211CB2-C377-BF45-9385-0C7147EB6CD7}">
      <dsp:nvSpPr>
        <dsp:cNvPr id="0" name=""/>
        <dsp:cNvSpPr/>
      </dsp:nvSpPr>
      <dsp:spPr>
        <a:xfrm>
          <a:off x="2844514" y="659708"/>
          <a:ext cx="2492945" cy="2659905"/>
        </a:xfrm>
        <a:prstGeom prst="rect">
          <a:avLst/>
        </a:prstGeom>
        <a:solidFill>
          <a:schemeClr val="accent4">
            <a:tint val="40000"/>
            <a:alpha val="90000"/>
            <a:hueOff val="5756958"/>
            <a:satOff val="-30630"/>
            <a:lumOff val="-1745"/>
            <a:alphaOff val="0"/>
          </a:schemeClr>
        </a:solidFill>
        <a:ln w="6350" cap="flat" cmpd="sng" algn="ctr">
          <a:solidFill>
            <a:schemeClr val="accent4">
              <a:tint val="40000"/>
              <a:alpha val="90000"/>
              <a:hueOff val="5756958"/>
              <a:satOff val="-30630"/>
              <a:lumOff val="-174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en-GB" sz="1700" kern="1200" smtClean="0"/>
            <a:t>Final breakdown of work between tasks in JRA3 once TLs have been chosen</a:t>
          </a:r>
          <a:endParaRPr lang="en-GB" sz="1700" kern="1200"/>
        </a:p>
        <a:p>
          <a:pPr marL="171450" lvl="1" indent="-171450" algn="l" defTabSz="755650" rtl="0">
            <a:lnSpc>
              <a:spcPct val="90000"/>
            </a:lnSpc>
            <a:spcBef>
              <a:spcPct val="0"/>
            </a:spcBef>
            <a:spcAft>
              <a:spcPct val="15000"/>
            </a:spcAft>
            <a:buChar char="••"/>
          </a:pPr>
          <a:r>
            <a:rPr lang="en-GB" sz="1700" kern="1200" smtClean="0"/>
            <a:t>Scope of work item/subtasks if we do not get qualified people</a:t>
          </a:r>
          <a:endParaRPr lang="en-GB" sz="1700" kern="1200"/>
        </a:p>
        <a:p>
          <a:pPr marL="171450" lvl="1" indent="-171450" algn="l" defTabSz="755650" rtl="0">
            <a:lnSpc>
              <a:spcPct val="90000"/>
            </a:lnSpc>
            <a:spcBef>
              <a:spcPct val="0"/>
            </a:spcBef>
            <a:spcAft>
              <a:spcPct val="15000"/>
            </a:spcAft>
            <a:buChar char="••"/>
          </a:pPr>
          <a:r>
            <a:rPr lang="en-GB" sz="1700" kern="1200" dirty="0" smtClean="0"/>
            <a:t>Existence of some work items/tasks if we do not get qualified people</a:t>
          </a:r>
          <a:endParaRPr lang="en-GB" sz="1700" kern="1200" dirty="0"/>
        </a:p>
      </dsp:txBody>
      <dsp:txXfrm>
        <a:off x="2844514" y="659708"/>
        <a:ext cx="2492945" cy="2659905"/>
      </dsp:txXfrm>
    </dsp:sp>
    <dsp:sp modelId="{5E3D0382-5558-FD44-8185-68768B3E7F81}">
      <dsp:nvSpPr>
        <dsp:cNvPr id="0" name=""/>
        <dsp:cNvSpPr/>
      </dsp:nvSpPr>
      <dsp:spPr>
        <a:xfrm>
          <a:off x="5686472" y="170108"/>
          <a:ext cx="2492945" cy="489600"/>
        </a:xfrm>
        <a:prstGeom prst="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w="6350" cap="flat" cmpd="sng" algn="ctr">
          <a:solidFill>
            <a:schemeClr val="accent4">
              <a:hueOff val="10395692"/>
              <a:satOff val="-47968"/>
              <a:lumOff val="176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rtl="0">
            <a:lnSpc>
              <a:spcPct val="90000"/>
            </a:lnSpc>
            <a:spcBef>
              <a:spcPct val="0"/>
            </a:spcBef>
            <a:spcAft>
              <a:spcPct val="35000"/>
            </a:spcAft>
          </a:pPr>
          <a:r>
            <a:rPr lang="en-GB" sz="1700" kern="1200" smtClean="0"/>
            <a:t>To be decided</a:t>
          </a:r>
          <a:endParaRPr lang="en-GB" sz="1700" kern="1200"/>
        </a:p>
      </dsp:txBody>
      <dsp:txXfrm>
        <a:off x="5686472" y="170108"/>
        <a:ext cx="2492945" cy="489600"/>
      </dsp:txXfrm>
    </dsp:sp>
    <dsp:sp modelId="{E7D9B255-07BF-F946-8A98-822DAD8BD533}">
      <dsp:nvSpPr>
        <dsp:cNvPr id="0" name=""/>
        <dsp:cNvSpPr/>
      </dsp:nvSpPr>
      <dsp:spPr>
        <a:xfrm>
          <a:off x="5686472" y="659708"/>
          <a:ext cx="2492945" cy="2659905"/>
        </a:xfrm>
        <a:prstGeom prst="rect">
          <a:avLst/>
        </a:prstGeom>
        <a:solidFill>
          <a:schemeClr val="accent4">
            <a:tint val="40000"/>
            <a:alpha val="90000"/>
            <a:hueOff val="11513915"/>
            <a:satOff val="-61261"/>
            <a:lumOff val="-3490"/>
            <a:alphaOff val="0"/>
          </a:schemeClr>
        </a:solidFill>
        <a:ln w="6350" cap="flat" cmpd="sng" algn="ctr">
          <a:solidFill>
            <a:schemeClr val="accent4">
              <a:tint val="40000"/>
              <a:alpha val="90000"/>
              <a:hueOff val="11513915"/>
              <a:satOff val="-61261"/>
              <a:lumOff val="-349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en-GB" sz="1700" kern="1200" smtClean="0"/>
            <a:t>Granularity of scope work items between Dev and Ops</a:t>
          </a:r>
          <a:endParaRPr lang="en-GB" sz="1700" kern="1200"/>
        </a:p>
        <a:p>
          <a:pPr marL="171450" lvl="1" indent="-171450" algn="l" defTabSz="755650" rtl="0">
            <a:lnSpc>
              <a:spcPct val="90000"/>
            </a:lnSpc>
            <a:spcBef>
              <a:spcPct val="0"/>
            </a:spcBef>
            <a:spcAft>
              <a:spcPct val="15000"/>
            </a:spcAft>
            <a:buChar char="••"/>
          </a:pPr>
          <a:r>
            <a:rPr lang="en-GB" sz="1700" kern="1200" smtClean="0"/>
            <a:t>Where to place the SG, who to chair</a:t>
          </a:r>
          <a:endParaRPr lang="en-GB" sz="1700" kern="1200"/>
        </a:p>
      </dsp:txBody>
      <dsp:txXfrm>
        <a:off x="5686472" y="659708"/>
        <a:ext cx="2492945" cy="26599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D911D4-5B0A-DC4A-B98E-4181F22D2FEE}">
      <dsp:nvSpPr>
        <dsp:cNvPr id="0" name=""/>
        <dsp:cNvSpPr/>
      </dsp:nvSpPr>
      <dsp:spPr>
        <a:xfrm>
          <a:off x="856032" y="126940"/>
          <a:ext cx="1503728" cy="1769092"/>
        </a:xfrm>
        <a:prstGeom prst="rect">
          <a:avLst/>
        </a:prstGeom>
        <a:solidFill>
          <a:srgbClr val="BFDC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EEBBFBA-F608-0842-A3ED-80F3EF9AB5D0}">
      <dsp:nvSpPr>
        <dsp:cNvPr id="0" name=""/>
        <dsp:cNvSpPr/>
      </dsp:nvSpPr>
      <dsp:spPr>
        <a:xfrm>
          <a:off x="931219" y="197704"/>
          <a:ext cx="1353355" cy="114990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a:ln>
          <a:noFill/>
        </a:ln>
        <a:effectLst/>
      </dsp:spPr>
      <dsp:style>
        <a:lnRef idx="0">
          <a:scrgbClr r="0" g="0" b="0"/>
        </a:lnRef>
        <a:fillRef idx="1">
          <a:scrgbClr r="0" g="0" b="0"/>
        </a:fillRef>
        <a:effectRef idx="2">
          <a:scrgbClr r="0" g="0" b="0"/>
        </a:effectRef>
        <a:fontRef idx="minor"/>
      </dsp:style>
    </dsp:sp>
    <dsp:sp modelId="{D71C7E7F-286C-774A-B6B9-AE7393F39058}">
      <dsp:nvSpPr>
        <dsp:cNvPr id="0" name=""/>
        <dsp:cNvSpPr/>
      </dsp:nvSpPr>
      <dsp:spPr>
        <a:xfrm>
          <a:off x="931219" y="1524537"/>
          <a:ext cx="1353355" cy="30073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Nicole Harris, GÉANT Assoc.</a:t>
          </a:r>
          <a:endParaRPr lang="en-GB" sz="800" kern="1200" dirty="0"/>
        </a:p>
      </dsp:txBody>
      <dsp:txXfrm>
        <a:off x="931219" y="1524537"/>
        <a:ext cx="1353355" cy="300731"/>
      </dsp:txXfrm>
    </dsp:sp>
    <dsp:sp modelId="{8BF059BF-82D3-274F-93C3-D0A61549FD68}">
      <dsp:nvSpPr>
        <dsp:cNvPr id="0" name=""/>
        <dsp:cNvSpPr/>
      </dsp:nvSpPr>
      <dsp:spPr>
        <a:xfrm>
          <a:off x="931219" y="1347614"/>
          <a:ext cx="1353355" cy="176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Harmonisation</a:t>
          </a:r>
          <a:endParaRPr lang="en-GB" sz="800" kern="1200" dirty="0"/>
        </a:p>
      </dsp:txBody>
      <dsp:txXfrm>
        <a:off x="931219" y="1347614"/>
        <a:ext cx="1353355" cy="176923"/>
      </dsp:txXfrm>
    </dsp:sp>
    <dsp:sp modelId="{73067169-9F26-B946-8C08-77DF89324BBD}">
      <dsp:nvSpPr>
        <dsp:cNvPr id="0" name=""/>
        <dsp:cNvSpPr/>
      </dsp:nvSpPr>
      <dsp:spPr>
        <a:xfrm>
          <a:off x="2760432" y="126940"/>
          <a:ext cx="1503728" cy="1769092"/>
        </a:xfrm>
        <a:prstGeom prst="rect">
          <a:avLst/>
        </a:prstGeom>
        <a:solidFill>
          <a:srgbClr val="BFDC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5FC8D3D-F4F3-AE48-88BE-09882AE1B5A1}">
      <dsp:nvSpPr>
        <dsp:cNvPr id="0" name=""/>
        <dsp:cNvSpPr/>
      </dsp:nvSpPr>
      <dsp:spPr>
        <a:xfrm>
          <a:off x="2835618" y="197704"/>
          <a:ext cx="1353355" cy="1149909"/>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a:ln>
          <a:noFill/>
        </a:ln>
        <a:effectLst/>
      </dsp:spPr>
      <dsp:style>
        <a:lnRef idx="0">
          <a:scrgbClr r="0" g="0" b="0"/>
        </a:lnRef>
        <a:fillRef idx="1">
          <a:scrgbClr r="0" g="0" b="0"/>
        </a:fillRef>
        <a:effectRef idx="2">
          <a:scrgbClr r="0" g="0" b="0"/>
        </a:effectRef>
        <a:fontRef idx="minor"/>
      </dsp:style>
    </dsp:sp>
    <dsp:sp modelId="{74CEDE03-EE13-3347-97F6-E8D94B9A3CF1}">
      <dsp:nvSpPr>
        <dsp:cNvPr id="0" name=""/>
        <dsp:cNvSpPr/>
      </dsp:nvSpPr>
      <dsp:spPr>
        <a:xfrm>
          <a:off x="2835618" y="1524537"/>
          <a:ext cx="1353355" cy="30073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Rhys Smith, JISC</a:t>
          </a:r>
          <a:endParaRPr lang="en-GB" sz="800" kern="1200" dirty="0"/>
        </a:p>
      </dsp:txBody>
      <dsp:txXfrm>
        <a:off x="2835618" y="1524537"/>
        <a:ext cx="1353355" cy="300731"/>
      </dsp:txXfrm>
    </dsp:sp>
    <dsp:sp modelId="{058430C0-8098-DD44-9E10-5FE7268E116C}">
      <dsp:nvSpPr>
        <dsp:cNvPr id="0" name=""/>
        <dsp:cNvSpPr/>
      </dsp:nvSpPr>
      <dsp:spPr>
        <a:xfrm>
          <a:off x="2835618" y="1347614"/>
          <a:ext cx="1353355" cy="176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Non Web</a:t>
          </a:r>
          <a:endParaRPr lang="en-GB" sz="800" kern="1200" dirty="0"/>
        </a:p>
      </dsp:txBody>
      <dsp:txXfrm>
        <a:off x="2835618" y="1347614"/>
        <a:ext cx="1353355" cy="176923"/>
      </dsp:txXfrm>
    </dsp:sp>
    <dsp:sp modelId="{2926F135-253F-3D44-80E9-273C03523048}">
      <dsp:nvSpPr>
        <dsp:cNvPr id="0" name=""/>
        <dsp:cNvSpPr/>
      </dsp:nvSpPr>
      <dsp:spPr>
        <a:xfrm>
          <a:off x="4664831" y="126940"/>
          <a:ext cx="1503728" cy="1769092"/>
        </a:xfrm>
        <a:prstGeom prst="rect">
          <a:avLst/>
        </a:prstGeom>
        <a:solidFill>
          <a:srgbClr val="BFDC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C287DB7-78F2-E345-995F-6133E24E293B}">
      <dsp:nvSpPr>
        <dsp:cNvPr id="0" name=""/>
        <dsp:cNvSpPr/>
      </dsp:nvSpPr>
      <dsp:spPr>
        <a:xfrm>
          <a:off x="4740017" y="197704"/>
          <a:ext cx="1353355" cy="1149909"/>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7000" b="-17000"/>
          </a:stretch>
        </a:blipFill>
        <a:ln>
          <a:noFill/>
        </a:ln>
        <a:effectLst/>
      </dsp:spPr>
      <dsp:style>
        <a:lnRef idx="0">
          <a:scrgbClr r="0" g="0" b="0"/>
        </a:lnRef>
        <a:fillRef idx="1">
          <a:scrgbClr r="0" g="0" b="0"/>
        </a:fillRef>
        <a:effectRef idx="2">
          <a:scrgbClr r="0" g="0" b="0"/>
        </a:effectRef>
        <a:fontRef idx="minor"/>
      </dsp:style>
    </dsp:sp>
    <dsp:sp modelId="{A65935E7-F9C4-4344-966D-0CF2FE1CA685}">
      <dsp:nvSpPr>
        <dsp:cNvPr id="0" name=""/>
        <dsp:cNvSpPr/>
      </dsp:nvSpPr>
      <dsp:spPr>
        <a:xfrm>
          <a:off x="4740017" y="1524537"/>
          <a:ext cx="1353355" cy="30073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Brook Schofield, GÉANT Assoc.</a:t>
          </a:r>
          <a:endParaRPr lang="en-GB" sz="800" kern="1200" dirty="0"/>
        </a:p>
      </dsp:txBody>
      <dsp:txXfrm>
        <a:off x="4740017" y="1524537"/>
        <a:ext cx="1353355" cy="300731"/>
      </dsp:txXfrm>
    </dsp:sp>
    <dsp:sp modelId="{A5D3316C-7235-E241-8568-B5D5476D4D3C}">
      <dsp:nvSpPr>
        <dsp:cNvPr id="0" name=""/>
        <dsp:cNvSpPr/>
      </dsp:nvSpPr>
      <dsp:spPr>
        <a:xfrm>
          <a:off x="4740017" y="1347614"/>
          <a:ext cx="1353355" cy="176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eduGAIN</a:t>
          </a:r>
          <a:endParaRPr lang="en-GB" sz="800" kern="1200" dirty="0"/>
        </a:p>
      </dsp:txBody>
      <dsp:txXfrm>
        <a:off x="4740017" y="1347614"/>
        <a:ext cx="1353355" cy="176923"/>
      </dsp:txXfrm>
    </dsp:sp>
    <dsp:sp modelId="{493B4BFE-16BF-5845-A5E1-3334F2D67093}">
      <dsp:nvSpPr>
        <dsp:cNvPr id="0" name=""/>
        <dsp:cNvSpPr/>
      </dsp:nvSpPr>
      <dsp:spPr>
        <a:xfrm>
          <a:off x="6569230" y="126940"/>
          <a:ext cx="1503728" cy="1769092"/>
        </a:xfrm>
        <a:prstGeom prst="rect">
          <a:avLst/>
        </a:prstGeom>
        <a:solidFill>
          <a:srgbClr val="BFDC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02EE979B-4730-2149-94D2-2011DE7ABC49}">
      <dsp:nvSpPr>
        <dsp:cNvPr id="0" name=""/>
        <dsp:cNvSpPr/>
      </dsp:nvSpPr>
      <dsp:spPr>
        <a:xfrm>
          <a:off x="6644417" y="197704"/>
          <a:ext cx="1353355" cy="1149909"/>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5000" r="-15000"/>
          </a:stretch>
        </a:blipFill>
        <a:ln>
          <a:noFill/>
        </a:ln>
        <a:effectLst/>
      </dsp:spPr>
      <dsp:style>
        <a:lnRef idx="0">
          <a:scrgbClr r="0" g="0" b="0"/>
        </a:lnRef>
        <a:fillRef idx="1">
          <a:scrgbClr r="0" g="0" b="0"/>
        </a:fillRef>
        <a:effectRef idx="2">
          <a:scrgbClr r="0" g="0" b="0"/>
        </a:effectRef>
        <a:fontRef idx="minor"/>
      </dsp:style>
    </dsp:sp>
    <dsp:sp modelId="{0BB47CA7-7B54-764E-BD78-B3AEE89EB5EE}">
      <dsp:nvSpPr>
        <dsp:cNvPr id="0" name=""/>
        <dsp:cNvSpPr/>
      </dsp:nvSpPr>
      <dsp:spPr>
        <a:xfrm>
          <a:off x="6644417" y="1524537"/>
          <a:ext cx="1353355" cy="30073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Marina </a:t>
          </a:r>
          <a:r>
            <a:rPr lang="en-GB" sz="800" kern="1200" dirty="0" err="1" smtClean="0"/>
            <a:t>Vermezovic</a:t>
          </a:r>
          <a:r>
            <a:rPr lang="en-GB" sz="800" kern="1200" dirty="0" smtClean="0"/>
            <a:t>, AMRES</a:t>
          </a:r>
          <a:endParaRPr lang="en-GB" sz="800" kern="1200" dirty="0"/>
        </a:p>
      </dsp:txBody>
      <dsp:txXfrm>
        <a:off x="6644417" y="1524537"/>
        <a:ext cx="1353355" cy="300731"/>
      </dsp:txXfrm>
    </dsp:sp>
    <dsp:sp modelId="{01551BBD-4C56-2A4B-8A38-D5DB2C4C2FA0}">
      <dsp:nvSpPr>
        <dsp:cNvPr id="0" name=""/>
        <dsp:cNvSpPr/>
      </dsp:nvSpPr>
      <dsp:spPr>
        <a:xfrm>
          <a:off x="6644417" y="1347614"/>
          <a:ext cx="1353355" cy="176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Federation as a Service</a:t>
          </a:r>
          <a:endParaRPr lang="en-GB" sz="800" kern="1200" dirty="0"/>
        </a:p>
      </dsp:txBody>
      <dsp:txXfrm>
        <a:off x="6644417" y="1347614"/>
        <a:ext cx="1353355" cy="176923"/>
      </dsp:txXfrm>
    </dsp:sp>
    <dsp:sp modelId="{C190E9AA-59E1-694D-8102-4D62BCF24303}">
      <dsp:nvSpPr>
        <dsp:cNvPr id="0" name=""/>
        <dsp:cNvSpPr/>
      </dsp:nvSpPr>
      <dsp:spPr>
        <a:xfrm>
          <a:off x="856032" y="2046405"/>
          <a:ext cx="1503728" cy="1769092"/>
        </a:xfrm>
        <a:prstGeom prst="rect">
          <a:avLst/>
        </a:prstGeom>
        <a:solidFill>
          <a:srgbClr val="BFDC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2F586EF-AA2E-844F-ABF8-92C11759797A}">
      <dsp:nvSpPr>
        <dsp:cNvPr id="0" name=""/>
        <dsp:cNvSpPr/>
      </dsp:nvSpPr>
      <dsp:spPr>
        <a:xfrm>
          <a:off x="931219" y="2117169"/>
          <a:ext cx="1353355" cy="1149909"/>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9000" b="-9000"/>
          </a:stretch>
        </a:blipFill>
        <a:ln>
          <a:noFill/>
        </a:ln>
        <a:effectLst/>
      </dsp:spPr>
      <dsp:style>
        <a:lnRef idx="0">
          <a:scrgbClr r="0" g="0" b="0"/>
        </a:lnRef>
        <a:fillRef idx="1">
          <a:scrgbClr r="0" g="0" b="0"/>
        </a:fillRef>
        <a:effectRef idx="2">
          <a:scrgbClr r="0" g="0" b="0"/>
        </a:effectRef>
        <a:fontRef idx="minor"/>
      </dsp:style>
    </dsp:sp>
    <dsp:sp modelId="{E032D09C-AABA-D24A-8595-A4A2914D6D89}">
      <dsp:nvSpPr>
        <dsp:cNvPr id="0" name=""/>
        <dsp:cNvSpPr/>
      </dsp:nvSpPr>
      <dsp:spPr>
        <a:xfrm>
          <a:off x="931219" y="3444002"/>
          <a:ext cx="1353355" cy="30073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err="1" smtClean="0"/>
            <a:t>Niels</a:t>
          </a:r>
          <a:r>
            <a:rPr lang="en-GB" sz="800" kern="1200" dirty="0" smtClean="0"/>
            <a:t> van </a:t>
          </a:r>
          <a:r>
            <a:rPr lang="en-GB" sz="800" kern="1200" dirty="0" err="1" smtClean="0"/>
            <a:t>Dijk</a:t>
          </a:r>
          <a:r>
            <a:rPr lang="en-GB" sz="800" kern="1200" dirty="0" smtClean="0"/>
            <a:t>, </a:t>
          </a:r>
          <a:r>
            <a:rPr lang="en-GB" sz="800" kern="1200" dirty="0" err="1" smtClean="0"/>
            <a:t>Surfnet</a:t>
          </a:r>
          <a:endParaRPr lang="en-GB" sz="800" kern="1200" dirty="0"/>
        </a:p>
      </dsp:txBody>
      <dsp:txXfrm>
        <a:off x="931219" y="3444002"/>
        <a:ext cx="1353355" cy="300731"/>
      </dsp:txXfrm>
    </dsp:sp>
    <dsp:sp modelId="{866FF032-B9AE-B843-ABDB-7A863B7FE28D}">
      <dsp:nvSpPr>
        <dsp:cNvPr id="0" name=""/>
        <dsp:cNvSpPr/>
      </dsp:nvSpPr>
      <dsp:spPr>
        <a:xfrm>
          <a:off x="931219" y="3267078"/>
          <a:ext cx="1353355" cy="176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err="1" smtClean="0"/>
            <a:t>VOPaaS</a:t>
          </a:r>
          <a:r>
            <a:rPr lang="en-GB" sz="800" kern="1200" dirty="0" smtClean="0"/>
            <a:t> &amp; </a:t>
          </a:r>
          <a:r>
            <a:rPr lang="en-GB" sz="800" kern="1200" dirty="0" err="1" smtClean="0"/>
            <a:t>InAcademia</a:t>
          </a:r>
          <a:endParaRPr lang="en-GB" sz="800" kern="1200" dirty="0"/>
        </a:p>
      </dsp:txBody>
      <dsp:txXfrm>
        <a:off x="931219" y="3267078"/>
        <a:ext cx="1353355" cy="176923"/>
      </dsp:txXfrm>
    </dsp:sp>
    <dsp:sp modelId="{2EEA024E-9B93-6B4E-9BA7-75CB104FF8DA}">
      <dsp:nvSpPr>
        <dsp:cNvPr id="0" name=""/>
        <dsp:cNvSpPr/>
      </dsp:nvSpPr>
      <dsp:spPr>
        <a:xfrm>
          <a:off x="2760432" y="2046405"/>
          <a:ext cx="1503728" cy="1769092"/>
        </a:xfrm>
        <a:prstGeom prst="rect">
          <a:avLst/>
        </a:prstGeom>
        <a:solidFill>
          <a:srgbClr val="BFDC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D13337EA-93AF-3B4C-A573-DC7B9F1B19F3}">
      <dsp:nvSpPr>
        <dsp:cNvPr id="0" name=""/>
        <dsp:cNvSpPr/>
      </dsp:nvSpPr>
      <dsp:spPr>
        <a:xfrm>
          <a:off x="2835618" y="2117169"/>
          <a:ext cx="1353355" cy="1149909"/>
        </a:xfrm>
        <a:prstGeom prst="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14000" r="-14000"/>
          </a:stretch>
        </a:blipFill>
        <a:ln>
          <a:noFill/>
        </a:ln>
        <a:effectLst/>
      </dsp:spPr>
      <dsp:style>
        <a:lnRef idx="0">
          <a:scrgbClr r="0" g="0" b="0"/>
        </a:lnRef>
        <a:fillRef idx="1">
          <a:scrgbClr r="0" g="0" b="0"/>
        </a:fillRef>
        <a:effectRef idx="2">
          <a:scrgbClr r="0" g="0" b="0"/>
        </a:effectRef>
        <a:fontRef idx="minor"/>
      </dsp:style>
    </dsp:sp>
    <dsp:sp modelId="{73DC6E19-43E8-9B47-9018-7BCB48F1304A}">
      <dsp:nvSpPr>
        <dsp:cNvPr id="0" name=""/>
        <dsp:cNvSpPr/>
      </dsp:nvSpPr>
      <dsp:spPr>
        <a:xfrm>
          <a:off x="2835618" y="3444002"/>
          <a:ext cx="1353355" cy="30073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Lukas Hämmerle, SWITCH</a:t>
          </a:r>
          <a:endParaRPr lang="en-GB" sz="800" kern="1200" dirty="0"/>
        </a:p>
      </dsp:txBody>
      <dsp:txXfrm>
        <a:off x="2835618" y="3444002"/>
        <a:ext cx="1353355" cy="300731"/>
      </dsp:txXfrm>
    </dsp:sp>
    <dsp:sp modelId="{AF62B04A-19CD-D04E-9DFB-0248C0257E13}">
      <dsp:nvSpPr>
        <dsp:cNvPr id="0" name=""/>
        <dsp:cNvSpPr/>
      </dsp:nvSpPr>
      <dsp:spPr>
        <a:xfrm>
          <a:off x="2835618" y="3267078"/>
          <a:ext cx="1353355" cy="176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Enabling Users</a:t>
          </a:r>
          <a:endParaRPr lang="en-GB" sz="800" kern="1200" dirty="0"/>
        </a:p>
      </dsp:txBody>
      <dsp:txXfrm>
        <a:off x="2835618" y="3267078"/>
        <a:ext cx="1353355" cy="176923"/>
      </dsp:txXfrm>
    </dsp:sp>
    <dsp:sp modelId="{82A4CCFF-3932-544B-AA65-7AEA89E04E68}">
      <dsp:nvSpPr>
        <dsp:cNvPr id="0" name=""/>
        <dsp:cNvSpPr/>
      </dsp:nvSpPr>
      <dsp:spPr>
        <a:xfrm>
          <a:off x="4664831" y="2046405"/>
          <a:ext cx="1503728" cy="1769092"/>
        </a:xfrm>
        <a:prstGeom prst="rect">
          <a:avLst/>
        </a:prstGeom>
        <a:solidFill>
          <a:srgbClr val="BFDC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8162E5B-2EAF-E547-96CF-7F92450CD45E}">
      <dsp:nvSpPr>
        <dsp:cNvPr id="0" name=""/>
        <dsp:cNvSpPr/>
      </dsp:nvSpPr>
      <dsp:spPr>
        <a:xfrm>
          <a:off x="4740017" y="2117169"/>
          <a:ext cx="1353355" cy="1149909"/>
        </a:xfrm>
        <a:prstGeom prst="rect">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t="-2000" b="-2000"/>
          </a:stretch>
        </a:blipFill>
        <a:ln>
          <a:noFill/>
        </a:ln>
        <a:effectLst/>
      </dsp:spPr>
      <dsp:style>
        <a:lnRef idx="0">
          <a:scrgbClr r="0" g="0" b="0"/>
        </a:lnRef>
        <a:fillRef idx="1">
          <a:scrgbClr r="0" g="0" b="0"/>
        </a:fillRef>
        <a:effectRef idx="2">
          <a:scrgbClr r="0" g="0" b="0"/>
        </a:effectRef>
        <a:fontRef idx="minor"/>
      </dsp:style>
    </dsp:sp>
    <dsp:sp modelId="{0D779E90-D1A6-2C4D-A657-C932CEE7B61D}">
      <dsp:nvSpPr>
        <dsp:cNvPr id="0" name=""/>
        <dsp:cNvSpPr/>
      </dsp:nvSpPr>
      <dsp:spPr>
        <a:xfrm>
          <a:off x="4740017" y="3444002"/>
          <a:ext cx="1353355" cy="30073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err="1" smtClean="0"/>
            <a:t>Mandeep</a:t>
          </a:r>
          <a:r>
            <a:rPr lang="en-GB" sz="800" kern="1200" dirty="0" smtClean="0"/>
            <a:t> </a:t>
          </a:r>
          <a:r>
            <a:rPr lang="en-GB" sz="800" kern="1200" dirty="0" err="1" smtClean="0"/>
            <a:t>Saini</a:t>
          </a:r>
          <a:r>
            <a:rPr lang="en-GB" sz="800" kern="1200" dirty="0" smtClean="0"/>
            <a:t>, GÉANT Assoc.</a:t>
          </a:r>
          <a:endParaRPr lang="en-GB" sz="800" kern="1200" dirty="0"/>
        </a:p>
      </dsp:txBody>
      <dsp:txXfrm>
        <a:off x="4740017" y="3444002"/>
        <a:ext cx="1353355" cy="300731"/>
      </dsp:txXfrm>
    </dsp:sp>
    <dsp:sp modelId="{8FCECB26-F684-8347-9268-7BA00CA8A6FC}">
      <dsp:nvSpPr>
        <dsp:cNvPr id="0" name=""/>
        <dsp:cNvSpPr/>
      </dsp:nvSpPr>
      <dsp:spPr>
        <a:xfrm>
          <a:off x="4740017" y="3267078"/>
          <a:ext cx="1353355" cy="176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GÉANT AAI</a:t>
          </a:r>
          <a:endParaRPr lang="en-GB" sz="800" kern="1200" dirty="0"/>
        </a:p>
      </dsp:txBody>
      <dsp:txXfrm>
        <a:off x="4740017" y="3267078"/>
        <a:ext cx="1353355" cy="176923"/>
      </dsp:txXfrm>
    </dsp:sp>
    <dsp:sp modelId="{DA54307E-45ED-0044-8639-5458EC86A842}">
      <dsp:nvSpPr>
        <dsp:cNvPr id="0" name=""/>
        <dsp:cNvSpPr/>
      </dsp:nvSpPr>
      <dsp:spPr>
        <a:xfrm>
          <a:off x="6569230" y="2046405"/>
          <a:ext cx="1503728" cy="1769092"/>
        </a:xfrm>
        <a:prstGeom prst="rect">
          <a:avLst/>
        </a:prstGeom>
        <a:solidFill>
          <a:srgbClr val="BFDC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D369486-2722-B840-AAE4-AB3C2D764BFA}">
      <dsp:nvSpPr>
        <dsp:cNvPr id="0" name=""/>
        <dsp:cNvSpPr/>
      </dsp:nvSpPr>
      <dsp:spPr>
        <a:xfrm>
          <a:off x="6644417" y="2117169"/>
          <a:ext cx="1353355" cy="1149909"/>
        </a:xfrm>
        <a:prstGeom prst="rect">
          <a:avLst/>
        </a:prstGeom>
        <a:blipFill>
          <a:blip xmlns:r="http://schemas.openxmlformats.org/officeDocument/2006/relationships" r:embed="rId8">
            <a:extLst>
              <a:ext uri="{28A0092B-C50C-407E-A947-70E740481C1C}">
                <a14:useLocalDpi xmlns:a14="http://schemas.microsoft.com/office/drawing/2010/main" val="0"/>
              </a:ext>
            </a:extLst>
          </a:blip>
          <a:srcRect/>
          <a:stretch>
            <a:fillRect t="-17000" b="-17000"/>
          </a:stretch>
        </a:blipFill>
        <a:ln>
          <a:noFill/>
        </a:ln>
        <a:effectLst/>
      </dsp:spPr>
      <dsp:style>
        <a:lnRef idx="0">
          <a:scrgbClr r="0" g="0" b="0"/>
        </a:lnRef>
        <a:fillRef idx="1">
          <a:scrgbClr r="0" g="0" b="0"/>
        </a:fillRef>
        <a:effectRef idx="2">
          <a:scrgbClr r="0" g="0" b="0"/>
        </a:effectRef>
        <a:fontRef idx="minor"/>
      </dsp:style>
    </dsp:sp>
    <dsp:sp modelId="{0BF7DE7B-019F-9A44-A743-B400907293B0}">
      <dsp:nvSpPr>
        <dsp:cNvPr id="0" name=""/>
        <dsp:cNvSpPr/>
      </dsp:nvSpPr>
      <dsp:spPr>
        <a:xfrm>
          <a:off x="6644417" y="3444002"/>
          <a:ext cx="1353355" cy="300731"/>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Miroslav </a:t>
          </a:r>
          <a:r>
            <a:rPr lang="en-GB" sz="800" kern="1200" dirty="0" err="1" smtClean="0"/>
            <a:t>Milinovic</a:t>
          </a:r>
          <a:r>
            <a:rPr lang="en-GB" sz="800" kern="1200" dirty="0" smtClean="0"/>
            <a:t>, </a:t>
          </a:r>
          <a:r>
            <a:rPr lang="en-GB" sz="800" kern="1200" dirty="0" err="1" smtClean="0"/>
            <a:t>CARnet</a:t>
          </a:r>
          <a:r>
            <a:rPr lang="en-GB" sz="800" kern="1200" dirty="0" smtClean="0"/>
            <a:t>/SRCE</a:t>
          </a:r>
          <a:endParaRPr lang="en-GB" sz="800" kern="1200" dirty="0"/>
        </a:p>
      </dsp:txBody>
      <dsp:txXfrm>
        <a:off x="6644417" y="3444002"/>
        <a:ext cx="1353355" cy="300731"/>
      </dsp:txXfrm>
    </dsp:sp>
    <dsp:sp modelId="{8E1D4E03-3E6E-114C-9E75-2FC4D511A079}">
      <dsp:nvSpPr>
        <dsp:cNvPr id="0" name=""/>
        <dsp:cNvSpPr/>
      </dsp:nvSpPr>
      <dsp:spPr>
        <a:xfrm>
          <a:off x="6644417" y="3267078"/>
          <a:ext cx="1353355" cy="176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eduroam</a:t>
          </a:r>
          <a:endParaRPr lang="en-GB" sz="800" kern="1200" dirty="0"/>
        </a:p>
      </dsp:txBody>
      <dsp:txXfrm>
        <a:off x="6644417" y="3267078"/>
        <a:ext cx="1353355" cy="17692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2A320C-3632-3946-BC2C-414D0296C106}">
      <dsp:nvSpPr>
        <dsp:cNvPr id="0" name=""/>
        <dsp:cNvSpPr/>
      </dsp:nvSpPr>
      <dsp:spPr>
        <a:xfrm>
          <a:off x="2397" y="508775"/>
          <a:ext cx="1901669" cy="114100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GB" sz="1300" kern="1200" dirty="0" smtClean="0"/>
            <a:t>You’ve already heard about harmonisation, federation development, technical development of eduGAIN</a:t>
          </a:r>
          <a:endParaRPr lang="en-GB" sz="1300" kern="1200" dirty="0"/>
        </a:p>
      </dsp:txBody>
      <dsp:txXfrm>
        <a:off x="2397" y="508775"/>
        <a:ext cx="1901669" cy="1141001"/>
      </dsp:txXfrm>
    </dsp:sp>
    <dsp:sp modelId="{24B8C6E2-0697-3C48-B23F-CF949EC13C09}">
      <dsp:nvSpPr>
        <dsp:cNvPr id="0" name=""/>
        <dsp:cNvSpPr/>
      </dsp:nvSpPr>
      <dsp:spPr>
        <a:xfrm>
          <a:off x="2094234" y="508775"/>
          <a:ext cx="1901669" cy="1141001"/>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GB" sz="1300" kern="1200" smtClean="0"/>
            <a:t>Moonshot – preparing for handover to production</a:t>
          </a:r>
          <a:endParaRPr lang="en-GB" sz="1300" kern="1200"/>
        </a:p>
      </dsp:txBody>
      <dsp:txXfrm>
        <a:off x="2094234" y="508775"/>
        <a:ext cx="1901669" cy="1141001"/>
      </dsp:txXfrm>
    </dsp:sp>
    <dsp:sp modelId="{BD8C0AEF-7831-1D4B-B6D1-7F3934F1784C}">
      <dsp:nvSpPr>
        <dsp:cNvPr id="0" name=""/>
        <dsp:cNvSpPr/>
      </dsp:nvSpPr>
      <dsp:spPr>
        <a:xfrm>
          <a:off x="4186070" y="508775"/>
          <a:ext cx="1901669" cy="1141001"/>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GB" sz="1300" kern="1200" smtClean="0"/>
            <a:t>InAcademia preparing for pilot</a:t>
          </a:r>
          <a:endParaRPr lang="en-GB" sz="1300" kern="1200"/>
        </a:p>
      </dsp:txBody>
      <dsp:txXfrm>
        <a:off x="4186070" y="508775"/>
        <a:ext cx="1901669" cy="1141001"/>
      </dsp:txXfrm>
    </dsp:sp>
    <dsp:sp modelId="{3E907681-931D-8A4C-95E7-FA55658121AF}">
      <dsp:nvSpPr>
        <dsp:cNvPr id="0" name=""/>
        <dsp:cNvSpPr/>
      </dsp:nvSpPr>
      <dsp:spPr>
        <a:xfrm>
          <a:off x="6277907" y="508775"/>
          <a:ext cx="1901669" cy="1141001"/>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GB" sz="1300" kern="1200" smtClean="0"/>
            <a:t>Federation as a Service in Production</a:t>
          </a:r>
          <a:endParaRPr lang="en-GB" sz="1300" kern="1200"/>
        </a:p>
      </dsp:txBody>
      <dsp:txXfrm>
        <a:off x="6277907" y="508775"/>
        <a:ext cx="1901669" cy="1141001"/>
      </dsp:txXfrm>
    </dsp:sp>
    <dsp:sp modelId="{AD9FEDED-8383-F84E-9991-D67FE98D500B}">
      <dsp:nvSpPr>
        <dsp:cNvPr id="0" name=""/>
        <dsp:cNvSpPr/>
      </dsp:nvSpPr>
      <dsp:spPr>
        <a:xfrm>
          <a:off x="2397" y="1839944"/>
          <a:ext cx="1901669" cy="1141001"/>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GB" sz="1300" kern="1200" smtClean="0"/>
            <a:t>VO Platform as a service, moving from design to pilot</a:t>
          </a:r>
          <a:endParaRPr lang="en-GB" sz="1300" kern="1200"/>
        </a:p>
      </dsp:txBody>
      <dsp:txXfrm>
        <a:off x="2397" y="1839944"/>
        <a:ext cx="1901669" cy="1141001"/>
      </dsp:txXfrm>
    </dsp:sp>
    <dsp:sp modelId="{41E52D23-2847-3D49-BD5A-98CDD40ADAF1}">
      <dsp:nvSpPr>
        <dsp:cNvPr id="0" name=""/>
        <dsp:cNvSpPr/>
      </dsp:nvSpPr>
      <dsp:spPr>
        <a:xfrm>
          <a:off x="2094234" y="1839944"/>
          <a:ext cx="1901669" cy="114100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GB" sz="1300" kern="1200" smtClean="0"/>
            <a:t>Enabling Users – more useful tools!</a:t>
          </a:r>
          <a:endParaRPr lang="en-GB" sz="1300" kern="1200"/>
        </a:p>
      </dsp:txBody>
      <dsp:txXfrm>
        <a:off x="2094234" y="1839944"/>
        <a:ext cx="1901669" cy="1141001"/>
      </dsp:txXfrm>
    </dsp:sp>
    <dsp:sp modelId="{739E864A-6BE0-6E48-8082-4ABF350E87DD}">
      <dsp:nvSpPr>
        <dsp:cNvPr id="0" name=""/>
        <dsp:cNvSpPr/>
      </dsp:nvSpPr>
      <dsp:spPr>
        <a:xfrm>
          <a:off x="4186070" y="1839944"/>
          <a:ext cx="1901669" cy="1141001"/>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GB" sz="1300" kern="1200" smtClean="0"/>
            <a:t>GÉANT AAI – group management from day 1 for GÉANT project, individual tools continue to migrate</a:t>
          </a:r>
          <a:endParaRPr lang="en-GB" sz="1300" kern="1200"/>
        </a:p>
      </dsp:txBody>
      <dsp:txXfrm>
        <a:off x="4186070" y="1839944"/>
        <a:ext cx="1901669" cy="1141001"/>
      </dsp:txXfrm>
    </dsp:sp>
    <dsp:sp modelId="{0C524290-AB18-0C48-AF07-15E4D4A11E1F}">
      <dsp:nvSpPr>
        <dsp:cNvPr id="0" name=""/>
        <dsp:cNvSpPr/>
      </dsp:nvSpPr>
      <dsp:spPr>
        <a:xfrm>
          <a:off x="6277907" y="1839944"/>
          <a:ext cx="1901669" cy="1141001"/>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n-GB" sz="1300" kern="1200" smtClean="0"/>
            <a:t>eduroam grows and grows </a:t>
          </a:r>
          <a:endParaRPr lang="en-GB" sz="1300" kern="1200"/>
        </a:p>
      </dsp:txBody>
      <dsp:txXfrm>
        <a:off x="6277907" y="1839944"/>
        <a:ext cx="1901669" cy="11410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9961B-F55C-FA4F-BCFA-B8219FA25667}">
      <dsp:nvSpPr>
        <dsp:cNvPr id="0" name=""/>
        <dsp:cNvSpPr/>
      </dsp:nvSpPr>
      <dsp:spPr>
        <a:xfrm>
          <a:off x="2556" y="261321"/>
          <a:ext cx="2492945" cy="954127"/>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0">
            <a:lnSpc>
              <a:spcPct val="90000"/>
            </a:lnSpc>
            <a:spcBef>
              <a:spcPct val="0"/>
            </a:spcBef>
            <a:spcAft>
              <a:spcPct val="35000"/>
            </a:spcAft>
          </a:pPr>
          <a:r>
            <a:rPr lang="en-GB" sz="1500" kern="1200" smtClean="0"/>
            <a:t>No miracles, just hard work</a:t>
          </a:r>
          <a:endParaRPr lang="en-GB" sz="1500" kern="1200"/>
        </a:p>
      </dsp:txBody>
      <dsp:txXfrm>
        <a:off x="2556" y="261321"/>
        <a:ext cx="2492945" cy="954127"/>
      </dsp:txXfrm>
    </dsp:sp>
    <dsp:sp modelId="{1650B048-512C-7B45-9839-540C8FBCC7B1}">
      <dsp:nvSpPr>
        <dsp:cNvPr id="0" name=""/>
        <dsp:cNvSpPr/>
      </dsp:nvSpPr>
      <dsp:spPr>
        <a:xfrm>
          <a:off x="2556" y="1215449"/>
          <a:ext cx="2492945" cy="2012950"/>
        </a:xfrm>
        <a:prstGeom prst="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rtl="0">
            <a:lnSpc>
              <a:spcPct val="90000"/>
            </a:lnSpc>
            <a:spcBef>
              <a:spcPct val="0"/>
            </a:spcBef>
            <a:spcAft>
              <a:spcPct val="15000"/>
            </a:spcAft>
            <a:buChar char="••"/>
          </a:pPr>
          <a:r>
            <a:rPr lang="en-GB" sz="1500" kern="1200" smtClean="0"/>
            <a:t>Hard work needs the time of people</a:t>
          </a:r>
          <a:endParaRPr lang="en-GB" sz="1500" kern="1200"/>
        </a:p>
        <a:p>
          <a:pPr marL="114300" lvl="1" indent="-114300" algn="l" defTabSz="666750" rtl="0">
            <a:lnSpc>
              <a:spcPct val="90000"/>
            </a:lnSpc>
            <a:spcBef>
              <a:spcPct val="0"/>
            </a:spcBef>
            <a:spcAft>
              <a:spcPct val="15000"/>
            </a:spcAft>
            <a:buChar char="••"/>
          </a:pPr>
          <a:r>
            <a:rPr lang="en-GB" sz="1500" kern="1200" smtClean="0"/>
            <a:t>People are stretched thin</a:t>
          </a:r>
          <a:endParaRPr lang="en-GB" sz="1500" kern="1200"/>
        </a:p>
        <a:p>
          <a:pPr marL="114300" lvl="1" indent="-114300" algn="l" defTabSz="666750" rtl="0">
            <a:lnSpc>
              <a:spcPct val="90000"/>
            </a:lnSpc>
            <a:spcBef>
              <a:spcPct val="0"/>
            </a:spcBef>
            <a:spcAft>
              <a:spcPct val="15000"/>
            </a:spcAft>
            <a:buChar char="••"/>
          </a:pPr>
          <a:r>
            <a:rPr lang="en-GB" sz="1500" kern="1200" smtClean="0"/>
            <a:t>Work still to finish on harmonisation, eduGAIN technical portal</a:t>
          </a:r>
          <a:endParaRPr lang="en-GB" sz="1500" kern="1200"/>
        </a:p>
      </dsp:txBody>
      <dsp:txXfrm>
        <a:off x="2556" y="1215449"/>
        <a:ext cx="2492945" cy="2012950"/>
      </dsp:txXfrm>
    </dsp:sp>
    <dsp:sp modelId="{C0E3B290-AB56-724C-B6F8-1459316CBCD0}">
      <dsp:nvSpPr>
        <dsp:cNvPr id="0" name=""/>
        <dsp:cNvSpPr/>
      </dsp:nvSpPr>
      <dsp:spPr>
        <a:xfrm>
          <a:off x="2844514" y="261321"/>
          <a:ext cx="2492945" cy="954127"/>
        </a:xfrm>
        <a:prstGeom prst="rect">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w="6350" cap="flat" cmpd="sng" algn="ctr">
          <a:solidFill>
            <a:schemeClr val="accent4">
              <a:hueOff val="5197846"/>
              <a:satOff val="-23984"/>
              <a:lumOff val="88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0">
            <a:lnSpc>
              <a:spcPct val="90000"/>
            </a:lnSpc>
            <a:spcBef>
              <a:spcPct val="0"/>
            </a:spcBef>
            <a:spcAft>
              <a:spcPct val="35000"/>
            </a:spcAft>
          </a:pPr>
          <a:r>
            <a:rPr lang="en-GB" sz="1500" kern="1200" dirty="0" smtClean="0"/>
            <a:t>What happens to things that still need work?</a:t>
          </a:r>
          <a:endParaRPr lang="en-GB" sz="1500" kern="1200" dirty="0"/>
        </a:p>
      </dsp:txBody>
      <dsp:txXfrm>
        <a:off x="2844514" y="261321"/>
        <a:ext cx="2492945" cy="954127"/>
      </dsp:txXfrm>
    </dsp:sp>
    <dsp:sp modelId="{F625E4BB-053B-D244-927F-EB92ECC0200D}">
      <dsp:nvSpPr>
        <dsp:cNvPr id="0" name=""/>
        <dsp:cNvSpPr/>
      </dsp:nvSpPr>
      <dsp:spPr>
        <a:xfrm>
          <a:off x="2844514" y="1215449"/>
          <a:ext cx="2492945" cy="2012950"/>
        </a:xfrm>
        <a:prstGeom prst="rect">
          <a:avLst/>
        </a:prstGeom>
        <a:solidFill>
          <a:schemeClr val="accent4">
            <a:tint val="40000"/>
            <a:alpha val="90000"/>
            <a:hueOff val="5756958"/>
            <a:satOff val="-30630"/>
            <a:lumOff val="-1745"/>
            <a:alphaOff val="0"/>
          </a:schemeClr>
        </a:solidFill>
        <a:ln w="6350" cap="flat" cmpd="sng" algn="ctr">
          <a:solidFill>
            <a:schemeClr val="accent4">
              <a:tint val="40000"/>
              <a:alpha val="90000"/>
              <a:hueOff val="5756958"/>
              <a:satOff val="-30630"/>
              <a:lumOff val="-174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rtl="0">
            <a:lnSpc>
              <a:spcPct val="90000"/>
            </a:lnSpc>
            <a:spcBef>
              <a:spcPct val="0"/>
            </a:spcBef>
            <a:spcAft>
              <a:spcPct val="15000"/>
            </a:spcAft>
            <a:buChar char="••"/>
          </a:pPr>
          <a:r>
            <a:rPr lang="en-GB" sz="1500" kern="1200" dirty="0" smtClean="0"/>
            <a:t>Some topics will transition to GN4-2</a:t>
          </a:r>
          <a:endParaRPr lang="en-GB" sz="1500" kern="1200" dirty="0"/>
        </a:p>
        <a:p>
          <a:pPr marL="114300" lvl="1" indent="-114300" algn="l" defTabSz="666750" rtl="0">
            <a:lnSpc>
              <a:spcPct val="90000"/>
            </a:lnSpc>
            <a:spcBef>
              <a:spcPct val="0"/>
            </a:spcBef>
            <a:spcAft>
              <a:spcPct val="15000"/>
            </a:spcAft>
            <a:buChar char="••"/>
          </a:pPr>
          <a:r>
            <a:rPr lang="en-GB" sz="1500" kern="1200" smtClean="0"/>
            <a:t>Some become ‘orphaned’ </a:t>
          </a:r>
          <a:endParaRPr lang="en-GB" sz="1500" kern="1200"/>
        </a:p>
        <a:p>
          <a:pPr marL="228600" lvl="2" indent="-114300" algn="l" defTabSz="666750" rtl="0">
            <a:lnSpc>
              <a:spcPct val="90000"/>
            </a:lnSpc>
            <a:spcBef>
              <a:spcPct val="0"/>
            </a:spcBef>
            <a:spcAft>
              <a:spcPct val="15000"/>
            </a:spcAft>
            <a:buChar char="••"/>
          </a:pPr>
          <a:r>
            <a:rPr lang="en-GB" sz="1500" kern="1200" smtClean="0"/>
            <a:t>Monitoring</a:t>
          </a:r>
          <a:endParaRPr lang="en-GB" sz="1500" kern="1200"/>
        </a:p>
        <a:p>
          <a:pPr marL="114300" lvl="1" indent="-114300" algn="l" defTabSz="666750" rtl="0">
            <a:lnSpc>
              <a:spcPct val="90000"/>
            </a:lnSpc>
            <a:spcBef>
              <a:spcPct val="0"/>
            </a:spcBef>
            <a:spcAft>
              <a:spcPct val="15000"/>
            </a:spcAft>
            <a:buChar char="••"/>
          </a:pPr>
          <a:r>
            <a:rPr lang="en-GB" sz="1500" kern="1200" smtClean="0"/>
            <a:t>Some will be continued in AARC2</a:t>
          </a:r>
          <a:endParaRPr lang="en-GB" sz="1500" kern="1200"/>
        </a:p>
      </dsp:txBody>
      <dsp:txXfrm>
        <a:off x="2844514" y="1215449"/>
        <a:ext cx="2492945" cy="2012950"/>
      </dsp:txXfrm>
    </dsp:sp>
    <dsp:sp modelId="{25EA43E9-E9A9-0544-92F1-29A166801E88}">
      <dsp:nvSpPr>
        <dsp:cNvPr id="0" name=""/>
        <dsp:cNvSpPr/>
      </dsp:nvSpPr>
      <dsp:spPr>
        <a:xfrm>
          <a:off x="5686472" y="261321"/>
          <a:ext cx="2492945" cy="954127"/>
        </a:xfrm>
        <a:prstGeom prst="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w="6350" cap="flat" cmpd="sng" algn="ctr">
          <a:solidFill>
            <a:schemeClr val="accent4">
              <a:hueOff val="10395692"/>
              <a:satOff val="-47968"/>
              <a:lumOff val="176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0">
            <a:lnSpc>
              <a:spcPct val="90000"/>
            </a:lnSpc>
            <a:spcBef>
              <a:spcPct val="0"/>
            </a:spcBef>
            <a:spcAft>
              <a:spcPct val="35000"/>
            </a:spcAft>
          </a:pPr>
          <a:r>
            <a:rPr lang="en-GB" sz="1500" kern="1200" dirty="0" smtClean="0"/>
            <a:t>What do you think we missed and need to accelerate before end April 2016?</a:t>
          </a:r>
          <a:endParaRPr lang="en-GB" sz="1500" kern="1200" dirty="0"/>
        </a:p>
      </dsp:txBody>
      <dsp:txXfrm>
        <a:off x="5686472" y="261321"/>
        <a:ext cx="2492945" cy="954127"/>
      </dsp:txXfrm>
    </dsp:sp>
    <dsp:sp modelId="{6C285C64-965D-AE4C-ABF0-8DDA372DFEF7}">
      <dsp:nvSpPr>
        <dsp:cNvPr id="0" name=""/>
        <dsp:cNvSpPr/>
      </dsp:nvSpPr>
      <dsp:spPr>
        <a:xfrm>
          <a:off x="5686472" y="1215449"/>
          <a:ext cx="2492945" cy="2012950"/>
        </a:xfrm>
        <a:prstGeom prst="rect">
          <a:avLst/>
        </a:prstGeom>
        <a:solidFill>
          <a:schemeClr val="accent4">
            <a:tint val="40000"/>
            <a:alpha val="90000"/>
            <a:hueOff val="11513915"/>
            <a:satOff val="-61261"/>
            <a:lumOff val="-3490"/>
            <a:alphaOff val="0"/>
          </a:schemeClr>
        </a:solidFill>
        <a:ln w="6350" cap="flat" cmpd="sng" algn="ctr">
          <a:solidFill>
            <a:schemeClr val="accent4">
              <a:tint val="40000"/>
              <a:alpha val="90000"/>
              <a:hueOff val="11513915"/>
              <a:satOff val="-61261"/>
              <a:lumOff val="-349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84048" tIns="384048" rIns="512064" bIns="576072" numCol="1" spcCol="1270" anchor="t" anchorCtr="0">
          <a:noAutofit/>
        </a:bodyPr>
        <a:lstStyle/>
        <a:p>
          <a:pPr marL="285750" lvl="1" indent="-285750" algn="l" defTabSz="3200400" rtl="0">
            <a:lnSpc>
              <a:spcPct val="90000"/>
            </a:lnSpc>
            <a:spcBef>
              <a:spcPct val="0"/>
            </a:spcBef>
            <a:spcAft>
              <a:spcPct val="15000"/>
            </a:spcAft>
            <a:buChar char="••"/>
          </a:pPr>
          <a:r>
            <a:rPr lang="en-GB" sz="7200" kern="1200" dirty="0" smtClean="0"/>
            <a:t>?</a:t>
          </a:r>
          <a:endParaRPr lang="en-GB" sz="7200" kern="1200" dirty="0"/>
        </a:p>
      </dsp:txBody>
      <dsp:txXfrm>
        <a:off x="5686472" y="1215449"/>
        <a:ext cx="2492945" cy="20129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9F6E37-712C-8A4C-8B91-E583BEFD2B52}">
      <dsp:nvSpPr>
        <dsp:cNvPr id="0" name=""/>
        <dsp:cNvSpPr/>
      </dsp:nvSpPr>
      <dsp:spPr>
        <a:xfrm>
          <a:off x="0" y="2996459"/>
          <a:ext cx="8480423" cy="491594"/>
        </a:xfrm>
        <a:prstGeom prst="rect">
          <a:avLst/>
        </a:prstGeom>
        <a:solidFill>
          <a:srgbClr val="ED7D3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GB" sz="2000" kern="1200" dirty="0" smtClean="0"/>
            <a:t>We need to take some precautions to reduce the impact of this</a:t>
          </a:r>
          <a:endParaRPr lang="en-GB" sz="2000" kern="1200" dirty="0"/>
        </a:p>
      </dsp:txBody>
      <dsp:txXfrm>
        <a:off x="0" y="2996459"/>
        <a:ext cx="8480423" cy="491594"/>
      </dsp:txXfrm>
    </dsp:sp>
    <dsp:sp modelId="{4C9701B4-B743-8947-960C-02DB38FF93DC}">
      <dsp:nvSpPr>
        <dsp:cNvPr id="0" name=""/>
        <dsp:cNvSpPr/>
      </dsp:nvSpPr>
      <dsp:spPr>
        <a:xfrm rot="10800000">
          <a:off x="0" y="2247761"/>
          <a:ext cx="8480423" cy="756071"/>
        </a:xfrm>
        <a:prstGeom prst="upArrowCallout">
          <a:avLst/>
        </a:prstGeom>
        <a:solidFill>
          <a:schemeClr val="accent3">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n-GB" sz="1600" kern="1200" dirty="0" smtClean="0"/>
            <a:t>Observation </a:t>
          </a:r>
          <a:endParaRPr lang="en-GB" sz="1600" kern="1200" dirty="0"/>
        </a:p>
      </dsp:txBody>
      <dsp:txXfrm rot="-10800000">
        <a:off x="0" y="2247761"/>
        <a:ext cx="8480423" cy="265381"/>
      </dsp:txXfrm>
    </dsp:sp>
    <dsp:sp modelId="{35A07891-6907-264E-981E-92197EE66866}">
      <dsp:nvSpPr>
        <dsp:cNvPr id="0" name=""/>
        <dsp:cNvSpPr/>
      </dsp:nvSpPr>
      <dsp:spPr>
        <a:xfrm>
          <a:off x="0" y="2513143"/>
          <a:ext cx="4240211" cy="226065"/>
        </a:xfrm>
        <a:prstGeom prst="rect">
          <a:avLst/>
        </a:prstGeom>
        <a:solidFill>
          <a:schemeClr val="bg2">
            <a:lumMod val="75000"/>
            <a:alpha val="9000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lvl="0" algn="ctr" defTabSz="400050" rtl="0">
            <a:lnSpc>
              <a:spcPct val="90000"/>
            </a:lnSpc>
            <a:spcBef>
              <a:spcPct val="0"/>
            </a:spcBef>
            <a:spcAft>
              <a:spcPct val="35000"/>
            </a:spcAft>
          </a:pPr>
          <a:r>
            <a:rPr lang="en-GB" sz="900" kern="1200" dirty="0" smtClean="0"/>
            <a:t>Our current biggest changes have been driven by engaging with users</a:t>
          </a:r>
          <a:endParaRPr lang="en-GB" sz="900" kern="1200" dirty="0"/>
        </a:p>
      </dsp:txBody>
      <dsp:txXfrm>
        <a:off x="0" y="2513143"/>
        <a:ext cx="4240211" cy="226065"/>
      </dsp:txXfrm>
    </dsp:sp>
    <dsp:sp modelId="{A10FB2D6-0566-6C44-91A4-863EFBE61A63}">
      <dsp:nvSpPr>
        <dsp:cNvPr id="0" name=""/>
        <dsp:cNvSpPr/>
      </dsp:nvSpPr>
      <dsp:spPr>
        <a:xfrm>
          <a:off x="4240211" y="2513143"/>
          <a:ext cx="4240211" cy="226065"/>
        </a:xfrm>
        <a:prstGeom prst="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lvl="0" algn="ctr" defTabSz="400050" rtl="0">
            <a:lnSpc>
              <a:spcPct val="90000"/>
            </a:lnSpc>
            <a:spcBef>
              <a:spcPct val="0"/>
            </a:spcBef>
            <a:spcAft>
              <a:spcPct val="35000"/>
            </a:spcAft>
          </a:pPr>
          <a:r>
            <a:rPr lang="en-GB" sz="900" kern="1200" dirty="0" smtClean="0"/>
            <a:t>Our deployment cycle is much longer than 3 years (SAML1 anyone?)</a:t>
          </a:r>
          <a:endParaRPr lang="en-GB" sz="900" kern="1200" dirty="0"/>
        </a:p>
      </dsp:txBody>
      <dsp:txXfrm>
        <a:off x="4240211" y="2513143"/>
        <a:ext cx="4240211" cy="226065"/>
      </dsp:txXfrm>
    </dsp:sp>
    <dsp:sp modelId="{4F07464E-48FC-7C4C-B964-A2B08413E94B}">
      <dsp:nvSpPr>
        <dsp:cNvPr id="0" name=""/>
        <dsp:cNvSpPr/>
      </dsp:nvSpPr>
      <dsp:spPr>
        <a:xfrm rot="10800000">
          <a:off x="0" y="1499063"/>
          <a:ext cx="8480423" cy="756071"/>
        </a:xfrm>
        <a:prstGeom prst="upArrowCallout">
          <a:avLst/>
        </a:prstGeom>
        <a:solidFill>
          <a:schemeClr val="accent6">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GB" sz="1400" kern="1200" dirty="0" smtClean="0"/>
            <a:t>Rule 2 – GÉANT to develop within “Technology Readiness Levels” Framework</a:t>
          </a:r>
          <a:endParaRPr lang="en-GB" sz="1400" kern="1200" dirty="0"/>
        </a:p>
      </dsp:txBody>
      <dsp:txXfrm rot="-10800000">
        <a:off x="0" y="1499063"/>
        <a:ext cx="8480423" cy="265381"/>
      </dsp:txXfrm>
    </dsp:sp>
    <dsp:sp modelId="{C0DC8342-515B-2940-A566-8F6090E90A2C}">
      <dsp:nvSpPr>
        <dsp:cNvPr id="0" name=""/>
        <dsp:cNvSpPr/>
      </dsp:nvSpPr>
      <dsp:spPr>
        <a:xfrm>
          <a:off x="0" y="1764445"/>
          <a:ext cx="4240211" cy="226065"/>
        </a:xfrm>
        <a:prstGeom prst="rect">
          <a:avLst/>
        </a:prstGeom>
        <a:solidFill>
          <a:schemeClr val="accent6">
            <a:lumMod val="40000"/>
            <a:lumOff val="60000"/>
            <a:alpha val="9000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lvl="0" algn="ctr" defTabSz="400050" rtl="0">
            <a:lnSpc>
              <a:spcPct val="90000"/>
            </a:lnSpc>
            <a:spcBef>
              <a:spcPct val="0"/>
            </a:spcBef>
            <a:spcAft>
              <a:spcPct val="35000"/>
            </a:spcAft>
          </a:pPr>
          <a:r>
            <a:rPr lang="en-GB" sz="900" kern="1200" dirty="0" smtClean="0"/>
            <a:t>Start TRL6 “technology demonstrated in relevant environment (industrially relevant environment in the case of key enabling technologies)”</a:t>
          </a:r>
          <a:endParaRPr lang="en-GB" sz="900" kern="1200" dirty="0"/>
        </a:p>
      </dsp:txBody>
      <dsp:txXfrm>
        <a:off x="0" y="1764445"/>
        <a:ext cx="4240211" cy="226065"/>
      </dsp:txXfrm>
    </dsp:sp>
    <dsp:sp modelId="{B32ABB4B-64DE-4944-9BED-0743111E1E43}">
      <dsp:nvSpPr>
        <dsp:cNvPr id="0" name=""/>
        <dsp:cNvSpPr/>
      </dsp:nvSpPr>
      <dsp:spPr>
        <a:xfrm>
          <a:off x="4240211" y="1764445"/>
          <a:ext cx="4240211" cy="226065"/>
        </a:xfrm>
        <a:prstGeom prst="rect">
          <a:avLst/>
        </a:prstGeom>
        <a:solidFill>
          <a:schemeClr val="accent6">
            <a:lumMod val="60000"/>
            <a:lumOff val="40000"/>
            <a:alpha val="90000"/>
          </a:schemeClr>
        </a:solidFill>
        <a:ln w="6350" cap="flat" cmpd="sng" algn="ctr">
          <a:solidFill>
            <a:schemeClr val="accent5">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lvl="0" algn="ctr" defTabSz="400050" rtl="0">
            <a:lnSpc>
              <a:spcPct val="90000"/>
            </a:lnSpc>
            <a:spcBef>
              <a:spcPct val="0"/>
            </a:spcBef>
            <a:spcAft>
              <a:spcPct val="35000"/>
            </a:spcAft>
          </a:pPr>
          <a:r>
            <a:rPr lang="en-GB" sz="900" kern="1200" dirty="0" smtClean="0"/>
            <a:t>End TRL 8-9 within 3 years “system complete and qualified/actual system proven in operational environment”</a:t>
          </a:r>
          <a:endParaRPr lang="en-GB" sz="900" kern="1200" dirty="0"/>
        </a:p>
      </dsp:txBody>
      <dsp:txXfrm>
        <a:off x="4240211" y="1764445"/>
        <a:ext cx="4240211" cy="226065"/>
      </dsp:txXfrm>
    </dsp:sp>
    <dsp:sp modelId="{5C6625B1-5F1A-8742-B532-BD450D61A6F2}">
      <dsp:nvSpPr>
        <dsp:cNvPr id="0" name=""/>
        <dsp:cNvSpPr/>
      </dsp:nvSpPr>
      <dsp:spPr>
        <a:xfrm rot="10800000">
          <a:off x="0" y="750366"/>
          <a:ext cx="8480423" cy="756071"/>
        </a:xfrm>
        <a:prstGeom prst="upArrowCallou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n-GB" sz="1400" kern="1200" dirty="0" smtClean="0"/>
            <a:t>Rule 1 – Separate “User Driven Development” and “Platform Driven Development” in two projects</a:t>
          </a:r>
          <a:endParaRPr lang="en-GB" sz="1400" kern="1200" dirty="0"/>
        </a:p>
      </dsp:txBody>
      <dsp:txXfrm rot="-10800000">
        <a:off x="0" y="750366"/>
        <a:ext cx="8480423" cy="265381"/>
      </dsp:txXfrm>
    </dsp:sp>
    <dsp:sp modelId="{D822D631-8756-1442-A493-7BCCC5C06071}">
      <dsp:nvSpPr>
        <dsp:cNvPr id="0" name=""/>
        <dsp:cNvSpPr/>
      </dsp:nvSpPr>
      <dsp:spPr>
        <a:xfrm>
          <a:off x="0" y="1015747"/>
          <a:ext cx="4240211" cy="226065"/>
        </a:xfrm>
        <a:prstGeom prst="rect">
          <a:avLst/>
        </a:prstGeom>
        <a:solidFill>
          <a:schemeClr val="accent6">
            <a:tint val="40000"/>
            <a:alpha val="90000"/>
            <a:hueOff val="0"/>
            <a:satOff val="0"/>
            <a:lumOff val="0"/>
            <a:alphaOff val="0"/>
          </a:schemeClr>
        </a:solidFill>
        <a:ln w="6350" cap="flat" cmpd="sng" algn="ctr">
          <a:solidFill>
            <a:schemeClr val="accent6">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rtl="0">
            <a:lnSpc>
              <a:spcPct val="90000"/>
            </a:lnSpc>
            <a:spcBef>
              <a:spcPct val="0"/>
            </a:spcBef>
            <a:spcAft>
              <a:spcPct val="35000"/>
            </a:spcAft>
          </a:pPr>
          <a:r>
            <a:rPr lang="en-GB" sz="1200" kern="1200" dirty="0" smtClean="0"/>
            <a:t>User – AARC/AARC2</a:t>
          </a:r>
          <a:endParaRPr lang="en-GB" sz="1200" kern="1200" dirty="0"/>
        </a:p>
      </dsp:txBody>
      <dsp:txXfrm>
        <a:off x="0" y="1015747"/>
        <a:ext cx="4240211" cy="226065"/>
      </dsp:txXfrm>
    </dsp:sp>
    <dsp:sp modelId="{C6F4838E-1EBE-4D46-928B-787147BE5568}">
      <dsp:nvSpPr>
        <dsp:cNvPr id="0" name=""/>
        <dsp:cNvSpPr/>
      </dsp:nvSpPr>
      <dsp:spPr>
        <a:xfrm>
          <a:off x="4240211" y="1015747"/>
          <a:ext cx="4240211" cy="226065"/>
        </a:xfrm>
        <a:prstGeom prst="rect">
          <a:avLst/>
        </a:prstGeom>
        <a:solidFill>
          <a:schemeClr val="accent1">
            <a:lumMod val="60000"/>
            <a:lumOff val="40000"/>
            <a:alpha val="90000"/>
          </a:schemeClr>
        </a:solidFill>
        <a:ln w="6350" cap="flat" cmpd="sng" algn="ctr">
          <a:solidFill>
            <a:schemeClr val="accent1">
              <a:lumMod val="40000"/>
              <a:lumOff val="60000"/>
              <a:alpha val="9000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rtl="0">
            <a:lnSpc>
              <a:spcPct val="90000"/>
            </a:lnSpc>
            <a:spcBef>
              <a:spcPct val="0"/>
            </a:spcBef>
            <a:spcAft>
              <a:spcPct val="35000"/>
            </a:spcAft>
          </a:pPr>
          <a:r>
            <a:rPr lang="en-GB" sz="1200" kern="1200" dirty="0" smtClean="0"/>
            <a:t>Platform – GÉANT</a:t>
          </a:r>
          <a:endParaRPr lang="en-GB" sz="1200" kern="1200" dirty="0"/>
        </a:p>
      </dsp:txBody>
      <dsp:txXfrm>
        <a:off x="4240211" y="1015747"/>
        <a:ext cx="4240211" cy="226065"/>
      </dsp:txXfrm>
    </dsp:sp>
    <dsp:sp modelId="{2A342282-52D4-7749-922F-5AC2E0F806AA}">
      <dsp:nvSpPr>
        <dsp:cNvPr id="0" name=""/>
        <dsp:cNvSpPr/>
      </dsp:nvSpPr>
      <dsp:spPr>
        <a:xfrm rot="10800000">
          <a:off x="0" y="1668"/>
          <a:ext cx="8480423" cy="756071"/>
        </a:xfrm>
        <a:prstGeom prst="upArrowCallout">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0">
            <a:lnSpc>
              <a:spcPct val="90000"/>
            </a:lnSpc>
            <a:spcBef>
              <a:spcPct val="0"/>
            </a:spcBef>
            <a:spcAft>
              <a:spcPct val="35000"/>
            </a:spcAft>
          </a:pPr>
          <a:r>
            <a:rPr lang="en-GB" sz="2000" kern="1200" dirty="0" smtClean="0"/>
            <a:t>New EC boss, new rules</a:t>
          </a:r>
          <a:endParaRPr lang="en-GB" sz="2000" kern="1200" dirty="0"/>
        </a:p>
      </dsp:txBody>
      <dsp:txXfrm rot="10800000">
        <a:off x="0" y="1668"/>
        <a:ext cx="8480423" cy="49127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DC4EF8-B0F0-0646-9713-4CFFA402F8D3}">
      <dsp:nvSpPr>
        <dsp:cNvPr id="0" name=""/>
        <dsp:cNvSpPr/>
      </dsp:nvSpPr>
      <dsp:spPr>
        <a:xfrm>
          <a:off x="3524" y="793596"/>
          <a:ext cx="1807785" cy="1020811"/>
        </a:xfrm>
        <a:prstGeom prst="chevron">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dirty="0" smtClean="0"/>
            <a:t>c June Workshop in Amsterdam with Task Leaders from all T&amp;I areas</a:t>
          </a:r>
          <a:endParaRPr lang="en-GB" sz="1000" kern="1200" dirty="0"/>
        </a:p>
      </dsp:txBody>
      <dsp:txXfrm>
        <a:off x="513930" y="793596"/>
        <a:ext cx="786974" cy="1020811"/>
      </dsp:txXfrm>
    </dsp:sp>
    <dsp:sp modelId="{A5F148EE-C963-7B49-920C-0019C7B5D705}">
      <dsp:nvSpPr>
        <dsp:cNvPr id="0" name=""/>
        <dsp:cNvSpPr/>
      </dsp:nvSpPr>
      <dsp:spPr>
        <a:xfrm>
          <a:off x="3524" y="2409232"/>
          <a:ext cx="1446228" cy="1576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rtl="0">
            <a:lnSpc>
              <a:spcPct val="90000"/>
            </a:lnSpc>
            <a:spcBef>
              <a:spcPct val="0"/>
            </a:spcBef>
            <a:spcAft>
              <a:spcPct val="15000"/>
            </a:spcAft>
            <a:buChar char="••"/>
          </a:pPr>
          <a:r>
            <a:rPr lang="en-GB" sz="1000" kern="1200" dirty="0" smtClean="0"/>
            <a:t>Brainstorm possible topics based on experience and feedback</a:t>
          </a:r>
          <a:endParaRPr lang="en-GB" sz="1000" kern="1200" dirty="0"/>
        </a:p>
        <a:p>
          <a:pPr marL="57150" lvl="1" indent="-57150" algn="l" defTabSz="444500" rtl="0">
            <a:lnSpc>
              <a:spcPct val="90000"/>
            </a:lnSpc>
            <a:spcBef>
              <a:spcPct val="0"/>
            </a:spcBef>
            <a:spcAft>
              <a:spcPct val="15000"/>
            </a:spcAft>
            <a:buChar char="••"/>
          </a:pPr>
          <a:r>
            <a:rPr lang="en-GB" sz="1000" kern="1200" dirty="0" smtClean="0"/>
            <a:t>Match and score against GÉANT strategy &amp; NREN Trust &amp; Identity Strategy</a:t>
          </a:r>
          <a:endParaRPr lang="en-GB" sz="1000" kern="1200" dirty="0"/>
        </a:p>
      </dsp:txBody>
      <dsp:txXfrm>
        <a:off x="3524" y="2409232"/>
        <a:ext cx="1446228" cy="1576406"/>
      </dsp:txXfrm>
    </dsp:sp>
    <dsp:sp modelId="{02E061C6-F250-614F-A3CE-45B55A19672F}">
      <dsp:nvSpPr>
        <dsp:cNvPr id="0" name=""/>
        <dsp:cNvSpPr/>
      </dsp:nvSpPr>
      <dsp:spPr>
        <a:xfrm>
          <a:off x="1595309" y="793596"/>
          <a:ext cx="1807785" cy="1020811"/>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smtClean="0"/>
            <a:t>July Produced a White Paper</a:t>
          </a:r>
          <a:endParaRPr lang="en-GB" sz="1000" kern="1200"/>
        </a:p>
      </dsp:txBody>
      <dsp:txXfrm>
        <a:off x="2105715" y="793596"/>
        <a:ext cx="786974" cy="1020811"/>
      </dsp:txXfrm>
    </dsp:sp>
    <dsp:sp modelId="{2061509B-EC65-284F-8030-BAFC3F9350BE}">
      <dsp:nvSpPr>
        <dsp:cNvPr id="0" name=""/>
        <dsp:cNvSpPr/>
      </dsp:nvSpPr>
      <dsp:spPr>
        <a:xfrm>
          <a:off x="1595309" y="2409232"/>
          <a:ext cx="1446228" cy="1576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rtl="0">
            <a:lnSpc>
              <a:spcPct val="90000"/>
            </a:lnSpc>
            <a:spcBef>
              <a:spcPct val="0"/>
            </a:spcBef>
            <a:spcAft>
              <a:spcPct val="15000"/>
            </a:spcAft>
            <a:buChar char="••"/>
          </a:pPr>
          <a:r>
            <a:rPr lang="en-GB" sz="1000" kern="1200" smtClean="0"/>
            <a:t>Shared with all GÉANT Research and Service activity participants and key user groups for feedback</a:t>
          </a:r>
          <a:endParaRPr lang="en-GB" sz="1000" kern="1200"/>
        </a:p>
        <a:p>
          <a:pPr marL="57150" lvl="1" indent="-57150" algn="l" defTabSz="444500" rtl="0">
            <a:lnSpc>
              <a:spcPct val="90000"/>
            </a:lnSpc>
            <a:spcBef>
              <a:spcPct val="0"/>
            </a:spcBef>
            <a:spcAft>
              <a:spcPct val="15000"/>
            </a:spcAft>
            <a:buChar char="••"/>
          </a:pPr>
          <a:r>
            <a:rPr lang="en-GB" sz="1000" kern="1200" smtClean="0"/>
            <a:t>Shared by project with all NRENs</a:t>
          </a:r>
          <a:endParaRPr lang="en-GB" sz="1000" kern="1200"/>
        </a:p>
        <a:p>
          <a:pPr marL="57150" lvl="1" indent="-57150" algn="l" defTabSz="444500" rtl="0">
            <a:lnSpc>
              <a:spcPct val="90000"/>
            </a:lnSpc>
            <a:spcBef>
              <a:spcPct val="0"/>
            </a:spcBef>
            <a:spcAft>
              <a:spcPct val="15000"/>
            </a:spcAft>
            <a:buChar char="••"/>
          </a:pPr>
          <a:r>
            <a:rPr lang="en-GB" sz="1000" kern="1200" smtClean="0"/>
            <a:t>A GÉANT Project Planning Committee appointed – NDN and Surfnet reps supervise T&amp;I portfolio</a:t>
          </a:r>
          <a:endParaRPr lang="en-GB" sz="1000" kern="1200"/>
        </a:p>
      </dsp:txBody>
      <dsp:txXfrm>
        <a:off x="1595309" y="2409232"/>
        <a:ext cx="1446228" cy="1576406"/>
      </dsp:txXfrm>
    </dsp:sp>
    <dsp:sp modelId="{BEEBA05B-2220-B344-BD77-AC83A6E9E6EA}">
      <dsp:nvSpPr>
        <dsp:cNvPr id="0" name=""/>
        <dsp:cNvSpPr/>
      </dsp:nvSpPr>
      <dsp:spPr>
        <a:xfrm>
          <a:off x="3187094" y="793596"/>
          <a:ext cx="1807785" cy="1020811"/>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smtClean="0"/>
            <a:t>cSept NRENs score topics in White Papers (T&amp;I, Networks, others, all scored)</a:t>
          </a:r>
          <a:endParaRPr lang="en-GB" sz="1000" kern="1200"/>
        </a:p>
      </dsp:txBody>
      <dsp:txXfrm>
        <a:off x="3697500" y="793596"/>
        <a:ext cx="786974" cy="1020811"/>
      </dsp:txXfrm>
    </dsp:sp>
    <dsp:sp modelId="{B516DC03-D518-6042-BFEC-F7CF8AE64735}">
      <dsp:nvSpPr>
        <dsp:cNvPr id="0" name=""/>
        <dsp:cNvSpPr/>
      </dsp:nvSpPr>
      <dsp:spPr>
        <a:xfrm>
          <a:off x="3187094" y="2409232"/>
          <a:ext cx="1446228" cy="1576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rtl="0">
            <a:lnSpc>
              <a:spcPct val="90000"/>
            </a:lnSpc>
            <a:spcBef>
              <a:spcPct val="0"/>
            </a:spcBef>
            <a:spcAft>
              <a:spcPct val="15000"/>
            </a:spcAft>
            <a:buChar char="••"/>
          </a:pPr>
          <a:r>
            <a:rPr lang="en-GB" sz="1000" kern="1200" smtClean="0"/>
            <a:t>eduroam and eduGAIN topics scored highest in priorities, even eclipsing the network for some respondents</a:t>
          </a:r>
          <a:endParaRPr lang="en-GB" sz="1000" kern="1200"/>
        </a:p>
        <a:p>
          <a:pPr marL="57150" lvl="1" indent="-57150" algn="l" defTabSz="444500" rtl="0">
            <a:lnSpc>
              <a:spcPct val="90000"/>
            </a:lnSpc>
            <a:spcBef>
              <a:spcPct val="0"/>
            </a:spcBef>
            <a:spcAft>
              <a:spcPct val="15000"/>
            </a:spcAft>
            <a:buChar char="••"/>
          </a:pPr>
          <a:r>
            <a:rPr lang="en-GB" sz="1000" kern="1200" smtClean="0"/>
            <a:t>Only 4-5 topics did not make the NREN cut e.g. provisioning/deprovisioning</a:t>
          </a:r>
          <a:endParaRPr lang="en-GB" sz="1000" kern="1200"/>
        </a:p>
      </dsp:txBody>
      <dsp:txXfrm>
        <a:off x="3187094" y="2409232"/>
        <a:ext cx="1446228" cy="1576406"/>
      </dsp:txXfrm>
    </dsp:sp>
    <dsp:sp modelId="{D3A92A37-2C50-FB4E-AD49-1721A5F565F5}">
      <dsp:nvSpPr>
        <dsp:cNvPr id="0" name=""/>
        <dsp:cNvSpPr/>
      </dsp:nvSpPr>
      <dsp:spPr>
        <a:xfrm>
          <a:off x="4778880" y="793596"/>
          <a:ext cx="1807785" cy="1020811"/>
        </a:xfrm>
        <a:prstGeom prst="chevr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smtClean="0"/>
            <a:t>c. Sept/Oct Draft Project Structure, Budgets and Task Structure created</a:t>
          </a:r>
          <a:endParaRPr lang="en-GB" sz="1000" kern="1200"/>
        </a:p>
      </dsp:txBody>
      <dsp:txXfrm>
        <a:off x="5289286" y="793596"/>
        <a:ext cx="786974" cy="1020811"/>
      </dsp:txXfrm>
    </dsp:sp>
    <dsp:sp modelId="{B3E13417-88EB-7D46-8A4B-C58CFC40C479}">
      <dsp:nvSpPr>
        <dsp:cNvPr id="0" name=""/>
        <dsp:cNvSpPr/>
      </dsp:nvSpPr>
      <dsp:spPr>
        <a:xfrm>
          <a:off x="4778880" y="2409232"/>
          <a:ext cx="1446228" cy="15764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44500" rtl="0">
            <a:lnSpc>
              <a:spcPct val="90000"/>
            </a:lnSpc>
            <a:spcBef>
              <a:spcPct val="0"/>
            </a:spcBef>
            <a:spcAft>
              <a:spcPct val="15000"/>
            </a:spcAft>
            <a:buChar char="••"/>
          </a:pPr>
          <a:r>
            <a:rPr lang="en-GB" sz="1000" kern="1200" smtClean="0"/>
            <a:t>All development now in a JRA, only Ops in SA</a:t>
          </a:r>
          <a:endParaRPr lang="en-GB" sz="1000" kern="1200"/>
        </a:p>
      </dsp:txBody>
      <dsp:txXfrm>
        <a:off x="4778880" y="2409232"/>
        <a:ext cx="1446228" cy="1576406"/>
      </dsp:txXfrm>
    </dsp:sp>
    <dsp:sp modelId="{FD36C046-F844-8840-8177-434F8505325B}">
      <dsp:nvSpPr>
        <dsp:cNvPr id="0" name=""/>
        <dsp:cNvSpPr/>
      </dsp:nvSpPr>
      <dsp:spPr>
        <a:xfrm>
          <a:off x="6370665" y="793596"/>
          <a:ext cx="1807785" cy="1020811"/>
        </a:xfrm>
        <a:prstGeom prst="chevron">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rtl="0">
            <a:lnSpc>
              <a:spcPct val="90000"/>
            </a:lnSpc>
            <a:spcBef>
              <a:spcPct val="0"/>
            </a:spcBef>
            <a:spcAft>
              <a:spcPct val="35000"/>
            </a:spcAft>
          </a:pPr>
          <a:r>
            <a:rPr lang="en-GB" sz="1000" kern="1200" smtClean="0"/>
            <a:t>Nov Activity Leaders appointed</a:t>
          </a:r>
          <a:endParaRPr lang="en-GB" sz="1000" kern="1200"/>
        </a:p>
      </dsp:txBody>
      <dsp:txXfrm>
        <a:off x="6881071" y="793596"/>
        <a:ext cx="786974" cy="102081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27FB0-4379-C24E-891E-7D58A3C7E90A}">
      <dsp:nvSpPr>
        <dsp:cNvPr id="0" name=""/>
        <dsp:cNvSpPr/>
      </dsp:nvSpPr>
      <dsp:spPr>
        <a:xfrm>
          <a:off x="715625" y="0"/>
          <a:ext cx="2966263" cy="3489722"/>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D5364CB-9180-5149-9591-44D3A167C3A4}">
      <dsp:nvSpPr>
        <dsp:cNvPr id="0" name=""/>
        <dsp:cNvSpPr/>
      </dsp:nvSpPr>
      <dsp:spPr>
        <a:xfrm>
          <a:off x="863938" y="139588"/>
          <a:ext cx="2669637" cy="226831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a:ln>
          <a:noFill/>
        </a:ln>
        <a:effectLst/>
      </dsp:spPr>
      <dsp:style>
        <a:lnRef idx="0">
          <a:scrgbClr r="0" g="0" b="0"/>
        </a:lnRef>
        <a:fillRef idx="1">
          <a:scrgbClr r="0" g="0" b="0"/>
        </a:fillRef>
        <a:effectRef idx="2">
          <a:scrgbClr r="0" g="0" b="0"/>
        </a:effectRef>
        <a:fontRef idx="minor"/>
      </dsp:style>
    </dsp:sp>
    <dsp:sp modelId="{54CA8F11-73FD-C248-915A-59AD0B7CE563}">
      <dsp:nvSpPr>
        <dsp:cNvPr id="0" name=""/>
        <dsp:cNvSpPr/>
      </dsp:nvSpPr>
      <dsp:spPr>
        <a:xfrm>
          <a:off x="863938" y="2756908"/>
          <a:ext cx="2669637" cy="59322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en-GB" sz="800" kern="1200" dirty="0" smtClean="0"/>
            <a:t>eduGAIN Service Development - Federation and Campus, eduGAIN Service Development - e-Research and SPs, Trust &amp; Identity related technology development (platform innovation), eduroam service development</a:t>
          </a:r>
          <a:endParaRPr lang="en-GB" sz="800" kern="1200" dirty="0"/>
        </a:p>
      </dsp:txBody>
      <dsp:txXfrm>
        <a:off x="863938" y="2756908"/>
        <a:ext cx="2669637" cy="593224"/>
      </dsp:txXfrm>
    </dsp:sp>
    <dsp:sp modelId="{649EED22-C7FA-9F44-84F5-895A1BB687F5}">
      <dsp:nvSpPr>
        <dsp:cNvPr id="0" name=""/>
        <dsp:cNvSpPr/>
      </dsp:nvSpPr>
      <dsp:spPr>
        <a:xfrm>
          <a:off x="863938" y="2407908"/>
          <a:ext cx="2669637" cy="34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GB" sz="900" b="1" kern="1200" dirty="0" smtClean="0"/>
            <a:t>JRA3: Trust and Identity development</a:t>
          </a:r>
          <a:r>
            <a:rPr lang="en-GB" sz="900" kern="1200" dirty="0" smtClean="0"/>
            <a:t>: Ann Harding, SWITCH</a:t>
          </a:r>
          <a:endParaRPr lang="en-GB" sz="900" kern="1200" dirty="0"/>
        </a:p>
      </dsp:txBody>
      <dsp:txXfrm>
        <a:off x="863938" y="2407908"/>
        <a:ext cx="2669637" cy="349000"/>
      </dsp:txXfrm>
    </dsp:sp>
    <dsp:sp modelId="{0F533DFF-04A7-2644-BC2F-C8E623CDB19D}">
      <dsp:nvSpPr>
        <dsp:cNvPr id="0" name=""/>
        <dsp:cNvSpPr/>
      </dsp:nvSpPr>
      <dsp:spPr>
        <a:xfrm>
          <a:off x="4500086" y="0"/>
          <a:ext cx="2966263" cy="3489722"/>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D2ED249-9878-C24E-AD1F-23A4739382BB}">
      <dsp:nvSpPr>
        <dsp:cNvPr id="0" name=""/>
        <dsp:cNvSpPr/>
      </dsp:nvSpPr>
      <dsp:spPr>
        <a:xfrm>
          <a:off x="4648399" y="139588"/>
          <a:ext cx="2669637" cy="2268319"/>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5000" r="-15000"/>
          </a:stretch>
        </a:blipFill>
        <a:ln>
          <a:noFill/>
        </a:ln>
        <a:effectLst/>
      </dsp:spPr>
      <dsp:style>
        <a:lnRef idx="0">
          <a:scrgbClr r="0" g="0" b="0"/>
        </a:lnRef>
        <a:fillRef idx="1">
          <a:scrgbClr r="0" g="0" b="0"/>
        </a:fillRef>
        <a:effectRef idx="2">
          <a:scrgbClr r="0" g="0" b="0"/>
        </a:effectRef>
        <a:fontRef idx="minor"/>
      </dsp:style>
    </dsp:sp>
    <dsp:sp modelId="{8F4CA32D-C5C3-B744-8394-AFF0D6EB10BF}">
      <dsp:nvSpPr>
        <dsp:cNvPr id="0" name=""/>
        <dsp:cNvSpPr/>
      </dsp:nvSpPr>
      <dsp:spPr>
        <a:xfrm>
          <a:off x="4648399" y="2756908"/>
          <a:ext cx="2669637" cy="59322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en-GB" sz="800" kern="1200" dirty="0" smtClean="0"/>
            <a:t>Service Validation and Testing, Trust and Identity Operations, Brokerage and Application Services Operations, Production Optimization and Continuity, Software Management</a:t>
          </a:r>
          <a:endParaRPr lang="en-GB" sz="800" kern="1200" dirty="0"/>
        </a:p>
      </dsp:txBody>
      <dsp:txXfrm>
        <a:off x="4648399" y="2756908"/>
        <a:ext cx="2669637" cy="593224"/>
      </dsp:txXfrm>
    </dsp:sp>
    <dsp:sp modelId="{0550C8BC-7EA3-3942-9731-12820D4D18E1}">
      <dsp:nvSpPr>
        <dsp:cNvPr id="0" name=""/>
        <dsp:cNvSpPr/>
      </dsp:nvSpPr>
      <dsp:spPr>
        <a:xfrm>
          <a:off x="4648399" y="2407908"/>
          <a:ext cx="2669637" cy="349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GB" sz="900" b="1" kern="1200" dirty="0" smtClean="0"/>
            <a:t>SA2: T&amp;I + Service Delivery Operations</a:t>
          </a:r>
          <a:r>
            <a:rPr lang="en-GB" sz="900" kern="1200" dirty="0" smtClean="0"/>
            <a:t>: Marina </a:t>
          </a:r>
          <a:r>
            <a:rPr lang="en-GB" sz="900" strike="sngStrike" kern="1200" dirty="0" err="1" smtClean="0"/>
            <a:t>Vermezovic</a:t>
          </a:r>
          <a:r>
            <a:rPr lang="en-GB" sz="900" strike="sngStrike" kern="1200" dirty="0" smtClean="0"/>
            <a:t> </a:t>
          </a:r>
          <a:r>
            <a:rPr lang="en-GB" sz="900" strike="noStrike" kern="1200" dirty="0" err="1" smtClean="0"/>
            <a:t>Adomeit</a:t>
          </a:r>
          <a:r>
            <a:rPr lang="en-GB" sz="900" kern="1200" dirty="0" smtClean="0"/>
            <a:t>, AMRES</a:t>
          </a:r>
          <a:endParaRPr lang="en-GB" sz="900" kern="1200" dirty="0"/>
        </a:p>
      </dsp:txBody>
      <dsp:txXfrm>
        <a:off x="4648399" y="2407908"/>
        <a:ext cx="2669637" cy="3490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A4AE3-EA71-E84C-847B-596465A02E36}">
      <dsp:nvSpPr>
        <dsp:cNvPr id="0" name=""/>
        <dsp:cNvSpPr/>
      </dsp:nvSpPr>
      <dsp:spPr>
        <a:xfrm>
          <a:off x="0" y="291526"/>
          <a:ext cx="8181975" cy="687960"/>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n-GB" sz="1400" b="1" kern="1200" dirty="0" smtClean="0"/>
            <a:t>Task 1: eduGAIN Service Development - Federation and Campus</a:t>
          </a:r>
          <a:r>
            <a:rPr lang="en-GB" sz="1400" kern="1200" dirty="0" smtClean="0"/>
            <a:t>: this task includes eduGAIN legal review, eduGAIN Metadata and Attribute Management, Development of Supporting Services for Campus Identity Providers, eduGAIN Incident Management development (handover of SIRTIFI)</a:t>
          </a:r>
          <a:endParaRPr lang="en-GB" sz="1400" kern="1200" dirty="0"/>
        </a:p>
      </dsp:txBody>
      <dsp:txXfrm>
        <a:off x="0" y="291526"/>
        <a:ext cx="8181975" cy="687960"/>
      </dsp:txXfrm>
    </dsp:sp>
    <dsp:sp modelId="{FD5BB1EC-5201-F349-AD07-DCD57A3FCF0E}">
      <dsp:nvSpPr>
        <dsp:cNvPr id="0" name=""/>
        <dsp:cNvSpPr/>
      </dsp:nvSpPr>
      <dsp:spPr>
        <a:xfrm>
          <a:off x="0" y="1019806"/>
          <a:ext cx="8181975" cy="687960"/>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n-GB" sz="1400" b="1" kern="1200" dirty="0" smtClean="0"/>
            <a:t>Task 2: eduGAIN Service Development - e-Research and SPs</a:t>
          </a:r>
          <a:r>
            <a:rPr lang="en-GB" sz="1400" kern="1200" dirty="0" smtClean="0"/>
            <a:t>: this task includes the development of enhanced e-Science support team in eduGAIN, </a:t>
          </a:r>
          <a:r>
            <a:rPr lang="en-GB" sz="1400" kern="1200" dirty="0" err="1" smtClean="0"/>
            <a:t>InAcademia</a:t>
          </a:r>
          <a:r>
            <a:rPr lang="en-GB" sz="1400" kern="1200" dirty="0" smtClean="0"/>
            <a:t>, Service Provider simplified Registration to eduGAIN, (Identity) Assurance Service, Virtual Organisation Platform Service Development, </a:t>
          </a:r>
          <a:r>
            <a:rPr lang="en-GB" sz="1400" kern="1200" dirty="0" err="1" smtClean="0"/>
            <a:t>liason</a:t>
          </a:r>
          <a:r>
            <a:rPr lang="en-GB" sz="1400" kern="1200" dirty="0" smtClean="0"/>
            <a:t> with AARC/AARC2</a:t>
          </a:r>
          <a:endParaRPr lang="en-GB" sz="1400" kern="1200" dirty="0"/>
        </a:p>
      </dsp:txBody>
      <dsp:txXfrm>
        <a:off x="0" y="1019806"/>
        <a:ext cx="8181975" cy="687960"/>
      </dsp:txXfrm>
    </dsp:sp>
    <dsp:sp modelId="{D2B1F0F4-87A7-334C-A3A4-20481ACF63D7}">
      <dsp:nvSpPr>
        <dsp:cNvPr id="0" name=""/>
        <dsp:cNvSpPr/>
      </dsp:nvSpPr>
      <dsp:spPr>
        <a:xfrm>
          <a:off x="0" y="1748086"/>
          <a:ext cx="8181975" cy="687960"/>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n-GB" sz="1400" b="1" kern="1200" smtClean="0"/>
            <a:t>Task 3: Trust &amp; Identity related technology development</a:t>
          </a:r>
          <a:r>
            <a:rPr lang="en-GB" sz="1400" kern="1200" smtClean="0"/>
            <a:t>: Federated Identity, the next generation, Two factor Authentication in eduGAIN, Services to support mobile federated identity, Cross-sector interoperability (eduGAIN)</a:t>
          </a:r>
          <a:endParaRPr lang="en-GB" sz="1400" kern="1200"/>
        </a:p>
      </dsp:txBody>
      <dsp:txXfrm>
        <a:off x="0" y="1748086"/>
        <a:ext cx="8181975" cy="687960"/>
      </dsp:txXfrm>
    </dsp:sp>
    <dsp:sp modelId="{6B2CDC1B-634E-3346-991D-9716B60F4778}">
      <dsp:nvSpPr>
        <dsp:cNvPr id="0" name=""/>
        <dsp:cNvSpPr/>
      </dsp:nvSpPr>
      <dsp:spPr>
        <a:xfrm>
          <a:off x="0" y="2476366"/>
          <a:ext cx="8181975" cy="687960"/>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n-GB" sz="1400" b="1" kern="1200" smtClean="0"/>
            <a:t>Task 4: eduroam service development</a:t>
          </a:r>
          <a:r>
            <a:rPr lang="en-GB" sz="1400" kern="1200" smtClean="0"/>
            <a:t>: this task includes eduroam as a Service, improving delivery of eduroam to end users - enhancements to the supporting services tools to facilitate user self support, creation of new Configuration Assistant Tool profiles</a:t>
          </a:r>
          <a:endParaRPr lang="en-GB" sz="1400" kern="1200"/>
        </a:p>
      </dsp:txBody>
      <dsp:txXfrm>
        <a:off x="0" y="2476366"/>
        <a:ext cx="8181975" cy="68796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F23E9-99AF-9B47-B3D5-A25F3BE838C2}">
      <dsp:nvSpPr>
        <dsp:cNvPr id="0" name=""/>
        <dsp:cNvSpPr/>
      </dsp:nvSpPr>
      <dsp:spPr>
        <a:xfrm>
          <a:off x="0" y="226012"/>
          <a:ext cx="8181975" cy="638820"/>
        </a:xfrm>
        <a:prstGeom prst="rect">
          <a:avLst/>
        </a:prstGeom>
        <a:solidFill>
          <a:schemeClr val="bg2">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GB" sz="1300" b="1" kern="1200" dirty="0" smtClean="0"/>
            <a:t>Task 1: Service Validation and Testing</a:t>
          </a:r>
          <a:r>
            <a:rPr lang="en-GB" sz="1300" kern="1200" dirty="0" smtClean="0"/>
            <a:t>: Check if the service candidate is ready for production, perform software audits for all software products that are planned for production, perform pre-production tests, prepare production and support teams for production</a:t>
          </a:r>
          <a:endParaRPr lang="en-GB" sz="1300" kern="1200" dirty="0"/>
        </a:p>
      </dsp:txBody>
      <dsp:txXfrm>
        <a:off x="0" y="226012"/>
        <a:ext cx="8181975" cy="638820"/>
      </dsp:txXfrm>
    </dsp:sp>
    <dsp:sp modelId="{90B6EB6F-CB9C-9F42-9AA0-D46E67B3F984}">
      <dsp:nvSpPr>
        <dsp:cNvPr id="0" name=""/>
        <dsp:cNvSpPr/>
      </dsp:nvSpPr>
      <dsp:spPr>
        <a:xfrm>
          <a:off x="0" y="902272"/>
          <a:ext cx="8181975" cy="638820"/>
        </a:xfrm>
        <a:prstGeom prst="rect">
          <a:avLst/>
        </a:prstGeom>
        <a:solidFill>
          <a:srgbClr val="FF66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GB" sz="1300" b="1" kern="1200" dirty="0" smtClean="0"/>
            <a:t>Task2: Trust and Identity Operations</a:t>
          </a:r>
          <a:r>
            <a:rPr lang="en-GB" sz="1300" kern="1200" dirty="0" smtClean="0"/>
            <a:t>: Operations of all T&amp;I related services and infrastructures - </a:t>
          </a:r>
          <a:r>
            <a:rPr lang="en-US" sz="1300" kern="1200" dirty="0" smtClean="0"/>
            <a:t>eduPKI, eduroam, eduGAIN, FaaS, Moonshot</a:t>
          </a:r>
          <a:endParaRPr lang="en-GB" sz="1300" kern="1200" dirty="0"/>
        </a:p>
      </dsp:txBody>
      <dsp:txXfrm>
        <a:off x="0" y="902272"/>
        <a:ext cx="8181975" cy="638820"/>
      </dsp:txXfrm>
    </dsp:sp>
    <dsp:sp modelId="{63D52042-CC8A-5347-8A85-C46F2B055C45}">
      <dsp:nvSpPr>
        <dsp:cNvPr id="0" name=""/>
        <dsp:cNvSpPr/>
      </dsp:nvSpPr>
      <dsp:spPr>
        <a:xfrm>
          <a:off x="0" y="1578532"/>
          <a:ext cx="8181975" cy="638820"/>
        </a:xfrm>
        <a:prstGeom prst="rect">
          <a:avLst/>
        </a:prstGeom>
        <a:solidFill>
          <a:srgbClr val="AFABA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GB" sz="1300" b="1" kern="1200" dirty="0" smtClean="0"/>
            <a:t>Task 3: Brokerage and Application Services Operations</a:t>
          </a:r>
          <a:r>
            <a:rPr lang="en-GB" sz="1300" kern="1200" dirty="0" smtClean="0"/>
            <a:t>: Brokerage Operations and Multi-domain monitoring tools and services</a:t>
          </a:r>
          <a:endParaRPr lang="en-GB" sz="1300" kern="1200" dirty="0"/>
        </a:p>
      </dsp:txBody>
      <dsp:txXfrm>
        <a:off x="0" y="1578532"/>
        <a:ext cx="8181975" cy="638820"/>
      </dsp:txXfrm>
    </dsp:sp>
    <dsp:sp modelId="{B08E0505-1C25-724E-A760-8320BE5B23DB}">
      <dsp:nvSpPr>
        <dsp:cNvPr id="0" name=""/>
        <dsp:cNvSpPr/>
      </dsp:nvSpPr>
      <dsp:spPr>
        <a:xfrm>
          <a:off x="0" y="2254793"/>
          <a:ext cx="8181975" cy="638820"/>
        </a:xfrm>
        <a:prstGeom prst="rect">
          <a:avLst/>
        </a:prstGeom>
        <a:solidFill>
          <a:srgbClr val="AFABA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GB" sz="1300" b="1" kern="1200" dirty="0" smtClean="0"/>
            <a:t>Task 4: Production Optimization and Continuity</a:t>
          </a:r>
          <a:r>
            <a:rPr lang="en-GB" sz="1300" kern="1200" dirty="0" smtClean="0"/>
            <a:t>: this task provides GÉANT CSI manager, work with service owners, service managers, process managers and practitioners to identify improvement opportunities, ensure that monitoring is gathering the appropriate data, review analysed data, presents recommendations to senior management</a:t>
          </a:r>
          <a:endParaRPr lang="en-GB" sz="1300" kern="1200" dirty="0"/>
        </a:p>
      </dsp:txBody>
      <dsp:txXfrm>
        <a:off x="0" y="2254793"/>
        <a:ext cx="8181975" cy="638820"/>
      </dsp:txXfrm>
    </dsp:sp>
    <dsp:sp modelId="{A6A86081-0AF0-B547-AFCC-EAFD3E5DE6D9}">
      <dsp:nvSpPr>
        <dsp:cNvPr id="0" name=""/>
        <dsp:cNvSpPr/>
      </dsp:nvSpPr>
      <dsp:spPr>
        <a:xfrm>
          <a:off x="0" y="2931053"/>
          <a:ext cx="8181975" cy="638820"/>
        </a:xfrm>
        <a:prstGeom prst="rect">
          <a:avLst/>
        </a:prstGeom>
        <a:solidFill>
          <a:srgbClr val="AFABA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en-GB" sz="1300" b="1" kern="1200" dirty="0" smtClean="0"/>
            <a:t>Task 5: Software Management</a:t>
          </a:r>
          <a:r>
            <a:rPr lang="en-GB" sz="1300" kern="1200" dirty="0" smtClean="0"/>
            <a:t>: this task includes software release management and certification, software support, Secure and Quality Code Audits and Trainings</a:t>
          </a:r>
          <a:endParaRPr lang="en-GB" sz="1300" kern="1200" dirty="0"/>
        </a:p>
      </dsp:txBody>
      <dsp:txXfrm>
        <a:off x="0" y="2931053"/>
        <a:ext cx="8181975" cy="63882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t>11.01.16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783" rtl="0" eaLnBrk="1" latinLnBrk="0" hangingPunct="1">
      <a:defRPr sz="900" kern="1200">
        <a:solidFill>
          <a:schemeClr val="tx1"/>
        </a:solidFill>
        <a:latin typeface="+mn-lt"/>
        <a:ea typeface="+mn-ea"/>
        <a:cs typeface="+mn-cs"/>
      </a:defRPr>
    </a:lvl1pPr>
    <a:lvl2pPr marL="342892" algn="l" defTabSz="685783" rtl="0" eaLnBrk="1" latinLnBrk="0" hangingPunct="1">
      <a:defRPr sz="900" kern="1200">
        <a:solidFill>
          <a:schemeClr val="tx1"/>
        </a:solidFill>
        <a:latin typeface="+mn-lt"/>
        <a:ea typeface="+mn-ea"/>
        <a:cs typeface="+mn-cs"/>
      </a:defRPr>
    </a:lvl2pPr>
    <a:lvl3pPr marL="685783" algn="l" defTabSz="685783" rtl="0" eaLnBrk="1" latinLnBrk="0" hangingPunct="1">
      <a:defRPr sz="900" kern="1200">
        <a:solidFill>
          <a:schemeClr val="tx1"/>
        </a:solidFill>
        <a:latin typeface="+mn-lt"/>
        <a:ea typeface="+mn-ea"/>
        <a:cs typeface="+mn-cs"/>
      </a:defRPr>
    </a:lvl3pPr>
    <a:lvl4pPr marL="1028675" algn="l" defTabSz="685783" rtl="0" eaLnBrk="1" latinLnBrk="0" hangingPunct="1">
      <a:defRPr sz="900" kern="1200">
        <a:solidFill>
          <a:schemeClr val="tx1"/>
        </a:solidFill>
        <a:latin typeface="+mn-lt"/>
        <a:ea typeface="+mn-ea"/>
        <a:cs typeface="+mn-cs"/>
      </a:defRPr>
    </a:lvl4pPr>
    <a:lvl5pPr marL="1371566" algn="l" defTabSz="685783" rtl="0" eaLnBrk="1" latinLnBrk="0" hangingPunct="1">
      <a:defRPr sz="900" kern="1200">
        <a:solidFill>
          <a:schemeClr val="tx1"/>
        </a:solidFill>
        <a:latin typeface="+mn-lt"/>
        <a:ea typeface="+mn-ea"/>
        <a:cs typeface="+mn-cs"/>
      </a:defRPr>
    </a:lvl5pPr>
    <a:lvl6pPr marL="1714457" algn="l" defTabSz="685783" rtl="0" eaLnBrk="1" latinLnBrk="0" hangingPunct="1">
      <a:defRPr sz="900" kern="1200">
        <a:solidFill>
          <a:schemeClr val="tx1"/>
        </a:solidFill>
        <a:latin typeface="+mn-lt"/>
        <a:ea typeface="+mn-ea"/>
        <a:cs typeface="+mn-cs"/>
      </a:defRPr>
    </a:lvl6pPr>
    <a:lvl7pPr marL="2057348" algn="l" defTabSz="685783" rtl="0" eaLnBrk="1" latinLnBrk="0" hangingPunct="1">
      <a:defRPr sz="900" kern="1200">
        <a:solidFill>
          <a:schemeClr val="tx1"/>
        </a:solidFill>
        <a:latin typeface="+mn-lt"/>
        <a:ea typeface="+mn-ea"/>
        <a:cs typeface="+mn-cs"/>
      </a:defRPr>
    </a:lvl7pPr>
    <a:lvl8pPr marL="2400240" algn="l" defTabSz="685783" rtl="0" eaLnBrk="1" latinLnBrk="0" hangingPunct="1">
      <a:defRPr sz="900" kern="1200">
        <a:solidFill>
          <a:schemeClr val="tx1"/>
        </a:solidFill>
        <a:latin typeface="+mn-lt"/>
        <a:ea typeface="+mn-ea"/>
        <a:cs typeface="+mn-cs"/>
      </a:defRPr>
    </a:lvl8pPr>
    <a:lvl9pPr marL="2743132" algn="l" defTabSz="68578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new</a:t>
            </a:r>
            <a:r>
              <a:rPr lang="en-GB" baseline="0" dirty="0" smtClean="0"/>
              <a:t> to be funded in GÉANT, not new per se</a:t>
            </a:r>
            <a:endParaRPr lang="en-GB" dirty="0"/>
          </a:p>
        </p:txBody>
      </p:sp>
      <p:sp>
        <p:nvSpPr>
          <p:cNvPr id="4" name="Slide Number Placeholder 3"/>
          <p:cNvSpPr>
            <a:spLocks noGrp="1"/>
          </p:cNvSpPr>
          <p:nvPr>
            <p:ph type="sldNum" sz="quarter" idx="10"/>
          </p:nvPr>
        </p:nvSpPr>
        <p:spPr/>
        <p:txBody>
          <a:bodyPr/>
          <a:lstStyle/>
          <a:p>
            <a:pPr>
              <a:defRPr/>
            </a:pPr>
            <a:fld id="{EE340288-6126-3E41-AFCD-8C84FFFCAA8D}" type="slidenum">
              <a:rPr lang="en-GB" smtClean="0"/>
              <a:pPr>
                <a:defRPr/>
              </a:pPr>
              <a:t>2</a:t>
            </a:fld>
            <a:endParaRPr lang="en-GB"/>
          </a:p>
        </p:txBody>
      </p:sp>
    </p:spTree>
    <p:extLst>
      <p:ext uri="{BB962C8B-B14F-4D97-AF65-F5344CB8AC3E}">
        <p14:creationId xmlns:p14="http://schemas.microsoft.com/office/powerpoint/2010/main" val="1789881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EE340288-6126-3E41-AFCD-8C84FFFCAA8D}" type="slidenum">
              <a:rPr lang="en-GB" smtClean="0"/>
              <a:pPr>
                <a:defRPr/>
              </a:pPr>
              <a:t>3</a:t>
            </a:fld>
            <a:endParaRPr lang="en-GB"/>
          </a:p>
        </p:txBody>
      </p:sp>
    </p:spTree>
    <p:extLst>
      <p:ext uri="{BB962C8B-B14F-4D97-AF65-F5344CB8AC3E}">
        <p14:creationId xmlns:p14="http://schemas.microsoft.com/office/powerpoint/2010/main" val="1894556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b="5779"/>
          <a:stretch/>
        </p:blipFill>
        <p:spPr>
          <a:xfrm>
            <a:off x="-44450" y="1596504"/>
            <a:ext cx="9232900" cy="3546996"/>
          </a:xfrm>
          <a:prstGeom prst="rect">
            <a:avLst/>
          </a:prstGeom>
        </p:spPr>
      </p:pic>
      <p:sp>
        <p:nvSpPr>
          <p:cNvPr id="14" name="Rectangle 13"/>
          <p:cNvSpPr/>
          <p:nvPr userDrawn="1"/>
        </p:nvSpPr>
        <p:spPr>
          <a:xfrm>
            <a:off x="64169" y="204538"/>
            <a:ext cx="9023685" cy="896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400"/>
          </a:p>
        </p:txBody>
      </p:sp>
      <p:pic>
        <p:nvPicPr>
          <p:cNvPr id="13" name="Picture 12"/>
          <p:cNvPicPr>
            <a:picLocks noChangeAspect="1"/>
          </p:cNvPicPr>
          <p:nvPr userDrawn="1"/>
        </p:nvPicPr>
        <p:blipFill>
          <a:blip r:embed="rId3"/>
          <a:stretch>
            <a:fillRect/>
          </a:stretch>
        </p:blipFill>
        <p:spPr>
          <a:xfrm>
            <a:off x="7058389" y="475247"/>
            <a:ext cx="1568588" cy="836196"/>
          </a:xfrm>
          <a:prstGeom prst="rect">
            <a:avLst/>
          </a:prstGeom>
        </p:spPr>
      </p:pic>
      <p:sp>
        <p:nvSpPr>
          <p:cNvPr id="17" name="Text Placeholder 4"/>
          <p:cNvSpPr>
            <a:spLocks noGrp="1"/>
          </p:cNvSpPr>
          <p:nvPr>
            <p:ph type="body" sz="quarter" idx="11" hasCustomPrompt="1"/>
          </p:nvPr>
        </p:nvSpPr>
        <p:spPr>
          <a:xfrm>
            <a:off x="697644" y="1836092"/>
            <a:ext cx="3822700" cy="281467"/>
          </a:xfrm>
        </p:spPr>
        <p:txBody>
          <a:bodyPr/>
          <a:lstStyle>
            <a:lvl1pPr marL="0" indent="0">
              <a:buNone/>
              <a:defRPr b="1" baseline="0"/>
            </a:lvl1pPr>
          </a:lstStyle>
          <a:p>
            <a:pPr lvl="0"/>
            <a:r>
              <a:rPr lang="en-US" dirty="0" smtClean="0"/>
              <a:t>Presenter</a:t>
            </a:r>
          </a:p>
        </p:txBody>
      </p:sp>
      <p:sp>
        <p:nvSpPr>
          <p:cNvPr id="18" name="Text Placeholder 6"/>
          <p:cNvSpPr>
            <a:spLocks noGrp="1"/>
          </p:cNvSpPr>
          <p:nvPr>
            <p:ph type="body" sz="quarter" idx="12" hasCustomPrompt="1"/>
          </p:nvPr>
        </p:nvSpPr>
        <p:spPr>
          <a:xfrm>
            <a:off x="697644" y="3414566"/>
            <a:ext cx="3752453" cy="327255"/>
          </a:xfrm>
        </p:spPr>
        <p:txBody>
          <a:bodyPr/>
          <a:lstStyle>
            <a:lvl1pPr marL="0" indent="0">
              <a:buNone/>
              <a:defRPr/>
            </a:lvl1pPr>
          </a:lstStyle>
          <a:p>
            <a:pPr lvl="0"/>
            <a:r>
              <a:rPr lang="en-US" dirty="0" smtClean="0"/>
              <a:t>Event, Location</a:t>
            </a:r>
            <a:endParaRPr lang="en-GB" dirty="0"/>
          </a:p>
        </p:txBody>
      </p:sp>
      <p:sp>
        <p:nvSpPr>
          <p:cNvPr id="19" name="Text Placeholder 10"/>
          <p:cNvSpPr>
            <a:spLocks noGrp="1"/>
          </p:cNvSpPr>
          <p:nvPr>
            <p:ph type="body" sz="quarter" idx="17" hasCustomPrompt="1"/>
          </p:nvPr>
        </p:nvSpPr>
        <p:spPr>
          <a:xfrm>
            <a:off x="697645" y="1373002"/>
            <a:ext cx="3759596" cy="377594"/>
          </a:xfrm>
        </p:spPr>
        <p:txBody>
          <a:bodyPr>
            <a:normAutofit/>
          </a:bodyPr>
          <a:lstStyle>
            <a:lvl1pPr marL="0" indent="0">
              <a:buNone/>
              <a:defRPr sz="2000"/>
            </a:lvl1pPr>
          </a:lstStyle>
          <a:p>
            <a:pPr lvl="0"/>
            <a:r>
              <a:rPr lang="en-US" dirty="0" smtClean="0"/>
              <a:t>Subtitle</a:t>
            </a:r>
          </a:p>
        </p:txBody>
      </p:sp>
      <p:sp>
        <p:nvSpPr>
          <p:cNvPr id="20" name="Text Placeholder 10"/>
          <p:cNvSpPr>
            <a:spLocks noGrp="1"/>
          </p:cNvSpPr>
          <p:nvPr>
            <p:ph type="body" sz="quarter" idx="14" hasCustomPrompt="1"/>
          </p:nvPr>
        </p:nvSpPr>
        <p:spPr>
          <a:xfrm>
            <a:off x="697645" y="998622"/>
            <a:ext cx="3759596" cy="354932"/>
          </a:xfrm>
        </p:spPr>
        <p:txBody>
          <a:bodyPr>
            <a:noAutofit/>
          </a:bodyPr>
          <a:lstStyle>
            <a:lvl1pPr marL="0" indent="0">
              <a:buNone/>
              <a:defRPr sz="2400" b="1"/>
            </a:lvl1pPr>
          </a:lstStyle>
          <a:p>
            <a:pPr lvl="0"/>
            <a:r>
              <a:rPr lang="en-US" dirty="0" smtClean="0"/>
              <a:t>Title</a:t>
            </a:r>
          </a:p>
        </p:txBody>
      </p:sp>
      <p:sp>
        <p:nvSpPr>
          <p:cNvPr id="21" name="Text Placeholder 6"/>
          <p:cNvSpPr>
            <a:spLocks noGrp="1"/>
          </p:cNvSpPr>
          <p:nvPr>
            <p:ph type="body" sz="quarter" idx="18" hasCustomPrompt="1"/>
          </p:nvPr>
        </p:nvSpPr>
        <p:spPr>
          <a:xfrm>
            <a:off x="697644" y="3691294"/>
            <a:ext cx="3752453" cy="321239"/>
          </a:xfrm>
        </p:spPr>
        <p:txBody>
          <a:bodyPr/>
          <a:lstStyle>
            <a:lvl1pPr marL="0" indent="0">
              <a:buNone/>
              <a:defRPr/>
            </a:lvl1pPr>
          </a:lstStyle>
          <a:p>
            <a:pPr lvl="0"/>
            <a:r>
              <a:rPr lang="en-US" dirty="0" smtClean="0"/>
              <a:t>Date</a:t>
            </a:r>
            <a:endParaRPr lang="en-GB" dirty="0"/>
          </a:p>
        </p:txBody>
      </p:sp>
      <p:sp>
        <p:nvSpPr>
          <p:cNvPr id="22" name="Text Placeholder 4"/>
          <p:cNvSpPr>
            <a:spLocks noGrp="1"/>
          </p:cNvSpPr>
          <p:nvPr>
            <p:ph type="body" sz="quarter" idx="19" hasCustomPrompt="1"/>
          </p:nvPr>
        </p:nvSpPr>
        <p:spPr>
          <a:xfrm>
            <a:off x="697644" y="2115827"/>
            <a:ext cx="3822700" cy="260411"/>
          </a:xfrm>
        </p:spPr>
        <p:txBody>
          <a:bodyPr/>
          <a:lstStyle>
            <a:lvl1pPr marL="0" indent="0">
              <a:buNone/>
              <a:defRPr b="0" baseline="0"/>
            </a:lvl1pPr>
          </a:lstStyle>
          <a:p>
            <a:pPr lvl="0"/>
            <a:r>
              <a:rPr lang="en-US" dirty="0" smtClean="0"/>
              <a:t>Role in Project, GÉANT Project (if applicable)</a:t>
            </a:r>
          </a:p>
        </p:txBody>
      </p:sp>
      <p:sp>
        <p:nvSpPr>
          <p:cNvPr id="23" name="Text Placeholder 4"/>
          <p:cNvSpPr>
            <a:spLocks noGrp="1"/>
          </p:cNvSpPr>
          <p:nvPr>
            <p:ph type="body" sz="quarter" idx="20" hasCustomPrompt="1"/>
          </p:nvPr>
        </p:nvSpPr>
        <p:spPr>
          <a:xfrm>
            <a:off x="697643" y="2374506"/>
            <a:ext cx="5029917" cy="260411"/>
          </a:xfrm>
        </p:spPr>
        <p:txBody>
          <a:bodyPr/>
          <a:lstStyle>
            <a:lvl1pPr marL="0" indent="0">
              <a:buNone/>
              <a:defRPr b="0" baseline="0"/>
            </a:lvl1pPr>
          </a:lstStyle>
          <a:p>
            <a:pPr lvl="0"/>
            <a:r>
              <a:rPr lang="en-US" dirty="0" smtClean="0"/>
              <a:t>Role in  Home Organisation, Organisation Name (if applicable)</a:t>
            </a:r>
          </a:p>
        </p:txBody>
      </p:sp>
      <p:sp>
        <p:nvSpPr>
          <p:cNvPr id="12" name="Text Placeholder 3"/>
          <p:cNvSpPr>
            <a:spLocks noGrp="1"/>
          </p:cNvSpPr>
          <p:nvPr>
            <p:ph type="body" sz="quarter" idx="21" hasCustomPrompt="1"/>
          </p:nvPr>
        </p:nvSpPr>
        <p:spPr>
          <a:xfrm>
            <a:off x="836320" y="2761627"/>
            <a:ext cx="685800" cy="142799"/>
          </a:xfrm>
        </p:spPr>
        <p:txBody>
          <a:bodyPr>
            <a:normAutofit/>
          </a:bodyPr>
          <a:lstStyle>
            <a:lvl1pPr marL="0" indent="0">
              <a:buNone/>
              <a:defRPr sz="600"/>
            </a:lvl1pPr>
          </a:lstStyle>
          <a:p>
            <a:pPr lvl="0"/>
            <a:r>
              <a:rPr lang="en-US" dirty="0" smtClean="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9"/>
            <a:ext cx="4629150" cy="3108163"/>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342903" y="1287628"/>
            <a:ext cx="3236119" cy="3114116"/>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6" y="55987"/>
            <a:ext cx="7209065" cy="994172"/>
          </a:xfrm>
          <a:prstGeom prst="rect">
            <a:avLst/>
          </a:prstGeom>
        </p:spPr>
        <p:txBody>
          <a:bodyPr vert="horz" lIns="91438" tIns="45719" rIns="91438" bIns="45719"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5" name="TextBox 4"/>
          <p:cNvSpPr txBox="1"/>
          <p:nvPr userDrawn="1"/>
        </p:nvSpPr>
        <p:spPr>
          <a:xfrm>
            <a:off x="366965" y="228601"/>
            <a:ext cx="4220451" cy="646331"/>
          </a:xfrm>
          <a:prstGeom prst="rect">
            <a:avLst/>
          </a:prstGeom>
          <a:noFill/>
        </p:spPr>
        <p:txBody>
          <a:bodyPr wrap="none" lIns="91438" tIns="45719" rIns="91438" bIns="45719"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ED1556"/>
                </a:solidFill>
              </a:rPr>
              <a:t>A Guide to Using the New GÉANT Template</a:t>
            </a:r>
            <a:endParaRPr lang="en-GB" sz="1800" dirty="0">
              <a:solidFill>
                <a:srgbClr val="ED1556"/>
              </a:solidFill>
            </a:endParaRPr>
          </a:p>
        </p:txBody>
      </p:sp>
      <p:sp>
        <p:nvSpPr>
          <p:cNvPr id="7" name="TextBox 6"/>
          <p:cNvSpPr txBox="1"/>
          <p:nvPr userDrawn="1"/>
        </p:nvSpPr>
        <p:spPr>
          <a:xfrm>
            <a:off x="438955" y="998626"/>
            <a:ext cx="7857404" cy="4478145"/>
          </a:xfrm>
          <a:prstGeom prst="rect">
            <a:avLst/>
          </a:prstGeom>
          <a:noFill/>
        </p:spPr>
        <p:txBody>
          <a:bodyPr wrap="square" lIns="91438" tIns="45719" rIns="91438" bIns="45719" rtlCol="0">
            <a:spAutoFit/>
          </a:bodyPr>
          <a:lstStyle/>
          <a:p>
            <a:pPr marL="214308" indent="-214308">
              <a:buFont typeface="Arial" panose="020B0604020202020204" pitchFamily="34" charset="0"/>
              <a:buChar char="•"/>
            </a:pPr>
            <a:r>
              <a:rPr lang="en-GB" sz="1400" dirty="0" smtClean="0">
                <a:solidFill>
                  <a:srgbClr val="003F5D"/>
                </a:solidFill>
              </a:rPr>
              <a:t>This template is a dual purpose template for use both to</a:t>
            </a:r>
            <a:r>
              <a:rPr lang="en-GB" sz="1400" baseline="0" dirty="0" smtClean="0">
                <a:solidFill>
                  <a:srgbClr val="003F5D"/>
                </a:solidFill>
              </a:rPr>
              <a:t> present information on behalf of the GÉANT Project (GN4-1) and for the organisation</a:t>
            </a:r>
          </a:p>
          <a:p>
            <a:pPr marL="214308" indent="-214308">
              <a:buFont typeface="Arial" panose="020B0604020202020204" pitchFamily="34" charset="0"/>
              <a:buChar char="•"/>
            </a:pPr>
            <a:r>
              <a:rPr lang="en-GB" sz="1400" baseline="0" dirty="0" smtClean="0">
                <a:solidFill>
                  <a:srgbClr val="003F5D"/>
                </a:solidFill>
              </a:rPr>
              <a:t>Because of this there are two end slide versions: </a:t>
            </a:r>
          </a:p>
          <a:p>
            <a:pPr marL="557199" lvl="1" indent="-214308">
              <a:buFont typeface="Arial" panose="020B0604020202020204" pitchFamily="34" charset="0"/>
              <a:buChar char="•"/>
            </a:pPr>
            <a:r>
              <a:rPr lang="en-GB" sz="1400" baseline="0" dirty="0" smtClean="0">
                <a:solidFill>
                  <a:srgbClr val="003F5D"/>
                </a:solidFill>
              </a:rPr>
              <a:t>One for Project (GN4-1) presentations which includes EU logo, copyright, and funding statement</a:t>
            </a:r>
          </a:p>
          <a:p>
            <a:pPr marL="557199" lvl="1" indent="-214308">
              <a:buFont typeface="Arial" panose="020B0604020202020204" pitchFamily="34" charset="0"/>
              <a:buChar char="•"/>
            </a:pPr>
            <a:r>
              <a:rPr lang="en-GB" sz="1400" baseline="0" dirty="0" smtClean="0">
                <a:solidFill>
                  <a:srgbClr val="003F5D"/>
                </a:solidFill>
              </a:rPr>
              <a:t>One for when presenting on behalf of the organisation</a:t>
            </a:r>
          </a:p>
          <a:p>
            <a:pPr marL="214308" marR="0" lvl="0" indent="-214308" algn="l" defTabSz="68578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1" baseline="0" dirty="0" smtClean="0">
                <a:solidFill>
                  <a:srgbClr val="003F5D"/>
                </a:solidFill>
              </a:rPr>
              <a:t>All slide packs MUST include the correct end slide. </a:t>
            </a:r>
            <a:r>
              <a:rPr lang="en-GB" sz="1400" b="0" baseline="0" dirty="0" smtClean="0">
                <a:solidFill>
                  <a:srgbClr val="003F5D"/>
                </a:solidFill>
              </a:rPr>
              <a:t>(This slide need not be shown during the presentation but must be included in any electronic or hard copies distributed/submitted)</a:t>
            </a:r>
          </a:p>
          <a:p>
            <a:pPr marL="557199" marR="0" lvl="1" indent="-214308" algn="l" defTabSz="68578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Project participants must use the GN4-1 version with the EU funding statement.  This is a requirement of the EU funding agreement</a:t>
            </a:r>
          </a:p>
          <a:p>
            <a:pPr marL="557199" marR="0" lvl="1" indent="-214308" algn="l" defTabSz="68578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Staff from the GÉANT offices should ensure the correct end slide is used. If in doubt contact your line manager/activity leader for clarification on which version to use</a:t>
            </a:r>
          </a:p>
          <a:p>
            <a:pPr marL="214308" marR="0" lvl="0" indent="-214308" algn="l" defTabSz="68578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aseline="0" dirty="0" smtClean="0">
              <a:solidFill>
                <a:srgbClr val="003F5D"/>
              </a:solidFill>
            </a:endParaRPr>
          </a:p>
          <a:p>
            <a:pPr marL="214308" marR="0" lvl="0" indent="-214308" algn="l" defTabSz="68578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The title slide has space for the speaker’s own role in their organisation, organisation name and an optional organisation logo which should be no larger than the main GÉANT logo </a:t>
            </a:r>
          </a:p>
          <a:p>
            <a:pPr marL="214308" indent="-214308">
              <a:buFont typeface="Arial" panose="020B0604020202020204" pitchFamily="34" charset="0"/>
              <a:buChar char="•"/>
            </a:pPr>
            <a:r>
              <a:rPr lang="en-GB" sz="1400" baseline="0" dirty="0" smtClean="0">
                <a:solidFill>
                  <a:srgbClr val="003F5D"/>
                </a:solidFill>
              </a:rPr>
              <a:t>Font is Calibri and will auto-size. Avoid using a font size less than 18pt.  Main font colour is Teal, </a:t>
            </a:r>
            <a:r>
              <a:rPr lang="en-GB" sz="1400" baseline="0" dirty="0" smtClean="0">
                <a:solidFill>
                  <a:srgbClr val="ED1556"/>
                </a:solidFill>
              </a:rPr>
              <a:t>Subtitle colour is Crimson and should be used sparingly. </a:t>
            </a:r>
            <a:r>
              <a:rPr lang="en-GB" sz="1400" baseline="0" dirty="0" smtClean="0">
                <a:solidFill>
                  <a:srgbClr val="003F5D"/>
                </a:solidFill>
              </a:rPr>
              <a:t>If the colours are not shown in PowerPoint use the </a:t>
            </a:r>
            <a:r>
              <a:rPr lang="en-GB" sz="1400" baseline="0" dirty="0" err="1" smtClean="0">
                <a:solidFill>
                  <a:srgbClr val="003F5D"/>
                </a:solidFill>
              </a:rPr>
              <a:t>eyedrop</a:t>
            </a:r>
            <a:r>
              <a:rPr lang="en-GB" sz="1400" baseline="0" dirty="0" smtClean="0">
                <a:solidFill>
                  <a:srgbClr val="003F5D"/>
                </a:solidFill>
              </a:rPr>
              <a:t> colour picker to select the correct colour from these samples</a:t>
            </a:r>
            <a:endParaRPr lang="en-GB" sz="1400" baseline="0" dirty="0" smtClean="0">
              <a:solidFill>
                <a:srgbClr val="ED1556"/>
              </a:solidFill>
            </a:endParaRPr>
          </a:p>
          <a:p>
            <a:pPr marL="214308" indent="-214308">
              <a:buFont typeface="Arial" panose="020B0604020202020204" pitchFamily="34" charset="0"/>
              <a:buChar char="•"/>
            </a:pPr>
            <a:endParaRPr lang="en-GB" sz="1400" baseline="0" dirty="0" smtClean="0">
              <a:solidFill>
                <a:srgbClr val="ED1556"/>
              </a:solidFill>
            </a:endParaRPr>
          </a:p>
          <a:p>
            <a:pPr marL="214308" indent="-214308">
              <a:buFont typeface="Arial" panose="020B0604020202020204" pitchFamily="34" charset="0"/>
              <a:buChar char="•"/>
            </a:pPr>
            <a:endParaRPr lang="en-GB" sz="1400" baseline="0" dirty="0" smtClean="0">
              <a:solidFill>
                <a:srgbClr val="003F5D"/>
              </a:solidFill>
            </a:endParaRPr>
          </a:p>
          <a:p>
            <a:pPr marL="342892" lvl="1" indent="0">
              <a:buFont typeface="Arial" panose="020B0604020202020204" pitchFamily="34" charset="0"/>
              <a:buNone/>
            </a:pPr>
            <a:r>
              <a:rPr lang="en-GB" sz="1400" baseline="0" dirty="0" smtClean="0">
                <a:solidFill>
                  <a:srgbClr val="003F5D"/>
                </a:solidFill>
              </a:rPr>
              <a:t> </a:t>
            </a:r>
          </a:p>
        </p:txBody>
      </p:sp>
      <p:sp>
        <p:nvSpPr>
          <p:cNvPr id="9" name="Oval 8"/>
          <p:cNvSpPr/>
          <p:nvPr userDrawn="1"/>
        </p:nvSpPr>
        <p:spPr>
          <a:xfrm>
            <a:off x="8355189" y="4224432"/>
            <a:ext cx="496936" cy="482321"/>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100"/>
          </a:p>
        </p:txBody>
      </p:sp>
      <p:sp>
        <p:nvSpPr>
          <p:cNvPr id="10" name="Oval 9"/>
          <p:cNvSpPr/>
          <p:nvPr userDrawn="1"/>
        </p:nvSpPr>
        <p:spPr>
          <a:xfrm>
            <a:off x="8355189" y="3587103"/>
            <a:ext cx="496936" cy="482321"/>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100"/>
          </a:p>
        </p:txBody>
      </p:sp>
    </p:spTree>
    <p:extLst>
      <p:ext uri="{BB962C8B-B14F-4D97-AF65-F5344CB8AC3E}">
        <p14:creationId xmlns:p14="http://schemas.microsoft.com/office/powerpoint/2010/main" val="1505946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100" dirty="0"/>
          </a:p>
        </p:txBody>
      </p:sp>
      <p:sp>
        <p:nvSpPr>
          <p:cNvPr id="14" name="Title 3"/>
          <p:cNvSpPr txBox="1">
            <a:spLocks/>
          </p:cNvSpPr>
          <p:nvPr userDrawn="1"/>
        </p:nvSpPr>
        <p:spPr>
          <a:xfrm>
            <a:off x="0" y="2227694"/>
            <a:ext cx="9144000" cy="441921"/>
          </a:xfrm>
          <a:prstGeom prst="rect">
            <a:avLst/>
          </a:prstGeom>
        </p:spPr>
        <p:txBody>
          <a:bodyPr vert="horz" lIns="51434" tIns="25718" rIns="51434"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600" b="0" dirty="0">
                <a:solidFill>
                  <a:schemeClr val="bg1"/>
                </a:solidFill>
              </a:rPr>
              <a:t>Thank </a:t>
            </a:r>
            <a:r>
              <a:rPr lang="en-GB" sz="1600" b="0" dirty="0" smtClean="0">
                <a:solidFill>
                  <a:schemeClr val="bg1"/>
                </a:solidFill>
              </a:rPr>
              <a:t>you</a:t>
            </a:r>
            <a:endParaRPr lang="en-GB" sz="1600" b="0" dirty="0">
              <a:solidFill>
                <a:schemeClr val="bg1"/>
              </a:solidFill>
            </a:endParaRPr>
          </a:p>
        </p:txBody>
      </p:sp>
      <p:sp>
        <p:nvSpPr>
          <p:cNvPr id="26" name="Rectangle 25"/>
          <p:cNvSpPr/>
          <p:nvPr userDrawn="1"/>
        </p:nvSpPr>
        <p:spPr>
          <a:xfrm>
            <a:off x="2470932" y="747921"/>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100"/>
          </a:p>
        </p:txBody>
      </p:sp>
      <p:grpSp>
        <p:nvGrpSpPr>
          <p:cNvPr id="29" name="Group 28"/>
          <p:cNvGrpSpPr/>
          <p:nvPr userDrawn="1"/>
        </p:nvGrpSpPr>
        <p:grpSpPr>
          <a:xfrm>
            <a:off x="3014134" y="3580163"/>
            <a:ext cx="3115734" cy="898800"/>
            <a:chOff x="4003396" y="4773547"/>
            <a:chExt cx="4154312" cy="1198400"/>
          </a:xfrm>
        </p:grpSpPr>
        <p:sp>
          <p:nvSpPr>
            <p:cNvPr id="21" name="TextBox 20"/>
            <p:cNvSpPr txBox="1"/>
            <p:nvPr userDrawn="1"/>
          </p:nvSpPr>
          <p:spPr>
            <a:xfrm>
              <a:off x="4003396" y="5294839"/>
              <a:ext cx="4154312" cy="677108"/>
            </a:xfrm>
            <a:prstGeom prst="rect">
              <a:avLst/>
            </a:prstGeom>
            <a:noFill/>
          </p:spPr>
          <p:txBody>
            <a:bodyPr wrap="square" rtlCol="0">
              <a:spAutoFit/>
            </a:bodyPr>
            <a:lstStyle/>
            <a:p>
              <a:pPr marL="0" marR="0" indent="0" algn="ctr" defTabSz="685783"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783"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grpSp>
        <p:nvGrpSpPr>
          <p:cNvPr id="2" name="Group 1"/>
          <p:cNvGrpSpPr/>
          <p:nvPr userDrawn="1"/>
        </p:nvGrpSpPr>
        <p:grpSpPr>
          <a:xfrm>
            <a:off x="1451593" y="4642550"/>
            <a:ext cx="6275143" cy="294664"/>
            <a:chOff x="1162308" y="4642549"/>
            <a:chExt cx="6275143" cy="294664"/>
          </a:xfrm>
        </p:grpSpPr>
        <p:sp>
          <p:nvSpPr>
            <p:cNvPr id="30" name="TextBox 29"/>
            <p:cNvSpPr txBox="1"/>
            <p:nvPr userDrawn="1"/>
          </p:nvSpPr>
          <p:spPr>
            <a:xfrm>
              <a:off x="1588712" y="4697548"/>
              <a:ext cx="5848739" cy="184666"/>
            </a:xfrm>
            <a:prstGeom prst="rect">
              <a:avLst/>
            </a:prstGeom>
            <a:noFill/>
          </p:spPr>
          <p:txBody>
            <a:bodyPr wrap="none" rtlCol="0">
              <a:spAutoFit/>
            </a:bodyPr>
            <a:lstStyle/>
            <a:p>
              <a:pPr algn="l"/>
              <a:r>
                <a:rPr lang="en-GB" sz="600" kern="1200" dirty="0" smtClean="0">
                  <a:solidFill>
                    <a:schemeClr val="bg1"/>
                  </a:solidFill>
                  <a:effectLst/>
                  <a:latin typeface="+mn-lt"/>
                  <a:ea typeface="+mn-ea"/>
                  <a:cs typeface="+mn-cs"/>
                </a:rPr>
                <a:t>This</a:t>
              </a:r>
              <a:r>
                <a:rPr lang="en-GB" sz="600" kern="1200" baseline="0" dirty="0" smtClean="0">
                  <a:solidFill>
                    <a:schemeClr val="bg1"/>
                  </a:solidFill>
                  <a:effectLst/>
                  <a:latin typeface="+mn-lt"/>
                  <a:ea typeface="+mn-ea"/>
                  <a:cs typeface="+mn-cs"/>
                </a:rPr>
                <a:t> work is part of a project that has applied for </a:t>
              </a:r>
              <a:r>
                <a:rPr lang="en-GB" sz="600" kern="1200" dirty="0" smtClean="0">
                  <a:solidFill>
                    <a:schemeClr val="bg1"/>
                  </a:solidFill>
                  <a:effectLst/>
                  <a:latin typeface="+mn-lt"/>
                  <a:ea typeface="+mn-ea"/>
                  <a:cs typeface="+mn-cs"/>
                </a:rPr>
                <a:t>funding from the European Union’s Horizon 2020 research and innovation programme under Grant Agreement No. 691567 (GN4-1).</a:t>
              </a:r>
              <a:endParaRPr lang="en-GB" sz="600" dirty="0">
                <a:solidFill>
                  <a:schemeClr val="bg1"/>
                </a:solidFill>
              </a:endParaRPr>
            </a:p>
          </p:txBody>
        </p:sp>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grpSp>
      <p:sp>
        <p:nvSpPr>
          <p:cNvPr id="13" name="Text Placeholder 4"/>
          <p:cNvSpPr>
            <a:spLocks noGrp="1"/>
          </p:cNvSpPr>
          <p:nvPr>
            <p:ph type="body" sz="quarter" idx="11" hasCustomPrompt="1"/>
          </p:nvPr>
        </p:nvSpPr>
        <p:spPr>
          <a:xfrm>
            <a:off x="2674019" y="3068126"/>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4" name="Content Placeholder 3"/>
          <p:cNvSpPr>
            <a:spLocks noGrp="1"/>
          </p:cNvSpPr>
          <p:nvPr>
            <p:ph sz="quarter" idx="12" hasCustomPrompt="1"/>
          </p:nvPr>
        </p:nvSpPr>
        <p:spPr>
          <a:xfrm>
            <a:off x="2695575" y="2669382"/>
            <a:ext cx="3752850" cy="321469"/>
          </a:xfrm>
        </p:spPr>
        <p:txBody>
          <a:bodyPr>
            <a:noAutofit/>
          </a:bodyPr>
          <a:lstStyle>
            <a:lvl1pPr marL="0" indent="0" algn="ctr">
              <a:buNone/>
              <a:defRPr sz="1600" baseline="0">
                <a:solidFill>
                  <a:schemeClr val="bg1"/>
                </a:solidFill>
              </a:defRPr>
            </a:lvl1pPr>
          </a:lstStyle>
          <a:p>
            <a:pPr lvl="0"/>
            <a:r>
              <a:rPr lang="en-US" dirty="0" smtClean="0"/>
              <a:t>Optional “Any Questions?” Text here</a:t>
            </a:r>
          </a:p>
        </p:txBody>
      </p:sp>
      <p:sp>
        <p:nvSpPr>
          <p:cNvPr id="7"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GN4-1 Presentations</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5"/>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100" dirty="0"/>
          </a:p>
        </p:txBody>
      </p:sp>
      <p:sp>
        <p:nvSpPr>
          <p:cNvPr id="12" name="Rectangle 11"/>
          <p:cNvSpPr/>
          <p:nvPr userDrawn="1"/>
        </p:nvSpPr>
        <p:spPr>
          <a:xfrm>
            <a:off x="0" y="642938"/>
            <a:ext cx="9144000" cy="3857625"/>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100"/>
          </a:p>
        </p:txBody>
      </p:sp>
      <p:sp>
        <p:nvSpPr>
          <p:cNvPr id="14" name="Title 3"/>
          <p:cNvSpPr txBox="1">
            <a:spLocks/>
          </p:cNvSpPr>
          <p:nvPr userDrawn="1"/>
        </p:nvSpPr>
        <p:spPr>
          <a:xfrm>
            <a:off x="0" y="2227694"/>
            <a:ext cx="9144000" cy="441921"/>
          </a:xfrm>
          <a:prstGeom prst="rect">
            <a:avLst/>
          </a:prstGeom>
        </p:spPr>
        <p:txBody>
          <a:bodyPr vert="horz" lIns="51434" tIns="25718" rIns="51434"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600" b="0" dirty="0">
                <a:solidFill>
                  <a:schemeClr val="bg1"/>
                </a:solidFill>
              </a:rPr>
              <a:t>Thank </a:t>
            </a:r>
            <a:r>
              <a:rPr lang="en-GB" sz="1600" b="0" dirty="0" smtClean="0">
                <a:solidFill>
                  <a:schemeClr val="bg1"/>
                </a:solidFill>
              </a:rPr>
              <a:t>you</a:t>
            </a:r>
            <a:endParaRPr lang="en-GB" sz="1600" b="0" dirty="0">
              <a:solidFill>
                <a:schemeClr val="bg1"/>
              </a:solidFill>
            </a:endParaRPr>
          </a:p>
        </p:txBody>
      </p:sp>
      <p:sp>
        <p:nvSpPr>
          <p:cNvPr id="15" name="Rectangle 14"/>
          <p:cNvSpPr/>
          <p:nvPr userDrawn="1"/>
        </p:nvSpPr>
        <p:spPr>
          <a:xfrm>
            <a:off x="2470932" y="768141"/>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100"/>
          </a:p>
        </p:txBody>
      </p:sp>
      <p:grpSp>
        <p:nvGrpSpPr>
          <p:cNvPr id="4" name="Group 3"/>
          <p:cNvGrpSpPr/>
          <p:nvPr userDrawn="1"/>
        </p:nvGrpSpPr>
        <p:grpSpPr>
          <a:xfrm>
            <a:off x="3014133" y="3844856"/>
            <a:ext cx="3115734" cy="898800"/>
            <a:chOff x="4003396" y="5126471"/>
            <a:chExt cx="4154312" cy="1198400"/>
          </a:xfrm>
        </p:grpSpPr>
        <p:sp>
          <p:nvSpPr>
            <p:cNvPr id="18" name="TextBox 17"/>
            <p:cNvSpPr txBox="1"/>
            <p:nvPr userDrawn="1"/>
          </p:nvSpPr>
          <p:spPr>
            <a:xfrm>
              <a:off x="4003396" y="5647763"/>
              <a:ext cx="4154312" cy="677108"/>
            </a:xfrm>
            <a:prstGeom prst="rect">
              <a:avLst/>
            </a:prstGeom>
            <a:noFill/>
          </p:spPr>
          <p:txBody>
            <a:bodyPr wrap="square" rtlCol="0">
              <a:spAutoFit/>
            </a:bodyPr>
            <a:lstStyle/>
            <a:p>
              <a:pPr marL="0" marR="0" indent="0" algn="ctr" defTabSz="685783"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783"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2674020" y="3163544"/>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16" name="Content Placeholder 3"/>
          <p:cNvSpPr>
            <a:spLocks noGrp="1"/>
          </p:cNvSpPr>
          <p:nvPr>
            <p:ph sz="quarter" idx="12" hasCustomPrompt="1"/>
          </p:nvPr>
        </p:nvSpPr>
        <p:spPr>
          <a:xfrm>
            <a:off x="2695575" y="2669382"/>
            <a:ext cx="3752850" cy="321469"/>
          </a:xfrm>
        </p:spPr>
        <p:txBody>
          <a:bodyPr>
            <a:noAutofit/>
          </a:bodyPr>
          <a:lstStyle>
            <a:lvl1pPr marL="0" indent="0" algn="ctr">
              <a:buNone/>
              <a:defRPr sz="1600" baseline="0">
                <a:solidFill>
                  <a:schemeClr val="bg1"/>
                </a:solidFill>
              </a:defRPr>
            </a:lvl1pPr>
          </a:lstStyle>
          <a:p>
            <a:pPr lvl="0"/>
            <a:r>
              <a:rPr lang="en-US" dirty="0" smtClean="0"/>
              <a:t>Optional “Any Questions?” Text here</a:t>
            </a:r>
          </a:p>
        </p:txBody>
      </p:sp>
      <p:sp>
        <p:nvSpPr>
          <p:cNvPr id="13"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GÉANT Organisation Presentations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2" y="226245"/>
            <a:ext cx="6035675" cy="648072"/>
          </a:xfrm>
        </p:spPr>
        <p:txBody>
          <a:bodyPr/>
          <a:lstStyle>
            <a:lvl1pPr>
              <a:defRPr sz="2300" b="1"/>
            </a:lvl1pPr>
          </a:lstStyle>
          <a:p>
            <a:r>
              <a:rPr lang="en-US" smtClean="0"/>
              <a:t>Click to edit Master title style</a:t>
            </a:r>
            <a:endParaRPr lang="es-ES" dirty="0"/>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dirty="0"/>
          </a:p>
        </p:txBody>
      </p:sp>
    </p:spTree>
    <p:extLst>
      <p:ext uri="{BB962C8B-B14F-4D97-AF65-F5344CB8AC3E}">
        <p14:creationId xmlns:p14="http://schemas.microsoft.com/office/powerpoint/2010/main" val="2831956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6" y="55987"/>
            <a:ext cx="7209065" cy="994172"/>
          </a:xfrm>
          <a:prstGeom prst="rect">
            <a:avLst/>
          </a:prstGeom>
        </p:spPr>
        <p:txBody>
          <a:bodyPr vert="horz" lIns="91438" tIns="45719" rIns="91438" bIns="45719"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4" y="1260872"/>
            <a:ext cx="413623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61951" y="1866905"/>
            <a:ext cx="4164806" cy="27753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6" y="55987"/>
            <a:ext cx="7209065" cy="994172"/>
          </a:xfrm>
          <a:prstGeom prst="rect">
            <a:avLst/>
          </a:prstGeom>
        </p:spPr>
        <p:txBody>
          <a:bodyPr vert="horz" lIns="91438" tIns="45719" rIns="91438" bIns="45719"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6" y="55987"/>
            <a:ext cx="7209065" cy="994172"/>
          </a:xfrm>
          <a:prstGeom prst="rect">
            <a:avLst/>
          </a:prstGeom>
        </p:spPr>
        <p:txBody>
          <a:bodyPr vert="horz" lIns="91438" tIns="45719" rIns="91438" bIns="45719"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6" y="55987"/>
            <a:ext cx="7209065" cy="994172"/>
          </a:xfrm>
          <a:prstGeom prst="rect">
            <a:avLst/>
          </a:prstGeom>
        </p:spPr>
        <p:txBody>
          <a:bodyPr vert="horz" lIns="91438" tIns="45719" rIns="91438" bIns="45719"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6" y="55987"/>
            <a:ext cx="7209065" cy="994172"/>
          </a:xfrm>
          <a:prstGeom prst="rect">
            <a:avLst/>
          </a:prstGeom>
        </p:spPr>
        <p:txBody>
          <a:bodyPr vert="horz" lIns="91438" tIns="45719" rIns="91438" bIns="45719" rtlCol="0" anchor="ctr">
            <a:normAutofit/>
          </a:bodyPr>
          <a:lstStyle/>
          <a:p>
            <a:r>
              <a:rPr lang="en-US" smtClean="0"/>
              <a:t>Click to edit Master title style</a:t>
            </a:r>
            <a:endParaRPr lang="en-GB" dirty="0"/>
          </a:p>
        </p:txBody>
      </p:sp>
      <p:sp>
        <p:nvSpPr>
          <p:cNvPr id="2" name="Rectangle 1"/>
          <p:cNvSpPr/>
          <p:nvPr userDrawn="1"/>
        </p:nvSpPr>
        <p:spPr>
          <a:xfrm>
            <a:off x="0" y="1257301"/>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400"/>
          </a:p>
        </p:txBody>
      </p:sp>
      <p:sp>
        <p:nvSpPr>
          <p:cNvPr id="6" name="Text Placeholder 5"/>
          <p:cNvSpPr>
            <a:spLocks noGrp="1"/>
          </p:cNvSpPr>
          <p:nvPr>
            <p:ph type="body" sz="quarter" idx="13"/>
          </p:nvPr>
        </p:nvSpPr>
        <p:spPr>
          <a:xfrm>
            <a:off x="352930" y="3062288"/>
            <a:ext cx="8406062" cy="163604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6" y="55987"/>
            <a:ext cx="7209065" cy="994172"/>
          </a:xfrm>
          <a:prstGeom prst="rect">
            <a:avLst/>
          </a:prstGeom>
        </p:spPr>
        <p:txBody>
          <a:bodyPr vert="horz" lIns="91438" tIns="45719" rIns="91438" bIns="45719" rtlCol="0" anchor="ctr">
            <a:normAutofit/>
          </a:bodyPr>
          <a:lstStyle/>
          <a:p>
            <a:r>
              <a:rPr lang="en-US" smtClean="0"/>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en-GB" sz="1400"/>
          </a:p>
        </p:txBody>
      </p:sp>
      <p:sp>
        <p:nvSpPr>
          <p:cNvPr id="7" name="Text Placeholder 6"/>
          <p:cNvSpPr>
            <a:spLocks noGrp="1"/>
          </p:cNvSpPr>
          <p:nvPr>
            <p:ph type="body" sz="quarter" idx="13"/>
          </p:nvPr>
        </p:nvSpPr>
        <p:spPr>
          <a:xfrm>
            <a:off x="336215" y="1143439"/>
            <a:ext cx="8486943" cy="1575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800"/>
            </a:lvl1pPr>
            <a:lvl2pPr>
              <a:defRPr sz="170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3" y="1231641"/>
            <a:ext cx="3236119" cy="3170100"/>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6" y="55987"/>
            <a:ext cx="7209065" cy="994172"/>
          </a:xfrm>
          <a:prstGeom prst="rect">
            <a:avLst/>
          </a:prstGeom>
        </p:spPr>
        <p:txBody>
          <a:bodyPr vert="horz" lIns="91438" tIns="45719" rIns="91438" bIns="45719"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g"/><Relationship Id="rId17"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91438" tIns="45719" rIns="91438" bIns="45719"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7" y="1143003"/>
            <a:ext cx="8181975" cy="3489722"/>
          </a:xfrm>
          <a:prstGeom prst="rect">
            <a:avLst/>
          </a:prstGeom>
        </p:spPr>
        <p:txBody>
          <a:bodyPr vert="horz" lIns="91438" tIns="45719" rIns="91438" bIns="45719"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4804516"/>
            <a:ext cx="555766" cy="206155"/>
          </a:xfrm>
          <a:prstGeom prst="rect">
            <a:avLst/>
          </a:prstGeom>
        </p:spPr>
        <p:txBody>
          <a:bodyPr vert="horz" lIns="91438" tIns="45719" rIns="91438" bIns="45719" rtlCol="0" anchor="ctr"/>
          <a:lstStyle>
            <a:lvl1pPr algn="r">
              <a:defRPr sz="700">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26877" y="4809935"/>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355599" y="4843419"/>
            <a:ext cx="3115734" cy="338552"/>
          </a:xfrm>
          <a:prstGeom prst="rect">
            <a:avLst/>
          </a:prstGeom>
          <a:noFill/>
        </p:spPr>
        <p:txBody>
          <a:bodyPr wrap="square" lIns="91438" tIns="45719" rIns="91438" bIns="45719" rtlCol="0">
            <a:spAutoFit/>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800" dirty="0" smtClean="0">
                <a:solidFill>
                  <a:srgbClr val="003F5E"/>
                </a:solidFill>
              </a:rPr>
              <a:t>Networks </a:t>
            </a:r>
            <a:r>
              <a:rPr lang="en-GB" sz="800" baseline="0" dirty="0" smtClean="0">
                <a:solidFill>
                  <a:srgbClr val="003F5E"/>
                </a:solidFill>
              </a:rPr>
              <a:t>∙ Services ∙ People           </a:t>
            </a:r>
            <a:r>
              <a:rPr lang="en-GB" sz="800" b="0" i="1" dirty="0" smtClean="0">
                <a:solidFill>
                  <a:srgbClr val="004361"/>
                </a:solidFill>
              </a:rPr>
              <a:t>www.geant.org</a:t>
            </a:r>
          </a:p>
          <a:p>
            <a:r>
              <a:rPr lang="en-GB" sz="800" baseline="0" dirty="0" smtClean="0">
                <a:solidFill>
                  <a:srgbClr val="003F5E"/>
                </a:solidFill>
              </a:rPr>
              <a:t> </a:t>
            </a:r>
            <a:endParaRPr lang="en-GB" sz="800" dirty="0">
              <a:solidFill>
                <a:srgbClr val="003F5E"/>
              </a:solidFill>
            </a:endParaRPr>
          </a:p>
        </p:txBody>
      </p:sp>
      <p:pic>
        <p:nvPicPr>
          <p:cNvPr id="11" name="Picture 10"/>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224590" y="761760"/>
            <a:ext cx="8678778" cy="235516"/>
          </a:xfrm>
          <a:prstGeom prst="rect">
            <a:avLst/>
          </a:prstGeom>
        </p:spPr>
      </p:pic>
      <p:pic>
        <p:nvPicPr>
          <p:cNvPr id="10" name="Picture 9"/>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579895" y="164737"/>
            <a:ext cx="1268579" cy="569942"/>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 id="2147483664" r:id="rId14"/>
  </p:sldLayoutIdLst>
  <p:hf hdr="0" ftr="0" dt="0"/>
  <p:txStyles>
    <p:titleStyle>
      <a:lvl1pPr algn="l" defTabSz="685783"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37" indent="-171446" algn="l" defTabSz="685783" rtl="0" eaLnBrk="1" latinLnBrk="0" hangingPunct="1">
        <a:lnSpc>
          <a:spcPct val="90000"/>
        </a:lnSpc>
        <a:spcBef>
          <a:spcPts val="375"/>
        </a:spcBef>
        <a:buFont typeface="Arial" panose="020B0604020202020204" pitchFamily="34" charset="0"/>
        <a:buChar char="•"/>
        <a:defRPr sz="1400" kern="1200">
          <a:solidFill>
            <a:srgbClr val="004361"/>
          </a:solidFill>
          <a:latin typeface="+mn-lt"/>
          <a:ea typeface="Verdana" panose="020B0604030504040204" pitchFamily="34" charset="0"/>
          <a:cs typeface="Verdana" panose="020B0604030504040204"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14.xml"/><Relationship Id="rId2" Type="http://schemas.openxmlformats.org/officeDocument/2006/relationships/diagramData" Target="../diagrams/data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14.xml"/><Relationship Id="rId2" Type="http://schemas.openxmlformats.org/officeDocument/2006/relationships/diagramData" Target="../diagrams/data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mailto:ann.harding@switch.ch"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14.xml"/><Relationship Id="rId2"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14.xml"/><Relationship Id="rId2"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14.xml"/><Relationship Id="rId2"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14.xml"/><Relationship Id="rId2" Type="http://schemas.openxmlformats.org/officeDocument/2006/relationships/diagramData" Target="../diagrams/data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14.xml"/><Relationship Id="rId2" Type="http://schemas.openxmlformats.org/officeDocument/2006/relationships/diagramData" Target="../diagrams/data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lnSpcReduction="10000"/>
          </a:bodyPr>
          <a:lstStyle/>
          <a:p>
            <a:r>
              <a:rPr lang="en-GB" dirty="0" smtClean="0"/>
              <a:t>Ann Harding</a:t>
            </a:r>
            <a:endParaRPr lang="en-GB" dirty="0"/>
          </a:p>
        </p:txBody>
      </p:sp>
      <p:sp>
        <p:nvSpPr>
          <p:cNvPr id="3" name="Text Placeholder 2"/>
          <p:cNvSpPr>
            <a:spLocks noGrp="1"/>
          </p:cNvSpPr>
          <p:nvPr>
            <p:ph type="body" sz="quarter" idx="12"/>
          </p:nvPr>
        </p:nvSpPr>
        <p:spPr/>
        <p:txBody>
          <a:bodyPr/>
          <a:lstStyle/>
          <a:p>
            <a:r>
              <a:rPr lang="en-GB" dirty="0" smtClean="0"/>
              <a:t>eduGAIN Town Hall </a:t>
            </a:r>
            <a:endParaRPr lang="en-GB" dirty="0"/>
          </a:p>
        </p:txBody>
      </p:sp>
      <p:sp>
        <p:nvSpPr>
          <p:cNvPr id="5" name="Text Placeholder 4"/>
          <p:cNvSpPr>
            <a:spLocks noGrp="1"/>
          </p:cNvSpPr>
          <p:nvPr>
            <p:ph type="body" sz="quarter" idx="14"/>
          </p:nvPr>
        </p:nvSpPr>
        <p:spPr>
          <a:xfrm>
            <a:off x="697644" y="998622"/>
            <a:ext cx="4354134" cy="354932"/>
          </a:xfrm>
        </p:spPr>
        <p:txBody>
          <a:bodyPr/>
          <a:lstStyle/>
          <a:p>
            <a:r>
              <a:rPr lang="en-GB" dirty="0" smtClean="0"/>
              <a:t>eduGAIN in the GÉANT Project</a:t>
            </a:r>
            <a:endParaRPr lang="en-GB" dirty="0"/>
          </a:p>
        </p:txBody>
      </p:sp>
      <p:sp>
        <p:nvSpPr>
          <p:cNvPr id="6" name="Text Placeholder 5"/>
          <p:cNvSpPr>
            <a:spLocks noGrp="1"/>
          </p:cNvSpPr>
          <p:nvPr>
            <p:ph type="body" sz="quarter" idx="18"/>
          </p:nvPr>
        </p:nvSpPr>
        <p:spPr/>
        <p:txBody>
          <a:bodyPr/>
          <a:lstStyle/>
          <a:p>
            <a:r>
              <a:rPr lang="en-GB" dirty="0" smtClean="0"/>
              <a:t>1.12.2015</a:t>
            </a:r>
            <a:endParaRPr lang="en-GB" dirty="0"/>
          </a:p>
        </p:txBody>
      </p:sp>
      <p:sp>
        <p:nvSpPr>
          <p:cNvPr id="7" name="Text Placeholder 6"/>
          <p:cNvSpPr>
            <a:spLocks noGrp="1"/>
          </p:cNvSpPr>
          <p:nvPr>
            <p:ph type="body" sz="quarter" idx="19"/>
          </p:nvPr>
        </p:nvSpPr>
        <p:spPr/>
        <p:txBody>
          <a:bodyPr>
            <a:normAutofit fontScale="70000" lnSpcReduction="20000"/>
          </a:bodyPr>
          <a:lstStyle/>
          <a:p>
            <a:r>
              <a:rPr lang="en-GB" dirty="0" smtClean="0"/>
              <a:t>Activity Leader GÉANT Trust and Identity Service Development</a:t>
            </a:r>
            <a:endParaRPr lang="en-GB" dirty="0"/>
          </a:p>
        </p:txBody>
      </p:sp>
      <p:sp>
        <p:nvSpPr>
          <p:cNvPr id="8" name="Text Placeholder 7"/>
          <p:cNvSpPr>
            <a:spLocks noGrp="1"/>
          </p:cNvSpPr>
          <p:nvPr>
            <p:ph type="body" sz="quarter" idx="20"/>
          </p:nvPr>
        </p:nvSpPr>
        <p:spPr/>
        <p:txBody>
          <a:bodyPr>
            <a:normAutofit fontScale="92500" lnSpcReduction="20000"/>
          </a:bodyPr>
          <a:lstStyle/>
          <a:p>
            <a:r>
              <a:rPr lang="en-GB" dirty="0" smtClean="0"/>
              <a:t>SWITCH</a:t>
            </a:r>
            <a:endParaRPr lang="en-GB" dirty="0"/>
          </a:p>
        </p:txBody>
      </p:sp>
    </p:spTree>
    <p:extLst>
      <p:ext uri="{BB962C8B-B14F-4D97-AF65-F5344CB8AC3E}">
        <p14:creationId xmlns:p14="http://schemas.microsoft.com/office/powerpoint/2010/main" val="172245646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detail – JRA3 Trust and Identity Development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9269264"/>
              </p:ext>
            </p:extLst>
          </p:nvPr>
        </p:nvGraphicFramePr>
        <p:xfrm>
          <a:off x="418044" y="1151470"/>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034795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detail – SA2 T&amp;I and Applications Operations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46154552"/>
              </p:ext>
            </p:extLst>
          </p:nvPr>
        </p:nvGraphicFramePr>
        <p:xfrm>
          <a:off x="333377" y="1143003"/>
          <a:ext cx="8181975" cy="3795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092620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36577165"/>
              </p:ext>
            </p:extLst>
          </p:nvPr>
        </p:nvGraphicFramePr>
        <p:xfrm>
          <a:off x="316444" y="728136"/>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E1400815-5B90-4798-B73A-C4AD8EDC7D21}" type="slidenum">
              <a:rPr lang="en-GB" smtClean="0"/>
              <a:t>12</a:t>
            </a:fld>
            <a:endParaRPr lang="en-GB"/>
          </a:p>
        </p:txBody>
      </p:sp>
      <p:sp>
        <p:nvSpPr>
          <p:cNvPr id="4" name="Title 3"/>
          <p:cNvSpPr>
            <a:spLocks noGrp="1"/>
          </p:cNvSpPr>
          <p:nvPr>
            <p:ph type="title"/>
          </p:nvPr>
        </p:nvSpPr>
        <p:spPr/>
        <p:txBody>
          <a:bodyPr/>
          <a:lstStyle/>
          <a:p>
            <a:r>
              <a:rPr lang="en-GB" dirty="0" smtClean="0"/>
              <a:t>Next steps – timeline</a:t>
            </a:r>
            <a:endParaRPr lang="en-GB" dirty="0"/>
          </a:p>
        </p:txBody>
      </p:sp>
    </p:spTree>
    <p:extLst>
      <p:ext uri="{BB962C8B-B14F-4D97-AF65-F5344CB8AC3E}">
        <p14:creationId xmlns:p14="http://schemas.microsoft.com/office/powerpoint/2010/main" val="312055799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84680121"/>
              </p:ext>
            </p:extLst>
          </p:nvPr>
        </p:nvGraphicFramePr>
        <p:xfrm>
          <a:off x="333377" y="1143003"/>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lstStyle/>
          <a:p>
            <a:r>
              <a:rPr lang="en-GB" dirty="0" smtClean="0"/>
              <a:t>Things that may or may not change</a:t>
            </a:r>
            <a:endParaRPr lang="en-GB" dirty="0"/>
          </a:p>
        </p:txBody>
      </p:sp>
    </p:spTree>
    <p:extLst>
      <p:ext uri="{BB962C8B-B14F-4D97-AF65-F5344CB8AC3E}">
        <p14:creationId xmlns:p14="http://schemas.microsoft.com/office/powerpoint/2010/main" val="5206355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6F576E6A-F32A-4612-884C-86870357C6B4}" type="slidenum">
              <a:rPr lang="en-GB" smtClean="0"/>
              <a:pPr/>
              <a:t>14</a:t>
            </a:fld>
            <a:endParaRPr lang="en-GB" dirty="0"/>
          </a:p>
        </p:txBody>
      </p:sp>
      <p:sp>
        <p:nvSpPr>
          <p:cNvPr id="3" name="Text Placeholder 2"/>
          <p:cNvSpPr>
            <a:spLocks noGrp="1"/>
          </p:cNvSpPr>
          <p:nvPr>
            <p:ph type="body" sz="quarter" idx="11"/>
          </p:nvPr>
        </p:nvSpPr>
        <p:spPr>
          <a:xfrm>
            <a:off x="2674019" y="2554112"/>
            <a:ext cx="3795964" cy="777141"/>
          </a:xfrm>
        </p:spPr>
        <p:txBody>
          <a:bodyPr>
            <a:normAutofit fontScale="25000" lnSpcReduction="20000"/>
          </a:bodyPr>
          <a:lstStyle/>
          <a:p>
            <a:r>
              <a:rPr lang="en-GB" dirty="0" smtClean="0">
                <a:hlinkClick r:id="rId2"/>
              </a:rPr>
              <a:t>ann.harding@switch.ch</a:t>
            </a:r>
            <a:endParaRPr lang="en-GB" dirty="0" smtClean="0"/>
          </a:p>
          <a:p>
            <a:r>
              <a:rPr lang="en-GB" sz="7200" dirty="0">
                <a:solidFill>
                  <a:srgbClr val="FFFFFF"/>
                </a:solidFill>
                <a:hlinkClick r:id="rId2"/>
              </a:rPr>
              <a:t>ann.harding@switch.ch</a:t>
            </a:r>
            <a:endParaRPr lang="en-GB" sz="7200" dirty="0">
              <a:solidFill>
                <a:srgbClr val="FFFFFF"/>
              </a:solidFill>
            </a:endParaRPr>
          </a:p>
          <a:p>
            <a:r>
              <a:rPr lang="en-GB" sz="7200" dirty="0">
                <a:solidFill>
                  <a:srgbClr val="FFFFFF"/>
                </a:solidFill>
              </a:rPr>
              <a:t>@</a:t>
            </a:r>
            <a:r>
              <a:rPr lang="en-GB" sz="7200" dirty="0" err="1">
                <a:solidFill>
                  <a:srgbClr val="FFFFFF"/>
                </a:solidFill>
              </a:rPr>
              <a:t>hardingar</a:t>
            </a:r>
            <a:endParaRPr lang="en-GB" sz="7200" dirty="0">
              <a:solidFill>
                <a:srgbClr val="FFFFFF"/>
              </a:solidFill>
            </a:endParaRPr>
          </a:p>
        </p:txBody>
      </p:sp>
    </p:spTree>
    <p:extLst>
      <p:ext uri="{BB962C8B-B14F-4D97-AF65-F5344CB8AC3E}">
        <p14:creationId xmlns:p14="http://schemas.microsoft.com/office/powerpoint/2010/main" val="39384157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eduGAIN family in GN4-1</a:t>
            </a:r>
            <a:br>
              <a:rPr lang="en-GB" dirty="0" smtClean="0"/>
            </a:br>
            <a:r>
              <a:rPr lang="en-GB" b="0" i="1" dirty="0" smtClean="0"/>
              <a:t>Service Development (SA5)</a:t>
            </a:r>
            <a:endParaRPr lang="en-GB" b="0"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59655118"/>
              </p:ext>
            </p:extLst>
          </p:nvPr>
        </p:nvGraphicFramePr>
        <p:xfrm>
          <a:off x="685800" y="1029892"/>
          <a:ext cx="7990656" cy="33780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bwMode="auto">
          <a:xfrm>
            <a:off x="683568" y="4569972"/>
            <a:ext cx="233060" cy="162018"/>
          </a:xfrm>
          <a:prstGeom prst="rect">
            <a:avLst/>
          </a:prstGeom>
          <a:solidFill>
            <a:srgbClr val="BFDC00"/>
          </a:solidFill>
          <a:ln w="9525" cap="flat" cmpd="sng" algn="ctr">
            <a:noFill/>
            <a:prstDash val="solid"/>
            <a:round/>
            <a:headEnd type="none" w="med" len="med"/>
            <a:tailEnd type="none" w="med" len="med"/>
          </a:ln>
          <a:effectLst/>
        </p:spPr>
        <p:txBody>
          <a:bodyPr lIns="91438" tIns="45719" rIns="91438" bIns="45719"/>
          <a:lstStyle/>
          <a:p>
            <a:pPr algn="ctr"/>
            <a:endParaRPr lang="en-GB"/>
          </a:p>
        </p:txBody>
      </p:sp>
      <p:sp>
        <p:nvSpPr>
          <p:cNvPr id="9" name="TextBox 8"/>
          <p:cNvSpPr txBox="1"/>
          <p:nvPr/>
        </p:nvSpPr>
        <p:spPr>
          <a:xfrm>
            <a:off x="899594" y="4515966"/>
            <a:ext cx="992579" cy="338554"/>
          </a:xfrm>
          <a:prstGeom prst="rect">
            <a:avLst/>
          </a:prstGeom>
          <a:noFill/>
        </p:spPr>
        <p:txBody>
          <a:bodyPr wrap="none" lIns="91438" tIns="45719" rIns="91438" bIns="45719" rtlCol="0">
            <a:spAutoFit/>
          </a:bodyPr>
          <a:lstStyle/>
          <a:p>
            <a:pPr algn="ctr"/>
            <a:r>
              <a:rPr lang="en-GB" sz="1600" dirty="0">
                <a:latin typeface="Gill Sans MT"/>
                <a:cs typeface="Gill Sans MT"/>
              </a:rPr>
              <a:t>New Task</a:t>
            </a:r>
          </a:p>
        </p:txBody>
      </p:sp>
      <p:sp>
        <p:nvSpPr>
          <p:cNvPr id="10" name="Rectangle 9"/>
          <p:cNvSpPr/>
          <p:nvPr/>
        </p:nvSpPr>
        <p:spPr bwMode="auto">
          <a:xfrm>
            <a:off x="2267745" y="4569972"/>
            <a:ext cx="233060" cy="162018"/>
          </a:xfrm>
          <a:prstGeom prst="rect">
            <a:avLst/>
          </a:prstGeom>
          <a:solidFill>
            <a:srgbClr val="FF6600"/>
          </a:solidFill>
          <a:ln w="9525" cap="flat" cmpd="sng" algn="ctr">
            <a:noFill/>
            <a:prstDash val="solid"/>
            <a:round/>
            <a:headEnd type="none" w="med" len="med"/>
            <a:tailEnd type="none" w="med" len="med"/>
          </a:ln>
          <a:effectLst/>
        </p:spPr>
        <p:txBody>
          <a:bodyPr lIns="91438" tIns="45719" rIns="91438" bIns="45719"/>
          <a:lstStyle/>
          <a:p>
            <a:pPr algn="ctr"/>
            <a:endParaRPr lang="en-GB"/>
          </a:p>
        </p:txBody>
      </p:sp>
      <p:sp>
        <p:nvSpPr>
          <p:cNvPr id="11" name="TextBox 10"/>
          <p:cNvSpPr txBox="1"/>
          <p:nvPr/>
        </p:nvSpPr>
        <p:spPr>
          <a:xfrm>
            <a:off x="2530803" y="4515966"/>
            <a:ext cx="2185214" cy="338554"/>
          </a:xfrm>
          <a:prstGeom prst="rect">
            <a:avLst/>
          </a:prstGeom>
          <a:noFill/>
        </p:spPr>
        <p:txBody>
          <a:bodyPr wrap="none" lIns="91438" tIns="45719" rIns="91438" bIns="45719" rtlCol="0">
            <a:spAutoFit/>
          </a:bodyPr>
          <a:lstStyle/>
          <a:p>
            <a:pPr algn="ctr"/>
            <a:r>
              <a:rPr lang="en-GB" sz="1600" dirty="0">
                <a:latin typeface="Gill Sans MT"/>
                <a:cs typeface="Gill Sans MT"/>
              </a:rPr>
              <a:t>New Subtask/work area</a:t>
            </a:r>
          </a:p>
        </p:txBody>
      </p:sp>
    </p:spTree>
    <p:extLst>
      <p:ext uri="{BB962C8B-B14F-4D97-AF65-F5344CB8AC3E}">
        <p14:creationId xmlns:p14="http://schemas.microsoft.com/office/powerpoint/2010/main" val="3416615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Who’s who in GN4-1</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98995877"/>
              </p:ext>
            </p:extLst>
          </p:nvPr>
        </p:nvGraphicFramePr>
        <p:xfrm>
          <a:off x="107505" y="897564"/>
          <a:ext cx="8928992" cy="3942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07061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did we get done?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38003671"/>
              </p:ext>
            </p:extLst>
          </p:nvPr>
        </p:nvGraphicFramePr>
        <p:xfrm>
          <a:off x="333377" y="1143003"/>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98106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didn’t we get done?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41651212"/>
              </p:ext>
            </p:extLst>
          </p:nvPr>
        </p:nvGraphicFramePr>
        <p:xfrm>
          <a:off x="333377" y="1143003"/>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00218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GN4-2 April 2016-2019</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50115153"/>
              </p:ext>
            </p:extLst>
          </p:nvPr>
        </p:nvGraphicFramePr>
        <p:xfrm>
          <a:off x="333377" y="1143003"/>
          <a:ext cx="8480423"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617181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GN4-2 Planning – The Story so Far</a:t>
            </a:r>
          </a:p>
        </p:txBody>
      </p:sp>
      <p:pic>
        <p:nvPicPr>
          <p:cNvPr id="4" name="Content Placeholder 3" descr="no-time-to-explain-get-in-the-llama.jpg"/>
          <p:cNvPicPr>
            <a:picLocks noGrp="1" noChangeAspect="1"/>
          </p:cNvPicPr>
          <p:nvPr>
            <p:ph idx="1"/>
          </p:nvPr>
        </p:nvPicPr>
        <p:blipFill>
          <a:blip r:embed="rId2">
            <a:extLst>
              <a:ext uri="{28A0092B-C50C-407E-A947-70E740481C1C}">
                <a14:useLocalDpi xmlns:a14="http://schemas.microsoft.com/office/drawing/2010/main" val="0"/>
              </a:ext>
            </a:extLst>
          </a:blip>
          <a:srcRect l="-40981" r="-40981"/>
          <a:stretch>
            <a:fillRect/>
          </a:stretch>
        </p:blipFill>
        <p:spPr>
          <a:xfrm>
            <a:off x="-126462" y="1001889"/>
            <a:ext cx="8909922" cy="3799769"/>
          </a:xfrm>
        </p:spPr>
      </p:pic>
    </p:spTree>
    <p:extLst>
      <p:ext uri="{BB962C8B-B14F-4D97-AF65-F5344CB8AC3E}">
        <p14:creationId xmlns:p14="http://schemas.microsoft.com/office/powerpoint/2010/main" val="409819528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GN4-2 Planning – The Story so Far</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6456141"/>
              </p:ext>
            </p:extLst>
          </p:nvPr>
        </p:nvGraphicFramePr>
        <p:xfrm>
          <a:off x="333377" y="220100"/>
          <a:ext cx="8181975" cy="492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636150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 what does it look like?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4677551"/>
              </p:ext>
            </p:extLst>
          </p:nvPr>
        </p:nvGraphicFramePr>
        <p:xfrm>
          <a:off x="333377" y="1143003"/>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667982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EFC14C35B6BD02428EFDFCF6B38DCCFF" ma:contentTypeVersion="3" ma:contentTypeDescription="Create a new document." ma:contentTypeScope="" ma:versionID="cb80918fe4a605eb18370ba55c5d957b">
  <xsd:schema xmlns:xsd="http://www.w3.org/2001/XMLSchema" xmlns:xs="http://www.w3.org/2001/XMLSchema" xmlns:p="http://schemas.microsoft.com/office/2006/metadata/properties" xmlns:ns1="http://schemas.microsoft.com/sharepoint/v3" xmlns:ns2="e7019c98-23ef-46f8-8434-cfd3a3bc7393" targetNamespace="http://schemas.microsoft.com/office/2006/metadata/properties" ma:root="true" ma:fieldsID="19d4d48c21c094bbdb8e7cf95f595ca6" ns1:_="" ns2:_="">
    <xsd:import namespace="http://schemas.microsoft.com/sharepoint/v3"/>
    <xsd:import namespace="e7019c98-23ef-46f8-8434-cfd3a3bc7393"/>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7019c98-23ef-46f8-8434-cfd3a3bc7393"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0"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e7019c98-23ef-46f8-8434-cfd3a3bc7393">GN4PROJ-13-16</_dlc_DocId>
    <_dlc_DocIdUrl xmlns="e7019c98-23ef-46f8-8434-cfd3a3bc7393">
      <Url>https://intranet.geant.org/help-and-support/_layouts/15/DocIdRedir.aspx?ID=GN4PROJ-13-16</Url>
      <Description>GN4PROJ-13-16</Description>
    </_dlc_DocIdUrl>
  </documentManagement>
</p:properties>
</file>

<file path=customXml/itemProps1.xml><?xml version="1.0" encoding="utf-8"?>
<ds:datastoreItem xmlns:ds="http://schemas.openxmlformats.org/officeDocument/2006/customXml" ds:itemID="{5895493C-249E-4E2F-9A6A-1B24FAEA41A7}">
  <ds:schemaRefs>
    <ds:schemaRef ds:uri="http://schemas.microsoft.com/sharepoint/events"/>
  </ds:schemaRefs>
</ds:datastoreItem>
</file>

<file path=customXml/itemProps2.xml><?xml version="1.0" encoding="utf-8"?>
<ds:datastoreItem xmlns:ds="http://schemas.openxmlformats.org/officeDocument/2006/customXml" ds:itemID="{F6BB8E41-655E-4B39-BE42-3C6A1613EC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019c98-23ef-46f8-8434-cfd3a3bc73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4.xml><?xml version="1.0" encoding="utf-8"?>
<ds:datastoreItem xmlns:ds="http://schemas.openxmlformats.org/officeDocument/2006/customXml" ds:itemID="{59AA3960-760A-4B61-8C8B-DBF90F37C8C8}">
  <ds:schemaRefs>
    <ds:schemaRef ds:uri="http://schemas.microsoft.com/office/2006/metadata/properties"/>
    <ds:schemaRef ds:uri="http://schemas.microsoft.com/office/infopath/2007/PartnerControls"/>
    <ds:schemaRef ds:uri="http://schemas.microsoft.com/sharepoint/v3"/>
    <ds:schemaRef ds:uri="e7019c98-23ef-46f8-8434-cfd3a3bc7393"/>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1902</TotalTime>
  <Words>1219</Words>
  <Application>Microsoft Macintosh PowerPoint</Application>
  <PresentationFormat>On-screen Show (16:9)</PresentationFormat>
  <Paragraphs>143</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GEANT Association</vt:lpstr>
      <vt:lpstr>PowerPoint Presentation</vt:lpstr>
      <vt:lpstr>The eduGAIN family in GN4-1 Service Development (SA5)</vt:lpstr>
      <vt:lpstr>Who’s who in GN4-1</vt:lpstr>
      <vt:lpstr>What did we get done?</vt:lpstr>
      <vt:lpstr>What didn’t we get done?</vt:lpstr>
      <vt:lpstr>GN4-2 April 2016-2019</vt:lpstr>
      <vt:lpstr>GN4-2 Planning – The Story so Far</vt:lpstr>
      <vt:lpstr>GN4-2 Planning – The Story so Far</vt:lpstr>
      <vt:lpstr>So, what does it look like?</vt:lpstr>
      <vt:lpstr>In detail – JRA3 Trust and Identity Development</vt:lpstr>
      <vt:lpstr>In detail – SA2 T&amp;I and Applications Operations</vt:lpstr>
      <vt:lpstr>Next steps – timeline</vt:lpstr>
      <vt:lpstr>Things that may or may not change</vt:lpstr>
      <vt:lpstr>PowerPoint Presentation</vt:lpstr>
    </vt:vector>
  </TitlesOfParts>
  <Company>DANTE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
  <cp:lastModifiedBy>s3</cp:lastModifiedBy>
  <cp:revision>100</cp:revision>
  <dcterms:created xsi:type="dcterms:W3CDTF">2015-04-29T14:13:57Z</dcterms:created>
  <dcterms:modified xsi:type="dcterms:W3CDTF">2016-01-11T15:05:52Z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0x010100EFC14C35B6BD02428EFDFCF6B38DCCFF</vt:lpwstr>
  </property>
  <property fmtid="{D5CDD505-2E9C-101B-9397-08002B2CF9AE}" pid="3" name="_dlc_DocIdItemGuid">
    <vt:lpwstr>44859268-e552-4f71-81b4-ca39bd175d99</vt:lpwstr>
  </property>
</Properties>
</file>