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1"/>
  </p:notesMasterIdLst>
  <p:sldIdLst>
    <p:sldId id="278" r:id="rId6"/>
    <p:sldId id="290" r:id="rId7"/>
    <p:sldId id="281" r:id="rId8"/>
    <p:sldId id="284" r:id="rId9"/>
    <p:sldId id="285" r:id="rId10"/>
    <p:sldId id="286" r:id="rId11"/>
    <p:sldId id="287" r:id="rId12"/>
    <p:sldId id="288" r:id="rId13"/>
    <p:sldId id="289" r:id="rId14"/>
    <p:sldId id="291" r:id="rId15"/>
    <p:sldId id="292" r:id="rId16"/>
    <p:sldId id="293" r:id="rId17"/>
    <p:sldId id="294" r:id="rId18"/>
    <p:sldId id="295" r:id="rId19"/>
    <p:sldId id="282" r:id="rId20"/>
  </p:sldIdLst>
  <p:sldSz cx="9144000" cy="6858000" type="screen4x3"/>
  <p:notesSz cx="6735763" cy="9866313"/>
  <p:defaultTex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556"/>
    <a:srgbClr val="003F5D"/>
    <a:srgbClr val="1C4161"/>
    <a:srgbClr val="004361"/>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5" d="100"/>
          <a:sy n="55" d="100"/>
        </p:scale>
        <p:origin x="-102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C3CD23-798E-B34B-92E3-51A2A90197F7}" type="doc">
      <dgm:prSet loTypeId="urn:microsoft.com/office/officeart/2005/8/layout/funnel1" loCatId="" qsTypeId="urn:microsoft.com/office/officeart/2005/8/quickstyle/simple4" qsCatId="simple" csTypeId="urn:microsoft.com/office/officeart/2005/8/colors/accent0_3" csCatId="mainScheme" phldr="1"/>
      <dgm:spPr/>
    </dgm:pt>
    <dgm:pt modelId="{C79C9B26-7A7A-B14B-9818-BC63E9B1B847}">
      <dgm:prSet phldrT="[Text]" custT="1"/>
      <dgm:spPr/>
      <dgm:t>
        <a:bodyPr/>
        <a:lstStyle/>
        <a:p>
          <a:r>
            <a:rPr lang="en-US" sz="1600" dirty="0" smtClean="0"/>
            <a:t>Required </a:t>
          </a:r>
          <a:r>
            <a:rPr lang="en-US" sz="1600" dirty="0" err="1" smtClean="0"/>
            <a:t>behaviour</a:t>
          </a:r>
          <a:endParaRPr lang="en-US" sz="1600" dirty="0"/>
        </a:p>
      </dgm:t>
    </dgm:pt>
    <dgm:pt modelId="{9B1A0EE6-827C-A14D-965E-D64EF850C205}" type="parTrans" cxnId="{590D497F-13FD-4241-9531-2CF441845C86}">
      <dgm:prSet/>
      <dgm:spPr/>
      <dgm:t>
        <a:bodyPr/>
        <a:lstStyle/>
        <a:p>
          <a:endParaRPr lang="en-US" sz="1800"/>
        </a:p>
      </dgm:t>
    </dgm:pt>
    <dgm:pt modelId="{8F764352-4EDC-E54D-92DA-D97F5CBA5A62}" type="sibTrans" cxnId="{590D497F-13FD-4241-9531-2CF441845C86}">
      <dgm:prSet/>
      <dgm:spPr/>
      <dgm:t>
        <a:bodyPr/>
        <a:lstStyle/>
        <a:p>
          <a:endParaRPr lang="en-US" sz="1800"/>
        </a:p>
      </dgm:t>
    </dgm:pt>
    <dgm:pt modelId="{08ADD388-E2A5-2848-9E3F-055861C3058E}">
      <dgm:prSet phldrT="[Text]" custT="1"/>
      <dgm:spPr/>
      <dgm:t>
        <a:bodyPr/>
        <a:lstStyle/>
        <a:p>
          <a:r>
            <a:rPr lang="en-US" sz="1600" dirty="0" smtClean="0"/>
            <a:t>Expected </a:t>
          </a:r>
          <a:r>
            <a:rPr lang="en-US" sz="1600" dirty="0" err="1" smtClean="0"/>
            <a:t>behaviour</a:t>
          </a:r>
          <a:endParaRPr lang="en-US" sz="1600" dirty="0"/>
        </a:p>
      </dgm:t>
    </dgm:pt>
    <dgm:pt modelId="{46E2C93C-110C-3F4C-BECE-986A18DB43CA}" type="parTrans" cxnId="{27E79000-3741-654D-8D57-F10A4AA46CE4}">
      <dgm:prSet/>
      <dgm:spPr/>
      <dgm:t>
        <a:bodyPr/>
        <a:lstStyle/>
        <a:p>
          <a:endParaRPr lang="en-US" sz="1800"/>
        </a:p>
      </dgm:t>
    </dgm:pt>
    <dgm:pt modelId="{A7615E64-BE74-E248-B2DB-0127107AB325}" type="sibTrans" cxnId="{27E79000-3741-654D-8D57-F10A4AA46CE4}">
      <dgm:prSet/>
      <dgm:spPr/>
      <dgm:t>
        <a:bodyPr/>
        <a:lstStyle/>
        <a:p>
          <a:endParaRPr lang="en-US" sz="1800"/>
        </a:p>
      </dgm:t>
    </dgm:pt>
    <dgm:pt modelId="{510D55B4-46A8-D246-8647-FE28D78A8D6B}">
      <dgm:prSet phldrT="[Text]" custT="1"/>
      <dgm:spPr/>
      <dgm:t>
        <a:bodyPr/>
        <a:lstStyle/>
        <a:p>
          <a:r>
            <a:rPr lang="en-US" sz="2400" b="1" dirty="0" smtClean="0"/>
            <a:t>Operational Practice</a:t>
          </a:r>
          <a:endParaRPr lang="en-US" sz="2400" b="1" dirty="0"/>
        </a:p>
      </dgm:t>
    </dgm:pt>
    <dgm:pt modelId="{9D4BEA26-2250-044E-920F-00CCE36F9BAD}" type="parTrans" cxnId="{684237B9-BB71-A64C-A8A4-B6DF66371823}">
      <dgm:prSet/>
      <dgm:spPr/>
      <dgm:t>
        <a:bodyPr/>
        <a:lstStyle/>
        <a:p>
          <a:endParaRPr lang="en-US" sz="1800"/>
        </a:p>
      </dgm:t>
    </dgm:pt>
    <dgm:pt modelId="{9343FF19-E8DC-7B49-840B-3F6F62FCED67}" type="sibTrans" cxnId="{684237B9-BB71-A64C-A8A4-B6DF66371823}">
      <dgm:prSet/>
      <dgm:spPr/>
      <dgm:t>
        <a:bodyPr/>
        <a:lstStyle/>
        <a:p>
          <a:endParaRPr lang="en-US" sz="1800"/>
        </a:p>
      </dgm:t>
    </dgm:pt>
    <dgm:pt modelId="{C77DE4B5-0811-934A-84C5-7CB1FBA151D6}">
      <dgm:prSet phldrT="[Text]" custT="1"/>
      <dgm:spPr/>
      <dgm:t>
        <a:bodyPr/>
        <a:lstStyle/>
        <a:p>
          <a:r>
            <a:rPr lang="en-US" sz="1600" dirty="0" smtClean="0"/>
            <a:t>Local norms</a:t>
          </a:r>
          <a:endParaRPr lang="en-US" sz="1600" dirty="0"/>
        </a:p>
      </dgm:t>
    </dgm:pt>
    <dgm:pt modelId="{50E358B6-8449-4840-B730-3DAA08E5030E}" type="parTrans" cxnId="{5EEAE098-AD30-664B-8BAC-D1C685A31478}">
      <dgm:prSet/>
      <dgm:spPr/>
      <dgm:t>
        <a:bodyPr/>
        <a:lstStyle/>
        <a:p>
          <a:endParaRPr lang="en-US"/>
        </a:p>
      </dgm:t>
    </dgm:pt>
    <dgm:pt modelId="{DB942794-68F2-8B4E-845C-99C83BBF2028}" type="sibTrans" cxnId="{5EEAE098-AD30-664B-8BAC-D1C685A31478}">
      <dgm:prSet/>
      <dgm:spPr/>
      <dgm:t>
        <a:bodyPr/>
        <a:lstStyle/>
        <a:p>
          <a:endParaRPr lang="en-US"/>
        </a:p>
      </dgm:t>
    </dgm:pt>
    <dgm:pt modelId="{49504095-F0DE-9544-B449-7F97ED16A14D}" type="pres">
      <dgm:prSet presAssocID="{42C3CD23-798E-B34B-92E3-51A2A90197F7}" presName="Name0" presStyleCnt="0">
        <dgm:presLayoutVars>
          <dgm:chMax val="4"/>
          <dgm:resizeHandles val="exact"/>
        </dgm:presLayoutVars>
      </dgm:prSet>
      <dgm:spPr/>
    </dgm:pt>
    <dgm:pt modelId="{4CA3EB9F-FD7F-3E4A-AD30-7AA7FCB09196}" type="pres">
      <dgm:prSet presAssocID="{42C3CD23-798E-B34B-92E3-51A2A90197F7}" presName="ellipse" presStyleLbl="trBgShp" presStyleIdx="0" presStyleCnt="1"/>
      <dgm:spPr/>
    </dgm:pt>
    <dgm:pt modelId="{310FA926-A34C-C849-A348-E0D2D31A2086}" type="pres">
      <dgm:prSet presAssocID="{42C3CD23-798E-B34B-92E3-51A2A90197F7}" presName="arrow1" presStyleLbl="fgShp" presStyleIdx="0" presStyleCnt="1"/>
      <dgm:spPr/>
    </dgm:pt>
    <dgm:pt modelId="{3EE0E659-E648-5541-A634-22C92F9F4F5E}" type="pres">
      <dgm:prSet presAssocID="{42C3CD23-798E-B34B-92E3-51A2A90197F7}" presName="rectangle" presStyleLbl="revTx" presStyleIdx="0" presStyleCnt="1">
        <dgm:presLayoutVars>
          <dgm:bulletEnabled val="1"/>
        </dgm:presLayoutVars>
      </dgm:prSet>
      <dgm:spPr/>
    </dgm:pt>
    <dgm:pt modelId="{CD458896-4113-EE4F-A9AC-C858616E8742}" type="pres">
      <dgm:prSet presAssocID="{08ADD388-E2A5-2848-9E3F-055861C3058E}" presName="item1" presStyleLbl="node1" presStyleIdx="0" presStyleCnt="3" custLinFactNeighborX="-9828" custLinFactNeighborY="13512">
        <dgm:presLayoutVars>
          <dgm:bulletEnabled val="1"/>
        </dgm:presLayoutVars>
      </dgm:prSet>
      <dgm:spPr/>
      <dgm:t>
        <a:bodyPr/>
        <a:lstStyle/>
        <a:p>
          <a:endParaRPr lang="en-US"/>
        </a:p>
      </dgm:t>
    </dgm:pt>
    <dgm:pt modelId="{16E19F2F-9DD6-814E-85F1-3C70A7288DC9}" type="pres">
      <dgm:prSet presAssocID="{C77DE4B5-0811-934A-84C5-7CB1FBA151D6}" presName="item2" presStyleLbl="node1" presStyleIdx="1" presStyleCnt="3" custLinFactNeighborX="-2458" custLinFactNeighborY="-11052">
        <dgm:presLayoutVars>
          <dgm:bulletEnabled val="1"/>
        </dgm:presLayoutVars>
      </dgm:prSet>
      <dgm:spPr/>
      <dgm:t>
        <a:bodyPr/>
        <a:lstStyle/>
        <a:p>
          <a:endParaRPr lang="en-US"/>
        </a:p>
      </dgm:t>
    </dgm:pt>
    <dgm:pt modelId="{5D305EA3-E78E-7C48-8884-20D0C4B3D0C1}" type="pres">
      <dgm:prSet presAssocID="{510D55B4-46A8-D246-8647-FE28D78A8D6B}" presName="item3" presStyleLbl="node1" presStyleIdx="2" presStyleCnt="3" custLinFactNeighborX="3686" custLinFactNeighborY="14740">
        <dgm:presLayoutVars>
          <dgm:bulletEnabled val="1"/>
        </dgm:presLayoutVars>
      </dgm:prSet>
      <dgm:spPr/>
      <dgm:t>
        <a:bodyPr/>
        <a:lstStyle/>
        <a:p>
          <a:endParaRPr lang="en-US"/>
        </a:p>
      </dgm:t>
    </dgm:pt>
    <dgm:pt modelId="{C9B26133-813F-CD42-BCDF-38112278F686}" type="pres">
      <dgm:prSet presAssocID="{42C3CD23-798E-B34B-92E3-51A2A90197F7}" presName="funnel" presStyleLbl="trAlignAcc1" presStyleIdx="0" presStyleCnt="1" custLinFactNeighborY="3952"/>
      <dgm:spPr/>
    </dgm:pt>
  </dgm:ptLst>
  <dgm:cxnLst>
    <dgm:cxn modelId="{8D9D785B-C788-AD48-A80D-E3247666E569}" type="presOf" srcId="{510D55B4-46A8-D246-8647-FE28D78A8D6B}" destId="{3EE0E659-E648-5541-A634-22C92F9F4F5E}" srcOrd="0" destOrd="0" presId="urn:microsoft.com/office/officeart/2005/8/layout/funnel1"/>
    <dgm:cxn modelId="{5EEAE098-AD30-664B-8BAC-D1C685A31478}" srcId="{42C3CD23-798E-B34B-92E3-51A2A90197F7}" destId="{C77DE4B5-0811-934A-84C5-7CB1FBA151D6}" srcOrd="2" destOrd="0" parTransId="{50E358B6-8449-4840-B730-3DAA08E5030E}" sibTransId="{DB942794-68F2-8B4E-845C-99C83BBF2028}"/>
    <dgm:cxn modelId="{27E79000-3741-654D-8D57-F10A4AA46CE4}" srcId="{42C3CD23-798E-B34B-92E3-51A2A90197F7}" destId="{08ADD388-E2A5-2848-9E3F-055861C3058E}" srcOrd="1" destOrd="0" parTransId="{46E2C93C-110C-3F4C-BECE-986A18DB43CA}" sibTransId="{A7615E64-BE74-E248-B2DB-0127107AB325}"/>
    <dgm:cxn modelId="{868557D0-A686-774D-AFEE-55FC3E0C93B3}" type="presOf" srcId="{C79C9B26-7A7A-B14B-9818-BC63E9B1B847}" destId="{5D305EA3-E78E-7C48-8884-20D0C4B3D0C1}" srcOrd="0" destOrd="0" presId="urn:microsoft.com/office/officeart/2005/8/layout/funnel1"/>
    <dgm:cxn modelId="{590D497F-13FD-4241-9531-2CF441845C86}" srcId="{42C3CD23-798E-B34B-92E3-51A2A90197F7}" destId="{C79C9B26-7A7A-B14B-9818-BC63E9B1B847}" srcOrd="0" destOrd="0" parTransId="{9B1A0EE6-827C-A14D-965E-D64EF850C205}" sibTransId="{8F764352-4EDC-E54D-92DA-D97F5CBA5A62}"/>
    <dgm:cxn modelId="{1E21A0A9-E7D7-BA46-9F26-59D9F13C6635}" type="presOf" srcId="{42C3CD23-798E-B34B-92E3-51A2A90197F7}" destId="{49504095-F0DE-9544-B449-7F97ED16A14D}" srcOrd="0" destOrd="0" presId="urn:microsoft.com/office/officeart/2005/8/layout/funnel1"/>
    <dgm:cxn modelId="{684237B9-BB71-A64C-A8A4-B6DF66371823}" srcId="{42C3CD23-798E-B34B-92E3-51A2A90197F7}" destId="{510D55B4-46A8-D246-8647-FE28D78A8D6B}" srcOrd="3" destOrd="0" parTransId="{9D4BEA26-2250-044E-920F-00CCE36F9BAD}" sibTransId="{9343FF19-E8DC-7B49-840B-3F6F62FCED67}"/>
    <dgm:cxn modelId="{ABC611E9-C7A4-B740-B6B4-8D3B20B448F7}" type="presOf" srcId="{08ADD388-E2A5-2848-9E3F-055861C3058E}" destId="{16E19F2F-9DD6-814E-85F1-3C70A7288DC9}" srcOrd="0" destOrd="0" presId="urn:microsoft.com/office/officeart/2005/8/layout/funnel1"/>
    <dgm:cxn modelId="{2A62C548-674A-014E-8103-D851B3025CAB}" type="presOf" srcId="{C77DE4B5-0811-934A-84C5-7CB1FBA151D6}" destId="{CD458896-4113-EE4F-A9AC-C858616E8742}" srcOrd="0" destOrd="0" presId="urn:microsoft.com/office/officeart/2005/8/layout/funnel1"/>
    <dgm:cxn modelId="{14A430BF-AB23-E646-990B-FA55AEFF83E8}" type="presParOf" srcId="{49504095-F0DE-9544-B449-7F97ED16A14D}" destId="{4CA3EB9F-FD7F-3E4A-AD30-7AA7FCB09196}" srcOrd="0" destOrd="0" presId="urn:microsoft.com/office/officeart/2005/8/layout/funnel1"/>
    <dgm:cxn modelId="{F7BE4F6D-E304-5B46-95C0-E423CCB37726}" type="presParOf" srcId="{49504095-F0DE-9544-B449-7F97ED16A14D}" destId="{310FA926-A34C-C849-A348-E0D2D31A2086}" srcOrd="1" destOrd="0" presId="urn:microsoft.com/office/officeart/2005/8/layout/funnel1"/>
    <dgm:cxn modelId="{5AAF2CF2-3791-C244-A5E9-0E13D3069642}" type="presParOf" srcId="{49504095-F0DE-9544-B449-7F97ED16A14D}" destId="{3EE0E659-E648-5541-A634-22C92F9F4F5E}" srcOrd="2" destOrd="0" presId="urn:microsoft.com/office/officeart/2005/8/layout/funnel1"/>
    <dgm:cxn modelId="{BA77DA23-334D-C148-98AD-EE041403535C}" type="presParOf" srcId="{49504095-F0DE-9544-B449-7F97ED16A14D}" destId="{CD458896-4113-EE4F-A9AC-C858616E8742}" srcOrd="3" destOrd="0" presId="urn:microsoft.com/office/officeart/2005/8/layout/funnel1"/>
    <dgm:cxn modelId="{48C1AFBB-8671-144B-A3E9-E446E28D84EE}" type="presParOf" srcId="{49504095-F0DE-9544-B449-7F97ED16A14D}" destId="{16E19F2F-9DD6-814E-85F1-3C70A7288DC9}" srcOrd="4" destOrd="0" presId="urn:microsoft.com/office/officeart/2005/8/layout/funnel1"/>
    <dgm:cxn modelId="{0F90B6AB-39EE-7441-B38E-3602F0D0C2B6}" type="presParOf" srcId="{49504095-F0DE-9544-B449-7F97ED16A14D}" destId="{5D305EA3-E78E-7C48-8884-20D0C4B3D0C1}" srcOrd="5" destOrd="0" presId="urn:microsoft.com/office/officeart/2005/8/layout/funnel1"/>
    <dgm:cxn modelId="{16563E8C-C476-9640-8800-22816B7D6997}" type="presParOf" srcId="{49504095-F0DE-9544-B449-7F97ED16A14D}" destId="{C9B26133-813F-CD42-BCDF-38112278F686}"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A3EB9F-FD7F-3E4A-AD30-7AA7FCB09196}">
      <dsp:nvSpPr>
        <dsp:cNvPr id="0" name=""/>
        <dsp:cNvSpPr/>
      </dsp:nvSpPr>
      <dsp:spPr>
        <a:xfrm>
          <a:off x="2209445" y="189026"/>
          <a:ext cx="3751451" cy="1302829"/>
        </a:xfrm>
        <a:prstGeom prst="ellipse">
          <a:avLst/>
        </a:prstGeom>
        <a:solidFill>
          <a:schemeClr val="dk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0FA926-A34C-C849-A348-E0D2D31A2086}">
      <dsp:nvSpPr>
        <dsp:cNvPr id="0" name=""/>
        <dsp:cNvSpPr/>
      </dsp:nvSpPr>
      <dsp:spPr>
        <a:xfrm>
          <a:off x="3727474" y="3379214"/>
          <a:ext cx="727025" cy="465296"/>
        </a:xfrm>
        <a:prstGeom prst="downArrow">
          <a:avLst/>
        </a:prstGeom>
        <a:gradFill rotWithShape="0">
          <a:gsLst>
            <a:gs pos="0">
              <a:schemeClr val="dk2">
                <a:tint val="60000"/>
                <a:hueOff val="0"/>
                <a:satOff val="0"/>
                <a:lumOff val="0"/>
                <a:alphaOff val="0"/>
                <a:satMod val="103000"/>
                <a:lumMod val="102000"/>
                <a:tint val="94000"/>
              </a:schemeClr>
            </a:gs>
            <a:gs pos="50000">
              <a:schemeClr val="dk2">
                <a:tint val="60000"/>
                <a:hueOff val="0"/>
                <a:satOff val="0"/>
                <a:lumOff val="0"/>
                <a:alphaOff val="0"/>
                <a:satMod val="110000"/>
                <a:lumMod val="100000"/>
                <a:shade val="100000"/>
              </a:schemeClr>
            </a:gs>
            <a:gs pos="100000">
              <a:schemeClr val="dk2">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dsp:style>
    </dsp:sp>
    <dsp:sp modelId="{3EE0E659-E648-5541-A634-22C92F9F4F5E}">
      <dsp:nvSpPr>
        <dsp:cNvPr id="0" name=""/>
        <dsp:cNvSpPr/>
      </dsp:nvSpPr>
      <dsp:spPr>
        <a:xfrm>
          <a:off x="2346126" y="3751451"/>
          <a:ext cx="3489722" cy="872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t>Operational Practice</a:t>
          </a:r>
          <a:endParaRPr lang="en-US" sz="2400" b="1" kern="1200" dirty="0"/>
        </a:p>
      </dsp:txBody>
      <dsp:txXfrm>
        <a:off x="2346126" y="3751451"/>
        <a:ext cx="3489722" cy="872430"/>
      </dsp:txXfrm>
    </dsp:sp>
    <dsp:sp modelId="{CD458896-4113-EE4F-A9AC-C858616E8742}">
      <dsp:nvSpPr>
        <dsp:cNvPr id="0" name=""/>
        <dsp:cNvSpPr/>
      </dsp:nvSpPr>
      <dsp:spPr>
        <a:xfrm>
          <a:off x="3444731" y="1769300"/>
          <a:ext cx="1308645" cy="1308645"/>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Local norms</a:t>
          </a:r>
          <a:endParaRPr lang="en-US" sz="1600" kern="1200" dirty="0"/>
        </a:p>
      </dsp:txBody>
      <dsp:txXfrm>
        <a:off x="3636378" y="1960947"/>
        <a:ext cx="925351" cy="925351"/>
      </dsp:txXfrm>
    </dsp:sp>
    <dsp:sp modelId="{16E19F2F-9DD6-814E-85F1-3C70A7288DC9}">
      <dsp:nvSpPr>
        <dsp:cNvPr id="0" name=""/>
        <dsp:cNvSpPr/>
      </dsp:nvSpPr>
      <dsp:spPr>
        <a:xfrm>
          <a:off x="2604770" y="466069"/>
          <a:ext cx="1308645" cy="1308645"/>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Expected </a:t>
          </a:r>
          <a:r>
            <a:rPr lang="en-US" sz="1600" kern="1200" dirty="0" err="1" smtClean="0"/>
            <a:t>behaviour</a:t>
          </a:r>
          <a:endParaRPr lang="en-US" sz="1600" kern="1200" dirty="0"/>
        </a:p>
      </dsp:txBody>
      <dsp:txXfrm>
        <a:off x="2796417" y="657716"/>
        <a:ext cx="925351" cy="925351"/>
      </dsp:txXfrm>
    </dsp:sp>
    <dsp:sp modelId="{5D305EA3-E78E-7C48-8884-20D0C4B3D0C1}">
      <dsp:nvSpPr>
        <dsp:cNvPr id="0" name=""/>
        <dsp:cNvSpPr/>
      </dsp:nvSpPr>
      <dsp:spPr>
        <a:xfrm>
          <a:off x="4022900" y="487194"/>
          <a:ext cx="1308645" cy="1308645"/>
        </a:xfrm>
        <a:prstGeom prst="ellipse">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Required </a:t>
          </a:r>
          <a:r>
            <a:rPr lang="en-US" sz="1600" kern="1200" dirty="0" err="1" smtClean="0"/>
            <a:t>behaviour</a:t>
          </a:r>
          <a:endParaRPr lang="en-US" sz="1600" kern="1200" dirty="0"/>
        </a:p>
      </dsp:txBody>
      <dsp:txXfrm>
        <a:off x="4214547" y="678841"/>
        <a:ext cx="925351" cy="925351"/>
      </dsp:txXfrm>
    </dsp:sp>
    <dsp:sp modelId="{C9B26133-813F-CD42-BCDF-38112278F686}">
      <dsp:nvSpPr>
        <dsp:cNvPr id="0" name=""/>
        <dsp:cNvSpPr/>
      </dsp:nvSpPr>
      <dsp:spPr>
        <a:xfrm>
          <a:off x="2055316" y="157800"/>
          <a:ext cx="4071342" cy="3257074"/>
        </a:xfrm>
        <a:prstGeom prst="funnel">
          <a:avLst/>
        </a:prstGeom>
        <a:solidFill>
          <a:schemeClr val="lt2">
            <a:alpha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53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GB"/>
          </a:p>
        </p:txBody>
      </p:sp>
      <p:sp>
        <p:nvSpPr>
          <p:cNvPr id="3" name="Date Placeholder 2"/>
          <p:cNvSpPr>
            <a:spLocks noGrp="1"/>
          </p:cNvSpPr>
          <p:nvPr>
            <p:ph type="dt" idx="1"/>
          </p:nvPr>
        </p:nvSpPr>
        <p:spPr>
          <a:xfrm>
            <a:off x="3814763" y="0"/>
            <a:ext cx="2919412" cy="4953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BBDDA447-C1C4-0947-BCE0-43DFD8F56B2E}" type="datetimeFigureOut">
              <a:rPr lang="en-GB"/>
              <a:pPr>
                <a:defRPr/>
              </a:pPr>
              <a:t>01/12/15</a:t>
            </a:fld>
            <a:endParaRPr lang="en-GB"/>
          </a:p>
        </p:txBody>
      </p:sp>
      <p:sp>
        <p:nvSpPr>
          <p:cNvPr id="4" name="Slide Image Placeholder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GB"/>
          </a:p>
        </p:txBody>
      </p:sp>
      <p:sp>
        <p:nvSpPr>
          <p:cNvPr id="7" name="Slide Number Placeholder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3942E46A-2776-714B-8BB8-7CF3329AA823}" type="slidenum">
              <a:rPr lang="en-GB"/>
              <a:pPr>
                <a:defRPr/>
              </a:pPr>
              <a:t>‹#›</a:t>
            </a:fld>
            <a:endParaRPr lang="en-GB"/>
          </a:p>
        </p:txBody>
      </p:sp>
    </p:spTree>
    <p:extLst>
      <p:ext uri="{BB962C8B-B14F-4D97-AF65-F5344CB8AC3E}">
        <p14:creationId xmlns:p14="http://schemas.microsoft.com/office/powerpoint/2010/main" val="32915182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mn-lt"/>
        <a:ea typeface="ＭＳ Ｐゴシック" charset="0"/>
        <a:cs typeface="+mn-cs"/>
      </a:defRPr>
    </a:lvl2pPr>
    <a:lvl3pPr marL="914400" algn="l" rtl="0" fontAlgn="base">
      <a:spcBef>
        <a:spcPct val="30000"/>
      </a:spcBef>
      <a:spcAft>
        <a:spcPct val="0"/>
      </a:spcAft>
      <a:defRPr sz="1200" kern="1200">
        <a:solidFill>
          <a:schemeClr val="tx1"/>
        </a:solidFill>
        <a:latin typeface="+mn-lt"/>
        <a:ea typeface="ＭＳ Ｐゴシック" charset="0"/>
        <a:cs typeface="+mn-cs"/>
      </a:defRPr>
    </a:lvl3pPr>
    <a:lvl4pPr marL="1371600" algn="l" rtl="0" fontAlgn="base">
      <a:spcBef>
        <a:spcPct val="30000"/>
      </a:spcBef>
      <a:spcAft>
        <a:spcPct val="0"/>
      </a:spcAft>
      <a:defRPr sz="1200" kern="1200">
        <a:solidFill>
          <a:schemeClr val="tx1"/>
        </a:solidFill>
        <a:latin typeface="+mn-lt"/>
        <a:ea typeface="ＭＳ Ｐゴシック" charset="0"/>
        <a:cs typeface="+mn-cs"/>
      </a:defRPr>
    </a:lvl4pPr>
    <a:lvl5pPr marL="1828800" algn="l" rtl="0" fontAlgn="base">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942E46A-2776-714B-8BB8-7CF3329AA823}" type="slidenum">
              <a:rPr lang="en-GB" smtClean="0"/>
              <a:pPr>
                <a:defRPr/>
              </a:pPr>
              <a:t>5</a:t>
            </a:fld>
            <a:endParaRPr lang="en-GB"/>
          </a:p>
        </p:txBody>
      </p:sp>
    </p:spTree>
    <p:extLst>
      <p:ext uri="{BB962C8B-B14F-4D97-AF65-F5344CB8AC3E}">
        <p14:creationId xmlns:p14="http://schemas.microsoft.com/office/powerpoint/2010/main" val="3597662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e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 y="3094038"/>
            <a:ext cx="9186863" cy="378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63500" y="273050"/>
            <a:ext cx="9024938" cy="11953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15" name="Picture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72275" y="769938"/>
            <a:ext cx="1833563"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1"/>
          </p:nvPr>
        </p:nvSpPr>
        <p:spPr>
          <a:xfrm>
            <a:off x="930191" y="2448121"/>
            <a:ext cx="5096933" cy="375289"/>
          </a:xfrm>
        </p:spPr>
        <p:txBody>
          <a:bodyPr/>
          <a:lstStyle>
            <a:lvl1pPr marL="0" indent="0">
              <a:buNone/>
              <a:defRPr b="1" baseline="0"/>
            </a:lvl1pPr>
          </a:lstStyle>
          <a:p>
            <a:pPr lvl="0"/>
            <a:r>
              <a:rPr lang="en-US" smtClean="0"/>
              <a:t>Click to edit Master text styles</a:t>
            </a:r>
          </a:p>
        </p:txBody>
      </p:sp>
      <p:sp>
        <p:nvSpPr>
          <p:cNvPr id="7" name="Text Placeholder 6"/>
          <p:cNvSpPr>
            <a:spLocks noGrp="1"/>
          </p:cNvSpPr>
          <p:nvPr>
            <p:ph type="body" sz="quarter" idx="12"/>
          </p:nvPr>
        </p:nvSpPr>
        <p:spPr>
          <a:xfrm>
            <a:off x="930191" y="4552754"/>
            <a:ext cx="5003270" cy="436340"/>
          </a:xfrm>
        </p:spPr>
        <p:txBody>
          <a:bodyPr/>
          <a:lstStyle>
            <a:lvl1pPr marL="0" indent="0">
              <a:buNone/>
              <a:defRPr/>
            </a:lvl1pPr>
          </a:lstStyle>
          <a:p>
            <a:pPr lvl="0"/>
            <a:r>
              <a:rPr lang="en-US" smtClean="0"/>
              <a:t>Click to edit Master text styles</a:t>
            </a:r>
          </a:p>
        </p:txBody>
      </p:sp>
      <p:sp>
        <p:nvSpPr>
          <p:cNvPr id="12" name="Text Placeholder 10"/>
          <p:cNvSpPr>
            <a:spLocks noGrp="1"/>
          </p:cNvSpPr>
          <p:nvPr>
            <p:ph type="body" sz="quarter" idx="17"/>
          </p:nvPr>
        </p:nvSpPr>
        <p:spPr>
          <a:xfrm>
            <a:off x="930191" y="1830667"/>
            <a:ext cx="5012795" cy="503459"/>
          </a:xfrm>
        </p:spPr>
        <p:txBody>
          <a:bodyPr>
            <a:normAutofit/>
          </a:bodyPr>
          <a:lstStyle>
            <a:lvl1pPr marL="0" indent="0">
              <a:buNone/>
              <a:defRPr sz="2600"/>
            </a:lvl1pPr>
          </a:lstStyle>
          <a:p>
            <a:pPr lvl="0"/>
            <a:r>
              <a:rPr lang="en-US" smtClean="0"/>
              <a:t>Click to edit Master text styles</a:t>
            </a:r>
          </a:p>
        </p:txBody>
      </p:sp>
      <p:sp>
        <p:nvSpPr>
          <p:cNvPr id="11" name="Text Placeholder 10"/>
          <p:cNvSpPr>
            <a:spLocks noGrp="1"/>
          </p:cNvSpPr>
          <p:nvPr>
            <p:ph type="body" sz="quarter" idx="14"/>
          </p:nvPr>
        </p:nvSpPr>
        <p:spPr>
          <a:xfrm>
            <a:off x="930191" y="1331495"/>
            <a:ext cx="5012795" cy="473242"/>
          </a:xfrm>
        </p:spPr>
        <p:txBody>
          <a:bodyPr>
            <a:noAutofit/>
          </a:bodyPr>
          <a:lstStyle>
            <a:lvl1pPr marL="0" indent="0">
              <a:buNone/>
              <a:defRPr sz="3200" b="1"/>
            </a:lvl1pPr>
          </a:lstStyle>
          <a:p>
            <a:pPr lvl="0"/>
            <a:r>
              <a:rPr lang="en-US" smtClean="0"/>
              <a:t>Click to edit Master text styles</a:t>
            </a:r>
          </a:p>
        </p:txBody>
      </p:sp>
      <p:sp>
        <p:nvSpPr>
          <p:cNvPr id="13" name="Text Placeholder 6"/>
          <p:cNvSpPr>
            <a:spLocks noGrp="1"/>
          </p:cNvSpPr>
          <p:nvPr>
            <p:ph type="body" sz="quarter" idx="18"/>
          </p:nvPr>
        </p:nvSpPr>
        <p:spPr>
          <a:xfrm>
            <a:off x="930191" y="4921723"/>
            <a:ext cx="5003270" cy="428319"/>
          </a:xfrm>
        </p:spPr>
        <p:txBody>
          <a:bodyPr/>
          <a:lstStyle>
            <a:lvl1pPr marL="0" indent="0">
              <a:buNone/>
              <a:defRPr/>
            </a:lvl1pPr>
          </a:lstStyle>
          <a:p>
            <a:pPr lvl="0"/>
            <a:r>
              <a:rPr lang="en-US" smtClean="0"/>
              <a:t>Click to edit Master text styles</a:t>
            </a:r>
          </a:p>
        </p:txBody>
      </p:sp>
      <p:sp>
        <p:nvSpPr>
          <p:cNvPr id="16" name="Text Placeholder 4"/>
          <p:cNvSpPr>
            <a:spLocks noGrp="1"/>
          </p:cNvSpPr>
          <p:nvPr>
            <p:ph type="body" sz="quarter" idx="19"/>
          </p:nvPr>
        </p:nvSpPr>
        <p:spPr>
          <a:xfrm>
            <a:off x="930191" y="2821101"/>
            <a:ext cx="5096933" cy="347215"/>
          </a:xfrm>
        </p:spPr>
        <p:txBody>
          <a:bodyPr/>
          <a:lstStyle>
            <a:lvl1pPr marL="0" indent="0">
              <a:buNone/>
              <a:defRPr b="0" baseline="0"/>
            </a:lvl1pPr>
          </a:lstStyle>
          <a:p>
            <a:pPr lvl="0"/>
            <a:r>
              <a:rPr lang="en-US" smtClean="0"/>
              <a:t>Click to edit Master text styles</a:t>
            </a:r>
          </a:p>
        </p:txBody>
      </p:sp>
      <p:sp>
        <p:nvSpPr>
          <p:cNvPr id="18" name="Text Placeholder 4"/>
          <p:cNvSpPr>
            <a:spLocks noGrp="1"/>
          </p:cNvSpPr>
          <p:nvPr>
            <p:ph type="body" sz="quarter" idx="20"/>
          </p:nvPr>
        </p:nvSpPr>
        <p:spPr>
          <a:xfrm>
            <a:off x="930191" y="3166006"/>
            <a:ext cx="6613609" cy="347215"/>
          </a:xfrm>
        </p:spPr>
        <p:txBody>
          <a:bodyPr/>
          <a:lstStyle>
            <a:lvl1pPr marL="0" indent="0">
              <a:buNone/>
              <a:defRPr b="0" baseline="0"/>
            </a:lvl1pPr>
          </a:lstStyle>
          <a:p>
            <a:pPr lvl="0"/>
            <a:r>
              <a:rPr lang="en-US" smtClean="0"/>
              <a:t>Click to edit Master text styles</a:t>
            </a:r>
          </a:p>
        </p:txBody>
      </p:sp>
      <p:sp>
        <p:nvSpPr>
          <p:cNvPr id="4" name="Text Placeholder 3"/>
          <p:cNvSpPr>
            <a:spLocks noGrp="1"/>
          </p:cNvSpPr>
          <p:nvPr>
            <p:ph type="body" sz="quarter" idx="21"/>
          </p:nvPr>
        </p:nvSpPr>
        <p:spPr>
          <a:xfrm>
            <a:off x="1115094" y="3682167"/>
            <a:ext cx="914400" cy="190399"/>
          </a:xfrm>
        </p:spPr>
        <p:txBody>
          <a:bodyPr>
            <a:normAutofit/>
          </a:bodyPr>
          <a:lstStyle>
            <a:lvl1pPr marL="0" indent="0">
              <a:buNone/>
              <a:defRPr sz="800"/>
            </a:lvl1pPr>
          </a:lstStyle>
          <a:p>
            <a:pPr lvl="0"/>
            <a:r>
              <a:rPr lang="en-US" smtClean="0"/>
              <a:t>Click to edit Master text styles</a:t>
            </a:r>
          </a:p>
        </p:txBody>
      </p:sp>
    </p:spTree>
    <p:extLst>
      <p:ext uri="{BB962C8B-B14F-4D97-AF65-F5344CB8AC3E}">
        <p14:creationId xmlns:p14="http://schemas.microsoft.com/office/powerpoint/2010/main" val="3016378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716834"/>
            <a:ext cx="4629150" cy="4144217"/>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342900" y="1716834"/>
            <a:ext cx="3236119" cy="415215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Title Placeholder 1"/>
          <p:cNvSpPr>
            <a:spLocks noGrp="1"/>
          </p:cNvSpPr>
          <p:nvPr>
            <p:ph type="title"/>
          </p:nvPr>
        </p:nvSpPr>
        <p:spPr>
          <a:xfrm>
            <a:off x="341733" y="74646"/>
            <a:ext cx="7209065" cy="1325563"/>
          </a:xfrm>
          <a:prstGeom prst="rect">
            <a:avLst/>
          </a:prstGeom>
        </p:spPr>
        <p:txBody>
          <a:bodyPr rtlCol="0">
            <a:normAutofit/>
          </a:bodyPr>
          <a:lstStyle/>
          <a:p>
            <a:r>
              <a:rPr lang="en-US" smtClean="0"/>
              <a:t>Click to edit Master title style</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25B64E36-45D3-B544-94FA-55F2FFD5AA8D}" type="slidenum">
              <a:rPr lang="en-GB"/>
              <a:pPr>
                <a:defRPr/>
              </a:pPr>
              <a:t>‹#›</a:t>
            </a:fld>
            <a:endParaRPr lang="en-GB" dirty="0"/>
          </a:p>
        </p:txBody>
      </p:sp>
    </p:spTree>
    <p:extLst>
      <p:ext uri="{BB962C8B-B14F-4D97-AF65-F5344CB8AC3E}">
        <p14:creationId xmlns:p14="http://schemas.microsoft.com/office/powerpoint/2010/main" val="1651317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2" name="TextBox 9"/>
          <p:cNvSpPr txBox="1">
            <a:spLocks noChangeArrowheads="1"/>
          </p:cNvSpPr>
          <p:nvPr/>
        </p:nvSpPr>
        <p:spPr bwMode="auto">
          <a:xfrm>
            <a:off x="488950" y="304800"/>
            <a:ext cx="55530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GB" sz="2400" b="1">
                <a:solidFill>
                  <a:srgbClr val="003F5D"/>
                </a:solidFill>
              </a:rPr>
              <a:t>Style Guide</a:t>
            </a:r>
          </a:p>
          <a:p>
            <a:r>
              <a:rPr lang="en-GB" sz="2400">
                <a:solidFill>
                  <a:srgbClr val="ED1556"/>
                </a:solidFill>
              </a:rPr>
              <a:t>A Guide to Using the New GÉANT Template</a:t>
            </a:r>
          </a:p>
        </p:txBody>
      </p:sp>
      <p:sp>
        <p:nvSpPr>
          <p:cNvPr id="3" name="TextBox 2"/>
          <p:cNvSpPr txBox="1"/>
          <p:nvPr/>
        </p:nvSpPr>
        <p:spPr>
          <a:xfrm>
            <a:off x="585788" y="1331913"/>
            <a:ext cx="7612062" cy="4800600"/>
          </a:xfrm>
          <a:prstGeom prst="rect">
            <a:avLst/>
          </a:prstGeom>
          <a:noFill/>
        </p:spPr>
        <p:txBody>
          <a:bodyPr>
            <a:spAutoFit/>
          </a:bodyPr>
          <a:lstStyle/>
          <a:p>
            <a:pPr marL="285750" indent="-285750" fontAlgn="auto">
              <a:spcBef>
                <a:spcPts val="0"/>
              </a:spcBef>
              <a:spcAft>
                <a:spcPts val="0"/>
              </a:spcAft>
              <a:buFont typeface="Arial" panose="020B0604020202020204" pitchFamily="34" charset="0"/>
              <a:buChar char="•"/>
              <a:defRPr/>
            </a:pPr>
            <a:r>
              <a:rPr lang="en-GB" dirty="0">
                <a:solidFill>
                  <a:srgbClr val="003F5D"/>
                </a:solidFill>
                <a:latin typeface="+mn-lt"/>
                <a:ea typeface="+mn-ea"/>
                <a:cs typeface="+mn-cs"/>
              </a:rPr>
              <a:t>This template is for use both to present information on behalf of the GÉANT Project (GN4-1) and for the organisation</a:t>
            </a:r>
          </a:p>
          <a:p>
            <a:pPr marL="285750" indent="-285750" fontAlgn="auto">
              <a:spcBef>
                <a:spcPts val="0"/>
              </a:spcBef>
              <a:spcAft>
                <a:spcPts val="0"/>
              </a:spcAft>
              <a:buFont typeface="Arial" panose="020B0604020202020204" pitchFamily="34" charset="0"/>
              <a:buChar char="•"/>
              <a:defRPr/>
            </a:pPr>
            <a:endParaRPr lang="en-GB" dirty="0">
              <a:solidFill>
                <a:srgbClr val="003F5D"/>
              </a:solidFill>
              <a:latin typeface="+mn-lt"/>
              <a:ea typeface="+mn-ea"/>
              <a:cs typeface="+mn-cs"/>
            </a:endParaRPr>
          </a:p>
          <a:p>
            <a:pPr marL="285750" indent="-285750" fontAlgn="auto">
              <a:spcBef>
                <a:spcPts val="0"/>
              </a:spcBef>
              <a:spcAft>
                <a:spcPts val="0"/>
              </a:spcAft>
              <a:buFont typeface="Arial" panose="020B0604020202020204" pitchFamily="34" charset="0"/>
              <a:buChar char="•"/>
              <a:defRPr/>
            </a:pPr>
            <a:r>
              <a:rPr lang="en-GB" dirty="0">
                <a:solidFill>
                  <a:srgbClr val="003F5D"/>
                </a:solidFill>
                <a:latin typeface="+mn-lt"/>
                <a:ea typeface="+mn-ea"/>
                <a:cs typeface="+mn-cs"/>
              </a:rPr>
              <a:t>Font is Calibri and will auto-size. Avoid using a font size less than 18pt.  Main font colour is Teal, </a:t>
            </a:r>
            <a:r>
              <a:rPr lang="en-GB" dirty="0">
                <a:solidFill>
                  <a:srgbClr val="ED1556"/>
                </a:solidFill>
                <a:latin typeface="+mn-lt"/>
                <a:ea typeface="+mn-ea"/>
                <a:cs typeface="+mn-cs"/>
              </a:rPr>
              <a:t>Subtitle colour is Crimson and should be used sparingly. </a:t>
            </a:r>
            <a:r>
              <a:rPr lang="en-GB" dirty="0">
                <a:solidFill>
                  <a:srgbClr val="003F5D"/>
                </a:solidFill>
                <a:latin typeface="+mn-lt"/>
                <a:ea typeface="+mn-ea"/>
                <a:cs typeface="+mn-cs"/>
              </a:rPr>
              <a:t>If the colours are not shown in PowerPoint use the colour picker to select the correct colour from the logo or these samples</a:t>
            </a:r>
            <a:endParaRPr lang="en-GB" dirty="0">
              <a:solidFill>
                <a:srgbClr val="ED1556"/>
              </a:solidFill>
              <a:latin typeface="+mn-lt"/>
              <a:ea typeface="+mn-ea"/>
              <a:cs typeface="+mn-cs"/>
            </a:endParaRPr>
          </a:p>
          <a:p>
            <a:pPr marL="285750" indent="-285750" fontAlgn="auto">
              <a:spcBef>
                <a:spcPts val="0"/>
              </a:spcBef>
              <a:spcAft>
                <a:spcPts val="0"/>
              </a:spcAft>
              <a:buFont typeface="Arial" panose="020B0604020202020204" pitchFamily="34" charset="0"/>
              <a:buChar char="•"/>
              <a:defRPr/>
            </a:pPr>
            <a:endParaRPr lang="en-GB" dirty="0">
              <a:solidFill>
                <a:srgbClr val="ED1556"/>
              </a:solidFill>
              <a:latin typeface="+mn-lt"/>
              <a:ea typeface="+mn-ea"/>
              <a:cs typeface="+mn-cs"/>
            </a:endParaRPr>
          </a:p>
          <a:p>
            <a:pPr marL="285750" indent="-285750" fontAlgn="auto">
              <a:spcBef>
                <a:spcPts val="0"/>
              </a:spcBef>
              <a:spcAft>
                <a:spcPts val="0"/>
              </a:spcAft>
              <a:buFont typeface="Arial" panose="020B0604020202020204" pitchFamily="34" charset="0"/>
              <a:buChar char="•"/>
              <a:defRPr/>
            </a:pPr>
            <a:r>
              <a:rPr lang="en-GB" dirty="0">
                <a:solidFill>
                  <a:srgbClr val="003F5D"/>
                </a:solidFill>
                <a:latin typeface="+mn-lt"/>
                <a:ea typeface="+mn-ea"/>
                <a:cs typeface="+mn-cs"/>
              </a:rPr>
              <a:t>The title slide has space for the speaker’s own organisation logo which should be no larger than the main GÉANT logo </a:t>
            </a:r>
          </a:p>
          <a:p>
            <a:pPr marL="285750" indent="-285750" fontAlgn="auto">
              <a:spcBef>
                <a:spcPts val="0"/>
              </a:spcBef>
              <a:spcAft>
                <a:spcPts val="0"/>
              </a:spcAft>
              <a:buFont typeface="Arial" panose="020B0604020202020204" pitchFamily="34" charset="0"/>
              <a:buChar char="•"/>
              <a:defRPr/>
            </a:pPr>
            <a:endParaRPr lang="en-GB" dirty="0">
              <a:solidFill>
                <a:srgbClr val="003F5D"/>
              </a:solidFill>
              <a:latin typeface="+mn-lt"/>
              <a:ea typeface="+mn-ea"/>
              <a:cs typeface="+mn-cs"/>
            </a:endParaRPr>
          </a:p>
          <a:p>
            <a:pPr marL="285750" indent="-285750" fontAlgn="auto">
              <a:spcBef>
                <a:spcPts val="0"/>
              </a:spcBef>
              <a:spcAft>
                <a:spcPts val="0"/>
              </a:spcAft>
              <a:buFont typeface="Arial" panose="020B0604020202020204" pitchFamily="34" charset="0"/>
              <a:buChar char="•"/>
              <a:defRPr/>
            </a:pPr>
            <a:r>
              <a:rPr lang="en-GB" dirty="0">
                <a:solidFill>
                  <a:srgbClr val="003F5D"/>
                </a:solidFill>
                <a:latin typeface="+mn-lt"/>
                <a:ea typeface="+mn-ea"/>
                <a:cs typeface="+mn-cs"/>
              </a:rPr>
              <a:t>There are two end slide versions: </a:t>
            </a:r>
          </a:p>
          <a:p>
            <a:pPr marL="742950" lvl="1" indent="-285750" fontAlgn="auto">
              <a:spcBef>
                <a:spcPts val="0"/>
              </a:spcBef>
              <a:spcAft>
                <a:spcPts val="0"/>
              </a:spcAft>
              <a:buFont typeface="Arial" panose="020B0604020202020204" pitchFamily="34" charset="0"/>
              <a:buChar char="•"/>
              <a:defRPr/>
            </a:pPr>
            <a:r>
              <a:rPr lang="en-GB" dirty="0">
                <a:solidFill>
                  <a:srgbClr val="003F5D"/>
                </a:solidFill>
                <a:latin typeface="+mn-lt"/>
                <a:ea typeface="+mn-ea"/>
                <a:cs typeface="+mn-cs"/>
              </a:rPr>
              <a:t>One for Project (GN4-1) presentations which includes EU logo, copyright, and funding statement</a:t>
            </a:r>
          </a:p>
          <a:p>
            <a:pPr marL="742950" lvl="1" indent="-285750" fontAlgn="auto">
              <a:spcBef>
                <a:spcPts val="0"/>
              </a:spcBef>
              <a:spcAft>
                <a:spcPts val="0"/>
              </a:spcAft>
              <a:buFont typeface="Arial" panose="020B0604020202020204" pitchFamily="34" charset="0"/>
              <a:buChar char="•"/>
              <a:defRPr/>
            </a:pPr>
            <a:r>
              <a:rPr lang="en-GB" dirty="0">
                <a:solidFill>
                  <a:srgbClr val="003F5D"/>
                </a:solidFill>
                <a:latin typeface="+mn-lt"/>
                <a:ea typeface="+mn-ea"/>
                <a:cs typeface="+mn-cs"/>
              </a:rPr>
              <a:t>One for when presenting on behalf of the organisation</a:t>
            </a:r>
          </a:p>
          <a:p>
            <a:pPr lvl="1" fontAlgn="auto">
              <a:spcBef>
                <a:spcPts val="0"/>
              </a:spcBef>
              <a:spcAft>
                <a:spcPts val="0"/>
              </a:spcAft>
              <a:buFont typeface="Arial" panose="020B0604020202020204" pitchFamily="34" charset="0"/>
              <a:buNone/>
              <a:defRPr/>
            </a:pPr>
            <a:r>
              <a:rPr lang="en-GB" dirty="0">
                <a:solidFill>
                  <a:srgbClr val="003F5D"/>
                </a:solidFill>
                <a:latin typeface="+mn-lt"/>
                <a:ea typeface="+mn-ea"/>
                <a:cs typeface="+mn-cs"/>
              </a:rPr>
              <a:t> </a:t>
            </a:r>
          </a:p>
          <a:p>
            <a:pPr fontAlgn="auto">
              <a:spcBef>
                <a:spcPts val="0"/>
              </a:spcBef>
              <a:spcAft>
                <a:spcPts val="0"/>
              </a:spcAft>
              <a:buFont typeface="Arial" panose="020B0604020202020204" pitchFamily="34" charset="0"/>
              <a:buNone/>
              <a:defRPr/>
            </a:pPr>
            <a:r>
              <a:rPr lang="en-GB" dirty="0">
                <a:solidFill>
                  <a:srgbClr val="003F5D"/>
                </a:solidFill>
                <a:latin typeface="+mn-lt"/>
                <a:ea typeface="+mn-ea"/>
                <a:cs typeface="+mn-cs"/>
              </a:rPr>
              <a:t>If in doubt contact your line manager for clarification on which version to use</a:t>
            </a:r>
            <a:endParaRPr lang="en-GB" dirty="0">
              <a:solidFill>
                <a:srgbClr val="003F5D"/>
              </a:solidFill>
              <a:latin typeface="+mn-lt"/>
              <a:ea typeface="+mn-ea"/>
              <a:cs typeface="+mn-cs"/>
            </a:endParaRPr>
          </a:p>
        </p:txBody>
      </p:sp>
      <p:sp>
        <p:nvSpPr>
          <p:cNvPr id="4" name="Oval 3"/>
          <p:cNvSpPr/>
          <p:nvPr/>
        </p:nvSpPr>
        <p:spPr>
          <a:xfrm>
            <a:off x="6448425" y="3046413"/>
            <a:ext cx="546100" cy="528637"/>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Oval 4"/>
          <p:cNvSpPr/>
          <p:nvPr/>
        </p:nvSpPr>
        <p:spPr>
          <a:xfrm>
            <a:off x="5694363" y="3046413"/>
            <a:ext cx="546100" cy="528637"/>
          </a:xfrm>
          <a:prstGeom prst="ellipse">
            <a:avLst/>
          </a:prstGeom>
          <a:solidFill>
            <a:srgbClr val="ED1556"/>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 name="Slide Number Placeholder 5"/>
          <p:cNvSpPr>
            <a:spLocks noGrp="1"/>
          </p:cNvSpPr>
          <p:nvPr>
            <p:ph type="sldNum" sz="quarter" idx="10"/>
          </p:nvPr>
        </p:nvSpPr>
        <p:spPr/>
        <p:txBody>
          <a:bodyPr/>
          <a:lstStyle>
            <a:lvl1pPr algn="r">
              <a:defRPr smtClean="0"/>
            </a:lvl1pPr>
          </a:lstStyle>
          <a:p>
            <a:pPr>
              <a:defRPr/>
            </a:pPr>
            <a:fld id="{3277DC71-82F9-5044-8CC9-2557FAD1E393}" type="slidenum">
              <a:rPr lang="en-GB"/>
              <a:pPr>
                <a:defRPr/>
              </a:pPr>
              <a:t>‹#›</a:t>
            </a:fld>
            <a:endParaRPr lang="en-GB"/>
          </a:p>
        </p:txBody>
      </p:sp>
    </p:spTree>
    <p:extLst>
      <p:ext uri="{BB962C8B-B14F-4D97-AF65-F5344CB8AC3E}">
        <p14:creationId xmlns:p14="http://schemas.microsoft.com/office/powerpoint/2010/main" val="30413898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5" name="Rectangle 4"/>
          <p:cNvSpPr/>
          <p:nvPr/>
        </p:nvSpPr>
        <p:spPr>
          <a:xfrm>
            <a:off x="0" y="-7938"/>
            <a:ext cx="9144000" cy="6858001"/>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350" dirty="0"/>
          </a:p>
        </p:txBody>
      </p:sp>
      <p:sp>
        <p:nvSpPr>
          <p:cNvPr id="6" name="Rectangle 5"/>
          <p:cNvSpPr/>
          <p:nvPr/>
        </p:nvSpPr>
        <p:spPr>
          <a:xfrm>
            <a:off x="0" y="85725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350"/>
          </a:p>
        </p:txBody>
      </p:sp>
      <p:sp>
        <p:nvSpPr>
          <p:cNvPr id="7" name="Rectangle 6"/>
          <p:cNvSpPr/>
          <p:nvPr/>
        </p:nvSpPr>
        <p:spPr>
          <a:xfrm>
            <a:off x="1941513" y="1023938"/>
            <a:ext cx="5602287" cy="3984625"/>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350"/>
          </a:p>
        </p:txBody>
      </p:sp>
      <p:sp>
        <p:nvSpPr>
          <p:cNvPr id="8" name="Title 3"/>
          <p:cNvSpPr txBox="1">
            <a:spLocks/>
          </p:cNvSpPr>
          <p:nvPr/>
        </p:nvSpPr>
        <p:spPr>
          <a:xfrm>
            <a:off x="0" y="2970213"/>
            <a:ext cx="9144000" cy="588962"/>
          </a:xfrm>
          <a:prstGeom prst="rect">
            <a:avLst/>
          </a:prstGeom>
        </p:spPr>
        <p:txBody>
          <a:bodyPr lIns="68580" tIns="34290" rIns="68580" bIns="3429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fontAlgn="auto">
              <a:spcAft>
                <a:spcPts val="0"/>
              </a:spcAft>
              <a:defRPr/>
            </a:pPr>
            <a:r>
              <a:rPr lang="en-GB" sz="2100" b="0" dirty="0">
                <a:solidFill>
                  <a:schemeClr val="bg1"/>
                </a:solidFill>
              </a:rPr>
              <a:t>Thank </a:t>
            </a:r>
            <a:r>
              <a:rPr lang="en-GB" sz="2100" b="0" dirty="0" smtClean="0">
                <a:solidFill>
                  <a:schemeClr val="bg1"/>
                </a:solidFill>
              </a:rPr>
              <a:t>you</a:t>
            </a:r>
            <a:endParaRPr lang="en-GB" sz="2100" b="0" dirty="0">
              <a:solidFill>
                <a:schemeClr val="bg1"/>
              </a:solidFill>
            </a:endParaRPr>
          </a:p>
        </p:txBody>
      </p:sp>
      <p:sp>
        <p:nvSpPr>
          <p:cNvPr id="9" name="TextBox 15"/>
          <p:cNvSpPr txBox="1">
            <a:spLocks noChangeArrowheads="1"/>
          </p:cNvSpPr>
          <p:nvPr/>
        </p:nvSpPr>
        <p:spPr bwMode="auto">
          <a:xfrm>
            <a:off x="3001963" y="5294313"/>
            <a:ext cx="31162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GB" sz="1200">
                <a:solidFill>
                  <a:schemeClr val="bg1"/>
                </a:solidFill>
              </a:rPr>
              <a:t>Networks ∙ Services ∙ People         </a:t>
            </a:r>
          </a:p>
          <a:p>
            <a:pPr algn="ctr"/>
            <a:r>
              <a:rPr lang="en-GB" sz="1200">
                <a:solidFill>
                  <a:schemeClr val="bg1"/>
                </a:solidFill>
              </a:rPr>
              <a:t>www.geant.org</a:t>
            </a:r>
          </a:p>
          <a:p>
            <a:pPr algn="ctr"/>
            <a:r>
              <a:rPr lang="en-GB" sz="1200">
                <a:solidFill>
                  <a:schemeClr val="bg1"/>
                </a:solidFill>
              </a:rPr>
              <a:t> </a:t>
            </a:r>
          </a:p>
        </p:txBody>
      </p:sp>
      <p:pic>
        <p:nvPicPr>
          <p:cNvPr id="10"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4773613"/>
            <a:ext cx="12192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7"/>
          <p:cNvGrpSpPr>
            <a:grpSpLocks/>
          </p:cNvGrpSpPr>
          <p:nvPr/>
        </p:nvGrpSpPr>
        <p:grpSpPr bwMode="auto">
          <a:xfrm>
            <a:off x="487363" y="6235700"/>
            <a:ext cx="8169275" cy="293688"/>
            <a:chOff x="245272" y="6235404"/>
            <a:chExt cx="8169272" cy="294664"/>
          </a:xfrm>
        </p:grpSpPr>
        <p:sp>
          <p:nvSpPr>
            <p:cNvPr id="12" name="TextBox 18"/>
            <p:cNvSpPr txBox="1">
              <a:spLocks noChangeArrowheads="1"/>
            </p:cNvSpPr>
            <p:nvPr/>
          </p:nvSpPr>
          <p:spPr bwMode="auto">
            <a:xfrm>
              <a:off x="687414" y="6275014"/>
              <a:ext cx="772713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GB" sz="800">
                  <a:solidFill>
                    <a:schemeClr val="bg1"/>
                  </a:solidFill>
                </a:rPr>
                <a:t>This work is part of a project that has applied for funding from the European Union’s Horizon 2020 research and innovation programme under Grant Agreement No. 691567 (GN4-1).</a:t>
              </a:r>
            </a:p>
          </p:txBody>
        </p:sp>
        <p:pic>
          <p:nvPicPr>
            <p:cNvPr id="13" name="Picture 1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5272" y="6235404"/>
              <a:ext cx="433675" cy="294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Content Placeholder 3"/>
          <p:cNvSpPr>
            <a:spLocks noGrp="1"/>
          </p:cNvSpPr>
          <p:nvPr>
            <p:ph sz="quarter" idx="12"/>
          </p:nvPr>
        </p:nvSpPr>
        <p:spPr>
          <a:xfrm>
            <a:off x="2070100" y="3559174"/>
            <a:ext cx="5003800" cy="428625"/>
          </a:xfrm>
        </p:spPr>
        <p:txBody>
          <a:bodyPr>
            <a:noAutofit/>
          </a:bodyPr>
          <a:lstStyle>
            <a:lvl1pPr marL="0" indent="0" algn="ctr">
              <a:buNone/>
              <a:defRPr sz="2100" baseline="0">
                <a:solidFill>
                  <a:schemeClr val="bg1"/>
                </a:solidFill>
              </a:defRPr>
            </a:lvl1pPr>
          </a:lstStyle>
          <a:p>
            <a:pPr lvl="0"/>
            <a:r>
              <a:rPr lang="en-US" smtClean="0"/>
              <a:t>Click to edit Master text styles</a:t>
            </a:r>
          </a:p>
        </p:txBody>
      </p:sp>
      <p:sp>
        <p:nvSpPr>
          <p:cNvPr id="16" name="Text Placeholder 4"/>
          <p:cNvSpPr>
            <a:spLocks noGrp="1"/>
          </p:cNvSpPr>
          <p:nvPr>
            <p:ph type="body" sz="quarter" idx="11"/>
          </p:nvPr>
        </p:nvSpPr>
        <p:spPr>
          <a:xfrm>
            <a:off x="2674018" y="4222361"/>
            <a:ext cx="3795964" cy="263127"/>
          </a:xfrm>
        </p:spPr>
        <p:txBody>
          <a:bodyPr>
            <a:normAutofit/>
          </a:bodyPr>
          <a:lstStyle>
            <a:lvl1pPr marL="0" indent="0" algn="ctr">
              <a:buNone/>
              <a:defRPr sz="900" baseline="0">
                <a:solidFill>
                  <a:schemeClr val="bg1"/>
                </a:solidFill>
              </a:defRPr>
            </a:lvl1pPr>
          </a:lstStyle>
          <a:p>
            <a:pPr lvl="0"/>
            <a:r>
              <a:rPr lang="en-US" smtClean="0"/>
              <a:t>Click to edit Master text styles</a:t>
            </a:r>
          </a:p>
        </p:txBody>
      </p:sp>
      <p:sp>
        <p:nvSpPr>
          <p:cNvPr id="18" name="Text Placeholder 6"/>
          <p:cNvSpPr>
            <a:spLocks noGrp="1"/>
          </p:cNvSpPr>
          <p:nvPr>
            <p:ph type="body" sz="quarter" idx="13"/>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p:txBody>
      </p:sp>
      <p:sp>
        <p:nvSpPr>
          <p:cNvPr id="14" name="Slide Number Placeholder 2"/>
          <p:cNvSpPr>
            <a:spLocks noGrp="1"/>
          </p:cNvSpPr>
          <p:nvPr>
            <p:ph type="sldNum" sz="quarter" idx="14"/>
          </p:nvPr>
        </p:nvSpPr>
        <p:spPr/>
        <p:txBody>
          <a:bodyPr/>
          <a:lstStyle>
            <a:lvl1pPr>
              <a:defRPr/>
            </a:lvl1pPr>
          </a:lstStyle>
          <a:p>
            <a:pPr>
              <a:defRPr/>
            </a:pPr>
            <a:fld id="{5A0FB683-0CE4-BD49-8E12-6D606AE46863}" type="slidenum">
              <a:rPr lang="en-GB"/>
              <a:pPr>
                <a:defRPr/>
              </a:pPr>
              <a:t>‹#›</a:t>
            </a:fld>
            <a:endParaRPr lang="en-GB" dirty="0"/>
          </a:p>
        </p:txBody>
      </p:sp>
    </p:spTree>
    <p:extLst>
      <p:ext uri="{BB962C8B-B14F-4D97-AF65-F5344CB8AC3E}">
        <p14:creationId xmlns:p14="http://schemas.microsoft.com/office/powerpoint/2010/main" val="3738514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350" dirty="0"/>
          </a:p>
        </p:txBody>
      </p:sp>
      <p:sp>
        <p:nvSpPr>
          <p:cNvPr id="6" name="Rectangle 5"/>
          <p:cNvSpPr/>
          <p:nvPr/>
        </p:nvSpPr>
        <p:spPr>
          <a:xfrm>
            <a:off x="0" y="85725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350"/>
          </a:p>
        </p:txBody>
      </p:sp>
      <p:sp>
        <p:nvSpPr>
          <p:cNvPr id="7" name="Rectangle 6"/>
          <p:cNvSpPr/>
          <p:nvPr/>
        </p:nvSpPr>
        <p:spPr>
          <a:xfrm>
            <a:off x="1941513" y="1023938"/>
            <a:ext cx="5602287" cy="3984625"/>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350"/>
          </a:p>
        </p:txBody>
      </p:sp>
      <p:sp>
        <p:nvSpPr>
          <p:cNvPr id="8" name="Title 3"/>
          <p:cNvSpPr txBox="1">
            <a:spLocks/>
          </p:cNvSpPr>
          <p:nvPr/>
        </p:nvSpPr>
        <p:spPr>
          <a:xfrm>
            <a:off x="0" y="2970213"/>
            <a:ext cx="9144000" cy="588962"/>
          </a:xfrm>
          <a:prstGeom prst="rect">
            <a:avLst/>
          </a:prstGeom>
        </p:spPr>
        <p:txBody>
          <a:bodyPr lIns="68580" tIns="34290" rIns="68580" bIns="3429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fontAlgn="auto">
              <a:spcAft>
                <a:spcPts val="0"/>
              </a:spcAft>
              <a:defRPr/>
            </a:pPr>
            <a:r>
              <a:rPr lang="en-GB" sz="2100" b="0" dirty="0">
                <a:solidFill>
                  <a:schemeClr val="bg1"/>
                </a:solidFill>
              </a:rPr>
              <a:t>Thank </a:t>
            </a:r>
            <a:r>
              <a:rPr lang="en-GB" sz="2100" b="0" dirty="0" smtClean="0">
                <a:solidFill>
                  <a:schemeClr val="bg1"/>
                </a:solidFill>
              </a:rPr>
              <a:t>you</a:t>
            </a:r>
            <a:endParaRPr lang="en-GB" sz="2100" b="0" dirty="0">
              <a:solidFill>
                <a:schemeClr val="bg1"/>
              </a:solidFill>
            </a:endParaRPr>
          </a:p>
        </p:txBody>
      </p:sp>
      <p:sp>
        <p:nvSpPr>
          <p:cNvPr id="9" name="TextBox 15"/>
          <p:cNvSpPr txBox="1">
            <a:spLocks noChangeArrowheads="1"/>
          </p:cNvSpPr>
          <p:nvPr/>
        </p:nvSpPr>
        <p:spPr bwMode="auto">
          <a:xfrm>
            <a:off x="3001963" y="5622925"/>
            <a:ext cx="31162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GB" sz="1200">
                <a:solidFill>
                  <a:schemeClr val="bg1"/>
                </a:solidFill>
              </a:rPr>
              <a:t>Networks ∙ Services ∙ People         </a:t>
            </a:r>
          </a:p>
          <a:p>
            <a:pPr algn="ctr"/>
            <a:r>
              <a:rPr lang="en-GB" sz="1200">
                <a:solidFill>
                  <a:schemeClr val="bg1"/>
                </a:solidFill>
              </a:rPr>
              <a:t>www.geant.org</a:t>
            </a:r>
          </a:p>
          <a:p>
            <a:pPr algn="ctr"/>
            <a:r>
              <a:rPr lang="en-GB" sz="1200">
                <a:solidFill>
                  <a:schemeClr val="bg1"/>
                </a:solidFill>
              </a:rPr>
              <a:t> </a:t>
            </a:r>
          </a:p>
        </p:txBody>
      </p:sp>
      <p:pic>
        <p:nvPicPr>
          <p:cNvPr id="10"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5102225"/>
            <a:ext cx="12192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3"/>
          <p:cNvSpPr>
            <a:spLocks noGrp="1"/>
          </p:cNvSpPr>
          <p:nvPr>
            <p:ph sz="quarter" idx="12"/>
          </p:nvPr>
        </p:nvSpPr>
        <p:spPr>
          <a:xfrm>
            <a:off x="2070100" y="3559174"/>
            <a:ext cx="5003800" cy="428625"/>
          </a:xfrm>
        </p:spPr>
        <p:txBody>
          <a:bodyPr>
            <a:noAutofit/>
          </a:bodyPr>
          <a:lstStyle>
            <a:lvl1pPr marL="0" indent="0" algn="ctr">
              <a:buNone/>
              <a:defRPr sz="2100" baseline="0">
                <a:solidFill>
                  <a:schemeClr val="bg1"/>
                </a:solidFill>
              </a:defRPr>
            </a:lvl1pPr>
          </a:lstStyle>
          <a:p>
            <a:pPr lvl="0"/>
            <a:r>
              <a:rPr lang="en-US" smtClean="0"/>
              <a:t>Click to edit Master text styles</a:t>
            </a:r>
          </a:p>
        </p:txBody>
      </p:sp>
      <p:sp>
        <p:nvSpPr>
          <p:cNvPr id="15" name="Text Placeholder 4"/>
          <p:cNvSpPr>
            <a:spLocks noGrp="1"/>
          </p:cNvSpPr>
          <p:nvPr>
            <p:ph type="body" sz="quarter" idx="13"/>
          </p:nvPr>
        </p:nvSpPr>
        <p:spPr>
          <a:xfrm>
            <a:off x="2674019" y="4227842"/>
            <a:ext cx="3795964" cy="263127"/>
          </a:xfrm>
        </p:spPr>
        <p:txBody>
          <a:bodyPr>
            <a:normAutofit/>
          </a:bodyPr>
          <a:lstStyle>
            <a:lvl1pPr marL="0" indent="0" algn="ctr">
              <a:buNone/>
              <a:defRPr sz="900" baseline="0">
                <a:solidFill>
                  <a:schemeClr val="bg1"/>
                </a:solidFill>
              </a:defRPr>
            </a:lvl1pPr>
          </a:lstStyle>
          <a:p>
            <a:pPr lvl="0"/>
            <a:r>
              <a:rPr lang="en-US" smtClean="0"/>
              <a:t>Click to edit Master text styles</a:t>
            </a:r>
          </a:p>
        </p:txBody>
      </p:sp>
      <p:sp>
        <p:nvSpPr>
          <p:cNvPr id="16" name="Text Placeholder 6"/>
          <p:cNvSpPr>
            <a:spLocks noGrp="1"/>
          </p:cNvSpPr>
          <p:nvPr>
            <p:ph type="body" sz="quarter" idx="14"/>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p:txBody>
      </p:sp>
      <p:sp>
        <p:nvSpPr>
          <p:cNvPr id="12" name="Slide Number Placeholder 2"/>
          <p:cNvSpPr>
            <a:spLocks noGrp="1"/>
          </p:cNvSpPr>
          <p:nvPr>
            <p:ph type="sldNum" sz="quarter" idx="15"/>
          </p:nvPr>
        </p:nvSpPr>
        <p:spPr/>
        <p:txBody>
          <a:bodyPr/>
          <a:lstStyle>
            <a:lvl1pPr>
              <a:defRPr/>
            </a:lvl1pPr>
          </a:lstStyle>
          <a:p>
            <a:pPr>
              <a:defRPr/>
            </a:pPr>
            <a:fld id="{D832C461-762A-9D48-80E8-77A8B4F0E84F}" type="slidenum">
              <a:rPr lang="en-GB"/>
              <a:pPr>
                <a:defRPr/>
              </a:pPr>
              <a:t>‹#›</a:t>
            </a:fld>
            <a:endParaRPr lang="en-GB" dirty="0"/>
          </a:p>
        </p:txBody>
      </p:sp>
    </p:spTree>
    <p:extLst>
      <p:ext uri="{BB962C8B-B14F-4D97-AF65-F5344CB8AC3E}">
        <p14:creationId xmlns:p14="http://schemas.microsoft.com/office/powerpoint/2010/main" val="3393685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Placeholder 1"/>
          <p:cNvSpPr>
            <a:spLocks noGrp="1"/>
          </p:cNvSpPr>
          <p:nvPr>
            <p:ph type="title"/>
          </p:nvPr>
        </p:nvSpPr>
        <p:spPr>
          <a:xfrm>
            <a:off x="341733" y="74646"/>
            <a:ext cx="7209065" cy="1325563"/>
          </a:xfrm>
          <a:prstGeom prst="rect">
            <a:avLst/>
          </a:prstGeom>
        </p:spPr>
        <p:txBody>
          <a:bodyPr rtlCol="0">
            <a:normAutofit/>
          </a:bodyPr>
          <a:lstStyle/>
          <a:p>
            <a:r>
              <a:rPr lang="en-US" smtClean="0"/>
              <a:t>Click to edit Master title style</a:t>
            </a:r>
            <a:endParaRPr lang="en-GB" dirty="0"/>
          </a:p>
        </p:txBody>
      </p:sp>
      <p:sp>
        <p:nvSpPr>
          <p:cNvPr id="4" name="Slide Number Placeholder 5"/>
          <p:cNvSpPr>
            <a:spLocks noGrp="1"/>
          </p:cNvSpPr>
          <p:nvPr>
            <p:ph type="sldNum" sz="quarter" idx="10"/>
          </p:nvPr>
        </p:nvSpPr>
        <p:spPr/>
        <p:txBody>
          <a:bodyPr/>
          <a:lstStyle>
            <a:lvl1pPr>
              <a:defRPr/>
            </a:lvl1pPr>
          </a:lstStyle>
          <a:p>
            <a:pPr>
              <a:defRPr/>
            </a:pPr>
            <a:fld id="{DF79B3C1-4B76-4A41-B8C2-00E93D09FB9E}" type="slidenum">
              <a:rPr lang="en-GB"/>
              <a:pPr>
                <a:defRPr/>
              </a:pPr>
              <a:t>‹#›</a:t>
            </a:fld>
            <a:endParaRPr lang="en-GB" dirty="0"/>
          </a:p>
        </p:txBody>
      </p:sp>
    </p:spTree>
    <p:extLst>
      <p:ext uri="{BB962C8B-B14F-4D97-AF65-F5344CB8AC3E}">
        <p14:creationId xmlns:p14="http://schemas.microsoft.com/office/powerpoint/2010/main" val="3383757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825625"/>
            <a:ext cx="417195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825625"/>
            <a:ext cx="3886200" cy="4351338"/>
          </a:xfrm>
        </p:spPr>
        <p:txBody>
          <a:bodyPr/>
          <a:lstStyle>
            <a:lvl1pPr>
              <a:defRPr sz="20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1"/>
          <p:cNvSpPr>
            <a:spLocks noGrp="1"/>
          </p:cNvSpPr>
          <p:nvPr>
            <p:ph type="title"/>
          </p:nvPr>
        </p:nvSpPr>
        <p:spPr/>
        <p:txBody>
          <a:bodyPr/>
          <a:lstStyle/>
          <a:p>
            <a:r>
              <a:rPr lang="en-US" smtClean="0"/>
              <a:t>Click to edit Master title style</a:t>
            </a:r>
            <a:endParaRPr lang="en-GB"/>
          </a:p>
        </p:txBody>
      </p:sp>
      <p:sp>
        <p:nvSpPr>
          <p:cNvPr id="5" name="Slide Number Placeholder 5"/>
          <p:cNvSpPr>
            <a:spLocks noGrp="1"/>
          </p:cNvSpPr>
          <p:nvPr>
            <p:ph type="sldNum" sz="quarter" idx="10"/>
          </p:nvPr>
        </p:nvSpPr>
        <p:spPr/>
        <p:txBody>
          <a:bodyPr/>
          <a:lstStyle>
            <a:lvl1pPr>
              <a:defRPr/>
            </a:lvl1pPr>
          </a:lstStyle>
          <a:p>
            <a:pPr>
              <a:defRPr/>
            </a:pPr>
            <a:fld id="{A06BB439-36F3-A842-9A18-28C32D0447EF}" type="slidenum">
              <a:rPr lang="en-GB"/>
              <a:pPr>
                <a:defRPr/>
              </a:pPr>
              <a:t>‹#›</a:t>
            </a:fld>
            <a:endParaRPr lang="en-GB" dirty="0"/>
          </a:p>
        </p:txBody>
      </p:sp>
    </p:spTree>
    <p:extLst>
      <p:ext uri="{BB962C8B-B14F-4D97-AF65-F5344CB8AC3E}">
        <p14:creationId xmlns:p14="http://schemas.microsoft.com/office/powerpoint/2010/main" val="1792013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1" y="1681163"/>
            <a:ext cx="413623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61951" y="2489201"/>
            <a:ext cx="4164806"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Title Placeholder 1"/>
          <p:cNvSpPr>
            <a:spLocks noGrp="1"/>
          </p:cNvSpPr>
          <p:nvPr>
            <p:ph type="title"/>
          </p:nvPr>
        </p:nvSpPr>
        <p:spPr>
          <a:xfrm>
            <a:off x="341733" y="74646"/>
            <a:ext cx="7209065" cy="1325563"/>
          </a:xfrm>
          <a:prstGeom prst="rect">
            <a:avLst/>
          </a:prstGeom>
        </p:spPr>
        <p:txBody>
          <a:bodyPr rtlCol="0">
            <a:normAutofit/>
          </a:bodyPr>
          <a:lstStyle/>
          <a:p>
            <a:r>
              <a:rPr lang="en-US" smtClean="0"/>
              <a:t>Click to edit Master title style</a:t>
            </a:r>
            <a:endParaRPr lang="en-GB" dirty="0"/>
          </a:p>
        </p:txBody>
      </p:sp>
      <p:sp>
        <p:nvSpPr>
          <p:cNvPr id="7" name="Slide Number Placeholder 5"/>
          <p:cNvSpPr>
            <a:spLocks noGrp="1"/>
          </p:cNvSpPr>
          <p:nvPr>
            <p:ph type="sldNum" sz="quarter" idx="10"/>
          </p:nvPr>
        </p:nvSpPr>
        <p:spPr/>
        <p:txBody>
          <a:bodyPr/>
          <a:lstStyle>
            <a:lvl1pPr>
              <a:defRPr/>
            </a:lvl1pPr>
          </a:lstStyle>
          <a:p>
            <a:pPr>
              <a:defRPr/>
            </a:pPr>
            <a:fld id="{359084EB-1846-884B-A5BB-9093DAFE24D3}" type="slidenum">
              <a:rPr lang="en-GB"/>
              <a:pPr>
                <a:defRPr/>
              </a:pPr>
              <a:t>‹#›</a:t>
            </a:fld>
            <a:endParaRPr lang="en-GB" dirty="0"/>
          </a:p>
        </p:txBody>
      </p:sp>
    </p:spTree>
    <p:extLst>
      <p:ext uri="{BB962C8B-B14F-4D97-AF65-F5344CB8AC3E}">
        <p14:creationId xmlns:p14="http://schemas.microsoft.com/office/powerpoint/2010/main" val="3784801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cxnSp>
        <p:nvCxnSpPr>
          <p:cNvPr id="4" name="Straight Connector 3"/>
          <p:cNvCxnSpPr/>
          <p:nvPr/>
        </p:nvCxnSpPr>
        <p:spPr>
          <a:xfrm>
            <a:off x="6240463" y="153193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6451600" y="1531938"/>
            <a:ext cx="0" cy="4683125"/>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33376" y="1524000"/>
            <a:ext cx="5898092" cy="4652963"/>
          </a:xfrm>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Placeholder 1"/>
          <p:cNvSpPr>
            <a:spLocks noGrp="1"/>
          </p:cNvSpPr>
          <p:nvPr>
            <p:ph type="title"/>
          </p:nvPr>
        </p:nvSpPr>
        <p:spPr>
          <a:xfrm>
            <a:off x="341733" y="74646"/>
            <a:ext cx="7209065" cy="1325563"/>
          </a:xfrm>
          <a:prstGeom prst="rect">
            <a:avLst/>
          </a:prstGeom>
        </p:spPr>
        <p:txBody>
          <a:bodyPr rtlCol="0">
            <a:normAutofit/>
          </a:bodyPr>
          <a:lstStyle/>
          <a:p>
            <a:r>
              <a:rPr lang="en-US" smtClean="0"/>
              <a:t>Click to edit Master title style</a:t>
            </a:r>
            <a:endParaRPr lang="en-GB" dirty="0"/>
          </a:p>
        </p:txBody>
      </p:sp>
      <p:sp>
        <p:nvSpPr>
          <p:cNvPr id="6" name="Slide Number Placeholder 5"/>
          <p:cNvSpPr>
            <a:spLocks noGrp="1"/>
          </p:cNvSpPr>
          <p:nvPr>
            <p:ph type="sldNum" sz="quarter" idx="10"/>
          </p:nvPr>
        </p:nvSpPr>
        <p:spPr/>
        <p:txBody>
          <a:bodyPr/>
          <a:lstStyle>
            <a:lvl1pPr algn="r">
              <a:defRPr smtClean="0"/>
            </a:lvl1pPr>
          </a:lstStyle>
          <a:p>
            <a:pPr>
              <a:defRPr/>
            </a:pPr>
            <a:fld id="{26234D35-4E88-994A-8D97-F68167BD19BD}" type="slidenum">
              <a:rPr lang="en-GB"/>
              <a:pPr>
                <a:defRPr/>
              </a:pPr>
              <a:t>‹#›</a:t>
            </a:fld>
            <a:endParaRPr lang="en-GB"/>
          </a:p>
        </p:txBody>
      </p:sp>
    </p:spTree>
    <p:extLst>
      <p:ext uri="{BB962C8B-B14F-4D97-AF65-F5344CB8AC3E}">
        <p14:creationId xmlns:p14="http://schemas.microsoft.com/office/powerpoint/2010/main" val="19303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341733" y="74646"/>
            <a:ext cx="7209065" cy="1325563"/>
          </a:xfrm>
          <a:prstGeom prst="rect">
            <a:avLst/>
          </a:prstGeom>
        </p:spPr>
        <p:txBody>
          <a:bodyPr rtlCol="0">
            <a:normAutofit/>
          </a:bodyPr>
          <a:lstStyle/>
          <a:p>
            <a:r>
              <a:rPr lang="en-US" smtClean="0"/>
              <a:t>Click to edit Master title style</a:t>
            </a:r>
            <a:endParaRPr lang="en-GB" dirty="0"/>
          </a:p>
        </p:txBody>
      </p:sp>
      <p:sp>
        <p:nvSpPr>
          <p:cNvPr id="3" name="Slide Number Placeholder 5"/>
          <p:cNvSpPr>
            <a:spLocks noGrp="1"/>
          </p:cNvSpPr>
          <p:nvPr>
            <p:ph type="sldNum" sz="quarter" idx="10"/>
          </p:nvPr>
        </p:nvSpPr>
        <p:spPr/>
        <p:txBody>
          <a:bodyPr/>
          <a:lstStyle>
            <a:lvl1pPr>
              <a:defRPr/>
            </a:lvl1pPr>
          </a:lstStyle>
          <a:p>
            <a:pPr>
              <a:defRPr/>
            </a:pPr>
            <a:fld id="{52AAAA8A-283B-E84D-ABA5-E606F4335CA8}" type="slidenum">
              <a:rPr lang="en-GB"/>
              <a:pPr>
                <a:defRPr/>
              </a:pPr>
              <a:t>‹#›</a:t>
            </a:fld>
            <a:endParaRPr lang="en-GB" dirty="0"/>
          </a:p>
        </p:txBody>
      </p:sp>
    </p:spTree>
    <p:extLst>
      <p:ext uri="{BB962C8B-B14F-4D97-AF65-F5344CB8AC3E}">
        <p14:creationId xmlns:p14="http://schemas.microsoft.com/office/powerpoint/2010/main" val="1222093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Rectangle 3"/>
          <p:cNvSpPr/>
          <p:nvPr/>
        </p:nvSpPr>
        <p:spPr>
          <a:xfrm>
            <a:off x="0" y="1676400"/>
            <a:ext cx="9144000" cy="2165350"/>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itle Placeholder 1"/>
          <p:cNvSpPr>
            <a:spLocks noGrp="1"/>
          </p:cNvSpPr>
          <p:nvPr>
            <p:ph type="title"/>
          </p:nvPr>
        </p:nvSpPr>
        <p:spPr>
          <a:xfrm>
            <a:off x="341733" y="74646"/>
            <a:ext cx="7209065" cy="1325563"/>
          </a:xfrm>
          <a:prstGeom prst="rect">
            <a:avLst/>
          </a:prstGeom>
        </p:spPr>
        <p:txBody>
          <a:bodyPr rtlCol="0">
            <a:normAutofit/>
          </a:bodyPr>
          <a:lstStyle/>
          <a:p>
            <a:r>
              <a:rPr lang="en-US" smtClean="0"/>
              <a:t>Click to edit Master title style</a:t>
            </a:r>
            <a:endParaRPr lang="en-GB" dirty="0"/>
          </a:p>
        </p:txBody>
      </p:sp>
      <p:sp>
        <p:nvSpPr>
          <p:cNvPr id="6" name="Text Placeholder 5"/>
          <p:cNvSpPr>
            <a:spLocks noGrp="1"/>
          </p:cNvSpPr>
          <p:nvPr>
            <p:ph type="body" sz="quarter" idx="13"/>
          </p:nvPr>
        </p:nvSpPr>
        <p:spPr>
          <a:xfrm>
            <a:off x="352928" y="4083050"/>
            <a:ext cx="8406062" cy="21813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3"/>
          <p:cNvSpPr>
            <a:spLocks noGrp="1"/>
          </p:cNvSpPr>
          <p:nvPr>
            <p:ph type="sldNum" sz="quarter" idx="14"/>
          </p:nvPr>
        </p:nvSpPr>
        <p:spPr/>
        <p:txBody>
          <a:bodyPr/>
          <a:lstStyle>
            <a:lvl1pPr>
              <a:defRPr/>
            </a:lvl1pPr>
          </a:lstStyle>
          <a:p>
            <a:pPr>
              <a:defRPr/>
            </a:pPr>
            <a:fld id="{5D58BF23-4AA8-C340-A3AE-BAA8220E8C69}" type="slidenum">
              <a:rPr lang="en-GB"/>
              <a:pPr>
                <a:defRPr/>
              </a:pPr>
              <a:t>‹#›</a:t>
            </a:fld>
            <a:endParaRPr lang="en-GB"/>
          </a:p>
        </p:txBody>
      </p:sp>
    </p:spTree>
    <p:extLst>
      <p:ext uri="{BB962C8B-B14F-4D97-AF65-F5344CB8AC3E}">
        <p14:creationId xmlns:p14="http://schemas.microsoft.com/office/powerpoint/2010/main" val="329693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Rectangle 3"/>
          <p:cNvSpPr/>
          <p:nvPr/>
        </p:nvSpPr>
        <p:spPr>
          <a:xfrm>
            <a:off x="0" y="3857625"/>
            <a:ext cx="9144000" cy="2166938"/>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Title Placeholder 1"/>
          <p:cNvSpPr>
            <a:spLocks noGrp="1"/>
          </p:cNvSpPr>
          <p:nvPr>
            <p:ph type="title"/>
          </p:nvPr>
        </p:nvSpPr>
        <p:spPr>
          <a:xfrm>
            <a:off x="341733" y="74646"/>
            <a:ext cx="7209065" cy="1325563"/>
          </a:xfrm>
          <a:prstGeom prst="rect">
            <a:avLst/>
          </a:prstGeom>
        </p:spPr>
        <p:txBody>
          <a:bodyPr rtlCol="0">
            <a:normAutofit/>
          </a:bodyPr>
          <a:lstStyle/>
          <a:p>
            <a:r>
              <a:rPr lang="en-US" smtClean="0"/>
              <a:t>Click to edit Master title style</a:t>
            </a:r>
            <a:endParaRPr lang="en-GB" dirty="0"/>
          </a:p>
        </p:txBody>
      </p:sp>
      <p:sp>
        <p:nvSpPr>
          <p:cNvPr id="7" name="Text Placeholder 6"/>
          <p:cNvSpPr>
            <a:spLocks noGrp="1"/>
          </p:cNvSpPr>
          <p:nvPr>
            <p:ph type="body" sz="quarter" idx="13"/>
          </p:nvPr>
        </p:nvSpPr>
        <p:spPr>
          <a:xfrm>
            <a:off x="336215" y="1524586"/>
            <a:ext cx="8486943"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3"/>
          <p:cNvSpPr>
            <a:spLocks noGrp="1"/>
          </p:cNvSpPr>
          <p:nvPr>
            <p:ph type="sldNum" sz="quarter" idx="14"/>
          </p:nvPr>
        </p:nvSpPr>
        <p:spPr/>
        <p:txBody>
          <a:bodyPr/>
          <a:lstStyle>
            <a:lvl1pPr>
              <a:defRPr/>
            </a:lvl1pPr>
          </a:lstStyle>
          <a:p>
            <a:pPr>
              <a:defRPr/>
            </a:pPr>
            <a:fld id="{F5F6722B-1815-C34A-91AF-BDB572537210}" type="slidenum">
              <a:rPr lang="en-GB"/>
              <a:pPr>
                <a:defRPr/>
              </a:pPr>
              <a:t>‹#›</a:t>
            </a:fld>
            <a:endParaRPr lang="en-GB"/>
          </a:p>
        </p:txBody>
      </p:sp>
    </p:spTree>
    <p:extLst>
      <p:ext uri="{BB962C8B-B14F-4D97-AF65-F5344CB8AC3E}">
        <p14:creationId xmlns:p14="http://schemas.microsoft.com/office/powerpoint/2010/main" val="4084885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651518"/>
            <a:ext cx="4629150" cy="4209532"/>
          </a:xfrm>
        </p:spPr>
        <p:txBody>
          <a:bodyPr/>
          <a:lstStyle>
            <a:lvl1pPr>
              <a:defRPr sz="2400"/>
            </a:lvl1pPr>
            <a:lvl2pPr>
              <a:defRPr sz="22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0" y="1642188"/>
            <a:ext cx="3236119" cy="42268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Title Placeholder 1"/>
          <p:cNvSpPr>
            <a:spLocks noGrp="1"/>
          </p:cNvSpPr>
          <p:nvPr>
            <p:ph type="title"/>
          </p:nvPr>
        </p:nvSpPr>
        <p:spPr>
          <a:xfrm>
            <a:off x="341733" y="74646"/>
            <a:ext cx="7209065" cy="1325563"/>
          </a:xfrm>
          <a:prstGeom prst="rect">
            <a:avLst/>
          </a:prstGeom>
        </p:spPr>
        <p:txBody>
          <a:bodyPr rtlCol="0">
            <a:normAutofit/>
          </a:bodyPr>
          <a:lstStyle/>
          <a:p>
            <a:r>
              <a:rPr lang="en-US" smtClean="0"/>
              <a:t>Click to edit Master title style</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894CFD3F-6F80-B84C-A767-D24913F59F83}" type="slidenum">
              <a:rPr lang="en-GB"/>
              <a:pPr>
                <a:defRPr/>
              </a:pPr>
              <a:t>‹#›</a:t>
            </a:fld>
            <a:endParaRPr lang="en-GB" dirty="0"/>
          </a:p>
        </p:txBody>
      </p:sp>
    </p:spTree>
    <p:extLst>
      <p:ext uri="{BB962C8B-B14F-4D97-AF65-F5344CB8AC3E}">
        <p14:creationId xmlns:p14="http://schemas.microsoft.com/office/powerpoint/2010/main" val="33487933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6"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50838" y="203200"/>
            <a:ext cx="6780212"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Slide Title</a:t>
            </a:r>
            <a:br>
              <a:rPr lang="en-US"/>
            </a:br>
            <a:r>
              <a:rPr lang="en-US"/>
              <a:t>subtitle</a:t>
            </a:r>
            <a:endParaRPr lang="en-GB"/>
          </a:p>
        </p:txBody>
      </p:sp>
      <p:sp>
        <p:nvSpPr>
          <p:cNvPr id="1027" name="Text Placeholder 2"/>
          <p:cNvSpPr>
            <a:spLocks noGrp="1"/>
          </p:cNvSpPr>
          <p:nvPr>
            <p:ph type="body" idx="1"/>
          </p:nvPr>
        </p:nvSpPr>
        <p:spPr bwMode="auto">
          <a:xfrm>
            <a:off x="333375" y="1524000"/>
            <a:ext cx="8181975" cy="465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4"/>
          </p:nvPr>
        </p:nvSpPr>
        <p:spPr>
          <a:xfrm>
            <a:off x="8296275" y="6405563"/>
            <a:ext cx="555625" cy="274637"/>
          </a:xfrm>
          <a:prstGeom prst="rect">
            <a:avLst/>
          </a:prstGeom>
        </p:spPr>
        <p:txBody>
          <a:bodyPr vert="horz" lIns="91440" tIns="45720" rIns="91440" bIns="45720" rtlCol="0" anchor="ctr"/>
          <a:lstStyle>
            <a:lvl1pPr algn="r" fontAlgn="auto">
              <a:spcBef>
                <a:spcPts val="0"/>
              </a:spcBef>
              <a:spcAft>
                <a:spcPts val="0"/>
              </a:spcAft>
              <a:defRPr sz="900" smtClean="0">
                <a:solidFill>
                  <a:schemeClr val="tx1">
                    <a:tint val="75000"/>
                  </a:schemeClr>
                </a:solidFill>
                <a:latin typeface="+mn-lt"/>
                <a:ea typeface="+mn-ea"/>
                <a:cs typeface="+mn-cs"/>
              </a:defRPr>
            </a:lvl1pPr>
          </a:lstStyle>
          <a:p>
            <a:pPr>
              <a:defRPr/>
            </a:pPr>
            <a:fld id="{4C9F1F0C-8B19-1E41-9B11-AF9852767FEB}" type="slidenum">
              <a:rPr lang="en-GB"/>
              <a:pPr>
                <a:defRPr/>
              </a:pPr>
              <a:t>‹#›</a:t>
            </a:fld>
            <a:endParaRPr lang="en-GB" dirty="0"/>
          </a:p>
        </p:txBody>
      </p:sp>
      <p:cxnSp>
        <p:nvCxnSpPr>
          <p:cNvPr id="13" name="Straight Connector 12"/>
          <p:cNvCxnSpPr/>
          <p:nvPr/>
        </p:nvCxnSpPr>
        <p:spPr>
          <a:xfrm>
            <a:off x="427038" y="6413500"/>
            <a:ext cx="8362950"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1030" name="TextBox 4"/>
          <p:cNvSpPr txBox="1">
            <a:spLocks noChangeArrowheads="1"/>
          </p:cNvSpPr>
          <p:nvPr/>
        </p:nvSpPr>
        <p:spPr bwMode="auto">
          <a:xfrm>
            <a:off x="355600" y="6457950"/>
            <a:ext cx="3116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GB" sz="1000">
                <a:solidFill>
                  <a:srgbClr val="003F5E"/>
                </a:solidFill>
              </a:rPr>
              <a:t>Networks ∙ Services ∙ People           </a:t>
            </a:r>
            <a:r>
              <a:rPr lang="en-GB" sz="1000" i="1">
                <a:solidFill>
                  <a:srgbClr val="004361"/>
                </a:solidFill>
              </a:rPr>
              <a:t>www.geant.org</a:t>
            </a:r>
          </a:p>
          <a:p>
            <a:r>
              <a:rPr lang="en-GB" sz="1000">
                <a:solidFill>
                  <a:srgbClr val="003F5E"/>
                </a:solidFill>
              </a:rPr>
              <a:t> </a:t>
            </a:r>
          </a:p>
        </p:txBody>
      </p:sp>
      <p:pic>
        <p:nvPicPr>
          <p:cNvPr id="1031" name="Picture 8"/>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7234238" y="219075"/>
            <a:ext cx="1692275" cy="76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10"/>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23838" y="1016000"/>
            <a:ext cx="8678862"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7" r:id="rId1"/>
    <p:sldLayoutId id="2147483671" r:id="rId2"/>
    <p:sldLayoutId id="2147483672" r:id="rId3"/>
    <p:sldLayoutId id="2147483673" r:id="rId4"/>
    <p:sldLayoutId id="2147483678" r:id="rId5"/>
    <p:sldLayoutId id="2147483674" r:id="rId6"/>
    <p:sldLayoutId id="2147483679" r:id="rId7"/>
    <p:sldLayoutId id="2147483680" r:id="rId8"/>
    <p:sldLayoutId id="2147483675" r:id="rId9"/>
    <p:sldLayoutId id="2147483676" r:id="rId10"/>
    <p:sldLayoutId id="2147483681" r:id="rId11"/>
    <p:sldLayoutId id="2147483682" r:id="rId12"/>
    <p:sldLayoutId id="2147483683" r:id="rId13"/>
  </p:sldLayoutIdLst>
  <p:hf hdr="0" ftr="0" dt="0"/>
  <p:txStyles>
    <p:titleStyle>
      <a:lvl1pPr algn="l" rtl="0" eaLnBrk="1" fontAlgn="base" hangingPunct="1">
        <a:lnSpc>
          <a:spcPct val="90000"/>
        </a:lnSpc>
        <a:spcBef>
          <a:spcPct val="0"/>
        </a:spcBef>
        <a:spcAft>
          <a:spcPct val="0"/>
        </a:spcAft>
        <a:defRPr sz="2400" b="1" kern="1200">
          <a:solidFill>
            <a:srgbClr val="004361"/>
          </a:solidFill>
          <a:latin typeface="+mn-lt"/>
          <a:ea typeface="ＭＳ Ｐゴシック" charset="0"/>
          <a:cs typeface="Verdana" panose="020B0604030504040204" pitchFamily="34" charset="0"/>
        </a:defRPr>
      </a:lvl1pPr>
      <a:lvl2pPr algn="l" rtl="0" eaLnBrk="1" fontAlgn="base" hangingPunct="1">
        <a:lnSpc>
          <a:spcPct val="90000"/>
        </a:lnSpc>
        <a:spcBef>
          <a:spcPct val="0"/>
        </a:spcBef>
        <a:spcAft>
          <a:spcPct val="0"/>
        </a:spcAft>
        <a:defRPr sz="2400" b="1">
          <a:solidFill>
            <a:srgbClr val="004361"/>
          </a:solidFill>
          <a:latin typeface="Calibri" charset="0"/>
          <a:ea typeface="ＭＳ Ｐゴシック" charset="0"/>
          <a:cs typeface="Verdana" charset="0"/>
        </a:defRPr>
      </a:lvl2pPr>
      <a:lvl3pPr algn="l" rtl="0" eaLnBrk="1" fontAlgn="base" hangingPunct="1">
        <a:lnSpc>
          <a:spcPct val="90000"/>
        </a:lnSpc>
        <a:spcBef>
          <a:spcPct val="0"/>
        </a:spcBef>
        <a:spcAft>
          <a:spcPct val="0"/>
        </a:spcAft>
        <a:defRPr sz="2400" b="1">
          <a:solidFill>
            <a:srgbClr val="004361"/>
          </a:solidFill>
          <a:latin typeface="Calibri" charset="0"/>
          <a:ea typeface="ＭＳ Ｐゴシック" charset="0"/>
          <a:cs typeface="Verdana" charset="0"/>
        </a:defRPr>
      </a:lvl3pPr>
      <a:lvl4pPr algn="l" rtl="0" eaLnBrk="1" fontAlgn="base" hangingPunct="1">
        <a:lnSpc>
          <a:spcPct val="90000"/>
        </a:lnSpc>
        <a:spcBef>
          <a:spcPct val="0"/>
        </a:spcBef>
        <a:spcAft>
          <a:spcPct val="0"/>
        </a:spcAft>
        <a:defRPr sz="2400" b="1">
          <a:solidFill>
            <a:srgbClr val="004361"/>
          </a:solidFill>
          <a:latin typeface="Calibri" charset="0"/>
          <a:ea typeface="ＭＳ Ｐゴシック" charset="0"/>
          <a:cs typeface="Verdana" charset="0"/>
        </a:defRPr>
      </a:lvl4pPr>
      <a:lvl5pPr algn="l" rtl="0" eaLnBrk="1" fontAlgn="base" hangingPunct="1">
        <a:lnSpc>
          <a:spcPct val="90000"/>
        </a:lnSpc>
        <a:spcBef>
          <a:spcPct val="0"/>
        </a:spcBef>
        <a:spcAft>
          <a:spcPct val="0"/>
        </a:spcAft>
        <a:defRPr sz="2400" b="1">
          <a:solidFill>
            <a:srgbClr val="004361"/>
          </a:solidFill>
          <a:latin typeface="Calibri" charset="0"/>
          <a:ea typeface="ＭＳ Ｐゴシック" charset="0"/>
          <a:cs typeface="Verdana" charset="0"/>
        </a:defRPr>
      </a:lvl5pPr>
      <a:lvl6pPr marL="457200" algn="l" rtl="0" eaLnBrk="1" fontAlgn="base" hangingPunct="1">
        <a:lnSpc>
          <a:spcPct val="90000"/>
        </a:lnSpc>
        <a:spcBef>
          <a:spcPct val="0"/>
        </a:spcBef>
        <a:spcAft>
          <a:spcPct val="0"/>
        </a:spcAft>
        <a:defRPr sz="2400" b="1">
          <a:solidFill>
            <a:srgbClr val="004361"/>
          </a:solidFill>
          <a:latin typeface="Calibri" charset="0"/>
          <a:ea typeface="ＭＳ Ｐゴシック" charset="0"/>
          <a:cs typeface="Verdana" charset="0"/>
        </a:defRPr>
      </a:lvl6pPr>
      <a:lvl7pPr marL="914400" algn="l" rtl="0" eaLnBrk="1" fontAlgn="base" hangingPunct="1">
        <a:lnSpc>
          <a:spcPct val="90000"/>
        </a:lnSpc>
        <a:spcBef>
          <a:spcPct val="0"/>
        </a:spcBef>
        <a:spcAft>
          <a:spcPct val="0"/>
        </a:spcAft>
        <a:defRPr sz="2400" b="1">
          <a:solidFill>
            <a:srgbClr val="004361"/>
          </a:solidFill>
          <a:latin typeface="Calibri" charset="0"/>
          <a:ea typeface="ＭＳ Ｐゴシック" charset="0"/>
          <a:cs typeface="Verdana" charset="0"/>
        </a:defRPr>
      </a:lvl7pPr>
      <a:lvl8pPr marL="1371600" algn="l" rtl="0" eaLnBrk="1" fontAlgn="base" hangingPunct="1">
        <a:lnSpc>
          <a:spcPct val="90000"/>
        </a:lnSpc>
        <a:spcBef>
          <a:spcPct val="0"/>
        </a:spcBef>
        <a:spcAft>
          <a:spcPct val="0"/>
        </a:spcAft>
        <a:defRPr sz="2400" b="1">
          <a:solidFill>
            <a:srgbClr val="004361"/>
          </a:solidFill>
          <a:latin typeface="Calibri" charset="0"/>
          <a:ea typeface="ＭＳ Ｐゴシック" charset="0"/>
          <a:cs typeface="Verdana" charset="0"/>
        </a:defRPr>
      </a:lvl8pPr>
      <a:lvl9pPr marL="1828800" algn="l" rtl="0" eaLnBrk="1" fontAlgn="base" hangingPunct="1">
        <a:lnSpc>
          <a:spcPct val="90000"/>
        </a:lnSpc>
        <a:spcBef>
          <a:spcPct val="0"/>
        </a:spcBef>
        <a:spcAft>
          <a:spcPct val="0"/>
        </a:spcAft>
        <a:defRPr sz="2400" b="1">
          <a:solidFill>
            <a:srgbClr val="004361"/>
          </a:solidFill>
          <a:latin typeface="Calibri" charset="0"/>
          <a:ea typeface="ＭＳ Ｐゴシック" charset="0"/>
          <a:cs typeface="Verdana" charset="0"/>
        </a:defRPr>
      </a:lvl9pPr>
    </p:titleStyle>
    <p:bodyStyle>
      <a:lvl1pPr marL="228600" indent="-228600" algn="l" rtl="0" eaLnBrk="1" fontAlgn="base" hangingPunct="1">
        <a:lnSpc>
          <a:spcPct val="90000"/>
        </a:lnSpc>
        <a:spcBef>
          <a:spcPts val="1000"/>
        </a:spcBef>
        <a:spcAft>
          <a:spcPct val="0"/>
        </a:spcAft>
        <a:buFont typeface="Arial" charset="0"/>
        <a:buChar char="•"/>
        <a:defRPr sz="2000" kern="1200">
          <a:solidFill>
            <a:srgbClr val="004360"/>
          </a:solidFill>
          <a:latin typeface="+mn-lt"/>
          <a:ea typeface="ＭＳ Ｐゴシック" charset="0"/>
          <a:cs typeface="Verdana" panose="020B0604030504040204" pitchFamily="34" charset="0"/>
        </a:defRPr>
      </a:lvl1pPr>
      <a:lvl2pPr marL="685800" indent="-228600" algn="l" rtl="0" eaLnBrk="1" fontAlgn="base" hangingPunct="1">
        <a:lnSpc>
          <a:spcPct val="90000"/>
        </a:lnSpc>
        <a:spcBef>
          <a:spcPts val="500"/>
        </a:spcBef>
        <a:spcAft>
          <a:spcPct val="0"/>
        </a:spcAft>
        <a:buFont typeface="Arial" charset="0"/>
        <a:buChar char="•"/>
        <a:defRPr kern="1200">
          <a:solidFill>
            <a:srgbClr val="004361"/>
          </a:solidFill>
          <a:latin typeface="+mn-lt"/>
          <a:ea typeface="Verdana" panose="020B0604030504040204" pitchFamily="34" charset="0"/>
          <a:cs typeface="Verdana" panose="020B0604030504040204" pitchFamily="34" charset="0"/>
        </a:defRPr>
      </a:lvl2pPr>
      <a:lvl3pPr marL="1143000" indent="-228600" algn="l" rtl="0" eaLnBrk="1" fontAlgn="base" hangingPunct="1">
        <a:lnSpc>
          <a:spcPct val="90000"/>
        </a:lnSpc>
        <a:spcBef>
          <a:spcPts val="500"/>
        </a:spcBef>
        <a:spcAft>
          <a:spcPct val="0"/>
        </a:spcAft>
        <a:buFont typeface="Arial" charset="0"/>
        <a:buChar char="•"/>
        <a:defRPr sz="1600" kern="1200">
          <a:solidFill>
            <a:srgbClr val="003F5E"/>
          </a:solidFill>
          <a:latin typeface="+mn-lt"/>
          <a:ea typeface="Verdana" panose="020B0604030504040204" pitchFamily="34" charset="0"/>
          <a:cs typeface="Verdana" panose="020B0604030504040204" pitchFamily="34" charset="0"/>
        </a:defRPr>
      </a:lvl3pPr>
      <a:lvl4pPr marL="1600200" indent="-228600" algn="l" rtl="0" eaLnBrk="1" fontAlgn="base" hangingPunct="1">
        <a:lnSpc>
          <a:spcPct val="90000"/>
        </a:lnSpc>
        <a:spcBef>
          <a:spcPts val="500"/>
        </a:spcBef>
        <a:spcAft>
          <a:spcPct val="0"/>
        </a:spcAft>
        <a:buFont typeface="Arial" charset="0"/>
        <a:buChar char="•"/>
        <a:defRPr sz="1600" kern="1200">
          <a:solidFill>
            <a:srgbClr val="004360"/>
          </a:solidFill>
          <a:latin typeface="+mn-lt"/>
          <a:ea typeface="Verdana" panose="020B0604030504040204" pitchFamily="34" charset="0"/>
          <a:cs typeface="Verdana" panose="020B0604030504040204" pitchFamily="34" charset="0"/>
        </a:defRPr>
      </a:lvl4pPr>
      <a:lvl5pPr marL="2057400" indent="-228600" algn="l" rtl="0" eaLnBrk="1" fontAlgn="base" hangingPunct="1">
        <a:lnSpc>
          <a:spcPct val="90000"/>
        </a:lnSpc>
        <a:spcBef>
          <a:spcPts val="500"/>
        </a:spcBef>
        <a:spcAft>
          <a:spcPct val="0"/>
        </a:spcAft>
        <a:buFont typeface="Arial" charset="0"/>
        <a:buChar char="•"/>
        <a:defRPr sz="1600" kern="1200">
          <a:solidFill>
            <a:srgbClr val="004360"/>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oo.gl/c8waB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oo.gl/nmzHZ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 Placeholder 1"/>
          <p:cNvSpPr>
            <a:spLocks noGrp="1"/>
          </p:cNvSpPr>
          <p:nvPr>
            <p:ph type="body" sz="quarter" idx="11"/>
          </p:nvPr>
        </p:nvSpPr>
        <p:spPr>
          <a:xfrm>
            <a:off x="930275" y="2447925"/>
            <a:ext cx="5097463" cy="376238"/>
          </a:xfrm>
        </p:spPr>
        <p:txBody>
          <a:bodyPr/>
          <a:lstStyle/>
          <a:p>
            <a:r>
              <a:rPr lang="en-GB" dirty="0" err="1" smtClean="0">
                <a:latin typeface="Calibri" charset="0"/>
                <a:cs typeface="Verdana" charset="0"/>
              </a:rPr>
              <a:t>eduGAIN</a:t>
            </a:r>
            <a:r>
              <a:rPr lang="en-GB" dirty="0" smtClean="0">
                <a:latin typeface="Calibri" charset="0"/>
                <a:cs typeface="Verdana" charset="0"/>
              </a:rPr>
              <a:t> </a:t>
            </a:r>
            <a:r>
              <a:rPr lang="en-GB" dirty="0" err="1" smtClean="0">
                <a:latin typeface="Calibri" charset="0"/>
                <a:cs typeface="Verdana" charset="0"/>
              </a:rPr>
              <a:t>Townhall</a:t>
            </a:r>
            <a:r>
              <a:rPr lang="en-GB" dirty="0" smtClean="0">
                <a:latin typeface="Calibri" charset="0"/>
                <a:cs typeface="Verdana" charset="0"/>
              </a:rPr>
              <a:t> Meeting</a:t>
            </a:r>
            <a:endParaRPr lang="en-GB" dirty="0">
              <a:latin typeface="Calibri" charset="0"/>
              <a:cs typeface="Verdana" charset="0"/>
            </a:endParaRPr>
          </a:p>
        </p:txBody>
      </p:sp>
      <p:sp>
        <p:nvSpPr>
          <p:cNvPr id="9218" name="Text Placeholder 2"/>
          <p:cNvSpPr>
            <a:spLocks noGrp="1"/>
          </p:cNvSpPr>
          <p:nvPr>
            <p:ph type="body" sz="quarter" idx="12"/>
          </p:nvPr>
        </p:nvSpPr>
        <p:spPr>
          <a:xfrm>
            <a:off x="930275" y="4552950"/>
            <a:ext cx="5003800" cy="436563"/>
          </a:xfrm>
        </p:spPr>
        <p:txBody>
          <a:bodyPr/>
          <a:lstStyle/>
          <a:p>
            <a:r>
              <a:rPr lang="en-GB" dirty="0" smtClean="0">
                <a:latin typeface="Calibri" charset="0"/>
                <a:cs typeface="Verdana" charset="0"/>
              </a:rPr>
              <a:t>Nicole Harris</a:t>
            </a:r>
            <a:endParaRPr lang="en-GB" dirty="0">
              <a:latin typeface="Calibri" charset="0"/>
              <a:cs typeface="Verdana" charset="0"/>
            </a:endParaRPr>
          </a:p>
        </p:txBody>
      </p:sp>
      <p:sp>
        <p:nvSpPr>
          <p:cNvPr id="9219" name="Text Placeholder 3"/>
          <p:cNvSpPr>
            <a:spLocks noGrp="1"/>
          </p:cNvSpPr>
          <p:nvPr>
            <p:ph type="body" sz="quarter" idx="17"/>
          </p:nvPr>
        </p:nvSpPr>
        <p:spPr>
          <a:xfrm>
            <a:off x="930275" y="1830388"/>
            <a:ext cx="5886527" cy="564788"/>
          </a:xfrm>
        </p:spPr>
        <p:txBody>
          <a:bodyPr>
            <a:normAutofit/>
          </a:bodyPr>
          <a:lstStyle/>
          <a:p>
            <a:r>
              <a:rPr lang="en-GB" dirty="0" smtClean="0">
                <a:latin typeface="Calibri" charset="0"/>
                <a:cs typeface="Verdana" charset="0"/>
              </a:rPr>
              <a:t>(or updating the </a:t>
            </a:r>
            <a:r>
              <a:rPr lang="en-GB" dirty="0" err="1" smtClean="0">
                <a:latin typeface="Calibri" charset="0"/>
                <a:cs typeface="Verdana" charset="0"/>
              </a:rPr>
              <a:t>eduGAIN</a:t>
            </a:r>
            <a:r>
              <a:rPr lang="en-GB" dirty="0" smtClean="0">
                <a:latin typeface="Calibri" charset="0"/>
                <a:cs typeface="Verdana" charset="0"/>
              </a:rPr>
              <a:t> policy suite)</a:t>
            </a:r>
            <a:endParaRPr lang="en-GB" dirty="0">
              <a:latin typeface="Calibri" charset="0"/>
              <a:cs typeface="Verdana" charset="0"/>
            </a:endParaRPr>
          </a:p>
        </p:txBody>
      </p:sp>
      <p:sp>
        <p:nvSpPr>
          <p:cNvPr id="9220" name="Text Placeholder 4"/>
          <p:cNvSpPr>
            <a:spLocks noGrp="1"/>
          </p:cNvSpPr>
          <p:nvPr>
            <p:ph type="body" sz="quarter" idx="14"/>
          </p:nvPr>
        </p:nvSpPr>
        <p:spPr>
          <a:xfrm>
            <a:off x="930274" y="1331913"/>
            <a:ext cx="6191997" cy="473075"/>
          </a:xfrm>
        </p:spPr>
        <p:txBody>
          <a:bodyPr/>
          <a:lstStyle/>
          <a:p>
            <a:r>
              <a:rPr lang="en-GB" dirty="0" smtClean="0">
                <a:latin typeface="Calibri" charset="0"/>
                <a:cs typeface="Verdana" charset="0"/>
              </a:rPr>
              <a:t>“Unicorns can be sued in Wales”</a:t>
            </a:r>
            <a:endParaRPr lang="en-GB" dirty="0">
              <a:latin typeface="Calibri" charset="0"/>
              <a:cs typeface="Verdana" charset="0"/>
            </a:endParaRPr>
          </a:p>
        </p:txBody>
      </p:sp>
      <p:sp>
        <p:nvSpPr>
          <p:cNvPr id="7" name="Text Placeholder 6"/>
          <p:cNvSpPr>
            <a:spLocks noGrp="1"/>
          </p:cNvSpPr>
          <p:nvPr>
            <p:ph type="body" sz="quarter" idx="19"/>
          </p:nvPr>
        </p:nvSpPr>
        <p:spPr>
          <a:xfrm>
            <a:off x="930275" y="2820988"/>
            <a:ext cx="5097463" cy="347662"/>
          </a:xfrm>
        </p:spPr>
        <p:txBody>
          <a:bodyPr rtlCol="0">
            <a:normAutofit lnSpcReduction="10000"/>
          </a:bodyPr>
          <a:lstStyle/>
          <a:p>
            <a:pPr fontAlgn="auto">
              <a:spcAft>
                <a:spcPts val="0"/>
              </a:spcAft>
              <a:buFont typeface="Arial" panose="020B0604020202020204" pitchFamily="34" charset="0"/>
              <a:buNone/>
              <a:defRPr/>
            </a:pPr>
            <a:r>
              <a:rPr lang="en-GB" dirty="0" smtClean="0">
                <a:ea typeface="Verdana" panose="020B0604030504040204" pitchFamily="34" charset="0"/>
              </a:rPr>
              <a:t>1</a:t>
            </a:r>
            <a:r>
              <a:rPr lang="en-GB" baseline="30000" dirty="0" smtClean="0">
                <a:ea typeface="Verdana" panose="020B0604030504040204" pitchFamily="34" charset="0"/>
              </a:rPr>
              <a:t>st</a:t>
            </a:r>
            <a:r>
              <a:rPr lang="en-GB" dirty="0" smtClean="0">
                <a:ea typeface="Verdana" panose="020B0604030504040204" pitchFamily="34" charset="0"/>
              </a:rPr>
              <a:t> December 2015, Vienna, Austria </a:t>
            </a:r>
            <a:endParaRPr lang="en-GB" dirty="0">
              <a:ea typeface="Verdana" panose="020B0604030504040204"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Changing the Constitution</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10</a:t>
            </a:fld>
            <a:endParaRPr lang="en-GB" dirty="0"/>
          </a:p>
        </p:txBody>
      </p:sp>
      <p:sp>
        <p:nvSpPr>
          <p:cNvPr id="15" name="Rounded Rectangle 14"/>
          <p:cNvSpPr/>
          <p:nvPr/>
        </p:nvSpPr>
        <p:spPr>
          <a:xfrm>
            <a:off x="434091" y="1478901"/>
            <a:ext cx="8086913" cy="546550"/>
          </a:xfrm>
          <a:prstGeom prst="roundRect">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eduGAIN</a:t>
            </a:r>
            <a:r>
              <a:rPr lang="en-US" dirty="0" smtClean="0"/>
              <a:t> Declaration</a:t>
            </a:r>
            <a:endParaRPr lang="en-US" dirty="0"/>
          </a:p>
        </p:txBody>
      </p:sp>
      <p:sp>
        <p:nvSpPr>
          <p:cNvPr id="16" name="Rounded Rectangle 15"/>
          <p:cNvSpPr/>
          <p:nvPr/>
        </p:nvSpPr>
        <p:spPr>
          <a:xfrm>
            <a:off x="457872" y="2193926"/>
            <a:ext cx="8086913" cy="546550"/>
          </a:xfrm>
          <a:prstGeom prst="roundRect">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eduGAIN</a:t>
            </a:r>
            <a:r>
              <a:rPr lang="en-US" dirty="0" smtClean="0"/>
              <a:t> Constitution</a:t>
            </a:r>
            <a:endParaRPr lang="en-US" dirty="0"/>
          </a:p>
        </p:txBody>
      </p:sp>
      <p:grpSp>
        <p:nvGrpSpPr>
          <p:cNvPr id="22" name="Group 21"/>
          <p:cNvGrpSpPr/>
          <p:nvPr/>
        </p:nvGrpSpPr>
        <p:grpSpPr>
          <a:xfrm>
            <a:off x="538257" y="3206652"/>
            <a:ext cx="2347200" cy="2386200"/>
            <a:chOff x="538257" y="2949451"/>
            <a:chExt cx="2347200" cy="2386200"/>
          </a:xfrm>
        </p:grpSpPr>
        <p:sp>
          <p:nvSpPr>
            <p:cNvPr id="17" name="Rounded Rectangle 16"/>
            <p:cNvSpPr/>
            <p:nvPr/>
          </p:nvSpPr>
          <p:spPr>
            <a:xfrm>
              <a:off x="538257" y="2949451"/>
              <a:ext cx="2347200" cy="426300"/>
            </a:xfrm>
            <a:prstGeom prst="roundRect">
              <a:avLst/>
            </a:prstGeom>
            <a:solidFill>
              <a:srgbClr val="1F4E7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SAML PROFILE</a:t>
              </a:r>
              <a:endParaRPr lang="en-US" dirty="0"/>
            </a:p>
          </p:txBody>
        </p:sp>
        <p:sp>
          <p:nvSpPr>
            <p:cNvPr id="18" name="Rounded Rectangle 17"/>
            <p:cNvSpPr/>
            <p:nvPr/>
          </p:nvSpPr>
          <p:spPr>
            <a:xfrm>
              <a:off x="545961" y="3423351"/>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r>
                <a:rPr lang="en-US" dirty="0" err="1" smtClean="0"/>
                <a:t>MetadataProfile</a:t>
              </a:r>
              <a:endParaRPr lang="en-US" dirty="0"/>
            </a:p>
          </p:txBody>
        </p:sp>
        <p:sp>
          <p:nvSpPr>
            <p:cNvPr id="19" name="Rounded Rectangle 18"/>
            <p:cNvSpPr/>
            <p:nvPr/>
          </p:nvSpPr>
          <p:spPr>
            <a:xfrm>
              <a:off x="553666" y="3913326"/>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Attribute Profile</a:t>
              </a:r>
              <a:endParaRPr lang="en-US" dirty="0"/>
            </a:p>
          </p:txBody>
        </p:sp>
        <p:sp>
          <p:nvSpPr>
            <p:cNvPr id="20" name="Rounded Rectangle 19"/>
            <p:cNvSpPr/>
            <p:nvPr/>
          </p:nvSpPr>
          <p:spPr>
            <a:xfrm>
              <a:off x="545292" y="4403301"/>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WebSSO</a:t>
              </a:r>
              <a:r>
                <a:rPr lang="en-US" dirty="0" smtClean="0"/>
                <a:t> Profile</a:t>
              </a:r>
              <a:endParaRPr lang="en-US" dirty="0"/>
            </a:p>
          </p:txBody>
        </p:sp>
        <p:sp>
          <p:nvSpPr>
            <p:cNvPr id="21" name="Rounded Rectangle 20"/>
            <p:cNvSpPr/>
            <p:nvPr/>
          </p:nvSpPr>
          <p:spPr>
            <a:xfrm>
              <a:off x="552994" y="4909351"/>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Code of Conduct</a:t>
              </a:r>
              <a:endParaRPr lang="en-US" dirty="0"/>
            </a:p>
          </p:txBody>
        </p:sp>
      </p:grpSp>
      <p:grpSp>
        <p:nvGrpSpPr>
          <p:cNvPr id="23" name="Group 22"/>
          <p:cNvGrpSpPr/>
          <p:nvPr/>
        </p:nvGrpSpPr>
        <p:grpSpPr>
          <a:xfrm>
            <a:off x="3198725" y="3214377"/>
            <a:ext cx="2347963" cy="2386200"/>
            <a:chOff x="538257" y="2949451"/>
            <a:chExt cx="2347963" cy="2386200"/>
          </a:xfrm>
        </p:grpSpPr>
        <p:sp>
          <p:nvSpPr>
            <p:cNvPr id="24" name="Rounded Rectangle 23"/>
            <p:cNvSpPr/>
            <p:nvPr/>
          </p:nvSpPr>
          <p:spPr>
            <a:xfrm>
              <a:off x="538257" y="2949451"/>
              <a:ext cx="2347963" cy="426300"/>
            </a:xfrm>
            <a:prstGeom prst="roundRect">
              <a:avLst/>
            </a:prstGeom>
            <a:solidFill>
              <a:srgbClr val="1F4E7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MOONSHOT PROFILE</a:t>
              </a:r>
              <a:endParaRPr lang="en-US" dirty="0"/>
            </a:p>
          </p:txBody>
        </p:sp>
        <p:sp>
          <p:nvSpPr>
            <p:cNvPr id="25" name="Rounded Rectangle 24"/>
            <p:cNvSpPr/>
            <p:nvPr/>
          </p:nvSpPr>
          <p:spPr>
            <a:xfrm>
              <a:off x="545961" y="3423351"/>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Metadata?</a:t>
              </a:r>
              <a:endParaRPr lang="en-US" dirty="0"/>
            </a:p>
          </p:txBody>
        </p:sp>
        <p:sp>
          <p:nvSpPr>
            <p:cNvPr id="26" name="Rounded Rectangle 25"/>
            <p:cNvSpPr/>
            <p:nvPr/>
          </p:nvSpPr>
          <p:spPr>
            <a:xfrm>
              <a:off x="553666" y="3913326"/>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Attribute?</a:t>
              </a:r>
              <a:endParaRPr lang="en-US" dirty="0"/>
            </a:p>
          </p:txBody>
        </p:sp>
        <p:sp>
          <p:nvSpPr>
            <p:cNvPr id="27" name="Rounded Rectangle 26"/>
            <p:cNvSpPr/>
            <p:nvPr/>
          </p:nvSpPr>
          <p:spPr>
            <a:xfrm>
              <a:off x="545292" y="4403301"/>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e</a:t>
              </a:r>
              <a:r>
                <a:rPr lang="en-US" dirty="0" smtClean="0"/>
                <a:t>tc.</a:t>
              </a:r>
              <a:endParaRPr lang="en-US" dirty="0"/>
            </a:p>
          </p:txBody>
        </p:sp>
        <p:sp>
          <p:nvSpPr>
            <p:cNvPr id="28" name="Rounded Rectangle 27"/>
            <p:cNvSpPr/>
            <p:nvPr/>
          </p:nvSpPr>
          <p:spPr>
            <a:xfrm>
              <a:off x="552994" y="4909351"/>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e</a:t>
              </a:r>
              <a:r>
                <a:rPr lang="en-US" dirty="0" smtClean="0"/>
                <a:t>tc.</a:t>
              </a:r>
              <a:endParaRPr lang="en-US" dirty="0"/>
            </a:p>
          </p:txBody>
        </p:sp>
      </p:grpSp>
      <p:grpSp>
        <p:nvGrpSpPr>
          <p:cNvPr id="29" name="Group 28"/>
          <p:cNvGrpSpPr/>
          <p:nvPr/>
        </p:nvGrpSpPr>
        <p:grpSpPr>
          <a:xfrm>
            <a:off x="6044419" y="3166152"/>
            <a:ext cx="2347963" cy="2386200"/>
            <a:chOff x="538257" y="2949451"/>
            <a:chExt cx="2347963" cy="2386200"/>
          </a:xfrm>
        </p:grpSpPr>
        <p:sp>
          <p:nvSpPr>
            <p:cNvPr id="30" name="Rounded Rectangle 29"/>
            <p:cNvSpPr/>
            <p:nvPr/>
          </p:nvSpPr>
          <p:spPr>
            <a:xfrm>
              <a:off x="538257" y="2949451"/>
              <a:ext cx="2347963" cy="426300"/>
            </a:xfrm>
            <a:prstGeom prst="roundRect">
              <a:avLst/>
            </a:prstGeom>
            <a:solidFill>
              <a:srgbClr val="1F4E7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OTHER PROFILE</a:t>
              </a:r>
              <a:endParaRPr lang="en-US" dirty="0"/>
            </a:p>
          </p:txBody>
        </p:sp>
        <p:sp>
          <p:nvSpPr>
            <p:cNvPr id="31" name="Rounded Rectangle 30"/>
            <p:cNvSpPr/>
            <p:nvPr/>
          </p:nvSpPr>
          <p:spPr>
            <a:xfrm>
              <a:off x="545961" y="3423351"/>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32" name="Rounded Rectangle 31"/>
            <p:cNvSpPr/>
            <p:nvPr/>
          </p:nvSpPr>
          <p:spPr>
            <a:xfrm>
              <a:off x="553666" y="3913326"/>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a:t>
              </a:r>
              <a:endParaRPr lang="en-US" dirty="0"/>
            </a:p>
          </p:txBody>
        </p:sp>
        <p:sp>
          <p:nvSpPr>
            <p:cNvPr id="33" name="Rounded Rectangle 32"/>
            <p:cNvSpPr/>
            <p:nvPr/>
          </p:nvSpPr>
          <p:spPr>
            <a:xfrm>
              <a:off x="545292" y="4403301"/>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a:t>
              </a:r>
              <a:endParaRPr lang="en-US" dirty="0"/>
            </a:p>
          </p:txBody>
        </p:sp>
        <p:sp>
          <p:nvSpPr>
            <p:cNvPr id="34" name="Rounded Rectangle 33"/>
            <p:cNvSpPr/>
            <p:nvPr/>
          </p:nvSpPr>
          <p:spPr>
            <a:xfrm>
              <a:off x="552994" y="4909351"/>
              <a:ext cx="2050196" cy="4263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Code of Conduct</a:t>
              </a:r>
              <a:endParaRPr lang="en-US" dirty="0"/>
            </a:p>
          </p:txBody>
        </p:sp>
      </p:grpSp>
    </p:spTree>
    <p:extLst>
      <p:ext uri="{BB962C8B-B14F-4D97-AF65-F5344CB8AC3E}">
        <p14:creationId xmlns:p14="http://schemas.microsoft.com/office/powerpoint/2010/main" val="9776615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lgn="ctr">
              <a:buNone/>
            </a:pPr>
            <a:r>
              <a:rPr lang="en-US" sz="4000" dirty="0">
                <a:hlinkClick r:id="rId2"/>
              </a:rPr>
              <a:t>https://goo.gl/</a:t>
            </a:r>
            <a:r>
              <a:rPr lang="en-US" sz="4000" dirty="0" smtClean="0">
                <a:hlinkClick r:id="rId2"/>
              </a:rPr>
              <a:t>c8waB5</a:t>
            </a:r>
            <a:endParaRPr lang="en-US" sz="4000" dirty="0" smtClean="0"/>
          </a:p>
          <a:p>
            <a:pPr marL="0" indent="0" algn="ctr">
              <a:buNone/>
            </a:pPr>
            <a:endParaRPr lang="en-US" sz="4000" dirty="0"/>
          </a:p>
          <a:p>
            <a:pPr marL="0" indent="0" algn="ctr">
              <a:buNone/>
            </a:pPr>
            <a:endParaRPr lang="en-US" sz="4000" dirty="0"/>
          </a:p>
        </p:txBody>
      </p:sp>
      <p:sp>
        <p:nvSpPr>
          <p:cNvPr id="3" name="Title 2"/>
          <p:cNvSpPr>
            <a:spLocks noGrp="1"/>
          </p:cNvSpPr>
          <p:nvPr>
            <p:ph type="title"/>
          </p:nvPr>
        </p:nvSpPr>
        <p:spPr/>
        <p:txBody>
          <a:bodyPr/>
          <a:lstStyle/>
          <a:p>
            <a:r>
              <a:rPr lang="en-US" dirty="0" smtClean="0"/>
              <a:t>Analysis of changes required</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11</a:t>
            </a:fld>
            <a:endParaRPr lang="en-GB" dirty="0"/>
          </a:p>
        </p:txBody>
      </p:sp>
    </p:spTree>
    <p:extLst>
      <p:ext uri="{BB962C8B-B14F-4D97-AF65-F5344CB8AC3E}">
        <p14:creationId xmlns:p14="http://schemas.microsoft.com/office/powerpoint/2010/main" val="40181211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 term “federation” where it probably should be federation operator.</a:t>
            </a:r>
          </a:p>
          <a:p>
            <a:r>
              <a:rPr lang="en-US" dirty="0" smtClean="0"/>
              <a:t>Change </a:t>
            </a:r>
            <a:r>
              <a:rPr lang="en-US" dirty="0"/>
              <a:t>Exec reference: “The </a:t>
            </a:r>
            <a:r>
              <a:rPr lang="en-US" dirty="0" err="1"/>
              <a:t>edugain</a:t>
            </a:r>
            <a:r>
              <a:rPr lang="en-US" dirty="0"/>
              <a:t> executive comprises representatives from </a:t>
            </a:r>
            <a:r>
              <a:rPr lang="en-US" dirty="0" err="1"/>
              <a:t>organisations</a:t>
            </a:r>
            <a:r>
              <a:rPr lang="en-US" dirty="0"/>
              <a:t> that fund </a:t>
            </a:r>
            <a:r>
              <a:rPr lang="en-US" dirty="0" err="1"/>
              <a:t>edugain</a:t>
            </a:r>
            <a:r>
              <a:rPr lang="en-US" dirty="0"/>
              <a:t> operations.  The current </a:t>
            </a:r>
            <a:r>
              <a:rPr lang="en-US" dirty="0" smtClean="0"/>
              <a:t>executive </a:t>
            </a:r>
            <a:r>
              <a:rPr lang="en-US" dirty="0"/>
              <a:t>is documented (on the </a:t>
            </a:r>
            <a:r>
              <a:rPr lang="en-US" dirty="0" err="1"/>
              <a:t>edugain</a:t>
            </a:r>
            <a:r>
              <a:rPr lang="en-US" dirty="0"/>
              <a:t> website</a:t>
            </a:r>
            <a:r>
              <a:rPr lang="en-US" dirty="0" smtClean="0"/>
              <a:t>)”.</a:t>
            </a:r>
          </a:p>
          <a:p>
            <a:r>
              <a:rPr lang="en-US" dirty="0" smtClean="0"/>
              <a:t>Change </a:t>
            </a:r>
            <a:r>
              <a:rPr lang="en-US" dirty="0"/>
              <a:t>SG reference: </a:t>
            </a:r>
            <a:r>
              <a:rPr lang="en-US" dirty="0" smtClean="0"/>
              <a:t>“Federations </a:t>
            </a:r>
            <a:r>
              <a:rPr lang="en-US" dirty="0"/>
              <a:t>should ensure that representatives can represent all technology profiles.  Federations may vote on all constitutional changes and new profiles but my only vote on changes to technical profiles they </a:t>
            </a:r>
            <a:r>
              <a:rPr lang="en-US" dirty="0" smtClean="0"/>
              <a:t>use.”</a:t>
            </a:r>
          </a:p>
          <a:p>
            <a:r>
              <a:rPr lang="en-US" dirty="0" smtClean="0"/>
              <a:t>Get SAML out of the constitution (“relevant technology profile”).</a:t>
            </a:r>
          </a:p>
          <a:p>
            <a:r>
              <a:rPr lang="en-US" dirty="0" smtClean="0"/>
              <a:t>Get the Metadata Aggregation Practice Statement written (general </a:t>
            </a:r>
            <a:r>
              <a:rPr lang="en-US" dirty="0" err="1" smtClean="0"/>
              <a:t>eduGAIN</a:t>
            </a:r>
            <a:r>
              <a:rPr lang="en-US" dirty="0" smtClean="0"/>
              <a:t> operational practice statement?).</a:t>
            </a:r>
          </a:p>
          <a:p>
            <a:pPr marL="0" indent="0">
              <a:buNone/>
            </a:pPr>
            <a:endParaRPr lang="en-US" dirty="0"/>
          </a:p>
        </p:txBody>
      </p:sp>
      <p:sp>
        <p:nvSpPr>
          <p:cNvPr id="3" name="Title 2"/>
          <p:cNvSpPr>
            <a:spLocks noGrp="1"/>
          </p:cNvSpPr>
          <p:nvPr>
            <p:ph type="title"/>
          </p:nvPr>
        </p:nvSpPr>
        <p:spPr/>
        <p:txBody>
          <a:bodyPr/>
          <a:lstStyle/>
          <a:p>
            <a:r>
              <a:rPr lang="en-US" dirty="0" smtClean="0"/>
              <a:t>Quick Summary</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12</a:t>
            </a:fld>
            <a:endParaRPr lang="en-GB" dirty="0"/>
          </a:p>
        </p:txBody>
      </p:sp>
    </p:spTree>
    <p:extLst>
      <p:ext uri="{BB962C8B-B14F-4D97-AF65-F5344CB8AC3E}">
        <p14:creationId xmlns:p14="http://schemas.microsoft.com/office/powerpoint/2010/main" val="93722798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Changes achievable?</a:t>
            </a:r>
            <a:br>
              <a:rPr lang="en-US" dirty="0" smtClean="0"/>
            </a:br>
            <a:endParaRPr lang="en-US" dirty="0" smtClean="0"/>
          </a:p>
          <a:p>
            <a:r>
              <a:rPr lang="en-US" dirty="0" smtClean="0"/>
              <a:t>Will you vote?</a:t>
            </a:r>
            <a:br>
              <a:rPr lang="en-US" dirty="0" smtClean="0"/>
            </a:br>
            <a:endParaRPr lang="en-US" dirty="0"/>
          </a:p>
          <a:p>
            <a:r>
              <a:rPr lang="en-US" dirty="0"/>
              <a:t>W</a:t>
            </a:r>
            <a:r>
              <a:rPr lang="en-US" dirty="0" smtClean="0"/>
              <a:t>here do we stand now on membership?  See Nick’s presentation.</a:t>
            </a:r>
          </a:p>
          <a:p>
            <a:pPr lvl="1"/>
            <a:r>
              <a:rPr lang="en-US" dirty="0" smtClean="0"/>
              <a:t>“Primarily serves the interest of the education and research sector”.</a:t>
            </a:r>
            <a:br>
              <a:rPr lang="en-US" dirty="0" smtClean="0"/>
            </a:br>
            <a:r>
              <a:rPr lang="en-US" dirty="0" smtClean="0"/>
              <a:t/>
            </a:r>
            <a:br>
              <a:rPr lang="en-US" dirty="0" smtClean="0"/>
            </a:br>
            <a:endParaRPr lang="en-US" dirty="0"/>
          </a:p>
          <a:p>
            <a:r>
              <a:rPr lang="en-US" dirty="0" smtClean="0"/>
              <a:t>Where do we stand on federation requirements? See </a:t>
            </a:r>
            <a:r>
              <a:rPr lang="en-US" dirty="0" err="1" smtClean="0"/>
              <a:t>Kristof’s</a:t>
            </a:r>
            <a:r>
              <a:rPr lang="en-US" dirty="0" smtClean="0"/>
              <a:t> presentation.</a:t>
            </a:r>
            <a:endParaRPr lang="en-US" dirty="0"/>
          </a:p>
        </p:txBody>
      </p:sp>
      <p:sp>
        <p:nvSpPr>
          <p:cNvPr id="3" name="Title 2"/>
          <p:cNvSpPr>
            <a:spLocks noGrp="1"/>
          </p:cNvSpPr>
          <p:nvPr>
            <p:ph type="title"/>
          </p:nvPr>
        </p:nvSpPr>
        <p:spPr/>
        <p:txBody>
          <a:bodyPr/>
          <a:lstStyle/>
          <a:p>
            <a:r>
              <a:rPr lang="en-US" dirty="0" smtClean="0"/>
              <a:t>Thoughts?</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13</a:t>
            </a:fld>
            <a:endParaRPr lang="en-GB" dirty="0"/>
          </a:p>
        </p:txBody>
      </p:sp>
    </p:spTree>
    <p:extLst>
      <p:ext uri="{BB962C8B-B14F-4D97-AF65-F5344CB8AC3E}">
        <p14:creationId xmlns:p14="http://schemas.microsoft.com/office/powerpoint/2010/main" val="352401417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You are invited to join us for dinner!  </a:t>
            </a:r>
          </a:p>
          <a:p>
            <a:pPr marL="0" indent="0" algn="ctr">
              <a:buNone/>
            </a:pPr>
            <a:r>
              <a:rPr lang="hu-HU" sz="2400" dirty="0" smtClean="0"/>
              <a:t>www.zwoelf</a:t>
            </a:r>
            <a:r>
              <a:rPr lang="hu-HU" sz="2400" dirty="0"/>
              <a:t>-apostelkeller.at</a:t>
            </a:r>
          </a:p>
          <a:p>
            <a:pPr marL="0" indent="0" algn="ctr">
              <a:buNone/>
            </a:pPr>
            <a:r>
              <a:rPr lang="hu-HU" sz="2400" dirty="0" smtClean="0"/>
              <a:t>Sonnenfeldgasse </a:t>
            </a:r>
            <a:r>
              <a:rPr lang="hu-HU" sz="2400" dirty="0"/>
              <a:t>3</a:t>
            </a:r>
          </a:p>
          <a:p>
            <a:pPr marL="0" indent="0" algn="ctr">
              <a:buNone/>
            </a:pPr>
            <a:r>
              <a:rPr lang="hu-HU" sz="2400" dirty="0" smtClean="0"/>
              <a:t>1010 Vienna</a:t>
            </a:r>
          </a:p>
          <a:p>
            <a:pPr marL="0" indent="0">
              <a:buNone/>
            </a:pPr>
            <a:endParaRPr lang="hu-HU" dirty="0"/>
          </a:p>
          <a:p>
            <a:pPr marL="0" indent="0" algn="ctr">
              <a:buNone/>
            </a:pPr>
            <a:r>
              <a:rPr lang="en-US" sz="2400" dirty="0" smtClean="0"/>
              <a:t>18:30 – 19:00 </a:t>
            </a:r>
            <a:r>
              <a:rPr lang="en-US" sz="2400" smtClean="0"/>
              <a:t>start time</a:t>
            </a:r>
            <a:endParaRPr lang="en-US" sz="2400" dirty="0" smtClean="0"/>
          </a:p>
          <a:p>
            <a:pPr marL="0" indent="0" algn="ctr">
              <a:buNone/>
            </a:pPr>
            <a:endParaRPr lang="en-US" sz="2400" dirty="0"/>
          </a:p>
          <a:p>
            <a:pPr marL="0" indent="0" algn="ctr">
              <a:buNone/>
            </a:pPr>
            <a:r>
              <a:rPr lang="en-US" sz="2400" dirty="0" smtClean="0"/>
              <a:t>See you there!</a:t>
            </a:r>
            <a:endParaRPr lang="en-US" sz="2400" dirty="0"/>
          </a:p>
        </p:txBody>
      </p:sp>
      <p:sp>
        <p:nvSpPr>
          <p:cNvPr id="3" name="Title 2"/>
          <p:cNvSpPr>
            <a:spLocks noGrp="1"/>
          </p:cNvSpPr>
          <p:nvPr>
            <p:ph type="title"/>
          </p:nvPr>
        </p:nvSpPr>
        <p:spPr/>
        <p:txBody>
          <a:bodyPr/>
          <a:lstStyle/>
          <a:p>
            <a:r>
              <a:rPr lang="en-US" dirty="0" smtClean="0"/>
              <a:t>Dinner!</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14</a:t>
            </a:fld>
            <a:endParaRPr lang="en-GB" dirty="0"/>
          </a:p>
        </p:txBody>
      </p:sp>
    </p:spTree>
    <p:extLst>
      <p:ext uri="{BB962C8B-B14F-4D97-AF65-F5344CB8AC3E}">
        <p14:creationId xmlns:p14="http://schemas.microsoft.com/office/powerpoint/2010/main" val="305085167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4"/>
          </p:nvPr>
        </p:nvSpPr>
        <p:spPr/>
        <p:txBody>
          <a:bodyPr/>
          <a:lstStyle/>
          <a:p>
            <a:pPr>
              <a:defRPr/>
            </a:pPr>
            <a:fld id="{4F6CF004-AF55-1E47-9FE4-B21D193D8A32}" type="slidenum">
              <a:rPr lang="en-GB"/>
              <a:pPr>
                <a:defRPr/>
              </a:pPr>
              <a:t>15</a:t>
            </a:fld>
            <a:endParaRPr lang="en-GB"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103528886"/>
              </p:ext>
            </p:extLst>
          </p:nvPr>
        </p:nvGraphicFramePr>
        <p:xfrm>
          <a:off x="333375" y="1524000"/>
          <a:ext cx="8181975" cy="4652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341733" y="106796"/>
            <a:ext cx="7209065" cy="1325563"/>
          </a:xfrm>
        </p:spPr>
        <p:txBody>
          <a:bodyPr/>
          <a:lstStyle/>
          <a:p>
            <a:r>
              <a:rPr lang="en-US" dirty="0" smtClean="0"/>
              <a:t>Federation Operator Practices</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2</a:t>
            </a:fld>
            <a:endParaRPr lang="en-GB" dirty="0"/>
          </a:p>
        </p:txBody>
      </p:sp>
    </p:spTree>
    <p:extLst>
      <p:ext uri="{BB962C8B-B14F-4D97-AF65-F5344CB8AC3E}">
        <p14:creationId xmlns:p14="http://schemas.microsoft.com/office/powerpoint/2010/main" val="23951335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Content Placeholder 1"/>
          <p:cNvSpPr>
            <a:spLocks noGrp="1"/>
          </p:cNvSpPr>
          <p:nvPr>
            <p:ph idx="1"/>
          </p:nvPr>
        </p:nvSpPr>
        <p:spPr/>
        <p:txBody>
          <a:bodyPr/>
          <a:lstStyle/>
          <a:p>
            <a:pPr marL="0" indent="0">
              <a:buNone/>
            </a:pPr>
            <a:endParaRPr lang="en-GB" dirty="0" smtClean="0">
              <a:latin typeface="Calibri" charset="0"/>
              <a:cs typeface="Verdana" charset="0"/>
            </a:endParaRPr>
          </a:p>
          <a:p>
            <a:pPr marL="0" indent="0">
              <a:buNone/>
            </a:pPr>
            <a:endParaRPr lang="en-GB" dirty="0">
              <a:latin typeface="Calibri" charset="0"/>
              <a:cs typeface="Verdana" charset="0"/>
            </a:endParaRPr>
          </a:p>
          <a:p>
            <a:pPr marL="0" indent="0">
              <a:buNone/>
            </a:pPr>
            <a:endParaRPr lang="en-GB" dirty="0" smtClean="0">
              <a:latin typeface="Calibri" charset="0"/>
              <a:cs typeface="Verdana" charset="0"/>
            </a:endParaRPr>
          </a:p>
          <a:p>
            <a:pPr marL="0" indent="0" algn="ctr">
              <a:buNone/>
            </a:pPr>
            <a:r>
              <a:rPr lang="en-GB" sz="4000" dirty="0">
                <a:latin typeface="Calibri" charset="0"/>
                <a:cs typeface="Verdana" charset="0"/>
                <a:hlinkClick r:id="rId2"/>
              </a:rPr>
              <a:t>https://goo.gl/</a:t>
            </a:r>
            <a:r>
              <a:rPr lang="en-GB" sz="4000" dirty="0" smtClean="0">
                <a:latin typeface="Calibri" charset="0"/>
                <a:cs typeface="Verdana" charset="0"/>
                <a:hlinkClick r:id="rId2"/>
              </a:rPr>
              <a:t>nmzHZv</a:t>
            </a:r>
            <a:endParaRPr lang="en-GB" sz="4000" dirty="0" smtClean="0">
              <a:latin typeface="Calibri" charset="0"/>
              <a:cs typeface="Verdana" charset="0"/>
            </a:endParaRPr>
          </a:p>
          <a:p>
            <a:pPr marL="0" indent="0" algn="ctr">
              <a:buNone/>
            </a:pPr>
            <a:endParaRPr lang="en-GB" sz="4000" dirty="0">
              <a:latin typeface="Calibri" charset="0"/>
              <a:cs typeface="Verdana" charset="0"/>
            </a:endParaRPr>
          </a:p>
          <a:p>
            <a:pPr marL="0" indent="0" algn="ctr">
              <a:buNone/>
            </a:pPr>
            <a:r>
              <a:rPr lang="en-GB" sz="4000" dirty="0" smtClean="0">
                <a:latin typeface="Calibri" charset="0"/>
                <a:cs typeface="Verdana" charset="0"/>
              </a:rPr>
              <a:t>“t</a:t>
            </a:r>
            <a:r>
              <a:rPr lang="en-GB" sz="4000" b="1" dirty="0" smtClean="0"/>
              <a:t>he </a:t>
            </a:r>
            <a:r>
              <a:rPr lang="en-GB" sz="4000" b="1" dirty="0"/>
              <a:t>following example is not intended to dictate </a:t>
            </a:r>
            <a:r>
              <a:rPr lang="en-GB" sz="4000" b="1" dirty="0" smtClean="0"/>
              <a:t>practice”</a:t>
            </a:r>
            <a:endParaRPr lang="en-GB" sz="4000" dirty="0" smtClean="0">
              <a:latin typeface="Calibri" charset="0"/>
              <a:cs typeface="Verdana" charset="0"/>
            </a:endParaRPr>
          </a:p>
          <a:p>
            <a:pPr marL="0" indent="0" algn="ctr">
              <a:buNone/>
            </a:pPr>
            <a:endParaRPr lang="en-GB" sz="4000" dirty="0">
              <a:latin typeface="Calibri" charset="0"/>
              <a:cs typeface="Verdana" charset="0"/>
            </a:endParaRPr>
          </a:p>
          <a:p>
            <a:pPr marL="0" indent="0" algn="ctr">
              <a:buNone/>
            </a:pPr>
            <a:endParaRPr lang="en-GB" sz="4000" dirty="0" smtClean="0">
              <a:latin typeface="Calibri" charset="0"/>
              <a:cs typeface="Verdana" charset="0"/>
            </a:endParaRPr>
          </a:p>
          <a:p>
            <a:pPr marL="0" indent="0" algn="ctr">
              <a:buNone/>
            </a:pPr>
            <a:endParaRPr lang="en-GB" sz="4000" dirty="0">
              <a:latin typeface="Calibri" charset="0"/>
              <a:cs typeface="Verdana" charset="0"/>
            </a:endParaRPr>
          </a:p>
        </p:txBody>
      </p:sp>
      <p:sp>
        <p:nvSpPr>
          <p:cNvPr id="3" name="Slide Number Placeholder 2"/>
          <p:cNvSpPr>
            <a:spLocks noGrp="1"/>
          </p:cNvSpPr>
          <p:nvPr>
            <p:ph type="sldNum" sz="quarter" idx="10"/>
          </p:nvPr>
        </p:nvSpPr>
        <p:spPr/>
        <p:txBody>
          <a:bodyPr/>
          <a:lstStyle/>
          <a:p>
            <a:pPr>
              <a:defRPr/>
            </a:pPr>
            <a:fld id="{3127891C-A0EB-2642-805F-38F99910BC02}" type="slidenum">
              <a:rPr lang="en-GB"/>
              <a:pPr>
                <a:defRPr/>
              </a:pPr>
              <a:t>3</a:t>
            </a:fld>
            <a:endParaRPr lang="en-GB"/>
          </a:p>
        </p:txBody>
      </p:sp>
      <p:sp>
        <p:nvSpPr>
          <p:cNvPr id="10243" name="Title 3"/>
          <p:cNvSpPr>
            <a:spLocks noGrp="1"/>
          </p:cNvSpPr>
          <p:nvPr>
            <p:ph type="title"/>
          </p:nvPr>
        </p:nvSpPr>
        <p:spPr>
          <a:xfrm>
            <a:off x="341313" y="74613"/>
            <a:ext cx="7208837" cy="1325562"/>
          </a:xfrm>
        </p:spPr>
        <p:txBody>
          <a:bodyPr/>
          <a:lstStyle/>
          <a:p>
            <a:r>
              <a:rPr lang="en-GB" dirty="0" smtClean="0">
                <a:latin typeface="Calibri" charset="0"/>
                <a:cs typeface="Verdana" charset="0"/>
              </a:rPr>
              <a:t>Metadata Registration Practice Template</a:t>
            </a:r>
            <a:endParaRPr lang="en-GB" dirty="0">
              <a:latin typeface="Calibri" charset="0"/>
              <a:cs typeface="Verdana"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This document describes the metadata registration practices of the Federation Operator</a:t>
            </a:r>
            <a:r>
              <a:rPr lang="en-US" i="1" dirty="0"/>
              <a:t> </a:t>
            </a:r>
            <a:r>
              <a:rPr lang="en-US" dirty="0"/>
              <a:t>with effect from the publication date shown on the cover sheet.  All new entity registrations performed on or after that date SHALL be processed as described here until the document is superseded. </a:t>
            </a:r>
            <a:endParaRPr lang="en-US" dirty="0"/>
          </a:p>
          <a:p>
            <a:r>
              <a:rPr lang="en-US" dirty="0"/>
              <a:t/>
            </a:r>
            <a:br>
              <a:rPr lang="en-US" dirty="0"/>
            </a:br>
            <a:r>
              <a:rPr lang="en-US" dirty="0"/>
              <a:t>This document SHALL be published on the Federation website at: </a:t>
            </a:r>
            <a:r>
              <a:rPr lang="en-US" i="1" dirty="0"/>
              <a:t>&lt;</a:t>
            </a:r>
            <a:r>
              <a:rPr lang="en-US" i="1" dirty="0" err="1"/>
              <a:t>url</a:t>
            </a:r>
            <a:r>
              <a:rPr lang="en-US" i="1" dirty="0"/>
              <a:t>&gt;.  </a:t>
            </a:r>
            <a:r>
              <a:rPr lang="en-US" dirty="0"/>
              <a:t>Updates to the documentation SHALL be accurately reflected in entity metadata.  </a:t>
            </a:r>
            <a:endParaRPr lang="en-US" dirty="0"/>
          </a:p>
          <a:p>
            <a:r>
              <a:rPr lang="en-US" dirty="0"/>
              <a:t/>
            </a:r>
            <a:br>
              <a:rPr lang="en-US" dirty="0"/>
            </a:br>
            <a:r>
              <a:rPr lang="en-US" dirty="0"/>
              <a:t>An entity that does not include a reference to a registration policy MUST be assumed to have been registered under an historic, undocumented registration practice regime.   Requests to re-evaluate a given entity against a current MRPS MAY be made to the Federation helpdesk. </a:t>
            </a:r>
            <a:endParaRPr lang="en-US" dirty="0"/>
          </a:p>
        </p:txBody>
      </p:sp>
      <p:sp>
        <p:nvSpPr>
          <p:cNvPr id="3" name="Title 2"/>
          <p:cNvSpPr>
            <a:spLocks noGrp="1"/>
          </p:cNvSpPr>
          <p:nvPr>
            <p:ph type="title"/>
          </p:nvPr>
        </p:nvSpPr>
        <p:spPr/>
        <p:txBody>
          <a:bodyPr/>
          <a:lstStyle/>
          <a:p>
            <a:r>
              <a:rPr lang="en-US" dirty="0" smtClean="0"/>
              <a:t>Introduction and Applicability</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4</a:t>
            </a:fld>
            <a:endParaRPr lang="en-GB" dirty="0"/>
          </a:p>
        </p:txBody>
      </p:sp>
    </p:spTree>
    <p:extLst>
      <p:ext uri="{BB962C8B-B14F-4D97-AF65-F5344CB8AC3E}">
        <p14:creationId xmlns:p14="http://schemas.microsoft.com/office/powerpoint/2010/main" val="156478873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Members of the Federation are eligible to make use of the Federation Operator’s registrar to register entities.  Registration requests from other sources SHALL NOT be accepted.  </a:t>
            </a:r>
            <a:endParaRPr lang="en-US" dirty="0"/>
          </a:p>
          <a:p>
            <a:r>
              <a:rPr lang="en-US" dirty="0" smtClean="0"/>
              <a:t>The </a:t>
            </a:r>
            <a:r>
              <a:rPr lang="en-US" dirty="0"/>
              <a:t>procedure for becoming a member of the Federation is documented at: &lt;</a:t>
            </a:r>
            <a:r>
              <a:rPr lang="en-US" dirty="0" err="1"/>
              <a:t>url</a:t>
            </a:r>
            <a:r>
              <a:rPr lang="en-US" dirty="0"/>
              <a:t>&gt;.  </a:t>
            </a:r>
            <a:endParaRPr lang="en-US" dirty="0"/>
          </a:p>
          <a:p>
            <a:r>
              <a:rPr lang="en-US" dirty="0" smtClean="0"/>
              <a:t>The </a:t>
            </a:r>
            <a:r>
              <a:rPr lang="en-US" dirty="0"/>
              <a:t>membership process verifies that the prospective member has legal capacity, and requires that all members enter into a contractual relationship with the Federation Operator by agreeing to the Federation policy.  The Operator makes checks based on the legal name provided. The checks are conducted with a number of official databases. </a:t>
            </a:r>
            <a:endParaRPr lang="en-US" dirty="0"/>
          </a:p>
          <a:p>
            <a:r>
              <a:rPr lang="en-US" dirty="0" smtClean="0"/>
              <a:t>The </a:t>
            </a:r>
            <a:r>
              <a:rPr lang="en-US" dirty="0"/>
              <a:t>membership process also identifies and verifies Registered Representatives, who are permitted to act on behalf of the </a:t>
            </a:r>
            <a:r>
              <a:rPr lang="en-US" dirty="0" err="1"/>
              <a:t>organisation</a:t>
            </a:r>
            <a:r>
              <a:rPr lang="en-US" dirty="0"/>
              <a:t> in dealings with the Federation Operator.  Verification is achieved by  &lt;write&gt;.</a:t>
            </a:r>
            <a:endParaRPr lang="en-US" dirty="0"/>
          </a:p>
          <a:p>
            <a:r>
              <a:rPr lang="en-US" dirty="0" smtClean="0"/>
              <a:t>The </a:t>
            </a:r>
            <a:r>
              <a:rPr lang="en-US" dirty="0"/>
              <a:t>process also establishes a canonical name for the Federation member.  The canonical name of a member MAY change during the membership period, for example as a result of corporate name changes or mergers. </a:t>
            </a:r>
            <a:endParaRPr lang="en-US" dirty="0"/>
          </a:p>
          <a:p>
            <a:r>
              <a:rPr lang="en-US" b="1" dirty="0"/>
              <a:t/>
            </a:r>
            <a:endParaRPr lang="en-US" dirty="0"/>
          </a:p>
        </p:txBody>
      </p:sp>
      <p:sp>
        <p:nvSpPr>
          <p:cNvPr id="3" name="Title 2"/>
          <p:cNvSpPr>
            <a:spLocks noGrp="1"/>
          </p:cNvSpPr>
          <p:nvPr>
            <p:ph type="title"/>
          </p:nvPr>
        </p:nvSpPr>
        <p:spPr/>
        <p:txBody>
          <a:bodyPr/>
          <a:lstStyle/>
          <a:p>
            <a:r>
              <a:rPr lang="en-US" dirty="0"/>
              <a:t>Member Eligibility and Ownership</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5</a:t>
            </a:fld>
            <a:endParaRPr lang="en-GB" dirty="0"/>
          </a:p>
        </p:txBody>
      </p:sp>
    </p:spTree>
    <p:extLst>
      <p:ext uri="{BB962C8B-B14F-4D97-AF65-F5344CB8AC3E}">
        <p14:creationId xmlns:p14="http://schemas.microsoft.com/office/powerpoint/2010/main" val="313257479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smtClean="0"/>
              <a:t>Entity </a:t>
            </a:r>
            <a:r>
              <a:rPr lang="en-US" b="1" dirty="0"/>
              <a:t>Registration </a:t>
            </a:r>
            <a:endParaRPr lang="en-US" dirty="0"/>
          </a:p>
          <a:p>
            <a:r>
              <a:rPr lang="en-US" dirty="0" smtClean="0"/>
              <a:t>The </a:t>
            </a:r>
            <a:r>
              <a:rPr lang="en-US" dirty="0"/>
              <a:t>process by which a Federation member can register an entity is described at &lt;</a:t>
            </a:r>
            <a:r>
              <a:rPr lang="en-US" dirty="0" err="1"/>
              <a:t>url</a:t>
            </a:r>
            <a:r>
              <a:rPr lang="en-US" dirty="0"/>
              <a:t>&gt;.  </a:t>
            </a:r>
            <a:endParaRPr lang="en-US" dirty="0"/>
          </a:p>
          <a:p>
            <a:r>
              <a:rPr lang="en-US" dirty="0" smtClean="0"/>
              <a:t>The </a:t>
            </a:r>
            <a:r>
              <a:rPr lang="en-US" dirty="0"/>
              <a:t>Federation Operator SHALL verify the member’s right to use particular domain names.</a:t>
            </a:r>
            <a:endParaRPr lang="en-US" dirty="0"/>
          </a:p>
          <a:p>
            <a:pPr marL="0" indent="0">
              <a:buNone/>
            </a:pPr>
            <a:r>
              <a:rPr lang="en-US" b="1" dirty="0" smtClean="0"/>
              <a:t>Entity </a:t>
            </a:r>
            <a:r>
              <a:rPr lang="en-US" b="1" dirty="0"/>
              <a:t>Validation </a:t>
            </a:r>
            <a:endParaRPr lang="en-US" dirty="0"/>
          </a:p>
          <a:p>
            <a:r>
              <a:rPr lang="en-US" dirty="0" smtClean="0"/>
              <a:t>On </a:t>
            </a:r>
            <a:r>
              <a:rPr lang="en-US" dirty="0"/>
              <a:t>entity registration, the Federation Operator SHALL carry out entity validation checks.  These checks MAY include: </a:t>
            </a:r>
            <a:br>
              <a:rPr lang="en-US" dirty="0"/>
            </a:br>
            <a:endParaRPr lang="en-US" dirty="0"/>
          </a:p>
          <a:p>
            <a:pPr lvl="1"/>
            <a:r>
              <a:rPr lang="en-US" dirty="0"/>
              <a:t>Ensuring all required information is present in the metadata;</a:t>
            </a:r>
          </a:p>
          <a:p>
            <a:pPr lvl="1"/>
            <a:r>
              <a:rPr lang="en-US" dirty="0"/>
              <a:t>Ensuring metadata is correctly formatted; </a:t>
            </a:r>
          </a:p>
          <a:p>
            <a:pPr lvl="1"/>
            <a:r>
              <a:rPr lang="en-US" dirty="0"/>
              <a:t>Ensuring URLs specified in the metadata are technically reachable;</a:t>
            </a:r>
          </a:p>
          <a:p>
            <a:pPr lvl="1"/>
            <a:r>
              <a:rPr lang="en-US" dirty="0"/>
              <a:t>Ensuring protocol endpoints are properly protected with TLS / SSL certificates.  </a:t>
            </a:r>
          </a:p>
          <a:p>
            <a:pPr marL="0" indent="0">
              <a:buNone/>
            </a:pPr>
            <a:endParaRPr lang="en-US" dirty="0"/>
          </a:p>
        </p:txBody>
      </p:sp>
      <p:sp>
        <p:nvSpPr>
          <p:cNvPr id="3" name="Title 2"/>
          <p:cNvSpPr>
            <a:spLocks noGrp="1"/>
          </p:cNvSpPr>
          <p:nvPr>
            <p:ph type="title"/>
          </p:nvPr>
        </p:nvSpPr>
        <p:spPr/>
        <p:txBody>
          <a:bodyPr/>
          <a:lstStyle/>
          <a:p>
            <a:r>
              <a:rPr lang="en-US" dirty="0"/>
              <a:t>Entity Eligibility and Validation</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6</a:t>
            </a:fld>
            <a:endParaRPr lang="en-GB" dirty="0"/>
          </a:p>
        </p:txBody>
      </p:sp>
    </p:spTree>
    <p:extLst>
      <p:ext uri="{BB962C8B-B14F-4D97-AF65-F5344CB8AC3E}">
        <p14:creationId xmlns:p14="http://schemas.microsoft.com/office/powerpoint/2010/main" val="182112201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0" indent="0">
              <a:buNone/>
            </a:pPr>
            <a:r>
              <a:rPr lang="en-US" b="1" dirty="0" smtClean="0"/>
              <a:t> </a:t>
            </a:r>
            <a:r>
              <a:rPr lang="en-US" b="1" dirty="0"/>
              <a:t>Entity Change Requests</a:t>
            </a:r>
            <a:endParaRPr lang="en-US" dirty="0"/>
          </a:p>
          <a:p>
            <a:r>
              <a:rPr lang="en-US" dirty="0" smtClean="0"/>
              <a:t>Any </a:t>
            </a:r>
            <a:r>
              <a:rPr lang="en-US" dirty="0"/>
              <a:t>request for entity addition, change or removal from Federation members needs to be communicated from or confirmed by their respective Registered Representatives. </a:t>
            </a:r>
            <a:endParaRPr lang="en-US" dirty="0"/>
          </a:p>
          <a:p>
            <a:r>
              <a:rPr lang="en-US" dirty="0" smtClean="0"/>
              <a:t>Communication </a:t>
            </a:r>
            <a:r>
              <a:rPr lang="en-US" dirty="0"/>
              <a:t>of change happens via </a:t>
            </a:r>
            <a:r>
              <a:rPr lang="en-US" i="1" dirty="0"/>
              <a:t>(e-mail, Federation registry tool etc.)</a:t>
            </a:r>
            <a:r>
              <a:rPr lang="en-US" dirty="0"/>
              <a:t> </a:t>
            </a:r>
            <a:endParaRPr lang="en-US" dirty="0"/>
          </a:p>
          <a:p>
            <a:pPr marL="0" indent="0">
              <a:buNone/>
            </a:pPr>
            <a:r>
              <a:rPr lang="en-US" b="1" dirty="0" smtClean="0"/>
              <a:t>Unsolicited </a:t>
            </a:r>
            <a:r>
              <a:rPr lang="en-US" b="1" dirty="0"/>
              <a:t>Entity Changes </a:t>
            </a:r>
            <a:endParaRPr lang="en-US" dirty="0"/>
          </a:p>
          <a:p>
            <a:r>
              <a:rPr lang="en-US" dirty="0" smtClean="0"/>
              <a:t>The </a:t>
            </a:r>
            <a:r>
              <a:rPr lang="en-US" dirty="0"/>
              <a:t>Federation Operator may amend or modify the Federation metadata at any time in order to:</a:t>
            </a:r>
            <a:endParaRPr lang="en-US" dirty="0"/>
          </a:p>
          <a:p>
            <a:r>
              <a:rPr lang="en-US" dirty="0" smtClean="0"/>
              <a:t>Ensure </a:t>
            </a:r>
            <a:r>
              <a:rPr lang="en-US" dirty="0"/>
              <a:t>the security and integrity of the metadata;</a:t>
            </a:r>
          </a:p>
          <a:p>
            <a:r>
              <a:rPr lang="en-US" dirty="0"/>
              <a:t>Comply with </a:t>
            </a:r>
            <a:r>
              <a:rPr lang="en-US" dirty="0" err="1"/>
              <a:t>interfederation</a:t>
            </a:r>
            <a:r>
              <a:rPr lang="en-US" dirty="0"/>
              <a:t> agreements;</a:t>
            </a:r>
          </a:p>
          <a:p>
            <a:r>
              <a:rPr lang="en-US" dirty="0"/>
              <a:t>Improve interoperability;</a:t>
            </a:r>
          </a:p>
          <a:p>
            <a:r>
              <a:rPr lang="en-US" dirty="0"/>
              <a:t>Add value to the metadata. </a:t>
            </a:r>
          </a:p>
          <a:p>
            <a:r>
              <a:rPr lang="en-US" dirty="0" smtClean="0"/>
              <a:t>Changes </a:t>
            </a:r>
            <a:r>
              <a:rPr lang="en-US" dirty="0"/>
              <a:t>will be communicated to Registered Representatives for the entity.</a:t>
            </a:r>
            <a:endParaRPr lang="en-US" dirty="0"/>
          </a:p>
          <a:p>
            <a:pPr marL="0" indent="0">
              <a:buNone/>
            </a:pPr>
            <a:endParaRPr lang="en-US" dirty="0"/>
          </a:p>
        </p:txBody>
      </p:sp>
      <p:sp>
        <p:nvSpPr>
          <p:cNvPr id="3" name="Title 2"/>
          <p:cNvSpPr>
            <a:spLocks noGrp="1"/>
          </p:cNvSpPr>
          <p:nvPr>
            <p:ph type="title"/>
          </p:nvPr>
        </p:nvSpPr>
        <p:spPr/>
        <p:txBody>
          <a:bodyPr/>
          <a:lstStyle/>
          <a:p>
            <a:r>
              <a:rPr lang="en-US" dirty="0" smtClean="0"/>
              <a:t>Entity Management</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7</a:t>
            </a:fld>
            <a:endParaRPr lang="en-GB" dirty="0"/>
          </a:p>
        </p:txBody>
      </p:sp>
    </p:spTree>
    <p:extLst>
      <p:ext uri="{BB962C8B-B14F-4D97-AF65-F5344CB8AC3E}">
        <p14:creationId xmlns:p14="http://schemas.microsoft.com/office/powerpoint/2010/main" val="395030583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indent="0">
              <a:buNone/>
            </a:pPr>
            <a:r>
              <a:rPr lang="en-US" b="1" dirty="0" smtClean="0"/>
              <a:t>Registration </a:t>
            </a:r>
            <a:r>
              <a:rPr lang="en-US" b="1" dirty="0"/>
              <a:t>Information</a:t>
            </a:r>
            <a:endParaRPr lang="en-US" dirty="0"/>
          </a:p>
          <a:p>
            <a:r>
              <a:rPr lang="en-US" dirty="0" smtClean="0"/>
              <a:t>Metadata </a:t>
            </a:r>
            <a:r>
              <a:rPr lang="en-US" dirty="0"/>
              <a:t>for all entities registered by the Federation Operator</a:t>
            </a:r>
            <a:r>
              <a:rPr lang="en-US" i="1" dirty="0"/>
              <a:t> </a:t>
            </a:r>
            <a:r>
              <a:rPr lang="en-US" dirty="0"/>
              <a:t>SHALL make use of the [SAML-Metadata-RPI-V1.0] metadata extension to indicate that</a:t>
            </a:r>
            <a:r>
              <a:rPr lang="en-US" i="1" dirty="0"/>
              <a:t> </a:t>
            </a:r>
            <a:r>
              <a:rPr lang="en-US" dirty="0"/>
              <a:t>the Federation Operator is the registrar for the entity and to detail the version of the MRPS statement that applies to the entity. </a:t>
            </a:r>
            <a:endParaRPr lang="en-US" dirty="0" smtClean="0"/>
          </a:p>
          <a:p>
            <a:pPr marL="0" indent="0">
              <a:buNone/>
            </a:pPr>
            <a:r>
              <a:rPr lang="en-US" b="1" dirty="0"/>
              <a:t> Entity Names</a:t>
            </a:r>
            <a:endParaRPr lang="en-US" dirty="0"/>
          </a:p>
          <a:p>
            <a:r>
              <a:rPr lang="en-US" dirty="0" smtClean="0"/>
              <a:t>The </a:t>
            </a:r>
            <a:r>
              <a:rPr lang="en-US" dirty="0"/>
              <a:t>member’s canonical name is disclosed in the entity’s &lt;</a:t>
            </a:r>
            <a:r>
              <a:rPr lang="en-US" dirty="0" err="1"/>
              <a:t>OrganizationName</a:t>
            </a:r>
            <a:r>
              <a:rPr lang="en-US" dirty="0"/>
              <a:t>&gt; element.  </a:t>
            </a:r>
            <a:endParaRPr lang="en-US" dirty="0"/>
          </a:p>
          <a:p>
            <a:r>
              <a:rPr lang="en-US" dirty="0" smtClean="0"/>
              <a:t>The </a:t>
            </a:r>
            <a:r>
              <a:rPr lang="en-US" dirty="0"/>
              <a:t>right to use a domain name SHALL be established in one of the following ways:</a:t>
            </a:r>
            <a:endParaRPr lang="en-US" dirty="0"/>
          </a:p>
          <a:p>
            <a:r>
              <a:rPr lang="en-US" dirty="0" smtClean="0"/>
              <a:t>A </a:t>
            </a:r>
            <a:r>
              <a:rPr lang="en-US" dirty="0"/>
              <a:t>member’s canonical name matches registrant information shown in DNS. </a:t>
            </a:r>
          </a:p>
          <a:p>
            <a:r>
              <a:rPr lang="en-US" dirty="0"/>
              <a:t>A member MAY be granted the right to make use of a specific domain name through a permission letter from the domain owner on a per-entity basis.  Permission SHALL NOT be regarded as including permission for the use of sub-domains. </a:t>
            </a:r>
          </a:p>
          <a:p>
            <a:pPr marL="0" indent="0">
              <a:buNone/>
            </a:pPr>
            <a:endParaRPr lang="en-US" dirty="0"/>
          </a:p>
        </p:txBody>
      </p:sp>
      <p:sp>
        <p:nvSpPr>
          <p:cNvPr id="3" name="Title 2"/>
          <p:cNvSpPr>
            <a:spLocks noGrp="1"/>
          </p:cNvSpPr>
          <p:nvPr>
            <p:ph type="title"/>
          </p:nvPr>
        </p:nvSpPr>
        <p:spPr/>
        <p:txBody>
          <a:bodyPr/>
          <a:lstStyle/>
          <a:p>
            <a:r>
              <a:rPr lang="en-US" dirty="0"/>
              <a:t>Metadata for SAML Technology Profiles / Other Technology Profiles</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8</a:t>
            </a:fld>
            <a:endParaRPr lang="en-GB" dirty="0"/>
          </a:p>
        </p:txBody>
      </p:sp>
    </p:spTree>
    <p:extLst>
      <p:ext uri="{BB962C8B-B14F-4D97-AF65-F5344CB8AC3E}">
        <p14:creationId xmlns:p14="http://schemas.microsoft.com/office/powerpoint/2010/main" val="303893214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dirty="0" err="1" smtClean="0"/>
              <a:t>EntityID</a:t>
            </a:r>
            <a:r>
              <a:rPr lang="en-US" b="1" dirty="0" smtClean="0"/>
              <a:t> </a:t>
            </a:r>
            <a:r>
              <a:rPr lang="en-US" b="1" dirty="0"/>
              <a:t>Format </a:t>
            </a:r>
            <a:endParaRPr lang="en-US" dirty="0"/>
          </a:p>
          <a:p>
            <a:r>
              <a:rPr lang="en-US" dirty="0" smtClean="0"/>
              <a:t>Values </a:t>
            </a:r>
            <a:r>
              <a:rPr lang="en-US" dirty="0"/>
              <a:t>of the </a:t>
            </a:r>
            <a:r>
              <a:rPr lang="en-US" dirty="0" err="1"/>
              <a:t>entityID</a:t>
            </a:r>
            <a:r>
              <a:rPr lang="en-US" dirty="0"/>
              <a:t> attribute registered MUST be an absolute URI using the http, https or urn schemes.  </a:t>
            </a:r>
          </a:p>
          <a:p>
            <a:r>
              <a:rPr lang="en-US" dirty="0" smtClean="0"/>
              <a:t>https</a:t>
            </a:r>
            <a:r>
              <a:rPr lang="en-US" dirty="0"/>
              <a:t>-scheme URIs are RECOMMENDED to all members.  </a:t>
            </a:r>
          </a:p>
          <a:p>
            <a:r>
              <a:rPr lang="en-US" dirty="0" smtClean="0"/>
              <a:t>http</a:t>
            </a:r>
            <a:r>
              <a:rPr lang="en-US" dirty="0"/>
              <a:t>-scheme and https-scheme URIs used for </a:t>
            </a:r>
            <a:r>
              <a:rPr lang="en-US" dirty="0" err="1"/>
              <a:t>entityID</a:t>
            </a:r>
            <a:r>
              <a:rPr lang="en-US" dirty="0"/>
              <a:t> values MUST contain a host part whose value is a DNS domain.  </a:t>
            </a:r>
            <a:endParaRPr lang="en-US" dirty="0" smtClean="0"/>
          </a:p>
          <a:p>
            <a:endParaRPr lang="en-US" dirty="0"/>
          </a:p>
          <a:p>
            <a:r>
              <a:rPr lang="en-US" dirty="0" smtClean="0"/>
              <a:t>TO DO: Scopes.</a:t>
            </a:r>
          </a:p>
          <a:p>
            <a:endParaRPr lang="en-US" dirty="0"/>
          </a:p>
          <a:p>
            <a:r>
              <a:rPr lang="en-US" dirty="0" smtClean="0"/>
              <a:t>REMINDER: THIS IS NOT THE EDUGAIN METADATA PROFILE.</a:t>
            </a:r>
            <a:endParaRPr lang="en-US" dirty="0"/>
          </a:p>
          <a:p>
            <a:pPr marL="0" indent="0">
              <a:buNone/>
            </a:pPr>
            <a:endParaRPr lang="en-US" dirty="0"/>
          </a:p>
          <a:p>
            <a:pPr marL="0" indent="0">
              <a:buNone/>
            </a:pPr>
            <a:endParaRPr lang="en-US" dirty="0"/>
          </a:p>
        </p:txBody>
      </p:sp>
      <p:sp>
        <p:nvSpPr>
          <p:cNvPr id="3" name="Title 2"/>
          <p:cNvSpPr>
            <a:spLocks noGrp="1"/>
          </p:cNvSpPr>
          <p:nvPr>
            <p:ph type="title"/>
          </p:nvPr>
        </p:nvSpPr>
        <p:spPr/>
        <p:txBody>
          <a:bodyPr/>
          <a:lstStyle/>
          <a:p>
            <a:r>
              <a:rPr lang="en-US" dirty="0" smtClean="0"/>
              <a:t>Metadata for SAML Technology Profiles / Other Technology Profiles (cont.)</a:t>
            </a:r>
            <a:endParaRPr lang="en-US" dirty="0"/>
          </a:p>
        </p:txBody>
      </p:sp>
      <p:sp>
        <p:nvSpPr>
          <p:cNvPr id="4" name="Slide Number Placeholder 3"/>
          <p:cNvSpPr>
            <a:spLocks noGrp="1"/>
          </p:cNvSpPr>
          <p:nvPr>
            <p:ph type="sldNum" sz="quarter" idx="10"/>
          </p:nvPr>
        </p:nvSpPr>
        <p:spPr/>
        <p:txBody>
          <a:bodyPr/>
          <a:lstStyle/>
          <a:p>
            <a:pPr>
              <a:defRPr/>
            </a:pPr>
            <a:fld id="{DF79B3C1-4B76-4A41-B8C2-00E93D09FB9E}" type="slidenum">
              <a:rPr lang="en-GB" smtClean="0"/>
              <a:pPr>
                <a:defRPr/>
              </a:pPr>
              <a:t>9</a:t>
            </a:fld>
            <a:endParaRPr lang="en-GB" dirty="0"/>
          </a:p>
        </p:txBody>
      </p:sp>
    </p:spTree>
    <p:extLst>
      <p:ext uri="{BB962C8B-B14F-4D97-AF65-F5344CB8AC3E}">
        <p14:creationId xmlns:p14="http://schemas.microsoft.com/office/powerpoint/2010/main" val="30173732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EANT PPT template 4 3 forma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e7019c98-23ef-46f8-8434-cfd3a3bc7393">GN4PROJ-13-15</_dlc_DocId>
    <_dlc_DocIdUrl xmlns="e7019c98-23ef-46f8-8434-cfd3a3bc7393">
      <Url>https://intranet.geant.org/help-and-support/_layouts/15/DocIdRedir.aspx?ID=GN4PROJ-13-15</Url>
      <Description>GN4PROJ-13-15</Description>
    </_dlc_DocIdUrl>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EFC14C35B6BD02428EFDFCF6B38DCCFF" ma:contentTypeVersion="3" ma:contentTypeDescription="Create a new document." ma:contentTypeScope="" ma:versionID="cb80918fe4a605eb18370ba55c5d957b">
  <xsd:schema xmlns:xsd="http://www.w3.org/2001/XMLSchema" xmlns:xs="http://www.w3.org/2001/XMLSchema" xmlns:p="http://schemas.microsoft.com/office/2006/metadata/properties" xmlns:ns1="http://schemas.microsoft.com/sharepoint/v3" xmlns:ns2="e7019c98-23ef-46f8-8434-cfd3a3bc7393" targetNamespace="http://schemas.microsoft.com/office/2006/metadata/properties" ma:root="true" ma:fieldsID="19d4d48c21c094bbdb8e7cf95f595ca6" ns1:_="" ns2:_="">
    <xsd:import namespace="http://schemas.microsoft.com/sharepoint/v3"/>
    <xsd:import namespace="e7019c98-23ef-46f8-8434-cfd3a3bc7393"/>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7019c98-23ef-46f8-8434-cfd3a3bc7393"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0"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2.xml><?xml version="1.0" encoding="utf-8"?>
<ds:datastoreItem xmlns:ds="http://schemas.openxmlformats.org/officeDocument/2006/customXml" ds:itemID="{59AA3960-760A-4B61-8C8B-DBF90F37C8C8}">
  <ds:schemaRefs>
    <ds:schemaRef ds:uri="http://schemas.microsoft.com/office/2006/metadata/properties"/>
    <ds:schemaRef ds:uri="http://schemas.microsoft.com/office/infopath/2007/PartnerControls"/>
    <ds:schemaRef ds:uri="http://schemas.microsoft.com/sharepoint/v3"/>
    <ds:schemaRef ds:uri="e7019c98-23ef-46f8-8434-cfd3a3bc7393"/>
  </ds:schemaRefs>
</ds:datastoreItem>
</file>

<file path=customXml/itemProps3.xml><?xml version="1.0" encoding="utf-8"?>
<ds:datastoreItem xmlns:ds="http://schemas.openxmlformats.org/officeDocument/2006/customXml" ds:itemID="{C47CDDC3-53C5-49FD-9CC6-A95D5E6CF614}">
  <ds:schemaRefs>
    <ds:schemaRef ds:uri="http://schemas.microsoft.com/sharepoint/events"/>
  </ds:schemaRefs>
</ds:datastoreItem>
</file>

<file path=customXml/itemProps4.xml><?xml version="1.0" encoding="utf-8"?>
<ds:datastoreItem xmlns:ds="http://schemas.openxmlformats.org/officeDocument/2006/customXml" ds:itemID="{D0DDEFE0-7B91-432A-A6A7-ACD9A02E8E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7019c98-23ef-46f8-8434-cfd3a3bc73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GEANT PPT template 4 3 format.pot</Template>
  <TotalTime>1949</TotalTime>
  <Words>463</Words>
  <Application>Microsoft Macintosh PowerPoint</Application>
  <PresentationFormat>On-screen Show (4:3)</PresentationFormat>
  <Paragraphs>127</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Calibri</vt:lpstr>
      <vt:lpstr>ＭＳ Ｐゴシック</vt:lpstr>
      <vt:lpstr>Arial</vt:lpstr>
      <vt:lpstr>Verdana</vt:lpstr>
      <vt:lpstr>GEANT PPT template 4 3 format</vt:lpstr>
      <vt:lpstr>PowerPoint Presentation</vt:lpstr>
      <vt:lpstr>Federation Operator Practices</vt:lpstr>
      <vt:lpstr>Metadata Registration Practice Template</vt:lpstr>
      <vt:lpstr>Introduction and Applicability</vt:lpstr>
      <vt:lpstr>Member Eligibility and Ownership</vt:lpstr>
      <vt:lpstr>Entity Eligibility and Validation</vt:lpstr>
      <vt:lpstr>Entity Management</vt:lpstr>
      <vt:lpstr>Metadata for SAML Technology Profiles / Other Technology Profiles</vt:lpstr>
      <vt:lpstr>Metadata for SAML Technology Profiles / Other Technology Profiles (cont.)</vt:lpstr>
      <vt:lpstr>Changing the Constitution</vt:lpstr>
      <vt:lpstr>Analysis of changes required</vt:lpstr>
      <vt:lpstr>Quick Summary</vt:lpstr>
      <vt:lpstr>Thoughts?</vt:lpstr>
      <vt:lpstr>Dinner!</vt:lpstr>
      <vt:lpstr>PowerPoint Presentation</vt:lpstr>
    </vt:vector>
  </TitlesOfParts>
  <Company>DANTE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keywords/>
  <dc:description/>
  <cp:lastModifiedBy>Nicole Harris</cp:lastModifiedBy>
  <cp:revision>55</cp:revision>
  <cp:lastPrinted>2015-05-01T10:30:08Z</cp:lastPrinted>
  <dcterms:created xsi:type="dcterms:W3CDTF">2015-04-29T14:13:57Z</dcterms:created>
  <dcterms:modified xsi:type="dcterms:W3CDTF">2015-12-01T12:55:17Z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0x010100EFC14C35B6BD02428EFDFCF6B38DCCFF</vt:lpwstr>
  </property>
  <property fmtid="{D5CDD505-2E9C-101B-9397-08002B2CF9AE}" pid="3" name="_dlc_DocIdItemGuid">
    <vt:lpwstr>5dfef42f-72c4-4868-8596-52062fbf522b</vt:lpwstr>
  </property>
</Properties>
</file>