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404" r:id="rId3"/>
    <p:sldId id="405" r:id="rId4"/>
    <p:sldId id="875" r:id="rId5"/>
    <p:sldId id="273" r:id="rId6"/>
    <p:sldId id="406" r:id="rId7"/>
    <p:sldId id="887" r:id="rId8"/>
    <p:sldId id="279" r:id="rId9"/>
    <p:sldId id="280" r:id="rId10"/>
    <p:sldId id="888" r:id="rId11"/>
    <p:sldId id="407" r:id="rId12"/>
    <p:sldId id="889" r:id="rId13"/>
    <p:sldId id="890" r:id="rId14"/>
    <p:sldId id="408" r:id="rId15"/>
    <p:sldId id="409" r:id="rId16"/>
    <p:sldId id="395" r:id="rId17"/>
    <p:sldId id="886" r:id="rId18"/>
    <p:sldId id="403" r:id="rId19"/>
    <p:sldId id="390" r:id="rId20"/>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5081"/>
    <a:srgbClr val="99BDCB"/>
    <a:srgbClr val="4C7F94"/>
    <a:srgbClr val="C7DBE3"/>
    <a:srgbClr val="9E1F63"/>
    <a:srgbClr val="D2D6EA"/>
    <a:srgbClr val="8A94C8"/>
    <a:srgbClr val="717EBD"/>
    <a:srgbClr val="ACB3D8"/>
    <a:srgbClr val="BEC4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249" autoAdjust="0"/>
  </p:normalViewPr>
  <p:slideViewPr>
    <p:cSldViewPr snapToGrid="0">
      <p:cViewPr varScale="1">
        <p:scale>
          <a:sx n="68" d="100"/>
          <a:sy n="68" d="100"/>
        </p:scale>
        <p:origin x="84" y="60"/>
      </p:cViewPr>
      <p:guideLst/>
    </p:cSldViewPr>
  </p:slideViewPr>
  <p:outlineViewPr>
    <p:cViewPr>
      <p:scale>
        <a:sx n="33" d="100"/>
        <a:sy n="33" d="100"/>
      </p:scale>
      <p:origin x="0" y="-1638"/>
    </p:cViewPr>
  </p:outlineViewPr>
  <p:notesTextViewPr>
    <p:cViewPr>
      <p:scale>
        <a:sx n="3" d="2"/>
        <a:sy n="3" d="2"/>
      </p:scale>
      <p:origin x="0" y="0"/>
    </p:cViewPr>
  </p:notesTextViewPr>
  <p:notesViewPr>
    <p:cSldViewPr snapToGrid="0">
      <p:cViewPr varScale="1">
        <p:scale>
          <a:sx n="87" d="100"/>
          <a:sy n="87" d="100"/>
        </p:scale>
        <p:origin x="378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sv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svg"/><Relationship Id="rId4" Type="http://schemas.openxmlformats.org/officeDocument/2006/relationships/image" Target="../media/image37.svg"/><Relationship Id="rId9" Type="http://schemas.openxmlformats.org/officeDocument/2006/relationships/image" Target="../media/image42.png"/></Relationships>
</file>

<file path=ppt/diagrams/_rels/data12.xml.rels><?xml version="1.0" encoding="UTF-8" standalone="yes"?>
<Relationships xmlns="http://schemas.openxmlformats.org/package/2006/relationships"><Relationship Id="rId8" Type="http://schemas.openxmlformats.org/officeDocument/2006/relationships/image" Target="../media/image70.sv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svg"/><Relationship Id="rId1" Type="http://schemas.openxmlformats.org/officeDocument/2006/relationships/image" Target="../media/image63.png"/><Relationship Id="rId6" Type="http://schemas.openxmlformats.org/officeDocument/2006/relationships/image" Target="../media/image68.svg"/><Relationship Id="rId5" Type="http://schemas.openxmlformats.org/officeDocument/2006/relationships/image" Target="../media/image67.png"/><Relationship Id="rId4" Type="http://schemas.openxmlformats.org/officeDocument/2006/relationships/image" Target="../media/image66.svg"/></Relationships>
</file>

<file path=ppt/diagrams/_rels/data3.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_rels/drawing1.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sv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svg"/><Relationship Id="rId4" Type="http://schemas.openxmlformats.org/officeDocument/2006/relationships/image" Target="../media/image37.svg"/><Relationship Id="rId9" Type="http://schemas.openxmlformats.org/officeDocument/2006/relationships/image" Target="../media/image42.png"/></Relationships>
</file>

<file path=ppt/diagrams/_rels/drawing12.xml.rels><?xml version="1.0" encoding="UTF-8" standalone="yes"?>
<Relationships xmlns="http://schemas.openxmlformats.org/package/2006/relationships"><Relationship Id="rId8" Type="http://schemas.openxmlformats.org/officeDocument/2006/relationships/image" Target="../media/image70.sv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svg"/><Relationship Id="rId1" Type="http://schemas.openxmlformats.org/officeDocument/2006/relationships/image" Target="../media/image63.png"/><Relationship Id="rId6" Type="http://schemas.openxmlformats.org/officeDocument/2006/relationships/image" Target="../media/image68.svg"/><Relationship Id="rId5" Type="http://schemas.openxmlformats.org/officeDocument/2006/relationships/image" Target="../media/image67.png"/><Relationship Id="rId4" Type="http://schemas.openxmlformats.org/officeDocument/2006/relationships/image" Target="../media/image66.svg"/></Relationships>
</file>

<file path=ppt/diagrams/_rels/drawing3.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29AA30-3B0A-4013-8619-3BDE9CEC280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9E81BD3-D7D2-497C-895E-55FBF7F73F9C}">
      <dgm:prSet/>
      <dgm:spPr/>
      <dgm:t>
        <a:bodyPr/>
        <a:lstStyle/>
        <a:p>
          <a:pPr>
            <a:lnSpc>
              <a:spcPct val="100000"/>
            </a:lnSpc>
          </a:pPr>
          <a:r>
            <a:rPr lang="en-US"/>
            <a:t>OCRE update</a:t>
          </a:r>
        </a:p>
      </dgm:t>
    </dgm:pt>
    <dgm:pt modelId="{AF3718DA-9837-4636-901D-E8E67C0F24B5}" type="parTrans" cxnId="{4103F293-9738-432F-86BF-0FA4F8D2E16B}">
      <dgm:prSet/>
      <dgm:spPr/>
      <dgm:t>
        <a:bodyPr/>
        <a:lstStyle/>
        <a:p>
          <a:endParaRPr lang="en-US"/>
        </a:p>
      </dgm:t>
    </dgm:pt>
    <dgm:pt modelId="{96B7308D-38BE-428B-8E4F-E1C8094B5119}" type="sibTrans" cxnId="{4103F293-9738-432F-86BF-0FA4F8D2E16B}">
      <dgm:prSet/>
      <dgm:spPr/>
      <dgm:t>
        <a:bodyPr/>
        <a:lstStyle/>
        <a:p>
          <a:endParaRPr lang="en-US"/>
        </a:p>
      </dgm:t>
    </dgm:pt>
    <dgm:pt modelId="{BC3BA52A-0490-4C0A-9DD0-38D5A05E8D08}">
      <dgm:prSet/>
      <dgm:spPr/>
      <dgm:t>
        <a:bodyPr/>
        <a:lstStyle/>
        <a:p>
          <a:pPr>
            <a:lnSpc>
              <a:spcPct val="100000"/>
            </a:lnSpc>
          </a:pPr>
          <a:r>
            <a:rPr lang="en-US"/>
            <a:t>LMS tender and the options</a:t>
          </a:r>
        </a:p>
      </dgm:t>
    </dgm:pt>
    <dgm:pt modelId="{E358393F-1349-4D93-8ACC-022F10F99B5E}" type="parTrans" cxnId="{8B6B943A-92E3-4B56-938D-C39E6F315762}">
      <dgm:prSet/>
      <dgm:spPr/>
      <dgm:t>
        <a:bodyPr/>
        <a:lstStyle/>
        <a:p>
          <a:endParaRPr lang="en-US"/>
        </a:p>
      </dgm:t>
    </dgm:pt>
    <dgm:pt modelId="{52ACDEEA-6703-448E-8FAD-67A7F67ECCEC}" type="sibTrans" cxnId="{8B6B943A-92E3-4B56-938D-C39E6F315762}">
      <dgm:prSet/>
      <dgm:spPr/>
      <dgm:t>
        <a:bodyPr/>
        <a:lstStyle/>
        <a:p>
          <a:endParaRPr lang="en-US"/>
        </a:p>
      </dgm:t>
    </dgm:pt>
    <dgm:pt modelId="{1C0693C5-BB99-476A-B91E-6D524C385E71}">
      <dgm:prSet/>
      <dgm:spPr/>
      <dgm:t>
        <a:bodyPr/>
        <a:lstStyle/>
        <a:p>
          <a:pPr>
            <a:lnSpc>
              <a:spcPct val="100000"/>
            </a:lnSpc>
          </a:pPr>
          <a:r>
            <a:rPr lang="en-US"/>
            <a:t>Cloud Strategy Discussions and Community Clouds Delivery Plan</a:t>
          </a:r>
        </a:p>
      </dgm:t>
    </dgm:pt>
    <dgm:pt modelId="{54EC410A-5ADB-44BC-B82E-91B230741D13}" type="parTrans" cxnId="{E021E3A0-2533-49DD-97D0-8492B8ED03ED}">
      <dgm:prSet/>
      <dgm:spPr/>
      <dgm:t>
        <a:bodyPr/>
        <a:lstStyle/>
        <a:p>
          <a:endParaRPr lang="en-US"/>
        </a:p>
      </dgm:t>
    </dgm:pt>
    <dgm:pt modelId="{609F7972-03D3-4264-BF93-EB086F2F09BB}" type="sibTrans" cxnId="{E021E3A0-2533-49DD-97D0-8492B8ED03ED}">
      <dgm:prSet/>
      <dgm:spPr/>
      <dgm:t>
        <a:bodyPr/>
        <a:lstStyle/>
        <a:p>
          <a:endParaRPr lang="en-US"/>
        </a:p>
      </dgm:t>
    </dgm:pt>
    <dgm:pt modelId="{EC77C3D9-E92E-4257-8053-7538D6CFC2A3}">
      <dgm:prSet/>
      <dgm:spPr/>
      <dgm:t>
        <a:bodyPr/>
        <a:lstStyle/>
        <a:p>
          <a:pPr>
            <a:lnSpc>
              <a:spcPct val="100000"/>
            </a:lnSpc>
          </a:pPr>
          <a:r>
            <a:rPr lang="en-US"/>
            <a:t>Global cloud collaboration</a:t>
          </a:r>
        </a:p>
      </dgm:t>
    </dgm:pt>
    <dgm:pt modelId="{AE0CDB4A-577F-4BFE-B03A-34BD5E4F1E5B}" type="parTrans" cxnId="{615E4C64-B976-4C3B-8022-8C175766C1C7}">
      <dgm:prSet/>
      <dgm:spPr/>
      <dgm:t>
        <a:bodyPr/>
        <a:lstStyle/>
        <a:p>
          <a:endParaRPr lang="en-US"/>
        </a:p>
      </dgm:t>
    </dgm:pt>
    <dgm:pt modelId="{29D64D5A-2ABE-4151-BD3D-54EF88B00441}" type="sibTrans" cxnId="{615E4C64-B976-4C3B-8022-8C175766C1C7}">
      <dgm:prSet/>
      <dgm:spPr/>
      <dgm:t>
        <a:bodyPr/>
        <a:lstStyle/>
        <a:p>
          <a:endParaRPr lang="en-US"/>
        </a:p>
      </dgm:t>
    </dgm:pt>
    <dgm:pt modelId="{928AB16A-4503-45EA-9B79-A0952233EF69}">
      <dgm:prSet/>
      <dgm:spPr/>
      <dgm:t>
        <a:bodyPr/>
        <a:lstStyle/>
        <a:p>
          <a:pPr>
            <a:lnSpc>
              <a:spcPct val="100000"/>
            </a:lnSpc>
          </a:pPr>
          <a:r>
            <a:rPr lang="en-US"/>
            <a:t>Service portfolio updates</a:t>
          </a:r>
        </a:p>
      </dgm:t>
    </dgm:pt>
    <dgm:pt modelId="{1C3EABD1-69C5-4DD1-8523-806C04C204D0}" type="parTrans" cxnId="{FCD4C790-0890-4979-B3B8-1EE600C8D8AF}">
      <dgm:prSet/>
      <dgm:spPr/>
      <dgm:t>
        <a:bodyPr/>
        <a:lstStyle/>
        <a:p>
          <a:endParaRPr lang="en-US"/>
        </a:p>
      </dgm:t>
    </dgm:pt>
    <dgm:pt modelId="{6E7BA9F1-86DC-4E79-9DE2-B8DBB6CF55D7}" type="sibTrans" cxnId="{FCD4C790-0890-4979-B3B8-1EE600C8D8AF}">
      <dgm:prSet/>
      <dgm:spPr/>
      <dgm:t>
        <a:bodyPr/>
        <a:lstStyle/>
        <a:p>
          <a:endParaRPr lang="en-US"/>
        </a:p>
      </dgm:t>
    </dgm:pt>
    <dgm:pt modelId="{F41C078F-1FA8-4451-993C-178D7E8E3179}">
      <dgm:prSet/>
      <dgm:spPr/>
      <dgm:t>
        <a:bodyPr/>
        <a:lstStyle/>
        <a:p>
          <a:pPr>
            <a:lnSpc>
              <a:spcPct val="100000"/>
            </a:lnSpc>
          </a:pPr>
          <a:r>
            <a:rPr lang="en-US"/>
            <a:t>Cloud workshops &amp; trainings</a:t>
          </a:r>
        </a:p>
      </dgm:t>
    </dgm:pt>
    <dgm:pt modelId="{4FF4E6C5-543C-42F1-9056-7067FEF88F67}" type="parTrans" cxnId="{F8C49E8D-CFFB-4197-98D6-08D18A6BD15A}">
      <dgm:prSet/>
      <dgm:spPr/>
      <dgm:t>
        <a:bodyPr/>
        <a:lstStyle/>
        <a:p>
          <a:endParaRPr lang="en-US"/>
        </a:p>
      </dgm:t>
    </dgm:pt>
    <dgm:pt modelId="{D65F75AB-CEAB-4BCA-9A48-0E4B82458150}" type="sibTrans" cxnId="{F8C49E8D-CFFB-4197-98D6-08D18A6BD15A}">
      <dgm:prSet/>
      <dgm:spPr/>
      <dgm:t>
        <a:bodyPr/>
        <a:lstStyle/>
        <a:p>
          <a:endParaRPr lang="en-US"/>
        </a:p>
      </dgm:t>
    </dgm:pt>
    <dgm:pt modelId="{CBD30597-F44F-4562-8219-7E6856F56060}" type="pres">
      <dgm:prSet presAssocID="{B529AA30-3B0A-4013-8619-3BDE9CEC2802}" presName="root" presStyleCnt="0">
        <dgm:presLayoutVars>
          <dgm:dir/>
          <dgm:resizeHandles val="exact"/>
        </dgm:presLayoutVars>
      </dgm:prSet>
      <dgm:spPr/>
    </dgm:pt>
    <dgm:pt modelId="{43EB3A82-1438-4FAF-A0BE-BDC4CFAA3DBA}" type="pres">
      <dgm:prSet presAssocID="{B9E81BD3-D7D2-497C-895E-55FBF7F73F9C}" presName="compNode" presStyleCnt="0"/>
      <dgm:spPr/>
    </dgm:pt>
    <dgm:pt modelId="{F8CCEBF0-52F8-4590-BBEE-6006930CF280}" type="pres">
      <dgm:prSet presAssocID="{B9E81BD3-D7D2-497C-895E-55FBF7F73F9C}" presName="bgRect" presStyleLbl="bgShp" presStyleIdx="0" presStyleCnt="6"/>
      <dgm:spPr/>
    </dgm:pt>
    <dgm:pt modelId="{2EEDF22E-E8F0-464A-9495-300327531567}" type="pres">
      <dgm:prSet presAssocID="{B9E81BD3-D7D2-497C-895E-55FBF7F73F9C}"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efresh"/>
        </a:ext>
      </dgm:extLst>
    </dgm:pt>
    <dgm:pt modelId="{8CDC5611-5C80-445E-9CB4-5C79323D3992}" type="pres">
      <dgm:prSet presAssocID="{B9E81BD3-D7D2-497C-895E-55FBF7F73F9C}" presName="spaceRect" presStyleCnt="0"/>
      <dgm:spPr/>
    </dgm:pt>
    <dgm:pt modelId="{C2AC0F35-A07F-4D9E-8B32-3DA6F80EBD8A}" type="pres">
      <dgm:prSet presAssocID="{B9E81BD3-D7D2-497C-895E-55FBF7F73F9C}" presName="parTx" presStyleLbl="revTx" presStyleIdx="0" presStyleCnt="6">
        <dgm:presLayoutVars>
          <dgm:chMax val="0"/>
          <dgm:chPref val="0"/>
        </dgm:presLayoutVars>
      </dgm:prSet>
      <dgm:spPr/>
    </dgm:pt>
    <dgm:pt modelId="{1E24B07E-B53D-4247-96D4-FAF3211FB204}" type="pres">
      <dgm:prSet presAssocID="{96B7308D-38BE-428B-8E4F-E1C8094B5119}" presName="sibTrans" presStyleCnt="0"/>
      <dgm:spPr/>
    </dgm:pt>
    <dgm:pt modelId="{DD644696-0F89-40B5-BB97-D656FBC449FA}" type="pres">
      <dgm:prSet presAssocID="{BC3BA52A-0490-4C0A-9DD0-38D5A05E8D08}" presName="compNode" presStyleCnt="0"/>
      <dgm:spPr/>
    </dgm:pt>
    <dgm:pt modelId="{D003C785-6A03-4F1F-9E97-A10D50A211B3}" type="pres">
      <dgm:prSet presAssocID="{BC3BA52A-0490-4C0A-9DD0-38D5A05E8D08}" presName="bgRect" presStyleLbl="bgShp" presStyleIdx="1" presStyleCnt="6"/>
      <dgm:spPr/>
    </dgm:pt>
    <dgm:pt modelId="{4F6D39FE-F6C5-4D8F-8579-702C6C77AFB2}" type="pres">
      <dgm:prSet presAssocID="{BC3BA52A-0490-4C0A-9DD0-38D5A05E8D08}"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BB0508E6-6431-4F3E-8AF9-CBFACC4F3A45}" type="pres">
      <dgm:prSet presAssocID="{BC3BA52A-0490-4C0A-9DD0-38D5A05E8D08}" presName="spaceRect" presStyleCnt="0"/>
      <dgm:spPr/>
    </dgm:pt>
    <dgm:pt modelId="{053B66E1-5B3A-419F-A50C-BB3DF425000D}" type="pres">
      <dgm:prSet presAssocID="{BC3BA52A-0490-4C0A-9DD0-38D5A05E8D08}" presName="parTx" presStyleLbl="revTx" presStyleIdx="1" presStyleCnt="6">
        <dgm:presLayoutVars>
          <dgm:chMax val="0"/>
          <dgm:chPref val="0"/>
        </dgm:presLayoutVars>
      </dgm:prSet>
      <dgm:spPr/>
    </dgm:pt>
    <dgm:pt modelId="{1C3FC33F-B671-462D-B30A-23D7B271698A}" type="pres">
      <dgm:prSet presAssocID="{52ACDEEA-6703-448E-8FAD-67A7F67ECCEC}" presName="sibTrans" presStyleCnt="0"/>
      <dgm:spPr/>
    </dgm:pt>
    <dgm:pt modelId="{ECA3A20E-8CEF-41F9-955E-84B786A332F2}" type="pres">
      <dgm:prSet presAssocID="{1C0693C5-BB99-476A-B91E-6D524C385E71}" presName="compNode" presStyleCnt="0"/>
      <dgm:spPr/>
    </dgm:pt>
    <dgm:pt modelId="{1523C459-7F6F-4719-AABE-B1FA2A817411}" type="pres">
      <dgm:prSet presAssocID="{1C0693C5-BB99-476A-B91E-6D524C385E71}" presName="bgRect" presStyleLbl="bgShp" presStyleIdx="2" presStyleCnt="6"/>
      <dgm:spPr/>
    </dgm:pt>
    <dgm:pt modelId="{ED24172F-79F3-4A3C-AE45-ED385631DE41}" type="pres">
      <dgm:prSet presAssocID="{1C0693C5-BB99-476A-B91E-6D524C385E71}"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s"/>
        </a:ext>
      </dgm:extLst>
    </dgm:pt>
    <dgm:pt modelId="{1440A1A1-41A2-4B60-902B-C3B25A612A26}" type="pres">
      <dgm:prSet presAssocID="{1C0693C5-BB99-476A-B91E-6D524C385E71}" presName="spaceRect" presStyleCnt="0"/>
      <dgm:spPr/>
    </dgm:pt>
    <dgm:pt modelId="{DB934A2C-74A0-4B05-8D9F-CC9AD5AE7CA9}" type="pres">
      <dgm:prSet presAssocID="{1C0693C5-BB99-476A-B91E-6D524C385E71}" presName="parTx" presStyleLbl="revTx" presStyleIdx="2" presStyleCnt="6">
        <dgm:presLayoutVars>
          <dgm:chMax val="0"/>
          <dgm:chPref val="0"/>
        </dgm:presLayoutVars>
      </dgm:prSet>
      <dgm:spPr/>
    </dgm:pt>
    <dgm:pt modelId="{36E360FC-ACD3-4E32-ABA8-64E3E2A5BFD0}" type="pres">
      <dgm:prSet presAssocID="{609F7972-03D3-4264-BF93-EB086F2F09BB}" presName="sibTrans" presStyleCnt="0"/>
      <dgm:spPr/>
    </dgm:pt>
    <dgm:pt modelId="{35BCF0FD-C7DF-4047-9E5C-15DF858FC3B9}" type="pres">
      <dgm:prSet presAssocID="{EC77C3D9-E92E-4257-8053-7538D6CFC2A3}" presName="compNode" presStyleCnt="0"/>
      <dgm:spPr/>
    </dgm:pt>
    <dgm:pt modelId="{05A148CA-10F6-46E6-A29D-02BDAD63A703}" type="pres">
      <dgm:prSet presAssocID="{EC77C3D9-E92E-4257-8053-7538D6CFC2A3}" presName="bgRect" presStyleLbl="bgShp" presStyleIdx="3" presStyleCnt="6"/>
      <dgm:spPr/>
    </dgm:pt>
    <dgm:pt modelId="{25345412-024C-4F21-B95B-441E5CBFE658}" type="pres">
      <dgm:prSet presAssocID="{EC77C3D9-E92E-4257-8053-7538D6CFC2A3}"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wnload from cloud"/>
        </a:ext>
      </dgm:extLst>
    </dgm:pt>
    <dgm:pt modelId="{7891BAB3-5F7A-48DC-886C-A7DD7B957C55}" type="pres">
      <dgm:prSet presAssocID="{EC77C3D9-E92E-4257-8053-7538D6CFC2A3}" presName="spaceRect" presStyleCnt="0"/>
      <dgm:spPr/>
    </dgm:pt>
    <dgm:pt modelId="{769360DE-7B2D-44A5-AC0D-0159C5B9306D}" type="pres">
      <dgm:prSet presAssocID="{EC77C3D9-E92E-4257-8053-7538D6CFC2A3}" presName="parTx" presStyleLbl="revTx" presStyleIdx="3" presStyleCnt="6">
        <dgm:presLayoutVars>
          <dgm:chMax val="0"/>
          <dgm:chPref val="0"/>
        </dgm:presLayoutVars>
      </dgm:prSet>
      <dgm:spPr/>
    </dgm:pt>
    <dgm:pt modelId="{CC0049A0-E57B-42CD-B4BF-CFE7A4BC493D}" type="pres">
      <dgm:prSet presAssocID="{29D64D5A-2ABE-4151-BD3D-54EF88B00441}" presName="sibTrans" presStyleCnt="0"/>
      <dgm:spPr/>
    </dgm:pt>
    <dgm:pt modelId="{4ADB3E7B-8195-4F4B-9973-8A589106F812}" type="pres">
      <dgm:prSet presAssocID="{928AB16A-4503-45EA-9B79-A0952233EF69}" presName="compNode" presStyleCnt="0"/>
      <dgm:spPr/>
    </dgm:pt>
    <dgm:pt modelId="{BBC9C29D-A446-43D8-A0B3-2077812D809A}" type="pres">
      <dgm:prSet presAssocID="{928AB16A-4503-45EA-9B79-A0952233EF69}" presName="bgRect" presStyleLbl="bgShp" presStyleIdx="4" presStyleCnt="6"/>
      <dgm:spPr/>
    </dgm:pt>
    <dgm:pt modelId="{B6F77AAF-1868-4DD5-83C9-E1DA673EEBD8}" type="pres">
      <dgm:prSet presAssocID="{928AB16A-4503-45EA-9B79-A0952233EF69}"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 List"/>
        </a:ext>
      </dgm:extLst>
    </dgm:pt>
    <dgm:pt modelId="{3F6FEF57-9BBB-4057-A7F2-8360D3E916EA}" type="pres">
      <dgm:prSet presAssocID="{928AB16A-4503-45EA-9B79-A0952233EF69}" presName="spaceRect" presStyleCnt="0"/>
      <dgm:spPr/>
    </dgm:pt>
    <dgm:pt modelId="{49697014-88D1-47E0-8F50-A68B32EAB4AE}" type="pres">
      <dgm:prSet presAssocID="{928AB16A-4503-45EA-9B79-A0952233EF69}" presName="parTx" presStyleLbl="revTx" presStyleIdx="4" presStyleCnt="6">
        <dgm:presLayoutVars>
          <dgm:chMax val="0"/>
          <dgm:chPref val="0"/>
        </dgm:presLayoutVars>
      </dgm:prSet>
      <dgm:spPr/>
    </dgm:pt>
    <dgm:pt modelId="{E7BCA842-DABD-4405-8A3A-DF6DAD0AD1AE}" type="pres">
      <dgm:prSet presAssocID="{6E7BA9F1-86DC-4E79-9DE2-B8DBB6CF55D7}" presName="sibTrans" presStyleCnt="0"/>
      <dgm:spPr/>
    </dgm:pt>
    <dgm:pt modelId="{C976921B-811F-4019-9F86-F6525FE84E69}" type="pres">
      <dgm:prSet presAssocID="{F41C078F-1FA8-4451-993C-178D7E8E3179}" presName="compNode" presStyleCnt="0"/>
      <dgm:spPr/>
    </dgm:pt>
    <dgm:pt modelId="{F32391C2-F3E0-4753-9ACA-5EB3A3C1E185}" type="pres">
      <dgm:prSet presAssocID="{F41C078F-1FA8-4451-993C-178D7E8E3179}" presName="bgRect" presStyleLbl="bgShp" presStyleIdx="5" presStyleCnt="6"/>
      <dgm:spPr/>
    </dgm:pt>
    <dgm:pt modelId="{90E0B68F-D963-4DE8-9834-A670E9B873D6}" type="pres">
      <dgm:prSet presAssocID="{F41C078F-1FA8-4451-993C-178D7E8E3179}"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eacher"/>
        </a:ext>
      </dgm:extLst>
    </dgm:pt>
    <dgm:pt modelId="{B013A778-FC42-45BC-B46F-165E849EFA2F}" type="pres">
      <dgm:prSet presAssocID="{F41C078F-1FA8-4451-993C-178D7E8E3179}" presName="spaceRect" presStyleCnt="0"/>
      <dgm:spPr/>
    </dgm:pt>
    <dgm:pt modelId="{25AC90ED-CA05-481B-9A5E-D93C60B55D80}" type="pres">
      <dgm:prSet presAssocID="{F41C078F-1FA8-4451-993C-178D7E8E3179}" presName="parTx" presStyleLbl="revTx" presStyleIdx="5" presStyleCnt="6">
        <dgm:presLayoutVars>
          <dgm:chMax val="0"/>
          <dgm:chPref val="0"/>
        </dgm:presLayoutVars>
      </dgm:prSet>
      <dgm:spPr/>
    </dgm:pt>
  </dgm:ptLst>
  <dgm:cxnLst>
    <dgm:cxn modelId="{9FBC9612-ED44-4865-8399-00D0B4A72080}" type="presOf" srcId="{EC77C3D9-E92E-4257-8053-7538D6CFC2A3}" destId="{769360DE-7B2D-44A5-AC0D-0159C5B9306D}" srcOrd="0" destOrd="0" presId="urn:microsoft.com/office/officeart/2018/2/layout/IconVerticalSolidList"/>
    <dgm:cxn modelId="{FFDBA613-EA7C-42C8-9D25-0510C69A4CE6}" type="presOf" srcId="{B9E81BD3-D7D2-497C-895E-55FBF7F73F9C}" destId="{C2AC0F35-A07F-4D9E-8B32-3DA6F80EBD8A}" srcOrd="0" destOrd="0" presId="urn:microsoft.com/office/officeart/2018/2/layout/IconVerticalSolidList"/>
    <dgm:cxn modelId="{8D1A442B-A023-4EA9-BA27-D970A6F1DC2F}" type="presOf" srcId="{B529AA30-3B0A-4013-8619-3BDE9CEC2802}" destId="{CBD30597-F44F-4562-8219-7E6856F56060}" srcOrd="0" destOrd="0" presId="urn:microsoft.com/office/officeart/2018/2/layout/IconVerticalSolidList"/>
    <dgm:cxn modelId="{8B6B943A-92E3-4B56-938D-C39E6F315762}" srcId="{B529AA30-3B0A-4013-8619-3BDE9CEC2802}" destId="{BC3BA52A-0490-4C0A-9DD0-38D5A05E8D08}" srcOrd="1" destOrd="0" parTransId="{E358393F-1349-4D93-8ACC-022F10F99B5E}" sibTransId="{52ACDEEA-6703-448E-8FAD-67A7F67ECCEC}"/>
    <dgm:cxn modelId="{9A611C64-7D09-4BEA-94CC-AEA30584ACD6}" type="presOf" srcId="{BC3BA52A-0490-4C0A-9DD0-38D5A05E8D08}" destId="{053B66E1-5B3A-419F-A50C-BB3DF425000D}" srcOrd="0" destOrd="0" presId="urn:microsoft.com/office/officeart/2018/2/layout/IconVerticalSolidList"/>
    <dgm:cxn modelId="{615E4C64-B976-4C3B-8022-8C175766C1C7}" srcId="{B529AA30-3B0A-4013-8619-3BDE9CEC2802}" destId="{EC77C3D9-E92E-4257-8053-7538D6CFC2A3}" srcOrd="3" destOrd="0" parTransId="{AE0CDB4A-577F-4BFE-B03A-34BD5E4F1E5B}" sibTransId="{29D64D5A-2ABE-4151-BD3D-54EF88B00441}"/>
    <dgm:cxn modelId="{F8C49E8D-CFFB-4197-98D6-08D18A6BD15A}" srcId="{B529AA30-3B0A-4013-8619-3BDE9CEC2802}" destId="{F41C078F-1FA8-4451-993C-178D7E8E3179}" srcOrd="5" destOrd="0" parTransId="{4FF4E6C5-543C-42F1-9056-7067FEF88F67}" sibTransId="{D65F75AB-CEAB-4BCA-9A48-0E4B82458150}"/>
    <dgm:cxn modelId="{FCD4C790-0890-4979-B3B8-1EE600C8D8AF}" srcId="{B529AA30-3B0A-4013-8619-3BDE9CEC2802}" destId="{928AB16A-4503-45EA-9B79-A0952233EF69}" srcOrd="4" destOrd="0" parTransId="{1C3EABD1-69C5-4DD1-8523-806C04C204D0}" sibTransId="{6E7BA9F1-86DC-4E79-9DE2-B8DBB6CF55D7}"/>
    <dgm:cxn modelId="{4103F293-9738-432F-86BF-0FA4F8D2E16B}" srcId="{B529AA30-3B0A-4013-8619-3BDE9CEC2802}" destId="{B9E81BD3-D7D2-497C-895E-55FBF7F73F9C}" srcOrd="0" destOrd="0" parTransId="{AF3718DA-9837-4636-901D-E8E67C0F24B5}" sibTransId="{96B7308D-38BE-428B-8E4F-E1C8094B5119}"/>
    <dgm:cxn modelId="{E021E3A0-2533-49DD-97D0-8492B8ED03ED}" srcId="{B529AA30-3B0A-4013-8619-3BDE9CEC2802}" destId="{1C0693C5-BB99-476A-B91E-6D524C385E71}" srcOrd="2" destOrd="0" parTransId="{54EC410A-5ADB-44BC-B82E-91B230741D13}" sibTransId="{609F7972-03D3-4264-BF93-EB086F2F09BB}"/>
    <dgm:cxn modelId="{54D84CA9-533D-4812-BB64-E55336A4658F}" type="presOf" srcId="{F41C078F-1FA8-4451-993C-178D7E8E3179}" destId="{25AC90ED-CA05-481B-9A5E-D93C60B55D80}" srcOrd="0" destOrd="0" presId="urn:microsoft.com/office/officeart/2018/2/layout/IconVerticalSolidList"/>
    <dgm:cxn modelId="{00E3A4D9-AB84-4DB1-9BCA-9268868574BF}" type="presOf" srcId="{1C0693C5-BB99-476A-B91E-6D524C385E71}" destId="{DB934A2C-74A0-4B05-8D9F-CC9AD5AE7CA9}" srcOrd="0" destOrd="0" presId="urn:microsoft.com/office/officeart/2018/2/layout/IconVerticalSolidList"/>
    <dgm:cxn modelId="{921179F0-41B3-464D-93F7-34839A232A5C}" type="presOf" srcId="{928AB16A-4503-45EA-9B79-A0952233EF69}" destId="{49697014-88D1-47E0-8F50-A68B32EAB4AE}" srcOrd="0" destOrd="0" presId="urn:microsoft.com/office/officeart/2018/2/layout/IconVerticalSolidList"/>
    <dgm:cxn modelId="{F7A2EE01-E86E-47BA-9FAE-90A9E51DA6F8}" type="presParOf" srcId="{CBD30597-F44F-4562-8219-7E6856F56060}" destId="{43EB3A82-1438-4FAF-A0BE-BDC4CFAA3DBA}" srcOrd="0" destOrd="0" presId="urn:microsoft.com/office/officeart/2018/2/layout/IconVerticalSolidList"/>
    <dgm:cxn modelId="{65E10D95-96FE-471A-B2DB-F67F2D6DBC03}" type="presParOf" srcId="{43EB3A82-1438-4FAF-A0BE-BDC4CFAA3DBA}" destId="{F8CCEBF0-52F8-4590-BBEE-6006930CF280}" srcOrd="0" destOrd="0" presId="urn:microsoft.com/office/officeart/2018/2/layout/IconVerticalSolidList"/>
    <dgm:cxn modelId="{19744C9B-A2D0-4BB1-B570-959FC69F5F91}" type="presParOf" srcId="{43EB3A82-1438-4FAF-A0BE-BDC4CFAA3DBA}" destId="{2EEDF22E-E8F0-464A-9495-300327531567}" srcOrd="1" destOrd="0" presId="urn:microsoft.com/office/officeart/2018/2/layout/IconVerticalSolidList"/>
    <dgm:cxn modelId="{E48C332A-A7C9-458C-A235-594E789D9012}" type="presParOf" srcId="{43EB3A82-1438-4FAF-A0BE-BDC4CFAA3DBA}" destId="{8CDC5611-5C80-445E-9CB4-5C79323D3992}" srcOrd="2" destOrd="0" presId="urn:microsoft.com/office/officeart/2018/2/layout/IconVerticalSolidList"/>
    <dgm:cxn modelId="{B9CA2620-99E3-4800-AE08-492BD1086AB6}" type="presParOf" srcId="{43EB3A82-1438-4FAF-A0BE-BDC4CFAA3DBA}" destId="{C2AC0F35-A07F-4D9E-8B32-3DA6F80EBD8A}" srcOrd="3" destOrd="0" presId="urn:microsoft.com/office/officeart/2018/2/layout/IconVerticalSolidList"/>
    <dgm:cxn modelId="{5D829316-A710-4B14-A102-1026B93A68DA}" type="presParOf" srcId="{CBD30597-F44F-4562-8219-7E6856F56060}" destId="{1E24B07E-B53D-4247-96D4-FAF3211FB204}" srcOrd="1" destOrd="0" presId="urn:microsoft.com/office/officeart/2018/2/layout/IconVerticalSolidList"/>
    <dgm:cxn modelId="{58B66C72-C93D-4D08-8F4E-6998E8FC6B7D}" type="presParOf" srcId="{CBD30597-F44F-4562-8219-7E6856F56060}" destId="{DD644696-0F89-40B5-BB97-D656FBC449FA}" srcOrd="2" destOrd="0" presId="urn:microsoft.com/office/officeart/2018/2/layout/IconVerticalSolidList"/>
    <dgm:cxn modelId="{5E5C3BE5-EBF0-4738-B094-13CCB8255B65}" type="presParOf" srcId="{DD644696-0F89-40B5-BB97-D656FBC449FA}" destId="{D003C785-6A03-4F1F-9E97-A10D50A211B3}" srcOrd="0" destOrd="0" presId="urn:microsoft.com/office/officeart/2018/2/layout/IconVerticalSolidList"/>
    <dgm:cxn modelId="{7F04EA40-FFC9-4FD2-840B-3F52E18002D1}" type="presParOf" srcId="{DD644696-0F89-40B5-BB97-D656FBC449FA}" destId="{4F6D39FE-F6C5-4D8F-8579-702C6C77AFB2}" srcOrd="1" destOrd="0" presId="urn:microsoft.com/office/officeart/2018/2/layout/IconVerticalSolidList"/>
    <dgm:cxn modelId="{E32B1014-2514-46C0-9BBA-E3332D56799A}" type="presParOf" srcId="{DD644696-0F89-40B5-BB97-D656FBC449FA}" destId="{BB0508E6-6431-4F3E-8AF9-CBFACC4F3A45}" srcOrd="2" destOrd="0" presId="urn:microsoft.com/office/officeart/2018/2/layout/IconVerticalSolidList"/>
    <dgm:cxn modelId="{21D977A3-2866-487A-84F0-B28F54006CFD}" type="presParOf" srcId="{DD644696-0F89-40B5-BB97-D656FBC449FA}" destId="{053B66E1-5B3A-419F-A50C-BB3DF425000D}" srcOrd="3" destOrd="0" presId="urn:microsoft.com/office/officeart/2018/2/layout/IconVerticalSolidList"/>
    <dgm:cxn modelId="{23028CB0-29BF-4D37-A22E-6DF5AEA8360E}" type="presParOf" srcId="{CBD30597-F44F-4562-8219-7E6856F56060}" destId="{1C3FC33F-B671-462D-B30A-23D7B271698A}" srcOrd="3" destOrd="0" presId="urn:microsoft.com/office/officeart/2018/2/layout/IconVerticalSolidList"/>
    <dgm:cxn modelId="{C4F0404D-9757-4099-8D6D-1BD24EA6C556}" type="presParOf" srcId="{CBD30597-F44F-4562-8219-7E6856F56060}" destId="{ECA3A20E-8CEF-41F9-955E-84B786A332F2}" srcOrd="4" destOrd="0" presId="urn:microsoft.com/office/officeart/2018/2/layout/IconVerticalSolidList"/>
    <dgm:cxn modelId="{94FE1A16-D979-475B-B2CB-2F92BFDF3A5B}" type="presParOf" srcId="{ECA3A20E-8CEF-41F9-955E-84B786A332F2}" destId="{1523C459-7F6F-4719-AABE-B1FA2A817411}" srcOrd="0" destOrd="0" presId="urn:microsoft.com/office/officeart/2018/2/layout/IconVerticalSolidList"/>
    <dgm:cxn modelId="{35DA9A2B-8209-4B2E-9EF4-944C590B2B01}" type="presParOf" srcId="{ECA3A20E-8CEF-41F9-955E-84B786A332F2}" destId="{ED24172F-79F3-4A3C-AE45-ED385631DE41}" srcOrd="1" destOrd="0" presId="urn:microsoft.com/office/officeart/2018/2/layout/IconVerticalSolidList"/>
    <dgm:cxn modelId="{5BCFB9A6-C84C-40AD-BE8A-9CDED9791DDD}" type="presParOf" srcId="{ECA3A20E-8CEF-41F9-955E-84B786A332F2}" destId="{1440A1A1-41A2-4B60-902B-C3B25A612A26}" srcOrd="2" destOrd="0" presId="urn:microsoft.com/office/officeart/2018/2/layout/IconVerticalSolidList"/>
    <dgm:cxn modelId="{BD1647C6-531C-454B-ABE3-F443C6E37C45}" type="presParOf" srcId="{ECA3A20E-8CEF-41F9-955E-84B786A332F2}" destId="{DB934A2C-74A0-4B05-8D9F-CC9AD5AE7CA9}" srcOrd="3" destOrd="0" presId="urn:microsoft.com/office/officeart/2018/2/layout/IconVerticalSolidList"/>
    <dgm:cxn modelId="{9DFE3C02-7F03-42DC-B0B4-3EF27FCD6CF2}" type="presParOf" srcId="{CBD30597-F44F-4562-8219-7E6856F56060}" destId="{36E360FC-ACD3-4E32-ABA8-64E3E2A5BFD0}" srcOrd="5" destOrd="0" presId="urn:microsoft.com/office/officeart/2018/2/layout/IconVerticalSolidList"/>
    <dgm:cxn modelId="{BC9182B3-5573-4357-AA90-5F183CB8D09E}" type="presParOf" srcId="{CBD30597-F44F-4562-8219-7E6856F56060}" destId="{35BCF0FD-C7DF-4047-9E5C-15DF858FC3B9}" srcOrd="6" destOrd="0" presId="urn:microsoft.com/office/officeart/2018/2/layout/IconVerticalSolidList"/>
    <dgm:cxn modelId="{81D3286C-24B1-476F-B4EA-BFD7B763F533}" type="presParOf" srcId="{35BCF0FD-C7DF-4047-9E5C-15DF858FC3B9}" destId="{05A148CA-10F6-46E6-A29D-02BDAD63A703}" srcOrd="0" destOrd="0" presId="urn:microsoft.com/office/officeart/2018/2/layout/IconVerticalSolidList"/>
    <dgm:cxn modelId="{07FEC5A4-2971-493D-804E-F2253FFCA987}" type="presParOf" srcId="{35BCF0FD-C7DF-4047-9E5C-15DF858FC3B9}" destId="{25345412-024C-4F21-B95B-441E5CBFE658}" srcOrd="1" destOrd="0" presId="urn:microsoft.com/office/officeart/2018/2/layout/IconVerticalSolidList"/>
    <dgm:cxn modelId="{FEE2A9DC-E2ED-4759-9E89-04D12F02BB0C}" type="presParOf" srcId="{35BCF0FD-C7DF-4047-9E5C-15DF858FC3B9}" destId="{7891BAB3-5F7A-48DC-886C-A7DD7B957C55}" srcOrd="2" destOrd="0" presId="urn:microsoft.com/office/officeart/2018/2/layout/IconVerticalSolidList"/>
    <dgm:cxn modelId="{871A33F3-1B50-45E2-A021-60B6C90C7EF7}" type="presParOf" srcId="{35BCF0FD-C7DF-4047-9E5C-15DF858FC3B9}" destId="{769360DE-7B2D-44A5-AC0D-0159C5B9306D}" srcOrd="3" destOrd="0" presId="urn:microsoft.com/office/officeart/2018/2/layout/IconVerticalSolidList"/>
    <dgm:cxn modelId="{59375012-2DA6-4E43-92B9-11207BBD99C3}" type="presParOf" srcId="{CBD30597-F44F-4562-8219-7E6856F56060}" destId="{CC0049A0-E57B-42CD-B4BF-CFE7A4BC493D}" srcOrd="7" destOrd="0" presId="urn:microsoft.com/office/officeart/2018/2/layout/IconVerticalSolidList"/>
    <dgm:cxn modelId="{50E21CB3-0E9B-4990-BA97-FBD7CCC6AF8B}" type="presParOf" srcId="{CBD30597-F44F-4562-8219-7E6856F56060}" destId="{4ADB3E7B-8195-4F4B-9973-8A589106F812}" srcOrd="8" destOrd="0" presId="urn:microsoft.com/office/officeart/2018/2/layout/IconVerticalSolidList"/>
    <dgm:cxn modelId="{6D3FAB57-6921-42B9-90C0-6CA81B575384}" type="presParOf" srcId="{4ADB3E7B-8195-4F4B-9973-8A589106F812}" destId="{BBC9C29D-A446-43D8-A0B3-2077812D809A}" srcOrd="0" destOrd="0" presId="urn:microsoft.com/office/officeart/2018/2/layout/IconVerticalSolidList"/>
    <dgm:cxn modelId="{948A1689-A4FD-49C7-84DB-4DA4BEA00D80}" type="presParOf" srcId="{4ADB3E7B-8195-4F4B-9973-8A589106F812}" destId="{B6F77AAF-1868-4DD5-83C9-E1DA673EEBD8}" srcOrd="1" destOrd="0" presId="urn:microsoft.com/office/officeart/2018/2/layout/IconVerticalSolidList"/>
    <dgm:cxn modelId="{0C84C84A-8BB6-44A3-8105-AF8EA30519A6}" type="presParOf" srcId="{4ADB3E7B-8195-4F4B-9973-8A589106F812}" destId="{3F6FEF57-9BBB-4057-A7F2-8360D3E916EA}" srcOrd="2" destOrd="0" presId="urn:microsoft.com/office/officeart/2018/2/layout/IconVerticalSolidList"/>
    <dgm:cxn modelId="{E921D541-2EB4-4380-B050-65D522040B83}" type="presParOf" srcId="{4ADB3E7B-8195-4F4B-9973-8A589106F812}" destId="{49697014-88D1-47E0-8F50-A68B32EAB4AE}" srcOrd="3" destOrd="0" presId="urn:microsoft.com/office/officeart/2018/2/layout/IconVerticalSolidList"/>
    <dgm:cxn modelId="{DB5BD1D2-3058-48DB-B063-8E82E69DFED7}" type="presParOf" srcId="{CBD30597-F44F-4562-8219-7E6856F56060}" destId="{E7BCA842-DABD-4405-8A3A-DF6DAD0AD1AE}" srcOrd="9" destOrd="0" presId="urn:microsoft.com/office/officeart/2018/2/layout/IconVerticalSolidList"/>
    <dgm:cxn modelId="{5C2BFFF0-264F-4732-914A-C682B79A3404}" type="presParOf" srcId="{CBD30597-F44F-4562-8219-7E6856F56060}" destId="{C976921B-811F-4019-9F86-F6525FE84E69}" srcOrd="10" destOrd="0" presId="urn:microsoft.com/office/officeart/2018/2/layout/IconVerticalSolidList"/>
    <dgm:cxn modelId="{F3004AB1-0399-4B0F-8AF4-8D641529D7E2}" type="presParOf" srcId="{C976921B-811F-4019-9F86-F6525FE84E69}" destId="{F32391C2-F3E0-4753-9ACA-5EB3A3C1E185}" srcOrd="0" destOrd="0" presId="urn:microsoft.com/office/officeart/2018/2/layout/IconVerticalSolidList"/>
    <dgm:cxn modelId="{F3FC42FC-57E9-4225-B35C-054BA11FD7B8}" type="presParOf" srcId="{C976921B-811F-4019-9F86-F6525FE84E69}" destId="{90E0B68F-D963-4DE8-9834-A670E9B873D6}" srcOrd="1" destOrd="0" presId="urn:microsoft.com/office/officeart/2018/2/layout/IconVerticalSolidList"/>
    <dgm:cxn modelId="{2F6AAB1B-9025-4443-922C-4CC0F1CCC62D}" type="presParOf" srcId="{C976921B-811F-4019-9F86-F6525FE84E69}" destId="{B013A778-FC42-45BC-B46F-165E849EFA2F}" srcOrd="2" destOrd="0" presId="urn:microsoft.com/office/officeart/2018/2/layout/IconVerticalSolidList"/>
    <dgm:cxn modelId="{3B4D6083-7203-4D3D-B914-E30FC72BB822}" type="presParOf" srcId="{C976921B-811F-4019-9F86-F6525FE84E69}" destId="{25AC90ED-CA05-481B-9A5E-D93C60B55D8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A5BE41C-B7C7-419F-9F56-2BBF53D37569}"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F03726A1-68BE-454B-889E-5049BFBD0AF4}">
      <dgm:prSet/>
      <dgm:spPr/>
      <dgm:t>
        <a:bodyPr/>
        <a:lstStyle/>
        <a:p>
          <a:r>
            <a:rPr lang="en-GB" dirty="0"/>
            <a:t>File Storage</a:t>
          </a:r>
          <a:endParaRPr lang="en-US" dirty="0"/>
        </a:p>
      </dgm:t>
    </dgm:pt>
    <dgm:pt modelId="{60E69E3C-FB7C-46C1-89E3-9180E8C962D5}" type="parTrans" cxnId="{D0942D3A-7BE7-4DCF-8CF5-05C26B922A40}">
      <dgm:prSet/>
      <dgm:spPr/>
      <dgm:t>
        <a:bodyPr/>
        <a:lstStyle/>
        <a:p>
          <a:endParaRPr lang="en-US"/>
        </a:p>
      </dgm:t>
    </dgm:pt>
    <dgm:pt modelId="{4514CDCD-C656-4ED5-8D96-43DDB7D26CD5}" type="sibTrans" cxnId="{D0942D3A-7BE7-4DCF-8CF5-05C26B922A40}">
      <dgm:prSet/>
      <dgm:spPr/>
      <dgm:t>
        <a:bodyPr/>
        <a:lstStyle/>
        <a:p>
          <a:endParaRPr lang="en-US"/>
        </a:p>
      </dgm:t>
    </dgm:pt>
    <dgm:pt modelId="{99733A31-F765-4ED0-B625-4157AF1C9DFC}">
      <dgm:prSet/>
      <dgm:spPr/>
      <dgm:t>
        <a:bodyPr/>
        <a:lstStyle/>
        <a:p>
          <a:pPr>
            <a:buNone/>
          </a:pPr>
          <a:endParaRPr lang="en-US" dirty="0"/>
        </a:p>
      </dgm:t>
    </dgm:pt>
    <dgm:pt modelId="{2EB8D3A3-27A6-4124-8EC3-47C77DCED365}" type="parTrans" cxnId="{31D9E018-28FB-4E24-B99C-869EADAAB20B}">
      <dgm:prSet/>
      <dgm:spPr/>
      <dgm:t>
        <a:bodyPr/>
        <a:lstStyle/>
        <a:p>
          <a:endParaRPr lang="en-US"/>
        </a:p>
      </dgm:t>
    </dgm:pt>
    <dgm:pt modelId="{7C4D9967-AAE9-4B8E-BD30-10B0B032C19A}" type="sibTrans" cxnId="{31D9E018-28FB-4E24-B99C-869EADAAB20B}">
      <dgm:prSet/>
      <dgm:spPr/>
      <dgm:t>
        <a:bodyPr/>
        <a:lstStyle/>
        <a:p>
          <a:endParaRPr lang="en-US"/>
        </a:p>
      </dgm:t>
    </dgm:pt>
    <dgm:pt modelId="{21EFB09F-58B6-412D-851A-B0D7FF68237F}">
      <dgm:prSet/>
      <dgm:spPr/>
      <dgm:t>
        <a:bodyPr/>
        <a:lstStyle/>
        <a:p>
          <a:r>
            <a:rPr lang="en-GB"/>
            <a:t>Two-step approach to IaaS</a:t>
          </a:r>
          <a:endParaRPr lang="en-US"/>
        </a:p>
      </dgm:t>
    </dgm:pt>
    <dgm:pt modelId="{A7323D48-D91D-469F-BD0D-B42D9F948FB9}" type="parTrans" cxnId="{117A150C-5866-40EE-9DA7-AD80BD866050}">
      <dgm:prSet/>
      <dgm:spPr/>
      <dgm:t>
        <a:bodyPr/>
        <a:lstStyle/>
        <a:p>
          <a:endParaRPr lang="en-US"/>
        </a:p>
      </dgm:t>
    </dgm:pt>
    <dgm:pt modelId="{2A5E01E2-CD44-482F-9E95-B384D201B2A3}" type="sibTrans" cxnId="{117A150C-5866-40EE-9DA7-AD80BD866050}">
      <dgm:prSet/>
      <dgm:spPr/>
      <dgm:t>
        <a:bodyPr/>
        <a:lstStyle/>
        <a:p>
          <a:endParaRPr lang="en-US"/>
        </a:p>
      </dgm:t>
    </dgm:pt>
    <dgm:pt modelId="{B88AB673-3223-462D-A3E7-D114A0FAD7F8}">
      <dgm:prSet/>
      <dgm:spPr/>
      <dgm:t>
        <a:bodyPr/>
        <a:lstStyle/>
        <a:p>
          <a:pPr>
            <a:buFont typeface="+mj-lt"/>
            <a:buAutoNum type="arabicPeriod"/>
          </a:pPr>
          <a:r>
            <a:rPr lang="en-GB" dirty="0"/>
            <a:t> Evolve technical capabilities like federated file storage platforms. Planned to be moved to project called CS3MESH4EOSC (PSNC, </a:t>
          </a:r>
          <a:r>
            <a:rPr lang="en-GB" dirty="0" err="1"/>
            <a:t>NORDUnet</a:t>
          </a:r>
          <a:r>
            <a:rPr lang="en-GB" dirty="0"/>
            <a:t>, CERN). </a:t>
          </a:r>
          <a:endParaRPr lang="en-US" dirty="0"/>
        </a:p>
      </dgm:t>
    </dgm:pt>
    <dgm:pt modelId="{808403CA-68CC-42A2-AA61-74F2C59A34F5}" type="parTrans" cxnId="{D14C1021-CC3F-46A4-9524-92D22BA4A17C}">
      <dgm:prSet/>
      <dgm:spPr/>
      <dgm:t>
        <a:bodyPr/>
        <a:lstStyle/>
        <a:p>
          <a:endParaRPr lang="en-US"/>
        </a:p>
      </dgm:t>
    </dgm:pt>
    <dgm:pt modelId="{81F9390C-AEEC-478A-843A-9169BCF7174A}" type="sibTrans" cxnId="{D14C1021-CC3F-46A4-9524-92D22BA4A17C}">
      <dgm:prSet/>
      <dgm:spPr/>
      <dgm:t>
        <a:bodyPr/>
        <a:lstStyle/>
        <a:p>
          <a:endParaRPr lang="en-US"/>
        </a:p>
      </dgm:t>
    </dgm:pt>
    <dgm:pt modelId="{F6330012-17C0-4B9F-B375-C79ABAA588B3}">
      <dgm:prSet/>
      <dgm:spPr/>
      <dgm:t>
        <a:bodyPr/>
        <a:lstStyle/>
        <a:p>
          <a:pPr>
            <a:buFont typeface="+mj-lt"/>
            <a:buAutoNum type="arabicPeriod"/>
          </a:pPr>
          <a:r>
            <a:rPr lang="en-GB" dirty="0"/>
            <a:t> GÉANT Cloud team to pick up technical components developed by this project.</a:t>
          </a:r>
          <a:endParaRPr lang="en-US" dirty="0"/>
        </a:p>
      </dgm:t>
    </dgm:pt>
    <dgm:pt modelId="{F5D6C129-0271-4C2E-BA99-7E8ECA0E4529}" type="parTrans" cxnId="{F309E049-C907-4AF8-B4B4-9E8E14487F4A}">
      <dgm:prSet/>
      <dgm:spPr/>
      <dgm:t>
        <a:bodyPr/>
        <a:lstStyle/>
        <a:p>
          <a:endParaRPr lang="et-EE"/>
        </a:p>
      </dgm:t>
    </dgm:pt>
    <dgm:pt modelId="{6DC1A82E-F8B4-49F2-9515-E648627C6F62}" type="sibTrans" cxnId="{F309E049-C907-4AF8-B4B4-9E8E14487F4A}">
      <dgm:prSet/>
      <dgm:spPr/>
      <dgm:t>
        <a:bodyPr/>
        <a:lstStyle/>
        <a:p>
          <a:endParaRPr lang="et-EE"/>
        </a:p>
      </dgm:t>
    </dgm:pt>
    <dgm:pt modelId="{D8AD0028-2AB5-470D-A716-53DD38CCB904}" type="pres">
      <dgm:prSet presAssocID="{EA5BE41C-B7C7-419F-9F56-2BBF53D37569}" presName="linear" presStyleCnt="0">
        <dgm:presLayoutVars>
          <dgm:dir/>
          <dgm:animLvl val="lvl"/>
          <dgm:resizeHandles val="exact"/>
        </dgm:presLayoutVars>
      </dgm:prSet>
      <dgm:spPr/>
    </dgm:pt>
    <dgm:pt modelId="{0B5E91B6-B00C-402C-AAF1-C0B6C1E34579}" type="pres">
      <dgm:prSet presAssocID="{F03726A1-68BE-454B-889E-5049BFBD0AF4}" presName="parentLin" presStyleCnt="0"/>
      <dgm:spPr/>
    </dgm:pt>
    <dgm:pt modelId="{C562DF1E-6148-47E1-87EB-E2C8F75EBAB7}" type="pres">
      <dgm:prSet presAssocID="{F03726A1-68BE-454B-889E-5049BFBD0AF4}" presName="parentLeftMargin" presStyleLbl="node1" presStyleIdx="0" presStyleCnt="2"/>
      <dgm:spPr/>
    </dgm:pt>
    <dgm:pt modelId="{83F1173A-BD2A-465D-8B23-B112508547C0}" type="pres">
      <dgm:prSet presAssocID="{F03726A1-68BE-454B-889E-5049BFBD0AF4}" presName="parentText" presStyleLbl="node1" presStyleIdx="0" presStyleCnt="2">
        <dgm:presLayoutVars>
          <dgm:chMax val="0"/>
          <dgm:bulletEnabled val="1"/>
        </dgm:presLayoutVars>
      </dgm:prSet>
      <dgm:spPr/>
    </dgm:pt>
    <dgm:pt modelId="{397CE59A-28D3-44BE-AA68-C88AABFC6257}" type="pres">
      <dgm:prSet presAssocID="{F03726A1-68BE-454B-889E-5049BFBD0AF4}" presName="negativeSpace" presStyleCnt="0"/>
      <dgm:spPr/>
    </dgm:pt>
    <dgm:pt modelId="{60453996-6DF5-479E-A0D7-09DFDE5C5AF8}" type="pres">
      <dgm:prSet presAssocID="{F03726A1-68BE-454B-889E-5049BFBD0AF4}" presName="childText" presStyleLbl="conFgAcc1" presStyleIdx="0" presStyleCnt="2">
        <dgm:presLayoutVars>
          <dgm:bulletEnabled val="1"/>
        </dgm:presLayoutVars>
      </dgm:prSet>
      <dgm:spPr/>
    </dgm:pt>
    <dgm:pt modelId="{E1597794-241A-48F2-BE4C-0F130AC47710}" type="pres">
      <dgm:prSet presAssocID="{4514CDCD-C656-4ED5-8D96-43DDB7D26CD5}" presName="spaceBetweenRectangles" presStyleCnt="0"/>
      <dgm:spPr/>
    </dgm:pt>
    <dgm:pt modelId="{FFA526BB-B5D1-4CC4-B900-513629B72226}" type="pres">
      <dgm:prSet presAssocID="{21EFB09F-58B6-412D-851A-B0D7FF68237F}" presName="parentLin" presStyleCnt="0"/>
      <dgm:spPr/>
    </dgm:pt>
    <dgm:pt modelId="{F1F97BAD-4D6B-4706-AEE6-0E3052C357FB}" type="pres">
      <dgm:prSet presAssocID="{21EFB09F-58B6-412D-851A-B0D7FF68237F}" presName="parentLeftMargin" presStyleLbl="node1" presStyleIdx="0" presStyleCnt="2"/>
      <dgm:spPr/>
    </dgm:pt>
    <dgm:pt modelId="{70D17F03-8753-4151-BDB0-198F0CA342A0}" type="pres">
      <dgm:prSet presAssocID="{21EFB09F-58B6-412D-851A-B0D7FF68237F}" presName="parentText" presStyleLbl="node1" presStyleIdx="1" presStyleCnt="2">
        <dgm:presLayoutVars>
          <dgm:chMax val="0"/>
          <dgm:bulletEnabled val="1"/>
        </dgm:presLayoutVars>
      </dgm:prSet>
      <dgm:spPr/>
    </dgm:pt>
    <dgm:pt modelId="{7162345D-A83B-4593-A285-69B45E9AA105}" type="pres">
      <dgm:prSet presAssocID="{21EFB09F-58B6-412D-851A-B0D7FF68237F}" presName="negativeSpace" presStyleCnt="0"/>
      <dgm:spPr/>
    </dgm:pt>
    <dgm:pt modelId="{847FE0C0-AF55-4DC8-9D6F-3AFE652FB928}" type="pres">
      <dgm:prSet presAssocID="{21EFB09F-58B6-412D-851A-B0D7FF68237F}" presName="childText" presStyleLbl="conFgAcc1" presStyleIdx="1" presStyleCnt="2">
        <dgm:presLayoutVars>
          <dgm:bulletEnabled val="1"/>
        </dgm:presLayoutVars>
      </dgm:prSet>
      <dgm:spPr/>
    </dgm:pt>
  </dgm:ptLst>
  <dgm:cxnLst>
    <dgm:cxn modelId="{C1428B01-9CDD-4944-84B6-24A8012E24A1}" type="presOf" srcId="{21EFB09F-58B6-412D-851A-B0D7FF68237F}" destId="{F1F97BAD-4D6B-4706-AEE6-0E3052C357FB}" srcOrd="0" destOrd="0" presId="urn:microsoft.com/office/officeart/2005/8/layout/list1"/>
    <dgm:cxn modelId="{01681A08-118E-4D0D-AA48-9F6BF35D69B9}" type="presOf" srcId="{F03726A1-68BE-454B-889E-5049BFBD0AF4}" destId="{C562DF1E-6148-47E1-87EB-E2C8F75EBAB7}" srcOrd="0" destOrd="0" presId="urn:microsoft.com/office/officeart/2005/8/layout/list1"/>
    <dgm:cxn modelId="{23D9E509-35BB-4EF0-8697-8829E3096197}" type="presOf" srcId="{99733A31-F765-4ED0-B625-4157AF1C9DFC}" destId="{60453996-6DF5-479E-A0D7-09DFDE5C5AF8}" srcOrd="0" destOrd="0" presId="urn:microsoft.com/office/officeart/2005/8/layout/list1"/>
    <dgm:cxn modelId="{117A150C-5866-40EE-9DA7-AD80BD866050}" srcId="{EA5BE41C-B7C7-419F-9F56-2BBF53D37569}" destId="{21EFB09F-58B6-412D-851A-B0D7FF68237F}" srcOrd="1" destOrd="0" parTransId="{A7323D48-D91D-469F-BD0D-B42D9F948FB9}" sibTransId="{2A5E01E2-CD44-482F-9E95-B384D201B2A3}"/>
    <dgm:cxn modelId="{31D9E018-28FB-4E24-B99C-869EADAAB20B}" srcId="{F03726A1-68BE-454B-889E-5049BFBD0AF4}" destId="{99733A31-F765-4ED0-B625-4157AF1C9DFC}" srcOrd="0" destOrd="0" parTransId="{2EB8D3A3-27A6-4124-8EC3-47C77DCED365}" sibTransId="{7C4D9967-AAE9-4B8E-BD30-10B0B032C19A}"/>
    <dgm:cxn modelId="{D14C1021-CC3F-46A4-9524-92D22BA4A17C}" srcId="{21EFB09F-58B6-412D-851A-B0D7FF68237F}" destId="{B88AB673-3223-462D-A3E7-D114A0FAD7F8}" srcOrd="0" destOrd="0" parTransId="{808403CA-68CC-42A2-AA61-74F2C59A34F5}" sibTransId="{81F9390C-AEEC-478A-843A-9169BCF7174A}"/>
    <dgm:cxn modelId="{5CA6C623-89C4-4D1B-8783-F44B5CE55ECD}" type="presOf" srcId="{F03726A1-68BE-454B-889E-5049BFBD0AF4}" destId="{83F1173A-BD2A-465D-8B23-B112508547C0}" srcOrd="1" destOrd="0" presId="urn:microsoft.com/office/officeart/2005/8/layout/list1"/>
    <dgm:cxn modelId="{D0942D3A-7BE7-4DCF-8CF5-05C26B922A40}" srcId="{EA5BE41C-B7C7-419F-9F56-2BBF53D37569}" destId="{F03726A1-68BE-454B-889E-5049BFBD0AF4}" srcOrd="0" destOrd="0" parTransId="{60E69E3C-FB7C-46C1-89E3-9180E8C962D5}" sibTransId="{4514CDCD-C656-4ED5-8D96-43DDB7D26CD5}"/>
    <dgm:cxn modelId="{F309E049-C907-4AF8-B4B4-9E8E14487F4A}" srcId="{21EFB09F-58B6-412D-851A-B0D7FF68237F}" destId="{F6330012-17C0-4B9F-B375-C79ABAA588B3}" srcOrd="1" destOrd="0" parTransId="{F5D6C129-0271-4C2E-BA99-7E8ECA0E4529}" sibTransId="{6DC1A82E-F8B4-49F2-9515-E648627C6F62}"/>
    <dgm:cxn modelId="{D4FB1157-49E2-4153-872E-02BC081FD2BF}" type="presOf" srcId="{21EFB09F-58B6-412D-851A-B0D7FF68237F}" destId="{70D17F03-8753-4151-BDB0-198F0CA342A0}" srcOrd="1" destOrd="0" presId="urn:microsoft.com/office/officeart/2005/8/layout/list1"/>
    <dgm:cxn modelId="{4EBAD45A-5F12-49BE-B89F-1183B5DD80AD}" type="presOf" srcId="{B88AB673-3223-462D-A3E7-D114A0FAD7F8}" destId="{847FE0C0-AF55-4DC8-9D6F-3AFE652FB928}" srcOrd="0" destOrd="0" presId="urn:microsoft.com/office/officeart/2005/8/layout/list1"/>
    <dgm:cxn modelId="{E6BD8DEB-8504-4A4D-BBC8-81003BF29050}" type="presOf" srcId="{F6330012-17C0-4B9F-B375-C79ABAA588B3}" destId="{847FE0C0-AF55-4DC8-9D6F-3AFE652FB928}" srcOrd="0" destOrd="1" presId="urn:microsoft.com/office/officeart/2005/8/layout/list1"/>
    <dgm:cxn modelId="{DB944BFA-08EC-4A8C-BFF5-92126FA70635}" type="presOf" srcId="{EA5BE41C-B7C7-419F-9F56-2BBF53D37569}" destId="{D8AD0028-2AB5-470D-A716-53DD38CCB904}" srcOrd="0" destOrd="0" presId="urn:microsoft.com/office/officeart/2005/8/layout/list1"/>
    <dgm:cxn modelId="{7ADC9A6D-78AD-46A6-9BAF-254B07D38842}" type="presParOf" srcId="{D8AD0028-2AB5-470D-A716-53DD38CCB904}" destId="{0B5E91B6-B00C-402C-AAF1-C0B6C1E34579}" srcOrd="0" destOrd="0" presId="urn:microsoft.com/office/officeart/2005/8/layout/list1"/>
    <dgm:cxn modelId="{37B31A14-15AB-480A-9D37-7511EA0DA508}" type="presParOf" srcId="{0B5E91B6-B00C-402C-AAF1-C0B6C1E34579}" destId="{C562DF1E-6148-47E1-87EB-E2C8F75EBAB7}" srcOrd="0" destOrd="0" presId="urn:microsoft.com/office/officeart/2005/8/layout/list1"/>
    <dgm:cxn modelId="{92D63B4F-C63C-45BD-AB0F-FF7490E88D8D}" type="presParOf" srcId="{0B5E91B6-B00C-402C-AAF1-C0B6C1E34579}" destId="{83F1173A-BD2A-465D-8B23-B112508547C0}" srcOrd="1" destOrd="0" presId="urn:microsoft.com/office/officeart/2005/8/layout/list1"/>
    <dgm:cxn modelId="{FBD54CFF-D4CC-4FAA-9077-C01BFCB7C4A7}" type="presParOf" srcId="{D8AD0028-2AB5-470D-A716-53DD38CCB904}" destId="{397CE59A-28D3-44BE-AA68-C88AABFC6257}" srcOrd="1" destOrd="0" presId="urn:microsoft.com/office/officeart/2005/8/layout/list1"/>
    <dgm:cxn modelId="{6A314F2F-FEC0-4D63-9EC4-4E8D98B433D9}" type="presParOf" srcId="{D8AD0028-2AB5-470D-A716-53DD38CCB904}" destId="{60453996-6DF5-479E-A0D7-09DFDE5C5AF8}" srcOrd="2" destOrd="0" presId="urn:microsoft.com/office/officeart/2005/8/layout/list1"/>
    <dgm:cxn modelId="{BF67C592-E1A6-44DD-B085-1973A6641139}" type="presParOf" srcId="{D8AD0028-2AB5-470D-A716-53DD38CCB904}" destId="{E1597794-241A-48F2-BE4C-0F130AC47710}" srcOrd="3" destOrd="0" presId="urn:microsoft.com/office/officeart/2005/8/layout/list1"/>
    <dgm:cxn modelId="{5C441004-B5EA-455A-A1EB-A55C96D2D8B5}" type="presParOf" srcId="{D8AD0028-2AB5-470D-A716-53DD38CCB904}" destId="{FFA526BB-B5D1-4CC4-B900-513629B72226}" srcOrd="4" destOrd="0" presId="urn:microsoft.com/office/officeart/2005/8/layout/list1"/>
    <dgm:cxn modelId="{4573164A-37B7-4A65-9322-B781300AFC61}" type="presParOf" srcId="{FFA526BB-B5D1-4CC4-B900-513629B72226}" destId="{F1F97BAD-4D6B-4706-AEE6-0E3052C357FB}" srcOrd="0" destOrd="0" presId="urn:microsoft.com/office/officeart/2005/8/layout/list1"/>
    <dgm:cxn modelId="{F071382C-6357-4F79-96C8-5F20089A7683}" type="presParOf" srcId="{FFA526BB-B5D1-4CC4-B900-513629B72226}" destId="{70D17F03-8753-4151-BDB0-198F0CA342A0}" srcOrd="1" destOrd="0" presId="urn:microsoft.com/office/officeart/2005/8/layout/list1"/>
    <dgm:cxn modelId="{78F19A91-F8A1-4EBD-8496-E59B8A01DE20}" type="presParOf" srcId="{D8AD0028-2AB5-470D-A716-53DD38CCB904}" destId="{7162345D-A83B-4593-A285-69B45E9AA105}" srcOrd="5" destOrd="0" presId="urn:microsoft.com/office/officeart/2005/8/layout/list1"/>
    <dgm:cxn modelId="{A2FB93AE-D83D-4786-9393-A1E85E27E11A}" type="presParOf" srcId="{D8AD0028-2AB5-470D-A716-53DD38CCB904}" destId="{847FE0C0-AF55-4DC8-9D6F-3AFE652FB928}"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72AF163-B6E2-4666-8593-28F03EA39B4A}"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DEFBBC4D-C6F9-4C85-8A95-D9479D5B15D9}">
      <dgm:prSet/>
      <dgm:spPr/>
      <dgm:t>
        <a:bodyPr/>
        <a:lstStyle/>
        <a:p>
          <a:r>
            <a:rPr lang="en-GB"/>
            <a:t>Added Oracle Preferential Quotation</a:t>
          </a:r>
          <a:endParaRPr lang="en-US"/>
        </a:p>
      </dgm:t>
    </dgm:pt>
    <dgm:pt modelId="{1DE3EB8A-BCD1-44FA-A019-3243E12AF6C4}" type="parTrans" cxnId="{68DB4FD6-C94B-42C0-BC2B-E9063DB23DE7}">
      <dgm:prSet/>
      <dgm:spPr/>
      <dgm:t>
        <a:bodyPr/>
        <a:lstStyle/>
        <a:p>
          <a:endParaRPr lang="en-US"/>
        </a:p>
      </dgm:t>
    </dgm:pt>
    <dgm:pt modelId="{6E6E6DD4-C23A-43DC-8F86-88BD6A54CDFB}" type="sibTrans" cxnId="{68DB4FD6-C94B-42C0-BC2B-E9063DB23DE7}">
      <dgm:prSet/>
      <dgm:spPr/>
      <dgm:t>
        <a:bodyPr/>
        <a:lstStyle/>
        <a:p>
          <a:endParaRPr lang="en-US"/>
        </a:p>
      </dgm:t>
    </dgm:pt>
    <dgm:pt modelId="{5BE5DE4B-E266-45AE-A3EA-7EB6C3551FCA}">
      <dgm:prSet/>
      <dgm:spPr/>
      <dgm:t>
        <a:bodyPr/>
        <a:lstStyle/>
        <a:p>
          <a:r>
            <a:rPr lang="en-GB" dirty="0"/>
            <a:t>Prolonged </a:t>
          </a:r>
          <a:r>
            <a:rPr lang="et-EE" dirty="0"/>
            <a:t>quotations</a:t>
          </a:r>
          <a:r>
            <a:rPr lang="en-GB" dirty="0"/>
            <a:t>: </a:t>
          </a:r>
          <a:r>
            <a:rPr lang="et-EE" dirty="0"/>
            <a:t>Wire</a:t>
          </a:r>
          <a:r>
            <a:rPr lang="en-GB" dirty="0"/>
            <a:t>, </a:t>
          </a:r>
          <a:r>
            <a:rPr lang="et-EE" dirty="0"/>
            <a:t>Entercloudsuite</a:t>
          </a:r>
          <a:endParaRPr lang="en-US" dirty="0"/>
        </a:p>
      </dgm:t>
    </dgm:pt>
    <dgm:pt modelId="{F30885F5-6AEC-46B4-A66C-0ABDED3E797D}" type="parTrans" cxnId="{CD58F67D-BF6C-4D93-8D78-C2A780B3B06D}">
      <dgm:prSet/>
      <dgm:spPr/>
      <dgm:t>
        <a:bodyPr/>
        <a:lstStyle/>
        <a:p>
          <a:endParaRPr lang="en-US"/>
        </a:p>
      </dgm:t>
    </dgm:pt>
    <dgm:pt modelId="{96DF533C-19B8-43E4-BF0D-5EE7FE27DB8F}" type="sibTrans" cxnId="{CD58F67D-BF6C-4D93-8D78-C2A780B3B06D}">
      <dgm:prSet/>
      <dgm:spPr/>
      <dgm:t>
        <a:bodyPr/>
        <a:lstStyle/>
        <a:p>
          <a:endParaRPr lang="en-US"/>
        </a:p>
      </dgm:t>
    </dgm:pt>
    <dgm:pt modelId="{E5209A1F-8486-42BC-B24F-BBA60609302A}">
      <dgm:prSet/>
      <dgm:spPr/>
      <dgm:t>
        <a:bodyPr/>
        <a:lstStyle/>
        <a:p>
          <a:r>
            <a:rPr lang="en-GB"/>
            <a:t>Planning peerings with </a:t>
          </a:r>
          <a:endParaRPr lang="en-US"/>
        </a:p>
      </dgm:t>
    </dgm:pt>
    <dgm:pt modelId="{7909BB72-400B-4769-A4D2-0E5779494056}" type="parTrans" cxnId="{EEE2FA6B-07CC-4F35-AB6A-310AE128EF78}">
      <dgm:prSet/>
      <dgm:spPr/>
      <dgm:t>
        <a:bodyPr/>
        <a:lstStyle/>
        <a:p>
          <a:endParaRPr lang="en-US"/>
        </a:p>
      </dgm:t>
    </dgm:pt>
    <dgm:pt modelId="{F9464345-08DB-4249-BC8C-812E80E44FE0}" type="sibTrans" cxnId="{EEE2FA6B-07CC-4F35-AB6A-310AE128EF78}">
      <dgm:prSet/>
      <dgm:spPr/>
      <dgm:t>
        <a:bodyPr/>
        <a:lstStyle/>
        <a:p>
          <a:endParaRPr lang="en-US"/>
        </a:p>
      </dgm:t>
    </dgm:pt>
    <dgm:pt modelId="{8D2A2001-5FB5-4C2E-98F3-05E395B4B872}">
      <dgm:prSet/>
      <dgm:spPr/>
      <dgm:t>
        <a:bodyPr/>
        <a:lstStyle/>
        <a:p>
          <a:r>
            <a:rPr lang="en-GB"/>
            <a:t>AWS (Direct Connect) </a:t>
          </a:r>
          <a:endParaRPr lang="en-US"/>
        </a:p>
      </dgm:t>
    </dgm:pt>
    <dgm:pt modelId="{E345D92F-7426-42A5-99EF-A3D6E6450DF9}" type="parTrans" cxnId="{C4F7C349-AF85-4AF5-AF04-5AC37F33C118}">
      <dgm:prSet/>
      <dgm:spPr/>
      <dgm:t>
        <a:bodyPr/>
        <a:lstStyle/>
        <a:p>
          <a:endParaRPr lang="en-US"/>
        </a:p>
      </dgm:t>
    </dgm:pt>
    <dgm:pt modelId="{9674908E-BDD3-45E0-9839-C971358C5ED7}" type="sibTrans" cxnId="{C4F7C349-AF85-4AF5-AF04-5AC37F33C118}">
      <dgm:prSet/>
      <dgm:spPr/>
      <dgm:t>
        <a:bodyPr/>
        <a:lstStyle/>
        <a:p>
          <a:endParaRPr lang="en-US"/>
        </a:p>
      </dgm:t>
    </dgm:pt>
    <dgm:pt modelId="{BE0E78B1-4007-4E95-9B94-EFEFE2D11BC8}">
      <dgm:prSet/>
      <dgm:spPr/>
      <dgm:t>
        <a:bodyPr/>
        <a:lstStyle/>
        <a:p>
          <a:r>
            <a:rPr lang="en-GB"/>
            <a:t>Oracle..</a:t>
          </a:r>
          <a:endParaRPr lang="en-US"/>
        </a:p>
      </dgm:t>
    </dgm:pt>
    <dgm:pt modelId="{2BBAB903-D47B-4458-B53B-12507FC9E161}" type="parTrans" cxnId="{2189157D-055E-46C8-B56F-ACFFFD8EB2DC}">
      <dgm:prSet/>
      <dgm:spPr/>
      <dgm:t>
        <a:bodyPr/>
        <a:lstStyle/>
        <a:p>
          <a:endParaRPr lang="en-US"/>
        </a:p>
      </dgm:t>
    </dgm:pt>
    <dgm:pt modelId="{4938325F-34FA-4266-A745-B3B9AD77EA13}" type="sibTrans" cxnId="{2189157D-055E-46C8-B56F-ACFFFD8EB2DC}">
      <dgm:prSet/>
      <dgm:spPr/>
      <dgm:t>
        <a:bodyPr/>
        <a:lstStyle/>
        <a:p>
          <a:endParaRPr lang="en-US"/>
        </a:p>
      </dgm:t>
    </dgm:pt>
    <dgm:pt modelId="{0C99EED0-6DD6-4787-A0B5-39D97483E5A1}" type="pres">
      <dgm:prSet presAssocID="{872AF163-B6E2-4666-8593-28F03EA39B4A}" presName="linear" presStyleCnt="0">
        <dgm:presLayoutVars>
          <dgm:dir/>
          <dgm:animLvl val="lvl"/>
          <dgm:resizeHandles val="exact"/>
        </dgm:presLayoutVars>
      </dgm:prSet>
      <dgm:spPr/>
    </dgm:pt>
    <dgm:pt modelId="{2DCF30D9-ABFB-432C-8F58-FC521394B0AD}" type="pres">
      <dgm:prSet presAssocID="{DEFBBC4D-C6F9-4C85-8A95-D9479D5B15D9}" presName="parentLin" presStyleCnt="0"/>
      <dgm:spPr/>
    </dgm:pt>
    <dgm:pt modelId="{03EA068E-DF34-4E1A-B57E-89216FA8ABEC}" type="pres">
      <dgm:prSet presAssocID="{DEFBBC4D-C6F9-4C85-8A95-D9479D5B15D9}" presName="parentLeftMargin" presStyleLbl="node1" presStyleIdx="0" presStyleCnt="3"/>
      <dgm:spPr/>
    </dgm:pt>
    <dgm:pt modelId="{5CE42DCB-0459-4550-AD38-6274774D7A0A}" type="pres">
      <dgm:prSet presAssocID="{DEFBBC4D-C6F9-4C85-8A95-D9479D5B15D9}" presName="parentText" presStyleLbl="node1" presStyleIdx="0" presStyleCnt="3">
        <dgm:presLayoutVars>
          <dgm:chMax val="0"/>
          <dgm:bulletEnabled val="1"/>
        </dgm:presLayoutVars>
      </dgm:prSet>
      <dgm:spPr/>
    </dgm:pt>
    <dgm:pt modelId="{C3D02341-1098-407E-8923-431625C03FB1}" type="pres">
      <dgm:prSet presAssocID="{DEFBBC4D-C6F9-4C85-8A95-D9479D5B15D9}" presName="negativeSpace" presStyleCnt="0"/>
      <dgm:spPr/>
    </dgm:pt>
    <dgm:pt modelId="{4CDF37CD-D011-46A6-9868-0595704C3D71}" type="pres">
      <dgm:prSet presAssocID="{DEFBBC4D-C6F9-4C85-8A95-D9479D5B15D9}" presName="childText" presStyleLbl="conFgAcc1" presStyleIdx="0" presStyleCnt="3">
        <dgm:presLayoutVars>
          <dgm:bulletEnabled val="1"/>
        </dgm:presLayoutVars>
      </dgm:prSet>
      <dgm:spPr/>
    </dgm:pt>
    <dgm:pt modelId="{2745C403-CCBD-4B32-A63A-D0A7F11435BB}" type="pres">
      <dgm:prSet presAssocID="{6E6E6DD4-C23A-43DC-8F86-88BD6A54CDFB}" presName="spaceBetweenRectangles" presStyleCnt="0"/>
      <dgm:spPr/>
    </dgm:pt>
    <dgm:pt modelId="{0C0A2908-AF04-4F1B-AB2F-657CF5280E90}" type="pres">
      <dgm:prSet presAssocID="{5BE5DE4B-E266-45AE-A3EA-7EB6C3551FCA}" presName="parentLin" presStyleCnt="0"/>
      <dgm:spPr/>
    </dgm:pt>
    <dgm:pt modelId="{36214C3E-35D8-401B-8758-A9B8FEF93FC2}" type="pres">
      <dgm:prSet presAssocID="{5BE5DE4B-E266-45AE-A3EA-7EB6C3551FCA}" presName="parentLeftMargin" presStyleLbl="node1" presStyleIdx="0" presStyleCnt="3"/>
      <dgm:spPr/>
    </dgm:pt>
    <dgm:pt modelId="{F6F33C0C-FE1F-4868-8CAC-2CF8560E25A6}" type="pres">
      <dgm:prSet presAssocID="{5BE5DE4B-E266-45AE-A3EA-7EB6C3551FCA}" presName="parentText" presStyleLbl="node1" presStyleIdx="1" presStyleCnt="3">
        <dgm:presLayoutVars>
          <dgm:chMax val="0"/>
          <dgm:bulletEnabled val="1"/>
        </dgm:presLayoutVars>
      </dgm:prSet>
      <dgm:spPr/>
    </dgm:pt>
    <dgm:pt modelId="{C59C79CD-A5DB-4834-9D41-6AEC4B144E78}" type="pres">
      <dgm:prSet presAssocID="{5BE5DE4B-E266-45AE-A3EA-7EB6C3551FCA}" presName="negativeSpace" presStyleCnt="0"/>
      <dgm:spPr/>
    </dgm:pt>
    <dgm:pt modelId="{7AA234D2-FE84-45FA-92A6-8A00BD03C7F8}" type="pres">
      <dgm:prSet presAssocID="{5BE5DE4B-E266-45AE-A3EA-7EB6C3551FCA}" presName="childText" presStyleLbl="conFgAcc1" presStyleIdx="1" presStyleCnt="3">
        <dgm:presLayoutVars>
          <dgm:bulletEnabled val="1"/>
        </dgm:presLayoutVars>
      </dgm:prSet>
      <dgm:spPr/>
    </dgm:pt>
    <dgm:pt modelId="{DF31C72F-F69C-4D12-9F41-C01FC60AD55C}" type="pres">
      <dgm:prSet presAssocID="{96DF533C-19B8-43E4-BF0D-5EE7FE27DB8F}" presName="spaceBetweenRectangles" presStyleCnt="0"/>
      <dgm:spPr/>
    </dgm:pt>
    <dgm:pt modelId="{C31D9F62-FEC0-44EA-9C98-2A3B27F67A37}" type="pres">
      <dgm:prSet presAssocID="{E5209A1F-8486-42BC-B24F-BBA60609302A}" presName="parentLin" presStyleCnt="0"/>
      <dgm:spPr/>
    </dgm:pt>
    <dgm:pt modelId="{969B8E5E-DA90-4FA9-99C5-6E94C89B5C55}" type="pres">
      <dgm:prSet presAssocID="{E5209A1F-8486-42BC-B24F-BBA60609302A}" presName="parentLeftMargin" presStyleLbl="node1" presStyleIdx="1" presStyleCnt="3"/>
      <dgm:spPr/>
    </dgm:pt>
    <dgm:pt modelId="{999E5A02-3B6C-4D45-9D8F-1FF83C9E1AC4}" type="pres">
      <dgm:prSet presAssocID="{E5209A1F-8486-42BC-B24F-BBA60609302A}" presName="parentText" presStyleLbl="node1" presStyleIdx="2" presStyleCnt="3">
        <dgm:presLayoutVars>
          <dgm:chMax val="0"/>
          <dgm:bulletEnabled val="1"/>
        </dgm:presLayoutVars>
      </dgm:prSet>
      <dgm:spPr/>
    </dgm:pt>
    <dgm:pt modelId="{327C6901-0ABB-4902-B877-A77F6548E1D1}" type="pres">
      <dgm:prSet presAssocID="{E5209A1F-8486-42BC-B24F-BBA60609302A}" presName="negativeSpace" presStyleCnt="0"/>
      <dgm:spPr/>
    </dgm:pt>
    <dgm:pt modelId="{C8B4ED82-56BA-4585-9721-900E899C7C10}" type="pres">
      <dgm:prSet presAssocID="{E5209A1F-8486-42BC-B24F-BBA60609302A}" presName="childText" presStyleLbl="conFgAcc1" presStyleIdx="2" presStyleCnt="3">
        <dgm:presLayoutVars>
          <dgm:bulletEnabled val="1"/>
        </dgm:presLayoutVars>
      </dgm:prSet>
      <dgm:spPr/>
    </dgm:pt>
  </dgm:ptLst>
  <dgm:cxnLst>
    <dgm:cxn modelId="{32E01A0D-A8E2-40D7-A870-D65DD28A7B33}" type="presOf" srcId="{BE0E78B1-4007-4E95-9B94-EFEFE2D11BC8}" destId="{C8B4ED82-56BA-4585-9721-900E899C7C10}" srcOrd="0" destOrd="1" presId="urn:microsoft.com/office/officeart/2005/8/layout/list1"/>
    <dgm:cxn modelId="{750F533C-AEFF-4910-8973-362C96B9B569}" type="presOf" srcId="{DEFBBC4D-C6F9-4C85-8A95-D9479D5B15D9}" destId="{03EA068E-DF34-4E1A-B57E-89216FA8ABEC}" srcOrd="0" destOrd="0" presId="urn:microsoft.com/office/officeart/2005/8/layout/list1"/>
    <dgm:cxn modelId="{FB76923C-10C2-4DA3-82B4-82EA3C7BEF24}" type="presOf" srcId="{E5209A1F-8486-42BC-B24F-BBA60609302A}" destId="{969B8E5E-DA90-4FA9-99C5-6E94C89B5C55}" srcOrd="0" destOrd="0" presId="urn:microsoft.com/office/officeart/2005/8/layout/list1"/>
    <dgm:cxn modelId="{57A3805F-8192-4A31-8E68-B7898C42F555}" type="presOf" srcId="{5BE5DE4B-E266-45AE-A3EA-7EB6C3551FCA}" destId="{F6F33C0C-FE1F-4868-8CAC-2CF8560E25A6}" srcOrd="1" destOrd="0" presId="urn:microsoft.com/office/officeart/2005/8/layout/list1"/>
    <dgm:cxn modelId="{BEC10D49-C220-405B-A009-B75CF86F3A56}" type="presOf" srcId="{5BE5DE4B-E266-45AE-A3EA-7EB6C3551FCA}" destId="{36214C3E-35D8-401B-8758-A9B8FEF93FC2}" srcOrd="0" destOrd="0" presId="urn:microsoft.com/office/officeart/2005/8/layout/list1"/>
    <dgm:cxn modelId="{C4F7C349-AF85-4AF5-AF04-5AC37F33C118}" srcId="{E5209A1F-8486-42BC-B24F-BBA60609302A}" destId="{8D2A2001-5FB5-4C2E-98F3-05E395B4B872}" srcOrd="0" destOrd="0" parTransId="{E345D92F-7426-42A5-99EF-A3D6E6450DF9}" sibTransId="{9674908E-BDD3-45E0-9839-C971358C5ED7}"/>
    <dgm:cxn modelId="{EEE2FA6B-07CC-4F35-AB6A-310AE128EF78}" srcId="{872AF163-B6E2-4666-8593-28F03EA39B4A}" destId="{E5209A1F-8486-42BC-B24F-BBA60609302A}" srcOrd="2" destOrd="0" parTransId="{7909BB72-400B-4769-A4D2-0E5779494056}" sibTransId="{F9464345-08DB-4249-BC8C-812E80E44FE0}"/>
    <dgm:cxn modelId="{2189157D-055E-46C8-B56F-ACFFFD8EB2DC}" srcId="{E5209A1F-8486-42BC-B24F-BBA60609302A}" destId="{BE0E78B1-4007-4E95-9B94-EFEFE2D11BC8}" srcOrd="1" destOrd="0" parTransId="{2BBAB903-D47B-4458-B53B-12507FC9E161}" sibTransId="{4938325F-34FA-4266-A745-B3B9AD77EA13}"/>
    <dgm:cxn modelId="{CD58F67D-BF6C-4D93-8D78-C2A780B3B06D}" srcId="{872AF163-B6E2-4666-8593-28F03EA39B4A}" destId="{5BE5DE4B-E266-45AE-A3EA-7EB6C3551FCA}" srcOrd="1" destOrd="0" parTransId="{F30885F5-6AEC-46B4-A66C-0ABDED3E797D}" sibTransId="{96DF533C-19B8-43E4-BF0D-5EE7FE27DB8F}"/>
    <dgm:cxn modelId="{D024B881-3300-4492-B747-08DD7A77D7EC}" type="presOf" srcId="{872AF163-B6E2-4666-8593-28F03EA39B4A}" destId="{0C99EED0-6DD6-4787-A0B5-39D97483E5A1}" srcOrd="0" destOrd="0" presId="urn:microsoft.com/office/officeart/2005/8/layout/list1"/>
    <dgm:cxn modelId="{A7726386-00F6-449E-A46C-5249C7CD37CA}" type="presOf" srcId="{E5209A1F-8486-42BC-B24F-BBA60609302A}" destId="{999E5A02-3B6C-4D45-9D8F-1FF83C9E1AC4}" srcOrd="1" destOrd="0" presId="urn:microsoft.com/office/officeart/2005/8/layout/list1"/>
    <dgm:cxn modelId="{68DB4FD6-C94B-42C0-BC2B-E9063DB23DE7}" srcId="{872AF163-B6E2-4666-8593-28F03EA39B4A}" destId="{DEFBBC4D-C6F9-4C85-8A95-D9479D5B15D9}" srcOrd="0" destOrd="0" parTransId="{1DE3EB8A-BCD1-44FA-A019-3243E12AF6C4}" sibTransId="{6E6E6DD4-C23A-43DC-8F86-88BD6A54CDFB}"/>
    <dgm:cxn modelId="{6740F5D7-70A0-45C1-A0A6-9D099105AB0C}" type="presOf" srcId="{DEFBBC4D-C6F9-4C85-8A95-D9479D5B15D9}" destId="{5CE42DCB-0459-4550-AD38-6274774D7A0A}" srcOrd="1" destOrd="0" presId="urn:microsoft.com/office/officeart/2005/8/layout/list1"/>
    <dgm:cxn modelId="{6E9E6BDA-B7DB-4DA2-A4FE-A516AB86EB95}" type="presOf" srcId="{8D2A2001-5FB5-4C2E-98F3-05E395B4B872}" destId="{C8B4ED82-56BA-4585-9721-900E899C7C10}" srcOrd="0" destOrd="0" presId="urn:microsoft.com/office/officeart/2005/8/layout/list1"/>
    <dgm:cxn modelId="{3BE3A8E9-26F6-43B2-A08C-E6EE55126015}" type="presParOf" srcId="{0C99EED0-6DD6-4787-A0B5-39D97483E5A1}" destId="{2DCF30D9-ABFB-432C-8F58-FC521394B0AD}" srcOrd="0" destOrd="0" presId="urn:microsoft.com/office/officeart/2005/8/layout/list1"/>
    <dgm:cxn modelId="{FC9AEAE3-2718-406C-9FCE-E40794F6DE7C}" type="presParOf" srcId="{2DCF30D9-ABFB-432C-8F58-FC521394B0AD}" destId="{03EA068E-DF34-4E1A-B57E-89216FA8ABEC}" srcOrd="0" destOrd="0" presId="urn:microsoft.com/office/officeart/2005/8/layout/list1"/>
    <dgm:cxn modelId="{ACB8FC8C-AF4E-49C3-A9AC-ECEE35F08686}" type="presParOf" srcId="{2DCF30D9-ABFB-432C-8F58-FC521394B0AD}" destId="{5CE42DCB-0459-4550-AD38-6274774D7A0A}" srcOrd="1" destOrd="0" presId="urn:microsoft.com/office/officeart/2005/8/layout/list1"/>
    <dgm:cxn modelId="{3BFA520E-AFCC-4814-9B15-6EAAEDE6E330}" type="presParOf" srcId="{0C99EED0-6DD6-4787-A0B5-39D97483E5A1}" destId="{C3D02341-1098-407E-8923-431625C03FB1}" srcOrd="1" destOrd="0" presId="urn:microsoft.com/office/officeart/2005/8/layout/list1"/>
    <dgm:cxn modelId="{87E1EE0A-57D0-4DC2-9CF6-7DC4B6330C8F}" type="presParOf" srcId="{0C99EED0-6DD6-4787-A0B5-39D97483E5A1}" destId="{4CDF37CD-D011-46A6-9868-0595704C3D71}" srcOrd="2" destOrd="0" presId="urn:microsoft.com/office/officeart/2005/8/layout/list1"/>
    <dgm:cxn modelId="{FF52C0E5-E7DF-4BDB-8AC3-18D7F04C5749}" type="presParOf" srcId="{0C99EED0-6DD6-4787-A0B5-39D97483E5A1}" destId="{2745C403-CCBD-4B32-A63A-D0A7F11435BB}" srcOrd="3" destOrd="0" presId="urn:microsoft.com/office/officeart/2005/8/layout/list1"/>
    <dgm:cxn modelId="{E0D2E598-611B-4684-9A91-F247AE98318B}" type="presParOf" srcId="{0C99EED0-6DD6-4787-A0B5-39D97483E5A1}" destId="{0C0A2908-AF04-4F1B-AB2F-657CF5280E90}" srcOrd="4" destOrd="0" presId="urn:microsoft.com/office/officeart/2005/8/layout/list1"/>
    <dgm:cxn modelId="{03293886-DD82-4322-BD75-3199FE004C0C}" type="presParOf" srcId="{0C0A2908-AF04-4F1B-AB2F-657CF5280E90}" destId="{36214C3E-35D8-401B-8758-A9B8FEF93FC2}" srcOrd="0" destOrd="0" presId="urn:microsoft.com/office/officeart/2005/8/layout/list1"/>
    <dgm:cxn modelId="{15D2C013-7B84-499D-A71A-9308F0119A2B}" type="presParOf" srcId="{0C0A2908-AF04-4F1B-AB2F-657CF5280E90}" destId="{F6F33C0C-FE1F-4868-8CAC-2CF8560E25A6}" srcOrd="1" destOrd="0" presId="urn:microsoft.com/office/officeart/2005/8/layout/list1"/>
    <dgm:cxn modelId="{187742C2-A35D-4B3F-83D0-0B66A6966C31}" type="presParOf" srcId="{0C99EED0-6DD6-4787-A0B5-39D97483E5A1}" destId="{C59C79CD-A5DB-4834-9D41-6AEC4B144E78}" srcOrd="5" destOrd="0" presId="urn:microsoft.com/office/officeart/2005/8/layout/list1"/>
    <dgm:cxn modelId="{CFF62DD1-5E33-4E2F-A38B-CE88857F2208}" type="presParOf" srcId="{0C99EED0-6DD6-4787-A0B5-39D97483E5A1}" destId="{7AA234D2-FE84-45FA-92A6-8A00BD03C7F8}" srcOrd="6" destOrd="0" presId="urn:microsoft.com/office/officeart/2005/8/layout/list1"/>
    <dgm:cxn modelId="{6DCEFEF1-C32E-40F4-BAD7-5E13DDCAEF01}" type="presParOf" srcId="{0C99EED0-6DD6-4787-A0B5-39D97483E5A1}" destId="{DF31C72F-F69C-4D12-9F41-C01FC60AD55C}" srcOrd="7" destOrd="0" presId="urn:microsoft.com/office/officeart/2005/8/layout/list1"/>
    <dgm:cxn modelId="{6B2FA6E2-30E2-4B37-A596-8C58EEDC775C}" type="presParOf" srcId="{0C99EED0-6DD6-4787-A0B5-39D97483E5A1}" destId="{C31D9F62-FEC0-44EA-9C98-2A3B27F67A37}" srcOrd="8" destOrd="0" presId="urn:microsoft.com/office/officeart/2005/8/layout/list1"/>
    <dgm:cxn modelId="{E43120F0-E4BA-4965-8A21-22703C8C0F8C}" type="presParOf" srcId="{C31D9F62-FEC0-44EA-9C98-2A3B27F67A37}" destId="{969B8E5E-DA90-4FA9-99C5-6E94C89B5C55}" srcOrd="0" destOrd="0" presId="urn:microsoft.com/office/officeart/2005/8/layout/list1"/>
    <dgm:cxn modelId="{6B841749-8B4D-40BE-8EF8-8DE5C8A80F23}" type="presParOf" srcId="{C31D9F62-FEC0-44EA-9C98-2A3B27F67A37}" destId="{999E5A02-3B6C-4D45-9D8F-1FF83C9E1AC4}" srcOrd="1" destOrd="0" presId="urn:microsoft.com/office/officeart/2005/8/layout/list1"/>
    <dgm:cxn modelId="{020E5891-7AD5-4D29-A4A3-9BC1837E6036}" type="presParOf" srcId="{0C99EED0-6DD6-4787-A0B5-39D97483E5A1}" destId="{327C6901-0ABB-4902-B877-A77F6548E1D1}" srcOrd="9" destOrd="0" presId="urn:microsoft.com/office/officeart/2005/8/layout/list1"/>
    <dgm:cxn modelId="{07349E58-CD61-4456-BAD0-5EC355298830}" type="presParOf" srcId="{0C99EED0-6DD6-4787-A0B5-39D97483E5A1}" destId="{C8B4ED82-56BA-4585-9721-900E899C7C10}"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FB9AB5E-10A3-4006-BF9E-4DC63619027B}" type="doc">
      <dgm:prSet loTypeId="urn:microsoft.com/office/officeart/2018/2/layout/IconCircleList" loCatId="icon" qsTypeId="urn:microsoft.com/office/officeart/2005/8/quickstyle/simple4" qsCatId="simple" csTypeId="urn:microsoft.com/office/officeart/2005/8/colors/accent1_5" csCatId="accent1" phldr="1"/>
      <dgm:spPr/>
      <dgm:t>
        <a:bodyPr/>
        <a:lstStyle/>
        <a:p>
          <a:endParaRPr lang="en-US"/>
        </a:p>
      </dgm:t>
    </dgm:pt>
    <dgm:pt modelId="{A926C81B-BD7B-48A7-897E-F4B13EDB3388}">
      <dgm:prSet custT="1"/>
      <dgm:spPr/>
      <dgm:t>
        <a:bodyPr/>
        <a:lstStyle/>
        <a:p>
          <a:pPr>
            <a:lnSpc>
              <a:spcPct val="100000"/>
            </a:lnSpc>
          </a:pPr>
          <a:r>
            <a:rPr lang="en-US" sz="1800" dirty="0"/>
            <a:t>Usage thus far in </a:t>
          </a:r>
          <a:r>
            <a:rPr lang="et-EE" sz="1800" dirty="0"/>
            <a:t>20</a:t>
          </a:r>
          <a:r>
            <a:rPr lang="en-US" sz="1800" dirty="0"/>
            <a:t> countries</a:t>
          </a:r>
        </a:p>
      </dgm:t>
    </dgm:pt>
    <dgm:pt modelId="{C3369ED3-076E-42AC-865F-7205CEA5D67E}" type="parTrans" cxnId="{B857EEEC-F960-4234-9AE1-FF6C4F8413ED}">
      <dgm:prSet/>
      <dgm:spPr/>
      <dgm:t>
        <a:bodyPr/>
        <a:lstStyle/>
        <a:p>
          <a:endParaRPr lang="en-US" sz="3200"/>
        </a:p>
      </dgm:t>
    </dgm:pt>
    <dgm:pt modelId="{14CB459C-A206-46C2-A6CE-2283F74F156A}" type="sibTrans" cxnId="{B857EEEC-F960-4234-9AE1-FF6C4F8413ED}">
      <dgm:prSet/>
      <dgm:spPr/>
      <dgm:t>
        <a:bodyPr/>
        <a:lstStyle/>
        <a:p>
          <a:pPr>
            <a:lnSpc>
              <a:spcPct val="100000"/>
            </a:lnSpc>
          </a:pPr>
          <a:endParaRPr lang="en-US" sz="3200"/>
        </a:p>
      </dgm:t>
    </dgm:pt>
    <dgm:pt modelId="{A82A4F6D-E1D9-4A53-8F39-1C47AD87BA0B}">
      <dgm:prSet custT="1"/>
      <dgm:spPr/>
      <dgm:t>
        <a:bodyPr/>
        <a:lstStyle/>
        <a:p>
          <a:pPr>
            <a:lnSpc>
              <a:spcPct val="100000"/>
            </a:lnSpc>
          </a:pPr>
          <a:r>
            <a:rPr lang="en-US" sz="1800" dirty="0"/>
            <a:t>Majority of usage still in Western Europe</a:t>
          </a:r>
        </a:p>
      </dgm:t>
    </dgm:pt>
    <dgm:pt modelId="{F8794015-7E01-4576-A5D3-6377DFD605E3}" type="parTrans" cxnId="{FE961676-5B6C-45D3-8422-75A4E789DB74}">
      <dgm:prSet/>
      <dgm:spPr/>
      <dgm:t>
        <a:bodyPr/>
        <a:lstStyle/>
        <a:p>
          <a:endParaRPr lang="en-US" sz="3200"/>
        </a:p>
      </dgm:t>
    </dgm:pt>
    <dgm:pt modelId="{81464F67-C3DE-42FF-97BF-CCDB7BF3DEB2}" type="sibTrans" cxnId="{FE961676-5B6C-45D3-8422-75A4E789DB74}">
      <dgm:prSet/>
      <dgm:spPr/>
      <dgm:t>
        <a:bodyPr/>
        <a:lstStyle/>
        <a:p>
          <a:pPr>
            <a:lnSpc>
              <a:spcPct val="100000"/>
            </a:lnSpc>
          </a:pPr>
          <a:endParaRPr lang="en-US" sz="3200"/>
        </a:p>
      </dgm:t>
    </dgm:pt>
    <dgm:pt modelId="{57640C70-DC14-4CC0-B3C4-735A68CA8B1E}">
      <dgm:prSet custT="1"/>
      <dgm:spPr/>
      <dgm:t>
        <a:bodyPr/>
        <a:lstStyle/>
        <a:p>
          <a:pPr>
            <a:lnSpc>
              <a:spcPct val="100000"/>
            </a:lnSpc>
          </a:pPr>
          <a:r>
            <a:rPr lang="en-US" sz="1800" dirty="0"/>
            <a:t>340 institutions consuming through the framework</a:t>
          </a:r>
        </a:p>
      </dgm:t>
    </dgm:pt>
    <dgm:pt modelId="{12071753-DFF4-45E1-83D6-97686E9BF11B}" type="parTrans" cxnId="{DA2D144D-96DE-45C5-BAC7-1127D56290D1}">
      <dgm:prSet/>
      <dgm:spPr/>
      <dgm:t>
        <a:bodyPr/>
        <a:lstStyle/>
        <a:p>
          <a:endParaRPr lang="en-US" sz="3200"/>
        </a:p>
      </dgm:t>
    </dgm:pt>
    <dgm:pt modelId="{56248D8B-4D62-475D-8E4E-55EBC694339B}" type="sibTrans" cxnId="{DA2D144D-96DE-45C5-BAC7-1127D56290D1}">
      <dgm:prSet/>
      <dgm:spPr/>
      <dgm:t>
        <a:bodyPr/>
        <a:lstStyle/>
        <a:p>
          <a:pPr>
            <a:lnSpc>
              <a:spcPct val="100000"/>
            </a:lnSpc>
          </a:pPr>
          <a:endParaRPr lang="en-US" sz="3200"/>
        </a:p>
      </dgm:t>
    </dgm:pt>
    <dgm:pt modelId="{044E16D2-6624-4B90-9A11-B11AA151F4E3}">
      <dgm:prSet custT="1"/>
      <dgm:spPr/>
      <dgm:t>
        <a:bodyPr/>
        <a:lstStyle/>
        <a:p>
          <a:pPr>
            <a:lnSpc>
              <a:spcPct val="100000"/>
            </a:lnSpc>
          </a:pPr>
          <a:r>
            <a:rPr lang="en-US" sz="1800" dirty="0"/>
            <a:t>19 million euros spent</a:t>
          </a:r>
        </a:p>
      </dgm:t>
    </dgm:pt>
    <dgm:pt modelId="{67D92ADC-B830-4A4B-8763-19C4E956397B}" type="parTrans" cxnId="{761FF233-4FFA-47C2-A581-67B9518C9CB9}">
      <dgm:prSet/>
      <dgm:spPr/>
      <dgm:t>
        <a:bodyPr/>
        <a:lstStyle/>
        <a:p>
          <a:endParaRPr lang="en-US" sz="3200"/>
        </a:p>
      </dgm:t>
    </dgm:pt>
    <dgm:pt modelId="{09D363BB-1AFA-49D9-BC1A-070B15EF3CA3}" type="sibTrans" cxnId="{761FF233-4FFA-47C2-A581-67B9518C9CB9}">
      <dgm:prSet/>
      <dgm:spPr/>
      <dgm:t>
        <a:bodyPr/>
        <a:lstStyle/>
        <a:p>
          <a:endParaRPr lang="en-US" sz="3200"/>
        </a:p>
      </dgm:t>
    </dgm:pt>
    <dgm:pt modelId="{48E5FDFD-E310-45B4-8602-59A8C8130E64}" type="pres">
      <dgm:prSet presAssocID="{3FB9AB5E-10A3-4006-BF9E-4DC63619027B}" presName="root" presStyleCnt="0">
        <dgm:presLayoutVars>
          <dgm:dir/>
          <dgm:resizeHandles val="exact"/>
        </dgm:presLayoutVars>
      </dgm:prSet>
      <dgm:spPr/>
    </dgm:pt>
    <dgm:pt modelId="{4A581894-C670-4130-9D9D-C7070005ED75}" type="pres">
      <dgm:prSet presAssocID="{3FB9AB5E-10A3-4006-BF9E-4DC63619027B}" presName="container" presStyleCnt="0">
        <dgm:presLayoutVars>
          <dgm:dir/>
          <dgm:resizeHandles val="exact"/>
        </dgm:presLayoutVars>
      </dgm:prSet>
      <dgm:spPr/>
    </dgm:pt>
    <dgm:pt modelId="{B6A6130D-961E-442E-9189-FB6A70D9717C}" type="pres">
      <dgm:prSet presAssocID="{A926C81B-BD7B-48A7-897E-F4B13EDB3388}" presName="compNode" presStyleCnt="0"/>
      <dgm:spPr/>
    </dgm:pt>
    <dgm:pt modelId="{8CCDCFD0-5055-4AF2-AD64-C2DFEFF545F7}" type="pres">
      <dgm:prSet presAssocID="{A926C81B-BD7B-48A7-897E-F4B13EDB3388}" presName="iconBgRect" presStyleLbl="bgShp" presStyleIdx="0" presStyleCnt="4"/>
      <dgm:spPr/>
    </dgm:pt>
    <dgm:pt modelId="{799979F5-82C6-4AD6-9AF4-63AFA173FB47}" type="pres">
      <dgm:prSet presAssocID="{A926C81B-BD7B-48A7-897E-F4B13EDB3388}" presName="iconRect" presStyleLbl="node1" presStyleIdx="0" presStyleCnt="4"/>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Earth Globe Europe-Africa"/>
        </a:ext>
      </dgm:extLst>
    </dgm:pt>
    <dgm:pt modelId="{6A6C960E-3BA3-4986-9182-6D4E69E32BE1}" type="pres">
      <dgm:prSet presAssocID="{A926C81B-BD7B-48A7-897E-F4B13EDB3388}" presName="spaceRect" presStyleCnt="0"/>
      <dgm:spPr/>
    </dgm:pt>
    <dgm:pt modelId="{CE580A2A-2E91-4892-B604-C2564AE388F9}" type="pres">
      <dgm:prSet presAssocID="{A926C81B-BD7B-48A7-897E-F4B13EDB3388}" presName="textRect" presStyleLbl="revTx" presStyleIdx="0" presStyleCnt="4">
        <dgm:presLayoutVars>
          <dgm:chMax val="1"/>
          <dgm:chPref val="1"/>
        </dgm:presLayoutVars>
      </dgm:prSet>
      <dgm:spPr/>
    </dgm:pt>
    <dgm:pt modelId="{D1ECDD5B-25B1-4934-9E0C-36061CD0B4ED}" type="pres">
      <dgm:prSet presAssocID="{14CB459C-A206-46C2-A6CE-2283F74F156A}" presName="sibTrans" presStyleLbl="sibTrans2D1" presStyleIdx="0" presStyleCnt="0"/>
      <dgm:spPr/>
    </dgm:pt>
    <dgm:pt modelId="{B9D5F945-A23F-46DC-B622-E6B5097AF3B8}" type="pres">
      <dgm:prSet presAssocID="{A82A4F6D-E1D9-4A53-8F39-1C47AD87BA0B}" presName="compNode" presStyleCnt="0"/>
      <dgm:spPr/>
    </dgm:pt>
    <dgm:pt modelId="{F63FA65B-672F-4769-875B-1A3B68DFC443}" type="pres">
      <dgm:prSet presAssocID="{A82A4F6D-E1D9-4A53-8F39-1C47AD87BA0B}" presName="iconBgRect" presStyleLbl="bgShp" presStyleIdx="1" presStyleCnt="4"/>
      <dgm:spPr/>
    </dgm:pt>
    <dgm:pt modelId="{18B5145D-1AC3-4C4B-914B-713B314E98E3}" type="pres">
      <dgm:prSet presAssocID="{A82A4F6D-E1D9-4A53-8F39-1C47AD87BA0B}" presName="iconRect" presStyleLbl="node1" presStyleIdx="1" presStyleCnt="4"/>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Group of People"/>
        </a:ext>
      </dgm:extLst>
    </dgm:pt>
    <dgm:pt modelId="{B966986C-64CC-4F4A-A9F4-2E1F9DC78A3F}" type="pres">
      <dgm:prSet presAssocID="{A82A4F6D-E1D9-4A53-8F39-1C47AD87BA0B}" presName="spaceRect" presStyleCnt="0"/>
      <dgm:spPr/>
    </dgm:pt>
    <dgm:pt modelId="{5D948171-5293-4EB3-B63B-E4BBA9B012EE}" type="pres">
      <dgm:prSet presAssocID="{A82A4F6D-E1D9-4A53-8F39-1C47AD87BA0B}" presName="textRect" presStyleLbl="revTx" presStyleIdx="1" presStyleCnt="4">
        <dgm:presLayoutVars>
          <dgm:chMax val="1"/>
          <dgm:chPref val="1"/>
        </dgm:presLayoutVars>
      </dgm:prSet>
      <dgm:spPr/>
    </dgm:pt>
    <dgm:pt modelId="{C281D7CA-BDDE-4E08-8597-50F1D5EDFCD7}" type="pres">
      <dgm:prSet presAssocID="{81464F67-C3DE-42FF-97BF-CCDB7BF3DEB2}" presName="sibTrans" presStyleLbl="sibTrans2D1" presStyleIdx="0" presStyleCnt="0"/>
      <dgm:spPr/>
    </dgm:pt>
    <dgm:pt modelId="{DE7DC66F-57D6-4DB3-818B-A8CAAFF562C0}" type="pres">
      <dgm:prSet presAssocID="{57640C70-DC14-4CC0-B3C4-735A68CA8B1E}" presName="compNode" presStyleCnt="0"/>
      <dgm:spPr/>
    </dgm:pt>
    <dgm:pt modelId="{6333C468-2C82-4DEA-851B-F8717FCC5032}" type="pres">
      <dgm:prSet presAssocID="{57640C70-DC14-4CC0-B3C4-735A68CA8B1E}" presName="iconBgRect" presStyleLbl="bgShp" presStyleIdx="2" presStyleCnt="4"/>
      <dgm:spPr/>
    </dgm:pt>
    <dgm:pt modelId="{D885AD4E-AC74-4CAC-9661-0ED62885CC67}" type="pres">
      <dgm:prSet presAssocID="{57640C70-DC14-4CC0-B3C4-735A68CA8B1E}" presName="iconRect" presStyleLbl="node1" presStyleIdx="2" presStyleCnt="4"/>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ank"/>
        </a:ext>
      </dgm:extLst>
    </dgm:pt>
    <dgm:pt modelId="{5362602A-81CC-45A9-943A-218E6CEA32FD}" type="pres">
      <dgm:prSet presAssocID="{57640C70-DC14-4CC0-B3C4-735A68CA8B1E}" presName="spaceRect" presStyleCnt="0"/>
      <dgm:spPr/>
    </dgm:pt>
    <dgm:pt modelId="{42DF7C20-BE52-4776-9D75-94460CA29535}" type="pres">
      <dgm:prSet presAssocID="{57640C70-DC14-4CC0-B3C4-735A68CA8B1E}" presName="textRect" presStyleLbl="revTx" presStyleIdx="2" presStyleCnt="4" custScaleY="163617">
        <dgm:presLayoutVars>
          <dgm:chMax val="1"/>
          <dgm:chPref val="1"/>
        </dgm:presLayoutVars>
      </dgm:prSet>
      <dgm:spPr/>
    </dgm:pt>
    <dgm:pt modelId="{D86E8A42-E2BD-41B5-A400-7E504CD33757}" type="pres">
      <dgm:prSet presAssocID="{56248D8B-4D62-475D-8E4E-55EBC694339B}" presName="sibTrans" presStyleLbl="sibTrans2D1" presStyleIdx="0" presStyleCnt="0"/>
      <dgm:spPr/>
    </dgm:pt>
    <dgm:pt modelId="{48416F78-F5B0-4E19-928C-10F06BD7201C}" type="pres">
      <dgm:prSet presAssocID="{044E16D2-6624-4B90-9A11-B11AA151F4E3}" presName="compNode" presStyleCnt="0"/>
      <dgm:spPr/>
    </dgm:pt>
    <dgm:pt modelId="{53C9937F-FBFB-4771-9A1F-BE6D73E55604}" type="pres">
      <dgm:prSet presAssocID="{044E16D2-6624-4B90-9A11-B11AA151F4E3}" presName="iconBgRect" presStyleLbl="bgShp" presStyleIdx="3" presStyleCnt="4"/>
      <dgm:spPr/>
    </dgm:pt>
    <dgm:pt modelId="{CEE612DE-953C-4F79-9D0C-65A34B6496B0}" type="pres">
      <dgm:prSet presAssocID="{044E16D2-6624-4B90-9A11-B11AA151F4E3}" presName="iconRect" presStyleLbl="node1" presStyleIdx="3" presStyleCnt="4"/>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ar Graph with Upward Trend"/>
        </a:ext>
      </dgm:extLst>
    </dgm:pt>
    <dgm:pt modelId="{6325E2BB-532D-4E95-94BE-93A66B35F68B}" type="pres">
      <dgm:prSet presAssocID="{044E16D2-6624-4B90-9A11-B11AA151F4E3}" presName="spaceRect" presStyleCnt="0"/>
      <dgm:spPr/>
    </dgm:pt>
    <dgm:pt modelId="{1C3958BB-2952-4A46-B91E-28278698C343}" type="pres">
      <dgm:prSet presAssocID="{044E16D2-6624-4B90-9A11-B11AA151F4E3}" presName="textRect" presStyleLbl="revTx" presStyleIdx="3" presStyleCnt="4">
        <dgm:presLayoutVars>
          <dgm:chMax val="1"/>
          <dgm:chPref val="1"/>
        </dgm:presLayoutVars>
      </dgm:prSet>
      <dgm:spPr/>
    </dgm:pt>
  </dgm:ptLst>
  <dgm:cxnLst>
    <dgm:cxn modelId="{761FF233-4FFA-47C2-A581-67B9518C9CB9}" srcId="{3FB9AB5E-10A3-4006-BF9E-4DC63619027B}" destId="{044E16D2-6624-4B90-9A11-B11AA151F4E3}" srcOrd="3" destOrd="0" parTransId="{67D92ADC-B830-4A4B-8763-19C4E956397B}" sibTransId="{09D363BB-1AFA-49D9-BC1A-070B15EF3CA3}"/>
    <dgm:cxn modelId="{BDE6D05B-1D17-B448-80FE-6FC0E8B3A41B}" type="presOf" srcId="{A926C81B-BD7B-48A7-897E-F4B13EDB3388}" destId="{CE580A2A-2E91-4892-B604-C2564AE388F9}" srcOrd="0" destOrd="0" presId="urn:microsoft.com/office/officeart/2018/2/layout/IconCircleList"/>
    <dgm:cxn modelId="{9F80A962-7618-074D-9135-727B593EF896}" type="presOf" srcId="{14CB459C-A206-46C2-A6CE-2283F74F156A}" destId="{D1ECDD5B-25B1-4934-9E0C-36061CD0B4ED}" srcOrd="0" destOrd="0" presId="urn:microsoft.com/office/officeart/2018/2/layout/IconCircleList"/>
    <dgm:cxn modelId="{D5A3B74C-6B25-8C40-9570-A730B8C61D45}" type="presOf" srcId="{56248D8B-4D62-475D-8E4E-55EBC694339B}" destId="{D86E8A42-E2BD-41B5-A400-7E504CD33757}" srcOrd="0" destOrd="0" presId="urn:microsoft.com/office/officeart/2018/2/layout/IconCircleList"/>
    <dgm:cxn modelId="{DA2D144D-96DE-45C5-BAC7-1127D56290D1}" srcId="{3FB9AB5E-10A3-4006-BF9E-4DC63619027B}" destId="{57640C70-DC14-4CC0-B3C4-735A68CA8B1E}" srcOrd="2" destOrd="0" parTransId="{12071753-DFF4-45E1-83D6-97686E9BF11B}" sibTransId="{56248D8B-4D62-475D-8E4E-55EBC694339B}"/>
    <dgm:cxn modelId="{FE961676-5B6C-45D3-8422-75A4E789DB74}" srcId="{3FB9AB5E-10A3-4006-BF9E-4DC63619027B}" destId="{A82A4F6D-E1D9-4A53-8F39-1C47AD87BA0B}" srcOrd="1" destOrd="0" parTransId="{F8794015-7E01-4576-A5D3-6377DFD605E3}" sibTransId="{81464F67-C3DE-42FF-97BF-CCDB7BF3DEB2}"/>
    <dgm:cxn modelId="{027384AA-2A01-D046-9317-C7B3444653F7}" type="presOf" srcId="{57640C70-DC14-4CC0-B3C4-735A68CA8B1E}" destId="{42DF7C20-BE52-4776-9D75-94460CA29535}" srcOrd="0" destOrd="0" presId="urn:microsoft.com/office/officeart/2018/2/layout/IconCircleList"/>
    <dgm:cxn modelId="{3E549EB0-B2C7-1648-B41F-6C07A08C7E84}" type="presOf" srcId="{A82A4F6D-E1D9-4A53-8F39-1C47AD87BA0B}" destId="{5D948171-5293-4EB3-B63B-E4BBA9B012EE}" srcOrd="0" destOrd="0" presId="urn:microsoft.com/office/officeart/2018/2/layout/IconCircleList"/>
    <dgm:cxn modelId="{51913FC6-037E-744C-93A8-84272767FE2D}" type="presOf" srcId="{3FB9AB5E-10A3-4006-BF9E-4DC63619027B}" destId="{48E5FDFD-E310-45B4-8602-59A8C8130E64}" srcOrd="0" destOrd="0" presId="urn:microsoft.com/office/officeart/2018/2/layout/IconCircleList"/>
    <dgm:cxn modelId="{267513C7-7383-8246-8F97-DE114CF1CEEA}" type="presOf" srcId="{044E16D2-6624-4B90-9A11-B11AA151F4E3}" destId="{1C3958BB-2952-4A46-B91E-28278698C343}" srcOrd="0" destOrd="0" presId="urn:microsoft.com/office/officeart/2018/2/layout/IconCircleList"/>
    <dgm:cxn modelId="{C0B845CC-09D0-EA46-8FBB-018858453F26}" type="presOf" srcId="{81464F67-C3DE-42FF-97BF-CCDB7BF3DEB2}" destId="{C281D7CA-BDDE-4E08-8597-50F1D5EDFCD7}" srcOrd="0" destOrd="0" presId="urn:microsoft.com/office/officeart/2018/2/layout/IconCircleList"/>
    <dgm:cxn modelId="{B857EEEC-F960-4234-9AE1-FF6C4F8413ED}" srcId="{3FB9AB5E-10A3-4006-BF9E-4DC63619027B}" destId="{A926C81B-BD7B-48A7-897E-F4B13EDB3388}" srcOrd="0" destOrd="0" parTransId="{C3369ED3-076E-42AC-865F-7205CEA5D67E}" sibTransId="{14CB459C-A206-46C2-A6CE-2283F74F156A}"/>
    <dgm:cxn modelId="{E25C3482-E746-B14B-9808-53C57F87FCC8}" type="presParOf" srcId="{48E5FDFD-E310-45B4-8602-59A8C8130E64}" destId="{4A581894-C670-4130-9D9D-C7070005ED75}" srcOrd="0" destOrd="0" presId="urn:microsoft.com/office/officeart/2018/2/layout/IconCircleList"/>
    <dgm:cxn modelId="{8D537291-5091-CA41-BA00-6B71FA292EFC}" type="presParOf" srcId="{4A581894-C670-4130-9D9D-C7070005ED75}" destId="{B6A6130D-961E-442E-9189-FB6A70D9717C}" srcOrd="0" destOrd="0" presId="urn:microsoft.com/office/officeart/2018/2/layout/IconCircleList"/>
    <dgm:cxn modelId="{B0119A71-D9B7-CB4F-AEEF-551F5257BD23}" type="presParOf" srcId="{B6A6130D-961E-442E-9189-FB6A70D9717C}" destId="{8CCDCFD0-5055-4AF2-AD64-C2DFEFF545F7}" srcOrd="0" destOrd="0" presId="urn:microsoft.com/office/officeart/2018/2/layout/IconCircleList"/>
    <dgm:cxn modelId="{F40628A4-4A02-A747-B91F-C0130BED4180}" type="presParOf" srcId="{B6A6130D-961E-442E-9189-FB6A70D9717C}" destId="{799979F5-82C6-4AD6-9AF4-63AFA173FB47}" srcOrd="1" destOrd="0" presId="urn:microsoft.com/office/officeart/2018/2/layout/IconCircleList"/>
    <dgm:cxn modelId="{506207EE-0071-D242-8D43-19F1E41726A7}" type="presParOf" srcId="{B6A6130D-961E-442E-9189-FB6A70D9717C}" destId="{6A6C960E-3BA3-4986-9182-6D4E69E32BE1}" srcOrd="2" destOrd="0" presId="urn:microsoft.com/office/officeart/2018/2/layout/IconCircleList"/>
    <dgm:cxn modelId="{5E370AB3-7CC7-B245-9631-39CA8CC5B35A}" type="presParOf" srcId="{B6A6130D-961E-442E-9189-FB6A70D9717C}" destId="{CE580A2A-2E91-4892-B604-C2564AE388F9}" srcOrd="3" destOrd="0" presId="urn:microsoft.com/office/officeart/2018/2/layout/IconCircleList"/>
    <dgm:cxn modelId="{67679615-4352-4742-A556-A3EB3E45BC4B}" type="presParOf" srcId="{4A581894-C670-4130-9D9D-C7070005ED75}" destId="{D1ECDD5B-25B1-4934-9E0C-36061CD0B4ED}" srcOrd="1" destOrd="0" presId="urn:microsoft.com/office/officeart/2018/2/layout/IconCircleList"/>
    <dgm:cxn modelId="{975CB157-C808-824F-94B5-177C5F56DD8C}" type="presParOf" srcId="{4A581894-C670-4130-9D9D-C7070005ED75}" destId="{B9D5F945-A23F-46DC-B622-E6B5097AF3B8}" srcOrd="2" destOrd="0" presId="urn:microsoft.com/office/officeart/2018/2/layout/IconCircleList"/>
    <dgm:cxn modelId="{824CA97E-0CAA-DC44-AEAD-F675BD91860E}" type="presParOf" srcId="{B9D5F945-A23F-46DC-B622-E6B5097AF3B8}" destId="{F63FA65B-672F-4769-875B-1A3B68DFC443}" srcOrd="0" destOrd="0" presId="urn:microsoft.com/office/officeart/2018/2/layout/IconCircleList"/>
    <dgm:cxn modelId="{923A461A-C58E-D743-8E8B-BFE687DA62FD}" type="presParOf" srcId="{B9D5F945-A23F-46DC-B622-E6B5097AF3B8}" destId="{18B5145D-1AC3-4C4B-914B-713B314E98E3}" srcOrd="1" destOrd="0" presId="urn:microsoft.com/office/officeart/2018/2/layout/IconCircleList"/>
    <dgm:cxn modelId="{82D7E8DB-13C0-D04C-B38D-603D91EFDC41}" type="presParOf" srcId="{B9D5F945-A23F-46DC-B622-E6B5097AF3B8}" destId="{B966986C-64CC-4F4A-A9F4-2E1F9DC78A3F}" srcOrd="2" destOrd="0" presId="urn:microsoft.com/office/officeart/2018/2/layout/IconCircleList"/>
    <dgm:cxn modelId="{7CBAD63D-0B5C-BF44-BC44-52C2F728FF2C}" type="presParOf" srcId="{B9D5F945-A23F-46DC-B622-E6B5097AF3B8}" destId="{5D948171-5293-4EB3-B63B-E4BBA9B012EE}" srcOrd="3" destOrd="0" presId="urn:microsoft.com/office/officeart/2018/2/layout/IconCircleList"/>
    <dgm:cxn modelId="{E8442FF6-F86D-CD4F-89A6-FC9B82D3F7D0}" type="presParOf" srcId="{4A581894-C670-4130-9D9D-C7070005ED75}" destId="{C281D7CA-BDDE-4E08-8597-50F1D5EDFCD7}" srcOrd="3" destOrd="0" presId="urn:microsoft.com/office/officeart/2018/2/layout/IconCircleList"/>
    <dgm:cxn modelId="{616BA1B8-DD6A-094E-8878-BF67BD2AB0CD}" type="presParOf" srcId="{4A581894-C670-4130-9D9D-C7070005ED75}" destId="{DE7DC66F-57D6-4DB3-818B-A8CAAFF562C0}" srcOrd="4" destOrd="0" presId="urn:microsoft.com/office/officeart/2018/2/layout/IconCircleList"/>
    <dgm:cxn modelId="{C7A865FC-ADCB-DA49-9672-FD463865B814}" type="presParOf" srcId="{DE7DC66F-57D6-4DB3-818B-A8CAAFF562C0}" destId="{6333C468-2C82-4DEA-851B-F8717FCC5032}" srcOrd="0" destOrd="0" presId="urn:microsoft.com/office/officeart/2018/2/layout/IconCircleList"/>
    <dgm:cxn modelId="{D2F7E5CA-D9D8-5C46-B58A-72D9B78D471F}" type="presParOf" srcId="{DE7DC66F-57D6-4DB3-818B-A8CAAFF562C0}" destId="{D885AD4E-AC74-4CAC-9661-0ED62885CC67}" srcOrd="1" destOrd="0" presId="urn:microsoft.com/office/officeart/2018/2/layout/IconCircleList"/>
    <dgm:cxn modelId="{E7536292-FE2D-0D48-8E4E-C9D5BFA1BC87}" type="presParOf" srcId="{DE7DC66F-57D6-4DB3-818B-A8CAAFF562C0}" destId="{5362602A-81CC-45A9-943A-218E6CEA32FD}" srcOrd="2" destOrd="0" presId="urn:microsoft.com/office/officeart/2018/2/layout/IconCircleList"/>
    <dgm:cxn modelId="{0C3F4412-8D74-8C46-8BE2-628978DAAA56}" type="presParOf" srcId="{DE7DC66F-57D6-4DB3-818B-A8CAAFF562C0}" destId="{42DF7C20-BE52-4776-9D75-94460CA29535}" srcOrd="3" destOrd="0" presId="urn:microsoft.com/office/officeart/2018/2/layout/IconCircleList"/>
    <dgm:cxn modelId="{6519F7FF-44FF-754D-8120-DC27547C5594}" type="presParOf" srcId="{4A581894-C670-4130-9D9D-C7070005ED75}" destId="{D86E8A42-E2BD-41B5-A400-7E504CD33757}" srcOrd="5" destOrd="0" presId="urn:microsoft.com/office/officeart/2018/2/layout/IconCircleList"/>
    <dgm:cxn modelId="{4F989F4E-A543-E441-A30B-59D234EC0C10}" type="presParOf" srcId="{4A581894-C670-4130-9D9D-C7070005ED75}" destId="{48416F78-F5B0-4E19-928C-10F06BD7201C}" srcOrd="6" destOrd="0" presId="urn:microsoft.com/office/officeart/2018/2/layout/IconCircleList"/>
    <dgm:cxn modelId="{1BA726E6-2258-2D4B-A850-756A06D77E8C}" type="presParOf" srcId="{48416F78-F5B0-4E19-928C-10F06BD7201C}" destId="{53C9937F-FBFB-4771-9A1F-BE6D73E55604}" srcOrd="0" destOrd="0" presId="urn:microsoft.com/office/officeart/2018/2/layout/IconCircleList"/>
    <dgm:cxn modelId="{19BD398D-19CE-9149-899A-4A15D7A610D9}" type="presParOf" srcId="{48416F78-F5B0-4E19-928C-10F06BD7201C}" destId="{CEE612DE-953C-4F79-9D0C-65A34B6496B0}" srcOrd="1" destOrd="0" presId="urn:microsoft.com/office/officeart/2018/2/layout/IconCircleList"/>
    <dgm:cxn modelId="{72A79F4D-BB55-4740-9315-FADEABA21759}" type="presParOf" srcId="{48416F78-F5B0-4E19-928C-10F06BD7201C}" destId="{6325E2BB-532D-4E95-94BE-93A66B35F68B}" srcOrd="2" destOrd="0" presId="urn:microsoft.com/office/officeart/2018/2/layout/IconCircleList"/>
    <dgm:cxn modelId="{FA363951-1C00-8147-897C-A222B7A14EDD}" type="presParOf" srcId="{48416F78-F5B0-4E19-928C-10F06BD7201C}" destId="{1C3958BB-2952-4A46-B91E-28278698C343}" srcOrd="3" destOrd="0" presId="urn:microsoft.com/office/officeart/2018/2/layout/IconCircl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99AC8EA-9AE7-4BE4-908B-2602569FC383}" type="doc">
      <dgm:prSet loTypeId="urn:microsoft.com/office/officeart/2005/8/layout/hList1" loCatId="list" qsTypeId="urn:microsoft.com/office/officeart/2005/8/quickstyle/simple4" qsCatId="simple" csTypeId="urn:microsoft.com/office/officeart/2005/8/colors/colorful5" csCatId="colorful" phldr="1"/>
      <dgm:spPr/>
      <dgm:t>
        <a:bodyPr/>
        <a:lstStyle/>
        <a:p>
          <a:endParaRPr lang="en-US"/>
        </a:p>
      </dgm:t>
    </dgm:pt>
    <dgm:pt modelId="{DA1B92CC-BD4E-4EA0-BD04-80A3428AD3CF}">
      <dgm:prSet/>
      <dgm:spPr/>
      <dgm:t>
        <a:bodyPr/>
        <a:lstStyle/>
        <a:p>
          <a:r>
            <a:rPr lang="en-US"/>
            <a:t>NRENs as cloud competency centres</a:t>
          </a:r>
        </a:p>
      </dgm:t>
    </dgm:pt>
    <dgm:pt modelId="{41AD8FC3-98F8-4BC5-B457-2FF7F411EBAD}" type="parTrans" cxnId="{A82B1440-0ED1-4EF4-8351-A4D1C0CAF06E}">
      <dgm:prSet/>
      <dgm:spPr/>
      <dgm:t>
        <a:bodyPr/>
        <a:lstStyle/>
        <a:p>
          <a:endParaRPr lang="en-US"/>
        </a:p>
      </dgm:t>
    </dgm:pt>
    <dgm:pt modelId="{C1B4A36E-ADA2-40F7-8EF2-FFF4B126D605}" type="sibTrans" cxnId="{A82B1440-0ED1-4EF4-8351-A4D1C0CAF06E}">
      <dgm:prSet/>
      <dgm:spPr/>
      <dgm:t>
        <a:bodyPr/>
        <a:lstStyle/>
        <a:p>
          <a:endParaRPr lang="en-US"/>
        </a:p>
      </dgm:t>
    </dgm:pt>
    <dgm:pt modelId="{CFBF5622-209B-4C8C-B357-5836F5A73FB4}">
      <dgm:prSet/>
      <dgm:spPr/>
      <dgm:t>
        <a:bodyPr/>
        <a:lstStyle/>
        <a:p>
          <a:pPr>
            <a:buNone/>
          </a:pPr>
          <a:r>
            <a:rPr lang="en-US" dirty="0"/>
            <a:t>Training for NRENs: </a:t>
          </a:r>
        </a:p>
      </dgm:t>
    </dgm:pt>
    <dgm:pt modelId="{627C621F-7C67-43C6-BF5F-448E27C8FFF2}" type="parTrans" cxnId="{3C680ABB-87D5-4501-B122-9A08C856FCE7}">
      <dgm:prSet/>
      <dgm:spPr/>
      <dgm:t>
        <a:bodyPr/>
        <a:lstStyle/>
        <a:p>
          <a:endParaRPr lang="en-US"/>
        </a:p>
      </dgm:t>
    </dgm:pt>
    <dgm:pt modelId="{86D3F5FF-5AD5-4D44-A095-6DDB6323386C}" type="sibTrans" cxnId="{3C680ABB-87D5-4501-B122-9A08C856FCE7}">
      <dgm:prSet/>
      <dgm:spPr/>
      <dgm:t>
        <a:bodyPr/>
        <a:lstStyle/>
        <a:p>
          <a:endParaRPr lang="en-US"/>
        </a:p>
      </dgm:t>
    </dgm:pt>
    <dgm:pt modelId="{6C7B1959-467C-4AF2-8F0D-0C16798ED124}">
      <dgm:prSet/>
      <dgm:spPr/>
      <dgm:t>
        <a:bodyPr/>
        <a:lstStyle/>
        <a:p>
          <a:pPr>
            <a:buFont typeface="Arial" panose="020B0604020202020204" pitchFamily="34" charset="0"/>
            <a:buChar char="•"/>
          </a:pPr>
          <a:r>
            <a:rPr lang="en-US" dirty="0"/>
            <a:t>7-8 May 2019, GÉANT Clouds, Azure &amp; AWS technical workshops (22 people)</a:t>
          </a:r>
        </a:p>
      </dgm:t>
    </dgm:pt>
    <dgm:pt modelId="{F0B06E08-93F1-4332-BDD8-BB25AF121184}" type="parTrans" cxnId="{9987B8D7-C5F6-4796-9A29-FD5FC5A2B565}">
      <dgm:prSet/>
      <dgm:spPr/>
      <dgm:t>
        <a:bodyPr/>
        <a:lstStyle/>
        <a:p>
          <a:endParaRPr lang="en-US"/>
        </a:p>
      </dgm:t>
    </dgm:pt>
    <dgm:pt modelId="{36A330EB-7CD8-49D5-BC5A-EEFD37372081}" type="sibTrans" cxnId="{9987B8D7-C5F6-4796-9A29-FD5FC5A2B565}">
      <dgm:prSet/>
      <dgm:spPr/>
      <dgm:t>
        <a:bodyPr/>
        <a:lstStyle/>
        <a:p>
          <a:endParaRPr lang="en-US"/>
        </a:p>
      </dgm:t>
    </dgm:pt>
    <dgm:pt modelId="{865AD91F-0C04-4951-8176-2080AE8CF1F0}">
      <dgm:prSet/>
      <dgm:spPr/>
      <dgm:t>
        <a:bodyPr/>
        <a:lstStyle/>
        <a:p>
          <a:r>
            <a:rPr lang="en-US" dirty="0"/>
            <a:t>National cloud workshops for institutions</a:t>
          </a:r>
        </a:p>
      </dgm:t>
    </dgm:pt>
    <dgm:pt modelId="{0EC19794-13D1-466C-ADA0-1BE416942377}" type="parTrans" cxnId="{4883FFA2-3DFA-40A6-9854-0EFE1DDC7295}">
      <dgm:prSet/>
      <dgm:spPr/>
      <dgm:t>
        <a:bodyPr/>
        <a:lstStyle/>
        <a:p>
          <a:endParaRPr lang="en-US"/>
        </a:p>
      </dgm:t>
    </dgm:pt>
    <dgm:pt modelId="{A55CD51A-7DC4-48F3-ACEA-B8F4FA93AAB1}" type="sibTrans" cxnId="{4883FFA2-3DFA-40A6-9854-0EFE1DDC7295}">
      <dgm:prSet/>
      <dgm:spPr/>
      <dgm:t>
        <a:bodyPr/>
        <a:lstStyle/>
        <a:p>
          <a:endParaRPr lang="en-US"/>
        </a:p>
      </dgm:t>
    </dgm:pt>
    <dgm:pt modelId="{6E5D1A7C-FE4F-4067-BA64-8BE6A3F5FFCC}">
      <dgm:prSet/>
      <dgm:spPr/>
      <dgm:t>
        <a:bodyPr/>
        <a:lstStyle/>
        <a:p>
          <a:pPr>
            <a:buNone/>
          </a:pPr>
          <a:r>
            <a:rPr lang="en-US" dirty="0"/>
            <a:t>AWS workshops:</a:t>
          </a:r>
        </a:p>
      </dgm:t>
    </dgm:pt>
    <dgm:pt modelId="{ABF5FCE0-0E83-4869-9C34-A05A33D2D5D4}" type="parTrans" cxnId="{CD9C5C0A-171C-4A66-8173-094ED9582D2F}">
      <dgm:prSet/>
      <dgm:spPr/>
      <dgm:t>
        <a:bodyPr/>
        <a:lstStyle/>
        <a:p>
          <a:endParaRPr lang="en-US"/>
        </a:p>
      </dgm:t>
    </dgm:pt>
    <dgm:pt modelId="{0D469BE9-A386-4351-8BDD-890A8071AE30}" type="sibTrans" cxnId="{CD9C5C0A-171C-4A66-8173-094ED9582D2F}">
      <dgm:prSet/>
      <dgm:spPr/>
      <dgm:t>
        <a:bodyPr/>
        <a:lstStyle/>
        <a:p>
          <a:endParaRPr lang="en-US"/>
        </a:p>
      </dgm:t>
    </dgm:pt>
    <dgm:pt modelId="{F68607BA-3240-44AD-86D0-583F93052ED0}">
      <dgm:prSet/>
      <dgm:spPr/>
      <dgm:t>
        <a:bodyPr/>
        <a:lstStyle/>
        <a:p>
          <a:pPr>
            <a:buFont typeface="Arial" panose="020B0604020202020204" pitchFamily="34" charset="0"/>
            <a:buChar char="•"/>
          </a:pPr>
          <a:r>
            <a:rPr lang="en-US" dirty="0"/>
            <a:t>Upcoming workshops:</a:t>
          </a:r>
        </a:p>
      </dgm:t>
    </dgm:pt>
    <dgm:pt modelId="{C2F04407-EDA8-4C52-B49C-7C2C68546A43}" type="parTrans" cxnId="{69463116-21B7-46A6-BA4D-0CB07FF13CE6}">
      <dgm:prSet/>
      <dgm:spPr/>
      <dgm:t>
        <a:bodyPr/>
        <a:lstStyle/>
        <a:p>
          <a:endParaRPr lang="et-EE"/>
        </a:p>
      </dgm:t>
    </dgm:pt>
    <dgm:pt modelId="{5B456D57-9360-4EBD-AEFC-4CDDFB7F9D41}" type="sibTrans" cxnId="{69463116-21B7-46A6-BA4D-0CB07FF13CE6}">
      <dgm:prSet/>
      <dgm:spPr/>
      <dgm:t>
        <a:bodyPr/>
        <a:lstStyle/>
        <a:p>
          <a:endParaRPr lang="et-EE"/>
        </a:p>
      </dgm:t>
    </dgm:pt>
    <dgm:pt modelId="{28F7330F-A335-46CF-8FCC-29382B5FC8D8}">
      <dgm:prSet/>
      <dgm:spPr/>
      <dgm:t>
        <a:bodyPr/>
        <a:lstStyle/>
        <a:p>
          <a:pPr>
            <a:buNone/>
          </a:pPr>
          <a:r>
            <a:rPr lang="en-US" dirty="0"/>
            <a:t>1-2 for NRENs in EAP countries</a:t>
          </a:r>
        </a:p>
      </dgm:t>
    </dgm:pt>
    <dgm:pt modelId="{A742270D-630A-4F13-BDD2-6EF37B211F96}" type="parTrans" cxnId="{56576487-E582-4D9D-AE88-19C239CEC839}">
      <dgm:prSet/>
      <dgm:spPr/>
      <dgm:t>
        <a:bodyPr/>
        <a:lstStyle/>
        <a:p>
          <a:endParaRPr lang="et-EE"/>
        </a:p>
      </dgm:t>
    </dgm:pt>
    <dgm:pt modelId="{11267451-88F2-4137-A060-8488D7EF117F}" type="sibTrans" cxnId="{56576487-E582-4D9D-AE88-19C239CEC839}">
      <dgm:prSet/>
      <dgm:spPr/>
      <dgm:t>
        <a:bodyPr/>
        <a:lstStyle/>
        <a:p>
          <a:endParaRPr lang="et-EE"/>
        </a:p>
      </dgm:t>
    </dgm:pt>
    <dgm:pt modelId="{BEB796B0-EC46-4F38-8EB1-1D628560B820}">
      <dgm:prSet/>
      <dgm:spPr/>
      <dgm:t>
        <a:bodyPr/>
        <a:lstStyle/>
        <a:p>
          <a:pPr>
            <a:buFont typeface="Arial" panose="020B0604020202020204" pitchFamily="34" charset="0"/>
            <a:buChar char="•"/>
          </a:pPr>
          <a:r>
            <a:rPr lang="en-US" dirty="0"/>
            <a:t>Madrid, 14 May 2019</a:t>
          </a:r>
        </a:p>
      </dgm:t>
    </dgm:pt>
    <dgm:pt modelId="{12BF4A0C-182D-4AB4-A4BD-3B7AFDD4F67F}" type="parTrans" cxnId="{41AE93E2-F67C-4FD7-8CF6-CFBD4F405A06}">
      <dgm:prSet/>
      <dgm:spPr/>
      <dgm:t>
        <a:bodyPr/>
        <a:lstStyle/>
        <a:p>
          <a:endParaRPr lang="et-EE"/>
        </a:p>
      </dgm:t>
    </dgm:pt>
    <dgm:pt modelId="{720B2862-B49F-470F-A24F-E475067E68CF}" type="sibTrans" cxnId="{41AE93E2-F67C-4FD7-8CF6-CFBD4F405A06}">
      <dgm:prSet/>
      <dgm:spPr/>
      <dgm:t>
        <a:bodyPr/>
        <a:lstStyle/>
        <a:p>
          <a:endParaRPr lang="et-EE"/>
        </a:p>
      </dgm:t>
    </dgm:pt>
    <dgm:pt modelId="{5B5A40EC-2B99-4111-A500-26E917ABA92D}">
      <dgm:prSet/>
      <dgm:spPr/>
      <dgm:t>
        <a:bodyPr/>
        <a:lstStyle/>
        <a:p>
          <a:pPr>
            <a:buFont typeface="Arial" panose="020B0604020202020204" pitchFamily="34" charset="0"/>
            <a:buChar char="•"/>
          </a:pPr>
          <a:r>
            <a:rPr lang="en-US" dirty="0"/>
            <a:t>Dublin, 28 May 2019</a:t>
          </a:r>
        </a:p>
      </dgm:t>
    </dgm:pt>
    <dgm:pt modelId="{78AAF959-4B1B-4EF1-9A64-2C3D990C7D62}" type="parTrans" cxnId="{B54EF9E3-BFF5-4ADA-BBBF-1B6BA7E5DA3E}">
      <dgm:prSet/>
      <dgm:spPr/>
      <dgm:t>
        <a:bodyPr/>
        <a:lstStyle/>
        <a:p>
          <a:endParaRPr lang="et-EE"/>
        </a:p>
      </dgm:t>
    </dgm:pt>
    <dgm:pt modelId="{34CEC3B4-BE06-4F19-8091-3AE093122198}" type="sibTrans" cxnId="{B54EF9E3-BFF5-4ADA-BBBF-1B6BA7E5DA3E}">
      <dgm:prSet/>
      <dgm:spPr/>
      <dgm:t>
        <a:bodyPr/>
        <a:lstStyle/>
        <a:p>
          <a:endParaRPr lang="et-EE"/>
        </a:p>
      </dgm:t>
    </dgm:pt>
    <dgm:pt modelId="{E5C573E9-80A6-417E-A3FD-8B54059B26F8}">
      <dgm:prSet/>
      <dgm:spPr/>
      <dgm:t>
        <a:bodyPr/>
        <a:lstStyle/>
        <a:p>
          <a:pPr>
            <a:buFont typeface="Arial" panose="020B0604020202020204" pitchFamily="34" charset="0"/>
            <a:buChar char="•"/>
          </a:pPr>
          <a:r>
            <a:rPr lang="en-US" dirty="0"/>
            <a:t>Utrecht, 29 May 2019</a:t>
          </a:r>
        </a:p>
      </dgm:t>
    </dgm:pt>
    <dgm:pt modelId="{4C13047C-F4B8-4D60-980B-CC1F979C97CC}" type="parTrans" cxnId="{6AFE1FD7-03EB-4F85-BD41-BDD200F2113F}">
      <dgm:prSet/>
      <dgm:spPr/>
      <dgm:t>
        <a:bodyPr/>
        <a:lstStyle/>
        <a:p>
          <a:endParaRPr lang="et-EE"/>
        </a:p>
      </dgm:t>
    </dgm:pt>
    <dgm:pt modelId="{5E3DDB20-3E13-4751-B200-C49235D23BCA}" type="sibTrans" cxnId="{6AFE1FD7-03EB-4F85-BD41-BDD200F2113F}">
      <dgm:prSet/>
      <dgm:spPr/>
      <dgm:t>
        <a:bodyPr/>
        <a:lstStyle/>
        <a:p>
          <a:endParaRPr lang="et-EE"/>
        </a:p>
      </dgm:t>
    </dgm:pt>
    <dgm:pt modelId="{FFB837E1-DCCC-4D95-B48E-3DD2770E70CB}">
      <dgm:prSet/>
      <dgm:spPr/>
      <dgm:t>
        <a:bodyPr/>
        <a:lstStyle/>
        <a:p>
          <a:pPr>
            <a:buFont typeface="Arial" panose="020B0604020202020204" pitchFamily="34" charset="0"/>
            <a:buNone/>
          </a:pPr>
          <a:r>
            <a:rPr lang="en-US" dirty="0"/>
            <a:t>Several upcoming workshops in Belgium, Ireland, Portugal, Switzerland in October-November </a:t>
          </a:r>
        </a:p>
      </dgm:t>
    </dgm:pt>
    <dgm:pt modelId="{EDF0294B-938D-4F31-95E8-3A2BFDDF3106}" type="parTrans" cxnId="{A09C649F-3712-4645-8C07-CFCC98AD44B6}">
      <dgm:prSet/>
      <dgm:spPr/>
      <dgm:t>
        <a:bodyPr/>
        <a:lstStyle/>
        <a:p>
          <a:endParaRPr lang="et-EE"/>
        </a:p>
      </dgm:t>
    </dgm:pt>
    <dgm:pt modelId="{8058C544-F7AE-4D66-BC61-23C00332E922}" type="sibTrans" cxnId="{A09C649F-3712-4645-8C07-CFCC98AD44B6}">
      <dgm:prSet/>
      <dgm:spPr/>
      <dgm:t>
        <a:bodyPr/>
        <a:lstStyle/>
        <a:p>
          <a:endParaRPr lang="et-EE"/>
        </a:p>
      </dgm:t>
    </dgm:pt>
    <dgm:pt modelId="{A19C0A86-3DF8-4B22-BFD5-0F949C1DE921}">
      <dgm:prSet/>
      <dgm:spPr/>
      <dgm:t>
        <a:bodyPr/>
        <a:lstStyle/>
        <a:p>
          <a:pPr>
            <a:buFont typeface="Arial" panose="020B0604020202020204" pitchFamily="34" charset="0"/>
            <a:buNone/>
          </a:pPr>
          <a:endParaRPr lang="en-US" dirty="0"/>
        </a:p>
      </dgm:t>
    </dgm:pt>
    <dgm:pt modelId="{1E2441FE-EB82-425E-A628-B2BFAE6E902B}" type="parTrans" cxnId="{DD04C0E9-24B1-491F-BDF8-31AE7A74B7D7}">
      <dgm:prSet/>
      <dgm:spPr/>
      <dgm:t>
        <a:bodyPr/>
        <a:lstStyle/>
        <a:p>
          <a:endParaRPr lang="et-EE"/>
        </a:p>
      </dgm:t>
    </dgm:pt>
    <dgm:pt modelId="{229B384F-3E51-454A-B462-2CC471332432}" type="sibTrans" cxnId="{DD04C0E9-24B1-491F-BDF8-31AE7A74B7D7}">
      <dgm:prSet/>
      <dgm:spPr/>
      <dgm:t>
        <a:bodyPr/>
        <a:lstStyle/>
        <a:p>
          <a:endParaRPr lang="et-EE"/>
        </a:p>
      </dgm:t>
    </dgm:pt>
    <dgm:pt modelId="{29C177DF-D877-CB40-90AC-B53CB44FE23B}" type="pres">
      <dgm:prSet presAssocID="{F99AC8EA-9AE7-4BE4-908B-2602569FC383}" presName="Name0" presStyleCnt="0">
        <dgm:presLayoutVars>
          <dgm:dir/>
          <dgm:animLvl val="lvl"/>
          <dgm:resizeHandles val="exact"/>
        </dgm:presLayoutVars>
      </dgm:prSet>
      <dgm:spPr/>
    </dgm:pt>
    <dgm:pt modelId="{EA14847C-4A0A-1647-8CF5-382A82725193}" type="pres">
      <dgm:prSet presAssocID="{DA1B92CC-BD4E-4EA0-BD04-80A3428AD3CF}" presName="composite" presStyleCnt="0"/>
      <dgm:spPr/>
    </dgm:pt>
    <dgm:pt modelId="{8CBE5E81-E355-B348-9B2C-BCD630C618D1}" type="pres">
      <dgm:prSet presAssocID="{DA1B92CC-BD4E-4EA0-BD04-80A3428AD3CF}" presName="parTx" presStyleLbl="alignNode1" presStyleIdx="0" presStyleCnt="2">
        <dgm:presLayoutVars>
          <dgm:chMax val="0"/>
          <dgm:chPref val="0"/>
          <dgm:bulletEnabled val="1"/>
        </dgm:presLayoutVars>
      </dgm:prSet>
      <dgm:spPr/>
    </dgm:pt>
    <dgm:pt modelId="{E789F62E-3EB1-C649-B104-EF2DB7B4C660}" type="pres">
      <dgm:prSet presAssocID="{DA1B92CC-BD4E-4EA0-BD04-80A3428AD3CF}" presName="desTx" presStyleLbl="alignAccFollowNode1" presStyleIdx="0" presStyleCnt="2">
        <dgm:presLayoutVars>
          <dgm:bulletEnabled val="1"/>
        </dgm:presLayoutVars>
      </dgm:prSet>
      <dgm:spPr/>
    </dgm:pt>
    <dgm:pt modelId="{BA18C023-4575-A646-B472-6F7BD2B926E6}" type="pres">
      <dgm:prSet presAssocID="{C1B4A36E-ADA2-40F7-8EF2-FFF4B126D605}" presName="space" presStyleCnt="0"/>
      <dgm:spPr/>
    </dgm:pt>
    <dgm:pt modelId="{93DF7C4C-47E6-B246-9F6F-5E549CC5FD29}" type="pres">
      <dgm:prSet presAssocID="{865AD91F-0C04-4951-8176-2080AE8CF1F0}" presName="composite" presStyleCnt="0"/>
      <dgm:spPr/>
    </dgm:pt>
    <dgm:pt modelId="{A7365E1B-1428-AB4A-8776-C8C93A585781}" type="pres">
      <dgm:prSet presAssocID="{865AD91F-0C04-4951-8176-2080AE8CF1F0}" presName="parTx" presStyleLbl="alignNode1" presStyleIdx="1" presStyleCnt="2">
        <dgm:presLayoutVars>
          <dgm:chMax val="0"/>
          <dgm:chPref val="0"/>
          <dgm:bulletEnabled val="1"/>
        </dgm:presLayoutVars>
      </dgm:prSet>
      <dgm:spPr/>
    </dgm:pt>
    <dgm:pt modelId="{E18A38C3-F0A2-3F49-A502-E4CE07E83773}" type="pres">
      <dgm:prSet presAssocID="{865AD91F-0C04-4951-8176-2080AE8CF1F0}" presName="desTx" presStyleLbl="alignAccFollowNode1" presStyleIdx="1" presStyleCnt="2">
        <dgm:presLayoutVars>
          <dgm:bulletEnabled val="1"/>
        </dgm:presLayoutVars>
      </dgm:prSet>
      <dgm:spPr/>
    </dgm:pt>
  </dgm:ptLst>
  <dgm:cxnLst>
    <dgm:cxn modelId="{CD9C5C0A-171C-4A66-8173-094ED9582D2F}" srcId="{865AD91F-0C04-4951-8176-2080AE8CF1F0}" destId="{6E5D1A7C-FE4F-4067-BA64-8BE6A3F5FFCC}" srcOrd="0" destOrd="0" parTransId="{ABF5FCE0-0E83-4869-9C34-A05A33D2D5D4}" sibTransId="{0D469BE9-A386-4351-8BDD-890A8071AE30}"/>
    <dgm:cxn modelId="{BA4F7F14-061B-44C0-960E-3D4916F10000}" type="presOf" srcId="{E5C573E9-80A6-417E-A3FD-8B54059B26F8}" destId="{E18A38C3-F0A2-3F49-A502-E4CE07E83773}" srcOrd="0" destOrd="3" presId="urn:microsoft.com/office/officeart/2005/8/layout/hList1"/>
    <dgm:cxn modelId="{69463116-21B7-46A6-BA4D-0CB07FF13CE6}" srcId="{CFBF5622-209B-4C8C-B357-5836F5A73FB4}" destId="{F68607BA-3240-44AD-86D0-583F93052ED0}" srcOrd="1" destOrd="0" parTransId="{C2F04407-EDA8-4C52-B49C-7C2C68546A43}" sibTransId="{5B456D57-9360-4EBD-AEFC-4CDDFB7F9D41}"/>
    <dgm:cxn modelId="{075D2518-3338-46B9-9B87-91F3B7F95502}" type="presOf" srcId="{5B5A40EC-2B99-4111-A500-26E917ABA92D}" destId="{E18A38C3-F0A2-3F49-A502-E4CE07E83773}" srcOrd="0" destOrd="2" presId="urn:microsoft.com/office/officeart/2005/8/layout/hList1"/>
    <dgm:cxn modelId="{8A475E18-B022-2B48-A3F6-8875450E62EA}" type="presOf" srcId="{F99AC8EA-9AE7-4BE4-908B-2602569FC383}" destId="{29C177DF-D877-CB40-90AC-B53CB44FE23B}" srcOrd="0" destOrd="0" presId="urn:microsoft.com/office/officeart/2005/8/layout/hList1"/>
    <dgm:cxn modelId="{D5505132-1202-42B4-ACBE-7B3DCB888AF4}" type="presOf" srcId="{F68607BA-3240-44AD-86D0-583F93052ED0}" destId="{E789F62E-3EB1-C649-B104-EF2DB7B4C660}" srcOrd="0" destOrd="2" presId="urn:microsoft.com/office/officeart/2005/8/layout/hList1"/>
    <dgm:cxn modelId="{A82B1440-0ED1-4EF4-8351-A4D1C0CAF06E}" srcId="{F99AC8EA-9AE7-4BE4-908B-2602569FC383}" destId="{DA1B92CC-BD4E-4EA0-BD04-80A3428AD3CF}" srcOrd="0" destOrd="0" parTransId="{41AD8FC3-98F8-4BC5-B457-2FF7F411EBAD}" sibTransId="{C1B4A36E-ADA2-40F7-8EF2-FFF4B126D605}"/>
    <dgm:cxn modelId="{E9302F69-7B97-634C-9F67-E36F32461D56}" type="presOf" srcId="{DA1B92CC-BD4E-4EA0-BD04-80A3428AD3CF}" destId="{8CBE5E81-E355-B348-9B2C-BCD630C618D1}" srcOrd="0" destOrd="0" presId="urn:microsoft.com/office/officeart/2005/8/layout/hList1"/>
    <dgm:cxn modelId="{BE6C874F-F7B1-824A-9832-3EA421FD8CC3}" type="presOf" srcId="{CFBF5622-209B-4C8C-B357-5836F5A73FB4}" destId="{E789F62E-3EB1-C649-B104-EF2DB7B4C660}" srcOrd="0" destOrd="0" presId="urn:microsoft.com/office/officeart/2005/8/layout/hList1"/>
    <dgm:cxn modelId="{A8A70D83-9041-A641-BDCC-424D7A9B354E}" type="presOf" srcId="{6C7B1959-467C-4AF2-8F0D-0C16798ED124}" destId="{E789F62E-3EB1-C649-B104-EF2DB7B4C660}" srcOrd="0" destOrd="1" presId="urn:microsoft.com/office/officeart/2005/8/layout/hList1"/>
    <dgm:cxn modelId="{56576487-E582-4D9D-AE88-19C239CEC839}" srcId="{CFBF5622-209B-4C8C-B357-5836F5A73FB4}" destId="{28F7330F-A335-46CF-8FCC-29382B5FC8D8}" srcOrd="2" destOrd="0" parTransId="{A742270D-630A-4F13-BDD2-6EF37B211F96}" sibTransId="{11267451-88F2-4137-A060-8488D7EF117F}"/>
    <dgm:cxn modelId="{F5BC1388-059A-DA43-9297-E409C2C0AA52}" type="presOf" srcId="{6E5D1A7C-FE4F-4067-BA64-8BE6A3F5FFCC}" destId="{E18A38C3-F0A2-3F49-A502-E4CE07E83773}" srcOrd="0" destOrd="0" presId="urn:microsoft.com/office/officeart/2005/8/layout/hList1"/>
    <dgm:cxn modelId="{7D22068D-611E-4DE0-B433-E465C249FC70}" type="presOf" srcId="{BEB796B0-EC46-4F38-8EB1-1D628560B820}" destId="{E18A38C3-F0A2-3F49-A502-E4CE07E83773}" srcOrd="0" destOrd="1" presId="urn:microsoft.com/office/officeart/2005/8/layout/hList1"/>
    <dgm:cxn modelId="{2648D299-5016-47B0-BF34-0856B37A1123}" type="presOf" srcId="{A19C0A86-3DF8-4B22-BFD5-0F949C1DE921}" destId="{E18A38C3-F0A2-3F49-A502-E4CE07E83773}" srcOrd="0" destOrd="4" presId="urn:microsoft.com/office/officeart/2005/8/layout/hList1"/>
    <dgm:cxn modelId="{A09C649F-3712-4645-8C07-CFCC98AD44B6}" srcId="{865AD91F-0C04-4951-8176-2080AE8CF1F0}" destId="{FFB837E1-DCCC-4D95-B48E-3DD2770E70CB}" srcOrd="5" destOrd="0" parTransId="{EDF0294B-938D-4F31-95E8-3A2BFDDF3106}" sibTransId="{8058C544-F7AE-4D66-BC61-23C00332E922}"/>
    <dgm:cxn modelId="{4883FFA2-3DFA-40A6-9854-0EFE1DDC7295}" srcId="{F99AC8EA-9AE7-4BE4-908B-2602569FC383}" destId="{865AD91F-0C04-4951-8176-2080AE8CF1F0}" srcOrd="1" destOrd="0" parTransId="{0EC19794-13D1-466C-ADA0-1BE416942377}" sibTransId="{A55CD51A-7DC4-48F3-ACEA-B8F4FA93AAB1}"/>
    <dgm:cxn modelId="{75610DB0-16E8-4568-A7BB-CFE051021CEF}" type="presOf" srcId="{FFB837E1-DCCC-4D95-B48E-3DD2770E70CB}" destId="{E18A38C3-F0A2-3F49-A502-E4CE07E83773}" srcOrd="0" destOrd="5" presId="urn:microsoft.com/office/officeart/2005/8/layout/hList1"/>
    <dgm:cxn modelId="{3C680ABB-87D5-4501-B122-9A08C856FCE7}" srcId="{DA1B92CC-BD4E-4EA0-BD04-80A3428AD3CF}" destId="{CFBF5622-209B-4C8C-B357-5836F5A73FB4}" srcOrd="0" destOrd="0" parTransId="{627C621F-7C67-43C6-BF5F-448E27C8FFF2}" sibTransId="{86D3F5FF-5AD5-4D44-A095-6DDB6323386C}"/>
    <dgm:cxn modelId="{6AFE1FD7-03EB-4F85-BD41-BDD200F2113F}" srcId="{865AD91F-0C04-4951-8176-2080AE8CF1F0}" destId="{E5C573E9-80A6-417E-A3FD-8B54059B26F8}" srcOrd="3" destOrd="0" parTransId="{4C13047C-F4B8-4D60-980B-CC1F979C97CC}" sibTransId="{5E3DDB20-3E13-4751-B200-C49235D23BCA}"/>
    <dgm:cxn modelId="{9987B8D7-C5F6-4796-9A29-FD5FC5A2B565}" srcId="{CFBF5622-209B-4C8C-B357-5836F5A73FB4}" destId="{6C7B1959-467C-4AF2-8F0D-0C16798ED124}" srcOrd="0" destOrd="0" parTransId="{F0B06E08-93F1-4332-BDD8-BB25AF121184}" sibTransId="{36A330EB-7CD8-49D5-BC5A-EEFD37372081}"/>
    <dgm:cxn modelId="{41AE93E2-F67C-4FD7-8CF6-CFBD4F405A06}" srcId="{865AD91F-0C04-4951-8176-2080AE8CF1F0}" destId="{BEB796B0-EC46-4F38-8EB1-1D628560B820}" srcOrd="1" destOrd="0" parTransId="{12BF4A0C-182D-4AB4-A4BD-3B7AFDD4F67F}" sibTransId="{720B2862-B49F-470F-A24F-E475067E68CF}"/>
    <dgm:cxn modelId="{B54EF9E3-BFF5-4ADA-BBBF-1B6BA7E5DA3E}" srcId="{865AD91F-0C04-4951-8176-2080AE8CF1F0}" destId="{5B5A40EC-2B99-4111-A500-26E917ABA92D}" srcOrd="2" destOrd="0" parTransId="{78AAF959-4B1B-4EF1-9A64-2C3D990C7D62}" sibTransId="{34CEC3B4-BE06-4F19-8091-3AE093122198}"/>
    <dgm:cxn modelId="{DD04C0E9-24B1-491F-BDF8-31AE7A74B7D7}" srcId="{865AD91F-0C04-4951-8176-2080AE8CF1F0}" destId="{A19C0A86-3DF8-4B22-BFD5-0F949C1DE921}" srcOrd="4" destOrd="0" parTransId="{1E2441FE-EB82-425E-A628-B2BFAE6E902B}" sibTransId="{229B384F-3E51-454A-B462-2CC471332432}"/>
    <dgm:cxn modelId="{C22F69EE-6532-49EE-B04A-E806AC61CBAB}" type="presOf" srcId="{28F7330F-A335-46CF-8FCC-29382B5FC8D8}" destId="{E789F62E-3EB1-C649-B104-EF2DB7B4C660}" srcOrd="0" destOrd="3" presId="urn:microsoft.com/office/officeart/2005/8/layout/hList1"/>
    <dgm:cxn modelId="{40F5FFEF-6B8B-2D4C-851F-169B0D97F4F9}" type="presOf" srcId="{865AD91F-0C04-4951-8176-2080AE8CF1F0}" destId="{A7365E1B-1428-AB4A-8776-C8C93A585781}" srcOrd="0" destOrd="0" presId="urn:microsoft.com/office/officeart/2005/8/layout/hList1"/>
    <dgm:cxn modelId="{433B94B0-7D81-9044-8922-48B86850DE87}" type="presParOf" srcId="{29C177DF-D877-CB40-90AC-B53CB44FE23B}" destId="{EA14847C-4A0A-1647-8CF5-382A82725193}" srcOrd="0" destOrd="0" presId="urn:microsoft.com/office/officeart/2005/8/layout/hList1"/>
    <dgm:cxn modelId="{5A9B1143-2A55-4049-9862-B28CCA225EDB}" type="presParOf" srcId="{EA14847C-4A0A-1647-8CF5-382A82725193}" destId="{8CBE5E81-E355-B348-9B2C-BCD630C618D1}" srcOrd="0" destOrd="0" presId="urn:microsoft.com/office/officeart/2005/8/layout/hList1"/>
    <dgm:cxn modelId="{339A366E-A2F3-284E-AE6F-7403ABE1E4C5}" type="presParOf" srcId="{EA14847C-4A0A-1647-8CF5-382A82725193}" destId="{E789F62E-3EB1-C649-B104-EF2DB7B4C660}" srcOrd="1" destOrd="0" presId="urn:microsoft.com/office/officeart/2005/8/layout/hList1"/>
    <dgm:cxn modelId="{4ACB6584-9522-5140-B3B6-B80A2FCE9F96}" type="presParOf" srcId="{29C177DF-D877-CB40-90AC-B53CB44FE23B}" destId="{BA18C023-4575-A646-B472-6F7BD2B926E6}" srcOrd="1" destOrd="0" presId="urn:microsoft.com/office/officeart/2005/8/layout/hList1"/>
    <dgm:cxn modelId="{BD34611F-05CF-624E-A32E-2113F234AD65}" type="presParOf" srcId="{29C177DF-D877-CB40-90AC-B53CB44FE23B}" destId="{93DF7C4C-47E6-B246-9F6F-5E549CC5FD29}" srcOrd="2" destOrd="0" presId="urn:microsoft.com/office/officeart/2005/8/layout/hList1"/>
    <dgm:cxn modelId="{79CC137B-4F0B-1745-AF5F-2CB4688A7D95}" type="presParOf" srcId="{93DF7C4C-47E6-B246-9F6F-5E549CC5FD29}" destId="{A7365E1B-1428-AB4A-8776-C8C93A585781}" srcOrd="0" destOrd="0" presId="urn:microsoft.com/office/officeart/2005/8/layout/hList1"/>
    <dgm:cxn modelId="{5D432B7E-B072-1E42-9BFF-B3D54F26E7AE}" type="presParOf" srcId="{93DF7C4C-47E6-B246-9F6F-5E549CC5FD29}" destId="{E18A38C3-F0A2-3F49-A502-E4CE07E8377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4AC44E-70B0-4D22-ABC0-318E78CB96EC}" type="doc">
      <dgm:prSet loTypeId="urn:microsoft.com/office/officeart/2017/3/layout/HorizontalPathTimeline" loCatId="process" qsTypeId="urn:microsoft.com/office/officeart/2005/8/quickstyle/simple2" qsCatId="simple" csTypeId="urn:microsoft.com/office/officeart/2005/8/colors/colorful5" csCatId="colorful" phldr="1"/>
      <dgm:spPr/>
      <dgm:t>
        <a:bodyPr/>
        <a:lstStyle/>
        <a:p>
          <a:endParaRPr lang="en-US"/>
        </a:p>
      </dgm:t>
    </dgm:pt>
    <dgm:pt modelId="{867FF648-A5C5-4C5D-9263-0ADBD63F3F2C}">
      <dgm:prSet custT="1"/>
      <dgm:spPr/>
      <dgm:t>
        <a:bodyPr/>
        <a:lstStyle/>
        <a:p>
          <a:pPr>
            <a:defRPr b="1"/>
          </a:pPr>
          <a:r>
            <a:rPr lang="en-US" sz="1800">
              <a:latin typeface="+mj-lt"/>
            </a:rPr>
            <a:t>2019,</a:t>
          </a:r>
          <a:br>
            <a:rPr lang="en-US" sz="1800">
              <a:latin typeface="+mj-lt"/>
            </a:rPr>
          </a:br>
          <a:r>
            <a:rPr lang="en-US" sz="1800">
              <a:latin typeface="+mj-lt"/>
            </a:rPr>
            <a:t>Q1 &amp; Q2</a:t>
          </a:r>
        </a:p>
      </dgm:t>
    </dgm:pt>
    <dgm:pt modelId="{0F4DF6CE-4F73-466C-B36E-7716DF2B0A51}" type="parTrans" cxnId="{D8080C13-120B-41C3-865D-D456F8C7D2CC}">
      <dgm:prSet/>
      <dgm:spPr/>
      <dgm:t>
        <a:bodyPr/>
        <a:lstStyle/>
        <a:p>
          <a:endParaRPr lang="en-US" sz="2000"/>
        </a:p>
      </dgm:t>
    </dgm:pt>
    <dgm:pt modelId="{5975D847-D5E3-43AC-883F-4FC6B7C002B3}" type="sibTrans" cxnId="{D8080C13-120B-41C3-865D-D456F8C7D2CC}">
      <dgm:prSet/>
      <dgm:spPr/>
      <dgm:t>
        <a:bodyPr/>
        <a:lstStyle/>
        <a:p>
          <a:endParaRPr lang="en-US" sz="2000"/>
        </a:p>
      </dgm:t>
    </dgm:pt>
    <dgm:pt modelId="{E068B419-947D-40DD-8BD8-7AD0391FCA95}">
      <dgm:prSet custT="1"/>
      <dgm:spPr/>
      <dgm:t>
        <a:bodyPr/>
        <a:lstStyle/>
        <a:p>
          <a:r>
            <a:rPr lang="en-US" sz="1400">
              <a:latin typeface="+mj-lt"/>
            </a:rPr>
            <a:t>Gather requirements from the research community </a:t>
          </a:r>
          <a:endParaRPr lang="en-US" sz="1400" dirty="0">
            <a:latin typeface="+mj-lt"/>
          </a:endParaRPr>
        </a:p>
      </dgm:t>
    </dgm:pt>
    <dgm:pt modelId="{30DB20C3-494F-4FFC-AABA-AFD13A5DBA6B}" type="parTrans" cxnId="{9C6D08BF-442E-4B47-B881-BCF2EBF48AE4}">
      <dgm:prSet/>
      <dgm:spPr/>
      <dgm:t>
        <a:bodyPr/>
        <a:lstStyle/>
        <a:p>
          <a:endParaRPr lang="en-US" sz="2000"/>
        </a:p>
      </dgm:t>
    </dgm:pt>
    <dgm:pt modelId="{A433A245-4280-4208-9998-FAD9666C1DFE}" type="sibTrans" cxnId="{9C6D08BF-442E-4B47-B881-BCF2EBF48AE4}">
      <dgm:prSet/>
      <dgm:spPr/>
      <dgm:t>
        <a:bodyPr/>
        <a:lstStyle/>
        <a:p>
          <a:endParaRPr lang="en-US" sz="2000"/>
        </a:p>
      </dgm:t>
    </dgm:pt>
    <dgm:pt modelId="{37D81511-4D67-4EAA-BC59-BE50B0D66CF5}">
      <dgm:prSet custT="1"/>
      <dgm:spPr/>
      <dgm:t>
        <a:bodyPr/>
        <a:lstStyle/>
        <a:p>
          <a:r>
            <a:rPr lang="en-US" sz="1400">
              <a:latin typeface="+mj-lt"/>
            </a:rPr>
            <a:t>and input from providers. </a:t>
          </a:r>
        </a:p>
      </dgm:t>
    </dgm:pt>
    <dgm:pt modelId="{E47A1A4A-C9E8-46DE-BF40-EDB06224D8A7}" type="parTrans" cxnId="{E46B90CE-B19A-4CE5-A916-A04F41FC8D21}">
      <dgm:prSet/>
      <dgm:spPr/>
      <dgm:t>
        <a:bodyPr/>
        <a:lstStyle/>
        <a:p>
          <a:endParaRPr lang="en-US" sz="2000"/>
        </a:p>
      </dgm:t>
    </dgm:pt>
    <dgm:pt modelId="{6329A463-920D-4BC5-808E-B08F22E2BDF6}" type="sibTrans" cxnId="{E46B90CE-B19A-4CE5-A916-A04F41FC8D21}">
      <dgm:prSet/>
      <dgm:spPr/>
      <dgm:t>
        <a:bodyPr/>
        <a:lstStyle/>
        <a:p>
          <a:endParaRPr lang="en-US" sz="2000"/>
        </a:p>
      </dgm:t>
    </dgm:pt>
    <dgm:pt modelId="{8596C702-8324-4411-B4AF-81222C9DEC21}">
      <dgm:prSet custT="1"/>
      <dgm:spPr/>
      <dgm:t>
        <a:bodyPr/>
        <a:lstStyle/>
        <a:p>
          <a:pPr>
            <a:defRPr b="1"/>
          </a:pPr>
          <a:r>
            <a:rPr lang="en-US" sz="1800">
              <a:latin typeface="+mj-lt"/>
            </a:rPr>
            <a:t>Q2 &amp; Q3</a:t>
          </a:r>
        </a:p>
      </dgm:t>
    </dgm:pt>
    <dgm:pt modelId="{14C2572E-77F5-4289-B5BB-FBDFD06D122E}" type="parTrans" cxnId="{5E81EB7C-5914-45C9-AFAC-E5B0D1B484FC}">
      <dgm:prSet/>
      <dgm:spPr/>
      <dgm:t>
        <a:bodyPr/>
        <a:lstStyle/>
        <a:p>
          <a:endParaRPr lang="en-US" sz="2000"/>
        </a:p>
      </dgm:t>
    </dgm:pt>
    <dgm:pt modelId="{BE01B580-4BCD-475A-A91B-696E035D3CF3}" type="sibTrans" cxnId="{5E81EB7C-5914-45C9-AFAC-E5B0D1B484FC}">
      <dgm:prSet/>
      <dgm:spPr/>
      <dgm:t>
        <a:bodyPr/>
        <a:lstStyle/>
        <a:p>
          <a:endParaRPr lang="en-US" sz="2000"/>
        </a:p>
      </dgm:t>
    </dgm:pt>
    <dgm:pt modelId="{C9AB53CD-7086-4E42-865D-C977FFD94D61}">
      <dgm:prSet custT="1"/>
      <dgm:spPr/>
      <dgm:t>
        <a:bodyPr/>
        <a:lstStyle/>
        <a:p>
          <a:r>
            <a:rPr lang="en-US" sz="1400">
              <a:latin typeface="+mj-lt"/>
            </a:rPr>
            <a:t>Formation of buyer groups.</a:t>
          </a:r>
        </a:p>
      </dgm:t>
    </dgm:pt>
    <dgm:pt modelId="{E0861C71-0A86-465F-A966-4E60F4294A1A}" type="parTrans" cxnId="{9510F57A-718C-40AC-BA7F-B82EB8508683}">
      <dgm:prSet/>
      <dgm:spPr/>
      <dgm:t>
        <a:bodyPr/>
        <a:lstStyle/>
        <a:p>
          <a:endParaRPr lang="en-US" sz="2000"/>
        </a:p>
      </dgm:t>
    </dgm:pt>
    <dgm:pt modelId="{2860684B-40C2-4684-979D-13C234566820}" type="sibTrans" cxnId="{9510F57A-718C-40AC-BA7F-B82EB8508683}">
      <dgm:prSet/>
      <dgm:spPr/>
      <dgm:t>
        <a:bodyPr/>
        <a:lstStyle/>
        <a:p>
          <a:endParaRPr lang="en-US" sz="2000"/>
        </a:p>
      </dgm:t>
    </dgm:pt>
    <dgm:pt modelId="{22844F0A-F99F-4091-BCCE-8164773C1951}">
      <dgm:prSet custT="1"/>
      <dgm:spPr/>
      <dgm:t>
        <a:bodyPr/>
        <a:lstStyle/>
        <a:p>
          <a:r>
            <a:rPr lang="en-US" sz="1400">
              <a:latin typeface="+mj-lt"/>
            </a:rPr>
            <a:t>Draft version of tender document (July).</a:t>
          </a:r>
        </a:p>
      </dgm:t>
    </dgm:pt>
    <dgm:pt modelId="{F3DBA3ED-7E52-43C2-978F-4907C6281D22}" type="parTrans" cxnId="{0273E46D-74CF-4C18-BB8A-32157D491A2D}">
      <dgm:prSet/>
      <dgm:spPr/>
      <dgm:t>
        <a:bodyPr/>
        <a:lstStyle/>
        <a:p>
          <a:endParaRPr lang="en-US" sz="2000"/>
        </a:p>
      </dgm:t>
    </dgm:pt>
    <dgm:pt modelId="{0F14569F-DC69-470D-BBCF-304E3392DFD5}" type="sibTrans" cxnId="{0273E46D-74CF-4C18-BB8A-32157D491A2D}">
      <dgm:prSet/>
      <dgm:spPr/>
      <dgm:t>
        <a:bodyPr/>
        <a:lstStyle/>
        <a:p>
          <a:endParaRPr lang="en-US" sz="2000"/>
        </a:p>
      </dgm:t>
    </dgm:pt>
    <dgm:pt modelId="{1C8F2EE4-9334-4728-A97A-3F252EAF66DB}">
      <dgm:prSet custT="1"/>
      <dgm:spPr/>
      <dgm:t>
        <a:bodyPr/>
        <a:lstStyle/>
        <a:p>
          <a:pPr>
            <a:defRPr b="1"/>
          </a:pPr>
          <a:r>
            <a:rPr lang="en-US" sz="1800">
              <a:latin typeface="+mj-lt"/>
            </a:rPr>
            <a:t>Q3 – Q4</a:t>
          </a:r>
        </a:p>
      </dgm:t>
    </dgm:pt>
    <dgm:pt modelId="{CBE72373-5E0B-42E4-A637-EDC10763E196}" type="parTrans" cxnId="{6F674B35-5E18-496A-806B-5EA9A05F58B5}">
      <dgm:prSet/>
      <dgm:spPr/>
      <dgm:t>
        <a:bodyPr/>
        <a:lstStyle/>
        <a:p>
          <a:endParaRPr lang="en-US" sz="2000"/>
        </a:p>
      </dgm:t>
    </dgm:pt>
    <dgm:pt modelId="{768D90B7-C149-4AF7-B27F-E662DA1BD3C4}" type="sibTrans" cxnId="{6F674B35-5E18-496A-806B-5EA9A05F58B5}">
      <dgm:prSet/>
      <dgm:spPr/>
      <dgm:t>
        <a:bodyPr/>
        <a:lstStyle/>
        <a:p>
          <a:endParaRPr lang="en-US" sz="2000"/>
        </a:p>
      </dgm:t>
    </dgm:pt>
    <dgm:pt modelId="{C45EEE9C-EB71-4A54-9233-EF85AEA679A3}">
      <dgm:prSet custT="1"/>
      <dgm:spPr/>
      <dgm:t>
        <a:bodyPr/>
        <a:lstStyle/>
        <a:p>
          <a:r>
            <a:rPr lang="en-US" sz="1400">
              <a:latin typeface="+mj-lt"/>
            </a:rPr>
            <a:t>Adoption funds: First vouchers for individual researchers: 500,000 euro, IaaS through GÉANT framework agreements.</a:t>
          </a:r>
          <a:endParaRPr lang="en-US" sz="1400" dirty="0">
            <a:latin typeface="+mj-lt"/>
          </a:endParaRPr>
        </a:p>
      </dgm:t>
    </dgm:pt>
    <dgm:pt modelId="{AA01D669-1122-477B-AC72-A4F92930695B}" type="parTrans" cxnId="{856541E9-23F9-4100-A8A6-E63A5BE51840}">
      <dgm:prSet/>
      <dgm:spPr/>
      <dgm:t>
        <a:bodyPr/>
        <a:lstStyle/>
        <a:p>
          <a:endParaRPr lang="en-US" sz="2000"/>
        </a:p>
      </dgm:t>
    </dgm:pt>
    <dgm:pt modelId="{CCFB23E2-502B-4D98-AB06-F1A15ED37A9E}" type="sibTrans" cxnId="{856541E9-23F9-4100-A8A6-E63A5BE51840}">
      <dgm:prSet/>
      <dgm:spPr/>
      <dgm:t>
        <a:bodyPr/>
        <a:lstStyle/>
        <a:p>
          <a:endParaRPr lang="en-US" sz="2000"/>
        </a:p>
      </dgm:t>
    </dgm:pt>
    <dgm:pt modelId="{36700C0A-BE69-49E0-BA09-928570C17E03}">
      <dgm:prSet custT="1"/>
      <dgm:spPr/>
      <dgm:t>
        <a:bodyPr/>
        <a:lstStyle/>
        <a:p>
          <a:pPr>
            <a:defRPr b="1"/>
          </a:pPr>
          <a:r>
            <a:rPr lang="en-US" sz="1800">
              <a:latin typeface="+mj-lt"/>
            </a:rPr>
            <a:t>October 2019 </a:t>
          </a:r>
        </a:p>
      </dgm:t>
    </dgm:pt>
    <dgm:pt modelId="{2F941E32-27E0-4763-BA90-FBF44EFF12D9}" type="parTrans" cxnId="{096B0373-C86E-4ADA-BA15-2D943914346B}">
      <dgm:prSet/>
      <dgm:spPr/>
      <dgm:t>
        <a:bodyPr/>
        <a:lstStyle/>
        <a:p>
          <a:endParaRPr lang="en-US" sz="2000"/>
        </a:p>
      </dgm:t>
    </dgm:pt>
    <dgm:pt modelId="{E4E8758C-5A9A-4024-8D71-D9EC63AEAF35}" type="sibTrans" cxnId="{096B0373-C86E-4ADA-BA15-2D943914346B}">
      <dgm:prSet/>
      <dgm:spPr/>
      <dgm:t>
        <a:bodyPr/>
        <a:lstStyle/>
        <a:p>
          <a:endParaRPr lang="en-US" sz="2000"/>
        </a:p>
      </dgm:t>
    </dgm:pt>
    <dgm:pt modelId="{29A7ED97-2200-43D9-A9A4-8CF24D560DE5}">
      <dgm:prSet custT="1"/>
      <dgm:spPr/>
      <dgm:t>
        <a:bodyPr/>
        <a:lstStyle/>
        <a:p>
          <a:r>
            <a:rPr lang="en-US" sz="1400">
              <a:latin typeface="+mj-lt"/>
            </a:rPr>
            <a:t>Launch of OCRE </a:t>
          </a:r>
          <a:br>
            <a:rPr lang="en-US" sz="1400">
              <a:latin typeface="+mj-lt"/>
            </a:rPr>
          </a:br>
          <a:r>
            <a:rPr lang="en-US" sz="1400">
              <a:latin typeface="+mj-lt"/>
            </a:rPr>
            <a:t>Pan-European tender</a:t>
          </a:r>
        </a:p>
      </dgm:t>
    </dgm:pt>
    <dgm:pt modelId="{4EDB99F5-1A14-47F8-B48F-4642F31304A5}" type="parTrans" cxnId="{FF69EC0F-7B50-4A8F-85E5-4EDDCE897D63}">
      <dgm:prSet/>
      <dgm:spPr/>
      <dgm:t>
        <a:bodyPr/>
        <a:lstStyle/>
        <a:p>
          <a:endParaRPr lang="en-US" sz="2000"/>
        </a:p>
      </dgm:t>
    </dgm:pt>
    <dgm:pt modelId="{5D18F651-EC85-4E11-B1A2-69E9B4BACE00}" type="sibTrans" cxnId="{FF69EC0F-7B50-4A8F-85E5-4EDDCE897D63}">
      <dgm:prSet/>
      <dgm:spPr/>
      <dgm:t>
        <a:bodyPr/>
        <a:lstStyle/>
        <a:p>
          <a:endParaRPr lang="en-US" sz="2000"/>
        </a:p>
      </dgm:t>
    </dgm:pt>
    <dgm:pt modelId="{71EA47EB-B10A-49C8-BCD4-68F55542821E}">
      <dgm:prSet custT="1"/>
      <dgm:spPr/>
      <dgm:t>
        <a:bodyPr/>
        <a:lstStyle/>
        <a:p>
          <a:pPr>
            <a:defRPr b="1"/>
          </a:pPr>
          <a:r>
            <a:rPr lang="en-US" sz="1800">
              <a:latin typeface="+mj-lt"/>
            </a:rPr>
            <a:t>2020,</a:t>
          </a:r>
          <a:br>
            <a:rPr lang="en-US" sz="1800">
              <a:latin typeface="+mj-lt"/>
            </a:rPr>
          </a:br>
          <a:r>
            <a:rPr lang="en-US" sz="1800">
              <a:latin typeface="+mj-lt"/>
            </a:rPr>
            <a:t>Q1</a:t>
          </a:r>
        </a:p>
      </dgm:t>
    </dgm:pt>
    <dgm:pt modelId="{AEDACB61-9E03-45C0-B0DA-05C7EE161F2B}" type="parTrans" cxnId="{AF86876D-41F6-4FFC-A541-7B1694BBAA3C}">
      <dgm:prSet/>
      <dgm:spPr/>
      <dgm:t>
        <a:bodyPr/>
        <a:lstStyle/>
        <a:p>
          <a:endParaRPr lang="en-US" sz="2000"/>
        </a:p>
      </dgm:t>
    </dgm:pt>
    <dgm:pt modelId="{BFFA862F-BB8E-4ADA-86B1-D0D007912AD7}" type="sibTrans" cxnId="{AF86876D-41F6-4FFC-A541-7B1694BBAA3C}">
      <dgm:prSet/>
      <dgm:spPr/>
      <dgm:t>
        <a:bodyPr/>
        <a:lstStyle/>
        <a:p>
          <a:endParaRPr lang="en-US" sz="2000"/>
        </a:p>
      </dgm:t>
    </dgm:pt>
    <dgm:pt modelId="{298DE419-CEA0-4E81-827E-EB535A3E5488}">
      <dgm:prSet custT="1"/>
      <dgm:spPr/>
      <dgm:t>
        <a:bodyPr/>
        <a:lstStyle/>
        <a:p>
          <a:r>
            <a:rPr lang="en-US" sz="1400">
              <a:latin typeface="+mj-lt"/>
            </a:rPr>
            <a:t>Tender completed, framework agreements signed.</a:t>
          </a:r>
        </a:p>
      </dgm:t>
    </dgm:pt>
    <dgm:pt modelId="{093C1FAB-9E2C-4CB2-87A0-B7926BDBBE2F}" type="parTrans" cxnId="{F42BF4DE-CF81-46B9-A282-9729388C5D13}">
      <dgm:prSet/>
      <dgm:spPr/>
      <dgm:t>
        <a:bodyPr/>
        <a:lstStyle/>
        <a:p>
          <a:endParaRPr lang="en-US" sz="2000"/>
        </a:p>
      </dgm:t>
    </dgm:pt>
    <dgm:pt modelId="{0BD5F808-2CD5-4727-B7E5-C32F1DD96172}" type="sibTrans" cxnId="{F42BF4DE-CF81-46B9-A282-9729388C5D13}">
      <dgm:prSet/>
      <dgm:spPr/>
      <dgm:t>
        <a:bodyPr/>
        <a:lstStyle/>
        <a:p>
          <a:endParaRPr lang="en-US" sz="2000"/>
        </a:p>
      </dgm:t>
    </dgm:pt>
    <dgm:pt modelId="{CA436722-FCDD-44B6-A23E-96CA44716E97}">
      <dgm:prSet custT="1"/>
      <dgm:spPr/>
      <dgm:t>
        <a:bodyPr/>
        <a:lstStyle/>
        <a:p>
          <a:r>
            <a:rPr lang="en-US" sz="1400">
              <a:latin typeface="+mj-lt"/>
            </a:rPr>
            <a:t>Technical service validation</a:t>
          </a:r>
          <a:endParaRPr lang="en-US" sz="1400" dirty="0">
            <a:latin typeface="+mj-lt"/>
          </a:endParaRPr>
        </a:p>
      </dgm:t>
    </dgm:pt>
    <dgm:pt modelId="{27391A4B-BFA3-49B9-888B-774F08ECDC6D}" type="parTrans" cxnId="{440B2561-CD3D-4F7B-AFEB-312F0CD51240}">
      <dgm:prSet/>
      <dgm:spPr/>
      <dgm:t>
        <a:bodyPr/>
        <a:lstStyle/>
        <a:p>
          <a:endParaRPr lang="en-US" sz="2000"/>
        </a:p>
      </dgm:t>
    </dgm:pt>
    <dgm:pt modelId="{A8ABBEF0-1154-432E-B30F-CB188A8685A8}" type="sibTrans" cxnId="{440B2561-CD3D-4F7B-AFEB-312F0CD51240}">
      <dgm:prSet/>
      <dgm:spPr/>
      <dgm:t>
        <a:bodyPr/>
        <a:lstStyle/>
        <a:p>
          <a:endParaRPr lang="en-US" sz="2000"/>
        </a:p>
      </dgm:t>
    </dgm:pt>
    <dgm:pt modelId="{A8B3B560-18E7-46A1-8E56-FD233E5AF0F4}">
      <dgm:prSet custT="1"/>
      <dgm:spPr/>
      <dgm:t>
        <a:bodyPr/>
        <a:lstStyle/>
        <a:p>
          <a:r>
            <a:rPr lang="en-US" sz="1400">
              <a:latin typeface="+mj-lt"/>
            </a:rPr>
            <a:t>Start of services usage</a:t>
          </a:r>
        </a:p>
      </dgm:t>
    </dgm:pt>
    <dgm:pt modelId="{564252B8-1E3A-47F2-9628-8497C2BC3AC4}" type="parTrans" cxnId="{5E9A75F1-2F8B-45DB-BC8F-F8EFF598095F}">
      <dgm:prSet/>
      <dgm:spPr/>
      <dgm:t>
        <a:bodyPr/>
        <a:lstStyle/>
        <a:p>
          <a:endParaRPr lang="en-US" sz="2000"/>
        </a:p>
      </dgm:t>
    </dgm:pt>
    <dgm:pt modelId="{F36BD9E5-CF17-45F8-A30E-F32DCBB70FD9}" type="sibTrans" cxnId="{5E9A75F1-2F8B-45DB-BC8F-F8EFF598095F}">
      <dgm:prSet/>
      <dgm:spPr/>
      <dgm:t>
        <a:bodyPr/>
        <a:lstStyle/>
        <a:p>
          <a:endParaRPr lang="en-US" sz="2000"/>
        </a:p>
      </dgm:t>
    </dgm:pt>
    <dgm:pt modelId="{DB15E990-B50D-D247-AB6F-D0F13A573772}">
      <dgm:prSet custT="1"/>
      <dgm:spPr/>
      <dgm:t>
        <a:bodyPr/>
        <a:lstStyle/>
        <a:p>
          <a:r>
            <a:rPr lang="en-US" sz="1400">
              <a:latin typeface="+mj-lt"/>
            </a:rPr>
            <a:t>IdM &amp; network connections</a:t>
          </a:r>
        </a:p>
      </dgm:t>
    </dgm:pt>
    <dgm:pt modelId="{5ABB0C01-148D-3747-8C7F-B869E4D5C855}" type="parTrans" cxnId="{87FB13DA-0C3C-8E4C-B679-165998EB29EB}">
      <dgm:prSet/>
      <dgm:spPr/>
      <dgm:t>
        <a:bodyPr/>
        <a:lstStyle/>
        <a:p>
          <a:endParaRPr lang="en-US" sz="2000"/>
        </a:p>
      </dgm:t>
    </dgm:pt>
    <dgm:pt modelId="{36EB8DD1-66D2-A742-A7EE-97BD0CCCD50D}" type="sibTrans" cxnId="{87FB13DA-0C3C-8E4C-B679-165998EB29EB}">
      <dgm:prSet/>
      <dgm:spPr/>
      <dgm:t>
        <a:bodyPr/>
        <a:lstStyle/>
        <a:p>
          <a:endParaRPr lang="en-US" sz="2000"/>
        </a:p>
      </dgm:t>
    </dgm:pt>
    <dgm:pt modelId="{135C859F-55F8-E841-AE66-81D80CE4CE25}">
      <dgm:prSet custT="1"/>
      <dgm:spPr/>
      <dgm:t>
        <a:bodyPr/>
        <a:lstStyle/>
        <a:p>
          <a:pPr>
            <a:defRPr b="1"/>
          </a:pPr>
          <a:r>
            <a:rPr lang="en-US" sz="1800">
              <a:latin typeface="+mj-lt"/>
            </a:rPr>
            <a:t>2020 - 2021</a:t>
          </a:r>
        </a:p>
      </dgm:t>
    </dgm:pt>
    <dgm:pt modelId="{E38CF97A-D3FD-5246-8B28-88A3B8D74BCF}" type="parTrans" cxnId="{F0B156B1-BA9E-1545-B78C-12BF99CF4BEB}">
      <dgm:prSet/>
      <dgm:spPr/>
      <dgm:t>
        <a:bodyPr/>
        <a:lstStyle/>
        <a:p>
          <a:endParaRPr lang="en-US" sz="2000"/>
        </a:p>
      </dgm:t>
    </dgm:pt>
    <dgm:pt modelId="{BA7A43DC-E8BE-DF4D-8CEB-8C9A772EB8A2}" type="sibTrans" cxnId="{F0B156B1-BA9E-1545-B78C-12BF99CF4BEB}">
      <dgm:prSet/>
      <dgm:spPr/>
      <dgm:t>
        <a:bodyPr/>
        <a:lstStyle/>
        <a:p>
          <a:endParaRPr lang="en-US" sz="2000"/>
        </a:p>
      </dgm:t>
    </dgm:pt>
    <dgm:pt modelId="{481A55BE-898C-9343-9409-681014420FEC}">
      <dgm:prSet custT="1"/>
      <dgm:spPr/>
      <dgm:t>
        <a:bodyPr/>
        <a:lstStyle/>
        <a:p>
          <a:r>
            <a:rPr lang="en-US" sz="1400">
              <a:latin typeface="+mj-lt"/>
            </a:rPr>
            <a:t>Consumption: call-offs by institutions &amp; buyer groups</a:t>
          </a:r>
        </a:p>
        <a:p>
          <a:r>
            <a:rPr lang="en-US" sz="1400">
              <a:latin typeface="+mj-lt"/>
            </a:rPr>
            <a:t>Adoption funds: 9 MEUR, </a:t>
          </a:r>
          <a:br>
            <a:rPr lang="en-US" sz="1400">
              <a:latin typeface="+mj-lt"/>
            </a:rPr>
          </a:br>
          <a:r>
            <a:rPr lang="en-US" sz="1400">
              <a:latin typeface="+mj-lt"/>
            </a:rPr>
            <a:t>for researchers, institutions </a:t>
          </a:r>
          <a:br>
            <a:rPr lang="en-US" sz="1400">
              <a:latin typeface="+mj-lt"/>
            </a:rPr>
          </a:br>
          <a:r>
            <a:rPr lang="en-US" sz="1400">
              <a:latin typeface="+mj-lt"/>
            </a:rPr>
            <a:t>and buyer groups</a:t>
          </a:r>
        </a:p>
      </dgm:t>
    </dgm:pt>
    <dgm:pt modelId="{B931317E-782C-034B-8890-09E62A1207F1}" type="parTrans" cxnId="{A21F705C-6AA5-1B47-85F9-821C1DE7A82A}">
      <dgm:prSet/>
      <dgm:spPr/>
      <dgm:t>
        <a:bodyPr/>
        <a:lstStyle/>
        <a:p>
          <a:endParaRPr lang="en-US" sz="2000"/>
        </a:p>
      </dgm:t>
    </dgm:pt>
    <dgm:pt modelId="{6778146A-73BC-0645-AF55-235618919D0C}" type="sibTrans" cxnId="{A21F705C-6AA5-1B47-85F9-821C1DE7A82A}">
      <dgm:prSet/>
      <dgm:spPr/>
      <dgm:t>
        <a:bodyPr/>
        <a:lstStyle/>
        <a:p>
          <a:endParaRPr lang="en-US" sz="2000"/>
        </a:p>
      </dgm:t>
    </dgm:pt>
    <dgm:pt modelId="{77818EC8-E19D-E241-A8E2-817337516250}" type="pres">
      <dgm:prSet presAssocID="{C84AC44E-70B0-4D22-ABC0-318E78CB96EC}" presName="root" presStyleCnt="0">
        <dgm:presLayoutVars>
          <dgm:chMax/>
          <dgm:chPref/>
          <dgm:animLvl val="lvl"/>
        </dgm:presLayoutVars>
      </dgm:prSet>
      <dgm:spPr/>
    </dgm:pt>
    <dgm:pt modelId="{592006B8-AF79-304C-8C9B-824EFA217EC2}" type="pres">
      <dgm:prSet presAssocID="{C84AC44E-70B0-4D22-ABC0-318E78CB96EC}" presName="divider" presStyleLbl="node1" presStyleIdx="0" presStyleCnt="1"/>
      <dgm:spPr/>
    </dgm:pt>
    <dgm:pt modelId="{9DB41850-CF16-B74B-97A9-54ACB15DBA3A}" type="pres">
      <dgm:prSet presAssocID="{C84AC44E-70B0-4D22-ABC0-318E78CB96EC}" presName="nodes" presStyleCnt="0">
        <dgm:presLayoutVars>
          <dgm:chMax/>
          <dgm:chPref/>
          <dgm:animLvl val="lvl"/>
        </dgm:presLayoutVars>
      </dgm:prSet>
      <dgm:spPr/>
    </dgm:pt>
    <dgm:pt modelId="{FF115DA4-B8C4-134F-9B09-AD27F31D93C4}" type="pres">
      <dgm:prSet presAssocID="{867FF648-A5C5-4C5D-9263-0ADBD63F3F2C}" presName="composite" presStyleCnt="0"/>
      <dgm:spPr/>
    </dgm:pt>
    <dgm:pt modelId="{E1F903BC-B5B3-5A49-809E-C6D6922FEE48}" type="pres">
      <dgm:prSet presAssocID="{867FF648-A5C5-4C5D-9263-0ADBD63F3F2C}" presName="L1TextContainer" presStyleLbl="revTx" presStyleIdx="0" presStyleCnt="6">
        <dgm:presLayoutVars>
          <dgm:chMax val="1"/>
          <dgm:chPref val="1"/>
          <dgm:bulletEnabled val="1"/>
        </dgm:presLayoutVars>
      </dgm:prSet>
      <dgm:spPr/>
    </dgm:pt>
    <dgm:pt modelId="{B03E84D1-49BF-694A-A33E-F520E82E9169}" type="pres">
      <dgm:prSet presAssocID="{867FF648-A5C5-4C5D-9263-0ADBD63F3F2C}" presName="L2TextContainerWrapper" presStyleCnt="0">
        <dgm:presLayoutVars>
          <dgm:chMax val="0"/>
          <dgm:chPref val="0"/>
          <dgm:bulletEnabled val="1"/>
        </dgm:presLayoutVars>
      </dgm:prSet>
      <dgm:spPr/>
    </dgm:pt>
    <dgm:pt modelId="{10630FA6-4C60-BE48-B32F-30D941C30A56}" type="pres">
      <dgm:prSet presAssocID="{867FF648-A5C5-4C5D-9263-0ADBD63F3F2C}" presName="L2TextContainer" presStyleLbl="bgAccFollowNode1" presStyleIdx="0" presStyleCnt="6"/>
      <dgm:spPr/>
    </dgm:pt>
    <dgm:pt modelId="{4056AE9C-6C67-F74A-ABF8-0B4F1D5B59D4}" type="pres">
      <dgm:prSet presAssocID="{867FF648-A5C5-4C5D-9263-0ADBD63F3F2C}" presName="FlexibleEmptyPlaceHolder" presStyleCnt="0"/>
      <dgm:spPr/>
    </dgm:pt>
    <dgm:pt modelId="{FB0447D2-8F0A-E14A-8893-D975A138481C}" type="pres">
      <dgm:prSet presAssocID="{867FF648-A5C5-4C5D-9263-0ADBD63F3F2C}" presName="ConnectLine" presStyleLbl="alignNode1" presStyleIdx="0" presStyleCnt="6"/>
      <dgm:spPr>
        <a:solidFill>
          <a:schemeClr val="accent5">
            <a:hueOff val="0"/>
            <a:satOff val="0"/>
            <a:lumOff val="0"/>
            <a:alphaOff val="0"/>
          </a:schemeClr>
        </a:solidFill>
        <a:ln w="6350" cap="flat" cmpd="sng" algn="ctr">
          <a:solidFill>
            <a:schemeClr val="accent5">
              <a:hueOff val="0"/>
              <a:satOff val="0"/>
              <a:lumOff val="0"/>
              <a:alphaOff val="0"/>
            </a:schemeClr>
          </a:solidFill>
          <a:prstDash val="dash"/>
          <a:miter lim="800000"/>
        </a:ln>
        <a:effectLst/>
      </dgm:spPr>
    </dgm:pt>
    <dgm:pt modelId="{EC166548-7FA6-0549-B516-E8E9E339436D}" type="pres">
      <dgm:prSet presAssocID="{867FF648-A5C5-4C5D-9263-0ADBD63F3F2C}" presName="ConnectorPoint" presStyleLbl="fgAcc1" presStyleIdx="0" presStyleCnt="6"/>
      <dgm:spPr>
        <a:solidFill>
          <a:schemeClr val="lt1">
            <a:alpha val="90000"/>
            <a:hueOff val="0"/>
            <a:satOff val="0"/>
            <a:lumOff val="0"/>
            <a:alphaOff val="0"/>
          </a:schemeClr>
        </a:solidFill>
        <a:ln w="12700" cap="flat" cmpd="sng" algn="ctr">
          <a:noFill/>
          <a:prstDash val="solid"/>
          <a:miter lim="800000"/>
        </a:ln>
        <a:effectLst/>
      </dgm:spPr>
    </dgm:pt>
    <dgm:pt modelId="{AC821510-AACC-F04F-93B2-A6525CE50753}" type="pres">
      <dgm:prSet presAssocID="{867FF648-A5C5-4C5D-9263-0ADBD63F3F2C}" presName="EmptyPlaceHolder" presStyleCnt="0"/>
      <dgm:spPr/>
    </dgm:pt>
    <dgm:pt modelId="{3A387AFE-2A52-8049-B9DB-C3CE5096DB76}" type="pres">
      <dgm:prSet presAssocID="{5975D847-D5E3-43AC-883F-4FC6B7C002B3}" presName="spaceBetweenRectangles" presStyleCnt="0"/>
      <dgm:spPr/>
    </dgm:pt>
    <dgm:pt modelId="{74B250E3-A901-5C49-B109-459BE5802456}" type="pres">
      <dgm:prSet presAssocID="{8596C702-8324-4411-B4AF-81222C9DEC21}" presName="composite" presStyleCnt="0"/>
      <dgm:spPr/>
    </dgm:pt>
    <dgm:pt modelId="{1652CB06-BFAA-EE40-87DC-EE80B73F30B3}" type="pres">
      <dgm:prSet presAssocID="{8596C702-8324-4411-B4AF-81222C9DEC21}" presName="L1TextContainer" presStyleLbl="revTx" presStyleIdx="1" presStyleCnt="6">
        <dgm:presLayoutVars>
          <dgm:chMax val="1"/>
          <dgm:chPref val="1"/>
          <dgm:bulletEnabled val="1"/>
        </dgm:presLayoutVars>
      </dgm:prSet>
      <dgm:spPr/>
    </dgm:pt>
    <dgm:pt modelId="{110D33E5-F236-B946-BDB9-D5FE5881A8C6}" type="pres">
      <dgm:prSet presAssocID="{8596C702-8324-4411-B4AF-81222C9DEC21}" presName="L2TextContainerWrapper" presStyleCnt="0">
        <dgm:presLayoutVars>
          <dgm:chMax val="0"/>
          <dgm:chPref val="0"/>
          <dgm:bulletEnabled val="1"/>
        </dgm:presLayoutVars>
      </dgm:prSet>
      <dgm:spPr/>
    </dgm:pt>
    <dgm:pt modelId="{B9CEF888-2D61-D045-BB26-A49A67004798}" type="pres">
      <dgm:prSet presAssocID="{8596C702-8324-4411-B4AF-81222C9DEC21}" presName="L2TextContainer" presStyleLbl="bgAccFollowNode1" presStyleIdx="1" presStyleCnt="6"/>
      <dgm:spPr/>
    </dgm:pt>
    <dgm:pt modelId="{F6C279DF-A104-804A-BFBA-5BBF4DB4421C}" type="pres">
      <dgm:prSet presAssocID="{8596C702-8324-4411-B4AF-81222C9DEC21}" presName="FlexibleEmptyPlaceHolder" presStyleCnt="0"/>
      <dgm:spPr/>
    </dgm:pt>
    <dgm:pt modelId="{59A92342-1D2B-624D-8BBC-9485C7DB6319}" type="pres">
      <dgm:prSet presAssocID="{8596C702-8324-4411-B4AF-81222C9DEC21}" presName="ConnectLine" presStyleLbl="alignNode1" presStyleIdx="1" presStyleCnt="6"/>
      <dgm:spPr>
        <a:solidFill>
          <a:schemeClr val="accent5">
            <a:hueOff val="-1351709"/>
            <a:satOff val="-3484"/>
            <a:lumOff val="-2353"/>
            <a:alphaOff val="0"/>
          </a:schemeClr>
        </a:solidFill>
        <a:ln w="6350" cap="flat" cmpd="sng" algn="ctr">
          <a:solidFill>
            <a:schemeClr val="accent5">
              <a:hueOff val="-1351709"/>
              <a:satOff val="-3484"/>
              <a:lumOff val="-2353"/>
              <a:alphaOff val="0"/>
            </a:schemeClr>
          </a:solidFill>
          <a:prstDash val="dash"/>
          <a:miter lim="800000"/>
        </a:ln>
        <a:effectLst/>
      </dgm:spPr>
    </dgm:pt>
    <dgm:pt modelId="{1A629D01-FFD2-5A46-9B74-D82D8C45C040}" type="pres">
      <dgm:prSet presAssocID="{8596C702-8324-4411-B4AF-81222C9DEC21}" presName="ConnectorPoint" presStyleLbl="fgAcc1" presStyleIdx="1" presStyleCnt="6"/>
      <dgm:spPr>
        <a:solidFill>
          <a:schemeClr val="lt1">
            <a:alpha val="90000"/>
            <a:hueOff val="0"/>
            <a:satOff val="0"/>
            <a:lumOff val="0"/>
            <a:alphaOff val="0"/>
          </a:schemeClr>
        </a:solidFill>
        <a:ln w="12700" cap="flat" cmpd="sng" algn="ctr">
          <a:noFill/>
          <a:prstDash val="solid"/>
          <a:miter lim="800000"/>
        </a:ln>
        <a:effectLst/>
      </dgm:spPr>
    </dgm:pt>
    <dgm:pt modelId="{FC552F4C-1D88-A94B-84F7-2F55601A6093}" type="pres">
      <dgm:prSet presAssocID="{8596C702-8324-4411-B4AF-81222C9DEC21}" presName="EmptyPlaceHolder" presStyleCnt="0"/>
      <dgm:spPr/>
    </dgm:pt>
    <dgm:pt modelId="{89DCD78E-2649-A04E-873D-D09E513D1C32}" type="pres">
      <dgm:prSet presAssocID="{BE01B580-4BCD-475A-A91B-696E035D3CF3}" presName="spaceBetweenRectangles" presStyleCnt="0"/>
      <dgm:spPr/>
    </dgm:pt>
    <dgm:pt modelId="{A5A21B6F-D3B1-D64F-9002-DE992941C118}" type="pres">
      <dgm:prSet presAssocID="{1C8F2EE4-9334-4728-A97A-3F252EAF66DB}" presName="composite" presStyleCnt="0"/>
      <dgm:spPr/>
    </dgm:pt>
    <dgm:pt modelId="{58E6530E-9604-EB4B-ADC4-1C98561D82E6}" type="pres">
      <dgm:prSet presAssocID="{1C8F2EE4-9334-4728-A97A-3F252EAF66DB}" presName="L1TextContainer" presStyleLbl="revTx" presStyleIdx="2" presStyleCnt="6">
        <dgm:presLayoutVars>
          <dgm:chMax val="1"/>
          <dgm:chPref val="1"/>
          <dgm:bulletEnabled val="1"/>
        </dgm:presLayoutVars>
      </dgm:prSet>
      <dgm:spPr/>
    </dgm:pt>
    <dgm:pt modelId="{E4D0938B-C372-6041-9DA2-8494DF1F4531}" type="pres">
      <dgm:prSet presAssocID="{1C8F2EE4-9334-4728-A97A-3F252EAF66DB}" presName="L2TextContainerWrapper" presStyleCnt="0">
        <dgm:presLayoutVars>
          <dgm:chMax val="0"/>
          <dgm:chPref val="0"/>
          <dgm:bulletEnabled val="1"/>
        </dgm:presLayoutVars>
      </dgm:prSet>
      <dgm:spPr/>
    </dgm:pt>
    <dgm:pt modelId="{96C778A2-CFF1-1046-9E50-8E79A2BEE254}" type="pres">
      <dgm:prSet presAssocID="{1C8F2EE4-9334-4728-A97A-3F252EAF66DB}" presName="L2TextContainer" presStyleLbl="bgAccFollowNode1" presStyleIdx="2" presStyleCnt="6"/>
      <dgm:spPr/>
    </dgm:pt>
    <dgm:pt modelId="{0F70B173-FE5E-3E49-AE1B-D0A09B743E50}" type="pres">
      <dgm:prSet presAssocID="{1C8F2EE4-9334-4728-A97A-3F252EAF66DB}" presName="FlexibleEmptyPlaceHolder" presStyleCnt="0"/>
      <dgm:spPr/>
    </dgm:pt>
    <dgm:pt modelId="{70D28F51-5E9D-2C4F-B20A-DCFE53E85ACD}" type="pres">
      <dgm:prSet presAssocID="{1C8F2EE4-9334-4728-A97A-3F252EAF66DB}" presName="ConnectLine" presStyleLbl="alignNode1" presStyleIdx="2" presStyleCnt="6"/>
      <dgm:spPr>
        <a:solidFill>
          <a:schemeClr val="accent5">
            <a:hueOff val="-2703417"/>
            <a:satOff val="-6968"/>
            <a:lumOff val="-4706"/>
            <a:alphaOff val="0"/>
          </a:schemeClr>
        </a:solidFill>
        <a:ln w="6350" cap="flat" cmpd="sng" algn="ctr">
          <a:solidFill>
            <a:schemeClr val="accent5">
              <a:hueOff val="-2703417"/>
              <a:satOff val="-6968"/>
              <a:lumOff val="-4706"/>
              <a:alphaOff val="0"/>
            </a:schemeClr>
          </a:solidFill>
          <a:prstDash val="dash"/>
          <a:miter lim="800000"/>
        </a:ln>
        <a:effectLst/>
      </dgm:spPr>
    </dgm:pt>
    <dgm:pt modelId="{B46FCFCC-D52E-0C4E-A3F7-5EDCD53B12C9}" type="pres">
      <dgm:prSet presAssocID="{1C8F2EE4-9334-4728-A97A-3F252EAF66DB}" presName="ConnectorPoint" presStyleLbl="fgAcc1" presStyleIdx="2" presStyleCnt="6"/>
      <dgm:spPr>
        <a:solidFill>
          <a:schemeClr val="lt1">
            <a:alpha val="90000"/>
            <a:hueOff val="0"/>
            <a:satOff val="0"/>
            <a:lumOff val="0"/>
            <a:alphaOff val="0"/>
          </a:schemeClr>
        </a:solidFill>
        <a:ln w="12700" cap="flat" cmpd="sng" algn="ctr">
          <a:noFill/>
          <a:prstDash val="solid"/>
          <a:miter lim="800000"/>
        </a:ln>
        <a:effectLst/>
      </dgm:spPr>
    </dgm:pt>
    <dgm:pt modelId="{C27FE8AF-641F-4046-82C3-F2F635095B7B}" type="pres">
      <dgm:prSet presAssocID="{1C8F2EE4-9334-4728-A97A-3F252EAF66DB}" presName="EmptyPlaceHolder" presStyleCnt="0"/>
      <dgm:spPr/>
    </dgm:pt>
    <dgm:pt modelId="{6CE29582-19B3-BC45-94B4-07B01A284AA0}" type="pres">
      <dgm:prSet presAssocID="{768D90B7-C149-4AF7-B27F-E662DA1BD3C4}" presName="spaceBetweenRectangles" presStyleCnt="0"/>
      <dgm:spPr/>
    </dgm:pt>
    <dgm:pt modelId="{CA07F3AB-972F-B941-A888-855E9EBBB941}" type="pres">
      <dgm:prSet presAssocID="{36700C0A-BE69-49E0-BA09-928570C17E03}" presName="composite" presStyleCnt="0"/>
      <dgm:spPr/>
    </dgm:pt>
    <dgm:pt modelId="{8405DD5B-3D83-854C-81AB-3BC36FA8CD8D}" type="pres">
      <dgm:prSet presAssocID="{36700C0A-BE69-49E0-BA09-928570C17E03}" presName="L1TextContainer" presStyleLbl="revTx" presStyleIdx="3" presStyleCnt="6">
        <dgm:presLayoutVars>
          <dgm:chMax val="1"/>
          <dgm:chPref val="1"/>
          <dgm:bulletEnabled val="1"/>
        </dgm:presLayoutVars>
      </dgm:prSet>
      <dgm:spPr/>
    </dgm:pt>
    <dgm:pt modelId="{B77B1911-6965-EE4F-845C-FBDD7D431DC4}" type="pres">
      <dgm:prSet presAssocID="{36700C0A-BE69-49E0-BA09-928570C17E03}" presName="L2TextContainerWrapper" presStyleCnt="0">
        <dgm:presLayoutVars>
          <dgm:chMax val="0"/>
          <dgm:chPref val="0"/>
          <dgm:bulletEnabled val="1"/>
        </dgm:presLayoutVars>
      </dgm:prSet>
      <dgm:spPr/>
    </dgm:pt>
    <dgm:pt modelId="{B25F9D1A-857A-E34B-BE52-D9654B403C8E}" type="pres">
      <dgm:prSet presAssocID="{36700C0A-BE69-49E0-BA09-928570C17E03}" presName="L2TextContainer" presStyleLbl="bgAccFollowNode1" presStyleIdx="3" presStyleCnt="6"/>
      <dgm:spPr/>
    </dgm:pt>
    <dgm:pt modelId="{4E21C040-1A7B-1943-80F8-0FB39747CC06}" type="pres">
      <dgm:prSet presAssocID="{36700C0A-BE69-49E0-BA09-928570C17E03}" presName="FlexibleEmptyPlaceHolder" presStyleCnt="0"/>
      <dgm:spPr/>
    </dgm:pt>
    <dgm:pt modelId="{CB71EACB-F2C5-B541-8CBF-6D9182395841}" type="pres">
      <dgm:prSet presAssocID="{36700C0A-BE69-49E0-BA09-928570C17E03}" presName="ConnectLine" presStyleLbl="alignNode1" presStyleIdx="3" presStyleCnt="6"/>
      <dgm:spPr>
        <a:solidFill>
          <a:schemeClr val="accent5">
            <a:hueOff val="-4055126"/>
            <a:satOff val="-10451"/>
            <a:lumOff val="-7059"/>
            <a:alphaOff val="0"/>
          </a:schemeClr>
        </a:solidFill>
        <a:ln w="6350" cap="flat" cmpd="sng" algn="ctr">
          <a:solidFill>
            <a:schemeClr val="accent5">
              <a:hueOff val="-4055126"/>
              <a:satOff val="-10451"/>
              <a:lumOff val="-7059"/>
              <a:alphaOff val="0"/>
            </a:schemeClr>
          </a:solidFill>
          <a:prstDash val="dash"/>
          <a:miter lim="800000"/>
        </a:ln>
        <a:effectLst/>
      </dgm:spPr>
    </dgm:pt>
    <dgm:pt modelId="{2EAE2E17-2A89-8341-9D26-59645B00B197}" type="pres">
      <dgm:prSet presAssocID="{36700C0A-BE69-49E0-BA09-928570C17E03}" presName="ConnectorPoint" presStyleLbl="fgAcc1" presStyleIdx="3" presStyleCnt="6"/>
      <dgm:spPr>
        <a:solidFill>
          <a:schemeClr val="lt1">
            <a:alpha val="90000"/>
            <a:hueOff val="0"/>
            <a:satOff val="0"/>
            <a:lumOff val="0"/>
            <a:alphaOff val="0"/>
          </a:schemeClr>
        </a:solidFill>
        <a:ln w="12700" cap="flat" cmpd="sng" algn="ctr">
          <a:noFill/>
          <a:prstDash val="solid"/>
          <a:miter lim="800000"/>
        </a:ln>
        <a:effectLst/>
      </dgm:spPr>
    </dgm:pt>
    <dgm:pt modelId="{EB0E1DB7-37BF-2F48-BA5C-9EC09AAA6E7C}" type="pres">
      <dgm:prSet presAssocID="{36700C0A-BE69-49E0-BA09-928570C17E03}" presName="EmptyPlaceHolder" presStyleCnt="0"/>
      <dgm:spPr/>
    </dgm:pt>
    <dgm:pt modelId="{63E4B7E4-FC9B-BE42-A043-F35EBF427081}" type="pres">
      <dgm:prSet presAssocID="{E4E8758C-5A9A-4024-8D71-D9EC63AEAF35}" presName="spaceBetweenRectangles" presStyleCnt="0"/>
      <dgm:spPr/>
    </dgm:pt>
    <dgm:pt modelId="{4CBCEA68-CA5C-9F4D-9079-4BE83FC4FADD}" type="pres">
      <dgm:prSet presAssocID="{71EA47EB-B10A-49C8-BCD4-68F55542821E}" presName="composite" presStyleCnt="0"/>
      <dgm:spPr/>
    </dgm:pt>
    <dgm:pt modelId="{81643C6D-099D-914D-99AA-94FF0F423893}" type="pres">
      <dgm:prSet presAssocID="{71EA47EB-B10A-49C8-BCD4-68F55542821E}" presName="L1TextContainer" presStyleLbl="revTx" presStyleIdx="4" presStyleCnt="6">
        <dgm:presLayoutVars>
          <dgm:chMax val="1"/>
          <dgm:chPref val="1"/>
          <dgm:bulletEnabled val="1"/>
        </dgm:presLayoutVars>
      </dgm:prSet>
      <dgm:spPr/>
    </dgm:pt>
    <dgm:pt modelId="{DDD04A5F-0D9E-2A4E-A48D-7B57B41BB976}" type="pres">
      <dgm:prSet presAssocID="{71EA47EB-B10A-49C8-BCD4-68F55542821E}" presName="L2TextContainerWrapper" presStyleCnt="0">
        <dgm:presLayoutVars>
          <dgm:chMax val="0"/>
          <dgm:chPref val="0"/>
          <dgm:bulletEnabled val="1"/>
        </dgm:presLayoutVars>
      </dgm:prSet>
      <dgm:spPr/>
    </dgm:pt>
    <dgm:pt modelId="{6655A47F-5D4E-A643-88FC-925BB36530DB}" type="pres">
      <dgm:prSet presAssocID="{71EA47EB-B10A-49C8-BCD4-68F55542821E}" presName="L2TextContainer" presStyleLbl="bgAccFollowNode1" presStyleIdx="4" presStyleCnt="6"/>
      <dgm:spPr/>
    </dgm:pt>
    <dgm:pt modelId="{AADC82BF-FC96-1E43-BFEA-364212A7684E}" type="pres">
      <dgm:prSet presAssocID="{71EA47EB-B10A-49C8-BCD4-68F55542821E}" presName="FlexibleEmptyPlaceHolder" presStyleCnt="0"/>
      <dgm:spPr/>
    </dgm:pt>
    <dgm:pt modelId="{91B9FDE4-4A73-204B-91C5-E7D7E556BB93}" type="pres">
      <dgm:prSet presAssocID="{71EA47EB-B10A-49C8-BCD4-68F55542821E}" presName="ConnectLine" presStyleLbl="alignNode1" presStyleIdx="4" presStyleCnt="6"/>
      <dgm:spPr>
        <a:solidFill>
          <a:schemeClr val="accent5">
            <a:hueOff val="-5406834"/>
            <a:satOff val="-13935"/>
            <a:lumOff val="-9412"/>
            <a:alphaOff val="0"/>
          </a:schemeClr>
        </a:solidFill>
        <a:ln w="6350" cap="flat" cmpd="sng" algn="ctr">
          <a:solidFill>
            <a:schemeClr val="accent5">
              <a:hueOff val="-5406834"/>
              <a:satOff val="-13935"/>
              <a:lumOff val="-9412"/>
              <a:alphaOff val="0"/>
            </a:schemeClr>
          </a:solidFill>
          <a:prstDash val="dash"/>
          <a:miter lim="800000"/>
        </a:ln>
        <a:effectLst/>
      </dgm:spPr>
    </dgm:pt>
    <dgm:pt modelId="{1EED4F5E-54B7-724E-B87C-C99B2AEE8434}" type="pres">
      <dgm:prSet presAssocID="{71EA47EB-B10A-49C8-BCD4-68F55542821E}" presName="ConnectorPoint" presStyleLbl="fgAcc1" presStyleIdx="4" presStyleCnt="6"/>
      <dgm:spPr>
        <a:solidFill>
          <a:schemeClr val="lt1">
            <a:alpha val="90000"/>
            <a:hueOff val="0"/>
            <a:satOff val="0"/>
            <a:lumOff val="0"/>
            <a:alphaOff val="0"/>
          </a:schemeClr>
        </a:solidFill>
        <a:ln w="12700" cap="flat" cmpd="sng" algn="ctr">
          <a:noFill/>
          <a:prstDash val="solid"/>
          <a:miter lim="800000"/>
        </a:ln>
        <a:effectLst/>
      </dgm:spPr>
    </dgm:pt>
    <dgm:pt modelId="{CBB0E902-04DE-C64B-B3DE-DEF6CBE7307D}" type="pres">
      <dgm:prSet presAssocID="{71EA47EB-B10A-49C8-BCD4-68F55542821E}" presName="EmptyPlaceHolder" presStyleCnt="0"/>
      <dgm:spPr/>
    </dgm:pt>
    <dgm:pt modelId="{AECD1A9F-9202-4B49-9F87-DDD49EC95E1E}" type="pres">
      <dgm:prSet presAssocID="{BFFA862F-BB8E-4ADA-86B1-D0D007912AD7}" presName="spaceBetweenRectangles" presStyleCnt="0"/>
      <dgm:spPr/>
    </dgm:pt>
    <dgm:pt modelId="{3F1A4769-D79B-3743-B2BB-7414AF17F4FB}" type="pres">
      <dgm:prSet presAssocID="{135C859F-55F8-E841-AE66-81D80CE4CE25}" presName="composite" presStyleCnt="0"/>
      <dgm:spPr/>
    </dgm:pt>
    <dgm:pt modelId="{A6A80C65-BCA5-B54C-A12E-A731968942EA}" type="pres">
      <dgm:prSet presAssocID="{135C859F-55F8-E841-AE66-81D80CE4CE25}" presName="L1TextContainer" presStyleLbl="revTx" presStyleIdx="5" presStyleCnt="6">
        <dgm:presLayoutVars>
          <dgm:chMax val="1"/>
          <dgm:chPref val="1"/>
          <dgm:bulletEnabled val="1"/>
        </dgm:presLayoutVars>
      </dgm:prSet>
      <dgm:spPr/>
    </dgm:pt>
    <dgm:pt modelId="{A6E7256B-30BF-3E46-AC5E-FE0AF117DB3C}" type="pres">
      <dgm:prSet presAssocID="{135C859F-55F8-E841-AE66-81D80CE4CE25}" presName="L2TextContainerWrapper" presStyleCnt="0">
        <dgm:presLayoutVars>
          <dgm:chMax val="0"/>
          <dgm:chPref val="0"/>
          <dgm:bulletEnabled val="1"/>
        </dgm:presLayoutVars>
      </dgm:prSet>
      <dgm:spPr/>
    </dgm:pt>
    <dgm:pt modelId="{56F06EF5-F757-244D-9446-0472E89C7EB4}" type="pres">
      <dgm:prSet presAssocID="{135C859F-55F8-E841-AE66-81D80CE4CE25}" presName="L2TextContainer" presStyleLbl="bgAccFollowNode1" presStyleIdx="5" presStyleCnt="6"/>
      <dgm:spPr/>
    </dgm:pt>
    <dgm:pt modelId="{EA699F77-0979-4E4E-81A2-C62BA4A7C9E8}" type="pres">
      <dgm:prSet presAssocID="{135C859F-55F8-E841-AE66-81D80CE4CE25}" presName="FlexibleEmptyPlaceHolder" presStyleCnt="0"/>
      <dgm:spPr/>
    </dgm:pt>
    <dgm:pt modelId="{671D1D51-E950-914B-AC78-21D465E9ECAA}" type="pres">
      <dgm:prSet presAssocID="{135C859F-55F8-E841-AE66-81D80CE4CE25}" presName="ConnectLine" presStyleLbl="alignNode1" presStyleIdx="5" presStyleCnt="6"/>
      <dgm:spPr>
        <a:solidFill>
          <a:schemeClr val="accent5">
            <a:hueOff val="-6758543"/>
            <a:satOff val="-17419"/>
            <a:lumOff val="-11765"/>
            <a:alphaOff val="0"/>
          </a:schemeClr>
        </a:solidFill>
        <a:ln w="6350" cap="flat" cmpd="sng" algn="ctr">
          <a:solidFill>
            <a:schemeClr val="accent5">
              <a:hueOff val="-6758543"/>
              <a:satOff val="-17419"/>
              <a:lumOff val="-11765"/>
              <a:alphaOff val="0"/>
            </a:schemeClr>
          </a:solidFill>
          <a:prstDash val="dash"/>
          <a:miter lim="800000"/>
        </a:ln>
        <a:effectLst/>
      </dgm:spPr>
    </dgm:pt>
    <dgm:pt modelId="{94B17407-BCDD-EA43-A4D0-E1CD5601DE80}" type="pres">
      <dgm:prSet presAssocID="{135C859F-55F8-E841-AE66-81D80CE4CE25}" presName="ConnectorPoint" presStyleLbl="fgAcc1" presStyleIdx="5" presStyleCnt="6"/>
      <dgm:spPr>
        <a:solidFill>
          <a:schemeClr val="lt1">
            <a:alpha val="90000"/>
            <a:hueOff val="0"/>
            <a:satOff val="0"/>
            <a:lumOff val="0"/>
            <a:alphaOff val="0"/>
          </a:schemeClr>
        </a:solidFill>
        <a:ln w="12700" cap="flat" cmpd="sng" algn="ctr">
          <a:noFill/>
          <a:prstDash val="solid"/>
          <a:miter lim="800000"/>
        </a:ln>
        <a:effectLst/>
      </dgm:spPr>
    </dgm:pt>
    <dgm:pt modelId="{40F16740-D086-0245-83BB-E3AB09D96920}" type="pres">
      <dgm:prSet presAssocID="{135C859F-55F8-E841-AE66-81D80CE4CE25}" presName="EmptyPlaceHolder" presStyleCnt="0"/>
      <dgm:spPr/>
    </dgm:pt>
  </dgm:ptLst>
  <dgm:cxnLst>
    <dgm:cxn modelId="{C338CD03-A61B-4D33-B317-E2E899C42F2F}" type="presOf" srcId="{481A55BE-898C-9343-9409-681014420FEC}" destId="{56F06EF5-F757-244D-9446-0472E89C7EB4}" srcOrd="0" destOrd="0" presId="urn:microsoft.com/office/officeart/2017/3/layout/HorizontalPathTimeline"/>
    <dgm:cxn modelId="{DF84FC04-1E72-436F-9761-C76B6EAB5698}" type="presOf" srcId="{8596C702-8324-4411-B4AF-81222C9DEC21}" destId="{1652CB06-BFAA-EE40-87DC-EE80B73F30B3}" srcOrd="0" destOrd="0" presId="urn:microsoft.com/office/officeart/2017/3/layout/HorizontalPathTimeline"/>
    <dgm:cxn modelId="{FF69EC0F-7B50-4A8F-85E5-4EDDCE897D63}" srcId="{36700C0A-BE69-49E0-BA09-928570C17E03}" destId="{29A7ED97-2200-43D9-A9A4-8CF24D560DE5}" srcOrd="0" destOrd="0" parTransId="{4EDB99F5-1A14-47F8-B48F-4642F31304A5}" sibTransId="{5D18F651-EC85-4E11-B1A2-69E9B4BACE00}"/>
    <dgm:cxn modelId="{D8080C13-120B-41C3-865D-D456F8C7D2CC}" srcId="{C84AC44E-70B0-4D22-ABC0-318E78CB96EC}" destId="{867FF648-A5C5-4C5D-9263-0ADBD63F3F2C}" srcOrd="0" destOrd="0" parTransId="{0F4DF6CE-4F73-466C-B36E-7716DF2B0A51}" sibTransId="{5975D847-D5E3-43AC-883F-4FC6B7C002B3}"/>
    <dgm:cxn modelId="{0B9B7123-0DA0-4D02-8182-3B640F0FE6CE}" type="presOf" srcId="{DB15E990-B50D-D247-AB6F-D0F13A573772}" destId="{6655A47F-5D4E-A643-88FC-925BB36530DB}" srcOrd="0" destOrd="2" presId="urn:microsoft.com/office/officeart/2017/3/layout/HorizontalPathTimeline"/>
    <dgm:cxn modelId="{EC195E2E-B103-41FC-AC07-B24B2ACF5D51}" type="presOf" srcId="{71EA47EB-B10A-49C8-BCD4-68F55542821E}" destId="{81643C6D-099D-914D-99AA-94FF0F423893}" srcOrd="0" destOrd="0" presId="urn:microsoft.com/office/officeart/2017/3/layout/HorizontalPathTimeline"/>
    <dgm:cxn modelId="{6F674B35-5E18-496A-806B-5EA9A05F58B5}" srcId="{C84AC44E-70B0-4D22-ABC0-318E78CB96EC}" destId="{1C8F2EE4-9334-4728-A97A-3F252EAF66DB}" srcOrd="2" destOrd="0" parTransId="{CBE72373-5E0B-42E4-A637-EDC10763E196}" sibTransId="{768D90B7-C149-4AF7-B27F-E662DA1BD3C4}"/>
    <dgm:cxn modelId="{ABB6C735-D0B4-4F98-9B5A-E29C7E7BDE59}" type="presOf" srcId="{36700C0A-BE69-49E0-BA09-928570C17E03}" destId="{8405DD5B-3D83-854C-81AB-3BC36FA8CD8D}" srcOrd="0" destOrd="0" presId="urn:microsoft.com/office/officeart/2017/3/layout/HorizontalPathTimeline"/>
    <dgm:cxn modelId="{A21F705C-6AA5-1B47-85F9-821C1DE7A82A}" srcId="{135C859F-55F8-E841-AE66-81D80CE4CE25}" destId="{481A55BE-898C-9343-9409-681014420FEC}" srcOrd="0" destOrd="0" parTransId="{B931317E-782C-034B-8890-09E62A1207F1}" sibTransId="{6778146A-73BC-0645-AF55-235618919D0C}"/>
    <dgm:cxn modelId="{440B2561-CD3D-4F7B-AFEB-312F0CD51240}" srcId="{71EA47EB-B10A-49C8-BCD4-68F55542821E}" destId="{CA436722-FCDD-44B6-A23E-96CA44716E97}" srcOrd="1" destOrd="0" parTransId="{27391A4B-BFA3-49B9-888B-774F08ECDC6D}" sibTransId="{A8ABBEF0-1154-432E-B30F-CB188A8685A8}"/>
    <dgm:cxn modelId="{4FE1A069-BD0C-4BFC-8CFF-7BA93CC523EC}" type="presOf" srcId="{22844F0A-F99F-4091-BCCE-8164773C1951}" destId="{B9CEF888-2D61-D045-BB26-A49A67004798}" srcOrd="0" destOrd="1" presId="urn:microsoft.com/office/officeart/2017/3/layout/HorizontalPathTimeline"/>
    <dgm:cxn modelId="{AF86876D-41F6-4FFC-A541-7B1694BBAA3C}" srcId="{C84AC44E-70B0-4D22-ABC0-318E78CB96EC}" destId="{71EA47EB-B10A-49C8-BCD4-68F55542821E}" srcOrd="4" destOrd="0" parTransId="{AEDACB61-9E03-45C0-B0DA-05C7EE161F2B}" sibTransId="{BFFA862F-BB8E-4ADA-86B1-D0D007912AD7}"/>
    <dgm:cxn modelId="{0273E46D-74CF-4C18-BB8A-32157D491A2D}" srcId="{8596C702-8324-4411-B4AF-81222C9DEC21}" destId="{22844F0A-F99F-4091-BCCE-8164773C1951}" srcOrd="1" destOrd="0" parTransId="{F3DBA3ED-7E52-43C2-978F-4907C6281D22}" sibTransId="{0F14569F-DC69-470D-BBCF-304E3392DFD5}"/>
    <dgm:cxn modelId="{096B0373-C86E-4ADA-BA15-2D943914346B}" srcId="{C84AC44E-70B0-4D22-ABC0-318E78CB96EC}" destId="{36700C0A-BE69-49E0-BA09-928570C17E03}" srcOrd="3" destOrd="0" parTransId="{2F941E32-27E0-4763-BA90-FBF44EFF12D9}" sibTransId="{E4E8758C-5A9A-4024-8D71-D9EC63AEAF35}"/>
    <dgm:cxn modelId="{B784075A-B3E3-4A62-93E2-144DA7D55480}" type="presOf" srcId="{1C8F2EE4-9334-4728-A97A-3F252EAF66DB}" destId="{58E6530E-9604-EB4B-ADC4-1C98561D82E6}" srcOrd="0" destOrd="0" presId="urn:microsoft.com/office/officeart/2017/3/layout/HorizontalPathTimeline"/>
    <dgm:cxn modelId="{9510F57A-718C-40AC-BA7F-B82EB8508683}" srcId="{8596C702-8324-4411-B4AF-81222C9DEC21}" destId="{C9AB53CD-7086-4E42-865D-C977FFD94D61}" srcOrd="0" destOrd="0" parTransId="{E0861C71-0A86-465F-A966-4E60F4294A1A}" sibTransId="{2860684B-40C2-4684-979D-13C234566820}"/>
    <dgm:cxn modelId="{5E81EB7C-5914-45C9-AFAC-E5B0D1B484FC}" srcId="{C84AC44E-70B0-4D22-ABC0-318E78CB96EC}" destId="{8596C702-8324-4411-B4AF-81222C9DEC21}" srcOrd="1" destOrd="0" parTransId="{14C2572E-77F5-4289-B5BB-FBDFD06D122E}" sibTransId="{BE01B580-4BCD-475A-A91B-696E035D3CF3}"/>
    <dgm:cxn modelId="{C86BC397-9CD0-41B4-BBBF-3441DBDA3A4C}" type="presOf" srcId="{C84AC44E-70B0-4D22-ABC0-318E78CB96EC}" destId="{77818EC8-E19D-E241-A8E2-817337516250}" srcOrd="0" destOrd="0" presId="urn:microsoft.com/office/officeart/2017/3/layout/HorizontalPathTimeline"/>
    <dgm:cxn modelId="{F0B156B1-BA9E-1545-B78C-12BF99CF4BEB}" srcId="{C84AC44E-70B0-4D22-ABC0-318E78CB96EC}" destId="{135C859F-55F8-E841-AE66-81D80CE4CE25}" srcOrd="5" destOrd="0" parTransId="{E38CF97A-D3FD-5246-8B28-88A3B8D74BCF}" sibTransId="{BA7A43DC-E8BE-DF4D-8CEB-8C9A772EB8A2}"/>
    <dgm:cxn modelId="{F93DFAB8-FABE-4DC9-A5E2-188140D4FE06}" type="presOf" srcId="{CA436722-FCDD-44B6-A23E-96CA44716E97}" destId="{6655A47F-5D4E-A643-88FC-925BB36530DB}" srcOrd="0" destOrd="1" presId="urn:microsoft.com/office/officeart/2017/3/layout/HorizontalPathTimeline"/>
    <dgm:cxn modelId="{9C6D08BF-442E-4B47-B881-BCF2EBF48AE4}" srcId="{867FF648-A5C5-4C5D-9263-0ADBD63F3F2C}" destId="{E068B419-947D-40DD-8BD8-7AD0391FCA95}" srcOrd="0" destOrd="0" parTransId="{30DB20C3-494F-4FFC-AABA-AFD13A5DBA6B}" sibTransId="{A433A245-4280-4208-9998-FAD9666C1DFE}"/>
    <dgm:cxn modelId="{8A3717C9-A4E8-4CA1-9E9E-CBE201E0F149}" type="presOf" srcId="{298DE419-CEA0-4E81-827E-EB535A3E5488}" destId="{6655A47F-5D4E-A643-88FC-925BB36530DB}" srcOrd="0" destOrd="0" presId="urn:microsoft.com/office/officeart/2017/3/layout/HorizontalPathTimeline"/>
    <dgm:cxn modelId="{5D4181CE-FE5B-4121-B987-228032330C6C}" type="presOf" srcId="{C9AB53CD-7086-4E42-865D-C977FFD94D61}" destId="{B9CEF888-2D61-D045-BB26-A49A67004798}" srcOrd="0" destOrd="0" presId="urn:microsoft.com/office/officeart/2017/3/layout/HorizontalPathTimeline"/>
    <dgm:cxn modelId="{E46B90CE-B19A-4CE5-A916-A04F41FC8D21}" srcId="{867FF648-A5C5-4C5D-9263-0ADBD63F3F2C}" destId="{37D81511-4D67-4EAA-BC59-BE50B0D66CF5}" srcOrd="1" destOrd="0" parTransId="{E47A1A4A-C9E8-46DE-BF40-EDB06224D8A7}" sibTransId="{6329A463-920D-4BC5-808E-B08F22E2BDF6}"/>
    <dgm:cxn modelId="{4D3E96D9-F437-4245-AFC0-4A6503ACB858}" type="presOf" srcId="{29A7ED97-2200-43D9-A9A4-8CF24D560DE5}" destId="{B25F9D1A-857A-E34B-BE52-D9654B403C8E}" srcOrd="0" destOrd="0" presId="urn:microsoft.com/office/officeart/2017/3/layout/HorizontalPathTimeline"/>
    <dgm:cxn modelId="{DEDCDDD9-B017-4AB1-875B-74071641ECE0}" type="presOf" srcId="{C45EEE9C-EB71-4A54-9233-EF85AEA679A3}" destId="{96C778A2-CFF1-1046-9E50-8E79A2BEE254}" srcOrd="0" destOrd="0" presId="urn:microsoft.com/office/officeart/2017/3/layout/HorizontalPathTimeline"/>
    <dgm:cxn modelId="{87FB13DA-0C3C-8E4C-B679-165998EB29EB}" srcId="{71EA47EB-B10A-49C8-BCD4-68F55542821E}" destId="{DB15E990-B50D-D247-AB6F-D0F13A573772}" srcOrd="2" destOrd="0" parTransId="{5ABB0C01-148D-3747-8C7F-B869E4D5C855}" sibTransId="{36EB8DD1-66D2-A742-A7EE-97BD0CCCD50D}"/>
    <dgm:cxn modelId="{EF7C49DC-95C8-4D80-8BCD-B079ED80F817}" type="presOf" srcId="{E068B419-947D-40DD-8BD8-7AD0391FCA95}" destId="{10630FA6-4C60-BE48-B32F-30D941C30A56}" srcOrd="0" destOrd="0" presId="urn:microsoft.com/office/officeart/2017/3/layout/HorizontalPathTimeline"/>
    <dgm:cxn modelId="{F42BF4DE-CF81-46B9-A282-9729388C5D13}" srcId="{71EA47EB-B10A-49C8-BCD4-68F55542821E}" destId="{298DE419-CEA0-4E81-827E-EB535A3E5488}" srcOrd="0" destOrd="0" parTransId="{093C1FAB-9E2C-4CB2-87A0-B7926BDBBE2F}" sibTransId="{0BD5F808-2CD5-4727-B7E5-C32F1DD96172}"/>
    <dgm:cxn modelId="{4BD915DF-01E7-4BF2-AD58-71AF66D9987B}" type="presOf" srcId="{867FF648-A5C5-4C5D-9263-0ADBD63F3F2C}" destId="{E1F903BC-B5B3-5A49-809E-C6D6922FEE48}" srcOrd="0" destOrd="0" presId="urn:microsoft.com/office/officeart/2017/3/layout/HorizontalPathTimeline"/>
    <dgm:cxn modelId="{856541E9-23F9-4100-A8A6-E63A5BE51840}" srcId="{1C8F2EE4-9334-4728-A97A-3F252EAF66DB}" destId="{C45EEE9C-EB71-4A54-9233-EF85AEA679A3}" srcOrd="0" destOrd="0" parTransId="{AA01D669-1122-477B-AC72-A4F92930695B}" sibTransId="{CCFB23E2-502B-4D98-AB06-F1A15ED37A9E}"/>
    <dgm:cxn modelId="{E3FEE8ED-FF99-455C-94A8-2F362CD65F69}" type="presOf" srcId="{37D81511-4D67-4EAA-BC59-BE50B0D66CF5}" destId="{10630FA6-4C60-BE48-B32F-30D941C30A56}" srcOrd="0" destOrd="1" presId="urn:microsoft.com/office/officeart/2017/3/layout/HorizontalPathTimeline"/>
    <dgm:cxn modelId="{5E9A75F1-2F8B-45DB-BC8F-F8EFF598095F}" srcId="{71EA47EB-B10A-49C8-BCD4-68F55542821E}" destId="{A8B3B560-18E7-46A1-8E56-FD233E5AF0F4}" srcOrd="3" destOrd="0" parTransId="{564252B8-1E3A-47F2-9628-8497C2BC3AC4}" sibTransId="{F36BD9E5-CF17-45F8-A30E-F32DCBB70FD9}"/>
    <dgm:cxn modelId="{B0FF31F5-8001-4A29-BABD-E8424DFF9842}" type="presOf" srcId="{135C859F-55F8-E841-AE66-81D80CE4CE25}" destId="{A6A80C65-BCA5-B54C-A12E-A731968942EA}" srcOrd="0" destOrd="0" presId="urn:microsoft.com/office/officeart/2017/3/layout/HorizontalPathTimeline"/>
    <dgm:cxn modelId="{B6CFE5F7-7B13-4C15-9B2E-F7A7B5F126A7}" type="presOf" srcId="{A8B3B560-18E7-46A1-8E56-FD233E5AF0F4}" destId="{6655A47F-5D4E-A643-88FC-925BB36530DB}" srcOrd="0" destOrd="3" presId="urn:microsoft.com/office/officeart/2017/3/layout/HorizontalPathTimeline"/>
    <dgm:cxn modelId="{6AD022C3-D989-482A-AD65-7AE564651D75}" type="presParOf" srcId="{77818EC8-E19D-E241-A8E2-817337516250}" destId="{592006B8-AF79-304C-8C9B-824EFA217EC2}" srcOrd="0" destOrd="0" presId="urn:microsoft.com/office/officeart/2017/3/layout/HorizontalPathTimeline"/>
    <dgm:cxn modelId="{2E03C69D-91C5-4551-B265-58DA836824EC}" type="presParOf" srcId="{77818EC8-E19D-E241-A8E2-817337516250}" destId="{9DB41850-CF16-B74B-97A9-54ACB15DBA3A}" srcOrd="1" destOrd="0" presId="urn:microsoft.com/office/officeart/2017/3/layout/HorizontalPathTimeline"/>
    <dgm:cxn modelId="{15A3F116-6EA3-463E-B86A-788F8B7FAEFC}" type="presParOf" srcId="{9DB41850-CF16-B74B-97A9-54ACB15DBA3A}" destId="{FF115DA4-B8C4-134F-9B09-AD27F31D93C4}" srcOrd="0" destOrd="0" presId="urn:microsoft.com/office/officeart/2017/3/layout/HorizontalPathTimeline"/>
    <dgm:cxn modelId="{29BED6A6-7B93-4128-87AC-0BE96C47C805}" type="presParOf" srcId="{FF115DA4-B8C4-134F-9B09-AD27F31D93C4}" destId="{E1F903BC-B5B3-5A49-809E-C6D6922FEE48}" srcOrd="0" destOrd="0" presId="urn:microsoft.com/office/officeart/2017/3/layout/HorizontalPathTimeline"/>
    <dgm:cxn modelId="{0D21EBF8-CDB3-4421-B801-93EE498F9D1B}" type="presParOf" srcId="{FF115DA4-B8C4-134F-9B09-AD27F31D93C4}" destId="{B03E84D1-49BF-694A-A33E-F520E82E9169}" srcOrd="1" destOrd="0" presId="urn:microsoft.com/office/officeart/2017/3/layout/HorizontalPathTimeline"/>
    <dgm:cxn modelId="{C8DFF612-A3EF-4E84-92CC-F0F25A14F415}" type="presParOf" srcId="{B03E84D1-49BF-694A-A33E-F520E82E9169}" destId="{10630FA6-4C60-BE48-B32F-30D941C30A56}" srcOrd="0" destOrd="0" presId="urn:microsoft.com/office/officeart/2017/3/layout/HorizontalPathTimeline"/>
    <dgm:cxn modelId="{6DE78428-D938-4784-B237-DBB330052366}" type="presParOf" srcId="{B03E84D1-49BF-694A-A33E-F520E82E9169}" destId="{4056AE9C-6C67-F74A-ABF8-0B4F1D5B59D4}" srcOrd="1" destOrd="0" presId="urn:microsoft.com/office/officeart/2017/3/layout/HorizontalPathTimeline"/>
    <dgm:cxn modelId="{2732939C-0BD8-4918-A00B-5EE7304DB203}" type="presParOf" srcId="{FF115DA4-B8C4-134F-9B09-AD27F31D93C4}" destId="{FB0447D2-8F0A-E14A-8893-D975A138481C}" srcOrd="2" destOrd="0" presId="urn:microsoft.com/office/officeart/2017/3/layout/HorizontalPathTimeline"/>
    <dgm:cxn modelId="{AE4E103B-4F2B-423D-9BB0-C92FB3C5477E}" type="presParOf" srcId="{FF115DA4-B8C4-134F-9B09-AD27F31D93C4}" destId="{EC166548-7FA6-0549-B516-E8E9E339436D}" srcOrd="3" destOrd="0" presId="urn:microsoft.com/office/officeart/2017/3/layout/HorizontalPathTimeline"/>
    <dgm:cxn modelId="{2CA6162D-D5B6-4C8C-AC4D-FC1BCDAFDF6F}" type="presParOf" srcId="{FF115DA4-B8C4-134F-9B09-AD27F31D93C4}" destId="{AC821510-AACC-F04F-93B2-A6525CE50753}" srcOrd="4" destOrd="0" presId="urn:microsoft.com/office/officeart/2017/3/layout/HorizontalPathTimeline"/>
    <dgm:cxn modelId="{4A6EF1E0-10FA-4D89-B1A5-62DFC31D0E13}" type="presParOf" srcId="{9DB41850-CF16-B74B-97A9-54ACB15DBA3A}" destId="{3A387AFE-2A52-8049-B9DB-C3CE5096DB76}" srcOrd="1" destOrd="0" presId="urn:microsoft.com/office/officeart/2017/3/layout/HorizontalPathTimeline"/>
    <dgm:cxn modelId="{B671A8AB-1968-44E1-A312-9F5C8044D157}" type="presParOf" srcId="{9DB41850-CF16-B74B-97A9-54ACB15DBA3A}" destId="{74B250E3-A901-5C49-B109-459BE5802456}" srcOrd="2" destOrd="0" presId="urn:microsoft.com/office/officeart/2017/3/layout/HorizontalPathTimeline"/>
    <dgm:cxn modelId="{334180A6-FF92-4D09-91B0-B3500F6688AB}" type="presParOf" srcId="{74B250E3-A901-5C49-B109-459BE5802456}" destId="{1652CB06-BFAA-EE40-87DC-EE80B73F30B3}" srcOrd="0" destOrd="0" presId="urn:microsoft.com/office/officeart/2017/3/layout/HorizontalPathTimeline"/>
    <dgm:cxn modelId="{55C8FB0B-51C0-4B50-B4BA-D7509FE57996}" type="presParOf" srcId="{74B250E3-A901-5C49-B109-459BE5802456}" destId="{110D33E5-F236-B946-BDB9-D5FE5881A8C6}" srcOrd="1" destOrd="0" presId="urn:microsoft.com/office/officeart/2017/3/layout/HorizontalPathTimeline"/>
    <dgm:cxn modelId="{FED4E0F1-1096-4481-A2CE-368D5497CBC5}" type="presParOf" srcId="{110D33E5-F236-B946-BDB9-D5FE5881A8C6}" destId="{B9CEF888-2D61-D045-BB26-A49A67004798}" srcOrd="0" destOrd="0" presId="urn:microsoft.com/office/officeart/2017/3/layout/HorizontalPathTimeline"/>
    <dgm:cxn modelId="{3361F607-B5BC-4E40-9611-830ECDEA76B4}" type="presParOf" srcId="{110D33E5-F236-B946-BDB9-D5FE5881A8C6}" destId="{F6C279DF-A104-804A-BFBA-5BBF4DB4421C}" srcOrd="1" destOrd="0" presId="urn:microsoft.com/office/officeart/2017/3/layout/HorizontalPathTimeline"/>
    <dgm:cxn modelId="{43AC0A76-16B3-4A9E-A228-5001B4DD88AC}" type="presParOf" srcId="{74B250E3-A901-5C49-B109-459BE5802456}" destId="{59A92342-1D2B-624D-8BBC-9485C7DB6319}" srcOrd="2" destOrd="0" presId="urn:microsoft.com/office/officeart/2017/3/layout/HorizontalPathTimeline"/>
    <dgm:cxn modelId="{E198E6E8-B762-4C43-8482-89AEDAB3AC5C}" type="presParOf" srcId="{74B250E3-A901-5C49-B109-459BE5802456}" destId="{1A629D01-FFD2-5A46-9B74-D82D8C45C040}" srcOrd="3" destOrd="0" presId="urn:microsoft.com/office/officeart/2017/3/layout/HorizontalPathTimeline"/>
    <dgm:cxn modelId="{EECF4597-79F0-45C6-8107-38880093BF24}" type="presParOf" srcId="{74B250E3-A901-5C49-B109-459BE5802456}" destId="{FC552F4C-1D88-A94B-84F7-2F55601A6093}" srcOrd="4" destOrd="0" presId="urn:microsoft.com/office/officeart/2017/3/layout/HorizontalPathTimeline"/>
    <dgm:cxn modelId="{A3203CCF-961F-4722-8565-D2B676378C50}" type="presParOf" srcId="{9DB41850-CF16-B74B-97A9-54ACB15DBA3A}" destId="{89DCD78E-2649-A04E-873D-D09E513D1C32}" srcOrd="3" destOrd="0" presId="urn:microsoft.com/office/officeart/2017/3/layout/HorizontalPathTimeline"/>
    <dgm:cxn modelId="{362B857E-37D3-4989-A651-5B47C21DAF20}" type="presParOf" srcId="{9DB41850-CF16-B74B-97A9-54ACB15DBA3A}" destId="{A5A21B6F-D3B1-D64F-9002-DE992941C118}" srcOrd="4" destOrd="0" presId="urn:microsoft.com/office/officeart/2017/3/layout/HorizontalPathTimeline"/>
    <dgm:cxn modelId="{3685C545-9DC5-40A9-B5C2-F901FF968142}" type="presParOf" srcId="{A5A21B6F-D3B1-D64F-9002-DE992941C118}" destId="{58E6530E-9604-EB4B-ADC4-1C98561D82E6}" srcOrd="0" destOrd="0" presId="urn:microsoft.com/office/officeart/2017/3/layout/HorizontalPathTimeline"/>
    <dgm:cxn modelId="{FDAC4CA3-4C7D-4FCA-88B5-A8D69600EEA7}" type="presParOf" srcId="{A5A21B6F-D3B1-D64F-9002-DE992941C118}" destId="{E4D0938B-C372-6041-9DA2-8494DF1F4531}" srcOrd="1" destOrd="0" presId="urn:microsoft.com/office/officeart/2017/3/layout/HorizontalPathTimeline"/>
    <dgm:cxn modelId="{0C6459B6-6448-4D52-8568-10AB9A841B09}" type="presParOf" srcId="{E4D0938B-C372-6041-9DA2-8494DF1F4531}" destId="{96C778A2-CFF1-1046-9E50-8E79A2BEE254}" srcOrd="0" destOrd="0" presId="urn:microsoft.com/office/officeart/2017/3/layout/HorizontalPathTimeline"/>
    <dgm:cxn modelId="{E7D97483-903B-429F-BBC6-F1FDE8D826A6}" type="presParOf" srcId="{E4D0938B-C372-6041-9DA2-8494DF1F4531}" destId="{0F70B173-FE5E-3E49-AE1B-D0A09B743E50}" srcOrd="1" destOrd="0" presId="urn:microsoft.com/office/officeart/2017/3/layout/HorizontalPathTimeline"/>
    <dgm:cxn modelId="{599053DC-9286-4678-A140-3BCD8B91FA73}" type="presParOf" srcId="{A5A21B6F-D3B1-D64F-9002-DE992941C118}" destId="{70D28F51-5E9D-2C4F-B20A-DCFE53E85ACD}" srcOrd="2" destOrd="0" presId="urn:microsoft.com/office/officeart/2017/3/layout/HorizontalPathTimeline"/>
    <dgm:cxn modelId="{E54DABAE-7B31-4415-8B3C-DF4A482E9DDF}" type="presParOf" srcId="{A5A21B6F-D3B1-D64F-9002-DE992941C118}" destId="{B46FCFCC-D52E-0C4E-A3F7-5EDCD53B12C9}" srcOrd="3" destOrd="0" presId="urn:microsoft.com/office/officeart/2017/3/layout/HorizontalPathTimeline"/>
    <dgm:cxn modelId="{63E443D4-E81D-4810-BD40-3259AED95BE9}" type="presParOf" srcId="{A5A21B6F-D3B1-D64F-9002-DE992941C118}" destId="{C27FE8AF-641F-4046-82C3-F2F635095B7B}" srcOrd="4" destOrd="0" presId="urn:microsoft.com/office/officeart/2017/3/layout/HorizontalPathTimeline"/>
    <dgm:cxn modelId="{6B8C7B4F-A9FF-4E97-A125-061DF5A5376A}" type="presParOf" srcId="{9DB41850-CF16-B74B-97A9-54ACB15DBA3A}" destId="{6CE29582-19B3-BC45-94B4-07B01A284AA0}" srcOrd="5" destOrd="0" presId="urn:microsoft.com/office/officeart/2017/3/layout/HorizontalPathTimeline"/>
    <dgm:cxn modelId="{A386271D-0CB3-478B-B2A4-7D9839486571}" type="presParOf" srcId="{9DB41850-CF16-B74B-97A9-54ACB15DBA3A}" destId="{CA07F3AB-972F-B941-A888-855E9EBBB941}" srcOrd="6" destOrd="0" presId="urn:microsoft.com/office/officeart/2017/3/layout/HorizontalPathTimeline"/>
    <dgm:cxn modelId="{6691E919-7346-4F71-A700-0C9B3268E35C}" type="presParOf" srcId="{CA07F3AB-972F-B941-A888-855E9EBBB941}" destId="{8405DD5B-3D83-854C-81AB-3BC36FA8CD8D}" srcOrd="0" destOrd="0" presId="urn:microsoft.com/office/officeart/2017/3/layout/HorizontalPathTimeline"/>
    <dgm:cxn modelId="{63D4BFE0-157C-4778-9E1C-9024B3C48555}" type="presParOf" srcId="{CA07F3AB-972F-B941-A888-855E9EBBB941}" destId="{B77B1911-6965-EE4F-845C-FBDD7D431DC4}" srcOrd="1" destOrd="0" presId="urn:microsoft.com/office/officeart/2017/3/layout/HorizontalPathTimeline"/>
    <dgm:cxn modelId="{B5401733-4BFF-411B-9DC9-3F3B1E7A473F}" type="presParOf" srcId="{B77B1911-6965-EE4F-845C-FBDD7D431DC4}" destId="{B25F9D1A-857A-E34B-BE52-D9654B403C8E}" srcOrd="0" destOrd="0" presId="urn:microsoft.com/office/officeart/2017/3/layout/HorizontalPathTimeline"/>
    <dgm:cxn modelId="{272B7B0A-744C-4F1F-8D50-7A620A99CCF0}" type="presParOf" srcId="{B77B1911-6965-EE4F-845C-FBDD7D431DC4}" destId="{4E21C040-1A7B-1943-80F8-0FB39747CC06}" srcOrd="1" destOrd="0" presId="urn:microsoft.com/office/officeart/2017/3/layout/HorizontalPathTimeline"/>
    <dgm:cxn modelId="{351FA851-4429-4E8A-9FDC-5526E65A762A}" type="presParOf" srcId="{CA07F3AB-972F-B941-A888-855E9EBBB941}" destId="{CB71EACB-F2C5-B541-8CBF-6D9182395841}" srcOrd="2" destOrd="0" presId="urn:microsoft.com/office/officeart/2017/3/layout/HorizontalPathTimeline"/>
    <dgm:cxn modelId="{4FAD28BD-E6AC-4BC0-BAD2-40071B76CD9C}" type="presParOf" srcId="{CA07F3AB-972F-B941-A888-855E9EBBB941}" destId="{2EAE2E17-2A89-8341-9D26-59645B00B197}" srcOrd="3" destOrd="0" presId="urn:microsoft.com/office/officeart/2017/3/layout/HorizontalPathTimeline"/>
    <dgm:cxn modelId="{F3299C2B-5190-4782-90F2-04E9F9C91BF1}" type="presParOf" srcId="{CA07F3AB-972F-B941-A888-855E9EBBB941}" destId="{EB0E1DB7-37BF-2F48-BA5C-9EC09AAA6E7C}" srcOrd="4" destOrd="0" presId="urn:microsoft.com/office/officeart/2017/3/layout/HorizontalPathTimeline"/>
    <dgm:cxn modelId="{573B75C2-20BE-4D5C-8DE5-CE94ED40AC3F}" type="presParOf" srcId="{9DB41850-CF16-B74B-97A9-54ACB15DBA3A}" destId="{63E4B7E4-FC9B-BE42-A043-F35EBF427081}" srcOrd="7" destOrd="0" presId="urn:microsoft.com/office/officeart/2017/3/layout/HorizontalPathTimeline"/>
    <dgm:cxn modelId="{0F936D57-2A7B-429F-AB64-034FB3D1EB73}" type="presParOf" srcId="{9DB41850-CF16-B74B-97A9-54ACB15DBA3A}" destId="{4CBCEA68-CA5C-9F4D-9079-4BE83FC4FADD}" srcOrd="8" destOrd="0" presId="urn:microsoft.com/office/officeart/2017/3/layout/HorizontalPathTimeline"/>
    <dgm:cxn modelId="{5DC2547C-3534-42CE-A128-CE7E27FCD775}" type="presParOf" srcId="{4CBCEA68-CA5C-9F4D-9079-4BE83FC4FADD}" destId="{81643C6D-099D-914D-99AA-94FF0F423893}" srcOrd="0" destOrd="0" presId="urn:microsoft.com/office/officeart/2017/3/layout/HorizontalPathTimeline"/>
    <dgm:cxn modelId="{E26B3A9C-7E27-4AFE-90AE-C46BBBFB9C5D}" type="presParOf" srcId="{4CBCEA68-CA5C-9F4D-9079-4BE83FC4FADD}" destId="{DDD04A5F-0D9E-2A4E-A48D-7B57B41BB976}" srcOrd="1" destOrd="0" presId="urn:microsoft.com/office/officeart/2017/3/layout/HorizontalPathTimeline"/>
    <dgm:cxn modelId="{F662990A-31CC-4EE5-847B-F6249956F826}" type="presParOf" srcId="{DDD04A5F-0D9E-2A4E-A48D-7B57B41BB976}" destId="{6655A47F-5D4E-A643-88FC-925BB36530DB}" srcOrd="0" destOrd="0" presId="urn:microsoft.com/office/officeart/2017/3/layout/HorizontalPathTimeline"/>
    <dgm:cxn modelId="{3C5F58BA-143C-4ACF-831E-C27A3BBFA470}" type="presParOf" srcId="{DDD04A5F-0D9E-2A4E-A48D-7B57B41BB976}" destId="{AADC82BF-FC96-1E43-BFEA-364212A7684E}" srcOrd="1" destOrd="0" presId="urn:microsoft.com/office/officeart/2017/3/layout/HorizontalPathTimeline"/>
    <dgm:cxn modelId="{BEADAC3E-5CAD-421E-A131-1B71D109C599}" type="presParOf" srcId="{4CBCEA68-CA5C-9F4D-9079-4BE83FC4FADD}" destId="{91B9FDE4-4A73-204B-91C5-E7D7E556BB93}" srcOrd="2" destOrd="0" presId="urn:microsoft.com/office/officeart/2017/3/layout/HorizontalPathTimeline"/>
    <dgm:cxn modelId="{1CAD345A-5BC5-480A-88B8-290877A783B3}" type="presParOf" srcId="{4CBCEA68-CA5C-9F4D-9079-4BE83FC4FADD}" destId="{1EED4F5E-54B7-724E-B87C-C99B2AEE8434}" srcOrd="3" destOrd="0" presId="urn:microsoft.com/office/officeart/2017/3/layout/HorizontalPathTimeline"/>
    <dgm:cxn modelId="{0E25322E-A5E2-4582-81EB-3D6E935C883D}" type="presParOf" srcId="{4CBCEA68-CA5C-9F4D-9079-4BE83FC4FADD}" destId="{CBB0E902-04DE-C64B-B3DE-DEF6CBE7307D}" srcOrd="4" destOrd="0" presId="urn:microsoft.com/office/officeart/2017/3/layout/HorizontalPathTimeline"/>
    <dgm:cxn modelId="{786E2668-E2D4-4236-9642-7F6F63F22652}" type="presParOf" srcId="{9DB41850-CF16-B74B-97A9-54ACB15DBA3A}" destId="{AECD1A9F-9202-4B49-9F87-DDD49EC95E1E}" srcOrd="9" destOrd="0" presId="urn:microsoft.com/office/officeart/2017/3/layout/HorizontalPathTimeline"/>
    <dgm:cxn modelId="{144F2516-1CFB-4239-8EE0-5D7F5106424D}" type="presParOf" srcId="{9DB41850-CF16-B74B-97A9-54ACB15DBA3A}" destId="{3F1A4769-D79B-3743-B2BB-7414AF17F4FB}" srcOrd="10" destOrd="0" presId="urn:microsoft.com/office/officeart/2017/3/layout/HorizontalPathTimeline"/>
    <dgm:cxn modelId="{4FDACAF1-EA29-4196-883B-EE27354C3AAD}" type="presParOf" srcId="{3F1A4769-D79B-3743-B2BB-7414AF17F4FB}" destId="{A6A80C65-BCA5-B54C-A12E-A731968942EA}" srcOrd="0" destOrd="0" presId="urn:microsoft.com/office/officeart/2017/3/layout/HorizontalPathTimeline"/>
    <dgm:cxn modelId="{DBCE0827-5A03-48CA-8E14-84A935CECA55}" type="presParOf" srcId="{3F1A4769-D79B-3743-B2BB-7414AF17F4FB}" destId="{A6E7256B-30BF-3E46-AC5E-FE0AF117DB3C}" srcOrd="1" destOrd="0" presId="urn:microsoft.com/office/officeart/2017/3/layout/HorizontalPathTimeline"/>
    <dgm:cxn modelId="{3003854E-8FB0-45E7-A82D-194A6C63291A}" type="presParOf" srcId="{A6E7256B-30BF-3E46-AC5E-FE0AF117DB3C}" destId="{56F06EF5-F757-244D-9446-0472E89C7EB4}" srcOrd="0" destOrd="0" presId="urn:microsoft.com/office/officeart/2017/3/layout/HorizontalPathTimeline"/>
    <dgm:cxn modelId="{3CB26B69-7893-44E8-A8B0-012DD5FF4A9B}" type="presParOf" srcId="{A6E7256B-30BF-3E46-AC5E-FE0AF117DB3C}" destId="{EA699F77-0979-4E4E-81A2-C62BA4A7C9E8}" srcOrd="1" destOrd="0" presId="urn:microsoft.com/office/officeart/2017/3/layout/HorizontalPathTimeline"/>
    <dgm:cxn modelId="{445EEDCD-57ED-4D6D-B4AA-FD14A7207D68}" type="presParOf" srcId="{3F1A4769-D79B-3743-B2BB-7414AF17F4FB}" destId="{671D1D51-E950-914B-AC78-21D465E9ECAA}" srcOrd="2" destOrd="0" presId="urn:microsoft.com/office/officeart/2017/3/layout/HorizontalPathTimeline"/>
    <dgm:cxn modelId="{C9A94E3A-784A-4C15-A0E5-22308CD801D0}" type="presParOf" srcId="{3F1A4769-D79B-3743-B2BB-7414AF17F4FB}" destId="{94B17407-BCDD-EA43-A4D0-E1CD5601DE80}" srcOrd="3" destOrd="0" presId="urn:microsoft.com/office/officeart/2017/3/layout/HorizontalPathTimeline"/>
    <dgm:cxn modelId="{54785087-7C2D-4EB7-A54A-F4AD7BD9D16F}" type="presParOf" srcId="{3F1A4769-D79B-3743-B2BB-7414AF17F4FB}" destId="{40F16740-D086-0245-83BB-E3AB09D96920}" srcOrd="4" destOrd="0" presId="urn:microsoft.com/office/officeart/2017/3/layout/HorizontalPath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98F49F-1606-418D-8E74-DD9C369B3815}" type="doc">
      <dgm:prSet loTypeId="urn:microsoft.com/office/officeart/2018/5/layout/CenteredIconLabelDescriptionList" loCatId="icon" qsTypeId="urn:microsoft.com/office/officeart/2005/8/quickstyle/simple1" qsCatId="simple" csTypeId="urn:microsoft.com/office/officeart/2005/8/colors/accent1_2" csCatId="accent1" phldr="1"/>
      <dgm:spPr/>
      <dgm:t>
        <a:bodyPr/>
        <a:lstStyle/>
        <a:p>
          <a:endParaRPr lang="en-US"/>
        </a:p>
      </dgm:t>
    </dgm:pt>
    <dgm:pt modelId="{7DAD9431-FC6E-483D-BD55-4A144864A25C}">
      <dgm:prSet custT="1"/>
      <dgm:spPr/>
      <dgm:t>
        <a:bodyPr/>
        <a:lstStyle/>
        <a:p>
          <a:pPr>
            <a:lnSpc>
              <a:spcPct val="100000"/>
            </a:lnSpc>
            <a:defRPr b="1"/>
          </a:pPr>
          <a:r>
            <a:rPr lang="en-US" sz="1600" b="0">
              <a:latin typeface="+mj-lt"/>
            </a:rPr>
            <a:t>9.5 million euro </a:t>
          </a:r>
          <a:br>
            <a:rPr lang="en-US" sz="1600" b="0">
              <a:latin typeface="+mj-lt"/>
            </a:rPr>
          </a:br>
          <a:r>
            <a:rPr lang="en-US" sz="1600" b="0">
              <a:latin typeface="+mj-lt"/>
            </a:rPr>
            <a:t>cloud stimulation fund from the EC, </a:t>
          </a:r>
          <a:br>
            <a:rPr lang="en-US" sz="1600" b="0">
              <a:latin typeface="+mj-lt"/>
            </a:rPr>
          </a:br>
          <a:br>
            <a:rPr lang="en-US" sz="1600" b="0">
              <a:latin typeface="+mj-lt"/>
            </a:rPr>
          </a:br>
          <a:r>
            <a:rPr lang="en-US" sz="1600" b="0">
              <a:latin typeface="+mj-lt"/>
            </a:rPr>
            <a:t>for</a:t>
          </a:r>
        </a:p>
        <a:p>
          <a:pPr>
            <a:lnSpc>
              <a:spcPct val="100000"/>
            </a:lnSpc>
            <a:defRPr b="1"/>
          </a:pPr>
          <a:r>
            <a:rPr lang="en-US" sz="1600" b="0">
              <a:latin typeface="+mj-lt"/>
            </a:rPr>
            <a:t>individual researchers</a:t>
          </a:r>
        </a:p>
        <a:p>
          <a:pPr>
            <a:lnSpc>
              <a:spcPct val="100000"/>
            </a:lnSpc>
            <a:defRPr b="1"/>
          </a:pPr>
          <a:r>
            <a:rPr lang="en-US" sz="1600" b="0">
              <a:latin typeface="+mj-lt"/>
            </a:rPr>
            <a:t>institutions</a:t>
          </a:r>
        </a:p>
        <a:p>
          <a:pPr>
            <a:lnSpc>
              <a:spcPct val="100000"/>
            </a:lnSpc>
            <a:defRPr b="1"/>
          </a:pPr>
          <a:r>
            <a:rPr lang="en-US" sz="1600" b="0">
              <a:latin typeface="+mj-lt"/>
            </a:rPr>
            <a:t>buyer groups</a:t>
          </a:r>
        </a:p>
        <a:p>
          <a:pPr>
            <a:lnSpc>
              <a:spcPct val="100000"/>
            </a:lnSpc>
            <a:defRPr b="1"/>
          </a:pPr>
          <a:endParaRPr lang="en-US" sz="1600" b="0" dirty="0">
            <a:latin typeface="+mj-lt"/>
          </a:endParaRPr>
        </a:p>
      </dgm:t>
    </dgm:pt>
    <dgm:pt modelId="{DBA2CB39-27D9-4E4F-B819-E99CE5271F88}" type="parTrans" cxnId="{08590143-3304-4B40-ABEC-B3E756AC2230}">
      <dgm:prSet/>
      <dgm:spPr/>
      <dgm:t>
        <a:bodyPr/>
        <a:lstStyle/>
        <a:p>
          <a:endParaRPr lang="en-US" sz="1600">
            <a:latin typeface="+mj-lt"/>
          </a:endParaRPr>
        </a:p>
      </dgm:t>
    </dgm:pt>
    <dgm:pt modelId="{248F23BC-D5FA-49FC-8AE2-189DF854AAFF}" type="sibTrans" cxnId="{08590143-3304-4B40-ABEC-B3E756AC2230}">
      <dgm:prSet/>
      <dgm:spPr/>
      <dgm:t>
        <a:bodyPr/>
        <a:lstStyle/>
        <a:p>
          <a:endParaRPr lang="en-US" sz="1600">
            <a:latin typeface="+mj-lt"/>
          </a:endParaRPr>
        </a:p>
      </dgm:t>
    </dgm:pt>
    <dgm:pt modelId="{2113FA60-3B1D-4AB6-AD2A-F12B31B03A51}">
      <dgm:prSet custT="1"/>
      <dgm:spPr/>
      <dgm:t>
        <a:bodyPr/>
        <a:lstStyle/>
        <a:p>
          <a:pPr>
            <a:lnSpc>
              <a:spcPct val="100000"/>
            </a:lnSpc>
            <a:defRPr b="1"/>
          </a:pPr>
          <a:r>
            <a:rPr lang="en-US" sz="1600" b="0">
              <a:latin typeface="+mj-lt"/>
            </a:rPr>
            <a:t>First batch, 500,000 EURO to be made available in 2019, </a:t>
          </a:r>
          <a:br>
            <a:rPr lang="en-US" sz="1600" b="0">
              <a:latin typeface="+mj-lt"/>
            </a:rPr>
          </a:br>
          <a:r>
            <a:rPr lang="en-US" sz="1600" b="0">
              <a:latin typeface="+mj-lt"/>
            </a:rPr>
            <a:t>for suppliers which have a current agreement with GÉANT.</a:t>
          </a:r>
          <a:endParaRPr lang="en-US" sz="1600" b="0" dirty="0">
            <a:latin typeface="+mj-lt"/>
          </a:endParaRPr>
        </a:p>
      </dgm:t>
    </dgm:pt>
    <dgm:pt modelId="{AEB00DD8-CC20-4098-9FC5-E8F32A9C21AC}" type="parTrans" cxnId="{BDF23A88-D050-4C11-9BD9-E7443C9D1C38}">
      <dgm:prSet/>
      <dgm:spPr/>
      <dgm:t>
        <a:bodyPr/>
        <a:lstStyle/>
        <a:p>
          <a:endParaRPr lang="en-US" sz="1600">
            <a:latin typeface="+mj-lt"/>
          </a:endParaRPr>
        </a:p>
      </dgm:t>
    </dgm:pt>
    <dgm:pt modelId="{1EB0BC7C-E551-4DDE-A17F-3B8F47BA9DCC}" type="sibTrans" cxnId="{BDF23A88-D050-4C11-9BD9-E7443C9D1C38}">
      <dgm:prSet/>
      <dgm:spPr/>
      <dgm:t>
        <a:bodyPr/>
        <a:lstStyle/>
        <a:p>
          <a:endParaRPr lang="en-US" sz="1600">
            <a:latin typeface="+mj-lt"/>
          </a:endParaRPr>
        </a:p>
      </dgm:t>
    </dgm:pt>
    <dgm:pt modelId="{81FE8B71-0C6F-496F-8820-BFB4297BB60D}">
      <dgm:prSet custT="1"/>
      <dgm:spPr/>
      <dgm:t>
        <a:bodyPr/>
        <a:lstStyle/>
        <a:p>
          <a:pPr>
            <a:lnSpc>
              <a:spcPct val="100000"/>
            </a:lnSpc>
            <a:defRPr b="1"/>
          </a:pPr>
          <a:r>
            <a:rPr lang="en-US" sz="1600" b="0">
              <a:latin typeface="+mj-lt"/>
            </a:rPr>
            <a:t>Collaborating with</a:t>
          </a:r>
          <a:endParaRPr lang="en-US" sz="1600" b="0" dirty="0">
            <a:latin typeface="+mj-lt"/>
          </a:endParaRPr>
        </a:p>
      </dgm:t>
    </dgm:pt>
    <dgm:pt modelId="{D28A5944-466C-47FC-BEAC-2FE30B35C192}" type="parTrans" cxnId="{F498FAE5-69FD-441F-AE92-78774CF2ED76}">
      <dgm:prSet/>
      <dgm:spPr/>
      <dgm:t>
        <a:bodyPr/>
        <a:lstStyle/>
        <a:p>
          <a:endParaRPr lang="en-US" sz="1600">
            <a:latin typeface="+mj-lt"/>
          </a:endParaRPr>
        </a:p>
      </dgm:t>
    </dgm:pt>
    <dgm:pt modelId="{64D2CBF4-CB18-4D3F-83CB-D1E64A10E072}" type="sibTrans" cxnId="{F498FAE5-69FD-441F-AE92-78774CF2ED76}">
      <dgm:prSet/>
      <dgm:spPr/>
      <dgm:t>
        <a:bodyPr/>
        <a:lstStyle/>
        <a:p>
          <a:endParaRPr lang="en-US" sz="1600">
            <a:latin typeface="+mj-lt"/>
          </a:endParaRPr>
        </a:p>
      </dgm:t>
    </dgm:pt>
    <dgm:pt modelId="{C3EB27F4-1E9D-4EBC-AD57-3780D6ED1BA7}">
      <dgm:prSet custT="1"/>
      <dgm:spPr/>
      <dgm:t>
        <a:bodyPr/>
        <a:lstStyle/>
        <a:p>
          <a:pPr>
            <a:lnSpc>
              <a:spcPct val="100000"/>
            </a:lnSpc>
            <a:defRPr b="1"/>
          </a:pPr>
          <a:r>
            <a:rPr lang="en-US" sz="1600" b="0">
              <a:latin typeface="+mj-lt"/>
            </a:rPr>
            <a:t>Supplier cloud credits for researchers </a:t>
          </a:r>
          <a:endParaRPr lang="en-US" sz="1600" b="0" dirty="0">
            <a:latin typeface="+mj-lt"/>
          </a:endParaRPr>
        </a:p>
      </dgm:t>
    </dgm:pt>
    <dgm:pt modelId="{0C02776F-EB4A-42E8-9A98-A25A69A9AD72}" type="parTrans" cxnId="{91EB565E-7BCC-4D81-9BF0-CB0C05ED7B74}">
      <dgm:prSet/>
      <dgm:spPr/>
      <dgm:t>
        <a:bodyPr/>
        <a:lstStyle/>
        <a:p>
          <a:endParaRPr lang="en-US" sz="1600">
            <a:latin typeface="+mj-lt"/>
          </a:endParaRPr>
        </a:p>
      </dgm:t>
    </dgm:pt>
    <dgm:pt modelId="{00D6A991-D01F-43E7-9F96-46DCD7D9C272}" type="sibTrans" cxnId="{91EB565E-7BCC-4D81-9BF0-CB0C05ED7B74}">
      <dgm:prSet/>
      <dgm:spPr/>
      <dgm:t>
        <a:bodyPr/>
        <a:lstStyle/>
        <a:p>
          <a:endParaRPr lang="en-US" sz="1600">
            <a:latin typeface="+mj-lt"/>
          </a:endParaRPr>
        </a:p>
      </dgm:t>
    </dgm:pt>
    <dgm:pt modelId="{7334CC32-208E-417D-8893-46EFCF20E35B}" type="pres">
      <dgm:prSet presAssocID="{BD98F49F-1606-418D-8E74-DD9C369B3815}" presName="root" presStyleCnt="0">
        <dgm:presLayoutVars>
          <dgm:dir/>
          <dgm:resizeHandles val="exact"/>
        </dgm:presLayoutVars>
      </dgm:prSet>
      <dgm:spPr/>
    </dgm:pt>
    <dgm:pt modelId="{502CF35B-EB7B-41E5-B216-0A3AE33BAC7A}" type="pres">
      <dgm:prSet presAssocID="{7DAD9431-FC6E-483D-BD55-4A144864A25C}" presName="compNode" presStyleCnt="0"/>
      <dgm:spPr/>
    </dgm:pt>
    <dgm:pt modelId="{592D0C21-848A-4EB2-8B8A-C9F32885F456}" type="pres">
      <dgm:prSet presAssocID="{7DAD9431-FC6E-483D-BD55-4A144864A25C}" presName="iconRect" presStyleLbl="node1" presStyleIdx="0" presStyleCnt="4"/>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Group"/>
        </a:ext>
      </dgm:extLst>
    </dgm:pt>
    <dgm:pt modelId="{E9FAC074-505D-444A-AE82-05BB37C150B7}" type="pres">
      <dgm:prSet presAssocID="{7DAD9431-FC6E-483D-BD55-4A144864A25C}" presName="iconSpace" presStyleCnt="0"/>
      <dgm:spPr/>
    </dgm:pt>
    <dgm:pt modelId="{CCF0E427-9BBB-4A7F-BBD2-F4071AC32AFB}" type="pres">
      <dgm:prSet presAssocID="{7DAD9431-FC6E-483D-BD55-4A144864A25C}" presName="parTx" presStyleLbl="revTx" presStyleIdx="0" presStyleCnt="8">
        <dgm:presLayoutVars>
          <dgm:chMax val="0"/>
          <dgm:chPref val="0"/>
        </dgm:presLayoutVars>
      </dgm:prSet>
      <dgm:spPr/>
    </dgm:pt>
    <dgm:pt modelId="{43AAE3B1-6104-47A1-8B18-A9701C4B48F3}" type="pres">
      <dgm:prSet presAssocID="{7DAD9431-FC6E-483D-BD55-4A144864A25C}" presName="txSpace" presStyleCnt="0"/>
      <dgm:spPr/>
    </dgm:pt>
    <dgm:pt modelId="{67C94420-0ADD-4A8D-B280-A3FFA814C4B3}" type="pres">
      <dgm:prSet presAssocID="{7DAD9431-FC6E-483D-BD55-4A144864A25C}" presName="desTx" presStyleLbl="revTx" presStyleIdx="1" presStyleCnt="8">
        <dgm:presLayoutVars/>
      </dgm:prSet>
      <dgm:spPr/>
    </dgm:pt>
    <dgm:pt modelId="{54BF2BAB-578A-41FD-B70C-047D970E175E}" type="pres">
      <dgm:prSet presAssocID="{248F23BC-D5FA-49FC-8AE2-189DF854AAFF}" presName="sibTrans" presStyleCnt="0"/>
      <dgm:spPr/>
    </dgm:pt>
    <dgm:pt modelId="{194C4990-9EF0-421A-B4E8-B8484EBE99F2}" type="pres">
      <dgm:prSet presAssocID="{2113FA60-3B1D-4AB6-AD2A-F12B31B03A51}" presName="compNode" presStyleCnt="0"/>
      <dgm:spPr/>
    </dgm:pt>
    <dgm:pt modelId="{A761018D-A241-4772-9596-FAB2E70367B1}" type="pres">
      <dgm:prSet presAssocID="{2113FA60-3B1D-4AB6-AD2A-F12B31B03A51}" presName="iconRect" presStyleLbl="node1" presStyleIdx="1" presStyleCnt="4"/>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eckmark"/>
        </a:ext>
      </dgm:extLst>
    </dgm:pt>
    <dgm:pt modelId="{CF22CDD4-B3E5-4479-8056-720315167C6D}" type="pres">
      <dgm:prSet presAssocID="{2113FA60-3B1D-4AB6-AD2A-F12B31B03A51}" presName="iconSpace" presStyleCnt="0"/>
      <dgm:spPr/>
    </dgm:pt>
    <dgm:pt modelId="{ECCB539E-2494-4EE5-AA1F-44DBB675A1D1}" type="pres">
      <dgm:prSet presAssocID="{2113FA60-3B1D-4AB6-AD2A-F12B31B03A51}" presName="parTx" presStyleLbl="revTx" presStyleIdx="2" presStyleCnt="8">
        <dgm:presLayoutVars>
          <dgm:chMax val="0"/>
          <dgm:chPref val="0"/>
        </dgm:presLayoutVars>
      </dgm:prSet>
      <dgm:spPr/>
    </dgm:pt>
    <dgm:pt modelId="{8C3BDA32-D891-4DB6-9544-2D4DC46F4F21}" type="pres">
      <dgm:prSet presAssocID="{2113FA60-3B1D-4AB6-AD2A-F12B31B03A51}" presName="txSpace" presStyleCnt="0"/>
      <dgm:spPr/>
    </dgm:pt>
    <dgm:pt modelId="{9C993CCC-B834-417F-BD46-4E6A61B25693}" type="pres">
      <dgm:prSet presAssocID="{2113FA60-3B1D-4AB6-AD2A-F12B31B03A51}" presName="desTx" presStyleLbl="revTx" presStyleIdx="3" presStyleCnt="8">
        <dgm:presLayoutVars/>
      </dgm:prSet>
      <dgm:spPr/>
    </dgm:pt>
    <dgm:pt modelId="{7A125D5F-F80C-4E32-AF28-B4C88E279E2C}" type="pres">
      <dgm:prSet presAssocID="{1EB0BC7C-E551-4DDE-A17F-3B8F47BA9DCC}" presName="sibTrans" presStyleCnt="0"/>
      <dgm:spPr/>
    </dgm:pt>
    <dgm:pt modelId="{FE9CFE39-38EC-4382-9C85-D5DBA9FFA11C}" type="pres">
      <dgm:prSet presAssocID="{81FE8B71-0C6F-496F-8820-BFB4297BB60D}" presName="compNode" presStyleCnt="0"/>
      <dgm:spPr/>
    </dgm:pt>
    <dgm:pt modelId="{CD577770-A43F-43A8-8882-3A37586E7C6C}" type="pres">
      <dgm:prSet presAssocID="{81FE8B71-0C6F-496F-8820-BFB4297BB60D}" presName="iconRect" presStyleLbl="node1" presStyleIdx="2" presStyleCnt="4"/>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andshake"/>
        </a:ext>
      </dgm:extLst>
    </dgm:pt>
    <dgm:pt modelId="{DD8A70EE-45DD-4A65-824B-A0722CE3C494}" type="pres">
      <dgm:prSet presAssocID="{81FE8B71-0C6F-496F-8820-BFB4297BB60D}" presName="iconSpace" presStyleCnt="0"/>
      <dgm:spPr/>
    </dgm:pt>
    <dgm:pt modelId="{0E94DA37-D684-4BCD-8A44-90AF80BDAE56}" type="pres">
      <dgm:prSet presAssocID="{81FE8B71-0C6F-496F-8820-BFB4297BB60D}" presName="parTx" presStyleLbl="revTx" presStyleIdx="4" presStyleCnt="8">
        <dgm:presLayoutVars>
          <dgm:chMax val="0"/>
          <dgm:chPref val="0"/>
        </dgm:presLayoutVars>
      </dgm:prSet>
      <dgm:spPr/>
    </dgm:pt>
    <dgm:pt modelId="{7C8984D4-B7BF-4493-90F7-7A34E0F373FD}" type="pres">
      <dgm:prSet presAssocID="{81FE8B71-0C6F-496F-8820-BFB4297BB60D}" presName="txSpace" presStyleCnt="0"/>
      <dgm:spPr/>
    </dgm:pt>
    <dgm:pt modelId="{1FF5FA4E-7E4E-4B21-8541-C8C7023DBF2A}" type="pres">
      <dgm:prSet presAssocID="{81FE8B71-0C6F-496F-8820-BFB4297BB60D}" presName="desTx" presStyleLbl="revTx" presStyleIdx="5" presStyleCnt="8">
        <dgm:presLayoutVars/>
      </dgm:prSet>
      <dgm:spPr/>
    </dgm:pt>
    <dgm:pt modelId="{F8A51E2D-9BE7-4167-BE6B-1BBAA2E1E3FC}" type="pres">
      <dgm:prSet presAssocID="{64D2CBF4-CB18-4D3F-83CB-D1E64A10E072}" presName="sibTrans" presStyleCnt="0"/>
      <dgm:spPr/>
    </dgm:pt>
    <dgm:pt modelId="{B20A616F-6789-4741-8DB5-442249E8EDCF}" type="pres">
      <dgm:prSet presAssocID="{C3EB27F4-1E9D-4EBC-AD57-3780D6ED1BA7}" presName="compNode" presStyleCnt="0"/>
      <dgm:spPr/>
    </dgm:pt>
    <dgm:pt modelId="{6D4C6827-D864-476C-BA1F-46D3AD58EFBA}" type="pres">
      <dgm:prSet presAssocID="{C3EB27F4-1E9D-4EBC-AD57-3780D6ED1BA7}" presName="iconRect" presStyleLbl="node1" presStyleIdx="3" presStyleCnt="4"/>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ar chart"/>
        </a:ext>
      </dgm:extLst>
    </dgm:pt>
    <dgm:pt modelId="{92EA8C6B-54D6-4DA4-A151-2C1751925B33}" type="pres">
      <dgm:prSet presAssocID="{C3EB27F4-1E9D-4EBC-AD57-3780D6ED1BA7}" presName="iconSpace" presStyleCnt="0"/>
      <dgm:spPr/>
    </dgm:pt>
    <dgm:pt modelId="{7A05E538-14CF-4186-A845-29E41A36587D}" type="pres">
      <dgm:prSet presAssocID="{C3EB27F4-1E9D-4EBC-AD57-3780D6ED1BA7}" presName="parTx" presStyleLbl="revTx" presStyleIdx="6" presStyleCnt="8">
        <dgm:presLayoutVars>
          <dgm:chMax val="0"/>
          <dgm:chPref val="0"/>
        </dgm:presLayoutVars>
      </dgm:prSet>
      <dgm:spPr/>
    </dgm:pt>
    <dgm:pt modelId="{4CA74A35-2944-4832-BC00-10878ED3521F}" type="pres">
      <dgm:prSet presAssocID="{C3EB27F4-1E9D-4EBC-AD57-3780D6ED1BA7}" presName="txSpace" presStyleCnt="0"/>
      <dgm:spPr/>
    </dgm:pt>
    <dgm:pt modelId="{40489304-12A5-4D19-A769-3E0D6B87ABB8}" type="pres">
      <dgm:prSet presAssocID="{C3EB27F4-1E9D-4EBC-AD57-3780D6ED1BA7}" presName="desTx" presStyleLbl="revTx" presStyleIdx="7" presStyleCnt="8">
        <dgm:presLayoutVars/>
      </dgm:prSet>
      <dgm:spPr/>
    </dgm:pt>
  </dgm:ptLst>
  <dgm:cxnLst>
    <dgm:cxn modelId="{8C7DDA23-363F-4BE8-AF1A-DF42CECE21AB}" type="presOf" srcId="{2113FA60-3B1D-4AB6-AD2A-F12B31B03A51}" destId="{ECCB539E-2494-4EE5-AA1F-44DBB675A1D1}" srcOrd="0" destOrd="0" presId="urn:microsoft.com/office/officeart/2018/5/layout/CenteredIconLabelDescriptionList"/>
    <dgm:cxn modelId="{D9F28431-AEAA-4550-BE22-F7FBF7C9F080}" type="presOf" srcId="{C3EB27F4-1E9D-4EBC-AD57-3780D6ED1BA7}" destId="{7A05E538-14CF-4186-A845-29E41A36587D}" srcOrd="0" destOrd="0" presId="urn:microsoft.com/office/officeart/2018/5/layout/CenteredIconLabelDescriptionList"/>
    <dgm:cxn modelId="{91EB565E-7BCC-4D81-9BF0-CB0C05ED7B74}" srcId="{BD98F49F-1606-418D-8E74-DD9C369B3815}" destId="{C3EB27F4-1E9D-4EBC-AD57-3780D6ED1BA7}" srcOrd="3" destOrd="0" parTransId="{0C02776F-EB4A-42E8-9A98-A25A69A9AD72}" sibTransId="{00D6A991-D01F-43E7-9F96-46DCD7D9C272}"/>
    <dgm:cxn modelId="{08590143-3304-4B40-ABEC-B3E756AC2230}" srcId="{BD98F49F-1606-418D-8E74-DD9C369B3815}" destId="{7DAD9431-FC6E-483D-BD55-4A144864A25C}" srcOrd="0" destOrd="0" parTransId="{DBA2CB39-27D9-4E4F-B819-E99CE5271F88}" sibTransId="{248F23BC-D5FA-49FC-8AE2-189DF854AAFF}"/>
    <dgm:cxn modelId="{CB960F6C-77BA-4716-87C3-8D678B859D47}" type="presOf" srcId="{81FE8B71-0C6F-496F-8820-BFB4297BB60D}" destId="{0E94DA37-D684-4BCD-8A44-90AF80BDAE56}" srcOrd="0" destOrd="0" presId="urn:microsoft.com/office/officeart/2018/5/layout/CenteredIconLabelDescriptionList"/>
    <dgm:cxn modelId="{CD517C75-759C-4704-9DA3-B8CE82DD560E}" type="presOf" srcId="{7DAD9431-FC6E-483D-BD55-4A144864A25C}" destId="{CCF0E427-9BBB-4A7F-BBD2-F4071AC32AFB}" srcOrd="0" destOrd="0" presId="urn:microsoft.com/office/officeart/2018/5/layout/CenteredIconLabelDescriptionList"/>
    <dgm:cxn modelId="{BDF23A88-D050-4C11-9BD9-E7443C9D1C38}" srcId="{BD98F49F-1606-418D-8E74-DD9C369B3815}" destId="{2113FA60-3B1D-4AB6-AD2A-F12B31B03A51}" srcOrd="1" destOrd="0" parTransId="{AEB00DD8-CC20-4098-9FC5-E8F32A9C21AC}" sibTransId="{1EB0BC7C-E551-4DDE-A17F-3B8F47BA9DCC}"/>
    <dgm:cxn modelId="{60ACA0C6-71A3-4D21-8C42-8C8CEAE4686C}" type="presOf" srcId="{BD98F49F-1606-418D-8E74-DD9C369B3815}" destId="{7334CC32-208E-417D-8893-46EFCF20E35B}" srcOrd="0" destOrd="0" presId="urn:microsoft.com/office/officeart/2018/5/layout/CenteredIconLabelDescriptionList"/>
    <dgm:cxn modelId="{F498FAE5-69FD-441F-AE92-78774CF2ED76}" srcId="{BD98F49F-1606-418D-8E74-DD9C369B3815}" destId="{81FE8B71-0C6F-496F-8820-BFB4297BB60D}" srcOrd="2" destOrd="0" parTransId="{D28A5944-466C-47FC-BEAC-2FE30B35C192}" sibTransId="{64D2CBF4-CB18-4D3F-83CB-D1E64A10E072}"/>
    <dgm:cxn modelId="{A478C6FC-1C2E-4D2B-88F5-B4F7B0C7B015}" type="presParOf" srcId="{7334CC32-208E-417D-8893-46EFCF20E35B}" destId="{502CF35B-EB7B-41E5-B216-0A3AE33BAC7A}" srcOrd="0" destOrd="0" presId="urn:microsoft.com/office/officeart/2018/5/layout/CenteredIconLabelDescriptionList"/>
    <dgm:cxn modelId="{EF3BFA5C-C845-4A59-BE9C-6417323A3942}" type="presParOf" srcId="{502CF35B-EB7B-41E5-B216-0A3AE33BAC7A}" destId="{592D0C21-848A-4EB2-8B8A-C9F32885F456}" srcOrd="0" destOrd="0" presId="urn:microsoft.com/office/officeart/2018/5/layout/CenteredIconLabelDescriptionList"/>
    <dgm:cxn modelId="{E3FB3D06-127F-4644-9303-E7CE8ED347F2}" type="presParOf" srcId="{502CF35B-EB7B-41E5-B216-0A3AE33BAC7A}" destId="{E9FAC074-505D-444A-AE82-05BB37C150B7}" srcOrd="1" destOrd="0" presId="urn:microsoft.com/office/officeart/2018/5/layout/CenteredIconLabelDescriptionList"/>
    <dgm:cxn modelId="{6A766238-DB55-4DB8-9C71-41992BC19A73}" type="presParOf" srcId="{502CF35B-EB7B-41E5-B216-0A3AE33BAC7A}" destId="{CCF0E427-9BBB-4A7F-BBD2-F4071AC32AFB}" srcOrd="2" destOrd="0" presId="urn:microsoft.com/office/officeart/2018/5/layout/CenteredIconLabelDescriptionList"/>
    <dgm:cxn modelId="{05C116F5-2B29-47DE-95CC-0A8509D1FA8C}" type="presParOf" srcId="{502CF35B-EB7B-41E5-B216-0A3AE33BAC7A}" destId="{43AAE3B1-6104-47A1-8B18-A9701C4B48F3}" srcOrd="3" destOrd="0" presId="urn:microsoft.com/office/officeart/2018/5/layout/CenteredIconLabelDescriptionList"/>
    <dgm:cxn modelId="{4CED3B44-9512-44BD-BD94-103423C9C639}" type="presParOf" srcId="{502CF35B-EB7B-41E5-B216-0A3AE33BAC7A}" destId="{67C94420-0ADD-4A8D-B280-A3FFA814C4B3}" srcOrd="4" destOrd="0" presId="urn:microsoft.com/office/officeart/2018/5/layout/CenteredIconLabelDescriptionList"/>
    <dgm:cxn modelId="{1EF8E16F-7EEE-4DAF-8746-197478918C83}" type="presParOf" srcId="{7334CC32-208E-417D-8893-46EFCF20E35B}" destId="{54BF2BAB-578A-41FD-B70C-047D970E175E}" srcOrd="1" destOrd="0" presId="urn:microsoft.com/office/officeart/2018/5/layout/CenteredIconLabelDescriptionList"/>
    <dgm:cxn modelId="{0A911013-2F90-4D0C-A1D7-A8549C31EDC1}" type="presParOf" srcId="{7334CC32-208E-417D-8893-46EFCF20E35B}" destId="{194C4990-9EF0-421A-B4E8-B8484EBE99F2}" srcOrd="2" destOrd="0" presId="urn:microsoft.com/office/officeart/2018/5/layout/CenteredIconLabelDescriptionList"/>
    <dgm:cxn modelId="{ADF82C1A-AFC2-4C1C-AA0B-3A40FD05A0E5}" type="presParOf" srcId="{194C4990-9EF0-421A-B4E8-B8484EBE99F2}" destId="{A761018D-A241-4772-9596-FAB2E70367B1}" srcOrd="0" destOrd="0" presId="urn:microsoft.com/office/officeart/2018/5/layout/CenteredIconLabelDescriptionList"/>
    <dgm:cxn modelId="{AEABB9A8-FE52-4309-A877-7886481139CA}" type="presParOf" srcId="{194C4990-9EF0-421A-B4E8-B8484EBE99F2}" destId="{CF22CDD4-B3E5-4479-8056-720315167C6D}" srcOrd="1" destOrd="0" presId="urn:microsoft.com/office/officeart/2018/5/layout/CenteredIconLabelDescriptionList"/>
    <dgm:cxn modelId="{11F2B453-5E55-4932-93E2-7726D7FC482E}" type="presParOf" srcId="{194C4990-9EF0-421A-B4E8-B8484EBE99F2}" destId="{ECCB539E-2494-4EE5-AA1F-44DBB675A1D1}" srcOrd="2" destOrd="0" presId="urn:microsoft.com/office/officeart/2018/5/layout/CenteredIconLabelDescriptionList"/>
    <dgm:cxn modelId="{8F022A70-3FF8-4D7B-8D39-A8117F89C603}" type="presParOf" srcId="{194C4990-9EF0-421A-B4E8-B8484EBE99F2}" destId="{8C3BDA32-D891-4DB6-9544-2D4DC46F4F21}" srcOrd="3" destOrd="0" presId="urn:microsoft.com/office/officeart/2018/5/layout/CenteredIconLabelDescriptionList"/>
    <dgm:cxn modelId="{93BFBF6A-BC14-4669-9DBC-918E1A5823D4}" type="presParOf" srcId="{194C4990-9EF0-421A-B4E8-B8484EBE99F2}" destId="{9C993CCC-B834-417F-BD46-4E6A61B25693}" srcOrd="4" destOrd="0" presId="urn:microsoft.com/office/officeart/2018/5/layout/CenteredIconLabelDescriptionList"/>
    <dgm:cxn modelId="{B9F3BF7D-1087-486C-A2AD-AD29238BA747}" type="presParOf" srcId="{7334CC32-208E-417D-8893-46EFCF20E35B}" destId="{7A125D5F-F80C-4E32-AF28-B4C88E279E2C}" srcOrd="3" destOrd="0" presId="urn:microsoft.com/office/officeart/2018/5/layout/CenteredIconLabelDescriptionList"/>
    <dgm:cxn modelId="{F587C8A1-EAC3-4BC1-8A8E-CC20A7A98522}" type="presParOf" srcId="{7334CC32-208E-417D-8893-46EFCF20E35B}" destId="{FE9CFE39-38EC-4382-9C85-D5DBA9FFA11C}" srcOrd="4" destOrd="0" presId="urn:microsoft.com/office/officeart/2018/5/layout/CenteredIconLabelDescriptionList"/>
    <dgm:cxn modelId="{FDD7372A-CB84-4919-9E3B-BE016380715B}" type="presParOf" srcId="{FE9CFE39-38EC-4382-9C85-D5DBA9FFA11C}" destId="{CD577770-A43F-43A8-8882-3A37586E7C6C}" srcOrd="0" destOrd="0" presId="urn:microsoft.com/office/officeart/2018/5/layout/CenteredIconLabelDescriptionList"/>
    <dgm:cxn modelId="{D76B2212-9A78-4ABD-937A-C6119E9E1E08}" type="presParOf" srcId="{FE9CFE39-38EC-4382-9C85-D5DBA9FFA11C}" destId="{DD8A70EE-45DD-4A65-824B-A0722CE3C494}" srcOrd="1" destOrd="0" presId="urn:microsoft.com/office/officeart/2018/5/layout/CenteredIconLabelDescriptionList"/>
    <dgm:cxn modelId="{E9525F45-7BF0-4070-9F45-EB1804184A7E}" type="presParOf" srcId="{FE9CFE39-38EC-4382-9C85-D5DBA9FFA11C}" destId="{0E94DA37-D684-4BCD-8A44-90AF80BDAE56}" srcOrd="2" destOrd="0" presId="urn:microsoft.com/office/officeart/2018/5/layout/CenteredIconLabelDescriptionList"/>
    <dgm:cxn modelId="{7FD6B451-F1C7-4C2B-BAB2-B5E4516410C7}" type="presParOf" srcId="{FE9CFE39-38EC-4382-9C85-D5DBA9FFA11C}" destId="{7C8984D4-B7BF-4493-90F7-7A34E0F373FD}" srcOrd="3" destOrd="0" presId="urn:microsoft.com/office/officeart/2018/5/layout/CenteredIconLabelDescriptionList"/>
    <dgm:cxn modelId="{340477CD-4B55-40B5-B246-00475AD76319}" type="presParOf" srcId="{FE9CFE39-38EC-4382-9C85-D5DBA9FFA11C}" destId="{1FF5FA4E-7E4E-4B21-8541-C8C7023DBF2A}" srcOrd="4" destOrd="0" presId="urn:microsoft.com/office/officeart/2018/5/layout/CenteredIconLabelDescriptionList"/>
    <dgm:cxn modelId="{F4BD72B5-F544-4001-8BB9-0B3EC3BEB530}" type="presParOf" srcId="{7334CC32-208E-417D-8893-46EFCF20E35B}" destId="{F8A51E2D-9BE7-4167-BE6B-1BBAA2E1E3FC}" srcOrd="5" destOrd="0" presId="urn:microsoft.com/office/officeart/2018/5/layout/CenteredIconLabelDescriptionList"/>
    <dgm:cxn modelId="{4395397B-4EB1-4DFB-9639-467DFDA14728}" type="presParOf" srcId="{7334CC32-208E-417D-8893-46EFCF20E35B}" destId="{B20A616F-6789-4741-8DB5-442249E8EDCF}" srcOrd="6" destOrd="0" presId="urn:microsoft.com/office/officeart/2018/5/layout/CenteredIconLabelDescriptionList"/>
    <dgm:cxn modelId="{06849949-C476-48F4-A4A1-4E164A910BD3}" type="presParOf" srcId="{B20A616F-6789-4741-8DB5-442249E8EDCF}" destId="{6D4C6827-D864-476C-BA1F-46D3AD58EFBA}" srcOrd="0" destOrd="0" presId="urn:microsoft.com/office/officeart/2018/5/layout/CenteredIconLabelDescriptionList"/>
    <dgm:cxn modelId="{2C072A0F-D70C-4475-982A-AE2C4202D7D8}" type="presParOf" srcId="{B20A616F-6789-4741-8DB5-442249E8EDCF}" destId="{92EA8C6B-54D6-4DA4-A151-2C1751925B33}" srcOrd="1" destOrd="0" presId="urn:microsoft.com/office/officeart/2018/5/layout/CenteredIconLabelDescriptionList"/>
    <dgm:cxn modelId="{0706638F-F958-4A3C-AFB7-4758CCF250E2}" type="presParOf" srcId="{B20A616F-6789-4741-8DB5-442249E8EDCF}" destId="{7A05E538-14CF-4186-A845-29E41A36587D}" srcOrd="2" destOrd="0" presId="urn:microsoft.com/office/officeart/2018/5/layout/CenteredIconLabelDescriptionList"/>
    <dgm:cxn modelId="{94186F91-67EF-4133-8151-46D8AC9691A2}" type="presParOf" srcId="{B20A616F-6789-4741-8DB5-442249E8EDCF}" destId="{4CA74A35-2944-4832-BC00-10878ED3521F}" srcOrd="3" destOrd="0" presId="urn:microsoft.com/office/officeart/2018/5/layout/CenteredIconLabelDescriptionList"/>
    <dgm:cxn modelId="{3EC6FE4B-9DAC-401A-A847-BCE2844055DF}" type="presParOf" srcId="{B20A616F-6789-4741-8DB5-442249E8EDCF}" destId="{40489304-12A5-4D19-A769-3E0D6B87ABB8}"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52599D-D069-477F-B8F6-1E836F86CF8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B6F13F4D-3D5A-4F81-A397-21F4138E8F8D}">
      <dgm:prSet/>
      <dgm:spPr/>
      <dgm:t>
        <a:bodyPr/>
        <a:lstStyle/>
        <a:p>
          <a:pPr>
            <a:lnSpc>
              <a:spcPct val="100000"/>
            </a:lnSpc>
            <a:defRPr b="1"/>
          </a:pPr>
          <a:r>
            <a:rPr lang="en-GB"/>
            <a:t>10 May 2019, Amsterdam</a:t>
          </a:r>
          <a:endParaRPr lang="en-US"/>
        </a:p>
      </dgm:t>
    </dgm:pt>
    <dgm:pt modelId="{F6AFE7C5-A075-4E8D-B660-BC0398465155}" type="parTrans" cxnId="{BED04F8B-3819-420A-95CB-758BF79F101E}">
      <dgm:prSet/>
      <dgm:spPr/>
      <dgm:t>
        <a:bodyPr/>
        <a:lstStyle/>
        <a:p>
          <a:endParaRPr lang="en-US"/>
        </a:p>
      </dgm:t>
    </dgm:pt>
    <dgm:pt modelId="{A1B68C73-B83C-48D4-A435-B8EBB8311B27}" type="sibTrans" cxnId="{BED04F8B-3819-420A-95CB-758BF79F101E}">
      <dgm:prSet/>
      <dgm:spPr/>
      <dgm:t>
        <a:bodyPr/>
        <a:lstStyle/>
        <a:p>
          <a:endParaRPr lang="en-US"/>
        </a:p>
      </dgm:t>
    </dgm:pt>
    <dgm:pt modelId="{4B714856-B136-4AE6-9FE8-35CA5DF949DA}">
      <dgm:prSet/>
      <dgm:spPr/>
      <dgm:t>
        <a:bodyPr/>
        <a:lstStyle/>
        <a:p>
          <a:pPr>
            <a:lnSpc>
              <a:spcPct val="100000"/>
            </a:lnSpc>
            <a:defRPr b="1"/>
          </a:pPr>
          <a:r>
            <a:rPr lang="en-GB" dirty="0"/>
            <a:t>3 roundtable discussions at 8 tables:</a:t>
          </a:r>
          <a:endParaRPr lang="en-US" dirty="0"/>
        </a:p>
      </dgm:t>
    </dgm:pt>
    <dgm:pt modelId="{B7933E85-6E9D-40A3-A792-233500E17080}" type="parTrans" cxnId="{18FB2EBD-2BBF-41CB-A9B1-4FF2F1357ECA}">
      <dgm:prSet/>
      <dgm:spPr/>
      <dgm:t>
        <a:bodyPr/>
        <a:lstStyle/>
        <a:p>
          <a:endParaRPr lang="en-US"/>
        </a:p>
      </dgm:t>
    </dgm:pt>
    <dgm:pt modelId="{D1D70C7D-BF59-416B-BE2E-D392AD34D61B}" type="sibTrans" cxnId="{18FB2EBD-2BBF-41CB-A9B1-4FF2F1357ECA}">
      <dgm:prSet/>
      <dgm:spPr/>
      <dgm:t>
        <a:bodyPr/>
        <a:lstStyle/>
        <a:p>
          <a:endParaRPr lang="en-US"/>
        </a:p>
      </dgm:t>
    </dgm:pt>
    <dgm:pt modelId="{4824A058-EA4B-4273-958F-160B9779BA93}">
      <dgm:prSet/>
      <dgm:spPr/>
      <dgm:t>
        <a:bodyPr/>
        <a:lstStyle/>
        <a:p>
          <a:pPr>
            <a:lnSpc>
              <a:spcPct val="100000"/>
            </a:lnSpc>
          </a:pPr>
          <a:r>
            <a:rPr lang="en-GB"/>
            <a:t>Feedback on previous work and current position</a:t>
          </a:r>
          <a:endParaRPr lang="en-US"/>
        </a:p>
      </dgm:t>
    </dgm:pt>
    <dgm:pt modelId="{4B5FBD92-BBA2-460A-838C-5608858AFAFE}" type="parTrans" cxnId="{AAC15239-EB4E-4329-B157-B7C05B9AA261}">
      <dgm:prSet/>
      <dgm:spPr/>
      <dgm:t>
        <a:bodyPr/>
        <a:lstStyle/>
        <a:p>
          <a:endParaRPr lang="en-US"/>
        </a:p>
      </dgm:t>
    </dgm:pt>
    <dgm:pt modelId="{9A9DACC9-58CD-4390-A00A-A80AABC1B80E}" type="sibTrans" cxnId="{AAC15239-EB4E-4329-B157-B7C05B9AA261}">
      <dgm:prSet/>
      <dgm:spPr/>
      <dgm:t>
        <a:bodyPr/>
        <a:lstStyle/>
        <a:p>
          <a:endParaRPr lang="en-US"/>
        </a:p>
      </dgm:t>
    </dgm:pt>
    <dgm:pt modelId="{2298B772-60B8-4875-AA97-5B44C0892955}">
      <dgm:prSet/>
      <dgm:spPr/>
      <dgm:t>
        <a:bodyPr/>
        <a:lstStyle/>
        <a:p>
          <a:pPr>
            <a:lnSpc>
              <a:spcPct val="100000"/>
            </a:lnSpc>
          </a:pPr>
          <a:r>
            <a:rPr lang="en-GB"/>
            <a:t>SWOT analysis on NRENs as community delivering clouds</a:t>
          </a:r>
          <a:endParaRPr lang="en-US"/>
        </a:p>
      </dgm:t>
    </dgm:pt>
    <dgm:pt modelId="{5954E0A2-4BBA-4BDD-825D-8EFC7C953D9E}" type="parTrans" cxnId="{C9DD5359-AFFA-431C-90A5-8ABAC201AFF1}">
      <dgm:prSet/>
      <dgm:spPr/>
      <dgm:t>
        <a:bodyPr/>
        <a:lstStyle/>
        <a:p>
          <a:endParaRPr lang="en-US"/>
        </a:p>
      </dgm:t>
    </dgm:pt>
    <dgm:pt modelId="{6A5F165A-AAA2-4DA1-97EE-80D3323E7442}" type="sibTrans" cxnId="{C9DD5359-AFFA-431C-90A5-8ABAC201AFF1}">
      <dgm:prSet/>
      <dgm:spPr/>
      <dgm:t>
        <a:bodyPr/>
        <a:lstStyle/>
        <a:p>
          <a:endParaRPr lang="en-US"/>
        </a:p>
      </dgm:t>
    </dgm:pt>
    <dgm:pt modelId="{40E61647-21F9-4616-A67D-E515CE33BD4D}">
      <dgm:prSet/>
      <dgm:spPr/>
      <dgm:t>
        <a:bodyPr/>
        <a:lstStyle/>
        <a:p>
          <a:pPr>
            <a:lnSpc>
              <a:spcPct val="100000"/>
            </a:lnSpc>
          </a:pPr>
          <a:r>
            <a:rPr lang="en-GB"/>
            <a:t>Next steps: Build, buy, support</a:t>
          </a:r>
          <a:endParaRPr lang="en-US"/>
        </a:p>
      </dgm:t>
    </dgm:pt>
    <dgm:pt modelId="{8174AE9C-F53A-4F46-831F-935E5680E21D}" type="parTrans" cxnId="{961F8E30-BB23-4CFB-BBB4-EAFF2A7125A7}">
      <dgm:prSet/>
      <dgm:spPr/>
      <dgm:t>
        <a:bodyPr/>
        <a:lstStyle/>
        <a:p>
          <a:endParaRPr lang="en-US"/>
        </a:p>
      </dgm:t>
    </dgm:pt>
    <dgm:pt modelId="{34699A4A-B2EF-4453-B624-663669A57E31}" type="sibTrans" cxnId="{961F8E30-BB23-4CFB-BBB4-EAFF2A7125A7}">
      <dgm:prSet/>
      <dgm:spPr/>
      <dgm:t>
        <a:bodyPr/>
        <a:lstStyle/>
        <a:p>
          <a:endParaRPr lang="en-US"/>
        </a:p>
      </dgm:t>
    </dgm:pt>
    <dgm:pt modelId="{BCB359A7-73C3-40E7-8C5E-163E6833BF81}" type="pres">
      <dgm:prSet presAssocID="{A952599D-D069-477F-B8F6-1E836F86CF8B}" presName="linear" presStyleCnt="0">
        <dgm:presLayoutVars>
          <dgm:animLvl val="lvl"/>
          <dgm:resizeHandles val="exact"/>
        </dgm:presLayoutVars>
      </dgm:prSet>
      <dgm:spPr/>
    </dgm:pt>
    <dgm:pt modelId="{84936CC4-3FF2-4A7B-8882-2DC4617121F3}" type="pres">
      <dgm:prSet presAssocID="{B6F13F4D-3D5A-4F81-A397-21F4138E8F8D}" presName="parentText" presStyleLbl="node1" presStyleIdx="0" presStyleCnt="2">
        <dgm:presLayoutVars>
          <dgm:chMax val="0"/>
          <dgm:bulletEnabled val="1"/>
        </dgm:presLayoutVars>
      </dgm:prSet>
      <dgm:spPr/>
    </dgm:pt>
    <dgm:pt modelId="{4E1D337D-D26E-4981-8F8B-BD99776C1B6E}" type="pres">
      <dgm:prSet presAssocID="{A1B68C73-B83C-48D4-A435-B8EBB8311B27}" presName="spacer" presStyleCnt="0"/>
      <dgm:spPr/>
    </dgm:pt>
    <dgm:pt modelId="{D6A0054E-26C2-430E-A99B-11CE5D7D7CC6}" type="pres">
      <dgm:prSet presAssocID="{4B714856-B136-4AE6-9FE8-35CA5DF949DA}" presName="parentText" presStyleLbl="node1" presStyleIdx="1" presStyleCnt="2">
        <dgm:presLayoutVars>
          <dgm:chMax val="0"/>
          <dgm:bulletEnabled val="1"/>
        </dgm:presLayoutVars>
      </dgm:prSet>
      <dgm:spPr/>
    </dgm:pt>
    <dgm:pt modelId="{E3AB7495-FC68-4548-96B3-EB882DA827C4}" type="pres">
      <dgm:prSet presAssocID="{4B714856-B136-4AE6-9FE8-35CA5DF949DA}" presName="childText" presStyleLbl="revTx" presStyleIdx="0" presStyleCnt="1">
        <dgm:presLayoutVars>
          <dgm:bulletEnabled val="1"/>
        </dgm:presLayoutVars>
      </dgm:prSet>
      <dgm:spPr/>
    </dgm:pt>
  </dgm:ptLst>
  <dgm:cxnLst>
    <dgm:cxn modelId="{B4771317-A133-4746-9A4A-608C425F4988}" type="presOf" srcId="{B6F13F4D-3D5A-4F81-A397-21F4138E8F8D}" destId="{84936CC4-3FF2-4A7B-8882-2DC4617121F3}" srcOrd="0" destOrd="0" presId="urn:microsoft.com/office/officeart/2005/8/layout/vList2"/>
    <dgm:cxn modelId="{5994551C-DEA3-4C77-83DC-DEA359574321}" type="presOf" srcId="{A952599D-D069-477F-B8F6-1E836F86CF8B}" destId="{BCB359A7-73C3-40E7-8C5E-163E6833BF81}" srcOrd="0" destOrd="0" presId="urn:microsoft.com/office/officeart/2005/8/layout/vList2"/>
    <dgm:cxn modelId="{961F8E30-BB23-4CFB-BBB4-EAFF2A7125A7}" srcId="{4B714856-B136-4AE6-9FE8-35CA5DF949DA}" destId="{40E61647-21F9-4616-A67D-E515CE33BD4D}" srcOrd="2" destOrd="0" parTransId="{8174AE9C-F53A-4F46-831F-935E5680E21D}" sibTransId="{34699A4A-B2EF-4453-B624-663669A57E31}"/>
    <dgm:cxn modelId="{AAC15239-EB4E-4329-B157-B7C05B9AA261}" srcId="{4B714856-B136-4AE6-9FE8-35CA5DF949DA}" destId="{4824A058-EA4B-4273-958F-160B9779BA93}" srcOrd="0" destOrd="0" parTransId="{4B5FBD92-BBA2-460A-838C-5608858AFAFE}" sibTransId="{9A9DACC9-58CD-4390-A00A-A80AABC1B80E}"/>
    <dgm:cxn modelId="{EBFF0C46-E24E-4320-8F05-C48EAD7CFDFA}" type="presOf" srcId="{4B714856-B136-4AE6-9FE8-35CA5DF949DA}" destId="{D6A0054E-26C2-430E-A99B-11CE5D7D7CC6}" srcOrd="0" destOrd="0" presId="urn:microsoft.com/office/officeart/2005/8/layout/vList2"/>
    <dgm:cxn modelId="{C9DD5359-AFFA-431C-90A5-8ABAC201AFF1}" srcId="{4B714856-B136-4AE6-9FE8-35CA5DF949DA}" destId="{2298B772-60B8-4875-AA97-5B44C0892955}" srcOrd="1" destOrd="0" parTransId="{5954E0A2-4BBA-4BDD-825D-8EFC7C953D9E}" sibTransId="{6A5F165A-AAA2-4DA1-97EE-80D3323E7442}"/>
    <dgm:cxn modelId="{496DF484-6F72-43FF-BFEB-06FCF5EC2E60}" type="presOf" srcId="{4824A058-EA4B-4273-958F-160B9779BA93}" destId="{E3AB7495-FC68-4548-96B3-EB882DA827C4}" srcOrd="0" destOrd="0" presId="urn:microsoft.com/office/officeart/2005/8/layout/vList2"/>
    <dgm:cxn modelId="{BED04F8B-3819-420A-95CB-758BF79F101E}" srcId="{A952599D-D069-477F-B8F6-1E836F86CF8B}" destId="{B6F13F4D-3D5A-4F81-A397-21F4138E8F8D}" srcOrd="0" destOrd="0" parTransId="{F6AFE7C5-A075-4E8D-B660-BC0398465155}" sibTransId="{A1B68C73-B83C-48D4-A435-B8EBB8311B27}"/>
    <dgm:cxn modelId="{18FB2EBD-2BBF-41CB-A9B1-4FF2F1357ECA}" srcId="{A952599D-D069-477F-B8F6-1E836F86CF8B}" destId="{4B714856-B136-4AE6-9FE8-35CA5DF949DA}" srcOrd="1" destOrd="0" parTransId="{B7933E85-6E9D-40A3-A792-233500E17080}" sibTransId="{D1D70C7D-BF59-416B-BE2E-D392AD34D61B}"/>
    <dgm:cxn modelId="{D204D1C7-7CA2-4B6B-8189-B19EF1F28BAF}" type="presOf" srcId="{2298B772-60B8-4875-AA97-5B44C0892955}" destId="{E3AB7495-FC68-4548-96B3-EB882DA827C4}" srcOrd="0" destOrd="1" presId="urn:microsoft.com/office/officeart/2005/8/layout/vList2"/>
    <dgm:cxn modelId="{857F3BD4-0EC6-4492-B577-C504F05934D9}" type="presOf" srcId="{40E61647-21F9-4616-A67D-E515CE33BD4D}" destId="{E3AB7495-FC68-4548-96B3-EB882DA827C4}" srcOrd="0" destOrd="2" presId="urn:microsoft.com/office/officeart/2005/8/layout/vList2"/>
    <dgm:cxn modelId="{6DEEFA2B-A74F-4323-8E47-B84A54534169}" type="presParOf" srcId="{BCB359A7-73C3-40E7-8C5E-163E6833BF81}" destId="{84936CC4-3FF2-4A7B-8882-2DC4617121F3}" srcOrd="0" destOrd="0" presId="urn:microsoft.com/office/officeart/2005/8/layout/vList2"/>
    <dgm:cxn modelId="{B3F44378-0D96-4A07-93F1-33AEFFB7C5E3}" type="presParOf" srcId="{BCB359A7-73C3-40E7-8C5E-163E6833BF81}" destId="{4E1D337D-D26E-4981-8F8B-BD99776C1B6E}" srcOrd="1" destOrd="0" presId="urn:microsoft.com/office/officeart/2005/8/layout/vList2"/>
    <dgm:cxn modelId="{550E398E-6E7F-483F-B0AC-471656450ACE}" type="presParOf" srcId="{BCB359A7-73C3-40E7-8C5E-163E6833BF81}" destId="{D6A0054E-26C2-430E-A99B-11CE5D7D7CC6}" srcOrd="2" destOrd="0" presId="urn:microsoft.com/office/officeart/2005/8/layout/vList2"/>
    <dgm:cxn modelId="{0F86435B-228A-491C-A92A-124C5357CA5B}" type="presParOf" srcId="{BCB359A7-73C3-40E7-8C5E-163E6833BF81}" destId="{E3AB7495-FC68-4548-96B3-EB882DA827C4}"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BBA47E7-B214-45DC-A301-5DAF22396B99}"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US"/>
        </a:p>
      </dgm:t>
    </dgm:pt>
    <dgm:pt modelId="{F1D9A9BA-0D15-47AD-8D90-C173C432516A}">
      <dgm:prSet/>
      <dgm:spPr/>
      <dgm:t>
        <a:bodyPr/>
        <a:lstStyle/>
        <a:p>
          <a:r>
            <a:rPr lang="en-GB"/>
            <a:t>“What went well”</a:t>
          </a:r>
          <a:endParaRPr lang="en-US"/>
        </a:p>
      </dgm:t>
    </dgm:pt>
    <dgm:pt modelId="{951D8147-480A-4BC5-8C62-0DD92AB27209}" type="parTrans" cxnId="{19FF79DD-0678-486B-B9D7-257AB36DFBE7}">
      <dgm:prSet/>
      <dgm:spPr/>
      <dgm:t>
        <a:bodyPr/>
        <a:lstStyle/>
        <a:p>
          <a:endParaRPr lang="en-US"/>
        </a:p>
      </dgm:t>
    </dgm:pt>
    <dgm:pt modelId="{332422F7-20CF-4F23-936C-BFF4582052B7}" type="sibTrans" cxnId="{19FF79DD-0678-486B-B9D7-257AB36DFBE7}">
      <dgm:prSet/>
      <dgm:spPr/>
      <dgm:t>
        <a:bodyPr/>
        <a:lstStyle/>
        <a:p>
          <a:endParaRPr lang="en-US"/>
        </a:p>
      </dgm:t>
    </dgm:pt>
    <dgm:pt modelId="{8E88FF6C-236B-4AF7-8A72-BAABB1E20742}">
      <dgm:prSet/>
      <dgm:spPr/>
      <dgm:t>
        <a:bodyPr/>
        <a:lstStyle/>
        <a:p>
          <a:pPr>
            <a:buNone/>
          </a:pPr>
          <a:r>
            <a:rPr lang="en-GB" dirty="0"/>
            <a:t>Answers balanced</a:t>
          </a:r>
          <a:endParaRPr lang="en-US" dirty="0"/>
        </a:p>
      </dgm:t>
    </dgm:pt>
    <dgm:pt modelId="{245956F4-12AD-49EF-9D28-5F8DFF98D294}" type="parTrans" cxnId="{73C6EBA8-A835-41E6-8CE3-68E9AB802FEB}">
      <dgm:prSet/>
      <dgm:spPr/>
      <dgm:t>
        <a:bodyPr/>
        <a:lstStyle/>
        <a:p>
          <a:endParaRPr lang="en-US"/>
        </a:p>
      </dgm:t>
    </dgm:pt>
    <dgm:pt modelId="{6BFC999E-B604-4B95-9AF7-AC06725870DC}" type="sibTrans" cxnId="{73C6EBA8-A835-41E6-8CE3-68E9AB802FEB}">
      <dgm:prSet/>
      <dgm:spPr/>
      <dgm:t>
        <a:bodyPr/>
        <a:lstStyle/>
        <a:p>
          <a:endParaRPr lang="en-US"/>
        </a:p>
      </dgm:t>
    </dgm:pt>
    <dgm:pt modelId="{AE4C5FFB-440F-4AAC-8435-23A61E3A1260}">
      <dgm:prSet/>
      <dgm:spPr/>
      <dgm:t>
        <a:bodyPr/>
        <a:lstStyle/>
        <a:p>
          <a:r>
            <a:rPr lang="en-GB"/>
            <a:t>“To be made better”</a:t>
          </a:r>
          <a:endParaRPr lang="en-US"/>
        </a:p>
      </dgm:t>
    </dgm:pt>
    <dgm:pt modelId="{C90A7EE5-4F2F-4626-9E0C-F7E3EEB50BD8}" type="parTrans" cxnId="{277EF300-4D14-4837-A8EA-06A55EABC456}">
      <dgm:prSet/>
      <dgm:spPr/>
      <dgm:t>
        <a:bodyPr/>
        <a:lstStyle/>
        <a:p>
          <a:endParaRPr lang="en-US"/>
        </a:p>
      </dgm:t>
    </dgm:pt>
    <dgm:pt modelId="{B69B4760-B723-49C8-B611-E0CAB2D034E3}" type="sibTrans" cxnId="{277EF300-4D14-4837-A8EA-06A55EABC456}">
      <dgm:prSet/>
      <dgm:spPr/>
      <dgm:t>
        <a:bodyPr/>
        <a:lstStyle/>
        <a:p>
          <a:endParaRPr lang="en-US"/>
        </a:p>
      </dgm:t>
    </dgm:pt>
    <dgm:pt modelId="{01234686-8EB8-44CB-86D8-2188C3DDF824}">
      <dgm:prSet/>
      <dgm:spPr/>
      <dgm:t>
        <a:bodyPr/>
        <a:lstStyle/>
        <a:p>
          <a:pPr>
            <a:buNone/>
          </a:pPr>
          <a:r>
            <a:rPr lang="en-GB" dirty="0"/>
            <a:t>Marketing (very dominant answer)</a:t>
          </a:r>
          <a:endParaRPr lang="en-US" dirty="0"/>
        </a:p>
      </dgm:t>
    </dgm:pt>
    <dgm:pt modelId="{3B967C7B-AC31-4A19-8C84-F0B7CEBC1606}" type="parTrans" cxnId="{B4EB6929-6C57-415A-ADF7-99A2BD207B1B}">
      <dgm:prSet/>
      <dgm:spPr/>
      <dgm:t>
        <a:bodyPr/>
        <a:lstStyle/>
        <a:p>
          <a:endParaRPr lang="en-US"/>
        </a:p>
      </dgm:t>
    </dgm:pt>
    <dgm:pt modelId="{5630CB1B-7973-4C5C-9108-CFBE6FD8EF4B}" type="sibTrans" cxnId="{B4EB6929-6C57-415A-ADF7-99A2BD207B1B}">
      <dgm:prSet/>
      <dgm:spPr/>
      <dgm:t>
        <a:bodyPr/>
        <a:lstStyle/>
        <a:p>
          <a:endParaRPr lang="en-US"/>
        </a:p>
      </dgm:t>
    </dgm:pt>
    <dgm:pt modelId="{86C308E2-4875-4D7A-9433-B97B48910702}">
      <dgm:prSet/>
      <dgm:spPr/>
      <dgm:t>
        <a:bodyPr/>
        <a:lstStyle/>
        <a:p>
          <a:r>
            <a:rPr lang="en-GB"/>
            <a:t>“What we want to try” (opportunities)</a:t>
          </a:r>
          <a:endParaRPr lang="en-US"/>
        </a:p>
      </dgm:t>
    </dgm:pt>
    <dgm:pt modelId="{8E150FFA-2311-49AA-A9AF-F9C8ABB4F913}" type="parTrans" cxnId="{404507DD-ACBF-4E0D-AB0D-58D49A7EC40F}">
      <dgm:prSet/>
      <dgm:spPr/>
      <dgm:t>
        <a:bodyPr/>
        <a:lstStyle/>
        <a:p>
          <a:endParaRPr lang="en-US"/>
        </a:p>
      </dgm:t>
    </dgm:pt>
    <dgm:pt modelId="{215B6247-0317-41EB-9C25-90982A99DE15}" type="sibTrans" cxnId="{404507DD-ACBF-4E0D-AB0D-58D49A7EC40F}">
      <dgm:prSet/>
      <dgm:spPr/>
      <dgm:t>
        <a:bodyPr/>
        <a:lstStyle/>
        <a:p>
          <a:endParaRPr lang="en-US"/>
        </a:p>
      </dgm:t>
    </dgm:pt>
    <dgm:pt modelId="{C2376AAF-96F4-4C59-80DC-73606090FE49}">
      <dgm:prSet/>
      <dgm:spPr/>
      <dgm:t>
        <a:bodyPr/>
        <a:lstStyle/>
        <a:p>
          <a:pPr algn="l">
            <a:buNone/>
          </a:pPr>
          <a:r>
            <a:rPr lang="en-GB" dirty="0"/>
            <a:t>NRENs possibilities to develop their capabilities</a:t>
          </a:r>
          <a:endParaRPr lang="en-US" dirty="0"/>
        </a:p>
      </dgm:t>
    </dgm:pt>
    <dgm:pt modelId="{EFDFE5C9-6E6A-40BC-BB14-FF89DE3CE50F}" type="parTrans" cxnId="{F007F493-BE76-49A4-9DDA-9D29B13C3E2F}">
      <dgm:prSet/>
      <dgm:spPr/>
      <dgm:t>
        <a:bodyPr/>
        <a:lstStyle/>
        <a:p>
          <a:endParaRPr lang="en-US"/>
        </a:p>
      </dgm:t>
    </dgm:pt>
    <dgm:pt modelId="{C882346E-B9E3-445B-B5FD-4FAC0EA7E8C4}" type="sibTrans" cxnId="{F007F493-BE76-49A4-9DDA-9D29B13C3E2F}">
      <dgm:prSet/>
      <dgm:spPr/>
      <dgm:t>
        <a:bodyPr/>
        <a:lstStyle/>
        <a:p>
          <a:endParaRPr lang="en-US"/>
        </a:p>
      </dgm:t>
    </dgm:pt>
    <dgm:pt modelId="{4A944532-D262-4CF7-B16A-F97E27C71F63}">
      <dgm:prSet/>
      <dgm:spPr/>
      <dgm:t>
        <a:bodyPr/>
        <a:lstStyle/>
        <a:p>
          <a:r>
            <a:rPr lang="en-GB"/>
            <a:t>“What puzzles us” (unsolved issues)</a:t>
          </a:r>
          <a:endParaRPr lang="en-US"/>
        </a:p>
      </dgm:t>
    </dgm:pt>
    <dgm:pt modelId="{727B1D65-0D74-4D2D-A481-15455EB128CC}" type="parTrans" cxnId="{E8FD752A-301D-4041-AA1F-A5EC3EB0E5DD}">
      <dgm:prSet/>
      <dgm:spPr/>
      <dgm:t>
        <a:bodyPr/>
        <a:lstStyle/>
        <a:p>
          <a:endParaRPr lang="en-US"/>
        </a:p>
      </dgm:t>
    </dgm:pt>
    <dgm:pt modelId="{37217A45-E4DD-4597-BDE2-FACA2DFC8192}" type="sibTrans" cxnId="{E8FD752A-301D-4041-AA1F-A5EC3EB0E5DD}">
      <dgm:prSet/>
      <dgm:spPr/>
      <dgm:t>
        <a:bodyPr/>
        <a:lstStyle/>
        <a:p>
          <a:endParaRPr lang="en-US"/>
        </a:p>
      </dgm:t>
    </dgm:pt>
    <dgm:pt modelId="{EBD312BA-AEDF-4B6B-8505-0A77903D4494}">
      <dgm:prSet/>
      <dgm:spPr/>
      <dgm:t>
        <a:bodyPr/>
        <a:lstStyle/>
        <a:p>
          <a:r>
            <a:rPr lang="en-GB" dirty="0"/>
            <a:t>Cloud uptake</a:t>
          </a:r>
          <a:endParaRPr lang="en-US" dirty="0"/>
        </a:p>
      </dgm:t>
    </dgm:pt>
    <dgm:pt modelId="{DF213EA5-3A59-475F-BF5A-34DA923718AD}" type="parTrans" cxnId="{E11DAAB8-DD66-4234-8089-148D477701EC}">
      <dgm:prSet/>
      <dgm:spPr/>
      <dgm:t>
        <a:bodyPr/>
        <a:lstStyle/>
        <a:p>
          <a:endParaRPr lang="en-US"/>
        </a:p>
      </dgm:t>
    </dgm:pt>
    <dgm:pt modelId="{3BDEBA1D-132E-42B2-9F43-84438E39C98D}" type="sibTrans" cxnId="{E11DAAB8-DD66-4234-8089-148D477701EC}">
      <dgm:prSet/>
      <dgm:spPr/>
      <dgm:t>
        <a:bodyPr/>
        <a:lstStyle/>
        <a:p>
          <a:endParaRPr lang="en-US"/>
        </a:p>
      </dgm:t>
    </dgm:pt>
    <dgm:pt modelId="{43BA1873-C904-4D72-AD7B-7BDFE095440F}">
      <dgm:prSet/>
      <dgm:spPr/>
      <dgm:t>
        <a:bodyPr/>
        <a:lstStyle/>
        <a:p>
          <a:r>
            <a:rPr lang="en-GB"/>
            <a:t>Communication with(in) institutions</a:t>
          </a:r>
          <a:endParaRPr lang="en-US"/>
        </a:p>
      </dgm:t>
    </dgm:pt>
    <dgm:pt modelId="{5104B486-9D9B-4A73-A3C8-A72E9A812C61}" type="parTrans" cxnId="{E942B559-4FE8-421B-8194-657EB88A2778}">
      <dgm:prSet/>
      <dgm:spPr/>
      <dgm:t>
        <a:bodyPr/>
        <a:lstStyle/>
        <a:p>
          <a:endParaRPr lang="en-US"/>
        </a:p>
      </dgm:t>
    </dgm:pt>
    <dgm:pt modelId="{9A894096-833C-4310-A259-79923ED7262E}" type="sibTrans" cxnId="{E942B559-4FE8-421B-8194-657EB88A2778}">
      <dgm:prSet/>
      <dgm:spPr/>
      <dgm:t>
        <a:bodyPr/>
        <a:lstStyle/>
        <a:p>
          <a:endParaRPr lang="en-US"/>
        </a:p>
      </dgm:t>
    </dgm:pt>
    <dgm:pt modelId="{552AFDCC-1B88-5649-A39E-4400C5CF5EA2}" type="pres">
      <dgm:prSet presAssocID="{DBBA47E7-B214-45DC-A301-5DAF22396B99}" presName="Name0" presStyleCnt="0">
        <dgm:presLayoutVars>
          <dgm:dir/>
          <dgm:animLvl val="lvl"/>
          <dgm:resizeHandles val="exact"/>
        </dgm:presLayoutVars>
      </dgm:prSet>
      <dgm:spPr/>
    </dgm:pt>
    <dgm:pt modelId="{FD92B694-5FE6-C243-AC50-2C40C888BEE3}" type="pres">
      <dgm:prSet presAssocID="{F1D9A9BA-0D15-47AD-8D90-C173C432516A}" presName="composite" presStyleCnt="0"/>
      <dgm:spPr/>
    </dgm:pt>
    <dgm:pt modelId="{64BC9A75-5368-114E-A8D6-5911E1F10B53}" type="pres">
      <dgm:prSet presAssocID="{F1D9A9BA-0D15-47AD-8D90-C173C432516A}" presName="parTx" presStyleLbl="alignNode1" presStyleIdx="0" presStyleCnt="4">
        <dgm:presLayoutVars>
          <dgm:chMax val="0"/>
          <dgm:chPref val="0"/>
          <dgm:bulletEnabled val="1"/>
        </dgm:presLayoutVars>
      </dgm:prSet>
      <dgm:spPr/>
    </dgm:pt>
    <dgm:pt modelId="{58E60FED-9B4D-5646-BE4B-E2A428E10995}" type="pres">
      <dgm:prSet presAssocID="{F1D9A9BA-0D15-47AD-8D90-C173C432516A}" presName="desTx" presStyleLbl="alignAccFollowNode1" presStyleIdx="0" presStyleCnt="4">
        <dgm:presLayoutVars>
          <dgm:bulletEnabled val="1"/>
        </dgm:presLayoutVars>
      </dgm:prSet>
      <dgm:spPr/>
    </dgm:pt>
    <dgm:pt modelId="{DFE8DF66-19C9-D447-818F-791B5E265F18}" type="pres">
      <dgm:prSet presAssocID="{332422F7-20CF-4F23-936C-BFF4582052B7}" presName="space" presStyleCnt="0"/>
      <dgm:spPr/>
    </dgm:pt>
    <dgm:pt modelId="{7AC22905-582B-A840-934F-8EC024B2BF33}" type="pres">
      <dgm:prSet presAssocID="{AE4C5FFB-440F-4AAC-8435-23A61E3A1260}" presName="composite" presStyleCnt="0"/>
      <dgm:spPr/>
    </dgm:pt>
    <dgm:pt modelId="{6D73A0A1-49D4-064E-97F4-2007E512EA30}" type="pres">
      <dgm:prSet presAssocID="{AE4C5FFB-440F-4AAC-8435-23A61E3A1260}" presName="parTx" presStyleLbl="alignNode1" presStyleIdx="1" presStyleCnt="4">
        <dgm:presLayoutVars>
          <dgm:chMax val="0"/>
          <dgm:chPref val="0"/>
          <dgm:bulletEnabled val="1"/>
        </dgm:presLayoutVars>
      </dgm:prSet>
      <dgm:spPr/>
    </dgm:pt>
    <dgm:pt modelId="{0CBDB7C7-79AD-2848-8881-A96BED1DB3AF}" type="pres">
      <dgm:prSet presAssocID="{AE4C5FFB-440F-4AAC-8435-23A61E3A1260}" presName="desTx" presStyleLbl="alignAccFollowNode1" presStyleIdx="1" presStyleCnt="4">
        <dgm:presLayoutVars>
          <dgm:bulletEnabled val="1"/>
        </dgm:presLayoutVars>
      </dgm:prSet>
      <dgm:spPr/>
    </dgm:pt>
    <dgm:pt modelId="{EFCB2625-076E-5945-991B-C356DB76D749}" type="pres">
      <dgm:prSet presAssocID="{B69B4760-B723-49C8-B611-E0CAB2D034E3}" presName="space" presStyleCnt="0"/>
      <dgm:spPr/>
    </dgm:pt>
    <dgm:pt modelId="{9D1CD8D3-03A1-DF49-846F-58AB4E56A4F1}" type="pres">
      <dgm:prSet presAssocID="{86C308E2-4875-4D7A-9433-B97B48910702}" presName="composite" presStyleCnt="0"/>
      <dgm:spPr/>
    </dgm:pt>
    <dgm:pt modelId="{6C40EBB3-A361-0E49-9082-76FE87A039CA}" type="pres">
      <dgm:prSet presAssocID="{86C308E2-4875-4D7A-9433-B97B48910702}" presName="parTx" presStyleLbl="alignNode1" presStyleIdx="2" presStyleCnt="4">
        <dgm:presLayoutVars>
          <dgm:chMax val="0"/>
          <dgm:chPref val="0"/>
          <dgm:bulletEnabled val="1"/>
        </dgm:presLayoutVars>
      </dgm:prSet>
      <dgm:spPr/>
    </dgm:pt>
    <dgm:pt modelId="{A33294DE-E3C0-3D4A-9270-63215D454666}" type="pres">
      <dgm:prSet presAssocID="{86C308E2-4875-4D7A-9433-B97B48910702}" presName="desTx" presStyleLbl="alignAccFollowNode1" presStyleIdx="2" presStyleCnt="4">
        <dgm:presLayoutVars>
          <dgm:bulletEnabled val="1"/>
        </dgm:presLayoutVars>
      </dgm:prSet>
      <dgm:spPr/>
    </dgm:pt>
    <dgm:pt modelId="{DABFF92C-32C6-074A-BC3E-3FBAB9D2CBF8}" type="pres">
      <dgm:prSet presAssocID="{215B6247-0317-41EB-9C25-90982A99DE15}" presName="space" presStyleCnt="0"/>
      <dgm:spPr/>
    </dgm:pt>
    <dgm:pt modelId="{0EF35D89-0ED1-DF4C-820B-14BDBECE34CA}" type="pres">
      <dgm:prSet presAssocID="{4A944532-D262-4CF7-B16A-F97E27C71F63}" presName="composite" presStyleCnt="0"/>
      <dgm:spPr/>
    </dgm:pt>
    <dgm:pt modelId="{9097F75D-0250-4E42-8BEF-0EC553DBE46E}" type="pres">
      <dgm:prSet presAssocID="{4A944532-D262-4CF7-B16A-F97E27C71F63}" presName="parTx" presStyleLbl="alignNode1" presStyleIdx="3" presStyleCnt="4">
        <dgm:presLayoutVars>
          <dgm:chMax val="0"/>
          <dgm:chPref val="0"/>
          <dgm:bulletEnabled val="1"/>
        </dgm:presLayoutVars>
      </dgm:prSet>
      <dgm:spPr/>
    </dgm:pt>
    <dgm:pt modelId="{BDC24A91-E9F8-2B47-B143-6DEE77C33690}" type="pres">
      <dgm:prSet presAssocID="{4A944532-D262-4CF7-B16A-F97E27C71F63}" presName="desTx" presStyleLbl="alignAccFollowNode1" presStyleIdx="3" presStyleCnt="4">
        <dgm:presLayoutVars>
          <dgm:bulletEnabled val="1"/>
        </dgm:presLayoutVars>
      </dgm:prSet>
      <dgm:spPr/>
    </dgm:pt>
  </dgm:ptLst>
  <dgm:cxnLst>
    <dgm:cxn modelId="{277EF300-4D14-4837-A8EA-06A55EABC456}" srcId="{DBBA47E7-B214-45DC-A301-5DAF22396B99}" destId="{AE4C5FFB-440F-4AAC-8435-23A61E3A1260}" srcOrd="1" destOrd="0" parTransId="{C90A7EE5-4F2F-4626-9E0C-F7E3EEB50BD8}" sibTransId="{B69B4760-B723-49C8-B611-E0CAB2D034E3}"/>
    <dgm:cxn modelId="{66AD6806-95DA-794B-BEB0-6BBD1B696742}" type="presOf" srcId="{4A944532-D262-4CF7-B16A-F97E27C71F63}" destId="{9097F75D-0250-4E42-8BEF-0EC553DBE46E}" srcOrd="0" destOrd="0" presId="urn:microsoft.com/office/officeart/2005/8/layout/hList1"/>
    <dgm:cxn modelId="{B4EB6929-6C57-415A-ADF7-99A2BD207B1B}" srcId="{AE4C5FFB-440F-4AAC-8435-23A61E3A1260}" destId="{01234686-8EB8-44CB-86D8-2188C3DDF824}" srcOrd="0" destOrd="0" parTransId="{3B967C7B-AC31-4A19-8C84-F0B7CEBC1606}" sibTransId="{5630CB1B-7973-4C5C-9108-CFBE6FD8EF4B}"/>
    <dgm:cxn modelId="{E8FD752A-301D-4041-AA1F-A5EC3EB0E5DD}" srcId="{DBBA47E7-B214-45DC-A301-5DAF22396B99}" destId="{4A944532-D262-4CF7-B16A-F97E27C71F63}" srcOrd="3" destOrd="0" parTransId="{727B1D65-0D74-4D2D-A481-15455EB128CC}" sibTransId="{37217A45-E4DD-4597-BDE2-FACA2DFC8192}"/>
    <dgm:cxn modelId="{F6E2F55D-CFED-114A-AB22-DF1DFE88B038}" type="presOf" srcId="{DBBA47E7-B214-45DC-A301-5DAF22396B99}" destId="{552AFDCC-1B88-5649-A39E-4400C5CF5EA2}" srcOrd="0" destOrd="0" presId="urn:microsoft.com/office/officeart/2005/8/layout/hList1"/>
    <dgm:cxn modelId="{79EA8160-3766-1B49-8349-6600F60C58DA}" type="presOf" srcId="{8E88FF6C-236B-4AF7-8A72-BAABB1E20742}" destId="{58E60FED-9B4D-5646-BE4B-E2A428E10995}" srcOrd="0" destOrd="0" presId="urn:microsoft.com/office/officeart/2005/8/layout/hList1"/>
    <dgm:cxn modelId="{D0510151-5605-C740-B8B2-DD24398FC2CB}" type="presOf" srcId="{AE4C5FFB-440F-4AAC-8435-23A61E3A1260}" destId="{6D73A0A1-49D4-064E-97F4-2007E512EA30}" srcOrd="0" destOrd="0" presId="urn:microsoft.com/office/officeart/2005/8/layout/hList1"/>
    <dgm:cxn modelId="{96942F59-4D35-2E4E-B8B3-19D1B1F30664}" type="presOf" srcId="{EBD312BA-AEDF-4B6B-8505-0A77903D4494}" destId="{BDC24A91-E9F8-2B47-B143-6DEE77C33690}" srcOrd="0" destOrd="0" presId="urn:microsoft.com/office/officeart/2005/8/layout/hList1"/>
    <dgm:cxn modelId="{E942B559-4FE8-421B-8194-657EB88A2778}" srcId="{4A944532-D262-4CF7-B16A-F97E27C71F63}" destId="{43BA1873-C904-4D72-AD7B-7BDFE095440F}" srcOrd="1" destOrd="0" parTransId="{5104B486-9D9B-4A73-A3C8-A72E9A812C61}" sibTransId="{9A894096-833C-4310-A259-79923ED7262E}"/>
    <dgm:cxn modelId="{D19D7F84-7B91-6A42-BB54-544CA583C505}" type="presOf" srcId="{C2376AAF-96F4-4C59-80DC-73606090FE49}" destId="{A33294DE-E3C0-3D4A-9270-63215D454666}" srcOrd="0" destOrd="0" presId="urn:microsoft.com/office/officeart/2005/8/layout/hList1"/>
    <dgm:cxn modelId="{F007F493-BE76-49A4-9DDA-9D29B13C3E2F}" srcId="{86C308E2-4875-4D7A-9433-B97B48910702}" destId="{C2376AAF-96F4-4C59-80DC-73606090FE49}" srcOrd="0" destOrd="0" parTransId="{EFDFE5C9-6E6A-40BC-BB14-FF89DE3CE50F}" sibTransId="{C882346E-B9E3-445B-B5FD-4FAC0EA7E8C4}"/>
    <dgm:cxn modelId="{73C6EBA8-A835-41E6-8CE3-68E9AB802FEB}" srcId="{F1D9A9BA-0D15-47AD-8D90-C173C432516A}" destId="{8E88FF6C-236B-4AF7-8A72-BAABB1E20742}" srcOrd="0" destOrd="0" parTransId="{245956F4-12AD-49EF-9D28-5F8DFF98D294}" sibTransId="{6BFC999E-B604-4B95-9AF7-AC06725870DC}"/>
    <dgm:cxn modelId="{E30A28B1-9BFB-AC41-BAA7-438E735EED7D}" type="presOf" srcId="{86C308E2-4875-4D7A-9433-B97B48910702}" destId="{6C40EBB3-A361-0E49-9082-76FE87A039CA}" srcOrd="0" destOrd="0" presId="urn:microsoft.com/office/officeart/2005/8/layout/hList1"/>
    <dgm:cxn modelId="{C51210B5-573C-8049-B28A-664638DDD684}" type="presOf" srcId="{43BA1873-C904-4D72-AD7B-7BDFE095440F}" destId="{BDC24A91-E9F8-2B47-B143-6DEE77C33690}" srcOrd="0" destOrd="1" presId="urn:microsoft.com/office/officeart/2005/8/layout/hList1"/>
    <dgm:cxn modelId="{E11DAAB8-DD66-4234-8089-148D477701EC}" srcId="{4A944532-D262-4CF7-B16A-F97E27C71F63}" destId="{EBD312BA-AEDF-4B6B-8505-0A77903D4494}" srcOrd="0" destOrd="0" parTransId="{DF213EA5-3A59-475F-BF5A-34DA923718AD}" sibTransId="{3BDEBA1D-132E-42B2-9F43-84438E39C98D}"/>
    <dgm:cxn modelId="{6FCCA6BC-1D18-344A-9BD4-E8A7067C19F6}" type="presOf" srcId="{01234686-8EB8-44CB-86D8-2188C3DDF824}" destId="{0CBDB7C7-79AD-2848-8881-A96BED1DB3AF}" srcOrd="0" destOrd="0" presId="urn:microsoft.com/office/officeart/2005/8/layout/hList1"/>
    <dgm:cxn modelId="{404507DD-ACBF-4E0D-AB0D-58D49A7EC40F}" srcId="{DBBA47E7-B214-45DC-A301-5DAF22396B99}" destId="{86C308E2-4875-4D7A-9433-B97B48910702}" srcOrd="2" destOrd="0" parTransId="{8E150FFA-2311-49AA-A9AF-F9C8ABB4F913}" sibTransId="{215B6247-0317-41EB-9C25-90982A99DE15}"/>
    <dgm:cxn modelId="{19FF79DD-0678-486B-B9D7-257AB36DFBE7}" srcId="{DBBA47E7-B214-45DC-A301-5DAF22396B99}" destId="{F1D9A9BA-0D15-47AD-8D90-C173C432516A}" srcOrd="0" destOrd="0" parTransId="{951D8147-480A-4BC5-8C62-0DD92AB27209}" sibTransId="{332422F7-20CF-4F23-936C-BFF4582052B7}"/>
    <dgm:cxn modelId="{2E2DA7F0-F01C-314D-A469-E7F2F7E344FD}" type="presOf" srcId="{F1D9A9BA-0D15-47AD-8D90-C173C432516A}" destId="{64BC9A75-5368-114E-A8D6-5911E1F10B53}" srcOrd="0" destOrd="0" presId="urn:microsoft.com/office/officeart/2005/8/layout/hList1"/>
    <dgm:cxn modelId="{0A39317B-6CA9-754B-B2AD-D16F96D20B6E}" type="presParOf" srcId="{552AFDCC-1B88-5649-A39E-4400C5CF5EA2}" destId="{FD92B694-5FE6-C243-AC50-2C40C888BEE3}" srcOrd="0" destOrd="0" presId="urn:microsoft.com/office/officeart/2005/8/layout/hList1"/>
    <dgm:cxn modelId="{41110ED1-6CC9-F843-AD3C-E3D5B794E643}" type="presParOf" srcId="{FD92B694-5FE6-C243-AC50-2C40C888BEE3}" destId="{64BC9A75-5368-114E-A8D6-5911E1F10B53}" srcOrd="0" destOrd="0" presId="urn:microsoft.com/office/officeart/2005/8/layout/hList1"/>
    <dgm:cxn modelId="{659C0ADF-23BB-0545-88D8-390B156EE0DD}" type="presParOf" srcId="{FD92B694-5FE6-C243-AC50-2C40C888BEE3}" destId="{58E60FED-9B4D-5646-BE4B-E2A428E10995}" srcOrd="1" destOrd="0" presId="urn:microsoft.com/office/officeart/2005/8/layout/hList1"/>
    <dgm:cxn modelId="{2B06F711-0FA7-C441-9B0A-2852A4AA3892}" type="presParOf" srcId="{552AFDCC-1B88-5649-A39E-4400C5CF5EA2}" destId="{DFE8DF66-19C9-D447-818F-791B5E265F18}" srcOrd="1" destOrd="0" presId="urn:microsoft.com/office/officeart/2005/8/layout/hList1"/>
    <dgm:cxn modelId="{12C0FCC4-BE52-5245-B40B-7CE206D7415B}" type="presParOf" srcId="{552AFDCC-1B88-5649-A39E-4400C5CF5EA2}" destId="{7AC22905-582B-A840-934F-8EC024B2BF33}" srcOrd="2" destOrd="0" presId="urn:microsoft.com/office/officeart/2005/8/layout/hList1"/>
    <dgm:cxn modelId="{C1682AB5-96AE-4E45-B28C-C035D0FA0D7A}" type="presParOf" srcId="{7AC22905-582B-A840-934F-8EC024B2BF33}" destId="{6D73A0A1-49D4-064E-97F4-2007E512EA30}" srcOrd="0" destOrd="0" presId="urn:microsoft.com/office/officeart/2005/8/layout/hList1"/>
    <dgm:cxn modelId="{207E21B3-9709-E247-B21C-43ABF1749688}" type="presParOf" srcId="{7AC22905-582B-A840-934F-8EC024B2BF33}" destId="{0CBDB7C7-79AD-2848-8881-A96BED1DB3AF}" srcOrd="1" destOrd="0" presId="urn:microsoft.com/office/officeart/2005/8/layout/hList1"/>
    <dgm:cxn modelId="{A0DA2DAC-FA78-1E44-BD9F-2DA0B0363C87}" type="presParOf" srcId="{552AFDCC-1B88-5649-A39E-4400C5CF5EA2}" destId="{EFCB2625-076E-5945-991B-C356DB76D749}" srcOrd="3" destOrd="0" presId="urn:microsoft.com/office/officeart/2005/8/layout/hList1"/>
    <dgm:cxn modelId="{F2D83B00-FB29-4149-99E9-69FA826847BC}" type="presParOf" srcId="{552AFDCC-1B88-5649-A39E-4400C5CF5EA2}" destId="{9D1CD8D3-03A1-DF49-846F-58AB4E56A4F1}" srcOrd="4" destOrd="0" presId="urn:microsoft.com/office/officeart/2005/8/layout/hList1"/>
    <dgm:cxn modelId="{69915DD1-83A8-1F4B-8002-80839B0054E6}" type="presParOf" srcId="{9D1CD8D3-03A1-DF49-846F-58AB4E56A4F1}" destId="{6C40EBB3-A361-0E49-9082-76FE87A039CA}" srcOrd="0" destOrd="0" presId="urn:microsoft.com/office/officeart/2005/8/layout/hList1"/>
    <dgm:cxn modelId="{D0EBD37C-35F8-EB4E-A75B-9E9B39F255EF}" type="presParOf" srcId="{9D1CD8D3-03A1-DF49-846F-58AB4E56A4F1}" destId="{A33294DE-E3C0-3D4A-9270-63215D454666}" srcOrd="1" destOrd="0" presId="urn:microsoft.com/office/officeart/2005/8/layout/hList1"/>
    <dgm:cxn modelId="{D042310A-940F-054C-AACF-4C7EFE4F5935}" type="presParOf" srcId="{552AFDCC-1B88-5649-A39E-4400C5CF5EA2}" destId="{DABFF92C-32C6-074A-BC3E-3FBAB9D2CBF8}" srcOrd="5" destOrd="0" presId="urn:microsoft.com/office/officeart/2005/8/layout/hList1"/>
    <dgm:cxn modelId="{EF9A2AE2-3106-5541-A485-FF70078F8E7C}" type="presParOf" srcId="{552AFDCC-1B88-5649-A39E-4400C5CF5EA2}" destId="{0EF35D89-0ED1-DF4C-820B-14BDBECE34CA}" srcOrd="6" destOrd="0" presId="urn:microsoft.com/office/officeart/2005/8/layout/hList1"/>
    <dgm:cxn modelId="{302669E6-8B27-5E4B-8146-0AC42618CBAF}" type="presParOf" srcId="{0EF35D89-0ED1-DF4C-820B-14BDBECE34CA}" destId="{9097F75D-0250-4E42-8BEF-0EC553DBE46E}" srcOrd="0" destOrd="0" presId="urn:microsoft.com/office/officeart/2005/8/layout/hList1"/>
    <dgm:cxn modelId="{6C2881D7-CD36-4A4A-8967-01AA68701B29}" type="presParOf" srcId="{0EF35D89-0ED1-DF4C-820B-14BDBECE34CA}" destId="{BDC24A91-E9F8-2B47-B143-6DEE77C3369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375FFCD-7CDA-4C03-A1AB-033B330151F2}" type="doc">
      <dgm:prSet loTypeId="urn:microsoft.com/office/officeart/2005/8/layout/hierarchy3" loCatId="hierarchy" qsTypeId="urn:microsoft.com/office/officeart/2005/8/quickstyle/simple1" qsCatId="simple" csTypeId="urn:microsoft.com/office/officeart/2005/8/colors/colorful5" csCatId="colorful" phldr="1"/>
      <dgm:spPr/>
      <dgm:t>
        <a:bodyPr/>
        <a:lstStyle/>
        <a:p>
          <a:endParaRPr lang="en-US"/>
        </a:p>
      </dgm:t>
    </dgm:pt>
    <dgm:pt modelId="{427FABC4-5072-4B11-B076-8157F0FB2FD2}">
      <dgm:prSet/>
      <dgm:spPr/>
      <dgm:t>
        <a:bodyPr/>
        <a:lstStyle/>
        <a:p>
          <a:r>
            <a:rPr lang="en-GB"/>
            <a:t>Strengths</a:t>
          </a:r>
          <a:endParaRPr lang="en-US"/>
        </a:p>
      </dgm:t>
    </dgm:pt>
    <dgm:pt modelId="{06D225B4-7BBD-411D-86DD-29A9BE7B6450}" type="parTrans" cxnId="{66CA3316-8C01-4ED0-A457-116CD7F54A00}">
      <dgm:prSet/>
      <dgm:spPr/>
      <dgm:t>
        <a:bodyPr/>
        <a:lstStyle/>
        <a:p>
          <a:endParaRPr lang="en-US"/>
        </a:p>
      </dgm:t>
    </dgm:pt>
    <dgm:pt modelId="{0ABEB79A-BCCB-46F6-92F2-32F5A605EBB3}" type="sibTrans" cxnId="{66CA3316-8C01-4ED0-A457-116CD7F54A00}">
      <dgm:prSet/>
      <dgm:spPr/>
      <dgm:t>
        <a:bodyPr/>
        <a:lstStyle/>
        <a:p>
          <a:endParaRPr lang="en-US"/>
        </a:p>
      </dgm:t>
    </dgm:pt>
    <dgm:pt modelId="{6B30EE66-8572-4549-8BF3-D88E8B9D107D}">
      <dgm:prSet/>
      <dgm:spPr/>
      <dgm:t>
        <a:bodyPr/>
        <a:lstStyle/>
        <a:p>
          <a:r>
            <a:rPr lang="en-GB"/>
            <a:t>Benefitting from network of people</a:t>
          </a:r>
          <a:endParaRPr lang="en-US"/>
        </a:p>
      </dgm:t>
    </dgm:pt>
    <dgm:pt modelId="{5ED67464-E581-4C78-AAB3-07E6AAA18E1E}" type="parTrans" cxnId="{284ED913-60DD-41BB-9BE1-222BF6952D84}">
      <dgm:prSet/>
      <dgm:spPr/>
      <dgm:t>
        <a:bodyPr/>
        <a:lstStyle/>
        <a:p>
          <a:endParaRPr lang="en-US"/>
        </a:p>
      </dgm:t>
    </dgm:pt>
    <dgm:pt modelId="{83841F56-7383-4FAE-A126-6028E92C004F}" type="sibTrans" cxnId="{284ED913-60DD-41BB-9BE1-222BF6952D84}">
      <dgm:prSet/>
      <dgm:spPr/>
      <dgm:t>
        <a:bodyPr/>
        <a:lstStyle/>
        <a:p>
          <a:endParaRPr lang="en-US"/>
        </a:p>
      </dgm:t>
    </dgm:pt>
    <dgm:pt modelId="{CC525BFD-7DD0-45D5-8911-6F30558079FA}">
      <dgm:prSet/>
      <dgm:spPr/>
      <dgm:t>
        <a:bodyPr/>
        <a:lstStyle/>
        <a:p>
          <a:r>
            <a:rPr lang="en-GB"/>
            <a:t>Weaknesses</a:t>
          </a:r>
          <a:endParaRPr lang="en-US"/>
        </a:p>
      </dgm:t>
    </dgm:pt>
    <dgm:pt modelId="{5916D305-469F-4FD5-A578-558D25C2FBEA}" type="parTrans" cxnId="{1ECEEAFC-503C-4125-B587-8BE6CDFE6216}">
      <dgm:prSet/>
      <dgm:spPr/>
      <dgm:t>
        <a:bodyPr/>
        <a:lstStyle/>
        <a:p>
          <a:endParaRPr lang="en-US"/>
        </a:p>
      </dgm:t>
    </dgm:pt>
    <dgm:pt modelId="{375B0C67-5922-4C59-8E3E-A7C044A8E6A1}" type="sibTrans" cxnId="{1ECEEAFC-503C-4125-B587-8BE6CDFE6216}">
      <dgm:prSet/>
      <dgm:spPr/>
      <dgm:t>
        <a:bodyPr/>
        <a:lstStyle/>
        <a:p>
          <a:endParaRPr lang="en-US"/>
        </a:p>
      </dgm:t>
    </dgm:pt>
    <dgm:pt modelId="{10D8A80C-11FB-42D8-BE87-8A7BC921C171}">
      <dgm:prSet/>
      <dgm:spPr/>
      <dgm:t>
        <a:bodyPr/>
        <a:lstStyle/>
        <a:p>
          <a:r>
            <a:rPr lang="en-GB" dirty="0"/>
            <a:t>Lack of resources (very dominant answers)</a:t>
          </a:r>
          <a:endParaRPr lang="en-US" dirty="0"/>
        </a:p>
      </dgm:t>
    </dgm:pt>
    <dgm:pt modelId="{7EA578EC-9EF7-467D-8323-D4582326DC87}" type="parTrans" cxnId="{FE0DF93F-C2F6-4358-B1C3-A33B72E35BEC}">
      <dgm:prSet/>
      <dgm:spPr/>
      <dgm:t>
        <a:bodyPr/>
        <a:lstStyle/>
        <a:p>
          <a:endParaRPr lang="en-US"/>
        </a:p>
      </dgm:t>
    </dgm:pt>
    <dgm:pt modelId="{0BCBC4E9-EE9F-4C32-A6A4-B6E031F61638}" type="sibTrans" cxnId="{FE0DF93F-C2F6-4358-B1C3-A33B72E35BEC}">
      <dgm:prSet/>
      <dgm:spPr/>
      <dgm:t>
        <a:bodyPr/>
        <a:lstStyle/>
        <a:p>
          <a:endParaRPr lang="en-US"/>
        </a:p>
      </dgm:t>
    </dgm:pt>
    <dgm:pt modelId="{D9192B69-BC25-4295-A997-8179E5D0EA26}">
      <dgm:prSet/>
      <dgm:spPr/>
      <dgm:t>
        <a:bodyPr/>
        <a:lstStyle/>
        <a:p>
          <a:r>
            <a:rPr lang="en-GB"/>
            <a:t>Opportunities</a:t>
          </a:r>
          <a:endParaRPr lang="en-US"/>
        </a:p>
      </dgm:t>
    </dgm:pt>
    <dgm:pt modelId="{0E8A8D5F-BC06-4591-8037-D34763F904F0}" type="parTrans" cxnId="{C11EEA9D-DA6E-4978-8F3D-743B24EDFFBB}">
      <dgm:prSet/>
      <dgm:spPr/>
      <dgm:t>
        <a:bodyPr/>
        <a:lstStyle/>
        <a:p>
          <a:endParaRPr lang="en-US"/>
        </a:p>
      </dgm:t>
    </dgm:pt>
    <dgm:pt modelId="{18D381C6-0CEB-4627-AFD3-6A9B3A34D1B5}" type="sibTrans" cxnId="{C11EEA9D-DA6E-4978-8F3D-743B24EDFFBB}">
      <dgm:prSet/>
      <dgm:spPr/>
      <dgm:t>
        <a:bodyPr/>
        <a:lstStyle/>
        <a:p>
          <a:endParaRPr lang="en-US"/>
        </a:p>
      </dgm:t>
    </dgm:pt>
    <dgm:pt modelId="{937E0B98-19D0-4E02-8A2A-E690D591CC6E}">
      <dgm:prSet/>
      <dgm:spPr/>
      <dgm:t>
        <a:bodyPr/>
        <a:lstStyle/>
        <a:p>
          <a:r>
            <a:rPr lang="en-GB"/>
            <a:t>NRENs as community (incl global clouds)</a:t>
          </a:r>
          <a:endParaRPr lang="en-US"/>
        </a:p>
      </dgm:t>
    </dgm:pt>
    <dgm:pt modelId="{93CE1140-D353-483A-B341-3A4373A9919B}" type="parTrans" cxnId="{36772D43-ADBD-4D55-B6A3-ECFF707F4EC7}">
      <dgm:prSet/>
      <dgm:spPr/>
      <dgm:t>
        <a:bodyPr/>
        <a:lstStyle/>
        <a:p>
          <a:endParaRPr lang="en-US"/>
        </a:p>
      </dgm:t>
    </dgm:pt>
    <dgm:pt modelId="{1AC2FCC5-186D-4153-9290-1E2252CC5B38}" type="sibTrans" cxnId="{36772D43-ADBD-4D55-B6A3-ECFF707F4EC7}">
      <dgm:prSet/>
      <dgm:spPr/>
      <dgm:t>
        <a:bodyPr/>
        <a:lstStyle/>
        <a:p>
          <a:endParaRPr lang="en-US"/>
        </a:p>
      </dgm:t>
    </dgm:pt>
    <dgm:pt modelId="{F3483904-56C0-455D-BFF1-6AA4A6C2332D}">
      <dgm:prSet/>
      <dgm:spPr/>
      <dgm:t>
        <a:bodyPr/>
        <a:lstStyle/>
        <a:p>
          <a:r>
            <a:rPr lang="en-GB"/>
            <a:t>Threats</a:t>
          </a:r>
          <a:endParaRPr lang="en-US"/>
        </a:p>
      </dgm:t>
    </dgm:pt>
    <dgm:pt modelId="{6EF87B7D-775B-4B76-BFD1-1A69D79022B5}" type="parTrans" cxnId="{E21CB411-2DD7-4375-B20D-0929D7A315AC}">
      <dgm:prSet/>
      <dgm:spPr/>
      <dgm:t>
        <a:bodyPr/>
        <a:lstStyle/>
        <a:p>
          <a:endParaRPr lang="en-US"/>
        </a:p>
      </dgm:t>
    </dgm:pt>
    <dgm:pt modelId="{29CE3063-4E9D-4CCF-A9A2-EDC65311BD1C}" type="sibTrans" cxnId="{E21CB411-2DD7-4375-B20D-0929D7A315AC}">
      <dgm:prSet/>
      <dgm:spPr/>
      <dgm:t>
        <a:bodyPr/>
        <a:lstStyle/>
        <a:p>
          <a:endParaRPr lang="en-US"/>
        </a:p>
      </dgm:t>
    </dgm:pt>
    <dgm:pt modelId="{5151EDA7-EE66-4828-BE82-F2551A2D5F25}">
      <dgm:prSet/>
      <dgm:spPr/>
      <dgm:t>
        <a:bodyPr/>
        <a:lstStyle/>
        <a:p>
          <a:r>
            <a:rPr lang="en-GB"/>
            <a:t>External forces</a:t>
          </a:r>
          <a:endParaRPr lang="en-US"/>
        </a:p>
      </dgm:t>
    </dgm:pt>
    <dgm:pt modelId="{6B29554A-12E2-48E0-880E-046EAEE0E8A1}" type="parTrans" cxnId="{A6DE5888-A31C-44B6-B967-BAB39E6780E6}">
      <dgm:prSet/>
      <dgm:spPr/>
      <dgm:t>
        <a:bodyPr/>
        <a:lstStyle/>
        <a:p>
          <a:endParaRPr lang="en-US"/>
        </a:p>
      </dgm:t>
    </dgm:pt>
    <dgm:pt modelId="{C11B84F4-CD37-48FF-B4FF-9190275AEFA0}" type="sibTrans" cxnId="{A6DE5888-A31C-44B6-B967-BAB39E6780E6}">
      <dgm:prSet/>
      <dgm:spPr/>
      <dgm:t>
        <a:bodyPr/>
        <a:lstStyle/>
        <a:p>
          <a:endParaRPr lang="en-US"/>
        </a:p>
      </dgm:t>
    </dgm:pt>
    <dgm:pt modelId="{CDE80A01-C52A-411D-AFB3-27B5F7D921E1}">
      <dgm:prSet/>
      <dgm:spPr/>
      <dgm:t>
        <a:bodyPr/>
        <a:lstStyle/>
        <a:p>
          <a:r>
            <a:rPr lang="en-GB"/>
            <a:t>Starting point &amp; retaining skills</a:t>
          </a:r>
          <a:endParaRPr lang="en-US"/>
        </a:p>
      </dgm:t>
    </dgm:pt>
    <dgm:pt modelId="{31D370EF-44AE-474A-9187-1256544E223E}" type="parTrans" cxnId="{703F56D5-A454-45D4-8CB6-15EE254BB936}">
      <dgm:prSet/>
      <dgm:spPr/>
      <dgm:t>
        <a:bodyPr/>
        <a:lstStyle/>
        <a:p>
          <a:endParaRPr lang="en-US"/>
        </a:p>
      </dgm:t>
    </dgm:pt>
    <dgm:pt modelId="{D3CAF5FF-2D27-425E-B1E7-A0DE98AF6157}" type="sibTrans" cxnId="{703F56D5-A454-45D4-8CB6-15EE254BB936}">
      <dgm:prSet/>
      <dgm:spPr/>
      <dgm:t>
        <a:bodyPr/>
        <a:lstStyle/>
        <a:p>
          <a:endParaRPr lang="en-US"/>
        </a:p>
      </dgm:t>
    </dgm:pt>
    <dgm:pt modelId="{16C44B75-F2B7-4C48-920C-A2BC83537C3A}" type="pres">
      <dgm:prSet presAssocID="{9375FFCD-7CDA-4C03-A1AB-033B330151F2}" presName="diagram" presStyleCnt="0">
        <dgm:presLayoutVars>
          <dgm:chPref val="1"/>
          <dgm:dir/>
          <dgm:animOne val="branch"/>
          <dgm:animLvl val="lvl"/>
          <dgm:resizeHandles/>
        </dgm:presLayoutVars>
      </dgm:prSet>
      <dgm:spPr/>
    </dgm:pt>
    <dgm:pt modelId="{686FA41F-BFCC-9E40-BC85-FED95600384D}" type="pres">
      <dgm:prSet presAssocID="{427FABC4-5072-4B11-B076-8157F0FB2FD2}" presName="root" presStyleCnt="0"/>
      <dgm:spPr/>
    </dgm:pt>
    <dgm:pt modelId="{5E6DB8B6-E6DA-F742-A803-2E4ECE68DB6E}" type="pres">
      <dgm:prSet presAssocID="{427FABC4-5072-4B11-B076-8157F0FB2FD2}" presName="rootComposite" presStyleCnt="0"/>
      <dgm:spPr/>
    </dgm:pt>
    <dgm:pt modelId="{042136FA-B0AC-5E41-A4E9-02D318251851}" type="pres">
      <dgm:prSet presAssocID="{427FABC4-5072-4B11-B076-8157F0FB2FD2}" presName="rootText" presStyleLbl="node1" presStyleIdx="0" presStyleCnt="4"/>
      <dgm:spPr/>
    </dgm:pt>
    <dgm:pt modelId="{2653F437-386A-624C-84C7-486B0286725A}" type="pres">
      <dgm:prSet presAssocID="{427FABC4-5072-4B11-B076-8157F0FB2FD2}" presName="rootConnector" presStyleLbl="node1" presStyleIdx="0" presStyleCnt="4"/>
      <dgm:spPr/>
    </dgm:pt>
    <dgm:pt modelId="{5FB1E919-548B-3A4E-A5B7-6C2FC916AB62}" type="pres">
      <dgm:prSet presAssocID="{427FABC4-5072-4B11-B076-8157F0FB2FD2}" presName="childShape" presStyleCnt="0"/>
      <dgm:spPr/>
    </dgm:pt>
    <dgm:pt modelId="{75C52473-B4A0-CF40-9E71-E4365421D8F7}" type="pres">
      <dgm:prSet presAssocID="{5ED67464-E581-4C78-AAB3-07E6AAA18E1E}" presName="Name13" presStyleLbl="parChTrans1D2" presStyleIdx="0" presStyleCnt="5"/>
      <dgm:spPr/>
    </dgm:pt>
    <dgm:pt modelId="{C16056EF-9761-B648-8C29-9C5F00205915}" type="pres">
      <dgm:prSet presAssocID="{6B30EE66-8572-4549-8BF3-D88E8B9D107D}" presName="childText" presStyleLbl="bgAcc1" presStyleIdx="0" presStyleCnt="5">
        <dgm:presLayoutVars>
          <dgm:bulletEnabled val="1"/>
        </dgm:presLayoutVars>
      </dgm:prSet>
      <dgm:spPr/>
    </dgm:pt>
    <dgm:pt modelId="{B2AF53A4-FDB4-2444-AF43-10CD3D595EC8}" type="pres">
      <dgm:prSet presAssocID="{CC525BFD-7DD0-45D5-8911-6F30558079FA}" presName="root" presStyleCnt="0"/>
      <dgm:spPr/>
    </dgm:pt>
    <dgm:pt modelId="{B8A059AA-D2ED-714C-BE12-54F55EADB96E}" type="pres">
      <dgm:prSet presAssocID="{CC525BFD-7DD0-45D5-8911-6F30558079FA}" presName="rootComposite" presStyleCnt="0"/>
      <dgm:spPr/>
    </dgm:pt>
    <dgm:pt modelId="{BC659630-64B0-CB45-8ACB-B5F1AAE89DAA}" type="pres">
      <dgm:prSet presAssocID="{CC525BFD-7DD0-45D5-8911-6F30558079FA}" presName="rootText" presStyleLbl="node1" presStyleIdx="1" presStyleCnt="4"/>
      <dgm:spPr/>
    </dgm:pt>
    <dgm:pt modelId="{BC7721B2-4AD0-7B41-83B6-C376438E2C70}" type="pres">
      <dgm:prSet presAssocID="{CC525BFD-7DD0-45D5-8911-6F30558079FA}" presName="rootConnector" presStyleLbl="node1" presStyleIdx="1" presStyleCnt="4"/>
      <dgm:spPr/>
    </dgm:pt>
    <dgm:pt modelId="{6CAB5008-C91B-AB4D-AA0E-6087976A94B1}" type="pres">
      <dgm:prSet presAssocID="{CC525BFD-7DD0-45D5-8911-6F30558079FA}" presName="childShape" presStyleCnt="0"/>
      <dgm:spPr/>
    </dgm:pt>
    <dgm:pt modelId="{2B2B3B03-B82B-504D-8C7D-52B23BB9D0F9}" type="pres">
      <dgm:prSet presAssocID="{7EA578EC-9EF7-467D-8323-D4582326DC87}" presName="Name13" presStyleLbl="parChTrans1D2" presStyleIdx="1" presStyleCnt="5"/>
      <dgm:spPr/>
    </dgm:pt>
    <dgm:pt modelId="{1FABBAD5-C14B-494A-A815-DFFA97B3F534}" type="pres">
      <dgm:prSet presAssocID="{10D8A80C-11FB-42D8-BE87-8A7BC921C171}" presName="childText" presStyleLbl="bgAcc1" presStyleIdx="1" presStyleCnt="5">
        <dgm:presLayoutVars>
          <dgm:bulletEnabled val="1"/>
        </dgm:presLayoutVars>
      </dgm:prSet>
      <dgm:spPr/>
    </dgm:pt>
    <dgm:pt modelId="{1DA47A34-BA3D-D940-B567-9C20E4267C28}" type="pres">
      <dgm:prSet presAssocID="{D9192B69-BC25-4295-A997-8179E5D0EA26}" presName="root" presStyleCnt="0"/>
      <dgm:spPr/>
    </dgm:pt>
    <dgm:pt modelId="{B82A75B1-4139-0741-BB19-6036D9A859CB}" type="pres">
      <dgm:prSet presAssocID="{D9192B69-BC25-4295-A997-8179E5D0EA26}" presName="rootComposite" presStyleCnt="0"/>
      <dgm:spPr/>
    </dgm:pt>
    <dgm:pt modelId="{0606ACA2-2D4C-4044-9C14-E3E33628EC88}" type="pres">
      <dgm:prSet presAssocID="{D9192B69-BC25-4295-A997-8179E5D0EA26}" presName="rootText" presStyleLbl="node1" presStyleIdx="2" presStyleCnt="4"/>
      <dgm:spPr/>
    </dgm:pt>
    <dgm:pt modelId="{CBE3F77B-7324-CE48-8CF4-14B9DD8EB911}" type="pres">
      <dgm:prSet presAssocID="{D9192B69-BC25-4295-A997-8179E5D0EA26}" presName="rootConnector" presStyleLbl="node1" presStyleIdx="2" presStyleCnt="4"/>
      <dgm:spPr/>
    </dgm:pt>
    <dgm:pt modelId="{9A55E805-8CEE-1D45-B182-6A632FCE8714}" type="pres">
      <dgm:prSet presAssocID="{D9192B69-BC25-4295-A997-8179E5D0EA26}" presName="childShape" presStyleCnt="0"/>
      <dgm:spPr/>
    </dgm:pt>
    <dgm:pt modelId="{362A7EA7-0267-FB4E-B9B1-82F3EC2A2FEC}" type="pres">
      <dgm:prSet presAssocID="{93CE1140-D353-483A-B341-3A4373A9919B}" presName="Name13" presStyleLbl="parChTrans1D2" presStyleIdx="2" presStyleCnt="5"/>
      <dgm:spPr/>
    </dgm:pt>
    <dgm:pt modelId="{1CE3D9D8-43D3-3240-9300-9054C4999188}" type="pres">
      <dgm:prSet presAssocID="{937E0B98-19D0-4E02-8A2A-E690D591CC6E}" presName="childText" presStyleLbl="bgAcc1" presStyleIdx="2" presStyleCnt="5">
        <dgm:presLayoutVars>
          <dgm:bulletEnabled val="1"/>
        </dgm:presLayoutVars>
      </dgm:prSet>
      <dgm:spPr/>
    </dgm:pt>
    <dgm:pt modelId="{CCB48832-54A7-1443-AE10-D1DF2501BBE5}" type="pres">
      <dgm:prSet presAssocID="{F3483904-56C0-455D-BFF1-6AA4A6C2332D}" presName="root" presStyleCnt="0"/>
      <dgm:spPr/>
    </dgm:pt>
    <dgm:pt modelId="{CE00AF36-DC42-5248-B2AC-6549FCB8DE29}" type="pres">
      <dgm:prSet presAssocID="{F3483904-56C0-455D-BFF1-6AA4A6C2332D}" presName="rootComposite" presStyleCnt="0"/>
      <dgm:spPr/>
    </dgm:pt>
    <dgm:pt modelId="{E7F9CC4F-ABE3-CA45-AAF7-204512638F97}" type="pres">
      <dgm:prSet presAssocID="{F3483904-56C0-455D-BFF1-6AA4A6C2332D}" presName="rootText" presStyleLbl="node1" presStyleIdx="3" presStyleCnt="4"/>
      <dgm:spPr/>
    </dgm:pt>
    <dgm:pt modelId="{365CE363-599D-3D46-814D-68A0D3CED1BE}" type="pres">
      <dgm:prSet presAssocID="{F3483904-56C0-455D-BFF1-6AA4A6C2332D}" presName="rootConnector" presStyleLbl="node1" presStyleIdx="3" presStyleCnt="4"/>
      <dgm:spPr/>
    </dgm:pt>
    <dgm:pt modelId="{136075F2-C839-014C-97B0-52207158F6BB}" type="pres">
      <dgm:prSet presAssocID="{F3483904-56C0-455D-BFF1-6AA4A6C2332D}" presName="childShape" presStyleCnt="0"/>
      <dgm:spPr/>
    </dgm:pt>
    <dgm:pt modelId="{4F184C82-C86D-434E-A2A0-DCE207486EDD}" type="pres">
      <dgm:prSet presAssocID="{6B29554A-12E2-48E0-880E-046EAEE0E8A1}" presName="Name13" presStyleLbl="parChTrans1D2" presStyleIdx="3" presStyleCnt="5"/>
      <dgm:spPr/>
    </dgm:pt>
    <dgm:pt modelId="{AE4A9695-E153-F94C-A8DB-4795AB952790}" type="pres">
      <dgm:prSet presAssocID="{5151EDA7-EE66-4828-BE82-F2551A2D5F25}" presName="childText" presStyleLbl="bgAcc1" presStyleIdx="3" presStyleCnt="5">
        <dgm:presLayoutVars>
          <dgm:bulletEnabled val="1"/>
        </dgm:presLayoutVars>
      </dgm:prSet>
      <dgm:spPr/>
    </dgm:pt>
    <dgm:pt modelId="{060F1509-3703-004F-AA2C-23B65AF6347E}" type="pres">
      <dgm:prSet presAssocID="{31D370EF-44AE-474A-9187-1256544E223E}" presName="Name13" presStyleLbl="parChTrans1D2" presStyleIdx="4" presStyleCnt="5"/>
      <dgm:spPr/>
    </dgm:pt>
    <dgm:pt modelId="{CE20AFAA-440B-A14D-B7FE-A738750D8093}" type="pres">
      <dgm:prSet presAssocID="{CDE80A01-C52A-411D-AFB3-27B5F7D921E1}" presName="childText" presStyleLbl="bgAcc1" presStyleIdx="4" presStyleCnt="5">
        <dgm:presLayoutVars>
          <dgm:bulletEnabled val="1"/>
        </dgm:presLayoutVars>
      </dgm:prSet>
      <dgm:spPr/>
    </dgm:pt>
  </dgm:ptLst>
  <dgm:cxnLst>
    <dgm:cxn modelId="{E21CB411-2DD7-4375-B20D-0929D7A315AC}" srcId="{9375FFCD-7CDA-4C03-A1AB-033B330151F2}" destId="{F3483904-56C0-455D-BFF1-6AA4A6C2332D}" srcOrd="3" destOrd="0" parTransId="{6EF87B7D-775B-4B76-BFD1-1A69D79022B5}" sibTransId="{29CE3063-4E9D-4CCF-A9A2-EDC65311BD1C}"/>
    <dgm:cxn modelId="{284ED913-60DD-41BB-9BE1-222BF6952D84}" srcId="{427FABC4-5072-4B11-B076-8157F0FB2FD2}" destId="{6B30EE66-8572-4549-8BF3-D88E8B9D107D}" srcOrd="0" destOrd="0" parTransId="{5ED67464-E581-4C78-AAB3-07E6AAA18E1E}" sibTransId="{83841F56-7383-4FAE-A126-6028E92C004F}"/>
    <dgm:cxn modelId="{66CA3316-8C01-4ED0-A457-116CD7F54A00}" srcId="{9375FFCD-7CDA-4C03-A1AB-033B330151F2}" destId="{427FABC4-5072-4B11-B076-8157F0FB2FD2}" srcOrd="0" destOrd="0" parTransId="{06D225B4-7BBD-411D-86DD-29A9BE7B6450}" sibTransId="{0ABEB79A-BCCB-46F6-92F2-32F5A605EBB3}"/>
    <dgm:cxn modelId="{D4DD4037-57F7-9E40-8EDF-4DBF1C788848}" type="presOf" srcId="{6B30EE66-8572-4549-8BF3-D88E8B9D107D}" destId="{C16056EF-9761-B648-8C29-9C5F00205915}" srcOrd="0" destOrd="0" presId="urn:microsoft.com/office/officeart/2005/8/layout/hierarchy3"/>
    <dgm:cxn modelId="{FE0DF93F-C2F6-4358-B1C3-A33B72E35BEC}" srcId="{CC525BFD-7DD0-45D5-8911-6F30558079FA}" destId="{10D8A80C-11FB-42D8-BE87-8A7BC921C171}" srcOrd="0" destOrd="0" parTransId="{7EA578EC-9EF7-467D-8323-D4582326DC87}" sibTransId="{0BCBC4E9-EE9F-4C32-A6A4-B6E031F61638}"/>
    <dgm:cxn modelId="{8842415E-EAA8-2849-9CCE-1F0667AAEE7F}" type="presOf" srcId="{10D8A80C-11FB-42D8-BE87-8A7BC921C171}" destId="{1FABBAD5-C14B-494A-A815-DFFA97B3F534}" srcOrd="0" destOrd="0" presId="urn:microsoft.com/office/officeart/2005/8/layout/hierarchy3"/>
    <dgm:cxn modelId="{36772D43-ADBD-4D55-B6A3-ECFF707F4EC7}" srcId="{D9192B69-BC25-4295-A997-8179E5D0EA26}" destId="{937E0B98-19D0-4E02-8A2A-E690D591CC6E}" srcOrd="0" destOrd="0" parTransId="{93CE1140-D353-483A-B341-3A4373A9919B}" sibTransId="{1AC2FCC5-186D-4153-9290-1E2252CC5B38}"/>
    <dgm:cxn modelId="{0F3BC569-5B5F-9A4E-B0D5-3041065A57B5}" type="presOf" srcId="{6B29554A-12E2-48E0-880E-046EAEE0E8A1}" destId="{4F184C82-C86D-434E-A2A0-DCE207486EDD}" srcOrd="0" destOrd="0" presId="urn:microsoft.com/office/officeart/2005/8/layout/hierarchy3"/>
    <dgm:cxn modelId="{7A07474C-2D76-9343-85E5-94331D106BA2}" type="presOf" srcId="{CC525BFD-7DD0-45D5-8911-6F30558079FA}" destId="{BC659630-64B0-CB45-8ACB-B5F1AAE89DAA}" srcOrd="0" destOrd="0" presId="urn:microsoft.com/office/officeart/2005/8/layout/hierarchy3"/>
    <dgm:cxn modelId="{4BDB046D-DDD5-9645-B462-68E385B31341}" type="presOf" srcId="{427FABC4-5072-4B11-B076-8157F0FB2FD2}" destId="{042136FA-B0AC-5E41-A4E9-02D318251851}" srcOrd="0" destOrd="0" presId="urn:microsoft.com/office/officeart/2005/8/layout/hierarchy3"/>
    <dgm:cxn modelId="{C0BF0471-C3A8-2A4C-AC6A-B3FADD5CA2E7}" type="presOf" srcId="{7EA578EC-9EF7-467D-8323-D4582326DC87}" destId="{2B2B3B03-B82B-504D-8C7D-52B23BB9D0F9}" srcOrd="0" destOrd="0" presId="urn:microsoft.com/office/officeart/2005/8/layout/hierarchy3"/>
    <dgm:cxn modelId="{9E845851-5217-F140-8DC7-FDB9A0B9F6EB}" type="presOf" srcId="{D9192B69-BC25-4295-A997-8179E5D0EA26}" destId="{0606ACA2-2D4C-4044-9C14-E3E33628EC88}" srcOrd="0" destOrd="0" presId="urn:microsoft.com/office/officeart/2005/8/layout/hierarchy3"/>
    <dgm:cxn modelId="{7B7BEB86-DA7A-4549-911B-D429F928A5A8}" type="presOf" srcId="{9375FFCD-7CDA-4C03-A1AB-033B330151F2}" destId="{16C44B75-F2B7-4C48-920C-A2BC83537C3A}" srcOrd="0" destOrd="0" presId="urn:microsoft.com/office/officeart/2005/8/layout/hierarchy3"/>
    <dgm:cxn modelId="{A6DE5888-A31C-44B6-B967-BAB39E6780E6}" srcId="{F3483904-56C0-455D-BFF1-6AA4A6C2332D}" destId="{5151EDA7-EE66-4828-BE82-F2551A2D5F25}" srcOrd="0" destOrd="0" parTransId="{6B29554A-12E2-48E0-880E-046EAEE0E8A1}" sibTransId="{C11B84F4-CD37-48FF-B4FF-9190275AEFA0}"/>
    <dgm:cxn modelId="{F86E298F-5119-1D45-936D-BA93DDBC2BCE}" type="presOf" srcId="{93CE1140-D353-483A-B341-3A4373A9919B}" destId="{362A7EA7-0267-FB4E-B9B1-82F3EC2A2FEC}" srcOrd="0" destOrd="0" presId="urn:microsoft.com/office/officeart/2005/8/layout/hierarchy3"/>
    <dgm:cxn modelId="{7EABE291-8BF2-D045-84DC-9577C6D7BA30}" type="presOf" srcId="{F3483904-56C0-455D-BFF1-6AA4A6C2332D}" destId="{E7F9CC4F-ABE3-CA45-AAF7-204512638F97}" srcOrd="0" destOrd="0" presId="urn:microsoft.com/office/officeart/2005/8/layout/hierarchy3"/>
    <dgm:cxn modelId="{F05EF292-8047-2B45-98C6-2070A38C9106}" type="presOf" srcId="{CDE80A01-C52A-411D-AFB3-27B5F7D921E1}" destId="{CE20AFAA-440B-A14D-B7FE-A738750D8093}" srcOrd="0" destOrd="0" presId="urn:microsoft.com/office/officeart/2005/8/layout/hierarchy3"/>
    <dgm:cxn modelId="{41135D9A-0611-294F-A4C2-6D346734FB92}" type="presOf" srcId="{F3483904-56C0-455D-BFF1-6AA4A6C2332D}" destId="{365CE363-599D-3D46-814D-68A0D3CED1BE}" srcOrd="1" destOrd="0" presId="urn:microsoft.com/office/officeart/2005/8/layout/hierarchy3"/>
    <dgm:cxn modelId="{C11EEA9D-DA6E-4978-8F3D-743B24EDFFBB}" srcId="{9375FFCD-7CDA-4C03-A1AB-033B330151F2}" destId="{D9192B69-BC25-4295-A997-8179E5D0EA26}" srcOrd="2" destOrd="0" parTransId="{0E8A8D5F-BC06-4591-8037-D34763F904F0}" sibTransId="{18D381C6-0CEB-4627-AFD3-6A9B3A34D1B5}"/>
    <dgm:cxn modelId="{6F2A49A0-30A5-B244-9999-53DE23B74A7D}" type="presOf" srcId="{D9192B69-BC25-4295-A997-8179E5D0EA26}" destId="{CBE3F77B-7324-CE48-8CF4-14B9DD8EB911}" srcOrd="1" destOrd="0" presId="urn:microsoft.com/office/officeart/2005/8/layout/hierarchy3"/>
    <dgm:cxn modelId="{E018D6AD-F303-124A-9FEA-3B5326817279}" type="presOf" srcId="{CC525BFD-7DD0-45D5-8911-6F30558079FA}" destId="{BC7721B2-4AD0-7B41-83B6-C376438E2C70}" srcOrd="1" destOrd="0" presId="urn:microsoft.com/office/officeart/2005/8/layout/hierarchy3"/>
    <dgm:cxn modelId="{9CCC3DC2-EC29-1046-87C5-7DAEBA97BE41}" type="presOf" srcId="{5ED67464-E581-4C78-AAB3-07E6AAA18E1E}" destId="{75C52473-B4A0-CF40-9E71-E4365421D8F7}" srcOrd="0" destOrd="0" presId="urn:microsoft.com/office/officeart/2005/8/layout/hierarchy3"/>
    <dgm:cxn modelId="{F7EB16D0-90D2-E748-8181-B46A9B0C48F1}" type="presOf" srcId="{5151EDA7-EE66-4828-BE82-F2551A2D5F25}" destId="{AE4A9695-E153-F94C-A8DB-4795AB952790}" srcOrd="0" destOrd="0" presId="urn:microsoft.com/office/officeart/2005/8/layout/hierarchy3"/>
    <dgm:cxn modelId="{703F56D5-A454-45D4-8CB6-15EE254BB936}" srcId="{F3483904-56C0-455D-BFF1-6AA4A6C2332D}" destId="{CDE80A01-C52A-411D-AFB3-27B5F7D921E1}" srcOrd="1" destOrd="0" parTransId="{31D370EF-44AE-474A-9187-1256544E223E}" sibTransId="{D3CAF5FF-2D27-425E-B1E7-A0DE98AF6157}"/>
    <dgm:cxn modelId="{E63489D8-B395-E647-9DD7-7B5C81800A4B}" type="presOf" srcId="{937E0B98-19D0-4E02-8A2A-E690D591CC6E}" destId="{1CE3D9D8-43D3-3240-9300-9054C4999188}" srcOrd="0" destOrd="0" presId="urn:microsoft.com/office/officeart/2005/8/layout/hierarchy3"/>
    <dgm:cxn modelId="{8AF10EF2-95C0-FD4C-AC35-E638657EA895}" type="presOf" srcId="{427FABC4-5072-4B11-B076-8157F0FB2FD2}" destId="{2653F437-386A-624C-84C7-486B0286725A}" srcOrd="1" destOrd="0" presId="urn:microsoft.com/office/officeart/2005/8/layout/hierarchy3"/>
    <dgm:cxn modelId="{227F0AF7-2340-584D-B098-2A5EBDF773F6}" type="presOf" srcId="{31D370EF-44AE-474A-9187-1256544E223E}" destId="{060F1509-3703-004F-AA2C-23B65AF6347E}" srcOrd="0" destOrd="0" presId="urn:microsoft.com/office/officeart/2005/8/layout/hierarchy3"/>
    <dgm:cxn modelId="{1ECEEAFC-503C-4125-B587-8BE6CDFE6216}" srcId="{9375FFCD-7CDA-4C03-A1AB-033B330151F2}" destId="{CC525BFD-7DD0-45D5-8911-6F30558079FA}" srcOrd="1" destOrd="0" parTransId="{5916D305-469F-4FD5-A578-558D25C2FBEA}" sibTransId="{375B0C67-5922-4C59-8E3E-A7C044A8E6A1}"/>
    <dgm:cxn modelId="{1A476251-BAA7-AF4F-A16D-00D552CB20CE}" type="presParOf" srcId="{16C44B75-F2B7-4C48-920C-A2BC83537C3A}" destId="{686FA41F-BFCC-9E40-BC85-FED95600384D}" srcOrd="0" destOrd="0" presId="urn:microsoft.com/office/officeart/2005/8/layout/hierarchy3"/>
    <dgm:cxn modelId="{E8518CC6-2317-0245-9A48-5F0D5A80D6FB}" type="presParOf" srcId="{686FA41F-BFCC-9E40-BC85-FED95600384D}" destId="{5E6DB8B6-E6DA-F742-A803-2E4ECE68DB6E}" srcOrd="0" destOrd="0" presId="urn:microsoft.com/office/officeart/2005/8/layout/hierarchy3"/>
    <dgm:cxn modelId="{746B4CBF-1AC2-7A4E-8B00-A03B694F7CAB}" type="presParOf" srcId="{5E6DB8B6-E6DA-F742-A803-2E4ECE68DB6E}" destId="{042136FA-B0AC-5E41-A4E9-02D318251851}" srcOrd="0" destOrd="0" presId="urn:microsoft.com/office/officeart/2005/8/layout/hierarchy3"/>
    <dgm:cxn modelId="{DE9DD271-5FA7-3347-9D01-C6A4A9B07D71}" type="presParOf" srcId="{5E6DB8B6-E6DA-F742-A803-2E4ECE68DB6E}" destId="{2653F437-386A-624C-84C7-486B0286725A}" srcOrd="1" destOrd="0" presId="urn:microsoft.com/office/officeart/2005/8/layout/hierarchy3"/>
    <dgm:cxn modelId="{D3F48459-568A-654D-AB1B-69D3D309DE53}" type="presParOf" srcId="{686FA41F-BFCC-9E40-BC85-FED95600384D}" destId="{5FB1E919-548B-3A4E-A5B7-6C2FC916AB62}" srcOrd="1" destOrd="0" presId="urn:microsoft.com/office/officeart/2005/8/layout/hierarchy3"/>
    <dgm:cxn modelId="{30E24DEC-3FE7-7C40-B347-2A176A60D5E7}" type="presParOf" srcId="{5FB1E919-548B-3A4E-A5B7-6C2FC916AB62}" destId="{75C52473-B4A0-CF40-9E71-E4365421D8F7}" srcOrd="0" destOrd="0" presId="urn:microsoft.com/office/officeart/2005/8/layout/hierarchy3"/>
    <dgm:cxn modelId="{63D85E76-4F61-6D41-9E64-9AEE81BC9083}" type="presParOf" srcId="{5FB1E919-548B-3A4E-A5B7-6C2FC916AB62}" destId="{C16056EF-9761-B648-8C29-9C5F00205915}" srcOrd="1" destOrd="0" presId="urn:microsoft.com/office/officeart/2005/8/layout/hierarchy3"/>
    <dgm:cxn modelId="{25160684-A010-5348-AE2A-88D916077BDA}" type="presParOf" srcId="{16C44B75-F2B7-4C48-920C-A2BC83537C3A}" destId="{B2AF53A4-FDB4-2444-AF43-10CD3D595EC8}" srcOrd="1" destOrd="0" presId="urn:microsoft.com/office/officeart/2005/8/layout/hierarchy3"/>
    <dgm:cxn modelId="{91E58836-4F0B-6B42-B69D-34FA14AFE7CA}" type="presParOf" srcId="{B2AF53A4-FDB4-2444-AF43-10CD3D595EC8}" destId="{B8A059AA-D2ED-714C-BE12-54F55EADB96E}" srcOrd="0" destOrd="0" presId="urn:microsoft.com/office/officeart/2005/8/layout/hierarchy3"/>
    <dgm:cxn modelId="{F84F6FD2-9F95-5A4C-AF18-1CEC39749C35}" type="presParOf" srcId="{B8A059AA-D2ED-714C-BE12-54F55EADB96E}" destId="{BC659630-64B0-CB45-8ACB-B5F1AAE89DAA}" srcOrd="0" destOrd="0" presId="urn:microsoft.com/office/officeart/2005/8/layout/hierarchy3"/>
    <dgm:cxn modelId="{18D525B8-FEE8-A746-9E19-F3D6A9B8616A}" type="presParOf" srcId="{B8A059AA-D2ED-714C-BE12-54F55EADB96E}" destId="{BC7721B2-4AD0-7B41-83B6-C376438E2C70}" srcOrd="1" destOrd="0" presId="urn:microsoft.com/office/officeart/2005/8/layout/hierarchy3"/>
    <dgm:cxn modelId="{26C821C9-ACEA-0F4B-88BF-D88E55E27E41}" type="presParOf" srcId="{B2AF53A4-FDB4-2444-AF43-10CD3D595EC8}" destId="{6CAB5008-C91B-AB4D-AA0E-6087976A94B1}" srcOrd="1" destOrd="0" presId="urn:microsoft.com/office/officeart/2005/8/layout/hierarchy3"/>
    <dgm:cxn modelId="{2440D1EB-526D-2548-BBE6-66CF9F20FD4A}" type="presParOf" srcId="{6CAB5008-C91B-AB4D-AA0E-6087976A94B1}" destId="{2B2B3B03-B82B-504D-8C7D-52B23BB9D0F9}" srcOrd="0" destOrd="0" presId="urn:microsoft.com/office/officeart/2005/8/layout/hierarchy3"/>
    <dgm:cxn modelId="{CD0B78E0-ABFE-FC43-ACEB-55D8A1087CA6}" type="presParOf" srcId="{6CAB5008-C91B-AB4D-AA0E-6087976A94B1}" destId="{1FABBAD5-C14B-494A-A815-DFFA97B3F534}" srcOrd="1" destOrd="0" presId="urn:microsoft.com/office/officeart/2005/8/layout/hierarchy3"/>
    <dgm:cxn modelId="{7F749132-F20D-BE48-8A2E-74EE9431C00D}" type="presParOf" srcId="{16C44B75-F2B7-4C48-920C-A2BC83537C3A}" destId="{1DA47A34-BA3D-D940-B567-9C20E4267C28}" srcOrd="2" destOrd="0" presId="urn:microsoft.com/office/officeart/2005/8/layout/hierarchy3"/>
    <dgm:cxn modelId="{640C3DEC-8314-4C4E-AF1C-636780B9BA73}" type="presParOf" srcId="{1DA47A34-BA3D-D940-B567-9C20E4267C28}" destId="{B82A75B1-4139-0741-BB19-6036D9A859CB}" srcOrd="0" destOrd="0" presId="urn:microsoft.com/office/officeart/2005/8/layout/hierarchy3"/>
    <dgm:cxn modelId="{1D7F3362-8979-DC4F-9589-CA633B107A83}" type="presParOf" srcId="{B82A75B1-4139-0741-BB19-6036D9A859CB}" destId="{0606ACA2-2D4C-4044-9C14-E3E33628EC88}" srcOrd="0" destOrd="0" presId="urn:microsoft.com/office/officeart/2005/8/layout/hierarchy3"/>
    <dgm:cxn modelId="{F2F11CAA-8932-CA44-9056-9526B8AAF136}" type="presParOf" srcId="{B82A75B1-4139-0741-BB19-6036D9A859CB}" destId="{CBE3F77B-7324-CE48-8CF4-14B9DD8EB911}" srcOrd="1" destOrd="0" presId="urn:microsoft.com/office/officeart/2005/8/layout/hierarchy3"/>
    <dgm:cxn modelId="{FF0E5A3B-E61C-2E40-9280-897670762061}" type="presParOf" srcId="{1DA47A34-BA3D-D940-B567-9C20E4267C28}" destId="{9A55E805-8CEE-1D45-B182-6A632FCE8714}" srcOrd="1" destOrd="0" presId="urn:microsoft.com/office/officeart/2005/8/layout/hierarchy3"/>
    <dgm:cxn modelId="{3C464F68-2BCE-BC49-8EB4-A9D2A1050544}" type="presParOf" srcId="{9A55E805-8CEE-1D45-B182-6A632FCE8714}" destId="{362A7EA7-0267-FB4E-B9B1-82F3EC2A2FEC}" srcOrd="0" destOrd="0" presId="urn:microsoft.com/office/officeart/2005/8/layout/hierarchy3"/>
    <dgm:cxn modelId="{57AECCF1-66FC-7445-8223-A1A5B2D0EC58}" type="presParOf" srcId="{9A55E805-8CEE-1D45-B182-6A632FCE8714}" destId="{1CE3D9D8-43D3-3240-9300-9054C4999188}" srcOrd="1" destOrd="0" presId="urn:microsoft.com/office/officeart/2005/8/layout/hierarchy3"/>
    <dgm:cxn modelId="{CC2EFCA1-4FC1-4342-A92B-B7C504361FAD}" type="presParOf" srcId="{16C44B75-F2B7-4C48-920C-A2BC83537C3A}" destId="{CCB48832-54A7-1443-AE10-D1DF2501BBE5}" srcOrd="3" destOrd="0" presId="urn:microsoft.com/office/officeart/2005/8/layout/hierarchy3"/>
    <dgm:cxn modelId="{9941D4B1-B08A-9E4A-A288-244ADDA9C9F5}" type="presParOf" srcId="{CCB48832-54A7-1443-AE10-D1DF2501BBE5}" destId="{CE00AF36-DC42-5248-B2AC-6549FCB8DE29}" srcOrd="0" destOrd="0" presId="urn:microsoft.com/office/officeart/2005/8/layout/hierarchy3"/>
    <dgm:cxn modelId="{8849CB66-852C-0C4C-A40F-991A0C90C436}" type="presParOf" srcId="{CE00AF36-DC42-5248-B2AC-6549FCB8DE29}" destId="{E7F9CC4F-ABE3-CA45-AAF7-204512638F97}" srcOrd="0" destOrd="0" presId="urn:microsoft.com/office/officeart/2005/8/layout/hierarchy3"/>
    <dgm:cxn modelId="{C0BA041A-7CE1-054B-AE02-0988DF4393CE}" type="presParOf" srcId="{CE00AF36-DC42-5248-B2AC-6549FCB8DE29}" destId="{365CE363-599D-3D46-814D-68A0D3CED1BE}" srcOrd="1" destOrd="0" presId="urn:microsoft.com/office/officeart/2005/8/layout/hierarchy3"/>
    <dgm:cxn modelId="{AF072323-0BDB-0D45-8F10-60F5B3DE938E}" type="presParOf" srcId="{CCB48832-54A7-1443-AE10-D1DF2501BBE5}" destId="{136075F2-C839-014C-97B0-52207158F6BB}" srcOrd="1" destOrd="0" presId="urn:microsoft.com/office/officeart/2005/8/layout/hierarchy3"/>
    <dgm:cxn modelId="{674F2408-7C07-E14A-BAED-C0CEBAA8CAAE}" type="presParOf" srcId="{136075F2-C839-014C-97B0-52207158F6BB}" destId="{4F184C82-C86D-434E-A2A0-DCE207486EDD}" srcOrd="0" destOrd="0" presId="urn:microsoft.com/office/officeart/2005/8/layout/hierarchy3"/>
    <dgm:cxn modelId="{E469695D-FAE8-F34E-9A08-92518A5ED016}" type="presParOf" srcId="{136075F2-C839-014C-97B0-52207158F6BB}" destId="{AE4A9695-E153-F94C-A8DB-4795AB952790}" srcOrd="1" destOrd="0" presId="urn:microsoft.com/office/officeart/2005/8/layout/hierarchy3"/>
    <dgm:cxn modelId="{43535E12-552D-FF49-AF43-7C553CD41ABD}" type="presParOf" srcId="{136075F2-C839-014C-97B0-52207158F6BB}" destId="{060F1509-3703-004F-AA2C-23B65AF6347E}" srcOrd="2" destOrd="0" presId="urn:microsoft.com/office/officeart/2005/8/layout/hierarchy3"/>
    <dgm:cxn modelId="{71FFA452-AAE0-7847-9D3A-889E515DDF0C}" type="presParOf" srcId="{136075F2-C839-014C-97B0-52207158F6BB}" destId="{CE20AFAA-440B-A14D-B7FE-A738750D8093}"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375FFCD-7CDA-4C03-A1AB-033B330151F2}"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US"/>
        </a:p>
      </dgm:t>
    </dgm:pt>
    <dgm:pt modelId="{427FABC4-5072-4B11-B076-8157F0FB2FD2}">
      <dgm:prSet/>
      <dgm:spPr/>
      <dgm:t>
        <a:bodyPr/>
        <a:lstStyle/>
        <a:p>
          <a:r>
            <a:rPr lang="en-GB"/>
            <a:t>Strengths</a:t>
          </a:r>
          <a:endParaRPr lang="en-US"/>
        </a:p>
      </dgm:t>
    </dgm:pt>
    <dgm:pt modelId="{06D225B4-7BBD-411D-86DD-29A9BE7B6450}" type="parTrans" cxnId="{66CA3316-8C01-4ED0-A457-116CD7F54A00}">
      <dgm:prSet/>
      <dgm:spPr/>
      <dgm:t>
        <a:bodyPr/>
        <a:lstStyle/>
        <a:p>
          <a:endParaRPr lang="en-US"/>
        </a:p>
      </dgm:t>
    </dgm:pt>
    <dgm:pt modelId="{0ABEB79A-BCCB-46F6-92F2-32F5A605EBB3}" type="sibTrans" cxnId="{66CA3316-8C01-4ED0-A457-116CD7F54A00}">
      <dgm:prSet/>
      <dgm:spPr/>
      <dgm:t>
        <a:bodyPr/>
        <a:lstStyle/>
        <a:p>
          <a:endParaRPr lang="en-US"/>
        </a:p>
      </dgm:t>
    </dgm:pt>
    <dgm:pt modelId="{6B30EE66-8572-4549-8BF3-D88E8B9D107D}">
      <dgm:prSet/>
      <dgm:spPr/>
      <dgm:t>
        <a:bodyPr/>
        <a:lstStyle/>
        <a:p>
          <a:r>
            <a:rPr lang="en-GB" dirty="0"/>
            <a:t>Integrating network and skills;</a:t>
          </a:r>
          <a:endParaRPr lang="en-US" dirty="0"/>
        </a:p>
      </dgm:t>
    </dgm:pt>
    <dgm:pt modelId="{5ED67464-E581-4C78-AAB3-07E6AAA18E1E}" type="parTrans" cxnId="{284ED913-60DD-41BB-9BE1-222BF6952D84}">
      <dgm:prSet/>
      <dgm:spPr/>
      <dgm:t>
        <a:bodyPr/>
        <a:lstStyle/>
        <a:p>
          <a:endParaRPr lang="en-US"/>
        </a:p>
      </dgm:t>
    </dgm:pt>
    <dgm:pt modelId="{83841F56-7383-4FAE-A126-6028E92C004F}" type="sibTrans" cxnId="{284ED913-60DD-41BB-9BE1-222BF6952D84}">
      <dgm:prSet/>
      <dgm:spPr/>
      <dgm:t>
        <a:bodyPr/>
        <a:lstStyle/>
        <a:p>
          <a:endParaRPr lang="en-US"/>
        </a:p>
      </dgm:t>
    </dgm:pt>
    <dgm:pt modelId="{CC525BFD-7DD0-45D5-8911-6F30558079FA}">
      <dgm:prSet/>
      <dgm:spPr/>
      <dgm:t>
        <a:bodyPr/>
        <a:lstStyle/>
        <a:p>
          <a:r>
            <a:rPr lang="en-GB"/>
            <a:t>Weaknesses</a:t>
          </a:r>
          <a:endParaRPr lang="en-US"/>
        </a:p>
      </dgm:t>
    </dgm:pt>
    <dgm:pt modelId="{5916D305-469F-4FD5-A578-558D25C2FBEA}" type="parTrans" cxnId="{1ECEEAFC-503C-4125-B587-8BE6CDFE6216}">
      <dgm:prSet/>
      <dgm:spPr/>
      <dgm:t>
        <a:bodyPr/>
        <a:lstStyle/>
        <a:p>
          <a:endParaRPr lang="en-US"/>
        </a:p>
      </dgm:t>
    </dgm:pt>
    <dgm:pt modelId="{375B0C67-5922-4C59-8E3E-A7C044A8E6A1}" type="sibTrans" cxnId="{1ECEEAFC-503C-4125-B587-8BE6CDFE6216}">
      <dgm:prSet/>
      <dgm:spPr/>
      <dgm:t>
        <a:bodyPr/>
        <a:lstStyle/>
        <a:p>
          <a:endParaRPr lang="en-US"/>
        </a:p>
      </dgm:t>
    </dgm:pt>
    <dgm:pt modelId="{10D8A80C-11FB-42D8-BE87-8A7BC921C171}">
      <dgm:prSet/>
      <dgm:spPr/>
      <dgm:t>
        <a:bodyPr/>
        <a:lstStyle/>
        <a:p>
          <a:r>
            <a:rPr lang="en-GB" dirty="0"/>
            <a:t>Lack of resources (manpower, expertise);</a:t>
          </a:r>
          <a:endParaRPr lang="en-US" dirty="0"/>
        </a:p>
      </dgm:t>
    </dgm:pt>
    <dgm:pt modelId="{7EA578EC-9EF7-467D-8323-D4582326DC87}" type="parTrans" cxnId="{FE0DF93F-C2F6-4358-B1C3-A33B72E35BEC}">
      <dgm:prSet/>
      <dgm:spPr/>
      <dgm:t>
        <a:bodyPr/>
        <a:lstStyle/>
        <a:p>
          <a:endParaRPr lang="en-US"/>
        </a:p>
      </dgm:t>
    </dgm:pt>
    <dgm:pt modelId="{0BCBC4E9-EE9F-4C32-A6A4-B6E031F61638}" type="sibTrans" cxnId="{FE0DF93F-C2F6-4358-B1C3-A33B72E35BEC}">
      <dgm:prSet/>
      <dgm:spPr/>
      <dgm:t>
        <a:bodyPr/>
        <a:lstStyle/>
        <a:p>
          <a:endParaRPr lang="en-US"/>
        </a:p>
      </dgm:t>
    </dgm:pt>
    <dgm:pt modelId="{D9192B69-BC25-4295-A997-8179E5D0EA26}">
      <dgm:prSet/>
      <dgm:spPr/>
      <dgm:t>
        <a:bodyPr/>
        <a:lstStyle/>
        <a:p>
          <a:r>
            <a:rPr lang="en-GB"/>
            <a:t>Opportunities</a:t>
          </a:r>
          <a:endParaRPr lang="en-US"/>
        </a:p>
      </dgm:t>
    </dgm:pt>
    <dgm:pt modelId="{0E8A8D5F-BC06-4591-8037-D34763F904F0}" type="parTrans" cxnId="{C11EEA9D-DA6E-4978-8F3D-743B24EDFFBB}">
      <dgm:prSet/>
      <dgm:spPr/>
      <dgm:t>
        <a:bodyPr/>
        <a:lstStyle/>
        <a:p>
          <a:endParaRPr lang="en-US"/>
        </a:p>
      </dgm:t>
    </dgm:pt>
    <dgm:pt modelId="{18D381C6-0CEB-4627-AFD3-6A9B3A34D1B5}" type="sibTrans" cxnId="{C11EEA9D-DA6E-4978-8F3D-743B24EDFFBB}">
      <dgm:prSet/>
      <dgm:spPr/>
      <dgm:t>
        <a:bodyPr/>
        <a:lstStyle/>
        <a:p>
          <a:endParaRPr lang="en-US"/>
        </a:p>
      </dgm:t>
    </dgm:pt>
    <dgm:pt modelId="{937E0B98-19D0-4E02-8A2A-E690D591CC6E}">
      <dgm:prSet/>
      <dgm:spPr/>
      <dgm:t>
        <a:bodyPr/>
        <a:lstStyle/>
        <a:p>
          <a:r>
            <a:rPr lang="en-GB" dirty="0"/>
            <a:t>Interfaces for hybrid cloud platforms;</a:t>
          </a:r>
          <a:endParaRPr lang="en-US" dirty="0"/>
        </a:p>
      </dgm:t>
    </dgm:pt>
    <dgm:pt modelId="{93CE1140-D353-483A-B341-3A4373A9919B}" type="parTrans" cxnId="{36772D43-ADBD-4D55-B6A3-ECFF707F4EC7}">
      <dgm:prSet/>
      <dgm:spPr/>
      <dgm:t>
        <a:bodyPr/>
        <a:lstStyle/>
        <a:p>
          <a:endParaRPr lang="en-US"/>
        </a:p>
      </dgm:t>
    </dgm:pt>
    <dgm:pt modelId="{1AC2FCC5-186D-4153-9290-1E2252CC5B38}" type="sibTrans" cxnId="{36772D43-ADBD-4D55-B6A3-ECFF707F4EC7}">
      <dgm:prSet/>
      <dgm:spPr/>
      <dgm:t>
        <a:bodyPr/>
        <a:lstStyle/>
        <a:p>
          <a:endParaRPr lang="en-US"/>
        </a:p>
      </dgm:t>
    </dgm:pt>
    <dgm:pt modelId="{F3483904-56C0-455D-BFF1-6AA4A6C2332D}">
      <dgm:prSet/>
      <dgm:spPr/>
      <dgm:t>
        <a:bodyPr/>
        <a:lstStyle/>
        <a:p>
          <a:r>
            <a:rPr lang="en-GB"/>
            <a:t>Threats</a:t>
          </a:r>
          <a:endParaRPr lang="en-US"/>
        </a:p>
      </dgm:t>
    </dgm:pt>
    <dgm:pt modelId="{6EF87B7D-775B-4B76-BFD1-1A69D79022B5}" type="parTrans" cxnId="{E21CB411-2DD7-4375-B20D-0929D7A315AC}">
      <dgm:prSet/>
      <dgm:spPr/>
      <dgm:t>
        <a:bodyPr/>
        <a:lstStyle/>
        <a:p>
          <a:endParaRPr lang="en-US"/>
        </a:p>
      </dgm:t>
    </dgm:pt>
    <dgm:pt modelId="{29CE3063-4E9D-4CCF-A9A2-EDC65311BD1C}" type="sibTrans" cxnId="{E21CB411-2DD7-4375-B20D-0929D7A315AC}">
      <dgm:prSet/>
      <dgm:spPr/>
      <dgm:t>
        <a:bodyPr/>
        <a:lstStyle/>
        <a:p>
          <a:endParaRPr lang="en-US"/>
        </a:p>
      </dgm:t>
    </dgm:pt>
    <dgm:pt modelId="{5151EDA7-EE66-4828-BE82-F2551A2D5F25}">
      <dgm:prSet/>
      <dgm:spPr/>
      <dgm:t>
        <a:bodyPr/>
        <a:lstStyle/>
        <a:p>
          <a:r>
            <a:rPr lang="en-GB" dirty="0"/>
            <a:t>Some NRENs just commodity providers</a:t>
          </a:r>
          <a:endParaRPr lang="en-US" dirty="0"/>
        </a:p>
      </dgm:t>
    </dgm:pt>
    <dgm:pt modelId="{6B29554A-12E2-48E0-880E-046EAEE0E8A1}" type="parTrans" cxnId="{A6DE5888-A31C-44B6-B967-BAB39E6780E6}">
      <dgm:prSet/>
      <dgm:spPr/>
      <dgm:t>
        <a:bodyPr/>
        <a:lstStyle/>
        <a:p>
          <a:endParaRPr lang="en-US"/>
        </a:p>
      </dgm:t>
    </dgm:pt>
    <dgm:pt modelId="{C11B84F4-CD37-48FF-B4FF-9190275AEFA0}" type="sibTrans" cxnId="{A6DE5888-A31C-44B6-B967-BAB39E6780E6}">
      <dgm:prSet/>
      <dgm:spPr/>
      <dgm:t>
        <a:bodyPr/>
        <a:lstStyle/>
        <a:p>
          <a:endParaRPr lang="en-US"/>
        </a:p>
      </dgm:t>
    </dgm:pt>
    <dgm:pt modelId="{CDE80A01-C52A-411D-AFB3-27B5F7D921E1}">
      <dgm:prSet/>
      <dgm:spPr/>
      <dgm:t>
        <a:bodyPr/>
        <a:lstStyle/>
        <a:p>
          <a:r>
            <a:rPr lang="en-US" dirty="0"/>
            <a:t>Engaged only on economic factor. We need other differentiator.</a:t>
          </a:r>
        </a:p>
      </dgm:t>
    </dgm:pt>
    <dgm:pt modelId="{31D370EF-44AE-474A-9187-1256544E223E}" type="parTrans" cxnId="{703F56D5-A454-45D4-8CB6-15EE254BB936}">
      <dgm:prSet/>
      <dgm:spPr/>
      <dgm:t>
        <a:bodyPr/>
        <a:lstStyle/>
        <a:p>
          <a:endParaRPr lang="en-US"/>
        </a:p>
      </dgm:t>
    </dgm:pt>
    <dgm:pt modelId="{D3CAF5FF-2D27-425E-B1E7-A0DE98AF6157}" type="sibTrans" cxnId="{703F56D5-A454-45D4-8CB6-15EE254BB936}">
      <dgm:prSet/>
      <dgm:spPr/>
      <dgm:t>
        <a:bodyPr/>
        <a:lstStyle/>
        <a:p>
          <a:endParaRPr lang="en-US"/>
        </a:p>
      </dgm:t>
    </dgm:pt>
    <dgm:pt modelId="{7575829F-8637-493E-BD91-84DB991F4347}">
      <dgm:prSet/>
      <dgm:spPr/>
      <dgm:t>
        <a:bodyPr/>
        <a:lstStyle/>
        <a:p>
          <a:r>
            <a:rPr lang="en-GB" dirty="0"/>
            <a:t>Large number of end users;</a:t>
          </a:r>
          <a:endParaRPr lang="en-US" dirty="0"/>
        </a:p>
      </dgm:t>
    </dgm:pt>
    <dgm:pt modelId="{74DE71A1-F3D7-40FF-B7E8-4EAD71F3ED8B}" type="parTrans" cxnId="{EA6A56BA-10F4-45DD-8FE0-4F0A4F7AE7F2}">
      <dgm:prSet/>
      <dgm:spPr/>
      <dgm:t>
        <a:bodyPr/>
        <a:lstStyle/>
        <a:p>
          <a:endParaRPr lang="et-EE"/>
        </a:p>
      </dgm:t>
    </dgm:pt>
    <dgm:pt modelId="{AB37FD84-F22C-41E8-86F7-569EA7173F93}" type="sibTrans" cxnId="{EA6A56BA-10F4-45DD-8FE0-4F0A4F7AE7F2}">
      <dgm:prSet/>
      <dgm:spPr/>
      <dgm:t>
        <a:bodyPr/>
        <a:lstStyle/>
        <a:p>
          <a:endParaRPr lang="et-EE"/>
        </a:p>
      </dgm:t>
    </dgm:pt>
    <dgm:pt modelId="{EFB68A52-18B5-4FF2-999E-3C4784C177F3}">
      <dgm:prSet/>
      <dgm:spPr/>
      <dgm:t>
        <a:bodyPr/>
        <a:lstStyle/>
        <a:p>
          <a:r>
            <a:rPr lang="en-GB" dirty="0"/>
            <a:t>Supporting data/network intensive research</a:t>
          </a:r>
          <a:endParaRPr lang="en-US" dirty="0"/>
        </a:p>
      </dgm:t>
    </dgm:pt>
    <dgm:pt modelId="{2908B912-175F-44BC-82ED-5CD538FEC5F2}" type="parTrans" cxnId="{BC2EF634-6D50-482E-B308-2939052ACF58}">
      <dgm:prSet/>
      <dgm:spPr/>
      <dgm:t>
        <a:bodyPr/>
        <a:lstStyle/>
        <a:p>
          <a:endParaRPr lang="et-EE"/>
        </a:p>
      </dgm:t>
    </dgm:pt>
    <dgm:pt modelId="{C1746AD4-4998-452D-B0BF-61E0E53EC4F4}" type="sibTrans" cxnId="{BC2EF634-6D50-482E-B308-2939052ACF58}">
      <dgm:prSet/>
      <dgm:spPr/>
      <dgm:t>
        <a:bodyPr/>
        <a:lstStyle/>
        <a:p>
          <a:endParaRPr lang="et-EE"/>
        </a:p>
      </dgm:t>
    </dgm:pt>
    <dgm:pt modelId="{3CCF010C-450F-4393-9A0A-E89FF02D3518}">
      <dgm:prSet/>
      <dgm:spPr/>
      <dgm:t>
        <a:bodyPr/>
        <a:lstStyle/>
        <a:p>
          <a:r>
            <a:rPr lang="en-GB" dirty="0"/>
            <a:t>Too bureaucratic, community clouds not well documented;</a:t>
          </a:r>
          <a:endParaRPr lang="en-US" dirty="0"/>
        </a:p>
      </dgm:t>
    </dgm:pt>
    <dgm:pt modelId="{57C88337-B72F-4433-9FDF-29FD47367378}" type="parTrans" cxnId="{D755E58C-E105-4E54-B94D-5D281F0BDAD8}">
      <dgm:prSet/>
      <dgm:spPr/>
      <dgm:t>
        <a:bodyPr/>
        <a:lstStyle/>
        <a:p>
          <a:endParaRPr lang="et-EE"/>
        </a:p>
      </dgm:t>
    </dgm:pt>
    <dgm:pt modelId="{76EA566F-1EE0-47B5-8066-36EC501FE5C9}" type="sibTrans" cxnId="{D755E58C-E105-4E54-B94D-5D281F0BDAD8}">
      <dgm:prSet/>
      <dgm:spPr/>
      <dgm:t>
        <a:bodyPr/>
        <a:lstStyle/>
        <a:p>
          <a:endParaRPr lang="et-EE"/>
        </a:p>
      </dgm:t>
    </dgm:pt>
    <dgm:pt modelId="{C3A55B7C-C658-4A54-9095-49737916E2E4}">
      <dgm:prSet/>
      <dgm:spPr/>
      <dgm:t>
        <a:bodyPr/>
        <a:lstStyle/>
        <a:p>
          <a:r>
            <a:rPr lang="en-GB" dirty="0"/>
            <a:t>Discussions in the academic community taking place late (we’re amateurs compared to commercial providers)</a:t>
          </a:r>
          <a:endParaRPr lang="en-US" dirty="0"/>
        </a:p>
      </dgm:t>
    </dgm:pt>
    <dgm:pt modelId="{8798E1DF-3C6D-48DB-9D3D-F3C00C7B6186}" type="parTrans" cxnId="{2C23C33B-BB3E-4DAA-935E-EF730E36643B}">
      <dgm:prSet/>
      <dgm:spPr/>
      <dgm:t>
        <a:bodyPr/>
        <a:lstStyle/>
        <a:p>
          <a:endParaRPr lang="et-EE"/>
        </a:p>
      </dgm:t>
    </dgm:pt>
    <dgm:pt modelId="{D4B0CD8A-E3C5-4527-90FB-24A04A210EC8}" type="sibTrans" cxnId="{2C23C33B-BB3E-4DAA-935E-EF730E36643B}">
      <dgm:prSet/>
      <dgm:spPr/>
      <dgm:t>
        <a:bodyPr/>
        <a:lstStyle/>
        <a:p>
          <a:endParaRPr lang="et-EE"/>
        </a:p>
      </dgm:t>
    </dgm:pt>
    <dgm:pt modelId="{115E80D9-37B5-4B48-841C-1FF44637FB38}">
      <dgm:prSet/>
      <dgm:spPr/>
      <dgm:t>
        <a:bodyPr/>
        <a:lstStyle/>
        <a:p>
          <a:r>
            <a:rPr lang="en-GB" dirty="0"/>
            <a:t>Our expertise on community clouds;</a:t>
          </a:r>
          <a:endParaRPr lang="en-US" dirty="0"/>
        </a:p>
      </dgm:t>
    </dgm:pt>
    <dgm:pt modelId="{5EAEA868-457C-453E-91E4-4AEB8E1770C0}" type="parTrans" cxnId="{738000E2-43BA-4568-AC9D-4EF795262834}">
      <dgm:prSet/>
      <dgm:spPr/>
      <dgm:t>
        <a:bodyPr/>
        <a:lstStyle/>
        <a:p>
          <a:endParaRPr lang="et-EE"/>
        </a:p>
      </dgm:t>
    </dgm:pt>
    <dgm:pt modelId="{4FBC438A-37BD-437A-9096-4D2EEEF40D68}" type="sibTrans" cxnId="{738000E2-43BA-4568-AC9D-4EF795262834}">
      <dgm:prSet/>
      <dgm:spPr/>
      <dgm:t>
        <a:bodyPr/>
        <a:lstStyle/>
        <a:p>
          <a:endParaRPr lang="et-EE"/>
        </a:p>
      </dgm:t>
    </dgm:pt>
    <dgm:pt modelId="{2924758C-9713-475F-908E-BDD76D65B9DE}">
      <dgm:prSet/>
      <dgm:spPr/>
      <dgm:t>
        <a:bodyPr/>
        <a:lstStyle/>
        <a:p>
          <a:r>
            <a:rPr lang="en-GB" dirty="0"/>
            <a:t>When universities don’t provide standard services, we can fill the gap</a:t>
          </a:r>
          <a:endParaRPr lang="en-US" dirty="0"/>
        </a:p>
      </dgm:t>
    </dgm:pt>
    <dgm:pt modelId="{F6990E1D-5AE6-4D7A-AA52-507FC77E54E9}" type="parTrans" cxnId="{84DA4B9B-53B3-4C56-BE6A-1B2D9DC9A9D2}">
      <dgm:prSet/>
      <dgm:spPr/>
      <dgm:t>
        <a:bodyPr/>
        <a:lstStyle/>
        <a:p>
          <a:endParaRPr lang="et-EE"/>
        </a:p>
      </dgm:t>
    </dgm:pt>
    <dgm:pt modelId="{11334E48-C7BA-4448-A72B-87BE9284E8B9}" type="sibTrans" cxnId="{84DA4B9B-53B3-4C56-BE6A-1B2D9DC9A9D2}">
      <dgm:prSet/>
      <dgm:spPr/>
      <dgm:t>
        <a:bodyPr/>
        <a:lstStyle/>
        <a:p>
          <a:endParaRPr lang="et-EE"/>
        </a:p>
      </dgm:t>
    </dgm:pt>
    <dgm:pt modelId="{BD6E12B5-13BC-483B-B9A9-D3404AE3A976}" type="pres">
      <dgm:prSet presAssocID="{9375FFCD-7CDA-4C03-A1AB-033B330151F2}" presName="Name0" presStyleCnt="0">
        <dgm:presLayoutVars>
          <dgm:dir/>
          <dgm:animLvl val="lvl"/>
          <dgm:resizeHandles val="exact"/>
        </dgm:presLayoutVars>
      </dgm:prSet>
      <dgm:spPr/>
    </dgm:pt>
    <dgm:pt modelId="{FA13539F-EA2E-4578-8C37-2CFF896EA8A2}" type="pres">
      <dgm:prSet presAssocID="{427FABC4-5072-4B11-B076-8157F0FB2FD2}" presName="composite" presStyleCnt="0"/>
      <dgm:spPr/>
    </dgm:pt>
    <dgm:pt modelId="{9DF2D2C6-EAA4-4E98-B77E-F9AC3F345209}" type="pres">
      <dgm:prSet presAssocID="{427FABC4-5072-4B11-B076-8157F0FB2FD2}" presName="parTx" presStyleLbl="alignNode1" presStyleIdx="0" presStyleCnt="4">
        <dgm:presLayoutVars>
          <dgm:chMax val="0"/>
          <dgm:chPref val="0"/>
          <dgm:bulletEnabled val="1"/>
        </dgm:presLayoutVars>
      </dgm:prSet>
      <dgm:spPr/>
    </dgm:pt>
    <dgm:pt modelId="{C1777E26-2FE8-485E-AE64-89DE8DC87F46}" type="pres">
      <dgm:prSet presAssocID="{427FABC4-5072-4B11-B076-8157F0FB2FD2}" presName="desTx" presStyleLbl="alignAccFollowNode1" presStyleIdx="0" presStyleCnt="4">
        <dgm:presLayoutVars>
          <dgm:bulletEnabled val="1"/>
        </dgm:presLayoutVars>
      </dgm:prSet>
      <dgm:spPr/>
    </dgm:pt>
    <dgm:pt modelId="{38631FB6-DE66-4A32-869B-0A37A900AAE3}" type="pres">
      <dgm:prSet presAssocID="{0ABEB79A-BCCB-46F6-92F2-32F5A605EBB3}" presName="space" presStyleCnt="0"/>
      <dgm:spPr/>
    </dgm:pt>
    <dgm:pt modelId="{ECC9C59C-A072-493C-844E-17AE6D5AD70F}" type="pres">
      <dgm:prSet presAssocID="{CC525BFD-7DD0-45D5-8911-6F30558079FA}" presName="composite" presStyleCnt="0"/>
      <dgm:spPr/>
    </dgm:pt>
    <dgm:pt modelId="{4F68B1B0-3260-4B49-A15B-91EF396DEDA7}" type="pres">
      <dgm:prSet presAssocID="{CC525BFD-7DD0-45D5-8911-6F30558079FA}" presName="parTx" presStyleLbl="alignNode1" presStyleIdx="1" presStyleCnt="4">
        <dgm:presLayoutVars>
          <dgm:chMax val="0"/>
          <dgm:chPref val="0"/>
          <dgm:bulletEnabled val="1"/>
        </dgm:presLayoutVars>
      </dgm:prSet>
      <dgm:spPr/>
    </dgm:pt>
    <dgm:pt modelId="{7E5AE65A-FCF9-4410-83F9-FFAA072FBD42}" type="pres">
      <dgm:prSet presAssocID="{CC525BFD-7DD0-45D5-8911-6F30558079FA}" presName="desTx" presStyleLbl="alignAccFollowNode1" presStyleIdx="1" presStyleCnt="4">
        <dgm:presLayoutVars>
          <dgm:bulletEnabled val="1"/>
        </dgm:presLayoutVars>
      </dgm:prSet>
      <dgm:spPr/>
    </dgm:pt>
    <dgm:pt modelId="{534D8079-0367-4E5E-A409-48AEE8765F39}" type="pres">
      <dgm:prSet presAssocID="{375B0C67-5922-4C59-8E3E-A7C044A8E6A1}" presName="space" presStyleCnt="0"/>
      <dgm:spPr/>
    </dgm:pt>
    <dgm:pt modelId="{FAA8477B-675D-4722-B97F-BB762F9F8395}" type="pres">
      <dgm:prSet presAssocID="{D9192B69-BC25-4295-A997-8179E5D0EA26}" presName="composite" presStyleCnt="0"/>
      <dgm:spPr/>
    </dgm:pt>
    <dgm:pt modelId="{9F3326B7-77B3-47DC-B684-4484DCFF6C0D}" type="pres">
      <dgm:prSet presAssocID="{D9192B69-BC25-4295-A997-8179E5D0EA26}" presName="parTx" presStyleLbl="alignNode1" presStyleIdx="2" presStyleCnt="4">
        <dgm:presLayoutVars>
          <dgm:chMax val="0"/>
          <dgm:chPref val="0"/>
          <dgm:bulletEnabled val="1"/>
        </dgm:presLayoutVars>
      </dgm:prSet>
      <dgm:spPr/>
    </dgm:pt>
    <dgm:pt modelId="{66346A4F-5812-4870-B340-F7518F5CB332}" type="pres">
      <dgm:prSet presAssocID="{D9192B69-BC25-4295-A997-8179E5D0EA26}" presName="desTx" presStyleLbl="alignAccFollowNode1" presStyleIdx="2" presStyleCnt="4">
        <dgm:presLayoutVars>
          <dgm:bulletEnabled val="1"/>
        </dgm:presLayoutVars>
      </dgm:prSet>
      <dgm:spPr/>
    </dgm:pt>
    <dgm:pt modelId="{66BF0146-CD7B-4EC1-9354-8D864FCAE062}" type="pres">
      <dgm:prSet presAssocID="{18D381C6-0CEB-4627-AFD3-6A9B3A34D1B5}" presName="space" presStyleCnt="0"/>
      <dgm:spPr/>
    </dgm:pt>
    <dgm:pt modelId="{7ADAB648-9453-4ADE-9B51-18D63DA1BCA8}" type="pres">
      <dgm:prSet presAssocID="{F3483904-56C0-455D-BFF1-6AA4A6C2332D}" presName="composite" presStyleCnt="0"/>
      <dgm:spPr/>
    </dgm:pt>
    <dgm:pt modelId="{C4DDDBB9-D0D3-4393-97CC-F5EA6F61C5D0}" type="pres">
      <dgm:prSet presAssocID="{F3483904-56C0-455D-BFF1-6AA4A6C2332D}" presName="parTx" presStyleLbl="alignNode1" presStyleIdx="3" presStyleCnt="4">
        <dgm:presLayoutVars>
          <dgm:chMax val="0"/>
          <dgm:chPref val="0"/>
          <dgm:bulletEnabled val="1"/>
        </dgm:presLayoutVars>
      </dgm:prSet>
      <dgm:spPr/>
    </dgm:pt>
    <dgm:pt modelId="{785B564C-1771-4FBE-8B4E-32B45DB8F1F5}" type="pres">
      <dgm:prSet presAssocID="{F3483904-56C0-455D-BFF1-6AA4A6C2332D}" presName="desTx" presStyleLbl="alignAccFollowNode1" presStyleIdx="3" presStyleCnt="4">
        <dgm:presLayoutVars>
          <dgm:bulletEnabled val="1"/>
        </dgm:presLayoutVars>
      </dgm:prSet>
      <dgm:spPr/>
    </dgm:pt>
  </dgm:ptLst>
  <dgm:cxnLst>
    <dgm:cxn modelId="{E21CB411-2DD7-4375-B20D-0929D7A315AC}" srcId="{9375FFCD-7CDA-4C03-A1AB-033B330151F2}" destId="{F3483904-56C0-455D-BFF1-6AA4A6C2332D}" srcOrd="3" destOrd="0" parTransId="{6EF87B7D-775B-4B76-BFD1-1A69D79022B5}" sibTransId="{29CE3063-4E9D-4CCF-A9A2-EDC65311BD1C}"/>
    <dgm:cxn modelId="{7FF5D512-021B-4796-B7F8-80F705ECA131}" type="presOf" srcId="{3CCF010C-450F-4393-9A0A-E89FF02D3518}" destId="{7E5AE65A-FCF9-4410-83F9-FFAA072FBD42}" srcOrd="0" destOrd="1" presId="urn:microsoft.com/office/officeart/2005/8/layout/hList1"/>
    <dgm:cxn modelId="{284ED913-60DD-41BB-9BE1-222BF6952D84}" srcId="{427FABC4-5072-4B11-B076-8157F0FB2FD2}" destId="{6B30EE66-8572-4549-8BF3-D88E8B9D107D}" srcOrd="0" destOrd="0" parTransId="{5ED67464-E581-4C78-AAB3-07E6AAA18E1E}" sibTransId="{83841F56-7383-4FAE-A126-6028E92C004F}"/>
    <dgm:cxn modelId="{66CA3316-8C01-4ED0-A457-116CD7F54A00}" srcId="{9375FFCD-7CDA-4C03-A1AB-033B330151F2}" destId="{427FABC4-5072-4B11-B076-8157F0FB2FD2}" srcOrd="0" destOrd="0" parTransId="{06D225B4-7BBD-411D-86DD-29A9BE7B6450}" sibTransId="{0ABEB79A-BCCB-46F6-92F2-32F5A605EBB3}"/>
    <dgm:cxn modelId="{25B90C1D-7BFC-42E6-B554-F4E8A58B2607}" type="presOf" srcId="{427FABC4-5072-4B11-B076-8157F0FB2FD2}" destId="{9DF2D2C6-EAA4-4E98-B77E-F9AC3F345209}" srcOrd="0" destOrd="0" presId="urn:microsoft.com/office/officeart/2005/8/layout/hList1"/>
    <dgm:cxn modelId="{8227392F-4587-4A24-992F-09E8A4EB1C8C}" type="presOf" srcId="{2924758C-9713-475F-908E-BDD76D65B9DE}" destId="{66346A4F-5812-4870-B340-F7518F5CB332}" srcOrd="0" destOrd="2" presId="urn:microsoft.com/office/officeart/2005/8/layout/hList1"/>
    <dgm:cxn modelId="{BC2EF634-6D50-482E-B308-2939052ACF58}" srcId="{427FABC4-5072-4B11-B076-8157F0FB2FD2}" destId="{EFB68A52-18B5-4FF2-999E-3C4784C177F3}" srcOrd="2" destOrd="0" parTransId="{2908B912-175F-44BC-82ED-5CD538FEC5F2}" sibTransId="{C1746AD4-4998-452D-B0BF-61E0E53EC4F4}"/>
    <dgm:cxn modelId="{2C23C33B-BB3E-4DAA-935E-EF730E36643B}" srcId="{CC525BFD-7DD0-45D5-8911-6F30558079FA}" destId="{C3A55B7C-C658-4A54-9095-49737916E2E4}" srcOrd="2" destOrd="0" parTransId="{8798E1DF-3C6D-48DB-9D3D-F3C00C7B6186}" sibTransId="{D4B0CD8A-E3C5-4527-90FB-24A04A210EC8}"/>
    <dgm:cxn modelId="{FE0DF93F-C2F6-4358-B1C3-A33B72E35BEC}" srcId="{CC525BFD-7DD0-45D5-8911-6F30558079FA}" destId="{10D8A80C-11FB-42D8-BE87-8A7BC921C171}" srcOrd="0" destOrd="0" parTransId="{7EA578EC-9EF7-467D-8323-D4582326DC87}" sibTransId="{0BCBC4E9-EE9F-4C32-A6A4-B6E031F61638}"/>
    <dgm:cxn modelId="{1B421E5D-A2E2-491A-93ED-AD5A6B10837C}" type="presOf" srcId="{7575829F-8637-493E-BD91-84DB991F4347}" destId="{C1777E26-2FE8-485E-AE64-89DE8DC87F46}" srcOrd="0" destOrd="1" presId="urn:microsoft.com/office/officeart/2005/8/layout/hList1"/>
    <dgm:cxn modelId="{DC8D4760-C41A-4D00-B9E0-CC60792A7D60}" type="presOf" srcId="{EFB68A52-18B5-4FF2-999E-3C4784C177F3}" destId="{C1777E26-2FE8-485E-AE64-89DE8DC87F46}" srcOrd="0" destOrd="2" presId="urn:microsoft.com/office/officeart/2005/8/layout/hList1"/>
    <dgm:cxn modelId="{82BB7A42-1094-4102-B290-E67322E4FAA9}" type="presOf" srcId="{CC525BFD-7DD0-45D5-8911-6F30558079FA}" destId="{4F68B1B0-3260-4B49-A15B-91EF396DEDA7}" srcOrd="0" destOrd="0" presId="urn:microsoft.com/office/officeart/2005/8/layout/hList1"/>
    <dgm:cxn modelId="{36772D43-ADBD-4D55-B6A3-ECFF707F4EC7}" srcId="{D9192B69-BC25-4295-A997-8179E5D0EA26}" destId="{937E0B98-19D0-4E02-8A2A-E690D591CC6E}" srcOrd="0" destOrd="0" parTransId="{93CE1140-D353-483A-B341-3A4373A9919B}" sibTransId="{1AC2FCC5-186D-4153-9290-1E2252CC5B38}"/>
    <dgm:cxn modelId="{33E8F16B-4A74-43FA-BB05-08749441E31C}" type="presOf" srcId="{C3A55B7C-C658-4A54-9095-49737916E2E4}" destId="{7E5AE65A-FCF9-4410-83F9-FFAA072FBD42}" srcOrd="0" destOrd="2" presId="urn:microsoft.com/office/officeart/2005/8/layout/hList1"/>
    <dgm:cxn modelId="{3ACC2F4C-5146-415C-A305-E5A60BBF0D4D}" type="presOf" srcId="{CDE80A01-C52A-411D-AFB3-27B5F7D921E1}" destId="{785B564C-1771-4FBE-8B4E-32B45DB8F1F5}" srcOrd="0" destOrd="1" presId="urn:microsoft.com/office/officeart/2005/8/layout/hList1"/>
    <dgm:cxn modelId="{C14AEA7D-2A32-4EF1-8098-623BE35076DB}" type="presOf" srcId="{6B30EE66-8572-4549-8BF3-D88E8B9D107D}" destId="{C1777E26-2FE8-485E-AE64-89DE8DC87F46}" srcOrd="0" destOrd="0" presId="urn:microsoft.com/office/officeart/2005/8/layout/hList1"/>
    <dgm:cxn modelId="{A6DE5888-A31C-44B6-B967-BAB39E6780E6}" srcId="{F3483904-56C0-455D-BFF1-6AA4A6C2332D}" destId="{5151EDA7-EE66-4828-BE82-F2551A2D5F25}" srcOrd="0" destOrd="0" parTransId="{6B29554A-12E2-48E0-880E-046EAEE0E8A1}" sibTransId="{C11B84F4-CD37-48FF-B4FF-9190275AEFA0}"/>
    <dgm:cxn modelId="{D755E58C-E105-4E54-B94D-5D281F0BDAD8}" srcId="{CC525BFD-7DD0-45D5-8911-6F30558079FA}" destId="{3CCF010C-450F-4393-9A0A-E89FF02D3518}" srcOrd="1" destOrd="0" parTransId="{57C88337-B72F-4433-9FDF-29FD47367378}" sibTransId="{76EA566F-1EE0-47B5-8066-36EC501FE5C9}"/>
    <dgm:cxn modelId="{84DA4B9B-53B3-4C56-BE6A-1B2D9DC9A9D2}" srcId="{D9192B69-BC25-4295-A997-8179E5D0EA26}" destId="{2924758C-9713-475F-908E-BDD76D65B9DE}" srcOrd="2" destOrd="0" parTransId="{F6990E1D-5AE6-4D7A-AA52-507FC77E54E9}" sibTransId="{11334E48-C7BA-4448-A72B-87BE9284E8B9}"/>
    <dgm:cxn modelId="{C11EEA9D-DA6E-4978-8F3D-743B24EDFFBB}" srcId="{9375FFCD-7CDA-4C03-A1AB-033B330151F2}" destId="{D9192B69-BC25-4295-A997-8179E5D0EA26}" srcOrd="2" destOrd="0" parTransId="{0E8A8D5F-BC06-4591-8037-D34763F904F0}" sibTransId="{18D381C6-0CEB-4627-AFD3-6A9B3A34D1B5}"/>
    <dgm:cxn modelId="{DFD07BB5-F4B1-4CBE-97ED-6DCF53E97C2A}" type="presOf" srcId="{F3483904-56C0-455D-BFF1-6AA4A6C2332D}" destId="{C4DDDBB9-D0D3-4393-97CC-F5EA6F61C5D0}" srcOrd="0" destOrd="0" presId="urn:microsoft.com/office/officeart/2005/8/layout/hList1"/>
    <dgm:cxn modelId="{6E930EBA-E7CB-4597-A0C0-37C6EE9999B9}" type="presOf" srcId="{D9192B69-BC25-4295-A997-8179E5D0EA26}" destId="{9F3326B7-77B3-47DC-B684-4484DCFF6C0D}" srcOrd="0" destOrd="0" presId="urn:microsoft.com/office/officeart/2005/8/layout/hList1"/>
    <dgm:cxn modelId="{EA6A56BA-10F4-45DD-8FE0-4F0A4F7AE7F2}" srcId="{427FABC4-5072-4B11-B076-8157F0FB2FD2}" destId="{7575829F-8637-493E-BD91-84DB991F4347}" srcOrd="1" destOrd="0" parTransId="{74DE71A1-F3D7-40FF-B7E8-4EAD71F3ED8B}" sibTransId="{AB37FD84-F22C-41E8-86F7-569EA7173F93}"/>
    <dgm:cxn modelId="{703F56D5-A454-45D4-8CB6-15EE254BB936}" srcId="{F3483904-56C0-455D-BFF1-6AA4A6C2332D}" destId="{CDE80A01-C52A-411D-AFB3-27B5F7D921E1}" srcOrd="1" destOrd="0" parTransId="{31D370EF-44AE-474A-9187-1256544E223E}" sibTransId="{D3CAF5FF-2D27-425E-B1E7-A0DE98AF6157}"/>
    <dgm:cxn modelId="{738000E2-43BA-4568-AC9D-4EF795262834}" srcId="{D9192B69-BC25-4295-A997-8179E5D0EA26}" destId="{115E80D9-37B5-4B48-841C-1FF44637FB38}" srcOrd="1" destOrd="0" parTransId="{5EAEA868-457C-453E-91E4-4AEB8E1770C0}" sibTransId="{4FBC438A-37BD-437A-9096-4D2EEEF40D68}"/>
    <dgm:cxn modelId="{C41BA4E2-CC2B-4E4A-A7FD-3995EBE17398}" type="presOf" srcId="{9375FFCD-7CDA-4C03-A1AB-033B330151F2}" destId="{BD6E12B5-13BC-483B-B9A9-D3404AE3A976}" srcOrd="0" destOrd="0" presId="urn:microsoft.com/office/officeart/2005/8/layout/hList1"/>
    <dgm:cxn modelId="{52E968EC-389F-4BD9-8F5D-175ACBA95FFC}" type="presOf" srcId="{115E80D9-37B5-4B48-841C-1FF44637FB38}" destId="{66346A4F-5812-4870-B340-F7518F5CB332}" srcOrd="0" destOrd="1" presId="urn:microsoft.com/office/officeart/2005/8/layout/hList1"/>
    <dgm:cxn modelId="{603A9EEC-AF28-441A-B0EC-4EC2F85E31CD}" type="presOf" srcId="{5151EDA7-EE66-4828-BE82-F2551A2D5F25}" destId="{785B564C-1771-4FBE-8B4E-32B45DB8F1F5}" srcOrd="0" destOrd="0" presId="urn:microsoft.com/office/officeart/2005/8/layout/hList1"/>
    <dgm:cxn modelId="{6B7383F0-F24F-4D8E-8595-E579F60BF19F}" type="presOf" srcId="{10D8A80C-11FB-42D8-BE87-8A7BC921C171}" destId="{7E5AE65A-FCF9-4410-83F9-FFAA072FBD42}" srcOrd="0" destOrd="0" presId="urn:microsoft.com/office/officeart/2005/8/layout/hList1"/>
    <dgm:cxn modelId="{25474BFB-9814-4270-A105-F447174CC2E3}" type="presOf" srcId="{937E0B98-19D0-4E02-8A2A-E690D591CC6E}" destId="{66346A4F-5812-4870-B340-F7518F5CB332}" srcOrd="0" destOrd="0" presId="urn:microsoft.com/office/officeart/2005/8/layout/hList1"/>
    <dgm:cxn modelId="{1ECEEAFC-503C-4125-B587-8BE6CDFE6216}" srcId="{9375FFCD-7CDA-4C03-A1AB-033B330151F2}" destId="{CC525BFD-7DD0-45D5-8911-6F30558079FA}" srcOrd="1" destOrd="0" parTransId="{5916D305-469F-4FD5-A578-558D25C2FBEA}" sibTransId="{375B0C67-5922-4C59-8E3E-A7C044A8E6A1}"/>
    <dgm:cxn modelId="{EFA44A0A-4E78-45D3-9167-0A18E37C10A3}" type="presParOf" srcId="{BD6E12B5-13BC-483B-B9A9-D3404AE3A976}" destId="{FA13539F-EA2E-4578-8C37-2CFF896EA8A2}" srcOrd="0" destOrd="0" presId="urn:microsoft.com/office/officeart/2005/8/layout/hList1"/>
    <dgm:cxn modelId="{0E09B906-7D2B-47A2-AD71-1BC634B982DE}" type="presParOf" srcId="{FA13539F-EA2E-4578-8C37-2CFF896EA8A2}" destId="{9DF2D2C6-EAA4-4E98-B77E-F9AC3F345209}" srcOrd="0" destOrd="0" presId="urn:microsoft.com/office/officeart/2005/8/layout/hList1"/>
    <dgm:cxn modelId="{AB3E10F9-A7CD-4E62-B007-8D48BCB4855E}" type="presParOf" srcId="{FA13539F-EA2E-4578-8C37-2CFF896EA8A2}" destId="{C1777E26-2FE8-485E-AE64-89DE8DC87F46}" srcOrd="1" destOrd="0" presId="urn:microsoft.com/office/officeart/2005/8/layout/hList1"/>
    <dgm:cxn modelId="{5F63A935-2595-4515-92DB-CC34E4566840}" type="presParOf" srcId="{BD6E12B5-13BC-483B-B9A9-D3404AE3A976}" destId="{38631FB6-DE66-4A32-869B-0A37A900AAE3}" srcOrd="1" destOrd="0" presId="urn:microsoft.com/office/officeart/2005/8/layout/hList1"/>
    <dgm:cxn modelId="{D225E15C-F95F-4058-8F61-8FAB2BB242CD}" type="presParOf" srcId="{BD6E12B5-13BC-483B-B9A9-D3404AE3A976}" destId="{ECC9C59C-A072-493C-844E-17AE6D5AD70F}" srcOrd="2" destOrd="0" presId="urn:microsoft.com/office/officeart/2005/8/layout/hList1"/>
    <dgm:cxn modelId="{5FE07439-C012-498B-B94E-E1A5D05C966A}" type="presParOf" srcId="{ECC9C59C-A072-493C-844E-17AE6D5AD70F}" destId="{4F68B1B0-3260-4B49-A15B-91EF396DEDA7}" srcOrd="0" destOrd="0" presId="urn:microsoft.com/office/officeart/2005/8/layout/hList1"/>
    <dgm:cxn modelId="{BC97FD8B-10DD-48E4-823A-B1D13131A499}" type="presParOf" srcId="{ECC9C59C-A072-493C-844E-17AE6D5AD70F}" destId="{7E5AE65A-FCF9-4410-83F9-FFAA072FBD42}" srcOrd="1" destOrd="0" presId="urn:microsoft.com/office/officeart/2005/8/layout/hList1"/>
    <dgm:cxn modelId="{B1AE0997-6557-4B04-A9D8-55F81DFC6074}" type="presParOf" srcId="{BD6E12B5-13BC-483B-B9A9-D3404AE3A976}" destId="{534D8079-0367-4E5E-A409-48AEE8765F39}" srcOrd="3" destOrd="0" presId="urn:microsoft.com/office/officeart/2005/8/layout/hList1"/>
    <dgm:cxn modelId="{7FFE082E-ED75-4491-8A2B-18CF1A676F8F}" type="presParOf" srcId="{BD6E12B5-13BC-483B-B9A9-D3404AE3A976}" destId="{FAA8477B-675D-4722-B97F-BB762F9F8395}" srcOrd="4" destOrd="0" presId="urn:microsoft.com/office/officeart/2005/8/layout/hList1"/>
    <dgm:cxn modelId="{15ACE825-9436-4BEC-B7A2-4F655BE74F85}" type="presParOf" srcId="{FAA8477B-675D-4722-B97F-BB762F9F8395}" destId="{9F3326B7-77B3-47DC-B684-4484DCFF6C0D}" srcOrd="0" destOrd="0" presId="urn:microsoft.com/office/officeart/2005/8/layout/hList1"/>
    <dgm:cxn modelId="{E874D929-68A9-4AE7-8935-2BCB4CB8176D}" type="presParOf" srcId="{FAA8477B-675D-4722-B97F-BB762F9F8395}" destId="{66346A4F-5812-4870-B340-F7518F5CB332}" srcOrd="1" destOrd="0" presId="urn:microsoft.com/office/officeart/2005/8/layout/hList1"/>
    <dgm:cxn modelId="{26F57FFE-A0AB-4432-8753-A24E093F9DD1}" type="presParOf" srcId="{BD6E12B5-13BC-483B-B9A9-D3404AE3A976}" destId="{66BF0146-CD7B-4EC1-9354-8D864FCAE062}" srcOrd="5" destOrd="0" presId="urn:microsoft.com/office/officeart/2005/8/layout/hList1"/>
    <dgm:cxn modelId="{8FE5B513-F97B-4628-97FC-8A623093BA57}" type="presParOf" srcId="{BD6E12B5-13BC-483B-B9A9-D3404AE3A976}" destId="{7ADAB648-9453-4ADE-9B51-18D63DA1BCA8}" srcOrd="6" destOrd="0" presId="urn:microsoft.com/office/officeart/2005/8/layout/hList1"/>
    <dgm:cxn modelId="{55556F44-E886-4953-AE8C-9AEA8AA8191D}" type="presParOf" srcId="{7ADAB648-9453-4ADE-9B51-18D63DA1BCA8}" destId="{C4DDDBB9-D0D3-4393-97CC-F5EA6F61C5D0}" srcOrd="0" destOrd="0" presId="urn:microsoft.com/office/officeart/2005/8/layout/hList1"/>
    <dgm:cxn modelId="{1AB1DBAF-B08B-496E-A409-F4E0C128CB08}" type="presParOf" srcId="{7ADAB648-9453-4ADE-9B51-18D63DA1BCA8}" destId="{785B564C-1771-4FBE-8B4E-32B45DB8F1F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A123675-9C19-4CAC-A5BE-CCD4BA0742A6}" type="doc">
      <dgm:prSet loTypeId="urn:microsoft.com/office/officeart/2005/8/layout/default" loCatId="list" qsTypeId="urn:microsoft.com/office/officeart/2005/8/quickstyle/simple1" qsCatId="simple" csTypeId="urn:microsoft.com/office/officeart/2005/8/colors/accent0_3" csCatId="mainScheme"/>
      <dgm:spPr/>
      <dgm:t>
        <a:bodyPr/>
        <a:lstStyle/>
        <a:p>
          <a:endParaRPr lang="en-US"/>
        </a:p>
      </dgm:t>
    </dgm:pt>
    <dgm:pt modelId="{DEE7F71F-2445-4623-991E-A0A7D8421AE5}">
      <dgm:prSet/>
      <dgm:spPr/>
      <dgm:t>
        <a:bodyPr/>
        <a:lstStyle/>
        <a:p>
          <a:r>
            <a:rPr lang="en-GB"/>
            <a:t>Got ready in June </a:t>
          </a:r>
          <a:endParaRPr lang="en-US"/>
        </a:p>
      </dgm:t>
    </dgm:pt>
    <dgm:pt modelId="{EC70719D-2A78-4316-998E-C7A3685A898C}" type="parTrans" cxnId="{26C162C0-8586-4A5F-98DD-468C5F459894}">
      <dgm:prSet/>
      <dgm:spPr/>
      <dgm:t>
        <a:bodyPr/>
        <a:lstStyle/>
        <a:p>
          <a:endParaRPr lang="en-US"/>
        </a:p>
      </dgm:t>
    </dgm:pt>
    <dgm:pt modelId="{83BE9D15-568D-4C6A-BDEE-FADC19ACC434}" type="sibTrans" cxnId="{26C162C0-8586-4A5F-98DD-468C5F459894}">
      <dgm:prSet/>
      <dgm:spPr/>
      <dgm:t>
        <a:bodyPr/>
        <a:lstStyle/>
        <a:p>
          <a:endParaRPr lang="en-US"/>
        </a:p>
      </dgm:t>
    </dgm:pt>
    <dgm:pt modelId="{83A515E1-729C-4E9E-8264-6F24A5A68958}">
      <dgm:prSet/>
      <dgm:spPr/>
      <dgm:t>
        <a:bodyPr/>
        <a:lstStyle/>
        <a:p>
          <a:r>
            <a:rPr lang="en-GB"/>
            <a:t>Circulated in the SIG-CISS mailing list in June </a:t>
          </a:r>
          <a:endParaRPr lang="en-US"/>
        </a:p>
      </dgm:t>
    </dgm:pt>
    <dgm:pt modelId="{8E8351F3-2EE6-4431-BE40-748E303FC8DA}" type="parTrans" cxnId="{B8FE6B11-E872-4221-AF5C-436D57DB4B39}">
      <dgm:prSet/>
      <dgm:spPr/>
      <dgm:t>
        <a:bodyPr/>
        <a:lstStyle/>
        <a:p>
          <a:endParaRPr lang="en-US"/>
        </a:p>
      </dgm:t>
    </dgm:pt>
    <dgm:pt modelId="{0F40ACA0-E12B-4065-B862-78E04139C147}" type="sibTrans" cxnId="{B8FE6B11-E872-4221-AF5C-436D57DB4B39}">
      <dgm:prSet/>
      <dgm:spPr/>
      <dgm:t>
        <a:bodyPr/>
        <a:lstStyle/>
        <a:p>
          <a:endParaRPr lang="en-US"/>
        </a:p>
      </dgm:t>
    </dgm:pt>
    <dgm:pt modelId="{2B89FA5F-7FAD-450D-9526-91F4DE2C8389}">
      <dgm:prSet/>
      <dgm:spPr/>
      <dgm:t>
        <a:bodyPr/>
        <a:lstStyle/>
        <a:p>
          <a:r>
            <a:rPr lang="en-GB"/>
            <a:t>Introduced at the NREN Cloud Forum on 6 September 2019</a:t>
          </a:r>
          <a:endParaRPr lang="en-US"/>
        </a:p>
      </dgm:t>
    </dgm:pt>
    <dgm:pt modelId="{B83AC0F7-3708-44A4-B6BA-5BAEB2069A9E}" type="parTrans" cxnId="{139830D4-1210-4DAB-8E05-8D2AD120855D}">
      <dgm:prSet/>
      <dgm:spPr/>
      <dgm:t>
        <a:bodyPr/>
        <a:lstStyle/>
        <a:p>
          <a:endParaRPr lang="en-US"/>
        </a:p>
      </dgm:t>
    </dgm:pt>
    <dgm:pt modelId="{23BC831E-1476-4EF4-8042-BCEF844973CB}" type="sibTrans" cxnId="{139830D4-1210-4DAB-8E05-8D2AD120855D}">
      <dgm:prSet/>
      <dgm:spPr/>
      <dgm:t>
        <a:bodyPr/>
        <a:lstStyle/>
        <a:p>
          <a:endParaRPr lang="en-US"/>
        </a:p>
      </dgm:t>
    </dgm:pt>
    <dgm:pt modelId="{3EA316A9-3CEB-453E-9346-B4E8BE5FCDC1}">
      <dgm:prSet/>
      <dgm:spPr/>
      <dgm:t>
        <a:bodyPr/>
        <a:lstStyle/>
        <a:p>
          <a:r>
            <a:rPr lang="en-GB"/>
            <a:t>Planning webinar for GA members</a:t>
          </a:r>
          <a:endParaRPr lang="en-US"/>
        </a:p>
      </dgm:t>
    </dgm:pt>
    <dgm:pt modelId="{9109A76E-C2F1-4E0B-91E3-9BC7A7EAF1D3}" type="parTrans" cxnId="{769E01DC-0850-44AA-98BF-46A5DEB723A7}">
      <dgm:prSet/>
      <dgm:spPr/>
      <dgm:t>
        <a:bodyPr/>
        <a:lstStyle/>
        <a:p>
          <a:endParaRPr lang="en-US"/>
        </a:p>
      </dgm:t>
    </dgm:pt>
    <dgm:pt modelId="{C1F5A0F9-268A-4818-9865-2616BDB6F8C5}" type="sibTrans" cxnId="{769E01DC-0850-44AA-98BF-46A5DEB723A7}">
      <dgm:prSet/>
      <dgm:spPr/>
      <dgm:t>
        <a:bodyPr/>
        <a:lstStyle/>
        <a:p>
          <a:endParaRPr lang="en-US"/>
        </a:p>
      </dgm:t>
    </dgm:pt>
    <dgm:pt modelId="{56371AB8-2E36-4A82-8DD1-2DBAACBE5912}">
      <dgm:prSet/>
      <dgm:spPr/>
      <dgm:t>
        <a:bodyPr/>
        <a:lstStyle/>
        <a:p>
          <a:r>
            <a:rPr lang="en-GB"/>
            <a:t>Bigger vision: Influence policy makers</a:t>
          </a:r>
          <a:endParaRPr lang="en-US"/>
        </a:p>
      </dgm:t>
    </dgm:pt>
    <dgm:pt modelId="{10BDCAAD-F91C-4C03-B349-16B63E3CDC97}" type="parTrans" cxnId="{718DDCC1-15B0-4EBE-9E4C-145C0CC8AB53}">
      <dgm:prSet/>
      <dgm:spPr/>
      <dgm:t>
        <a:bodyPr/>
        <a:lstStyle/>
        <a:p>
          <a:endParaRPr lang="en-US"/>
        </a:p>
      </dgm:t>
    </dgm:pt>
    <dgm:pt modelId="{2FA32EF0-8D7F-4C36-AB79-37A505DB539E}" type="sibTrans" cxnId="{718DDCC1-15B0-4EBE-9E4C-145C0CC8AB53}">
      <dgm:prSet/>
      <dgm:spPr/>
      <dgm:t>
        <a:bodyPr/>
        <a:lstStyle/>
        <a:p>
          <a:endParaRPr lang="en-US"/>
        </a:p>
      </dgm:t>
    </dgm:pt>
    <dgm:pt modelId="{8A2B6C33-3488-4669-B410-9D41748459FC}">
      <dgm:prSet/>
      <dgm:spPr/>
      <dgm:t>
        <a:bodyPr/>
        <a:lstStyle/>
        <a:p>
          <a:r>
            <a:rPr lang="en-GB"/>
            <a:t>The European research needs a significant cloud resource like Euro HPC.</a:t>
          </a:r>
          <a:endParaRPr lang="en-US"/>
        </a:p>
      </dgm:t>
    </dgm:pt>
    <dgm:pt modelId="{574F92DB-C196-48CE-9709-58E0F842B02F}" type="parTrans" cxnId="{B3208364-4FE4-484E-8B37-0380E48D8F70}">
      <dgm:prSet/>
      <dgm:spPr/>
      <dgm:t>
        <a:bodyPr/>
        <a:lstStyle/>
        <a:p>
          <a:endParaRPr lang="en-US"/>
        </a:p>
      </dgm:t>
    </dgm:pt>
    <dgm:pt modelId="{E35AB4F1-AAAC-44B5-A581-EDAC16B204FD}" type="sibTrans" cxnId="{B3208364-4FE4-484E-8B37-0380E48D8F70}">
      <dgm:prSet/>
      <dgm:spPr/>
      <dgm:t>
        <a:bodyPr/>
        <a:lstStyle/>
        <a:p>
          <a:endParaRPr lang="en-US"/>
        </a:p>
      </dgm:t>
    </dgm:pt>
    <dgm:pt modelId="{AE82C2DD-0471-46D2-9982-51AD6A3B185D}" type="pres">
      <dgm:prSet presAssocID="{2A123675-9C19-4CAC-A5BE-CCD4BA0742A6}" presName="diagram" presStyleCnt="0">
        <dgm:presLayoutVars>
          <dgm:dir/>
          <dgm:resizeHandles val="exact"/>
        </dgm:presLayoutVars>
      </dgm:prSet>
      <dgm:spPr/>
    </dgm:pt>
    <dgm:pt modelId="{13E4E1CC-83EC-491C-A182-886E2CE7AADA}" type="pres">
      <dgm:prSet presAssocID="{DEE7F71F-2445-4623-991E-A0A7D8421AE5}" presName="node" presStyleLbl="node1" presStyleIdx="0" presStyleCnt="5">
        <dgm:presLayoutVars>
          <dgm:bulletEnabled val="1"/>
        </dgm:presLayoutVars>
      </dgm:prSet>
      <dgm:spPr/>
    </dgm:pt>
    <dgm:pt modelId="{641D8A53-7A0A-405E-9449-6D24B088E46D}" type="pres">
      <dgm:prSet presAssocID="{83BE9D15-568D-4C6A-BDEE-FADC19ACC434}" presName="sibTrans" presStyleCnt="0"/>
      <dgm:spPr/>
    </dgm:pt>
    <dgm:pt modelId="{3088CE1E-A467-4D27-9F11-A897F5E74581}" type="pres">
      <dgm:prSet presAssocID="{83A515E1-729C-4E9E-8264-6F24A5A68958}" presName="node" presStyleLbl="node1" presStyleIdx="1" presStyleCnt="5">
        <dgm:presLayoutVars>
          <dgm:bulletEnabled val="1"/>
        </dgm:presLayoutVars>
      </dgm:prSet>
      <dgm:spPr/>
    </dgm:pt>
    <dgm:pt modelId="{0A1ECE7D-86B2-4A59-A8A1-275C9C0B7D4F}" type="pres">
      <dgm:prSet presAssocID="{0F40ACA0-E12B-4065-B862-78E04139C147}" presName="sibTrans" presStyleCnt="0"/>
      <dgm:spPr/>
    </dgm:pt>
    <dgm:pt modelId="{B76B59AE-2819-46F8-B2DC-65AC7D36660C}" type="pres">
      <dgm:prSet presAssocID="{2B89FA5F-7FAD-450D-9526-91F4DE2C8389}" presName="node" presStyleLbl="node1" presStyleIdx="2" presStyleCnt="5">
        <dgm:presLayoutVars>
          <dgm:bulletEnabled val="1"/>
        </dgm:presLayoutVars>
      </dgm:prSet>
      <dgm:spPr/>
    </dgm:pt>
    <dgm:pt modelId="{E5D4DE84-049F-415A-A408-B25708277724}" type="pres">
      <dgm:prSet presAssocID="{23BC831E-1476-4EF4-8042-BCEF844973CB}" presName="sibTrans" presStyleCnt="0"/>
      <dgm:spPr/>
    </dgm:pt>
    <dgm:pt modelId="{FA675B09-85EF-4EBA-AD63-9B756B0A61B8}" type="pres">
      <dgm:prSet presAssocID="{3EA316A9-3CEB-453E-9346-B4E8BE5FCDC1}" presName="node" presStyleLbl="node1" presStyleIdx="3" presStyleCnt="5">
        <dgm:presLayoutVars>
          <dgm:bulletEnabled val="1"/>
        </dgm:presLayoutVars>
      </dgm:prSet>
      <dgm:spPr/>
    </dgm:pt>
    <dgm:pt modelId="{17442C06-42EB-42A5-A0C0-260CBAD3B1EB}" type="pres">
      <dgm:prSet presAssocID="{C1F5A0F9-268A-4818-9865-2616BDB6F8C5}" presName="sibTrans" presStyleCnt="0"/>
      <dgm:spPr/>
    </dgm:pt>
    <dgm:pt modelId="{34986ED1-EEB8-423C-B9A0-FF4802B18D1A}" type="pres">
      <dgm:prSet presAssocID="{56371AB8-2E36-4A82-8DD1-2DBAACBE5912}" presName="node" presStyleLbl="node1" presStyleIdx="4" presStyleCnt="5">
        <dgm:presLayoutVars>
          <dgm:bulletEnabled val="1"/>
        </dgm:presLayoutVars>
      </dgm:prSet>
      <dgm:spPr/>
    </dgm:pt>
  </dgm:ptLst>
  <dgm:cxnLst>
    <dgm:cxn modelId="{B8FE6B11-E872-4221-AF5C-436D57DB4B39}" srcId="{2A123675-9C19-4CAC-A5BE-CCD4BA0742A6}" destId="{83A515E1-729C-4E9E-8264-6F24A5A68958}" srcOrd="1" destOrd="0" parTransId="{8E8351F3-2EE6-4431-BE40-748E303FC8DA}" sibTransId="{0F40ACA0-E12B-4065-B862-78E04139C147}"/>
    <dgm:cxn modelId="{5EE64625-1857-41D2-BB4D-A3F328E009B2}" type="presOf" srcId="{DEE7F71F-2445-4623-991E-A0A7D8421AE5}" destId="{13E4E1CC-83EC-491C-A182-886E2CE7AADA}" srcOrd="0" destOrd="0" presId="urn:microsoft.com/office/officeart/2005/8/layout/default"/>
    <dgm:cxn modelId="{B3208364-4FE4-484E-8B37-0380E48D8F70}" srcId="{56371AB8-2E36-4A82-8DD1-2DBAACBE5912}" destId="{8A2B6C33-3488-4669-B410-9D41748459FC}" srcOrd="0" destOrd="0" parTransId="{574F92DB-C196-48CE-9709-58E0F842B02F}" sibTransId="{E35AB4F1-AAAC-44B5-A581-EDAC16B204FD}"/>
    <dgm:cxn modelId="{3F705448-09CB-40F9-993B-9D25BCCA7855}" type="presOf" srcId="{2B89FA5F-7FAD-450D-9526-91F4DE2C8389}" destId="{B76B59AE-2819-46F8-B2DC-65AC7D36660C}" srcOrd="0" destOrd="0" presId="urn:microsoft.com/office/officeart/2005/8/layout/default"/>
    <dgm:cxn modelId="{629E8050-9C61-445C-9DB9-969E0A4F6121}" type="presOf" srcId="{56371AB8-2E36-4A82-8DD1-2DBAACBE5912}" destId="{34986ED1-EEB8-423C-B9A0-FF4802B18D1A}" srcOrd="0" destOrd="0" presId="urn:microsoft.com/office/officeart/2005/8/layout/default"/>
    <dgm:cxn modelId="{A8AAB090-F44A-4279-80D9-551503771FC9}" type="presOf" srcId="{8A2B6C33-3488-4669-B410-9D41748459FC}" destId="{34986ED1-EEB8-423C-B9A0-FF4802B18D1A}" srcOrd="0" destOrd="1" presId="urn:microsoft.com/office/officeart/2005/8/layout/default"/>
    <dgm:cxn modelId="{F3D778BA-B1B0-4D0D-9972-101AEE4CE434}" type="presOf" srcId="{3EA316A9-3CEB-453E-9346-B4E8BE5FCDC1}" destId="{FA675B09-85EF-4EBA-AD63-9B756B0A61B8}" srcOrd="0" destOrd="0" presId="urn:microsoft.com/office/officeart/2005/8/layout/default"/>
    <dgm:cxn modelId="{26C162C0-8586-4A5F-98DD-468C5F459894}" srcId="{2A123675-9C19-4CAC-A5BE-CCD4BA0742A6}" destId="{DEE7F71F-2445-4623-991E-A0A7D8421AE5}" srcOrd="0" destOrd="0" parTransId="{EC70719D-2A78-4316-998E-C7A3685A898C}" sibTransId="{83BE9D15-568D-4C6A-BDEE-FADC19ACC434}"/>
    <dgm:cxn modelId="{2ABFD7C1-9DC7-44A9-8417-98D31CDAEE79}" type="presOf" srcId="{2A123675-9C19-4CAC-A5BE-CCD4BA0742A6}" destId="{AE82C2DD-0471-46D2-9982-51AD6A3B185D}" srcOrd="0" destOrd="0" presId="urn:microsoft.com/office/officeart/2005/8/layout/default"/>
    <dgm:cxn modelId="{718DDCC1-15B0-4EBE-9E4C-145C0CC8AB53}" srcId="{2A123675-9C19-4CAC-A5BE-CCD4BA0742A6}" destId="{56371AB8-2E36-4A82-8DD1-2DBAACBE5912}" srcOrd="4" destOrd="0" parTransId="{10BDCAAD-F91C-4C03-B349-16B63E3CDC97}" sibTransId="{2FA32EF0-8D7F-4C36-AB79-37A505DB539E}"/>
    <dgm:cxn modelId="{E4A6D1CF-DDB1-48F4-9074-C90129C516A8}" type="presOf" srcId="{83A515E1-729C-4E9E-8264-6F24A5A68958}" destId="{3088CE1E-A467-4D27-9F11-A897F5E74581}" srcOrd="0" destOrd="0" presId="urn:microsoft.com/office/officeart/2005/8/layout/default"/>
    <dgm:cxn modelId="{139830D4-1210-4DAB-8E05-8D2AD120855D}" srcId="{2A123675-9C19-4CAC-A5BE-CCD4BA0742A6}" destId="{2B89FA5F-7FAD-450D-9526-91F4DE2C8389}" srcOrd="2" destOrd="0" parTransId="{B83AC0F7-3708-44A4-B6BA-5BAEB2069A9E}" sibTransId="{23BC831E-1476-4EF4-8042-BCEF844973CB}"/>
    <dgm:cxn modelId="{769E01DC-0850-44AA-98BF-46A5DEB723A7}" srcId="{2A123675-9C19-4CAC-A5BE-CCD4BA0742A6}" destId="{3EA316A9-3CEB-453E-9346-B4E8BE5FCDC1}" srcOrd="3" destOrd="0" parTransId="{9109A76E-C2F1-4E0B-91E3-9BC7A7EAF1D3}" sibTransId="{C1F5A0F9-268A-4818-9865-2616BDB6F8C5}"/>
    <dgm:cxn modelId="{C311A559-C822-44DA-B108-5167875FA3D2}" type="presParOf" srcId="{AE82C2DD-0471-46D2-9982-51AD6A3B185D}" destId="{13E4E1CC-83EC-491C-A182-886E2CE7AADA}" srcOrd="0" destOrd="0" presId="urn:microsoft.com/office/officeart/2005/8/layout/default"/>
    <dgm:cxn modelId="{6DBFE5FE-4B49-4B06-90FA-7262F8666894}" type="presParOf" srcId="{AE82C2DD-0471-46D2-9982-51AD6A3B185D}" destId="{641D8A53-7A0A-405E-9449-6D24B088E46D}" srcOrd="1" destOrd="0" presId="urn:microsoft.com/office/officeart/2005/8/layout/default"/>
    <dgm:cxn modelId="{D9EC4BF4-3B52-4A7F-AEF5-8768644A8265}" type="presParOf" srcId="{AE82C2DD-0471-46D2-9982-51AD6A3B185D}" destId="{3088CE1E-A467-4D27-9F11-A897F5E74581}" srcOrd="2" destOrd="0" presId="urn:microsoft.com/office/officeart/2005/8/layout/default"/>
    <dgm:cxn modelId="{B368E0CB-81D4-453C-AADE-BAAAF88FF668}" type="presParOf" srcId="{AE82C2DD-0471-46D2-9982-51AD6A3B185D}" destId="{0A1ECE7D-86B2-4A59-A8A1-275C9C0B7D4F}" srcOrd="3" destOrd="0" presId="urn:microsoft.com/office/officeart/2005/8/layout/default"/>
    <dgm:cxn modelId="{0ADA01F9-9A27-4927-AF23-B3714C5325C1}" type="presParOf" srcId="{AE82C2DD-0471-46D2-9982-51AD6A3B185D}" destId="{B76B59AE-2819-46F8-B2DC-65AC7D36660C}" srcOrd="4" destOrd="0" presId="urn:microsoft.com/office/officeart/2005/8/layout/default"/>
    <dgm:cxn modelId="{898519DE-32CD-4663-B578-886C409E672E}" type="presParOf" srcId="{AE82C2DD-0471-46D2-9982-51AD6A3B185D}" destId="{E5D4DE84-049F-415A-A408-B25708277724}" srcOrd="5" destOrd="0" presId="urn:microsoft.com/office/officeart/2005/8/layout/default"/>
    <dgm:cxn modelId="{AFE85D30-5823-4C5A-A596-363497013F87}" type="presParOf" srcId="{AE82C2DD-0471-46D2-9982-51AD6A3B185D}" destId="{FA675B09-85EF-4EBA-AD63-9B756B0A61B8}" srcOrd="6" destOrd="0" presId="urn:microsoft.com/office/officeart/2005/8/layout/default"/>
    <dgm:cxn modelId="{FED99A55-748E-46FE-A297-36E781F700ED}" type="presParOf" srcId="{AE82C2DD-0471-46D2-9982-51AD6A3B185D}" destId="{17442C06-42EB-42A5-A0C0-260CBAD3B1EB}" srcOrd="7" destOrd="0" presId="urn:microsoft.com/office/officeart/2005/8/layout/default"/>
    <dgm:cxn modelId="{2F2B1526-1FF7-4F3C-9053-4005C99BDDFE}" type="presParOf" srcId="{AE82C2DD-0471-46D2-9982-51AD6A3B185D}" destId="{34986ED1-EEB8-423C-B9A0-FF4802B18D1A}"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A5BE41C-B7C7-419F-9F56-2BBF53D37569}"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US"/>
        </a:p>
      </dgm:t>
    </dgm:pt>
    <dgm:pt modelId="{F03726A1-68BE-454B-889E-5049BFBD0AF4}">
      <dgm:prSet/>
      <dgm:spPr/>
      <dgm:t>
        <a:bodyPr/>
        <a:lstStyle/>
        <a:p>
          <a:r>
            <a:rPr lang="en-GB" dirty="0"/>
            <a:t>IaaS is the most mature type of service based on community demand, current willingness and abilities of NRENs</a:t>
          </a:r>
          <a:endParaRPr lang="en-US" dirty="0"/>
        </a:p>
      </dgm:t>
    </dgm:pt>
    <dgm:pt modelId="{60E69E3C-FB7C-46C1-89E3-9180E8C962D5}" type="parTrans" cxnId="{D0942D3A-7BE7-4DCF-8CF5-05C26B922A40}">
      <dgm:prSet/>
      <dgm:spPr/>
      <dgm:t>
        <a:bodyPr/>
        <a:lstStyle/>
        <a:p>
          <a:endParaRPr lang="en-US"/>
        </a:p>
      </dgm:t>
    </dgm:pt>
    <dgm:pt modelId="{4514CDCD-C656-4ED5-8D96-43DDB7D26CD5}" type="sibTrans" cxnId="{D0942D3A-7BE7-4DCF-8CF5-05C26B922A40}">
      <dgm:prSet/>
      <dgm:spPr/>
      <dgm:t>
        <a:bodyPr/>
        <a:lstStyle/>
        <a:p>
          <a:endParaRPr lang="en-US"/>
        </a:p>
      </dgm:t>
    </dgm:pt>
    <dgm:pt modelId="{99733A31-F765-4ED0-B625-4157AF1C9DFC}">
      <dgm:prSet/>
      <dgm:spPr/>
      <dgm:t>
        <a:bodyPr/>
        <a:lstStyle/>
        <a:p>
          <a:pPr>
            <a:buNone/>
          </a:pPr>
          <a:r>
            <a:rPr lang="en-GB" i="1" dirty="0"/>
            <a:t>CESNET, GARR, GRNET, KIFÜ, </a:t>
          </a:r>
          <a:r>
            <a:rPr lang="en-GB" i="1" dirty="0" err="1"/>
            <a:t>NORDUnet</a:t>
          </a:r>
          <a:r>
            <a:rPr lang="en-GB" i="1" dirty="0"/>
            <a:t>, PSNC, RENATER, </a:t>
          </a:r>
          <a:r>
            <a:rPr lang="en-GB" i="1" dirty="0" err="1"/>
            <a:t>SURFnet</a:t>
          </a:r>
          <a:endParaRPr lang="en-US" dirty="0"/>
        </a:p>
      </dgm:t>
    </dgm:pt>
    <dgm:pt modelId="{2EB8D3A3-27A6-4124-8EC3-47C77DCED365}" type="parTrans" cxnId="{31D9E018-28FB-4E24-B99C-869EADAAB20B}">
      <dgm:prSet/>
      <dgm:spPr/>
      <dgm:t>
        <a:bodyPr/>
        <a:lstStyle/>
        <a:p>
          <a:endParaRPr lang="en-US"/>
        </a:p>
      </dgm:t>
    </dgm:pt>
    <dgm:pt modelId="{7C4D9967-AAE9-4B8E-BD30-10B0B032C19A}" type="sibTrans" cxnId="{31D9E018-28FB-4E24-B99C-869EADAAB20B}">
      <dgm:prSet/>
      <dgm:spPr/>
      <dgm:t>
        <a:bodyPr/>
        <a:lstStyle/>
        <a:p>
          <a:endParaRPr lang="en-US"/>
        </a:p>
      </dgm:t>
    </dgm:pt>
    <dgm:pt modelId="{21EFB09F-58B6-412D-851A-B0D7FF68237F}">
      <dgm:prSet/>
      <dgm:spPr/>
      <dgm:t>
        <a:bodyPr/>
        <a:lstStyle/>
        <a:p>
          <a:r>
            <a:rPr lang="en-GB"/>
            <a:t>Two-step approach to IaaS</a:t>
          </a:r>
          <a:endParaRPr lang="en-US"/>
        </a:p>
      </dgm:t>
    </dgm:pt>
    <dgm:pt modelId="{A7323D48-D91D-469F-BD0D-B42D9F948FB9}" type="parTrans" cxnId="{117A150C-5866-40EE-9DA7-AD80BD866050}">
      <dgm:prSet/>
      <dgm:spPr/>
      <dgm:t>
        <a:bodyPr/>
        <a:lstStyle/>
        <a:p>
          <a:endParaRPr lang="en-US"/>
        </a:p>
      </dgm:t>
    </dgm:pt>
    <dgm:pt modelId="{2A5E01E2-CD44-482F-9E95-B384D201B2A3}" type="sibTrans" cxnId="{117A150C-5866-40EE-9DA7-AD80BD866050}">
      <dgm:prSet/>
      <dgm:spPr/>
      <dgm:t>
        <a:bodyPr/>
        <a:lstStyle/>
        <a:p>
          <a:endParaRPr lang="en-US"/>
        </a:p>
      </dgm:t>
    </dgm:pt>
    <dgm:pt modelId="{B88AB673-3223-462D-A3E7-D114A0FAD7F8}">
      <dgm:prSet/>
      <dgm:spPr/>
      <dgm:t>
        <a:bodyPr/>
        <a:lstStyle/>
        <a:p>
          <a:pPr>
            <a:buFont typeface="+mj-lt"/>
            <a:buAutoNum type="arabicPeriod"/>
          </a:pPr>
          <a:r>
            <a:rPr lang="en-GB" dirty="0"/>
            <a:t> Share expertise and infrastructure resources for running VMs. </a:t>
          </a:r>
          <a:endParaRPr lang="en-US" dirty="0"/>
        </a:p>
      </dgm:t>
    </dgm:pt>
    <dgm:pt modelId="{808403CA-68CC-42A2-AA61-74F2C59A34F5}" type="parTrans" cxnId="{D14C1021-CC3F-46A4-9524-92D22BA4A17C}">
      <dgm:prSet/>
      <dgm:spPr/>
      <dgm:t>
        <a:bodyPr/>
        <a:lstStyle/>
        <a:p>
          <a:endParaRPr lang="en-US"/>
        </a:p>
      </dgm:t>
    </dgm:pt>
    <dgm:pt modelId="{81F9390C-AEEC-478A-843A-9169BCF7174A}" type="sibTrans" cxnId="{D14C1021-CC3F-46A4-9524-92D22BA4A17C}">
      <dgm:prSet/>
      <dgm:spPr/>
      <dgm:t>
        <a:bodyPr/>
        <a:lstStyle/>
        <a:p>
          <a:endParaRPr lang="en-US"/>
        </a:p>
      </dgm:t>
    </dgm:pt>
    <dgm:pt modelId="{F6330012-17C0-4B9F-B375-C79ABAA588B3}">
      <dgm:prSet/>
      <dgm:spPr/>
      <dgm:t>
        <a:bodyPr/>
        <a:lstStyle/>
        <a:p>
          <a:pPr>
            <a:buFont typeface="+mj-lt"/>
            <a:buAutoNum type="arabicPeriod"/>
          </a:pPr>
          <a:r>
            <a:rPr lang="en-GB" dirty="0"/>
            <a:t> When operational, the platform handles containers and SaaS-type offerings (</a:t>
          </a:r>
          <a:r>
            <a:rPr lang="en-GB" dirty="0" err="1"/>
            <a:t>Jupyter</a:t>
          </a:r>
          <a:r>
            <a:rPr lang="en-GB" dirty="0"/>
            <a:t>-notebooks)</a:t>
          </a:r>
          <a:endParaRPr lang="en-US" dirty="0"/>
        </a:p>
      </dgm:t>
    </dgm:pt>
    <dgm:pt modelId="{F5D6C129-0271-4C2E-BA99-7E8ECA0E4529}" type="parTrans" cxnId="{F309E049-C907-4AF8-B4B4-9E8E14487F4A}">
      <dgm:prSet/>
      <dgm:spPr/>
      <dgm:t>
        <a:bodyPr/>
        <a:lstStyle/>
        <a:p>
          <a:endParaRPr lang="et-EE"/>
        </a:p>
      </dgm:t>
    </dgm:pt>
    <dgm:pt modelId="{6DC1A82E-F8B4-49F2-9515-E648627C6F62}" type="sibTrans" cxnId="{F309E049-C907-4AF8-B4B4-9E8E14487F4A}">
      <dgm:prSet/>
      <dgm:spPr/>
      <dgm:t>
        <a:bodyPr/>
        <a:lstStyle/>
        <a:p>
          <a:endParaRPr lang="et-EE"/>
        </a:p>
      </dgm:t>
    </dgm:pt>
    <dgm:pt modelId="{B512B9C6-1A69-4129-B371-1317276000AE}" type="pres">
      <dgm:prSet presAssocID="{EA5BE41C-B7C7-419F-9F56-2BBF53D37569}" presName="Name0" presStyleCnt="0">
        <dgm:presLayoutVars>
          <dgm:dir/>
          <dgm:animLvl val="lvl"/>
          <dgm:resizeHandles val="exact"/>
        </dgm:presLayoutVars>
      </dgm:prSet>
      <dgm:spPr/>
    </dgm:pt>
    <dgm:pt modelId="{0A1F9B0B-7BCF-4425-92CF-90EFD7D2612E}" type="pres">
      <dgm:prSet presAssocID="{F03726A1-68BE-454B-889E-5049BFBD0AF4}" presName="composite" presStyleCnt="0"/>
      <dgm:spPr/>
    </dgm:pt>
    <dgm:pt modelId="{AF9ED404-F0B9-46EF-A875-550855AC6532}" type="pres">
      <dgm:prSet presAssocID="{F03726A1-68BE-454B-889E-5049BFBD0AF4}" presName="parTx" presStyleLbl="alignNode1" presStyleIdx="0" presStyleCnt="2">
        <dgm:presLayoutVars>
          <dgm:chMax val="0"/>
          <dgm:chPref val="0"/>
          <dgm:bulletEnabled val="1"/>
        </dgm:presLayoutVars>
      </dgm:prSet>
      <dgm:spPr/>
    </dgm:pt>
    <dgm:pt modelId="{F87A2320-797F-49AD-BD0E-0B6C6212AF65}" type="pres">
      <dgm:prSet presAssocID="{F03726A1-68BE-454B-889E-5049BFBD0AF4}" presName="desTx" presStyleLbl="alignAccFollowNode1" presStyleIdx="0" presStyleCnt="2">
        <dgm:presLayoutVars>
          <dgm:bulletEnabled val="1"/>
        </dgm:presLayoutVars>
      </dgm:prSet>
      <dgm:spPr/>
    </dgm:pt>
    <dgm:pt modelId="{4AA80328-72B0-4EE8-85F4-288D61479120}" type="pres">
      <dgm:prSet presAssocID="{4514CDCD-C656-4ED5-8D96-43DDB7D26CD5}" presName="space" presStyleCnt="0"/>
      <dgm:spPr/>
    </dgm:pt>
    <dgm:pt modelId="{B5EE5DAE-8D96-462C-BDF2-9D5C4560B709}" type="pres">
      <dgm:prSet presAssocID="{21EFB09F-58B6-412D-851A-B0D7FF68237F}" presName="composite" presStyleCnt="0"/>
      <dgm:spPr/>
    </dgm:pt>
    <dgm:pt modelId="{2FBBE18C-734F-43A9-BC6A-2807CB051942}" type="pres">
      <dgm:prSet presAssocID="{21EFB09F-58B6-412D-851A-B0D7FF68237F}" presName="parTx" presStyleLbl="alignNode1" presStyleIdx="1" presStyleCnt="2">
        <dgm:presLayoutVars>
          <dgm:chMax val="0"/>
          <dgm:chPref val="0"/>
          <dgm:bulletEnabled val="1"/>
        </dgm:presLayoutVars>
      </dgm:prSet>
      <dgm:spPr/>
    </dgm:pt>
    <dgm:pt modelId="{4870826F-DF67-40EF-997F-DCEB0F54AAC4}" type="pres">
      <dgm:prSet presAssocID="{21EFB09F-58B6-412D-851A-B0D7FF68237F}" presName="desTx" presStyleLbl="alignAccFollowNode1" presStyleIdx="1" presStyleCnt="2">
        <dgm:presLayoutVars>
          <dgm:bulletEnabled val="1"/>
        </dgm:presLayoutVars>
      </dgm:prSet>
      <dgm:spPr/>
    </dgm:pt>
  </dgm:ptLst>
  <dgm:cxnLst>
    <dgm:cxn modelId="{117A150C-5866-40EE-9DA7-AD80BD866050}" srcId="{EA5BE41C-B7C7-419F-9F56-2BBF53D37569}" destId="{21EFB09F-58B6-412D-851A-B0D7FF68237F}" srcOrd="1" destOrd="0" parTransId="{A7323D48-D91D-469F-BD0D-B42D9F948FB9}" sibTransId="{2A5E01E2-CD44-482F-9E95-B384D201B2A3}"/>
    <dgm:cxn modelId="{31D9E018-28FB-4E24-B99C-869EADAAB20B}" srcId="{F03726A1-68BE-454B-889E-5049BFBD0AF4}" destId="{99733A31-F765-4ED0-B625-4157AF1C9DFC}" srcOrd="0" destOrd="0" parTransId="{2EB8D3A3-27A6-4124-8EC3-47C77DCED365}" sibTransId="{7C4D9967-AAE9-4B8E-BD30-10B0B032C19A}"/>
    <dgm:cxn modelId="{D14C1021-CC3F-46A4-9524-92D22BA4A17C}" srcId="{21EFB09F-58B6-412D-851A-B0D7FF68237F}" destId="{B88AB673-3223-462D-A3E7-D114A0FAD7F8}" srcOrd="0" destOrd="0" parTransId="{808403CA-68CC-42A2-AA61-74F2C59A34F5}" sibTransId="{81F9390C-AEEC-478A-843A-9169BCF7174A}"/>
    <dgm:cxn modelId="{D0942D3A-7BE7-4DCF-8CF5-05C26B922A40}" srcId="{EA5BE41C-B7C7-419F-9F56-2BBF53D37569}" destId="{F03726A1-68BE-454B-889E-5049BFBD0AF4}" srcOrd="0" destOrd="0" parTransId="{60E69E3C-FB7C-46C1-89E3-9180E8C962D5}" sibTransId="{4514CDCD-C656-4ED5-8D96-43DDB7D26CD5}"/>
    <dgm:cxn modelId="{F309E049-C907-4AF8-B4B4-9E8E14487F4A}" srcId="{21EFB09F-58B6-412D-851A-B0D7FF68237F}" destId="{F6330012-17C0-4B9F-B375-C79ABAA588B3}" srcOrd="1" destOrd="0" parTransId="{F5D6C129-0271-4C2E-BA99-7E8ECA0E4529}" sibTransId="{6DC1A82E-F8B4-49F2-9515-E648627C6F62}"/>
    <dgm:cxn modelId="{691BF84A-A5DE-4AAE-8D24-5D751BE67780}" type="presOf" srcId="{EA5BE41C-B7C7-419F-9F56-2BBF53D37569}" destId="{B512B9C6-1A69-4129-B371-1317276000AE}" srcOrd="0" destOrd="0" presId="urn:microsoft.com/office/officeart/2005/8/layout/hList1"/>
    <dgm:cxn modelId="{CEE2776C-F1CD-4BC8-9B56-DD2642BDA321}" type="presOf" srcId="{21EFB09F-58B6-412D-851A-B0D7FF68237F}" destId="{2FBBE18C-734F-43A9-BC6A-2807CB051942}" srcOrd="0" destOrd="0" presId="urn:microsoft.com/office/officeart/2005/8/layout/hList1"/>
    <dgm:cxn modelId="{4558C952-0250-4A2A-A59F-4FBCD22A8D68}" type="presOf" srcId="{F6330012-17C0-4B9F-B375-C79ABAA588B3}" destId="{4870826F-DF67-40EF-997F-DCEB0F54AAC4}" srcOrd="0" destOrd="1" presId="urn:microsoft.com/office/officeart/2005/8/layout/hList1"/>
    <dgm:cxn modelId="{8915F5BF-93FA-4E74-9555-936EFA64ACA6}" type="presOf" srcId="{99733A31-F765-4ED0-B625-4157AF1C9DFC}" destId="{F87A2320-797F-49AD-BD0E-0B6C6212AF65}" srcOrd="0" destOrd="0" presId="urn:microsoft.com/office/officeart/2005/8/layout/hList1"/>
    <dgm:cxn modelId="{905C55C3-916B-48D0-A71D-710272DDB0ED}" type="presOf" srcId="{B88AB673-3223-462D-A3E7-D114A0FAD7F8}" destId="{4870826F-DF67-40EF-997F-DCEB0F54AAC4}" srcOrd="0" destOrd="0" presId="urn:microsoft.com/office/officeart/2005/8/layout/hList1"/>
    <dgm:cxn modelId="{B4E92CDB-A475-40CA-8D75-675A3822F07D}" type="presOf" srcId="{F03726A1-68BE-454B-889E-5049BFBD0AF4}" destId="{AF9ED404-F0B9-46EF-A875-550855AC6532}" srcOrd="0" destOrd="0" presId="urn:microsoft.com/office/officeart/2005/8/layout/hList1"/>
    <dgm:cxn modelId="{75728800-BD68-4DAB-BDE5-D0CA8BD8B490}" type="presParOf" srcId="{B512B9C6-1A69-4129-B371-1317276000AE}" destId="{0A1F9B0B-7BCF-4425-92CF-90EFD7D2612E}" srcOrd="0" destOrd="0" presId="urn:microsoft.com/office/officeart/2005/8/layout/hList1"/>
    <dgm:cxn modelId="{6D915422-5726-4522-A175-9746A24F4EFE}" type="presParOf" srcId="{0A1F9B0B-7BCF-4425-92CF-90EFD7D2612E}" destId="{AF9ED404-F0B9-46EF-A875-550855AC6532}" srcOrd="0" destOrd="0" presId="urn:microsoft.com/office/officeart/2005/8/layout/hList1"/>
    <dgm:cxn modelId="{337BCD37-3671-40F7-AD32-E04A42D5C6E1}" type="presParOf" srcId="{0A1F9B0B-7BCF-4425-92CF-90EFD7D2612E}" destId="{F87A2320-797F-49AD-BD0E-0B6C6212AF65}" srcOrd="1" destOrd="0" presId="urn:microsoft.com/office/officeart/2005/8/layout/hList1"/>
    <dgm:cxn modelId="{B41E268A-0785-4CCF-9E78-90DB0AFC3D57}" type="presParOf" srcId="{B512B9C6-1A69-4129-B371-1317276000AE}" destId="{4AA80328-72B0-4EE8-85F4-288D61479120}" srcOrd="1" destOrd="0" presId="urn:microsoft.com/office/officeart/2005/8/layout/hList1"/>
    <dgm:cxn modelId="{CA002620-A960-4E5D-AD33-830E2FC99278}" type="presParOf" srcId="{B512B9C6-1A69-4129-B371-1317276000AE}" destId="{B5EE5DAE-8D96-462C-BDF2-9D5C4560B709}" srcOrd="2" destOrd="0" presId="urn:microsoft.com/office/officeart/2005/8/layout/hList1"/>
    <dgm:cxn modelId="{327B3929-3339-4BA9-B316-3244227387EC}" type="presParOf" srcId="{B5EE5DAE-8D96-462C-BDF2-9D5C4560B709}" destId="{2FBBE18C-734F-43A9-BC6A-2807CB051942}" srcOrd="0" destOrd="0" presId="urn:microsoft.com/office/officeart/2005/8/layout/hList1"/>
    <dgm:cxn modelId="{9386ED94-BF75-467E-B96A-31F79C6E972B}" type="presParOf" srcId="{B5EE5DAE-8D96-462C-BDF2-9D5C4560B709}" destId="{4870826F-DF67-40EF-997F-DCEB0F54AAC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CEBF0-52F8-4590-BBEE-6006930CF280}">
      <dsp:nvSpPr>
        <dsp:cNvPr id="0" name=""/>
        <dsp:cNvSpPr/>
      </dsp:nvSpPr>
      <dsp:spPr>
        <a:xfrm>
          <a:off x="0" y="1903"/>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EDF22E-E8F0-464A-9495-300327531567}">
      <dsp:nvSpPr>
        <dsp:cNvPr id="0" name=""/>
        <dsp:cNvSpPr/>
      </dsp:nvSpPr>
      <dsp:spPr>
        <a:xfrm>
          <a:off x="245405" y="184436"/>
          <a:ext cx="446191" cy="4461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2AC0F35-A07F-4D9E-8B32-3DA6F80EBD8A}">
      <dsp:nvSpPr>
        <dsp:cNvPr id="0" name=""/>
        <dsp:cNvSpPr/>
      </dsp:nvSpPr>
      <dsp:spPr>
        <a:xfrm>
          <a:off x="937002" y="1903"/>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100000"/>
            </a:lnSpc>
            <a:spcBef>
              <a:spcPct val="0"/>
            </a:spcBef>
            <a:spcAft>
              <a:spcPct val="35000"/>
            </a:spcAft>
            <a:buNone/>
          </a:pPr>
          <a:r>
            <a:rPr lang="en-US" sz="1900" kern="1200"/>
            <a:t>OCRE update</a:t>
          </a:r>
        </a:p>
      </dsp:txBody>
      <dsp:txXfrm>
        <a:off x="937002" y="1903"/>
        <a:ext cx="5576601" cy="811257"/>
      </dsp:txXfrm>
    </dsp:sp>
    <dsp:sp modelId="{D003C785-6A03-4F1F-9E97-A10D50A211B3}">
      <dsp:nvSpPr>
        <dsp:cNvPr id="0" name=""/>
        <dsp:cNvSpPr/>
      </dsp:nvSpPr>
      <dsp:spPr>
        <a:xfrm>
          <a:off x="0" y="1015975"/>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6D39FE-F6C5-4D8F-8579-702C6C77AFB2}">
      <dsp:nvSpPr>
        <dsp:cNvPr id="0" name=""/>
        <dsp:cNvSpPr/>
      </dsp:nvSpPr>
      <dsp:spPr>
        <a:xfrm>
          <a:off x="245405" y="1198508"/>
          <a:ext cx="446191" cy="4461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53B66E1-5B3A-419F-A50C-BB3DF425000D}">
      <dsp:nvSpPr>
        <dsp:cNvPr id="0" name=""/>
        <dsp:cNvSpPr/>
      </dsp:nvSpPr>
      <dsp:spPr>
        <a:xfrm>
          <a:off x="937002" y="1015975"/>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100000"/>
            </a:lnSpc>
            <a:spcBef>
              <a:spcPct val="0"/>
            </a:spcBef>
            <a:spcAft>
              <a:spcPct val="35000"/>
            </a:spcAft>
            <a:buNone/>
          </a:pPr>
          <a:r>
            <a:rPr lang="en-US" sz="1900" kern="1200"/>
            <a:t>LMS tender and the options</a:t>
          </a:r>
        </a:p>
      </dsp:txBody>
      <dsp:txXfrm>
        <a:off x="937002" y="1015975"/>
        <a:ext cx="5576601" cy="811257"/>
      </dsp:txXfrm>
    </dsp:sp>
    <dsp:sp modelId="{1523C459-7F6F-4719-AABE-B1FA2A817411}">
      <dsp:nvSpPr>
        <dsp:cNvPr id="0" name=""/>
        <dsp:cNvSpPr/>
      </dsp:nvSpPr>
      <dsp:spPr>
        <a:xfrm>
          <a:off x="0" y="2030048"/>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24172F-79F3-4A3C-AE45-ED385631DE41}">
      <dsp:nvSpPr>
        <dsp:cNvPr id="0" name=""/>
        <dsp:cNvSpPr/>
      </dsp:nvSpPr>
      <dsp:spPr>
        <a:xfrm>
          <a:off x="245405" y="2212581"/>
          <a:ext cx="446191" cy="4461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934A2C-74A0-4B05-8D9F-CC9AD5AE7CA9}">
      <dsp:nvSpPr>
        <dsp:cNvPr id="0" name=""/>
        <dsp:cNvSpPr/>
      </dsp:nvSpPr>
      <dsp:spPr>
        <a:xfrm>
          <a:off x="937002" y="2030048"/>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100000"/>
            </a:lnSpc>
            <a:spcBef>
              <a:spcPct val="0"/>
            </a:spcBef>
            <a:spcAft>
              <a:spcPct val="35000"/>
            </a:spcAft>
            <a:buNone/>
          </a:pPr>
          <a:r>
            <a:rPr lang="en-US" sz="1900" kern="1200"/>
            <a:t>Cloud Strategy Discussions and Community Clouds Delivery Plan</a:t>
          </a:r>
        </a:p>
      </dsp:txBody>
      <dsp:txXfrm>
        <a:off x="937002" y="2030048"/>
        <a:ext cx="5576601" cy="811257"/>
      </dsp:txXfrm>
    </dsp:sp>
    <dsp:sp modelId="{05A148CA-10F6-46E6-A29D-02BDAD63A703}">
      <dsp:nvSpPr>
        <dsp:cNvPr id="0" name=""/>
        <dsp:cNvSpPr/>
      </dsp:nvSpPr>
      <dsp:spPr>
        <a:xfrm>
          <a:off x="0" y="3044120"/>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345412-024C-4F21-B95B-441E5CBFE658}">
      <dsp:nvSpPr>
        <dsp:cNvPr id="0" name=""/>
        <dsp:cNvSpPr/>
      </dsp:nvSpPr>
      <dsp:spPr>
        <a:xfrm>
          <a:off x="245405" y="3226653"/>
          <a:ext cx="446191" cy="44619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69360DE-7B2D-44A5-AC0D-0159C5B9306D}">
      <dsp:nvSpPr>
        <dsp:cNvPr id="0" name=""/>
        <dsp:cNvSpPr/>
      </dsp:nvSpPr>
      <dsp:spPr>
        <a:xfrm>
          <a:off x="937002" y="3044120"/>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100000"/>
            </a:lnSpc>
            <a:spcBef>
              <a:spcPct val="0"/>
            </a:spcBef>
            <a:spcAft>
              <a:spcPct val="35000"/>
            </a:spcAft>
            <a:buNone/>
          </a:pPr>
          <a:r>
            <a:rPr lang="en-US" sz="1900" kern="1200"/>
            <a:t>Global cloud collaboration</a:t>
          </a:r>
        </a:p>
      </dsp:txBody>
      <dsp:txXfrm>
        <a:off x="937002" y="3044120"/>
        <a:ext cx="5576601" cy="811257"/>
      </dsp:txXfrm>
    </dsp:sp>
    <dsp:sp modelId="{BBC9C29D-A446-43D8-A0B3-2077812D809A}">
      <dsp:nvSpPr>
        <dsp:cNvPr id="0" name=""/>
        <dsp:cNvSpPr/>
      </dsp:nvSpPr>
      <dsp:spPr>
        <a:xfrm>
          <a:off x="0" y="4058192"/>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F77AAF-1868-4DD5-83C9-E1DA673EEBD8}">
      <dsp:nvSpPr>
        <dsp:cNvPr id="0" name=""/>
        <dsp:cNvSpPr/>
      </dsp:nvSpPr>
      <dsp:spPr>
        <a:xfrm>
          <a:off x="245405" y="4240725"/>
          <a:ext cx="446191" cy="44619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697014-88D1-47E0-8F50-A68B32EAB4AE}">
      <dsp:nvSpPr>
        <dsp:cNvPr id="0" name=""/>
        <dsp:cNvSpPr/>
      </dsp:nvSpPr>
      <dsp:spPr>
        <a:xfrm>
          <a:off x="937002" y="4058192"/>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100000"/>
            </a:lnSpc>
            <a:spcBef>
              <a:spcPct val="0"/>
            </a:spcBef>
            <a:spcAft>
              <a:spcPct val="35000"/>
            </a:spcAft>
            <a:buNone/>
          </a:pPr>
          <a:r>
            <a:rPr lang="en-US" sz="1900" kern="1200"/>
            <a:t>Service portfolio updates</a:t>
          </a:r>
        </a:p>
      </dsp:txBody>
      <dsp:txXfrm>
        <a:off x="937002" y="4058192"/>
        <a:ext cx="5576601" cy="811257"/>
      </dsp:txXfrm>
    </dsp:sp>
    <dsp:sp modelId="{F32391C2-F3E0-4753-9ACA-5EB3A3C1E185}">
      <dsp:nvSpPr>
        <dsp:cNvPr id="0" name=""/>
        <dsp:cNvSpPr/>
      </dsp:nvSpPr>
      <dsp:spPr>
        <a:xfrm>
          <a:off x="0" y="5072264"/>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E0B68F-D963-4DE8-9834-A670E9B873D6}">
      <dsp:nvSpPr>
        <dsp:cNvPr id="0" name=""/>
        <dsp:cNvSpPr/>
      </dsp:nvSpPr>
      <dsp:spPr>
        <a:xfrm>
          <a:off x="245405" y="5254797"/>
          <a:ext cx="446191" cy="44619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5AC90ED-CA05-481B-9A5E-D93C60B55D80}">
      <dsp:nvSpPr>
        <dsp:cNvPr id="0" name=""/>
        <dsp:cNvSpPr/>
      </dsp:nvSpPr>
      <dsp:spPr>
        <a:xfrm>
          <a:off x="937002" y="5072264"/>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100000"/>
            </a:lnSpc>
            <a:spcBef>
              <a:spcPct val="0"/>
            </a:spcBef>
            <a:spcAft>
              <a:spcPct val="35000"/>
            </a:spcAft>
            <a:buNone/>
          </a:pPr>
          <a:r>
            <a:rPr lang="en-US" sz="1900" kern="1200"/>
            <a:t>Cloud workshops &amp; trainings</a:t>
          </a:r>
        </a:p>
      </dsp:txBody>
      <dsp:txXfrm>
        <a:off x="937002" y="5072264"/>
        <a:ext cx="5576601" cy="81125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453996-6DF5-479E-A0D7-09DFDE5C5AF8}">
      <dsp:nvSpPr>
        <dsp:cNvPr id="0" name=""/>
        <dsp:cNvSpPr/>
      </dsp:nvSpPr>
      <dsp:spPr>
        <a:xfrm>
          <a:off x="0" y="401768"/>
          <a:ext cx="10515600" cy="6804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562356" rIns="816127" bIns="192024" numCol="1" spcCol="1270" anchor="t" anchorCtr="0">
          <a:noAutofit/>
        </a:bodyPr>
        <a:lstStyle/>
        <a:p>
          <a:pPr marL="228600" lvl="1" indent="-228600" algn="l" defTabSz="1200150">
            <a:lnSpc>
              <a:spcPct val="90000"/>
            </a:lnSpc>
            <a:spcBef>
              <a:spcPct val="0"/>
            </a:spcBef>
            <a:spcAft>
              <a:spcPct val="15000"/>
            </a:spcAft>
            <a:buNone/>
          </a:pPr>
          <a:endParaRPr lang="en-US" sz="2700" kern="1200" dirty="0"/>
        </a:p>
      </dsp:txBody>
      <dsp:txXfrm>
        <a:off x="0" y="401768"/>
        <a:ext cx="10515600" cy="680400"/>
      </dsp:txXfrm>
    </dsp:sp>
    <dsp:sp modelId="{83F1173A-BD2A-465D-8B23-B112508547C0}">
      <dsp:nvSpPr>
        <dsp:cNvPr id="0" name=""/>
        <dsp:cNvSpPr/>
      </dsp:nvSpPr>
      <dsp:spPr>
        <a:xfrm>
          <a:off x="525780" y="3248"/>
          <a:ext cx="7360920" cy="79704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200150">
            <a:lnSpc>
              <a:spcPct val="90000"/>
            </a:lnSpc>
            <a:spcBef>
              <a:spcPct val="0"/>
            </a:spcBef>
            <a:spcAft>
              <a:spcPct val="35000"/>
            </a:spcAft>
            <a:buNone/>
          </a:pPr>
          <a:r>
            <a:rPr lang="en-GB" sz="2700" kern="1200" dirty="0"/>
            <a:t>File Storage</a:t>
          </a:r>
          <a:endParaRPr lang="en-US" sz="2700" kern="1200" dirty="0"/>
        </a:p>
      </dsp:txBody>
      <dsp:txXfrm>
        <a:off x="564688" y="42156"/>
        <a:ext cx="7283104" cy="719224"/>
      </dsp:txXfrm>
    </dsp:sp>
    <dsp:sp modelId="{847FE0C0-AF55-4DC8-9D6F-3AFE652FB928}">
      <dsp:nvSpPr>
        <dsp:cNvPr id="0" name=""/>
        <dsp:cNvSpPr/>
      </dsp:nvSpPr>
      <dsp:spPr>
        <a:xfrm>
          <a:off x="0" y="1626489"/>
          <a:ext cx="10515600" cy="27216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562356" rIns="816127" bIns="192024" numCol="1" spcCol="1270" anchor="t" anchorCtr="0">
          <a:noAutofit/>
        </a:bodyPr>
        <a:lstStyle/>
        <a:p>
          <a:pPr marL="228600" lvl="1" indent="-228600" algn="l" defTabSz="1200150">
            <a:lnSpc>
              <a:spcPct val="90000"/>
            </a:lnSpc>
            <a:spcBef>
              <a:spcPct val="0"/>
            </a:spcBef>
            <a:spcAft>
              <a:spcPct val="15000"/>
            </a:spcAft>
            <a:buFont typeface="+mj-lt"/>
            <a:buAutoNum type="arabicPeriod"/>
          </a:pPr>
          <a:r>
            <a:rPr lang="en-GB" sz="2700" kern="1200" dirty="0"/>
            <a:t> Evolve technical capabilities like federated file storage platforms. Planned to be moved to project called CS3MESH4EOSC (PSNC, </a:t>
          </a:r>
          <a:r>
            <a:rPr lang="en-GB" sz="2700" kern="1200" dirty="0" err="1"/>
            <a:t>NORDUnet</a:t>
          </a:r>
          <a:r>
            <a:rPr lang="en-GB" sz="2700" kern="1200" dirty="0"/>
            <a:t>, CERN). </a:t>
          </a:r>
          <a:endParaRPr lang="en-US" sz="2700" kern="1200" dirty="0"/>
        </a:p>
        <a:p>
          <a:pPr marL="228600" lvl="1" indent="-228600" algn="l" defTabSz="1200150">
            <a:lnSpc>
              <a:spcPct val="90000"/>
            </a:lnSpc>
            <a:spcBef>
              <a:spcPct val="0"/>
            </a:spcBef>
            <a:spcAft>
              <a:spcPct val="15000"/>
            </a:spcAft>
            <a:buFont typeface="+mj-lt"/>
            <a:buAutoNum type="arabicPeriod"/>
          </a:pPr>
          <a:r>
            <a:rPr lang="en-GB" sz="2700" kern="1200" dirty="0"/>
            <a:t> GÉANT Cloud team to pick up technical components developed by this project.</a:t>
          </a:r>
          <a:endParaRPr lang="en-US" sz="2700" kern="1200" dirty="0"/>
        </a:p>
      </dsp:txBody>
      <dsp:txXfrm>
        <a:off x="0" y="1626489"/>
        <a:ext cx="10515600" cy="2721600"/>
      </dsp:txXfrm>
    </dsp:sp>
    <dsp:sp modelId="{70D17F03-8753-4151-BDB0-198F0CA342A0}">
      <dsp:nvSpPr>
        <dsp:cNvPr id="0" name=""/>
        <dsp:cNvSpPr/>
      </dsp:nvSpPr>
      <dsp:spPr>
        <a:xfrm>
          <a:off x="525780" y="1227969"/>
          <a:ext cx="7360920" cy="79704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200150">
            <a:lnSpc>
              <a:spcPct val="90000"/>
            </a:lnSpc>
            <a:spcBef>
              <a:spcPct val="0"/>
            </a:spcBef>
            <a:spcAft>
              <a:spcPct val="35000"/>
            </a:spcAft>
            <a:buNone/>
          </a:pPr>
          <a:r>
            <a:rPr lang="en-GB" sz="2700" kern="1200"/>
            <a:t>Two-step approach to IaaS</a:t>
          </a:r>
          <a:endParaRPr lang="en-US" sz="2700" kern="1200"/>
        </a:p>
      </dsp:txBody>
      <dsp:txXfrm>
        <a:off x="564688" y="1266877"/>
        <a:ext cx="7283104" cy="71922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F37CD-D011-46A6-9868-0595704C3D71}">
      <dsp:nvSpPr>
        <dsp:cNvPr id="0" name=""/>
        <dsp:cNvSpPr/>
      </dsp:nvSpPr>
      <dsp:spPr>
        <a:xfrm>
          <a:off x="0" y="1344585"/>
          <a:ext cx="6492875" cy="4536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CE42DCB-0459-4550-AD38-6274774D7A0A}">
      <dsp:nvSpPr>
        <dsp:cNvPr id="0" name=""/>
        <dsp:cNvSpPr/>
      </dsp:nvSpPr>
      <dsp:spPr>
        <a:xfrm>
          <a:off x="324643" y="1078905"/>
          <a:ext cx="4545012" cy="5313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marL="0" lvl="0" indent="0" algn="l" defTabSz="800100">
            <a:lnSpc>
              <a:spcPct val="90000"/>
            </a:lnSpc>
            <a:spcBef>
              <a:spcPct val="0"/>
            </a:spcBef>
            <a:spcAft>
              <a:spcPct val="35000"/>
            </a:spcAft>
            <a:buNone/>
          </a:pPr>
          <a:r>
            <a:rPr lang="en-GB" sz="1800" kern="1200"/>
            <a:t>Added Oracle Preferential Quotation</a:t>
          </a:r>
          <a:endParaRPr lang="en-US" sz="1800" kern="1200"/>
        </a:p>
      </dsp:txBody>
      <dsp:txXfrm>
        <a:off x="350582" y="1104844"/>
        <a:ext cx="4493134" cy="479482"/>
      </dsp:txXfrm>
    </dsp:sp>
    <dsp:sp modelId="{7AA234D2-FE84-45FA-92A6-8A00BD03C7F8}">
      <dsp:nvSpPr>
        <dsp:cNvPr id="0" name=""/>
        <dsp:cNvSpPr/>
      </dsp:nvSpPr>
      <dsp:spPr>
        <a:xfrm>
          <a:off x="0" y="2161065"/>
          <a:ext cx="6492875" cy="453600"/>
        </a:xfrm>
        <a:prstGeom prst="rect">
          <a:avLst/>
        </a:prstGeom>
        <a:solidFill>
          <a:schemeClr val="lt1">
            <a:alpha val="90000"/>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F33C0C-FE1F-4868-8CAC-2CF8560E25A6}">
      <dsp:nvSpPr>
        <dsp:cNvPr id="0" name=""/>
        <dsp:cNvSpPr/>
      </dsp:nvSpPr>
      <dsp:spPr>
        <a:xfrm>
          <a:off x="324643" y="1895385"/>
          <a:ext cx="4545012" cy="531360"/>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marL="0" lvl="0" indent="0" algn="l" defTabSz="800100">
            <a:lnSpc>
              <a:spcPct val="90000"/>
            </a:lnSpc>
            <a:spcBef>
              <a:spcPct val="0"/>
            </a:spcBef>
            <a:spcAft>
              <a:spcPct val="35000"/>
            </a:spcAft>
            <a:buNone/>
          </a:pPr>
          <a:r>
            <a:rPr lang="en-GB" sz="1800" kern="1200" dirty="0"/>
            <a:t>Prolonged </a:t>
          </a:r>
          <a:r>
            <a:rPr lang="et-EE" sz="1800" kern="1200" dirty="0"/>
            <a:t>quotations</a:t>
          </a:r>
          <a:r>
            <a:rPr lang="en-GB" sz="1800" kern="1200" dirty="0"/>
            <a:t>: </a:t>
          </a:r>
          <a:r>
            <a:rPr lang="et-EE" sz="1800" kern="1200" dirty="0"/>
            <a:t>Wire</a:t>
          </a:r>
          <a:r>
            <a:rPr lang="en-GB" sz="1800" kern="1200" dirty="0"/>
            <a:t>, </a:t>
          </a:r>
          <a:r>
            <a:rPr lang="et-EE" sz="1800" kern="1200" dirty="0"/>
            <a:t>Entercloudsuite</a:t>
          </a:r>
          <a:endParaRPr lang="en-US" sz="1800" kern="1200" dirty="0"/>
        </a:p>
      </dsp:txBody>
      <dsp:txXfrm>
        <a:off x="350582" y="1921324"/>
        <a:ext cx="4493134" cy="479482"/>
      </dsp:txXfrm>
    </dsp:sp>
    <dsp:sp modelId="{C8B4ED82-56BA-4585-9721-900E899C7C10}">
      <dsp:nvSpPr>
        <dsp:cNvPr id="0" name=""/>
        <dsp:cNvSpPr/>
      </dsp:nvSpPr>
      <dsp:spPr>
        <a:xfrm>
          <a:off x="0" y="2977545"/>
          <a:ext cx="6492875" cy="1048950"/>
        </a:xfrm>
        <a:prstGeom prst="rect">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3919" tIns="374904" rIns="503919" bIns="128016" numCol="1" spcCol="1270" anchor="t" anchorCtr="0">
          <a:noAutofit/>
        </a:bodyPr>
        <a:lstStyle/>
        <a:p>
          <a:pPr marL="171450" lvl="1" indent="-171450" algn="l" defTabSz="800100">
            <a:lnSpc>
              <a:spcPct val="90000"/>
            </a:lnSpc>
            <a:spcBef>
              <a:spcPct val="0"/>
            </a:spcBef>
            <a:spcAft>
              <a:spcPct val="15000"/>
            </a:spcAft>
            <a:buChar char="•"/>
          </a:pPr>
          <a:r>
            <a:rPr lang="en-GB" sz="1800" kern="1200"/>
            <a:t>AWS (Direct Connect) </a:t>
          </a:r>
          <a:endParaRPr lang="en-US" sz="1800" kern="1200"/>
        </a:p>
        <a:p>
          <a:pPr marL="171450" lvl="1" indent="-171450" algn="l" defTabSz="800100">
            <a:lnSpc>
              <a:spcPct val="90000"/>
            </a:lnSpc>
            <a:spcBef>
              <a:spcPct val="0"/>
            </a:spcBef>
            <a:spcAft>
              <a:spcPct val="15000"/>
            </a:spcAft>
            <a:buChar char="•"/>
          </a:pPr>
          <a:r>
            <a:rPr lang="en-GB" sz="1800" kern="1200"/>
            <a:t>Oracle..</a:t>
          </a:r>
          <a:endParaRPr lang="en-US" sz="1800" kern="1200"/>
        </a:p>
      </dsp:txBody>
      <dsp:txXfrm>
        <a:off x="0" y="2977545"/>
        <a:ext cx="6492875" cy="1048950"/>
      </dsp:txXfrm>
    </dsp:sp>
    <dsp:sp modelId="{999E5A02-3B6C-4D45-9D8F-1FF83C9E1AC4}">
      <dsp:nvSpPr>
        <dsp:cNvPr id="0" name=""/>
        <dsp:cNvSpPr/>
      </dsp:nvSpPr>
      <dsp:spPr>
        <a:xfrm>
          <a:off x="324643" y="2711865"/>
          <a:ext cx="4545012" cy="53136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marL="0" lvl="0" indent="0" algn="l" defTabSz="800100">
            <a:lnSpc>
              <a:spcPct val="90000"/>
            </a:lnSpc>
            <a:spcBef>
              <a:spcPct val="0"/>
            </a:spcBef>
            <a:spcAft>
              <a:spcPct val="35000"/>
            </a:spcAft>
            <a:buNone/>
          </a:pPr>
          <a:r>
            <a:rPr lang="en-GB" sz="1800" kern="1200"/>
            <a:t>Planning peerings with </a:t>
          </a:r>
          <a:endParaRPr lang="en-US" sz="1800" kern="1200"/>
        </a:p>
      </dsp:txBody>
      <dsp:txXfrm>
        <a:off x="350582" y="2737804"/>
        <a:ext cx="4493134" cy="47948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DCFD0-5055-4AF2-AD64-C2DFEFF545F7}">
      <dsp:nvSpPr>
        <dsp:cNvPr id="0" name=""/>
        <dsp:cNvSpPr/>
      </dsp:nvSpPr>
      <dsp:spPr>
        <a:xfrm>
          <a:off x="86021" y="918748"/>
          <a:ext cx="727573" cy="727573"/>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799979F5-82C6-4AD6-9AF4-63AFA173FB47}">
      <dsp:nvSpPr>
        <dsp:cNvPr id="0" name=""/>
        <dsp:cNvSpPr/>
      </dsp:nvSpPr>
      <dsp:spPr>
        <a:xfrm>
          <a:off x="238812" y="1071539"/>
          <a:ext cx="421992" cy="421992"/>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CE580A2A-2E91-4892-B604-C2564AE388F9}">
      <dsp:nvSpPr>
        <dsp:cNvPr id="0" name=""/>
        <dsp:cNvSpPr/>
      </dsp:nvSpPr>
      <dsp:spPr>
        <a:xfrm>
          <a:off x="969504" y="918748"/>
          <a:ext cx="1714995" cy="727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Usage thus far in </a:t>
          </a:r>
          <a:r>
            <a:rPr lang="et-EE" sz="1800" kern="1200" dirty="0"/>
            <a:t>20</a:t>
          </a:r>
          <a:r>
            <a:rPr lang="en-US" sz="1800" kern="1200" dirty="0"/>
            <a:t> countries</a:t>
          </a:r>
        </a:p>
      </dsp:txBody>
      <dsp:txXfrm>
        <a:off x="969504" y="918748"/>
        <a:ext cx="1714995" cy="727573"/>
      </dsp:txXfrm>
    </dsp:sp>
    <dsp:sp modelId="{F63FA65B-672F-4769-875B-1A3B68DFC443}">
      <dsp:nvSpPr>
        <dsp:cNvPr id="0" name=""/>
        <dsp:cNvSpPr/>
      </dsp:nvSpPr>
      <dsp:spPr>
        <a:xfrm>
          <a:off x="2983324" y="918748"/>
          <a:ext cx="727573" cy="727573"/>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18B5145D-1AC3-4C4B-914B-713B314E98E3}">
      <dsp:nvSpPr>
        <dsp:cNvPr id="0" name=""/>
        <dsp:cNvSpPr/>
      </dsp:nvSpPr>
      <dsp:spPr>
        <a:xfrm>
          <a:off x="3136114" y="1071539"/>
          <a:ext cx="421992" cy="421992"/>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5D948171-5293-4EB3-B63B-E4BBA9B012EE}">
      <dsp:nvSpPr>
        <dsp:cNvPr id="0" name=""/>
        <dsp:cNvSpPr/>
      </dsp:nvSpPr>
      <dsp:spPr>
        <a:xfrm>
          <a:off x="3866807" y="918748"/>
          <a:ext cx="1714995" cy="727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Majority of usage still in Western Europe</a:t>
          </a:r>
        </a:p>
      </dsp:txBody>
      <dsp:txXfrm>
        <a:off x="3866807" y="918748"/>
        <a:ext cx="1714995" cy="727573"/>
      </dsp:txXfrm>
    </dsp:sp>
    <dsp:sp modelId="{6333C468-2C82-4DEA-851B-F8717FCC5032}">
      <dsp:nvSpPr>
        <dsp:cNvPr id="0" name=""/>
        <dsp:cNvSpPr/>
      </dsp:nvSpPr>
      <dsp:spPr>
        <a:xfrm>
          <a:off x="86021" y="2646953"/>
          <a:ext cx="727573" cy="727573"/>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D885AD4E-AC74-4CAC-9661-0ED62885CC67}">
      <dsp:nvSpPr>
        <dsp:cNvPr id="0" name=""/>
        <dsp:cNvSpPr/>
      </dsp:nvSpPr>
      <dsp:spPr>
        <a:xfrm>
          <a:off x="238812" y="2799743"/>
          <a:ext cx="421992" cy="421992"/>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42DF7C20-BE52-4776-9D75-94460CA29535}">
      <dsp:nvSpPr>
        <dsp:cNvPr id="0" name=""/>
        <dsp:cNvSpPr/>
      </dsp:nvSpPr>
      <dsp:spPr>
        <a:xfrm>
          <a:off x="969504" y="2415522"/>
          <a:ext cx="1714995" cy="1190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340 institutions consuming through the framework</a:t>
          </a:r>
        </a:p>
      </dsp:txBody>
      <dsp:txXfrm>
        <a:off x="969504" y="2415522"/>
        <a:ext cx="1714995" cy="1190434"/>
      </dsp:txXfrm>
    </dsp:sp>
    <dsp:sp modelId="{53C9937F-FBFB-4771-9A1F-BE6D73E55604}">
      <dsp:nvSpPr>
        <dsp:cNvPr id="0" name=""/>
        <dsp:cNvSpPr/>
      </dsp:nvSpPr>
      <dsp:spPr>
        <a:xfrm>
          <a:off x="2983324" y="2646953"/>
          <a:ext cx="727573" cy="727573"/>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CEE612DE-953C-4F79-9D0C-65A34B6496B0}">
      <dsp:nvSpPr>
        <dsp:cNvPr id="0" name=""/>
        <dsp:cNvSpPr/>
      </dsp:nvSpPr>
      <dsp:spPr>
        <a:xfrm>
          <a:off x="3136114" y="2799743"/>
          <a:ext cx="421992" cy="421992"/>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1C3958BB-2952-4A46-B91E-28278698C343}">
      <dsp:nvSpPr>
        <dsp:cNvPr id="0" name=""/>
        <dsp:cNvSpPr/>
      </dsp:nvSpPr>
      <dsp:spPr>
        <a:xfrm>
          <a:off x="3866807" y="2646953"/>
          <a:ext cx="1714995" cy="727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19 million euros spent</a:t>
          </a:r>
        </a:p>
      </dsp:txBody>
      <dsp:txXfrm>
        <a:off x="3866807" y="2646953"/>
        <a:ext cx="1714995" cy="72757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BE5E81-E355-B348-9B2C-BCD630C618D1}">
      <dsp:nvSpPr>
        <dsp:cNvPr id="0" name=""/>
        <dsp:cNvSpPr/>
      </dsp:nvSpPr>
      <dsp:spPr>
        <a:xfrm>
          <a:off x="51" y="87630"/>
          <a:ext cx="4913783" cy="89031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a:t>NRENs as cloud competency centres</a:t>
          </a:r>
        </a:p>
      </dsp:txBody>
      <dsp:txXfrm>
        <a:off x="51" y="87630"/>
        <a:ext cx="4913783" cy="890311"/>
      </dsp:txXfrm>
    </dsp:sp>
    <dsp:sp modelId="{E789F62E-3EB1-C649-B104-EF2DB7B4C660}">
      <dsp:nvSpPr>
        <dsp:cNvPr id="0" name=""/>
        <dsp:cNvSpPr/>
      </dsp:nvSpPr>
      <dsp:spPr>
        <a:xfrm>
          <a:off x="51" y="977942"/>
          <a:ext cx="4913783" cy="3285764"/>
        </a:xfrm>
        <a:prstGeom prst="rect">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None/>
          </a:pPr>
          <a:r>
            <a:rPr lang="en-US" sz="2400" kern="1200" dirty="0"/>
            <a:t>Training for NRENs: </a:t>
          </a:r>
        </a:p>
        <a:p>
          <a:pPr marL="457200" lvl="2" indent="-228600" algn="l" defTabSz="1066800">
            <a:lnSpc>
              <a:spcPct val="90000"/>
            </a:lnSpc>
            <a:spcBef>
              <a:spcPct val="0"/>
            </a:spcBef>
            <a:spcAft>
              <a:spcPct val="15000"/>
            </a:spcAft>
            <a:buFont typeface="Arial" panose="020B0604020202020204" pitchFamily="34" charset="0"/>
            <a:buChar char="•"/>
          </a:pPr>
          <a:r>
            <a:rPr lang="en-US" sz="2400" kern="1200" dirty="0"/>
            <a:t>7-8 May 2019, GÉANT Clouds, Azure &amp; AWS technical workshops (22 people)</a:t>
          </a:r>
        </a:p>
        <a:p>
          <a:pPr marL="457200" lvl="2" indent="-228600" algn="l" defTabSz="1066800">
            <a:lnSpc>
              <a:spcPct val="90000"/>
            </a:lnSpc>
            <a:spcBef>
              <a:spcPct val="0"/>
            </a:spcBef>
            <a:spcAft>
              <a:spcPct val="15000"/>
            </a:spcAft>
            <a:buFont typeface="Arial" panose="020B0604020202020204" pitchFamily="34" charset="0"/>
            <a:buChar char="•"/>
          </a:pPr>
          <a:r>
            <a:rPr lang="en-US" sz="2400" kern="1200" dirty="0"/>
            <a:t>Upcoming workshops:</a:t>
          </a:r>
        </a:p>
        <a:p>
          <a:pPr marL="457200" lvl="2" indent="-228600" algn="l" defTabSz="1066800">
            <a:lnSpc>
              <a:spcPct val="90000"/>
            </a:lnSpc>
            <a:spcBef>
              <a:spcPct val="0"/>
            </a:spcBef>
            <a:spcAft>
              <a:spcPct val="15000"/>
            </a:spcAft>
            <a:buNone/>
          </a:pPr>
          <a:r>
            <a:rPr lang="en-US" sz="2400" kern="1200" dirty="0"/>
            <a:t>1-2 for NRENs in EAP countries</a:t>
          </a:r>
        </a:p>
      </dsp:txBody>
      <dsp:txXfrm>
        <a:off x="51" y="977942"/>
        <a:ext cx="4913783" cy="3285764"/>
      </dsp:txXfrm>
    </dsp:sp>
    <dsp:sp modelId="{A7365E1B-1428-AB4A-8776-C8C93A585781}">
      <dsp:nvSpPr>
        <dsp:cNvPr id="0" name=""/>
        <dsp:cNvSpPr/>
      </dsp:nvSpPr>
      <dsp:spPr>
        <a:xfrm>
          <a:off x="5601764" y="87630"/>
          <a:ext cx="4913783" cy="890311"/>
        </a:xfrm>
        <a:prstGeom prst="rect">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w="6350" cap="flat" cmpd="sng" algn="ctr">
          <a:solidFill>
            <a:schemeClr val="accent5">
              <a:hueOff val="-7353344"/>
              <a:satOff val="-10228"/>
              <a:lumOff val="-3922"/>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National cloud workshops for institutions</a:t>
          </a:r>
        </a:p>
      </dsp:txBody>
      <dsp:txXfrm>
        <a:off x="5601764" y="87630"/>
        <a:ext cx="4913783" cy="890311"/>
      </dsp:txXfrm>
    </dsp:sp>
    <dsp:sp modelId="{E18A38C3-F0A2-3F49-A502-E4CE07E83773}">
      <dsp:nvSpPr>
        <dsp:cNvPr id="0" name=""/>
        <dsp:cNvSpPr/>
      </dsp:nvSpPr>
      <dsp:spPr>
        <a:xfrm>
          <a:off x="5601764" y="977942"/>
          <a:ext cx="4913783" cy="3285764"/>
        </a:xfrm>
        <a:prstGeom prst="rect">
          <a:avLst/>
        </a:prstGeom>
        <a:solidFill>
          <a:schemeClr val="accent5">
            <a:tint val="40000"/>
            <a:alpha val="90000"/>
            <a:hueOff val="-7391755"/>
            <a:satOff val="-12816"/>
            <a:lumOff val="-1289"/>
            <a:alphaOff val="0"/>
          </a:schemeClr>
        </a:solidFill>
        <a:ln w="6350" cap="flat" cmpd="sng" algn="ctr">
          <a:solidFill>
            <a:schemeClr val="accent5">
              <a:tint val="40000"/>
              <a:alpha val="90000"/>
              <a:hueOff val="-7391755"/>
              <a:satOff val="-12816"/>
              <a:lumOff val="-128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None/>
          </a:pPr>
          <a:r>
            <a:rPr lang="en-US" sz="2400" kern="1200" dirty="0"/>
            <a:t>AWS workshops:</a:t>
          </a:r>
        </a:p>
        <a:p>
          <a:pPr marL="228600" lvl="1" indent="-228600" algn="l" defTabSz="1066800">
            <a:lnSpc>
              <a:spcPct val="90000"/>
            </a:lnSpc>
            <a:spcBef>
              <a:spcPct val="0"/>
            </a:spcBef>
            <a:spcAft>
              <a:spcPct val="15000"/>
            </a:spcAft>
            <a:buFont typeface="Arial" panose="020B0604020202020204" pitchFamily="34" charset="0"/>
            <a:buChar char="•"/>
          </a:pPr>
          <a:r>
            <a:rPr lang="en-US" sz="2400" kern="1200" dirty="0"/>
            <a:t>Madrid, 14 May 2019</a:t>
          </a:r>
        </a:p>
        <a:p>
          <a:pPr marL="228600" lvl="1" indent="-228600" algn="l" defTabSz="1066800">
            <a:lnSpc>
              <a:spcPct val="90000"/>
            </a:lnSpc>
            <a:spcBef>
              <a:spcPct val="0"/>
            </a:spcBef>
            <a:spcAft>
              <a:spcPct val="15000"/>
            </a:spcAft>
            <a:buFont typeface="Arial" panose="020B0604020202020204" pitchFamily="34" charset="0"/>
            <a:buChar char="•"/>
          </a:pPr>
          <a:r>
            <a:rPr lang="en-US" sz="2400" kern="1200" dirty="0"/>
            <a:t>Dublin, 28 May 2019</a:t>
          </a:r>
        </a:p>
        <a:p>
          <a:pPr marL="228600" lvl="1" indent="-228600" algn="l" defTabSz="1066800">
            <a:lnSpc>
              <a:spcPct val="90000"/>
            </a:lnSpc>
            <a:spcBef>
              <a:spcPct val="0"/>
            </a:spcBef>
            <a:spcAft>
              <a:spcPct val="15000"/>
            </a:spcAft>
            <a:buFont typeface="Arial" panose="020B0604020202020204" pitchFamily="34" charset="0"/>
            <a:buChar char="•"/>
          </a:pPr>
          <a:r>
            <a:rPr lang="en-US" sz="2400" kern="1200" dirty="0"/>
            <a:t>Utrecht, 29 May 2019</a:t>
          </a:r>
        </a:p>
        <a:p>
          <a:pPr marL="228600" lvl="1" indent="-228600" algn="l" defTabSz="1066800">
            <a:lnSpc>
              <a:spcPct val="90000"/>
            </a:lnSpc>
            <a:spcBef>
              <a:spcPct val="0"/>
            </a:spcBef>
            <a:spcAft>
              <a:spcPct val="15000"/>
            </a:spcAft>
            <a:buFont typeface="Arial" panose="020B0604020202020204" pitchFamily="34" charset="0"/>
            <a:buNone/>
          </a:pPr>
          <a:endParaRPr lang="en-US" sz="2400" kern="1200" dirty="0"/>
        </a:p>
        <a:p>
          <a:pPr marL="228600" lvl="1" indent="-228600" algn="l" defTabSz="1066800">
            <a:lnSpc>
              <a:spcPct val="90000"/>
            </a:lnSpc>
            <a:spcBef>
              <a:spcPct val="0"/>
            </a:spcBef>
            <a:spcAft>
              <a:spcPct val="15000"/>
            </a:spcAft>
            <a:buFont typeface="Arial" panose="020B0604020202020204" pitchFamily="34" charset="0"/>
            <a:buNone/>
          </a:pPr>
          <a:r>
            <a:rPr lang="en-US" sz="2400" kern="1200" dirty="0"/>
            <a:t>Several upcoming workshops in Belgium, Ireland, Portugal, Switzerland in October-November </a:t>
          </a:r>
        </a:p>
      </dsp:txBody>
      <dsp:txXfrm>
        <a:off x="5601764" y="977942"/>
        <a:ext cx="4913783" cy="32857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F903BC-B5B3-5A49-809E-C6D6922FEE48}">
      <dsp:nvSpPr>
        <dsp:cNvPr id="0" name=""/>
        <dsp:cNvSpPr/>
      </dsp:nvSpPr>
      <dsp:spPr>
        <a:xfrm>
          <a:off x="301656" y="2191483"/>
          <a:ext cx="2402978" cy="461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00100">
            <a:lnSpc>
              <a:spcPct val="90000"/>
            </a:lnSpc>
            <a:spcBef>
              <a:spcPct val="0"/>
            </a:spcBef>
            <a:spcAft>
              <a:spcPct val="35000"/>
            </a:spcAft>
            <a:buNone/>
            <a:defRPr b="1"/>
          </a:pPr>
          <a:r>
            <a:rPr lang="en-US" sz="1800" kern="1200">
              <a:latin typeface="+mj-lt"/>
            </a:rPr>
            <a:t>2019,</a:t>
          </a:r>
          <a:br>
            <a:rPr lang="en-US" sz="1800" kern="1200">
              <a:latin typeface="+mj-lt"/>
            </a:rPr>
          </a:br>
          <a:r>
            <a:rPr lang="en-US" sz="1800" kern="1200">
              <a:latin typeface="+mj-lt"/>
            </a:rPr>
            <a:t>Q1 &amp; Q2</a:t>
          </a:r>
        </a:p>
      </dsp:txBody>
      <dsp:txXfrm>
        <a:off x="301656" y="2191483"/>
        <a:ext cx="2402978" cy="461150"/>
      </dsp:txXfrm>
    </dsp:sp>
    <dsp:sp modelId="{592006B8-AF79-304C-8C9B-824EFA217EC2}">
      <dsp:nvSpPr>
        <dsp:cNvPr id="0" name=""/>
        <dsp:cNvSpPr/>
      </dsp:nvSpPr>
      <dsp:spPr>
        <a:xfrm>
          <a:off x="0" y="1958867"/>
          <a:ext cx="10515600" cy="163238"/>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0630FA6-4C60-BE48-B32F-30D941C30A56}">
      <dsp:nvSpPr>
        <dsp:cNvPr id="0" name=""/>
        <dsp:cNvSpPr/>
      </dsp:nvSpPr>
      <dsp:spPr>
        <a:xfrm>
          <a:off x="181507" y="322205"/>
          <a:ext cx="2643276" cy="942896"/>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l" defTabSz="622300">
            <a:lnSpc>
              <a:spcPct val="90000"/>
            </a:lnSpc>
            <a:spcBef>
              <a:spcPct val="0"/>
            </a:spcBef>
            <a:spcAft>
              <a:spcPct val="35000"/>
            </a:spcAft>
            <a:buNone/>
          </a:pPr>
          <a:r>
            <a:rPr lang="en-US" sz="1400" kern="1200">
              <a:latin typeface="+mj-lt"/>
            </a:rPr>
            <a:t>Gather requirements from the research community </a:t>
          </a:r>
          <a:endParaRPr lang="en-US" sz="1400" kern="1200" dirty="0">
            <a:latin typeface="+mj-lt"/>
          </a:endParaRPr>
        </a:p>
        <a:p>
          <a:pPr marL="0" lvl="0" indent="0" algn="l" defTabSz="622300">
            <a:lnSpc>
              <a:spcPct val="90000"/>
            </a:lnSpc>
            <a:spcBef>
              <a:spcPct val="0"/>
            </a:spcBef>
            <a:spcAft>
              <a:spcPct val="35000"/>
            </a:spcAft>
            <a:buNone/>
          </a:pPr>
          <a:r>
            <a:rPr lang="en-US" sz="1400" kern="1200">
              <a:latin typeface="+mj-lt"/>
            </a:rPr>
            <a:t>and input from providers. </a:t>
          </a:r>
        </a:p>
      </dsp:txBody>
      <dsp:txXfrm>
        <a:off x="181507" y="322205"/>
        <a:ext cx="2643276" cy="942896"/>
      </dsp:txXfrm>
    </dsp:sp>
    <dsp:sp modelId="{FB0447D2-8F0A-E14A-8893-D975A138481C}">
      <dsp:nvSpPr>
        <dsp:cNvPr id="0" name=""/>
        <dsp:cNvSpPr/>
      </dsp:nvSpPr>
      <dsp:spPr>
        <a:xfrm>
          <a:off x="1503145" y="1265101"/>
          <a:ext cx="0" cy="693765"/>
        </a:xfrm>
        <a:prstGeom prst="line">
          <a:avLst/>
        </a:prstGeom>
        <a:solidFill>
          <a:schemeClr val="accent5">
            <a:hueOff val="0"/>
            <a:satOff val="0"/>
            <a:lumOff val="0"/>
            <a:alphaOff val="0"/>
          </a:schemeClr>
        </a:solidFill>
        <a:ln w="6350" cap="flat" cmpd="sng" algn="ctr">
          <a:solidFill>
            <a:schemeClr val="accent5">
              <a:hueOff val="0"/>
              <a:satOff val="0"/>
              <a:lumOff val="0"/>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1652CB06-BFAA-EE40-87DC-EE80B73F30B3}">
      <dsp:nvSpPr>
        <dsp:cNvPr id="0" name=""/>
        <dsp:cNvSpPr/>
      </dsp:nvSpPr>
      <dsp:spPr>
        <a:xfrm>
          <a:off x="1803517" y="1428340"/>
          <a:ext cx="2402978" cy="461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00100">
            <a:lnSpc>
              <a:spcPct val="90000"/>
            </a:lnSpc>
            <a:spcBef>
              <a:spcPct val="0"/>
            </a:spcBef>
            <a:spcAft>
              <a:spcPct val="35000"/>
            </a:spcAft>
            <a:buNone/>
            <a:defRPr b="1"/>
          </a:pPr>
          <a:r>
            <a:rPr lang="en-US" sz="1800" kern="1200">
              <a:latin typeface="+mj-lt"/>
            </a:rPr>
            <a:t>Q2 &amp; Q3</a:t>
          </a:r>
        </a:p>
      </dsp:txBody>
      <dsp:txXfrm>
        <a:off x="1803517" y="1428340"/>
        <a:ext cx="2402978" cy="461150"/>
      </dsp:txXfrm>
    </dsp:sp>
    <dsp:sp modelId="{B9CEF888-2D61-D045-BB26-A49A67004798}">
      <dsp:nvSpPr>
        <dsp:cNvPr id="0" name=""/>
        <dsp:cNvSpPr/>
      </dsp:nvSpPr>
      <dsp:spPr>
        <a:xfrm>
          <a:off x="1683368" y="2815872"/>
          <a:ext cx="2643276" cy="942896"/>
        </a:xfrm>
        <a:prstGeom prst="rect">
          <a:avLst/>
        </a:prstGeom>
        <a:solidFill>
          <a:schemeClr val="accent5">
            <a:tint val="40000"/>
            <a:alpha val="90000"/>
            <a:hueOff val="-1478351"/>
            <a:satOff val="-2563"/>
            <a:lumOff val="-258"/>
            <a:alphaOff val="0"/>
          </a:schemeClr>
        </a:solidFill>
        <a:ln w="12700" cap="flat" cmpd="sng" algn="ctr">
          <a:solidFill>
            <a:schemeClr val="accent5">
              <a:tint val="40000"/>
              <a:alpha val="90000"/>
              <a:hueOff val="-1478351"/>
              <a:satOff val="-2563"/>
              <a:lumOff val="-25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l" defTabSz="622300">
            <a:lnSpc>
              <a:spcPct val="90000"/>
            </a:lnSpc>
            <a:spcBef>
              <a:spcPct val="0"/>
            </a:spcBef>
            <a:spcAft>
              <a:spcPct val="35000"/>
            </a:spcAft>
            <a:buNone/>
          </a:pPr>
          <a:r>
            <a:rPr lang="en-US" sz="1400" kern="1200">
              <a:latin typeface="+mj-lt"/>
            </a:rPr>
            <a:t>Formation of buyer groups.</a:t>
          </a:r>
        </a:p>
        <a:p>
          <a:pPr marL="0" lvl="0" indent="0" algn="l" defTabSz="622300">
            <a:lnSpc>
              <a:spcPct val="90000"/>
            </a:lnSpc>
            <a:spcBef>
              <a:spcPct val="0"/>
            </a:spcBef>
            <a:spcAft>
              <a:spcPct val="35000"/>
            </a:spcAft>
            <a:buNone/>
          </a:pPr>
          <a:r>
            <a:rPr lang="en-US" sz="1400" kern="1200">
              <a:latin typeface="+mj-lt"/>
            </a:rPr>
            <a:t>Draft version of tender document (July).</a:t>
          </a:r>
        </a:p>
      </dsp:txBody>
      <dsp:txXfrm>
        <a:off x="1683368" y="2815872"/>
        <a:ext cx="2643276" cy="942896"/>
      </dsp:txXfrm>
    </dsp:sp>
    <dsp:sp modelId="{59A92342-1D2B-624D-8BBC-9485C7DB6319}">
      <dsp:nvSpPr>
        <dsp:cNvPr id="0" name=""/>
        <dsp:cNvSpPr/>
      </dsp:nvSpPr>
      <dsp:spPr>
        <a:xfrm>
          <a:off x="3005007" y="2122106"/>
          <a:ext cx="0" cy="693765"/>
        </a:xfrm>
        <a:prstGeom prst="line">
          <a:avLst/>
        </a:prstGeom>
        <a:solidFill>
          <a:schemeClr val="accent5">
            <a:hueOff val="-1351709"/>
            <a:satOff val="-3484"/>
            <a:lumOff val="-2353"/>
            <a:alphaOff val="0"/>
          </a:schemeClr>
        </a:solidFill>
        <a:ln w="6350" cap="flat" cmpd="sng" algn="ctr">
          <a:solidFill>
            <a:schemeClr val="accent5">
              <a:hueOff val="-1351709"/>
              <a:satOff val="-3484"/>
              <a:lumOff val="-2353"/>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EC166548-7FA6-0549-B516-E8E9E339436D}">
      <dsp:nvSpPr>
        <dsp:cNvPr id="0" name=""/>
        <dsp:cNvSpPr/>
      </dsp:nvSpPr>
      <dsp:spPr>
        <a:xfrm>
          <a:off x="1452133" y="1989474"/>
          <a:ext cx="102024" cy="10202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1A629D01-FFD2-5A46-9B74-D82D8C45C040}">
      <dsp:nvSpPr>
        <dsp:cNvPr id="0" name=""/>
        <dsp:cNvSpPr/>
      </dsp:nvSpPr>
      <dsp:spPr>
        <a:xfrm>
          <a:off x="2953995" y="1989474"/>
          <a:ext cx="102024" cy="10202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8E6530E-9604-EB4B-ADC4-1C98561D82E6}">
      <dsp:nvSpPr>
        <dsp:cNvPr id="0" name=""/>
        <dsp:cNvSpPr/>
      </dsp:nvSpPr>
      <dsp:spPr>
        <a:xfrm>
          <a:off x="3305379" y="2191483"/>
          <a:ext cx="2402978" cy="461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00100">
            <a:lnSpc>
              <a:spcPct val="90000"/>
            </a:lnSpc>
            <a:spcBef>
              <a:spcPct val="0"/>
            </a:spcBef>
            <a:spcAft>
              <a:spcPct val="35000"/>
            </a:spcAft>
            <a:buNone/>
            <a:defRPr b="1"/>
          </a:pPr>
          <a:r>
            <a:rPr lang="en-US" sz="1800" kern="1200">
              <a:latin typeface="+mj-lt"/>
            </a:rPr>
            <a:t>Q3 – Q4</a:t>
          </a:r>
        </a:p>
      </dsp:txBody>
      <dsp:txXfrm>
        <a:off x="3305379" y="2191483"/>
        <a:ext cx="2402978" cy="461150"/>
      </dsp:txXfrm>
    </dsp:sp>
    <dsp:sp modelId="{96C778A2-CFF1-1046-9E50-8E79A2BEE254}">
      <dsp:nvSpPr>
        <dsp:cNvPr id="0" name=""/>
        <dsp:cNvSpPr/>
      </dsp:nvSpPr>
      <dsp:spPr>
        <a:xfrm>
          <a:off x="3185230" y="215462"/>
          <a:ext cx="2643276" cy="1049639"/>
        </a:xfrm>
        <a:prstGeom prst="rect">
          <a:avLst/>
        </a:prstGeom>
        <a:solidFill>
          <a:schemeClr val="accent5">
            <a:tint val="40000"/>
            <a:alpha val="90000"/>
            <a:hueOff val="-2956702"/>
            <a:satOff val="-5126"/>
            <a:lumOff val="-516"/>
            <a:alphaOff val="0"/>
          </a:schemeClr>
        </a:solidFill>
        <a:ln w="12700" cap="flat" cmpd="sng" algn="ctr">
          <a:solidFill>
            <a:schemeClr val="accent5">
              <a:tint val="40000"/>
              <a:alpha val="90000"/>
              <a:hueOff val="-2956702"/>
              <a:satOff val="-5126"/>
              <a:lumOff val="-51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l" defTabSz="622300">
            <a:lnSpc>
              <a:spcPct val="90000"/>
            </a:lnSpc>
            <a:spcBef>
              <a:spcPct val="0"/>
            </a:spcBef>
            <a:spcAft>
              <a:spcPct val="35000"/>
            </a:spcAft>
            <a:buNone/>
          </a:pPr>
          <a:r>
            <a:rPr lang="en-US" sz="1400" kern="1200">
              <a:latin typeface="+mj-lt"/>
            </a:rPr>
            <a:t>Adoption funds: First vouchers for individual researchers: 500,000 euro, IaaS through GÉANT framework agreements.</a:t>
          </a:r>
          <a:endParaRPr lang="en-US" sz="1400" kern="1200" dirty="0">
            <a:latin typeface="+mj-lt"/>
          </a:endParaRPr>
        </a:p>
      </dsp:txBody>
      <dsp:txXfrm>
        <a:off x="3185230" y="215462"/>
        <a:ext cx="2643276" cy="1049639"/>
      </dsp:txXfrm>
    </dsp:sp>
    <dsp:sp modelId="{70D28F51-5E9D-2C4F-B20A-DCFE53E85ACD}">
      <dsp:nvSpPr>
        <dsp:cNvPr id="0" name=""/>
        <dsp:cNvSpPr/>
      </dsp:nvSpPr>
      <dsp:spPr>
        <a:xfrm>
          <a:off x="4506869" y="1265101"/>
          <a:ext cx="0" cy="693765"/>
        </a:xfrm>
        <a:prstGeom prst="line">
          <a:avLst/>
        </a:prstGeom>
        <a:solidFill>
          <a:schemeClr val="accent5">
            <a:hueOff val="-2703417"/>
            <a:satOff val="-6968"/>
            <a:lumOff val="-4706"/>
            <a:alphaOff val="0"/>
          </a:schemeClr>
        </a:solidFill>
        <a:ln w="6350" cap="flat" cmpd="sng" algn="ctr">
          <a:solidFill>
            <a:schemeClr val="accent5">
              <a:hueOff val="-2703417"/>
              <a:satOff val="-6968"/>
              <a:lumOff val="-4706"/>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8405DD5B-3D83-854C-81AB-3BC36FA8CD8D}">
      <dsp:nvSpPr>
        <dsp:cNvPr id="0" name=""/>
        <dsp:cNvSpPr/>
      </dsp:nvSpPr>
      <dsp:spPr>
        <a:xfrm>
          <a:off x="4807241" y="1428340"/>
          <a:ext cx="2402978" cy="461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00100">
            <a:lnSpc>
              <a:spcPct val="90000"/>
            </a:lnSpc>
            <a:spcBef>
              <a:spcPct val="0"/>
            </a:spcBef>
            <a:spcAft>
              <a:spcPct val="35000"/>
            </a:spcAft>
            <a:buNone/>
            <a:defRPr b="1"/>
          </a:pPr>
          <a:r>
            <a:rPr lang="en-US" sz="1800" kern="1200">
              <a:latin typeface="+mj-lt"/>
            </a:rPr>
            <a:t>October 2019 </a:t>
          </a:r>
        </a:p>
      </dsp:txBody>
      <dsp:txXfrm>
        <a:off x="4807241" y="1428340"/>
        <a:ext cx="2402978" cy="461150"/>
      </dsp:txXfrm>
    </dsp:sp>
    <dsp:sp modelId="{B25F9D1A-857A-E34B-BE52-D9654B403C8E}">
      <dsp:nvSpPr>
        <dsp:cNvPr id="0" name=""/>
        <dsp:cNvSpPr/>
      </dsp:nvSpPr>
      <dsp:spPr>
        <a:xfrm>
          <a:off x="4687092" y="2815872"/>
          <a:ext cx="2643276" cy="658248"/>
        </a:xfrm>
        <a:prstGeom prst="rect">
          <a:avLst/>
        </a:prstGeom>
        <a:solidFill>
          <a:schemeClr val="accent5">
            <a:tint val="40000"/>
            <a:alpha val="90000"/>
            <a:hueOff val="-4435053"/>
            <a:satOff val="-7690"/>
            <a:lumOff val="-773"/>
            <a:alphaOff val="0"/>
          </a:schemeClr>
        </a:solidFill>
        <a:ln w="12700" cap="flat" cmpd="sng" algn="ctr">
          <a:solidFill>
            <a:schemeClr val="accent5">
              <a:tint val="40000"/>
              <a:alpha val="90000"/>
              <a:hueOff val="-4435053"/>
              <a:satOff val="-7690"/>
              <a:lumOff val="-77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l" defTabSz="622300">
            <a:lnSpc>
              <a:spcPct val="90000"/>
            </a:lnSpc>
            <a:spcBef>
              <a:spcPct val="0"/>
            </a:spcBef>
            <a:spcAft>
              <a:spcPct val="35000"/>
            </a:spcAft>
            <a:buNone/>
          </a:pPr>
          <a:r>
            <a:rPr lang="en-US" sz="1400" kern="1200">
              <a:latin typeface="+mj-lt"/>
            </a:rPr>
            <a:t>Launch of OCRE </a:t>
          </a:r>
          <a:br>
            <a:rPr lang="en-US" sz="1400" kern="1200">
              <a:latin typeface="+mj-lt"/>
            </a:rPr>
          </a:br>
          <a:r>
            <a:rPr lang="en-US" sz="1400" kern="1200">
              <a:latin typeface="+mj-lt"/>
            </a:rPr>
            <a:t>Pan-European tender</a:t>
          </a:r>
        </a:p>
      </dsp:txBody>
      <dsp:txXfrm>
        <a:off x="4687092" y="2815872"/>
        <a:ext cx="2643276" cy="658248"/>
      </dsp:txXfrm>
    </dsp:sp>
    <dsp:sp modelId="{CB71EACB-F2C5-B541-8CBF-6D9182395841}">
      <dsp:nvSpPr>
        <dsp:cNvPr id="0" name=""/>
        <dsp:cNvSpPr/>
      </dsp:nvSpPr>
      <dsp:spPr>
        <a:xfrm>
          <a:off x="6008730" y="2122106"/>
          <a:ext cx="0" cy="693765"/>
        </a:xfrm>
        <a:prstGeom prst="line">
          <a:avLst/>
        </a:prstGeom>
        <a:solidFill>
          <a:schemeClr val="accent5">
            <a:hueOff val="-4055126"/>
            <a:satOff val="-10451"/>
            <a:lumOff val="-7059"/>
            <a:alphaOff val="0"/>
          </a:schemeClr>
        </a:solidFill>
        <a:ln w="6350" cap="flat" cmpd="sng" algn="ctr">
          <a:solidFill>
            <a:schemeClr val="accent5">
              <a:hueOff val="-4055126"/>
              <a:satOff val="-10451"/>
              <a:lumOff val="-7059"/>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B46FCFCC-D52E-0C4E-A3F7-5EDCD53B12C9}">
      <dsp:nvSpPr>
        <dsp:cNvPr id="0" name=""/>
        <dsp:cNvSpPr/>
      </dsp:nvSpPr>
      <dsp:spPr>
        <a:xfrm>
          <a:off x="4455856" y="1989474"/>
          <a:ext cx="102024" cy="10202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2EAE2E17-2A89-8341-9D26-59645B00B197}">
      <dsp:nvSpPr>
        <dsp:cNvPr id="0" name=""/>
        <dsp:cNvSpPr/>
      </dsp:nvSpPr>
      <dsp:spPr>
        <a:xfrm>
          <a:off x="5957718" y="1989474"/>
          <a:ext cx="102024" cy="10202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1643C6D-099D-914D-99AA-94FF0F423893}">
      <dsp:nvSpPr>
        <dsp:cNvPr id="0" name=""/>
        <dsp:cNvSpPr/>
      </dsp:nvSpPr>
      <dsp:spPr>
        <a:xfrm>
          <a:off x="6309103" y="2191483"/>
          <a:ext cx="2402978" cy="461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00100">
            <a:lnSpc>
              <a:spcPct val="90000"/>
            </a:lnSpc>
            <a:spcBef>
              <a:spcPct val="0"/>
            </a:spcBef>
            <a:spcAft>
              <a:spcPct val="35000"/>
            </a:spcAft>
            <a:buNone/>
            <a:defRPr b="1"/>
          </a:pPr>
          <a:r>
            <a:rPr lang="en-US" sz="1800" kern="1200">
              <a:latin typeface="+mj-lt"/>
            </a:rPr>
            <a:t>2020,</a:t>
          </a:r>
          <a:br>
            <a:rPr lang="en-US" sz="1800" kern="1200">
              <a:latin typeface="+mj-lt"/>
            </a:rPr>
          </a:br>
          <a:r>
            <a:rPr lang="en-US" sz="1800" kern="1200">
              <a:latin typeface="+mj-lt"/>
            </a:rPr>
            <a:t>Q1</a:t>
          </a:r>
        </a:p>
      </dsp:txBody>
      <dsp:txXfrm>
        <a:off x="6309103" y="2191483"/>
        <a:ext cx="2402978" cy="461150"/>
      </dsp:txXfrm>
    </dsp:sp>
    <dsp:sp modelId="{6655A47F-5D4E-A643-88FC-925BB36530DB}">
      <dsp:nvSpPr>
        <dsp:cNvPr id="0" name=""/>
        <dsp:cNvSpPr/>
      </dsp:nvSpPr>
      <dsp:spPr>
        <a:xfrm>
          <a:off x="6188954" y="0"/>
          <a:ext cx="2643276" cy="1265101"/>
        </a:xfrm>
        <a:prstGeom prst="rect">
          <a:avLst/>
        </a:prstGeom>
        <a:solidFill>
          <a:schemeClr val="accent5">
            <a:tint val="40000"/>
            <a:alpha val="90000"/>
            <a:hueOff val="-5913404"/>
            <a:satOff val="-10253"/>
            <a:lumOff val="-1031"/>
            <a:alphaOff val="0"/>
          </a:schemeClr>
        </a:solidFill>
        <a:ln w="12700" cap="flat" cmpd="sng" algn="ctr">
          <a:solidFill>
            <a:schemeClr val="accent5">
              <a:tint val="40000"/>
              <a:alpha val="90000"/>
              <a:hueOff val="-5913404"/>
              <a:satOff val="-10253"/>
              <a:lumOff val="-103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l" defTabSz="622300">
            <a:lnSpc>
              <a:spcPct val="90000"/>
            </a:lnSpc>
            <a:spcBef>
              <a:spcPct val="0"/>
            </a:spcBef>
            <a:spcAft>
              <a:spcPct val="35000"/>
            </a:spcAft>
            <a:buNone/>
          </a:pPr>
          <a:r>
            <a:rPr lang="en-US" sz="1400" kern="1200">
              <a:latin typeface="+mj-lt"/>
            </a:rPr>
            <a:t>Tender completed, framework agreements signed.</a:t>
          </a:r>
        </a:p>
        <a:p>
          <a:pPr marL="0" lvl="0" indent="0" algn="l" defTabSz="622300">
            <a:lnSpc>
              <a:spcPct val="90000"/>
            </a:lnSpc>
            <a:spcBef>
              <a:spcPct val="0"/>
            </a:spcBef>
            <a:spcAft>
              <a:spcPct val="35000"/>
            </a:spcAft>
            <a:buNone/>
          </a:pPr>
          <a:r>
            <a:rPr lang="en-US" sz="1400" kern="1200">
              <a:latin typeface="+mj-lt"/>
            </a:rPr>
            <a:t>Technical service validation</a:t>
          </a:r>
          <a:endParaRPr lang="en-US" sz="1400" kern="1200" dirty="0">
            <a:latin typeface="+mj-lt"/>
          </a:endParaRPr>
        </a:p>
        <a:p>
          <a:pPr marL="0" lvl="0" indent="0" algn="l" defTabSz="622300">
            <a:lnSpc>
              <a:spcPct val="90000"/>
            </a:lnSpc>
            <a:spcBef>
              <a:spcPct val="0"/>
            </a:spcBef>
            <a:spcAft>
              <a:spcPct val="35000"/>
            </a:spcAft>
            <a:buNone/>
          </a:pPr>
          <a:r>
            <a:rPr lang="en-US" sz="1400" kern="1200">
              <a:latin typeface="+mj-lt"/>
            </a:rPr>
            <a:t>IdM &amp; network connections</a:t>
          </a:r>
        </a:p>
        <a:p>
          <a:pPr marL="0" lvl="0" indent="0" algn="l" defTabSz="622300">
            <a:lnSpc>
              <a:spcPct val="90000"/>
            </a:lnSpc>
            <a:spcBef>
              <a:spcPct val="0"/>
            </a:spcBef>
            <a:spcAft>
              <a:spcPct val="35000"/>
            </a:spcAft>
            <a:buNone/>
          </a:pPr>
          <a:r>
            <a:rPr lang="en-US" sz="1400" kern="1200">
              <a:latin typeface="+mj-lt"/>
            </a:rPr>
            <a:t>Start of services usage</a:t>
          </a:r>
        </a:p>
      </dsp:txBody>
      <dsp:txXfrm>
        <a:off x="6188954" y="0"/>
        <a:ext cx="2643276" cy="1265101"/>
      </dsp:txXfrm>
    </dsp:sp>
    <dsp:sp modelId="{91B9FDE4-4A73-204B-91C5-E7D7E556BB93}">
      <dsp:nvSpPr>
        <dsp:cNvPr id="0" name=""/>
        <dsp:cNvSpPr/>
      </dsp:nvSpPr>
      <dsp:spPr>
        <a:xfrm>
          <a:off x="7510592" y="1265101"/>
          <a:ext cx="0" cy="693765"/>
        </a:xfrm>
        <a:prstGeom prst="line">
          <a:avLst/>
        </a:prstGeom>
        <a:solidFill>
          <a:schemeClr val="accent5">
            <a:hueOff val="-5406834"/>
            <a:satOff val="-13935"/>
            <a:lumOff val="-9412"/>
            <a:alphaOff val="0"/>
          </a:schemeClr>
        </a:solidFill>
        <a:ln w="6350" cap="flat" cmpd="sng" algn="ctr">
          <a:solidFill>
            <a:schemeClr val="accent5">
              <a:hueOff val="-5406834"/>
              <a:satOff val="-13935"/>
              <a:lumOff val="-9412"/>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A6A80C65-BCA5-B54C-A12E-A731968942EA}">
      <dsp:nvSpPr>
        <dsp:cNvPr id="0" name=""/>
        <dsp:cNvSpPr/>
      </dsp:nvSpPr>
      <dsp:spPr>
        <a:xfrm>
          <a:off x="7810965" y="1428340"/>
          <a:ext cx="2402978" cy="461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00100">
            <a:lnSpc>
              <a:spcPct val="90000"/>
            </a:lnSpc>
            <a:spcBef>
              <a:spcPct val="0"/>
            </a:spcBef>
            <a:spcAft>
              <a:spcPct val="35000"/>
            </a:spcAft>
            <a:buNone/>
            <a:defRPr b="1"/>
          </a:pPr>
          <a:r>
            <a:rPr lang="en-US" sz="1800" kern="1200">
              <a:latin typeface="+mj-lt"/>
            </a:rPr>
            <a:t>2020 - 2021</a:t>
          </a:r>
        </a:p>
      </dsp:txBody>
      <dsp:txXfrm>
        <a:off x="7810965" y="1428340"/>
        <a:ext cx="2402978" cy="461150"/>
      </dsp:txXfrm>
    </dsp:sp>
    <dsp:sp modelId="{56F06EF5-F757-244D-9446-0472E89C7EB4}">
      <dsp:nvSpPr>
        <dsp:cNvPr id="0" name=""/>
        <dsp:cNvSpPr/>
      </dsp:nvSpPr>
      <dsp:spPr>
        <a:xfrm>
          <a:off x="7690816" y="2815872"/>
          <a:ext cx="2643276" cy="1265101"/>
        </a:xfrm>
        <a:prstGeom prst="rect">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l" defTabSz="622300">
            <a:lnSpc>
              <a:spcPct val="90000"/>
            </a:lnSpc>
            <a:spcBef>
              <a:spcPct val="0"/>
            </a:spcBef>
            <a:spcAft>
              <a:spcPct val="35000"/>
            </a:spcAft>
            <a:buNone/>
          </a:pPr>
          <a:r>
            <a:rPr lang="en-US" sz="1400" kern="1200">
              <a:latin typeface="+mj-lt"/>
            </a:rPr>
            <a:t>Consumption: call-offs by institutions &amp; buyer groups</a:t>
          </a:r>
        </a:p>
        <a:p>
          <a:pPr marL="0" lvl="0" indent="0" algn="l" defTabSz="622300">
            <a:lnSpc>
              <a:spcPct val="90000"/>
            </a:lnSpc>
            <a:spcBef>
              <a:spcPct val="0"/>
            </a:spcBef>
            <a:spcAft>
              <a:spcPct val="35000"/>
            </a:spcAft>
            <a:buNone/>
          </a:pPr>
          <a:r>
            <a:rPr lang="en-US" sz="1400" kern="1200">
              <a:latin typeface="+mj-lt"/>
            </a:rPr>
            <a:t>Adoption funds: 9 MEUR, </a:t>
          </a:r>
          <a:br>
            <a:rPr lang="en-US" sz="1400" kern="1200">
              <a:latin typeface="+mj-lt"/>
            </a:rPr>
          </a:br>
          <a:r>
            <a:rPr lang="en-US" sz="1400" kern="1200">
              <a:latin typeface="+mj-lt"/>
            </a:rPr>
            <a:t>for researchers, institutions </a:t>
          </a:r>
          <a:br>
            <a:rPr lang="en-US" sz="1400" kern="1200">
              <a:latin typeface="+mj-lt"/>
            </a:rPr>
          </a:br>
          <a:r>
            <a:rPr lang="en-US" sz="1400" kern="1200">
              <a:latin typeface="+mj-lt"/>
            </a:rPr>
            <a:t>and buyer groups</a:t>
          </a:r>
        </a:p>
      </dsp:txBody>
      <dsp:txXfrm>
        <a:off x="7690816" y="2815872"/>
        <a:ext cx="2643276" cy="1265101"/>
      </dsp:txXfrm>
    </dsp:sp>
    <dsp:sp modelId="{671D1D51-E950-914B-AC78-21D465E9ECAA}">
      <dsp:nvSpPr>
        <dsp:cNvPr id="0" name=""/>
        <dsp:cNvSpPr/>
      </dsp:nvSpPr>
      <dsp:spPr>
        <a:xfrm>
          <a:off x="9012454" y="2122106"/>
          <a:ext cx="0" cy="693765"/>
        </a:xfrm>
        <a:prstGeom prst="line">
          <a:avLst/>
        </a:prstGeom>
        <a:solidFill>
          <a:schemeClr val="accent5">
            <a:hueOff val="-6758543"/>
            <a:satOff val="-17419"/>
            <a:lumOff val="-11765"/>
            <a:alphaOff val="0"/>
          </a:schemeClr>
        </a:solidFill>
        <a:ln w="6350" cap="flat" cmpd="sng" algn="ctr">
          <a:solidFill>
            <a:schemeClr val="accent5">
              <a:hueOff val="-6758543"/>
              <a:satOff val="-17419"/>
              <a:lumOff val="-11765"/>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1EED4F5E-54B7-724E-B87C-C99B2AEE8434}">
      <dsp:nvSpPr>
        <dsp:cNvPr id="0" name=""/>
        <dsp:cNvSpPr/>
      </dsp:nvSpPr>
      <dsp:spPr>
        <a:xfrm>
          <a:off x="7459580" y="1989474"/>
          <a:ext cx="102024" cy="10202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94B17407-BCDD-EA43-A4D0-E1CD5601DE80}">
      <dsp:nvSpPr>
        <dsp:cNvPr id="0" name=""/>
        <dsp:cNvSpPr/>
      </dsp:nvSpPr>
      <dsp:spPr>
        <a:xfrm>
          <a:off x="8961442" y="1989474"/>
          <a:ext cx="102024" cy="10202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2D0C21-848A-4EB2-8B8A-C9F32885F456}">
      <dsp:nvSpPr>
        <dsp:cNvPr id="0" name=""/>
        <dsp:cNvSpPr/>
      </dsp:nvSpPr>
      <dsp:spPr>
        <a:xfrm>
          <a:off x="393073" y="0"/>
          <a:ext cx="420409" cy="336103"/>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F0E427-9BBB-4A7F-BBD2-F4071AC32AFB}">
      <dsp:nvSpPr>
        <dsp:cNvPr id="0" name=""/>
        <dsp:cNvSpPr/>
      </dsp:nvSpPr>
      <dsp:spPr>
        <a:xfrm>
          <a:off x="2693" y="466093"/>
          <a:ext cx="1201169" cy="2875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b="1"/>
          </a:pPr>
          <a:r>
            <a:rPr lang="en-US" sz="1600" b="0" kern="1200">
              <a:latin typeface="+mj-lt"/>
            </a:rPr>
            <a:t>9.5 million euro </a:t>
          </a:r>
          <a:br>
            <a:rPr lang="en-US" sz="1600" b="0" kern="1200">
              <a:latin typeface="+mj-lt"/>
            </a:rPr>
          </a:br>
          <a:r>
            <a:rPr lang="en-US" sz="1600" b="0" kern="1200">
              <a:latin typeface="+mj-lt"/>
            </a:rPr>
            <a:t>cloud stimulation fund from the EC, </a:t>
          </a:r>
          <a:br>
            <a:rPr lang="en-US" sz="1600" b="0" kern="1200">
              <a:latin typeface="+mj-lt"/>
            </a:rPr>
          </a:br>
          <a:br>
            <a:rPr lang="en-US" sz="1600" b="0" kern="1200">
              <a:latin typeface="+mj-lt"/>
            </a:rPr>
          </a:br>
          <a:r>
            <a:rPr lang="en-US" sz="1600" b="0" kern="1200">
              <a:latin typeface="+mj-lt"/>
            </a:rPr>
            <a:t>for</a:t>
          </a:r>
        </a:p>
        <a:p>
          <a:pPr marL="0" lvl="0" indent="0" algn="ctr" defTabSz="711200">
            <a:lnSpc>
              <a:spcPct val="100000"/>
            </a:lnSpc>
            <a:spcBef>
              <a:spcPct val="0"/>
            </a:spcBef>
            <a:spcAft>
              <a:spcPct val="35000"/>
            </a:spcAft>
            <a:buNone/>
            <a:defRPr b="1"/>
          </a:pPr>
          <a:r>
            <a:rPr lang="en-US" sz="1600" b="0" kern="1200">
              <a:latin typeface="+mj-lt"/>
            </a:rPr>
            <a:t>individual researchers</a:t>
          </a:r>
        </a:p>
        <a:p>
          <a:pPr marL="0" lvl="0" indent="0" algn="ctr" defTabSz="711200">
            <a:lnSpc>
              <a:spcPct val="100000"/>
            </a:lnSpc>
            <a:spcBef>
              <a:spcPct val="0"/>
            </a:spcBef>
            <a:spcAft>
              <a:spcPct val="35000"/>
            </a:spcAft>
            <a:buNone/>
            <a:defRPr b="1"/>
          </a:pPr>
          <a:r>
            <a:rPr lang="en-US" sz="1600" b="0" kern="1200">
              <a:latin typeface="+mj-lt"/>
            </a:rPr>
            <a:t>institutions</a:t>
          </a:r>
        </a:p>
        <a:p>
          <a:pPr marL="0" lvl="0" indent="0" algn="ctr" defTabSz="711200">
            <a:lnSpc>
              <a:spcPct val="100000"/>
            </a:lnSpc>
            <a:spcBef>
              <a:spcPct val="0"/>
            </a:spcBef>
            <a:spcAft>
              <a:spcPct val="35000"/>
            </a:spcAft>
            <a:buNone/>
            <a:defRPr b="1"/>
          </a:pPr>
          <a:r>
            <a:rPr lang="en-US" sz="1600" b="0" kern="1200">
              <a:latin typeface="+mj-lt"/>
            </a:rPr>
            <a:t>buyer groups</a:t>
          </a:r>
        </a:p>
        <a:p>
          <a:pPr marL="0" lvl="0" indent="0" algn="ctr" defTabSz="711200">
            <a:lnSpc>
              <a:spcPct val="100000"/>
            </a:lnSpc>
            <a:spcBef>
              <a:spcPct val="0"/>
            </a:spcBef>
            <a:spcAft>
              <a:spcPct val="35000"/>
            </a:spcAft>
            <a:buNone/>
            <a:defRPr b="1"/>
          </a:pPr>
          <a:endParaRPr lang="en-US" sz="1600" b="0" kern="1200" dirty="0">
            <a:latin typeface="+mj-lt"/>
          </a:endParaRPr>
        </a:p>
      </dsp:txBody>
      <dsp:txXfrm>
        <a:off x="2693" y="466093"/>
        <a:ext cx="1201169" cy="2875607"/>
      </dsp:txXfrm>
    </dsp:sp>
    <dsp:sp modelId="{67C94420-0ADD-4A8D-B280-A3FFA814C4B3}">
      <dsp:nvSpPr>
        <dsp:cNvPr id="0" name=""/>
        <dsp:cNvSpPr/>
      </dsp:nvSpPr>
      <dsp:spPr>
        <a:xfrm>
          <a:off x="2693" y="3402161"/>
          <a:ext cx="1201169" cy="379137"/>
        </a:xfrm>
        <a:prstGeom prst="rect">
          <a:avLst/>
        </a:prstGeom>
        <a:noFill/>
        <a:ln>
          <a:noFill/>
        </a:ln>
        <a:effectLst/>
      </dsp:spPr>
      <dsp:style>
        <a:lnRef idx="0">
          <a:scrgbClr r="0" g="0" b="0"/>
        </a:lnRef>
        <a:fillRef idx="0">
          <a:scrgbClr r="0" g="0" b="0"/>
        </a:fillRef>
        <a:effectRef idx="0">
          <a:scrgbClr r="0" g="0" b="0"/>
        </a:effectRef>
        <a:fontRef idx="minor"/>
      </dsp:style>
    </dsp:sp>
    <dsp:sp modelId="{A761018D-A241-4772-9596-FAB2E70367B1}">
      <dsp:nvSpPr>
        <dsp:cNvPr id="0" name=""/>
        <dsp:cNvSpPr/>
      </dsp:nvSpPr>
      <dsp:spPr>
        <a:xfrm>
          <a:off x="1804447" y="0"/>
          <a:ext cx="420409" cy="336103"/>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CB539E-2494-4EE5-AA1F-44DBB675A1D1}">
      <dsp:nvSpPr>
        <dsp:cNvPr id="0" name=""/>
        <dsp:cNvSpPr/>
      </dsp:nvSpPr>
      <dsp:spPr>
        <a:xfrm>
          <a:off x="1414067" y="466093"/>
          <a:ext cx="1201169" cy="2875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b="1"/>
          </a:pPr>
          <a:r>
            <a:rPr lang="en-US" sz="1600" b="0" kern="1200">
              <a:latin typeface="+mj-lt"/>
            </a:rPr>
            <a:t>First batch, 500,000 EURO to be made available in 2019, </a:t>
          </a:r>
          <a:br>
            <a:rPr lang="en-US" sz="1600" b="0" kern="1200">
              <a:latin typeface="+mj-lt"/>
            </a:rPr>
          </a:br>
          <a:r>
            <a:rPr lang="en-US" sz="1600" b="0" kern="1200">
              <a:latin typeface="+mj-lt"/>
            </a:rPr>
            <a:t>for suppliers which have a current agreement with GÉANT.</a:t>
          </a:r>
          <a:endParaRPr lang="en-US" sz="1600" b="0" kern="1200" dirty="0">
            <a:latin typeface="+mj-lt"/>
          </a:endParaRPr>
        </a:p>
      </dsp:txBody>
      <dsp:txXfrm>
        <a:off x="1414067" y="466093"/>
        <a:ext cx="1201169" cy="2875607"/>
      </dsp:txXfrm>
    </dsp:sp>
    <dsp:sp modelId="{9C993CCC-B834-417F-BD46-4E6A61B25693}">
      <dsp:nvSpPr>
        <dsp:cNvPr id="0" name=""/>
        <dsp:cNvSpPr/>
      </dsp:nvSpPr>
      <dsp:spPr>
        <a:xfrm>
          <a:off x="1414067" y="3402161"/>
          <a:ext cx="1201169" cy="379137"/>
        </a:xfrm>
        <a:prstGeom prst="rect">
          <a:avLst/>
        </a:prstGeom>
        <a:noFill/>
        <a:ln>
          <a:noFill/>
        </a:ln>
        <a:effectLst/>
      </dsp:spPr>
      <dsp:style>
        <a:lnRef idx="0">
          <a:scrgbClr r="0" g="0" b="0"/>
        </a:lnRef>
        <a:fillRef idx="0">
          <a:scrgbClr r="0" g="0" b="0"/>
        </a:fillRef>
        <a:effectRef idx="0">
          <a:scrgbClr r="0" g="0" b="0"/>
        </a:effectRef>
        <a:fontRef idx="minor"/>
      </dsp:style>
    </dsp:sp>
    <dsp:sp modelId="{CD577770-A43F-43A8-8882-3A37586E7C6C}">
      <dsp:nvSpPr>
        <dsp:cNvPr id="0" name=""/>
        <dsp:cNvSpPr/>
      </dsp:nvSpPr>
      <dsp:spPr>
        <a:xfrm>
          <a:off x="3215821" y="0"/>
          <a:ext cx="420409" cy="336103"/>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94DA37-D684-4BCD-8A44-90AF80BDAE56}">
      <dsp:nvSpPr>
        <dsp:cNvPr id="0" name=""/>
        <dsp:cNvSpPr/>
      </dsp:nvSpPr>
      <dsp:spPr>
        <a:xfrm>
          <a:off x="2825441" y="466093"/>
          <a:ext cx="1201169" cy="2875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b="1"/>
          </a:pPr>
          <a:r>
            <a:rPr lang="en-US" sz="1600" b="0" kern="1200">
              <a:latin typeface="+mj-lt"/>
            </a:rPr>
            <a:t>Collaborating with</a:t>
          </a:r>
          <a:endParaRPr lang="en-US" sz="1600" b="0" kern="1200" dirty="0">
            <a:latin typeface="+mj-lt"/>
          </a:endParaRPr>
        </a:p>
      </dsp:txBody>
      <dsp:txXfrm>
        <a:off x="2825441" y="466093"/>
        <a:ext cx="1201169" cy="2875607"/>
      </dsp:txXfrm>
    </dsp:sp>
    <dsp:sp modelId="{1FF5FA4E-7E4E-4B21-8541-C8C7023DBF2A}">
      <dsp:nvSpPr>
        <dsp:cNvPr id="0" name=""/>
        <dsp:cNvSpPr/>
      </dsp:nvSpPr>
      <dsp:spPr>
        <a:xfrm>
          <a:off x="2825441" y="3402161"/>
          <a:ext cx="1201169" cy="379137"/>
        </a:xfrm>
        <a:prstGeom prst="rect">
          <a:avLst/>
        </a:prstGeom>
        <a:noFill/>
        <a:ln>
          <a:noFill/>
        </a:ln>
        <a:effectLst/>
      </dsp:spPr>
      <dsp:style>
        <a:lnRef idx="0">
          <a:scrgbClr r="0" g="0" b="0"/>
        </a:lnRef>
        <a:fillRef idx="0">
          <a:scrgbClr r="0" g="0" b="0"/>
        </a:fillRef>
        <a:effectRef idx="0">
          <a:scrgbClr r="0" g="0" b="0"/>
        </a:effectRef>
        <a:fontRef idx="minor"/>
      </dsp:style>
    </dsp:sp>
    <dsp:sp modelId="{6D4C6827-D864-476C-BA1F-46D3AD58EFBA}">
      <dsp:nvSpPr>
        <dsp:cNvPr id="0" name=""/>
        <dsp:cNvSpPr/>
      </dsp:nvSpPr>
      <dsp:spPr>
        <a:xfrm>
          <a:off x="4627196" y="0"/>
          <a:ext cx="420409" cy="336103"/>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05E538-14CF-4186-A845-29E41A36587D}">
      <dsp:nvSpPr>
        <dsp:cNvPr id="0" name=""/>
        <dsp:cNvSpPr/>
      </dsp:nvSpPr>
      <dsp:spPr>
        <a:xfrm>
          <a:off x="4236816" y="466093"/>
          <a:ext cx="1201169" cy="2875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defRPr b="1"/>
          </a:pPr>
          <a:r>
            <a:rPr lang="en-US" sz="1600" b="0" kern="1200">
              <a:latin typeface="+mj-lt"/>
            </a:rPr>
            <a:t>Supplier cloud credits for researchers </a:t>
          </a:r>
          <a:endParaRPr lang="en-US" sz="1600" b="0" kern="1200" dirty="0">
            <a:latin typeface="+mj-lt"/>
          </a:endParaRPr>
        </a:p>
      </dsp:txBody>
      <dsp:txXfrm>
        <a:off x="4236816" y="466093"/>
        <a:ext cx="1201169" cy="2875607"/>
      </dsp:txXfrm>
    </dsp:sp>
    <dsp:sp modelId="{40489304-12A5-4D19-A769-3E0D6B87ABB8}">
      <dsp:nvSpPr>
        <dsp:cNvPr id="0" name=""/>
        <dsp:cNvSpPr/>
      </dsp:nvSpPr>
      <dsp:spPr>
        <a:xfrm>
          <a:off x="4236816" y="3402161"/>
          <a:ext cx="1201169" cy="379137"/>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936CC4-3FF2-4A7B-8882-2DC4617121F3}">
      <dsp:nvSpPr>
        <dsp:cNvPr id="0" name=""/>
        <dsp:cNvSpPr/>
      </dsp:nvSpPr>
      <dsp:spPr>
        <a:xfrm>
          <a:off x="0" y="19968"/>
          <a:ext cx="6269038" cy="1520268"/>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100000"/>
            </a:lnSpc>
            <a:spcBef>
              <a:spcPct val="0"/>
            </a:spcBef>
            <a:spcAft>
              <a:spcPct val="35000"/>
            </a:spcAft>
            <a:buNone/>
            <a:defRPr b="1"/>
          </a:pPr>
          <a:r>
            <a:rPr lang="en-GB" sz="3500" kern="1200"/>
            <a:t>10 May 2019, Amsterdam</a:t>
          </a:r>
          <a:endParaRPr lang="en-US" sz="3500" kern="1200"/>
        </a:p>
      </dsp:txBody>
      <dsp:txXfrm>
        <a:off x="74213" y="94181"/>
        <a:ext cx="6120612" cy="1371842"/>
      </dsp:txXfrm>
    </dsp:sp>
    <dsp:sp modelId="{D6A0054E-26C2-430E-A99B-11CE5D7D7CC6}">
      <dsp:nvSpPr>
        <dsp:cNvPr id="0" name=""/>
        <dsp:cNvSpPr/>
      </dsp:nvSpPr>
      <dsp:spPr>
        <a:xfrm>
          <a:off x="0" y="1641037"/>
          <a:ext cx="6269038" cy="1520268"/>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100000"/>
            </a:lnSpc>
            <a:spcBef>
              <a:spcPct val="0"/>
            </a:spcBef>
            <a:spcAft>
              <a:spcPct val="35000"/>
            </a:spcAft>
            <a:buNone/>
            <a:defRPr b="1"/>
          </a:pPr>
          <a:r>
            <a:rPr lang="en-GB" sz="3500" kern="1200" dirty="0"/>
            <a:t>3 roundtable discussions at 8 tables:</a:t>
          </a:r>
          <a:endParaRPr lang="en-US" sz="3500" kern="1200" dirty="0"/>
        </a:p>
      </dsp:txBody>
      <dsp:txXfrm>
        <a:off x="74213" y="1715250"/>
        <a:ext cx="6120612" cy="1371842"/>
      </dsp:txXfrm>
    </dsp:sp>
    <dsp:sp modelId="{E3AB7495-FC68-4548-96B3-EB882DA827C4}">
      <dsp:nvSpPr>
        <dsp:cNvPr id="0" name=""/>
        <dsp:cNvSpPr/>
      </dsp:nvSpPr>
      <dsp:spPr>
        <a:xfrm>
          <a:off x="0" y="3161306"/>
          <a:ext cx="6269038" cy="239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042" tIns="44450" rIns="248920" bIns="44450" numCol="1" spcCol="1270" anchor="t" anchorCtr="0">
          <a:noAutofit/>
        </a:bodyPr>
        <a:lstStyle/>
        <a:p>
          <a:pPr marL="228600" lvl="1" indent="-228600" algn="l" defTabSz="1200150">
            <a:lnSpc>
              <a:spcPct val="100000"/>
            </a:lnSpc>
            <a:spcBef>
              <a:spcPct val="0"/>
            </a:spcBef>
            <a:spcAft>
              <a:spcPct val="20000"/>
            </a:spcAft>
            <a:buChar char="•"/>
          </a:pPr>
          <a:r>
            <a:rPr lang="en-GB" sz="2700" kern="1200"/>
            <a:t>Feedback on previous work and current position</a:t>
          </a:r>
          <a:endParaRPr lang="en-US" sz="2700" kern="1200"/>
        </a:p>
        <a:p>
          <a:pPr marL="228600" lvl="1" indent="-228600" algn="l" defTabSz="1200150">
            <a:lnSpc>
              <a:spcPct val="100000"/>
            </a:lnSpc>
            <a:spcBef>
              <a:spcPct val="0"/>
            </a:spcBef>
            <a:spcAft>
              <a:spcPct val="20000"/>
            </a:spcAft>
            <a:buChar char="•"/>
          </a:pPr>
          <a:r>
            <a:rPr lang="en-GB" sz="2700" kern="1200"/>
            <a:t>SWOT analysis on NRENs as community delivering clouds</a:t>
          </a:r>
          <a:endParaRPr lang="en-US" sz="2700" kern="1200"/>
        </a:p>
        <a:p>
          <a:pPr marL="228600" lvl="1" indent="-228600" algn="l" defTabSz="1200150">
            <a:lnSpc>
              <a:spcPct val="100000"/>
            </a:lnSpc>
            <a:spcBef>
              <a:spcPct val="0"/>
            </a:spcBef>
            <a:spcAft>
              <a:spcPct val="20000"/>
            </a:spcAft>
            <a:buChar char="•"/>
          </a:pPr>
          <a:r>
            <a:rPr lang="en-GB" sz="2700" kern="1200"/>
            <a:t>Next steps: Build, buy, support</a:t>
          </a:r>
          <a:endParaRPr lang="en-US" sz="2700" kern="1200"/>
        </a:p>
      </dsp:txBody>
      <dsp:txXfrm>
        <a:off x="0" y="3161306"/>
        <a:ext cx="6269038" cy="23908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BC9A75-5368-114E-A8D6-5911E1F10B53}">
      <dsp:nvSpPr>
        <dsp:cNvPr id="0" name=""/>
        <dsp:cNvSpPr/>
      </dsp:nvSpPr>
      <dsp:spPr>
        <a:xfrm>
          <a:off x="3953" y="1090521"/>
          <a:ext cx="2377306" cy="728312"/>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a:t>“What went well”</a:t>
          </a:r>
          <a:endParaRPr lang="en-US" sz="2000" kern="1200"/>
        </a:p>
      </dsp:txBody>
      <dsp:txXfrm>
        <a:off x="3953" y="1090521"/>
        <a:ext cx="2377306" cy="728312"/>
      </dsp:txXfrm>
    </dsp:sp>
    <dsp:sp modelId="{58E60FED-9B4D-5646-BE4B-E2A428E10995}">
      <dsp:nvSpPr>
        <dsp:cNvPr id="0" name=""/>
        <dsp:cNvSpPr/>
      </dsp:nvSpPr>
      <dsp:spPr>
        <a:xfrm>
          <a:off x="3953" y="1818833"/>
          <a:ext cx="2377306" cy="1441982"/>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None/>
          </a:pPr>
          <a:r>
            <a:rPr lang="en-GB" sz="2000" kern="1200" dirty="0"/>
            <a:t>Answers balanced</a:t>
          </a:r>
          <a:endParaRPr lang="en-US" sz="2000" kern="1200" dirty="0"/>
        </a:p>
      </dsp:txBody>
      <dsp:txXfrm>
        <a:off x="3953" y="1818833"/>
        <a:ext cx="2377306" cy="1441982"/>
      </dsp:txXfrm>
    </dsp:sp>
    <dsp:sp modelId="{6D73A0A1-49D4-064E-97F4-2007E512EA30}">
      <dsp:nvSpPr>
        <dsp:cNvPr id="0" name=""/>
        <dsp:cNvSpPr/>
      </dsp:nvSpPr>
      <dsp:spPr>
        <a:xfrm>
          <a:off x="2714082" y="1090521"/>
          <a:ext cx="2377306" cy="728312"/>
        </a:xfrm>
        <a:prstGeom prst="rect">
          <a:avLst/>
        </a:prstGeom>
        <a:solidFill>
          <a:schemeClr val="accent5">
            <a:hueOff val="-2451115"/>
            <a:satOff val="-3409"/>
            <a:lumOff val="-1307"/>
            <a:alphaOff val="0"/>
          </a:schemeClr>
        </a:solidFill>
        <a:ln w="12700" cap="flat" cmpd="sng" algn="ctr">
          <a:solidFill>
            <a:schemeClr val="accent5">
              <a:hueOff val="-2451115"/>
              <a:satOff val="-3409"/>
              <a:lumOff val="-13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a:t>“To be made better”</a:t>
          </a:r>
          <a:endParaRPr lang="en-US" sz="2000" kern="1200"/>
        </a:p>
      </dsp:txBody>
      <dsp:txXfrm>
        <a:off x="2714082" y="1090521"/>
        <a:ext cx="2377306" cy="728312"/>
      </dsp:txXfrm>
    </dsp:sp>
    <dsp:sp modelId="{0CBDB7C7-79AD-2848-8881-A96BED1DB3AF}">
      <dsp:nvSpPr>
        <dsp:cNvPr id="0" name=""/>
        <dsp:cNvSpPr/>
      </dsp:nvSpPr>
      <dsp:spPr>
        <a:xfrm>
          <a:off x="2714082" y="1818833"/>
          <a:ext cx="2377306" cy="1441982"/>
        </a:xfrm>
        <a:prstGeom prst="rect">
          <a:avLst/>
        </a:prstGeom>
        <a:solidFill>
          <a:schemeClr val="accent5">
            <a:tint val="40000"/>
            <a:alpha val="90000"/>
            <a:hueOff val="-2463918"/>
            <a:satOff val="-4272"/>
            <a:lumOff val="-430"/>
            <a:alphaOff val="0"/>
          </a:schemeClr>
        </a:solidFill>
        <a:ln w="12700" cap="flat" cmpd="sng" algn="ctr">
          <a:solidFill>
            <a:schemeClr val="accent5">
              <a:tint val="40000"/>
              <a:alpha val="90000"/>
              <a:hueOff val="-2463918"/>
              <a:satOff val="-4272"/>
              <a:lumOff val="-43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None/>
          </a:pPr>
          <a:r>
            <a:rPr lang="en-GB" sz="2000" kern="1200" dirty="0"/>
            <a:t>Marketing (very dominant answer)</a:t>
          </a:r>
          <a:endParaRPr lang="en-US" sz="2000" kern="1200" dirty="0"/>
        </a:p>
      </dsp:txBody>
      <dsp:txXfrm>
        <a:off x="2714082" y="1818833"/>
        <a:ext cx="2377306" cy="1441982"/>
      </dsp:txXfrm>
    </dsp:sp>
    <dsp:sp modelId="{6C40EBB3-A361-0E49-9082-76FE87A039CA}">
      <dsp:nvSpPr>
        <dsp:cNvPr id="0" name=""/>
        <dsp:cNvSpPr/>
      </dsp:nvSpPr>
      <dsp:spPr>
        <a:xfrm>
          <a:off x="5424211" y="1090521"/>
          <a:ext cx="2377306" cy="728312"/>
        </a:xfrm>
        <a:prstGeom prst="rect">
          <a:avLst/>
        </a:prstGeom>
        <a:solidFill>
          <a:schemeClr val="accent5">
            <a:hueOff val="-4902230"/>
            <a:satOff val="-6819"/>
            <a:lumOff val="-2615"/>
            <a:alphaOff val="0"/>
          </a:schemeClr>
        </a:solidFill>
        <a:ln w="12700" cap="flat" cmpd="sng" algn="ctr">
          <a:solidFill>
            <a:schemeClr val="accent5">
              <a:hueOff val="-4902230"/>
              <a:satOff val="-6819"/>
              <a:lumOff val="-261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a:t>“What we want to try” (opportunities)</a:t>
          </a:r>
          <a:endParaRPr lang="en-US" sz="2000" kern="1200"/>
        </a:p>
      </dsp:txBody>
      <dsp:txXfrm>
        <a:off x="5424211" y="1090521"/>
        <a:ext cx="2377306" cy="728312"/>
      </dsp:txXfrm>
    </dsp:sp>
    <dsp:sp modelId="{A33294DE-E3C0-3D4A-9270-63215D454666}">
      <dsp:nvSpPr>
        <dsp:cNvPr id="0" name=""/>
        <dsp:cNvSpPr/>
      </dsp:nvSpPr>
      <dsp:spPr>
        <a:xfrm>
          <a:off x="5424211" y="1818833"/>
          <a:ext cx="2377306" cy="1441982"/>
        </a:xfrm>
        <a:prstGeom prst="rect">
          <a:avLst/>
        </a:prstGeom>
        <a:solidFill>
          <a:schemeClr val="accent5">
            <a:tint val="40000"/>
            <a:alpha val="90000"/>
            <a:hueOff val="-4927837"/>
            <a:satOff val="-8544"/>
            <a:lumOff val="-859"/>
            <a:alphaOff val="0"/>
          </a:schemeClr>
        </a:solidFill>
        <a:ln w="12700" cap="flat" cmpd="sng" algn="ctr">
          <a:solidFill>
            <a:schemeClr val="accent5">
              <a:tint val="40000"/>
              <a:alpha val="90000"/>
              <a:hueOff val="-4927837"/>
              <a:satOff val="-8544"/>
              <a:lumOff val="-85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None/>
          </a:pPr>
          <a:r>
            <a:rPr lang="en-GB" sz="2000" kern="1200" dirty="0"/>
            <a:t>NRENs possibilities to develop their capabilities</a:t>
          </a:r>
          <a:endParaRPr lang="en-US" sz="2000" kern="1200" dirty="0"/>
        </a:p>
      </dsp:txBody>
      <dsp:txXfrm>
        <a:off x="5424211" y="1818833"/>
        <a:ext cx="2377306" cy="1441982"/>
      </dsp:txXfrm>
    </dsp:sp>
    <dsp:sp modelId="{9097F75D-0250-4E42-8BEF-0EC553DBE46E}">
      <dsp:nvSpPr>
        <dsp:cNvPr id="0" name=""/>
        <dsp:cNvSpPr/>
      </dsp:nvSpPr>
      <dsp:spPr>
        <a:xfrm>
          <a:off x="8134340" y="1090521"/>
          <a:ext cx="2377306" cy="728312"/>
        </a:xfrm>
        <a:prstGeom prst="rect">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a:t>“What puzzles us” (unsolved issues)</a:t>
          </a:r>
          <a:endParaRPr lang="en-US" sz="2000" kern="1200"/>
        </a:p>
      </dsp:txBody>
      <dsp:txXfrm>
        <a:off x="8134340" y="1090521"/>
        <a:ext cx="2377306" cy="728312"/>
      </dsp:txXfrm>
    </dsp:sp>
    <dsp:sp modelId="{BDC24A91-E9F8-2B47-B143-6DEE77C33690}">
      <dsp:nvSpPr>
        <dsp:cNvPr id="0" name=""/>
        <dsp:cNvSpPr/>
      </dsp:nvSpPr>
      <dsp:spPr>
        <a:xfrm>
          <a:off x="8134340" y="1818833"/>
          <a:ext cx="2377306" cy="1441982"/>
        </a:xfrm>
        <a:prstGeom prst="rect">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t>Cloud uptake</a:t>
          </a:r>
          <a:endParaRPr lang="en-US" sz="2000" kern="1200" dirty="0"/>
        </a:p>
        <a:p>
          <a:pPr marL="228600" lvl="1" indent="-228600" algn="l" defTabSz="889000">
            <a:lnSpc>
              <a:spcPct val="90000"/>
            </a:lnSpc>
            <a:spcBef>
              <a:spcPct val="0"/>
            </a:spcBef>
            <a:spcAft>
              <a:spcPct val="15000"/>
            </a:spcAft>
            <a:buChar char="•"/>
          </a:pPr>
          <a:r>
            <a:rPr lang="en-GB" sz="2000" kern="1200"/>
            <a:t>Communication with(in) institutions</a:t>
          </a:r>
          <a:endParaRPr lang="en-US" sz="2000" kern="1200"/>
        </a:p>
      </dsp:txBody>
      <dsp:txXfrm>
        <a:off x="8134340" y="1818833"/>
        <a:ext cx="2377306" cy="14419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2136FA-B0AC-5E41-A4E9-02D318251851}">
      <dsp:nvSpPr>
        <dsp:cNvPr id="0" name=""/>
        <dsp:cNvSpPr/>
      </dsp:nvSpPr>
      <dsp:spPr>
        <a:xfrm>
          <a:off x="1925" y="239294"/>
          <a:ext cx="2212999" cy="11064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GB" sz="2800" kern="1200"/>
            <a:t>Strengths</a:t>
          </a:r>
          <a:endParaRPr lang="en-US" sz="2800" kern="1200"/>
        </a:p>
      </dsp:txBody>
      <dsp:txXfrm>
        <a:off x="34333" y="271702"/>
        <a:ext cx="2148183" cy="1041683"/>
      </dsp:txXfrm>
    </dsp:sp>
    <dsp:sp modelId="{75C52473-B4A0-CF40-9E71-E4365421D8F7}">
      <dsp:nvSpPr>
        <dsp:cNvPr id="0" name=""/>
        <dsp:cNvSpPr/>
      </dsp:nvSpPr>
      <dsp:spPr>
        <a:xfrm>
          <a:off x="223225" y="1345794"/>
          <a:ext cx="221299" cy="829874"/>
        </a:xfrm>
        <a:custGeom>
          <a:avLst/>
          <a:gdLst/>
          <a:ahLst/>
          <a:cxnLst/>
          <a:rect l="0" t="0" r="0" b="0"/>
          <a:pathLst>
            <a:path>
              <a:moveTo>
                <a:pt x="0" y="0"/>
              </a:moveTo>
              <a:lnTo>
                <a:pt x="0" y="829874"/>
              </a:lnTo>
              <a:lnTo>
                <a:pt x="221299" y="82987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6056EF-9761-B648-8C29-9C5F00205915}">
      <dsp:nvSpPr>
        <dsp:cNvPr id="0" name=""/>
        <dsp:cNvSpPr/>
      </dsp:nvSpPr>
      <dsp:spPr>
        <a:xfrm>
          <a:off x="444525" y="1622419"/>
          <a:ext cx="1770399" cy="1106499"/>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t>Benefitting from network of people</a:t>
          </a:r>
          <a:endParaRPr lang="en-US" sz="1800" kern="1200"/>
        </a:p>
      </dsp:txBody>
      <dsp:txXfrm>
        <a:off x="476933" y="1654827"/>
        <a:ext cx="1705583" cy="1041683"/>
      </dsp:txXfrm>
    </dsp:sp>
    <dsp:sp modelId="{BC659630-64B0-CB45-8ACB-B5F1AAE89DAA}">
      <dsp:nvSpPr>
        <dsp:cNvPr id="0" name=""/>
        <dsp:cNvSpPr/>
      </dsp:nvSpPr>
      <dsp:spPr>
        <a:xfrm>
          <a:off x="2768175" y="239294"/>
          <a:ext cx="2212999" cy="1106499"/>
        </a:xfrm>
        <a:prstGeom prst="roundRect">
          <a:avLst>
            <a:gd name="adj" fmla="val 10000"/>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GB" sz="2800" kern="1200"/>
            <a:t>Weaknesses</a:t>
          </a:r>
          <a:endParaRPr lang="en-US" sz="2800" kern="1200"/>
        </a:p>
      </dsp:txBody>
      <dsp:txXfrm>
        <a:off x="2800583" y="271702"/>
        <a:ext cx="2148183" cy="1041683"/>
      </dsp:txXfrm>
    </dsp:sp>
    <dsp:sp modelId="{2B2B3B03-B82B-504D-8C7D-52B23BB9D0F9}">
      <dsp:nvSpPr>
        <dsp:cNvPr id="0" name=""/>
        <dsp:cNvSpPr/>
      </dsp:nvSpPr>
      <dsp:spPr>
        <a:xfrm>
          <a:off x="2989475" y="1345794"/>
          <a:ext cx="221299" cy="829874"/>
        </a:xfrm>
        <a:custGeom>
          <a:avLst/>
          <a:gdLst/>
          <a:ahLst/>
          <a:cxnLst/>
          <a:rect l="0" t="0" r="0" b="0"/>
          <a:pathLst>
            <a:path>
              <a:moveTo>
                <a:pt x="0" y="0"/>
              </a:moveTo>
              <a:lnTo>
                <a:pt x="0" y="829874"/>
              </a:lnTo>
              <a:lnTo>
                <a:pt x="221299" y="82987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ABBAD5-C14B-494A-A815-DFFA97B3F534}">
      <dsp:nvSpPr>
        <dsp:cNvPr id="0" name=""/>
        <dsp:cNvSpPr/>
      </dsp:nvSpPr>
      <dsp:spPr>
        <a:xfrm>
          <a:off x="3210775" y="1622419"/>
          <a:ext cx="1770399" cy="1106499"/>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1838336"/>
              <a:satOff val="-2557"/>
              <a:lumOff val="-98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dirty="0"/>
            <a:t>Lack of resources (very dominant answers)</a:t>
          </a:r>
          <a:endParaRPr lang="en-US" sz="1800" kern="1200" dirty="0"/>
        </a:p>
      </dsp:txBody>
      <dsp:txXfrm>
        <a:off x="3243183" y="1654827"/>
        <a:ext cx="1705583" cy="1041683"/>
      </dsp:txXfrm>
    </dsp:sp>
    <dsp:sp modelId="{0606ACA2-2D4C-4044-9C14-E3E33628EC88}">
      <dsp:nvSpPr>
        <dsp:cNvPr id="0" name=""/>
        <dsp:cNvSpPr/>
      </dsp:nvSpPr>
      <dsp:spPr>
        <a:xfrm>
          <a:off x="5534424" y="239294"/>
          <a:ext cx="2212999" cy="1106499"/>
        </a:xfrm>
        <a:prstGeom prst="roundRect">
          <a:avLst>
            <a:gd name="adj" fmla="val 10000"/>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GB" sz="2800" kern="1200"/>
            <a:t>Opportunities</a:t>
          </a:r>
          <a:endParaRPr lang="en-US" sz="2800" kern="1200"/>
        </a:p>
      </dsp:txBody>
      <dsp:txXfrm>
        <a:off x="5566832" y="271702"/>
        <a:ext cx="2148183" cy="1041683"/>
      </dsp:txXfrm>
    </dsp:sp>
    <dsp:sp modelId="{362A7EA7-0267-FB4E-B9B1-82F3EC2A2FEC}">
      <dsp:nvSpPr>
        <dsp:cNvPr id="0" name=""/>
        <dsp:cNvSpPr/>
      </dsp:nvSpPr>
      <dsp:spPr>
        <a:xfrm>
          <a:off x="5755724" y="1345794"/>
          <a:ext cx="221299" cy="829874"/>
        </a:xfrm>
        <a:custGeom>
          <a:avLst/>
          <a:gdLst/>
          <a:ahLst/>
          <a:cxnLst/>
          <a:rect l="0" t="0" r="0" b="0"/>
          <a:pathLst>
            <a:path>
              <a:moveTo>
                <a:pt x="0" y="0"/>
              </a:moveTo>
              <a:lnTo>
                <a:pt x="0" y="829874"/>
              </a:lnTo>
              <a:lnTo>
                <a:pt x="221299" y="82987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CE3D9D8-43D3-3240-9300-9054C4999188}">
      <dsp:nvSpPr>
        <dsp:cNvPr id="0" name=""/>
        <dsp:cNvSpPr/>
      </dsp:nvSpPr>
      <dsp:spPr>
        <a:xfrm>
          <a:off x="5977024" y="1622419"/>
          <a:ext cx="1770399" cy="1106499"/>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t>NRENs as community (incl global clouds)</a:t>
          </a:r>
          <a:endParaRPr lang="en-US" sz="1800" kern="1200"/>
        </a:p>
      </dsp:txBody>
      <dsp:txXfrm>
        <a:off x="6009432" y="1654827"/>
        <a:ext cx="1705583" cy="1041683"/>
      </dsp:txXfrm>
    </dsp:sp>
    <dsp:sp modelId="{E7F9CC4F-ABE3-CA45-AAF7-204512638F97}">
      <dsp:nvSpPr>
        <dsp:cNvPr id="0" name=""/>
        <dsp:cNvSpPr/>
      </dsp:nvSpPr>
      <dsp:spPr>
        <a:xfrm>
          <a:off x="8300674" y="239294"/>
          <a:ext cx="2212999" cy="1106499"/>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GB" sz="2800" kern="1200"/>
            <a:t>Threats</a:t>
          </a:r>
          <a:endParaRPr lang="en-US" sz="2800" kern="1200"/>
        </a:p>
      </dsp:txBody>
      <dsp:txXfrm>
        <a:off x="8333082" y="271702"/>
        <a:ext cx="2148183" cy="1041683"/>
      </dsp:txXfrm>
    </dsp:sp>
    <dsp:sp modelId="{4F184C82-C86D-434E-A2A0-DCE207486EDD}">
      <dsp:nvSpPr>
        <dsp:cNvPr id="0" name=""/>
        <dsp:cNvSpPr/>
      </dsp:nvSpPr>
      <dsp:spPr>
        <a:xfrm>
          <a:off x="8521974" y="1345794"/>
          <a:ext cx="221299" cy="829874"/>
        </a:xfrm>
        <a:custGeom>
          <a:avLst/>
          <a:gdLst/>
          <a:ahLst/>
          <a:cxnLst/>
          <a:rect l="0" t="0" r="0" b="0"/>
          <a:pathLst>
            <a:path>
              <a:moveTo>
                <a:pt x="0" y="0"/>
              </a:moveTo>
              <a:lnTo>
                <a:pt x="0" y="829874"/>
              </a:lnTo>
              <a:lnTo>
                <a:pt x="221299" y="82987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E4A9695-E153-F94C-A8DB-4795AB952790}">
      <dsp:nvSpPr>
        <dsp:cNvPr id="0" name=""/>
        <dsp:cNvSpPr/>
      </dsp:nvSpPr>
      <dsp:spPr>
        <a:xfrm>
          <a:off x="8743274" y="1622419"/>
          <a:ext cx="1770399" cy="1106499"/>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5515009"/>
              <a:satOff val="-7671"/>
              <a:lumOff val="-294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t>External forces</a:t>
          </a:r>
          <a:endParaRPr lang="en-US" sz="1800" kern="1200"/>
        </a:p>
      </dsp:txBody>
      <dsp:txXfrm>
        <a:off x="8775682" y="1654827"/>
        <a:ext cx="1705583" cy="1041683"/>
      </dsp:txXfrm>
    </dsp:sp>
    <dsp:sp modelId="{060F1509-3703-004F-AA2C-23B65AF6347E}">
      <dsp:nvSpPr>
        <dsp:cNvPr id="0" name=""/>
        <dsp:cNvSpPr/>
      </dsp:nvSpPr>
      <dsp:spPr>
        <a:xfrm>
          <a:off x="8521974" y="1345794"/>
          <a:ext cx="221299" cy="2212999"/>
        </a:xfrm>
        <a:custGeom>
          <a:avLst/>
          <a:gdLst/>
          <a:ahLst/>
          <a:cxnLst/>
          <a:rect l="0" t="0" r="0" b="0"/>
          <a:pathLst>
            <a:path>
              <a:moveTo>
                <a:pt x="0" y="0"/>
              </a:moveTo>
              <a:lnTo>
                <a:pt x="0" y="2212999"/>
              </a:lnTo>
              <a:lnTo>
                <a:pt x="221299" y="2212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E20AFAA-440B-A14D-B7FE-A738750D8093}">
      <dsp:nvSpPr>
        <dsp:cNvPr id="0" name=""/>
        <dsp:cNvSpPr/>
      </dsp:nvSpPr>
      <dsp:spPr>
        <a:xfrm>
          <a:off x="8743274" y="3005543"/>
          <a:ext cx="1770399" cy="1106499"/>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t>Starting point &amp; retaining skills</a:t>
          </a:r>
          <a:endParaRPr lang="en-US" sz="1800" kern="1200"/>
        </a:p>
      </dsp:txBody>
      <dsp:txXfrm>
        <a:off x="8775682" y="3037951"/>
        <a:ext cx="1705583" cy="104168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2D2C6-EAA4-4E98-B77E-F9AC3F345209}">
      <dsp:nvSpPr>
        <dsp:cNvPr id="0" name=""/>
        <dsp:cNvSpPr/>
      </dsp:nvSpPr>
      <dsp:spPr>
        <a:xfrm>
          <a:off x="3831" y="309646"/>
          <a:ext cx="2303753" cy="460800"/>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a:t>Strengths</a:t>
          </a:r>
          <a:endParaRPr lang="en-US" sz="1600" kern="1200"/>
        </a:p>
      </dsp:txBody>
      <dsp:txXfrm>
        <a:off x="3831" y="309646"/>
        <a:ext cx="2303753" cy="460800"/>
      </dsp:txXfrm>
    </dsp:sp>
    <dsp:sp modelId="{C1777E26-2FE8-485E-AE64-89DE8DC87F46}">
      <dsp:nvSpPr>
        <dsp:cNvPr id="0" name=""/>
        <dsp:cNvSpPr/>
      </dsp:nvSpPr>
      <dsp:spPr>
        <a:xfrm>
          <a:off x="3831" y="770446"/>
          <a:ext cx="2303753" cy="2537752"/>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a:t>Integrating network and skills;</a:t>
          </a:r>
          <a:endParaRPr lang="en-US" sz="1600" kern="1200" dirty="0"/>
        </a:p>
        <a:p>
          <a:pPr marL="171450" lvl="1" indent="-171450" algn="l" defTabSz="711200">
            <a:lnSpc>
              <a:spcPct val="90000"/>
            </a:lnSpc>
            <a:spcBef>
              <a:spcPct val="0"/>
            </a:spcBef>
            <a:spcAft>
              <a:spcPct val="15000"/>
            </a:spcAft>
            <a:buChar char="•"/>
          </a:pPr>
          <a:r>
            <a:rPr lang="en-GB" sz="1600" kern="1200" dirty="0"/>
            <a:t>Large number of end users;</a:t>
          </a:r>
          <a:endParaRPr lang="en-US" sz="1600" kern="1200" dirty="0"/>
        </a:p>
        <a:p>
          <a:pPr marL="171450" lvl="1" indent="-171450" algn="l" defTabSz="711200">
            <a:lnSpc>
              <a:spcPct val="90000"/>
            </a:lnSpc>
            <a:spcBef>
              <a:spcPct val="0"/>
            </a:spcBef>
            <a:spcAft>
              <a:spcPct val="15000"/>
            </a:spcAft>
            <a:buChar char="•"/>
          </a:pPr>
          <a:r>
            <a:rPr lang="en-GB" sz="1600" kern="1200" dirty="0"/>
            <a:t>Supporting data/network intensive research</a:t>
          </a:r>
          <a:endParaRPr lang="en-US" sz="1600" kern="1200" dirty="0"/>
        </a:p>
      </dsp:txBody>
      <dsp:txXfrm>
        <a:off x="3831" y="770446"/>
        <a:ext cx="2303753" cy="2537752"/>
      </dsp:txXfrm>
    </dsp:sp>
    <dsp:sp modelId="{4F68B1B0-3260-4B49-A15B-91EF396DEDA7}">
      <dsp:nvSpPr>
        <dsp:cNvPr id="0" name=""/>
        <dsp:cNvSpPr/>
      </dsp:nvSpPr>
      <dsp:spPr>
        <a:xfrm>
          <a:off x="2630110" y="309646"/>
          <a:ext cx="2303753" cy="460800"/>
        </a:xfrm>
        <a:prstGeom prst="rect">
          <a:avLst/>
        </a:prstGeom>
        <a:solidFill>
          <a:schemeClr val="accent5">
            <a:hueOff val="-2451115"/>
            <a:satOff val="-3409"/>
            <a:lumOff val="-1307"/>
            <a:alphaOff val="0"/>
          </a:schemeClr>
        </a:solidFill>
        <a:ln w="12700" cap="flat" cmpd="sng" algn="ctr">
          <a:solidFill>
            <a:schemeClr val="accent5">
              <a:hueOff val="-2451115"/>
              <a:satOff val="-3409"/>
              <a:lumOff val="-13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a:t>Weaknesses</a:t>
          </a:r>
          <a:endParaRPr lang="en-US" sz="1600" kern="1200"/>
        </a:p>
      </dsp:txBody>
      <dsp:txXfrm>
        <a:off x="2630110" y="309646"/>
        <a:ext cx="2303753" cy="460800"/>
      </dsp:txXfrm>
    </dsp:sp>
    <dsp:sp modelId="{7E5AE65A-FCF9-4410-83F9-FFAA072FBD42}">
      <dsp:nvSpPr>
        <dsp:cNvPr id="0" name=""/>
        <dsp:cNvSpPr/>
      </dsp:nvSpPr>
      <dsp:spPr>
        <a:xfrm>
          <a:off x="2630110" y="770446"/>
          <a:ext cx="2303753" cy="2537752"/>
        </a:xfrm>
        <a:prstGeom prst="rect">
          <a:avLst/>
        </a:prstGeom>
        <a:solidFill>
          <a:schemeClr val="accent5">
            <a:tint val="40000"/>
            <a:alpha val="90000"/>
            <a:hueOff val="-2463918"/>
            <a:satOff val="-4272"/>
            <a:lumOff val="-430"/>
            <a:alphaOff val="0"/>
          </a:schemeClr>
        </a:solidFill>
        <a:ln w="12700" cap="flat" cmpd="sng" algn="ctr">
          <a:solidFill>
            <a:schemeClr val="accent5">
              <a:tint val="40000"/>
              <a:alpha val="90000"/>
              <a:hueOff val="-2463918"/>
              <a:satOff val="-4272"/>
              <a:lumOff val="-43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a:t>Lack of resources (manpower, expertise);</a:t>
          </a:r>
          <a:endParaRPr lang="en-US" sz="1600" kern="1200" dirty="0"/>
        </a:p>
        <a:p>
          <a:pPr marL="171450" lvl="1" indent="-171450" algn="l" defTabSz="711200">
            <a:lnSpc>
              <a:spcPct val="90000"/>
            </a:lnSpc>
            <a:spcBef>
              <a:spcPct val="0"/>
            </a:spcBef>
            <a:spcAft>
              <a:spcPct val="15000"/>
            </a:spcAft>
            <a:buChar char="•"/>
          </a:pPr>
          <a:r>
            <a:rPr lang="en-GB" sz="1600" kern="1200" dirty="0"/>
            <a:t>Too bureaucratic, community clouds not well documented;</a:t>
          </a:r>
          <a:endParaRPr lang="en-US" sz="1600" kern="1200" dirty="0"/>
        </a:p>
        <a:p>
          <a:pPr marL="171450" lvl="1" indent="-171450" algn="l" defTabSz="711200">
            <a:lnSpc>
              <a:spcPct val="90000"/>
            </a:lnSpc>
            <a:spcBef>
              <a:spcPct val="0"/>
            </a:spcBef>
            <a:spcAft>
              <a:spcPct val="15000"/>
            </a:spcAft>
            <a:buChar char="•"/>
          </a:pPr>
          <a:r>
            <a:rPr lang="en-GB" sz="1600" kern="1200" dirty="0"/>
            <a:t>Discussions in the academic community taking place late (we’re amateurs compared to commercial providers)</a:t>
          </a:r>
          <a:endParaRPr lang="en-US" sz="1600" kern="1200" dirty="0"/>
        </a:p>
      </dsp:txBody>
      <dsp:txXfrm>
        <a:off x="2630110" y="770446"/>
        <a:ext cx="2303753" cy="2537752"/>
      </dsp:txXfrm>
    </dsp:sp>
    <dsp:sp modelId="{9F3326B7-77B3-47DC-B684-4484DCFF6C0D}">
      <dsp:nvSpPr>
        <dsp:cNvPr id="0" name=""/>
        <dsp:cNvSpPr/>
      </dsp:nvSpPr>
      <dsp:spPr>
        <a:xfrm>
          <a:off x="5256388" y="309646"/>
          <a:ext cx="2303753" cy="460800"/>
        </a:xfrm>
        <a:prstGeom prst="rect">
          <a:avLst/>
        </a:prstGeom>
        <a:solidFill>
          <a:schemeClr val="accent5">
            <a:hueOff val="-4902230"/>
            <a:satOff val="-6819"/>
            <a:lumOff val="-2615"/>
            <a:alphaOff val="0"/>
          </a:schemeClr>
        </a:solidFill>
        <a:ln w="12700" cap="flat" cmpd="sng" algn="ctr">
          <a:solidFill>
            <a:schemeClr val="accent5">
              <a:hueOff val="-4902230"/>
              <a:satOff val="-6819"/>
              <a:lumOff val="-261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a:t>Opportunities</a:t>
          </a:r>
          <a:endParaRPr lang="en-US" sz="1600" kern="1200"/>
        </a:p>
      </dsp:txBody>
      <dsp:txXfrm>
        <a:off x="5256388" y="309646"/>
        <a:ext cx="2303753" cy="460800"/>
      </dsp:txXfrm>
    </dsp:sp>
    <dsp:sp modelId="{66346A4F-5812-4870-B340-F7518F5CB332}">
      <dsp:nvSpPr>
        <dsp:cNvPr id="0" name=""/>
        <dsp:cNvSpPr/>
      </dsp:nvSpPr>
      <dsp:spPr>
        <a:xfrm>
          <a:off x="5256388" y="770446"/>
          <a:ext cx="2303753" cy="2537752"/>
        </a:xfrm>
        <a:prstGeom prst="rect">
          <a:avLst/>
        </a:prstGeom>
        <a:solidFill>
          <a:schemeClr val="accent5">
            <a:tint val="40000"/>
            <a:alpha val="90000"/>
            <a:hueOff val="-4927837"/>
            <a:satOff val="-8544"/>
            <a:lumOff val="-859"/>
            <a:alphaOff val="0"/>
          </a:schemeClr>
        </a:solidFill>
        <a:ln w="12700" cap="flat" cmpd="sng" algn="ctr">
          <a:solidFill>
            <a:schemeClr val="accent5">
              <a:tint val="40000"/>
              <a:alpha val="90000"/>
              <a:hueOff val="-4927837"/>
              <a:satOff val="-8544"/>
              <a:lumOff val="-85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a:t>Interfaces for hybrid cloud platforms;</a:t>
          </a:r>
          <a:endParaRPr lang="en-US" sz="1600" kern="1200" dirty="0"/>
        </a:p>
        <a:p>
          <a:pPr marL="171450" lvl="1" indent="-171450" algn="l" defTabSz="711200">
            <a:lnSpc>
              <a:spcPct val="90000"/>
            </a:lnSpc>
            <a:spcBef>
              <a:spcPct val="0"/>
            </a:spcBef>
            <a:spcAft>
              <a:spcPct val="15000"/>
            </a:spcAft>
            <a:buChar char="•"/>
          </a:pPr>
          <a:r>
            <a:rPr lang="en-GB" sz="1600" kern="1200" dirty="0"/>
            <a:t>Our expertise on community clouds;</a:t>
          </a:r>
          <a:endParaRPr lang="en-US" sz="1600" kern="1200" dirty="0"/>
        </a:p>
        <a:p>
          <a:pPr marL="171450" lvl="1" indent="-171450" algn="l" defTabSz="711200">
            <a:lnSpc>
              <a:spcPct val="90000"/>
            </a:lnSpc>
            <a:spcBef>
              <a:spcPct val="0"/>
            </a:spcBef>
            <a:spcAft>
              <a:spcPct val="15000"/>
            </a:spcAft>
            <a:buChar char="•"/>
          </a:pPr>
          <a:r>
            <a:rPr lang="en-GB" sz="1600" kern="1200" dirty="0"/>
            <a:t>When universities don’t provide standard services, we can fill the gap</a:t>
          </a:r>
          <a:endParaRPr lang="en-US" sz="1600" kern="1200" dirty="0"/>
        </a:p>
      </dsp:txBody>
      <dsp:txXfrm>
        <a:off x="5256388" y="770446"/>
        <a:ext cx="2303753" cy="2537752"/>
      </dsp:txXfrm>
    </dsp:sp>
    <dsp:sp modelId="{C4DDDBB9-D0D3-4393-97CC-F5EA6F61C5D0}">
      <dsp:nvSpPr>
        <dsp:cNvPr id="0" name=""/>
        <dsp:cNvSpPr/>
      </dsp:nvSpPr>
      <dsp:spPr>
        <a:xfrm>
          <a:off x="7882667" y="309646"/>
          <a:ext cx="2303753" cy="460800"/>
        </a:xfrm>
        <a:prstGeom prst="rect">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a:t>Threats</a:t>
          </a:r>
          <a:endParaRPr lang="en-US" sz="1600" kern="1200"/>
        </a:p>
      </dsp:txBody>
      <dsp:txXfrm>
        <a:off x="7882667" y="309646"/>
        <a:ext cx="2303753" cy="460800"/>
      </dsp:txXfrm>
    </dsp:sp>
    <dsp:sp modelId="{785B564C-1771-4FBE-8B4E-32B45DB8F1F5}">
      <dsp:nvSpPr>
        <dsp:cNvPr id="0" name=""/>
        <dsp:cNvSpPr/>
      </dsp:nvSpPr>
      <dsp:spPr>
        <a:xfrm>
          <a:off x="7882667" y="770446"/>
          <a:ext cx="2303753" cy="2537752"/>
        </a:xfrm>
        <a:prstGeom prst="rect">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a:t>Some NRENs just commodity providers</a:t>
          </a:r>
          <a:endParaRPr lang="en-US" sz="1600" kern="1200" dirty="0"/>
        </a:p>
        <a:p>
          <a:pPr marL="171450" lvl="1" indent="-171450" algn="l" defTabSz="711200">
            <a:lnSpc>
              <a:spcPct val="90000"/>
            </a:lnSpc>
            <a:spcBef>
              <a:spcPct val="0"/>
            </a:spcBef>
            <a:spcAft>
              <a:spcPct val="15000"/>
            </a:spcAft>
            <a:buChar char="•"/>
          </a:pPr>
          <a:r>
            <a:rPr lang="en-US" sz="1600" kern="1200" dirty="0"/>
            <a:t>Engaged only on economic factor. We need other differentiator.</a:t>
          </a:r>
        </a:p>
      </dsp:txBody>
      <dsp:txXfrm>
        <a:off x="7882667" y="770446"/>
        <a:ext cx="2303753" cy="253775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E4E1CC-83EC-491C-A182-886E2CE7AADA}">
      <dsp:nvSpPr>
        <dsp:cNvPr id="0" name=""/>
        <dsp:cNvSpPr/>
      </dsp:nvSpPr>
      <dsp:spPr>
        <a:xfrm>
          <a:off x="209682" y="503"/>
          <a:ext cx="2785558" cy="1671335"/>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Got ready in June </a:t>
          </a:r>
          <a:endParaRPr lang="en-US" sz="2100" kern="1200"/>
        </a:p>
      </dsp:txBody>
      <dsp:txXfrm>
        <a:off x="209682" y="503"/>
        <a:ext cx="2785558" cy="1671335"/>
      </dsp:txXfrm>
    </dsp:sp>
    <dsp:sp modelId="{3088CE1E-A467-4D27-9F11-A897F5E74581}">
      <dsp:nvSpPr>
        <dsp:cNvPr id="0" name=""/>
        <dsp:cNvSpPr/>
      </dsp:nvSpPr>
      <dsp:spPr>
        <a:xfrm>
          <a:off x="3273796" y="503"/>
          <a:ext cx="2785558" cy="1671335"/>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Circulated in the SIG-CISS mailing list in June </a:t>
          </a:r>
          <a:endParaRPr lang="en-US" sz="2100" kern="1200"/>
        </a:p>
      </dsp:txBody>
      <dsp:txXfrm>
        <a:off x="3273796" y="503"/>
        <a:ext cx="2785558" cy="1671335"/>
      </dsp:txXfrm>
    </dsp:sp>
    <dsp:sp modelId="{B76B59AE-2819-46F8-B2DC-65AC7D36660C}">
      <dsp:nvSpPr>
        <dsp:cNvPr id="0" name=""/>
        <dsp:cNvSpPr/>
      </dsp:nvSpPr>
      <dsp:spPr>
        <a:xfrm>
          <a:off x="209682" y="1950394"/>
          <a:ext cx="2785558" cy="1671335"/>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Introduced at the NREN Cloud Forum on 6 September 2019</a:t>
          </a:r>
          <a:endParaRPr lang="en-US" sz="2100" kern="1200"/>
        </a:p>
      </dsp:txBody>
      <dsp:txXfrm>
        <a:off x="209682" y="1950394"/>
        <a:ext cx="2785558" cy="1671335"/>
      </dsp:txXfrm>
    </dsp:sp>
    <dsp:sp modelId="{FA675B09-85EF-4EBA-AD63-9B756B0A61B8}">
      <dsp:nvSpPr>
        <dsp:cNvPr id="0" name=""/>
        <dsp:cNvSpPr/>
      </dsp:nvSpPr>
      <dsp:spPr>
        <a:xfrm>
          <a:off x="3273796" y="1950394"/>
          <a:ext cx="2785558" cy="1671335"/>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Planning webinar for GA members</a:t>
          </a:r>
          <a:endParaRPr lang="en-US" sz="2100" kern="1200"/>
        </a:p>
      </dsp:txBody>
      <dsp:txXfrm>
        <a:off x="3273796" y="1950394"/>
        <a:ext cx="2785558" cy="1671335"/>
      </dsp:txXfrm>
    </dsp:sp>
    <dsp:sp modelId="{34986ED1-EEB8-423C-B9A0-FF4802B18D1A}">
      <dsp:nvSpPr>
        <dsp:cNvPr id="0" name=""/>
        <dsp:cNvSpPr/>
      </dsp:nvSpPr>
      <dsp:spPr>
        <a:xfrm>
          <a:off x="1741739" y="3900286"/>
          <a:ext cx="2785558" cy="1671335"/>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a:t>Bigger vision: Influence policy makers</a:t>
          </a:r>
          <a:endParaRPr lang="en-US" sz="2100" kern="1200"/>
        </a:p>
        <a:p>
          <a:pPr marL="171450" lvl="1" indent="-171450" algn="l" defTabSz="711200">
            <a:lnSpc>
              <a:spcPct val="90000"/>
            </a:lnSpc>
            <a:spcBef>
              <a:spcPct val="0"/>
            </a:spcBef>
            <a:spcAft>
              <a:spcPct val="15000"/>
            </a:spcAft>
            <a:buChar char="•"/>
          </a:pPr>
          <a:r>
            <a:rPr lang="en-GB" sz="1600" kern="1200"/>
            <a:t>The European research needs a significant cloud resource like Euro HPC.</a:t>
          </a:r>
          <a:endParaRPr lang="en-US" sz="1600" kern="1200"/>
        </a:p>
      </dsp:txBody>
      <dsp:txXfrm>
        <a:off x="1741739" y="3900286"/>
        <a:ext cx="2785558" cy="167133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9ED404-F0B9-46EF-A875-550855AC6532}">
      <dsp:nvSpPr>
        <dsp:cNvPr id="0" name=""/>
        <dsp:cNvSpPr/>
      </dsp:nvSpPr>
      <dsp:spPr>
        <a:xfrm>
          <a:off x="51" y="115120"/>
          <a:ext cx="4913783" cy="1615212"/>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500" kern="1200" dirty="0"/>
            <a:t>IaaS is the most mature type of service based on community demand, current willingness and abilities of NRENs</a:t>
          </a:r>
          <a:endParaRPr lang="en-US" sz="2500" kern="1200" dirty="0"/>
        </a:p>
      </dsp:txBody>
      <dsp:txXfrm>
        <a:off x="51" y="115120"/>
        <a:ext cx="4913783" cy="1615212"/>
      </dsp:txXfrm>
    </dsp:sp>
    <dsp:sp modelId="{F87A2320-797F-49AD-BD0E-0B6C6212AF65}">
      <dsp:nvSpPr>
        <dsp:cNvPr id="0" name=""/>
        <dsp:cNvSpPr/>
      </dsp:nvSpPr>
      <dsp:spPr>
        <a:xfrm>
          <a:off x="51" y="1730333"/>
          <a:ext cx="4913783" cy="2505884"/>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None/>
          </a:pPr>
          <a:r>
            <a:rPr lang="en-GB" sz="2500" i="1" kern="1200" dirty="0"/>
            <a:t>CESNET, GARR, GRNET, KIFÜ, </a:t>
          </a:r>
          <a:r>
            <a:rPr lang="en-GB" sz="2500" i="1" kern="1200" dirty="0" err="1"/>
            <a:t>NORDUnet</a:t>
          </a:r>
          <a:r>
            <a:rPr lang="en-GB" sz="2500" i="1" kern="1200" dirty="0"/>
            <a:t>, PSNC, RENATER, </a:t>
          </a:r>
          <a:r>
            <a:rPr lang="en-GB" sz="2500" i="1" kern="1200" dirty="0" err="1"/>
            <a:t>SURFnet</a:t>
          </a:r>
          <a:endParaRPr lang="en-US" sz="2500" kern="1200" dirty="0"/>
        </a:p>
      </dsp:txBody>
      <dsp:txXfrm>
        <a:off x="51" y="1730333"/>
        <a:ext cx="4913783" cy="2505884"/>
      </dsp:txXfrm>
    </dsp:sp>
    <dsp:sp modelId="{2FBBE18C-734F-43A9-BC6A-2807CB051942}">
      <dsp:nvSpPr>
        <dsp:cNvPr id="0" name=""/>
        <dsp:cNvSpPr/>
      </dsp:nvSpPr>
      <dsp:spPr>
        <a:xfrm>
          <a:off x="5601764" y="115120"/>
          <a:ext cx="4913783" cy="1615212"/>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500" kern="1200"/>
            <a:t>Two-step approach to IaaS</a:t>
          </a:r>
          <a:endParaRPr lang="en-US" sz="2500" kern="1200"/>
        </a:p>
      </dsp:txBody>
      <dsp:txXfrm>
        <a:off x="5601764" y="115120"/>
        <a:ext cx="4913783" cy="1615212"/>
      </dsp:txXfrm>
    </dsp:sp>
    <dsp:sp modelId="{4870826F-DF67-40EF-997F-DCEB0F54AAC4}">
      <dsp:nvSpPr>
        <dsp:cNvPr id="0" name=""/>
        <dsp:cNvSpPr/>
      </dsp:nvSpPr>
      <dsp:spPr>
        <a:xfrm>
          <a:off x="5601764" y="1730333"/>
          <a:ext cx="4913783" cy="2505884"/>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Font typeface="+mj-lt"/>
            <a:buAutoNum type="arabicPeriod"/>
          </a:pPr>
          <a:r>
            <a:rPr lang="en-GB" sz="2500" kern="1200" dirty="0"/>
            <a:t> Share expertise and infrastructure resources for running VMs. </a:t>
          </a:r>
          <a:endParaRPr lang="en-US" sz="2500" kern="1200" dirty="0"/>
        </a:p>
        <a:p>
          <a:pPr marL="228600" lvl="1" indent="-228600" algn="l" defTabSz="1111250">
            <a:lnSpc>
              <a:spcPct val="90000"/>
            </a:lnSpc>
            <a:spcBef>
              <a:spcPct val="0"/>
            </a:spcBef>
            <a:spcAft>
              <a:spcPct val="15000"/>
            </a:spcAft>
            <a:buFont typeface="+mj-lt"/>
            <a:buAutoNum type="arabicPeriod"/>
          </a:pPr>
          <a:r>
            <a:rPr lang="en-GB" sz="2500" kern="1200" dirty="0"/>
            <a:t> When operational, the platform handles containers and SaaS-type offerings (</a:t>
          </a:r>
          <a:r>
            <a:rPr lang="en-GB" sz="2500" kern="1200" dirty="0" err="1"/>
            <a:t>Jupyter</a:t>
          </a:r>
          <a:r>
            <a:rPr lang="en-GB" sz="2500" kern="1200" dirty="0"/>
            <a:t>-notebooks)</a:t>
          </a:r>
          <a:endParaRPr lang="en-US" sz="2500" kern="1200" dirty="0"/>
        </a:p>
      </dsp:txBody>
      <dsp:txXfrm>
        <a:off x="5601764" y="1730333"/>
        <a:ext cx="4913783" cy="250588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t-EE"/>
          </a:p>
        </p:txBody>
      </p:sp>
      <p:sp>
        <p:nvSpPr>
          <p:cNvPr id="3" name="Date Placeholder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50E0764D-9AD3-40B2-89EA-63A68EC8E62B}" type="datetimeFigureOut">
              <a:rPr lang="et-EE" smtClean="0"/>
              <a:t>14.09.2019</a:t>
            </a:fld>
            <a:endParaRPr lang="et-EE"/>
          </a:p>
        </p:txBody>
      </p:sp>
      <p:sp>
        <p:nvSpPr>
          <p:cNvPr id="4" name="Footer Placeholder 3"/>
          <p:cNvSpPr>
            <a:spLocks noGrp="1"/>
          </p:cNvSpPr>
          <p:nvPr>
            <p:ph type="ftr" sz="quarter" idx="2"/>
          </p:nvPr>
        </p:nvSpPr>
        <p:spPr>
          <a:xfrm>
            <a:off x="0" y="9445625"/>
            <a:ext cx="2949575" cy="498475"/>
          </a:xfrm>
          <a:prstGeom prst="rect">
            <a:avLst/>
          </a:prstGeom>
        </p:spPr>
        <p:txBody>
          <a:bodyPr vert="horz" lIns="91440" tIns="45720" rIns="91440" bIns="45720" rtlCol="0" anchor="b"/>
          <a:lstStyle>
            <a:lvl1pPr algn="l">
              <a:defRPr sz="1200"/>
            </a:lvl1pPr>
          </a:lstStyle>
          <a:p>
            <a:endParaRPr lang="et-EE"/>
          </a:p>
        </p:txBody>
      </p:sp>
      <p:sp>
        <p:nvSpPr>
          <p:cNvPr id="5" name="Slide Number Placeholder 4"/>
          <p:cNvSpPr>
            <a:spLocks noGrp="1"/>
          </p:cNvSpPr>
          <p:nvPr>
            <p:ph type="sldNum" sz="quarter" idx="3"/>
          </p:nvPr>
        </p:nvSpPr>
        <p:spPr>
          <a:xfrm>
            <a:off x="3854450" y="9445625"/>
            <a:ext cx="2949575" cy="498475"/>
          </a:xfrm>
          <a:prstGeom prst="rect">
            <a:avLst/>
          </a:prstGeom>
        </p:spPr>
        <p:txBody>
          <a:bodyPr vert="horz" lIns="91440" tIns="45720" rIns="91440" bIns="45720" rtlCol="0" anchor="b"/>
          <a:lstStyle>
            <a:lvl1pPr algn="r">
              <a:defRPr sz="1200"/>
            </a:lvl1pPr>
          </a:lstStyle>
          <a:p>
            <a:fld id="{513C6ACF-706C-42AA-8C63-01DD26F44B8D}" type="slidenum">
              <a:rPr lang="et-EE" smtClean="0"/>
              <a:t>‹#›</a:t>
            </a:fld>
            <a:endParaRPr lang="et-EE"/>
          </a:p>
        </p:txBody>
      </p:sp>
    </p:spTree>
    <p:extLst>
      <p:ext uri="{BB962C8B-B14F-4D97-AF65-F5344CB8AC3E}">
        <p14:creationId xmlns:p14="http://schemas.microsoft.com/office/powerpoint/2010/main" val="852954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866DFA2B-42E7-483C-89A7-B63D17235420}" type="datetimeFigureOut">
              <a:rPr lang="en-GB" smtClean="0"/>
              <a:t>14/09/2019</a:t>
            </a:fld>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Current needs still not</a:t>
            </a:r>
            <a:r>
              <a:rPr lang="en-GB" baseline="0" dirty="0"/>
              <a:t> too complex services (databases and collaboration platforms similar to Google Suite).</a:t>
            </a:r>
          </a:p>
          <a:p>
            <a:r>
              <a:rPr lang="en-GB" baseline="0" dirty="0"/>
              <a:t>Being able to price services and understanding of real costs shows readiness of the provider to offer professional service.</a:t>
            </a:r>
          </a:p>
          <a:p>
            <a:r>
              <a:rPr lang="en-GB" baseline="0" dirty="0"/>
              <a:t>	Compare pricing to commercial providers.</a:t>
            </a:r>
          </a:p>
          <a:p>
            <a:r>
              <a:rPr lang="en-GB" baseline="0" dirty="0"/>
              <a:t>	Cost benchmarking</a:t>
            </a:r>
          </a:p>
          <a:p>
            <a:r>
              <a:rPr lang="en-GB" baseline="0" dirty="0"/>
              <a:t>Step 2: OpenStack regions concept (geo-redundancy = regions for IaaS)</a:t>
            </a:r>
          </a:p>
          <a:p>
            <a:r>
              <a:rPr lang="en-GB" baseline="0" dirty="0"/>
              <a:t>Close collaboration with GN4-3 AAI experts.</a:t>
            </a:r>
          </a:p>
          <a:p>
            <a:r>
              <a:rPr lang="en-GB" baseline="0" dirty="0"/>
              <a:t>Run PaaS (Kubernetes) as a technical exercise.</a:t>
            </a:r>
          </a:p>
          <a:p>
            <a:r>
              <a:rPr lang="en-GB" baseline="0" dirty="0"/>
              <a:t>Later provide a multi-cloud portal like </a:t>
            </a:r>
            <a:r>
              <a:rPr lang="en-GB" baseline="0" dirty="0" err="1"/>
              <a:t>SURFcumulus</a:t>
            </a:r>
            <a:r>
              <a:rPr lang="en-GB" baseline="0" dirty="0"/>
              <a:t>.</a:t>
            </a:r>
            <a:endParaRPr lang="et-EE" dirty="0"/>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8103772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3"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2"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9"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5"/>
          <p:cNvSpPr>
            <a:spLocks noGrp="1"/>
          </p:cNvSpPr>
          <p:nvPr>
            <p:ph type="title"/>
          </p:nvPr>
        </p:nvSpPr>
        <p:spPr/>
        <p:txBody>
          <a:bodyPr/>
          <a:lstStyle/>
          <a:p>
            <a:r>
              <a:rPr lang="en-US"/>
              <a:t>Click to edit Master title style</a:t>
            </a:r>
            <a:endParaRPr lang="en-GB"/>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0009267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EF9F6-2742-434C-8402-CE3B2BF8B02F}"/>
              </a:ext>
            </a:extLst>
          </p:cNvPr>
          <p:cNvSpPr>
            <a:spLocks noGrp="1"/>
          </p:cNvSpPr>
          <p:nvPr>
            <p:ph type="title"/>
          </p:nvPr>
        </p:nvSpPr>
        <p:spPr/>
        <p:txBody>
          <a:bodyPr/>
          <a:lstStyle>
            <a:lvl1pPr>
              <a:defRPr>
                <a:solidFill>
                  <a:srgbClr val="1E70A9"/>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85799F7F-2B03-8944-9DE5-94151710D2C4}"/>
              </a:ext>
            </a:extLst>
          </p:cNvPr>
          <p:cNvSpPr>
            <a:spLocks noGrp="1"/>
          </p:cNvSpPr>
          <p:nvPr>
            <p:ph idx="1"/>
          </p:nvPr>
        </p:nvSpPr>
        <p:spPr/>
        <p:txBody>
          <a:bodyPr/>
          <a:lstStyle>
            <a:lvl1pPr>
              <a:buClr>
                <a:srgbClr val="B4BAC6"/>
              </a:buClr>
              <a:buSzPct val="80000"/>
              <a:defRPr>
                <a:solidFill>
                  <a:srgbClr val="003F5E"/>
                </a:solidFill>
              </a:defRPr>
            </a:lvl1pPr>
            <a:lvl2pPr>
              <a:buClr>
                <a:srgbClr val="B4BAC6"/>
              </a:buClr>
              <a:buSzPct val="80000"/>
              <a:defRPr>
                <a:solidFill>
                  <a:srgbClr val="003F5E"/>
                </a:solidFill>
              </a:defRPr>
            </a:lvl2pPr>
            <a:lvl3pPr>
              <a:buClr>
                <a:srgbClr val="B4BAC6"/>
              </a:buClr>
              <a:buSzPct val="80000"/>
              <a:defRPr>
                <a:solidFill>
                  <a:srgbClr val="003F5E"/>
                </a:solidFill>
              </a:defRPr>
            </a:lvl3pPr>
            <a:lvl4pPr>
              <a:buClr>
                <a:srgbClr val="B4BAC6"/>
              </a:buClr>
              <a:buSzPct val="80000"/>
              <a:defRPr>
                <a:solidFill>
                  <a:srgbClr val="003F5E"/>
                </a:solidFill>
              </a:defRPr>
            </a:lvl4pPr>
            <a:lvl5pPr>
              <a:buClr>
                <a:srgbClr val="B4BAC6"/>
              </a:buClr>
              <a:buSzPct val="80000"/>
              <a:defRPr>
                <a:solidFill>
                  <a:srgbClr val="003F5E"/>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0C41AF0-6D0F-C548-AF51-44586A97857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Nov'17</a:t>
            </a:r>
          </a:p>
        </p:txBody>
      </p:sp>
      <p:sp>
        <p:nvSpPr>
          <p:cNvPr id="5" name="Footer Placeholder 4">
            <a:extLst>
              <a:ext uri="{FF2B5EF4-FFF2-40B4-BE49-F238E27FC236}">
                <a16:creationId xmlns:a16="http://schemas.microsoft.com/office/drawing/2014/main" id="{67CA217D-0840-DD42-AC10-BC24943B490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OCRE</a:t>
            </a:r>
          </a:p>
        </p:txBody>
      </p:sp>
      <p:sp>
        <p:nvSpPr>
          <p:cNvPr id="6" name="Slide Number Placeholder 5">
            <a:extLst>
              <a:ext uri="{FF2B5EF4-FFF2-40B4-BE49-F238E27FC236}">
                <a16:creationId xmlns:a16="http://schemas.microsoft.com/office/drawing/2014/main" id="{65B3B9D4-18B1-FC48-B854-C820F420AED9}"/>
              </a:ext>
            </a:extLst>
          </p:cNvPr>
          <p:cNvSpPr>
            <a:spLocks noGrp="1"/>
          </p:cNvSpPr>
          <p:nvPr>
            <p:ph type="sldNum" sz="quarter" idx="12"/>
          </p:nvPr>
        </p:nvSpPr>
        <p:spPr>
          <a:xfrm>
            <a:off x="9216081" y="6361327"/>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6D389E-4139-9442-9864-5027F327B9D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2B1BA2BA-E058-B34A-B540-BADC92188E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907753" y="331445"/>
            <a:ext cx="3051528" cy="549275"/>
          </a:xfrm>
          <a:prstGeom prst="rect">
            <a:avLst/>
          </a:prstGeom>
        </p:spPr>
      </p:pic>
    </p:spTree>
    <p:extLst>
      <p:ext uri="{BB962C8B-B14F-4D97-AF65-F5344CB8AC3E}">
        <p14:creationId xmlns:p14="http://schemas.microsoft.com/office/powerpoint/2010/main" val="1907218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8637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4"/>
          </p:nvPr>
        </p:nvSpPr>
        <p:spPr>
          <a:xfrm>
            <a:off x="579120" y="6394450"/>
            <a:ext cx="6705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86" r:id="rId30"/>
    <p:sldLayoutId id="2147483687" r:id="rId31"/>
  </p:sldLayoutIdLst>
  <p:hf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0.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0.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2.xml"/><Relationship Id="rId4" Type="http://schemas.openxmlformats.org/officeDocument/2006/relationships/image" Target="../media/image61.sv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microsoft.com/office/2007/relationships/diagramDrawing" Target="../diagrams/drawing12.xml"/><Relationship Id="rId3" Type="http://schemas.microsoft.com/office/2007/relationships/hdphoto" Target="../media/hdphoto1.wdp"/><Relationship Id="rId7" Type="http://schemas.openxmlformats.org/officeDocument/2006/relationships/diagramColors" Target="../diagrams/colors12.xml"/><Relationship Id="rId2" Type="http://schemas.openxmlformats.org/officeDocument/2006/relationships/image" Target="../media/image62.png"/><Relationship Id="rId1" Type="http://schemas.openxmlformats.org/officeDocument/2006/relationships/slideLayout" Target="../slideLayouts/slideLayout30.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 Id="rId9" Type="http://schemas.openxmlformats.org/officeDocument/2006/relationships/image" Target="../media/image71.tiff"/></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3" Type="http://schemas.openxmlformats.org/officeDocument/2006/relationships/image" Target="../media/image73.svg"/><Relationship Id="rId2" Type="http://schemas.openxmlformats.org/officeDocument/2006/relationships/image" Target="../media/image7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47.svg"/><Relationship Id="rId2" Type="http://schemas.openxmlformats.org/officeDocument/2006/relationships/image" Target="../media/image46.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31.tif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8.jpeg"/><Relationship Id="rId1" Type="http://schemas.openxmlformats.org/officeDocument/2006/relationships/slideLayout" Target="../slideLayouts/slideLayout3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58.tif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9.tiff"/><Relationship Id="rId1" Type="http://schemas.openxmlformats.org/officeDocument/2006/relationships/slideLayout" Target="../slideLayouts/slideLayout3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1.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0.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0.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endParaRPr lang="et-EE" dirty="0"/>
          </a:p>
        </p:txBody>
      </p:sp>
      <p:sp>
        <p:nvSpPr>
          <p:cNvPr id="7" name="Content Placeholder 6"/>
          <p:cNvSpPr>
            <a:spLocks noGrp="1"/>
          </p:cNvSpPr>
          <p:nvPr>
            <p:ph idx="1"/>
          </p:nvPr>
        </p:nvSpPr>
        <p:spPr/>
        <p:txBody>
          <a:bodyPr/>
          <a:lstStyle/>
          <a:p>
            <a:endParaRPr lang="et-EE"/>
          </a:p>
        </p:txBody>
      </p:sp>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a:t>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6"/>
          <p:cNvSpPr txBox="1">
            <a:spLocks/>
          </p:cNvSpPr>
          <p:nvPr/>
        </p:nvSpPr>
        <p:spPr>
          <a:xfrm>
            <a:off x="892439" y="268244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t-EE" sz="2400" dirty="0">
                <a:solidFill>
                  <a:schemeClr val="bg1"/>
                </a:solidFill>
              </a:rPr>
              <a:t>GÉANT </a:t>
            </a:r>
            <a:r>
              <a:rPr lang="et-EE" sz="2400" dirty="0" err="1">
                <a:solidFill>
                  <a:schemeClr val="bg1"/>
                </a:solidFill>
              </a:rPr>
              <a:t>updates</a:t>
            </a:r>
            <a:r>
              <a:rPr lang="et-EE" sz="2400" dirty="0">
                <a:solidFill>
                  <a:schemeClr val="bg1"/>
                </a:solidFill>
              </a:rPr>
              <a:t> </a:t>
            </a:r>
            <a:r>
              <a:rPr lang="et-EE" sz="2400" dirty="0" err="1">
                <a:solidFill>
                  <a:schemeClr val="bg1"/>
                </a:solidFill>
              </a:rPr>
              <a:t>session</a:t>
            </a:r>
            <a:endParaRPr lang="en-GB" sz="2400" dirty="0">
              <a:solidFill>
                <a:schemeClr val="bg1"/>
              </a:solidFill>
            </a:endParaRPr>
          </a:p>
          <a:p>
            <a:endParaRPr lang="en-GB" sz="2400" dirty="0">
              <a:solidFill>
                <a:schemeClr val="bg1"/>
              </a:solidFill>
              <a:latin typeface="Myriad Pro" panose="020B0503030403020204" pitchFamily="34" charset="0"/>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rPr>
              <a:t>www.geant.org</a:t>
            </a:r>
            <a:endParaRPr lang="en-GB" sz="2000" b="0" dirty="0">
              <a:solidFill>
                <a:schemeClr val="bg1"/>
              </a:solidFill>
            </a:endParaRPr>
          </a:p>
        </p:txBody>
      </p:sp>
      <p:sp>
        <p:nvSpPr>
          <p:cNvPr id="12" name="Text Placeholder 6"/>
          <p:cNvSpPr txBox="1">
            <a:spLocks/>
          </p:cNvSpPr>
          <p:nvPr/>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t-EE" sz="2200" b="1" i="0" dirty="0">
                <a:solidFill>
                  <a:schemeClr val="bg1"/>
                </a:solidFill>
              </a:rPr>
              <a:t>Maria Ristkok</a:t>
            </a:r>
            <a:endParaRPr lang="en-US" sz="2200" b="1" i="0" dirty="0">
              <a:solidFill>
                <a:schemeClr val="bg1"/>
              </a:solidFill>
            </a:endParaRPr>
          </a:p>
          <a:p>
            <a:pPr>
              <a:lnSpc>
                <a:spcPct val="100000"/>
              </a:lnSpc>
              <a:spcBef>
                <a:spcPts val="0"/>
              </a:spcBef>
            </a:pPr>
            <a:r>
              <a:rPr lang="et-EE" sz="2000" i="1" dirty="0">
                <a:solidFill>
                  <a:schemeClr val="bg1"/>
                </a:solidFill>
              </a:rPr>
              <a:t>GÉANT Cloud Team, </a:t>
            </a:r>
            <a:r>
              <a:rPr lang="en-GB" sz="2000" i="1" dirty="0">
                <a:solidFill>
                  <a:schemeClr val="bg1"/>
                </a:solidFill>
              </a:rPr>
              <a:t>Work Package Leader</a:t>
            </a:r>
            <a:endParaRPr lang="en-GB" sz="2000" i="1" cap="all" baseline="0" dirty="0">
              <a:solidFill>
                <a:schemeClr val="bg1"/>
              </a:solidFill>
            </a:endParaRPr>
          </a:p>
        </p:txBody>
      </p:sp>
      <p:sp>
        <p:nvSpPr>
          <p:cNvPr id="13" name="Text Placeholder 6"/>
          <p:cNvSpPr txBox="1">
            <a:spLocks/>
          </p:cNvSpPr>
          <p:nvPr/>
        </p:nvSpPr>
        <p:spPr>
          <a:xfrm>
            <a:off x="892438" y="4740871"/>
            <a:ext cx="562966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t-EE" sz="2000" dirty="0">
                <a:solidFill>
                  <a:schemeClr val="bg1"/>
                </a:solidFill>
              </a:rPr>
              <a:t>SIG-</a:t>
            </a:r>
            <a:r>
              <a:rPr lang="et-EE" sz="2000" dirty="0" err="1">
                <a:solidFill>
                  <a:schemeClr val="bg1"/>
                </a:solidFill>
              </a:rPr>
              <a:t>Marcomms</a:t>
            </a:r>
            <a:r>
              <a:rPr lang="en-US" sz="2000" dirty="0">
                <a:solidFill>
                  <a:schemeClr val="bg1"/>
                </a:solidFill>
              </a:rPr>
              <a:t>, </a:t>
            </a:r>
            <a:r>
              <a:rPr lang="en-GB" sz="2000" dirty="0">
                <a:solidFill>
                  <a:schemeClr val="bg1"/>
                </a:solidFill>
              </a:rPr>
              <a:t>Montpellier</a:t>
            </a:r>
            <a:r>
              <a:rPr lang="en-US" sz="2000" dirty="0">
                <a:solidFill>
                  <a:schemeClr val="bg1"/>
                </a:solidFill>
              </a:rPr>
              <a:t>, 17</a:t>
            </a:r>
            <a:r>
              <a:rPr lang="et-EE" sz="2000" dirty="0">
                <a:solidFill>
                  <a:schemeClr val="bg1"/>
                </a:solidFill>
              </a:rPr>
              <a:t> </a:t>
            </a:r>
            <a:r>
              <a:rPr lang="en-GB" sz="2000" dirty="0">
                <a:solidFill>
                  <a:schemeClr val="bg1"/>
                </a:solidFill>
              </a:rPr>
              <a:t>September</a:t>
            </a:r>
            <a:r>
              <a:rPr lang="et-EE" sz="2000" dirty="0">
                <a:solidFill>
                  <a:schemeClr val="bg1"/>
                </a:solidFill>
              </a:rPr>
              <a:t> 201</a:t>
            </a:r>
            <a:r>
              <a:rPr lang="en-GB" sz="2000" dirty="0">
                <a:solidFill>
                  <a:schemeClr val="bg1"/>
                </a:solidFill>
              </a:rPr>
              <a:t>9</a:t>
            </a:r>
          </a:p>
        </p:txBody>
      </p:sp>
      <p:sp>
        <p:nvSpPr>
          <p:cNvPr id="14" name="Text Placeholder 6"/>
          <p:cNvSpPr txBox="1">
            <a:spLocks/>
          </p:cNvSpPr>
          <p:nvPr/>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000" b="0" dirty="0">
              <a:solidFill>
                <a:schemeClr val="bg1">
                  <a:lumMod val="50000"/>
                </a:schemeClr>
              </a:solidFill>
            </a:endParaRPr>
          </a:p>
        </p:txBody>
      </p:sp>
      <p:sp>
        <p:nvSpPr>
          <p:cNvPr id="16" name="Text Placeholder 10"/>
          <p:cNvSpPr txBox="1">
            <a:spLocks/>
          </p:cNvSpPr>
          <p:nvPr/>
        </p:nvSpPr>
        <p:spPr>
          <a:xfrm>
            <a:off x="882914" y="20757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t-EE" sz="3600" dirty="0">
                <a:solidFill>
                  <a:schemeClr val="bg1"/>
                </a:solidFill>
              </a:rPr>
              <a:t>GÉANT </a:t>
            </a:r>
            <a:r>
              <a:rPr lang="en-US" sz="3600" dirty="0">
                <a:solidFill>
                  <a:schemeClr val="bg1"/>
                </a:solidFill>
              </a:rPr>
              <a:t>Cloud </a:t>
            </a:r>
            <a:r>
              <a:rPr lang="et-EE" sz="3600" dirty="0" err="1">
                <a:solidFill>
                  <a:schemeClr val="bg1"/>
                </a:solidFill>
              </a:rPr>
              <a:t>update</a:t>
            </a:r>
            <a:endParaRPr lang="en-US" sz="3600" dirty="0">
              <a:solidFill>
                <a:schemeClr val="bg1"/>
              </a:solidFill>
            </a:endParaRPr>
          </a:p>
        </p:txBody>
      </p:sp>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291288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70204" y="606564"/>
            <a:ext cx="10451592" cy="1325563"/>
          </a:xfrm>
        </p:spPr>
        <p:txBody>
          <a:bodyPr vert="horz" lIns="91440" tIns="45720" rIns="91440" bIns="45720" rtlCol="0" anchor="ctr">
            <a:normAutofit/>
          </a:bodyPr>
          <a:lstStyle/>
          <a:p>
            <a:r>
              <a:rPr lang="en-US" sz="4400">
                <a:solidFill>
                  <a:schemeClr val="tx1"/>
                </a:solidFill>
                <a:latin typeface="+mj-lt"/>
              </a:rPr>
              <a:t>2 - NRENs as community delivering clouds (SWOT) </a:t>
            </a:r>
          </a:p>
        </p:txBody>
      </p:sp>
      <p:sp>
        <p:nvSpPr>
          <p:cNvPr id="21" name="Rectangle 2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pPr>
            <a:fld id="{83EB0FA4-9B1C-4D6B-AF0A-97437B69127A}" type="slidenum">
              <a:rPr lang="en-US">
                <a:solidFill>
                  <a:prstClr val="black">
                    <a:tint val="75000"/>
                  </a:prstClr>
                </a:solidFill>
              </a:rPr>
              <a:pPr>
                <a:spcAft>
                  <a:spcPts val="600"/>
                </a:spcAft>
              </a:pPr>
              <a:t>10</a:t>
            </a:fld>
            <a:r>
              <a:rPr lang="en-US">
                <a:solidFill>
                  <a:prstClr val="black">
                    <a:tint val="75000"/>
                  </a:prstClr>
                </a:solidFill>
              </a:rPr>
              <a:t>     |</a:t>
            </a:r>
          </a:p>
        </p:txBody>
      </p:sp>
      <p:graphicFrame>
        <p:nvGraphicFramePr>
          <p:cNvPr id="8" name="Content Placeholder 2">
            <a:extLst>
              <a:ext uri="{FF2B5EF4-FFF2-40B4-BE49-F238E27FC236}">
                <a16:creationId xmlns:a16="http://schemas.microsoft.com/office/drawing/2014/main" id="{4ED4E6A0-2665-4757-8EA3-E135468B625E}"/>
              </a:ext>
            </a:extLst>
          </p:cNvPr>
          <p:cNvGraphicFramePr>
            <a:graphicFrameLocks noGrp="1"/>
          </p:cNvGraphicFramePr>
          <p:nvPr>
            <p:ph idx="1"/>
            <p:extLst>
              <p:ext uri="{D42A27DB-BD31-4B8C-83A1-F6EECF244321}">
                <p14:modId xmlns:p14="http://schemas.microsoft.com/office/powerpoint/2010/main" val="1171817670"/>
              </p:ext>
            </p:extLst>
          </p:nvPr>
        </p:nvGraphicFramePr>
        <p:xfrm>
          <a:off x="1000874" y="2385390"/>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441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8E89D5E-1885-4160-AC77-CC471DD1D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1369BA-0E4E-40C9-B1EA-EC3896D21B06}"/>
              </a:ext>
            </a:extLst>
          </p:cNvPr>
          <p:cNvSpPr>
            <a:spLocks noGrp="1"/>
          </p:cNvSpPr>
          <p:nvPr>
            <p:ph type="title"/>
          </p:nvPr>
        </p:nvSpPr>
        <p:spPr>
          <a:xfrm>
            <a:off x="943277" y="712269"/>
            <a:ext cx="3370998" cy="5502264"/>
          </a:xfrm>
        </p:spPr>
        <p:txBody>
          <a:bodyPr vert="horz" lIns="91440" tIns="45720" rIns="91440" bIns="45720" rtlCol="0" anchor="ctr">
            <a:normAutofit/>
          </a:bodyPr>
          <a:lstStyle/>
          <a:p>
            <a:r>
              <a:rPr lang="en-US" sz="4400" kern="1200">
                <a:solidFill>
                  <a:srgbClr val="FFFFFF"/>
                </a:solidFill>
                <a:latin typeface="+mj-lt"/>
                <a:ea typeface="+mj-ea"/>
                <a:cs typeface="+mj-cs"/>
              </a:rPr>
              <a:t>Community Clouds Delivery Plan</a:t>
            </a:r>
          </a:p>
        </p:txBody>
      </p:sp>
      <p:cxnSp>
        <p:nvCxnSpPr>
          <p:cNvPr id="13" name="Straight Connector 12">
            <a:extLst>
              <a:ext uri="{FF2B5EF4-FFF2-40B4-BE49-F238E27FC236}">
                <a16:creationId xmlns:a16="http://schemas.microsoft.com/office/drawing/2014/main" id="{550D2BD1-98F9-412D-905B-3A843EF4078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5F69F1AF-FDEF-4527-AC4E-C357A95C8CEA}"/>
              </a:ext>
            </a:extLst>
          </p:cNvPr>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pPr>
            <a:fld id="{83EB0FA4-9B1C-4D6B-AF0A-97437B69127A}" type="slidenum">
              <a:rPr lang="en-US">
                <a:solidFill>
                  <a:schemeClr val="tx1"/>
                </a:solidFill>
              </a:rPr>
              <a:pPr>
                <a:spcAft>
                  <a:spcPts val="600"/>
                </a:spcAft>
              </a:pPr>
              <a:t>11</a:t>
            </a:fld>
            <a:r>
              <a:rPr lang="en-US">
                <a:solidFill>
                  <a:schemeClr val="tx1"/>
                </a:solidFill>
              </a:rPr>
              <a:t>     |</a:t>
            </a:r>
          </a:p>
        </p:txBody>
      </p:sp>
      <p:graphicFrame>
        <p:nvGraphicFramePr>
          <p:cNvPr id="6" name="Content Placeholder 2">
            <a:extLst>
              <a:ext uri="{FF2B5EF4-FFF2-40B4-BE49-F238E27FC236}">
                <a16:creationId xmlns:a16="http://schemas.microsoft.com/office/drawing/2014/main" id="{E56A8D41-7024-4D77-A809-1A95E4FF06D5}"/>
              </a:ext>
            </a:extLst>
          </p:cNvPr>
          <p:cNvGraphicFramePr>
            <a:graphicFrameLocks noGrp="1"/>
          </p:cNvGraphicFramePr>
          <p:nvPr>
            <p:ph idx="1"/>
            <p:extLst>
              <p:ext uri="{D42A27DB-BD31-4B8C-83A1-F6EECF244321}">
                <p14:modId xmlns:p14="http://schemas.microsoft.com/office/powerpoint/2010/main" val="3248294668"/>
              </p:ext>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0120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CF63E-5BCF-411D-9CC7-999D6A6E18CC}"/>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sz="4400" kern="1200" dirty="0">
                <a:solidFill>
                  <a:schemeClr val="tx1"/>
                </a:solidFill>
                <a:latin typeface="+mj-lt"/>
                <a:ea typeface="+mj-ea"/>
                <a:cs typeface="+mj-cs"/>
              </a:rPr>
              <a:t>Suitable Service Types - IaaS</a:t>
            </a:r>
          </a:p>
        </p:txBody>
      </p:sp>
      <p:sp>
        <p:nvSpPr>
          <p:cNvPr id="4" name="Slide Number Placeholder 3">
            <a:extLst>
              <a:ext uri="{FF2B5EF4-FFF2-40B4-BE49-F238E27FC236}">
                <a16:creationId xmlns:a16="http://schemas.microsoft.com/office/drawing/2014/main" id="{86374285-457B-4922-82F8-15CA2C6DD133}"/>
              </a:ext>
            </a:extLst>
          </p:cNvPr>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pPr>
            <a:fld id="{83EB0FA4-9B1C-4D6B-AF0A-97437B69127A}" type="slidenum">
              <a:rPr lang="en-US" smtClean="0"/>
              <a:pPr>
                <a:spcAft>
                  <a:spcPts val="600"/>
                </a:spcAft>
              </a:pPr>
              <a:t>12</a:t>
            </a:fld>
            <a:r>
              <a:rPr lang="en-US"/>
              <a:t>     |</a:t>
            </a:r>
          </a:p>
        </p:txBody>
      </p:sp>
      <p:graphicFrame>
        <p:nvGraphicFramePr>
          <p:cNvPr id="6" name="Content Placeholder 2">
            <a:extLst>
              <a:ext uri="{FF2B5EF4-FFF2-40B4-BE49-F238E27FC236}">
                <a16:creationId xmlns:a16="http://schemas.microsoft.com/office/drawing/2014/main" id="{86C4B8C4-3668-431C-A73E-53D20A0C2590}"/>
              </a:ext>
            </a:extLst>
          </p:cNvPr>
          <p:cNvGraphicFramePr>
            <a:graphicFrameLocks noGrp="1"/>
          </p:cNvGraphicFramePr>
          <p:nvPr>
            <p:ph idx="1"/>
            <p:extLst>
              <p:ext uri="{D42A27DB-BD31-4B8C-83A1-F6EECF244321}">
                <p14:modId xmlns:p14="http://schemas.microsoft.com/office/powerpoint/2010/main" val="129369390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12427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CF63E-5BCF-411D-9CC7-999D6A6E18CC}"/>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sz="4400" kern="1200" dirty="0">
                <a:solidFill>
                  <a:schemeClr val="tx1"/>
                </a:solidFill>
                <a:latin typeface="+mj-lt"/>
                <a:ea typeface="+mj-ea"/>
                <a:cs typeface="+mj-cs"/>
              </a:rPr>
              <a:t>Suitable Service Types  </a:t>
            </a:r>
            <a:br>
              <a:rPr lang="en-US" sz="4400" kern="1200" dirty="0">
                <a:solidFill>
                  <a:schemeClr val="tx1"/>
                </a:solidFill>
                <a:latin typeface="+mj-lt"/>
                <a:ea typeface="+mj-ea"/>
                <a:cs typeface="+mj-cs"/>
              </a:rPr>
            </a:br>
            <a:r>
              <a:rPr lang="en-US" sz="4400" kern="1200" dirty="0">
                <a:solidFill>
                  <a:schemeClr val="tx1"/>
                </a:solidFill>
                <a:latin typeface="+mj-lt"/>
                <a:ea typeface="+mj-ea"/>
                <a:cs typeface="+mj-cs"/>
              </a:rPr>
              <a:t>– Sync &amp; Share</a:t>
            </a:r>
          </a:p>
        </p:txBody>
      </p:sp>
      <p:sp>
        <p:nvSpPr>
          <p:cNvPr id="4" name="Slide Number Placeholder 3">
            <a:extLst>
              <a:ext uri="{FF2B5EF4-FFF2-40B4-BE49-F238E27FC236}">
                <a16:creationId xmlns:a16="http://schemas.microsoft.com/office/drawing/2014/main" id="{86374285-457B-4922-82F8-15CA2C6DD133}"/>
              </a:ext>
            </a:extLst>
          </p:cNvPr>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pPr>
            <a:fld id="{83EB0FA4-9B1C-4D6B-AF0A-97437B69127A}" type="slidenum">
              <a:rPr lang="en-US" smtClean="0"/>
              <a:pPr>
                <a:spcAft>
                  <a:spcPts val="600"/>
                </a:spcAft>
              </a:pPr>
              <a:t>13</a:t>
            </a:fld>
            <a:r>
              <a:rPr lang="en-US"/>
              <a:t>     |</a:t>
            </a:r>
          </a:p>
        </p:txBody>
      </p:sp>
      <p:graphicFrame>
        <p:nvGraphicFramePr>
          <p:cNvPr id="6" name="Content Placeholder 2">
            <a:extLst>
              <a:ext uri="{FF2B5EF4-FFF2-40B4-BE49-F238E27FC236}">
                <a16:creationId xmlns:a16="http://schemas.microsoft.com/office/drawing/2014/main" id="{86C4B8C4-3668-431C-A73E-53D20A0C2590}"/>
              </a:ext>
            </a:extLst>
          </p:cNvPr>
          <p:cNvGraphicFramePr>
            <a:graphicFrameLocks noGrp="1"/>
          </p:cNvGraphicFramePr>
          <p:nvPr>
            <p:ph idx="1"/>
            <p:extLst>
              <p:ext uri="{D42A27DB-BD31-4B8C-83A1-F6EECF244321}">
                <p14:modId xmlns:p14="http://schemas.microsoft.com/office/powerpoint/2010/main" val="357115152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5906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EABD695-4CFA-4340-B5A7-F0F4FFBE4AF4}"/>
              </a:ext>
            </a:extLst>
          </p:cNvPr>
          <p:cNvSpPr>
            <a:spLocks noGrp="1"/>
          </p:cNvSpPr>
          <p:nvPr>
            <p:ph type="title"/>
          </p:nvPr>
        </p:nvSpPr>
        <p:spPr>
          <a:xfrm>
            <a:off x="6094105" y="802955"/>
            <a:ext cx="4977976" cy="1454051"/>
          </a:xfrm>
        </p:spPr>
        <p:txBody>
          <a:bodyPr vert="horz" lIns="91440" tIns="45720" rIns="91440" bIns="45720" rtlCol="0" anchor="ctr">
            <a:normAutofit/>
          </a:bodyPr>
          <a:lstStyle/>
          <a:p>
            <a:r>
              <a:rPr lang="en-US" sz="4400" kern="1200">
                <a:solidFill>
                  <a:srgbClr val="000000"/>
                </a:solidFill>
                <a:latin typeface="+mj-lt"/>
                <a:ea typeface="+mj-ea"/>
                <a:cs typeface="+mj-cs"/>
              </a:rPr>
              <a:t>Global Cloud Collaboration</a:t>
            </a:r>
          </a:p>
        </p:txBody>
      </p:sp>
      <p:sp>
        <p:nvSpPr>
          <p:cNvPr id="15"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Graphic 7" descr="Meeting">
            <a:extLst>
              <a:ext uri="{FF2B5EF4-FFF2-40B4-BE49-F238E27FC236}">
                <a16:creationId xmlns:a16="http://schemas.microsoft.com/office/drawing/2014/main" id="{0427B054-180C-4F6E-948B-555E1DD1FA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0254" y="1629089"/>
            <a:ext cx="3620021" cy="3620021"/>
          </a:xfrm>
          <a:prstGeom prst="rect">
            <a:avLst/>
          </a:prstGeom>
        </p:spPr>
      </p:pic>
      <p:sp>
        <p:nvSpPr>
          <p:cNvPr id="9" name="Content Placeholder 2">
            <a:extLst>
              <a:ext uri="{FF2B5EF4-FFF2-40B4-BE49-F238E27FC236}">
                <a16:creationId xmlns:a16="http://schemas.microsoft.com/office/drawing/2014/main" id="{9C6DD5C8-2689-4E52-8C54-74CCFDA1E367}"/>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en-US" sz="1700" dirty="0">
                <a:solidFill>
                  <a:srgbClr val="000000"/>
                </a:solidFill>
              </a:rPr>
              <a:t>Global Clouds meeting at TNC19, Tallinn in June</a:t>
            </a:r>
          </a:p>
          <a:p>
            <a:pPr lvl="1"/>
            <a:r>
              <a:rPr lang="en-US" sz="1700" dirty="0">
                <a:solidFill>
                  <a:srgbClr val="000000"/>
                </a:solidFill>
              </a:rPr>
              <a:t>All NRENs who attended are interested in continuing collaboration</a:t>
            </a:r>
          </a:p>
          <a:p>
            <a:pPr lvl="1"/>
            <a:r>
              <a:rPr lang="en-US" sz="1700" dirty="0">
                <a:solidFill>
                  <a:srgbClr val="000000"/>
                </a:solidFill>
              </a:rPr>
              <a:t>Private collaboration space for sharing material</a:t>
            </a:r>
          </a:p>
          <a:p>
            <a:pPr lvl="1"/>
            <a:r>
              <a:rPr lang="en-US" sz="1700" dirty="0">
                <a:solidFill>
                  <a:srgbClr val="000000"/>
                </a:solidFill>
              </a:rPr>
              <a:t>Joint events, common requirements</a:t>
            </a:r>
          </a:p>
          <a:p>
            <a:pPr lvl="1"/>
            <a:r>
              <a:rPr lang="en-US" sz="1700" dirty="0">
                <a:solidFill>
                  <a:srgbClr val="000000"/>
                </a:solidFill>
              </a:rPr>
              <a:t>VC planned for September 2019</a:t>
            </a:r>
          </a:p>
          <a:p>
            <a:r>
              <a:rPr lang="en-US" sz="1700" dirty="0">
                <a:solidFill>
                  <a:srgbClr val="000000"/>
                </a:solidFill>
              </a:rPr>
              <a:t>Regular VCs with Japanese NREN (NII/SINET)</a:t>
            </a:r>
          </a:p>
          <a:p>
            <a:pPr lvl="1"/>
            <a:r>
              <a:rPr lang="en-US" sz="1700" dirty="0">
                <a:solidFill>
                  <a:srgbClr val="000000"/>
                </a:solidFill>
              </a:rPr>
              <a:t>Based on MoU between GÉANT and NII</a:t>
            </a:r>
          </a:p>
          <a:p>
            <a:pPr lvl="1"/>
            <a:r>
              <a:rPr lang="en-US" sz="1700" dirty="0">
                <a:solidFill>
                  <a:srgbClr val="000000"/>
                </a:solidFill>
              </a:rPr>
              <a:t>NII at GÉANT Cloud Forum on 4 October 2019</a:t>
            </a:r>
          </a:p>
          <a:p>
            <a:pPr lvl="1"/>
            <a:r>
              <a:rPr lang="en-US" sz="1700" dirty="0">
                <a:solidFill>
                  <a:srgbClr val="000000"/>
                </a:solidFill>
              </a:rPr>
              <a:t>Planning to make the collaboration more visible</a:t>
            </a:r>
          </a:p>
        </p:txBody>
      </p:sp>
      <p:sp>
        <p:nvSpPr>
          <p:cNvPr id="4" name="Slide Number Placeholder 3">
            <a:extLst>
              <a:ext uri="{FF2B5EF4-FFF2-40B4-BE49-F238E27FC236}">
                <a16:creationId xmlns:a16="http://schemas.microsoft.com/office/drawing/2014/main" id="{1985F8B5-34A9-4311-A47B-7CCE709E1294}"/>
              </a:ext>
            </a:extLst>
          </p:cNvPr>
          <p:cNvSpPr>
            <a:spLocks noGrp="1"/>
          </p:cNvSpPr>
          <p:nvPr>
            <p:ph type="sldNum" sz="quarter" idx="4"/>
          </p:nvPr>
        </p:nvSpPr>
        <p:spPr>
          <a:xfrm>
            <a:off x="10825930" y="6223702"/>
            <a:ext cx="570728" cy="314067"/>
          </a:xfrm>
        </p:spPr>
        <p:txBody>
          <a:bodyPr vert="horz" lIns="91440" tIns="45720" rIns="91440" bIns="45720" rtlCol="0" anchor="ctr">
            <a:normAutofit/>
          </a:bodyPr>
          <a:lstStyle/>
          <a:p>
            <a:pPr>
              <a:spcAft>
                <a:spcPts val="600"/>
              </a:spcAft>
            </a:pPr>
            <a:fld id="{83EB0FA4-9B1C-4D6B-AF0A-97437B69127A}" type="slidenum">
              <a:rPr lang="en-US" sz="1100">
                <a:solidFill>
                  <a:srgbClr val="898989"/>
                </a:solidFill>
              </a:rPr>
              <a:pPr>
                <a:spcAft>
                  <a:spcPts val="600"/>
                </a:spcAft>
              </a:pPr>
              <a:t>14</a:t>
            </a:fld>
            <a:r>
              <a:rPr lang="en-US" sz="1100">
                <a:solidFill>
                  <a:srgbClr val="898989"/>
                </a:solidFill>
              </a:rPr>
              <a:t>     |</a:t>
            </a:r>
          </a:p>
        </p:txBody>
      </p:sp>
    </p:spTree>
    <p:extLst>
      <p:ext uri="{BB962C8B-B14F-4D97-AF65-F5344CB8AC3E}">
        <p14:creationId xmlns:p14="http://schemas.microsoft.com/office/powerpoint/2010/main" val="2983204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3" name="Group 12">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4"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6"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7"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E7B333E5-7EFC-4946-9C54-1239BB726A63}"/>
              </a:ext>
            </a:extLst>
          </p:cNvPr>
          <p:cNvSpPr>
            <a:spLocks noGrp="1"/>
          </p:cNvSpPr>
          <p:nvPr>
            <p:ph type="title"/>
          </p:nvPr>
        </p:nvSpPr>
        <p:spPr>
          <a:xfrm>
            <a:off x="535020" y="685800"/>
            <a:ext cx="2780271" cy="5105400"/>
          </a:xfrm>
        </p:spPr>
        <p:txBody>
          <a:bodyPr vert="horz" lIns="91440" tIns="45720" rIns="91440" bIns="45720" rtlCol="0" anchor="ctr">
            <a:normAutofit/>
          </a:bodyPr>
          <a:lstStyle/>
          <a:p>
            <a:r>
              <a:rPr lang="en-US" sz="4000">
                <a:solidFill>
                  <a:srgbClr val="FFFFFF"/>
                </a:solidFill>
                <a:latin typeface="+mj-lt"/>
              </a:rPr>
              <a:t>Service Portfolio Updates</a:t>
            </a:r>
          </a:p>
        </p:txBody>
      </p:sp>
      <p:sp>
        <p:nvSpPr>
          <p:cNvPr id="4" name="Slide Number Placeholder 3">
            <a:extLst>
              <a:ext uri="{FF2B5EF4-FFF2-40B4-BE49-F238E27FC236}">
                <a16:creationId xmlns:a16="http://schemas.microsoft.com/office/drawing/2014/main" id="{9AC74340-B77D-4676-A6E8-14194EFC0F6A}"/>
              </a:ext>
            </a:extLst>
          </p:cNvPr>
          <p:cNvSpPr>
            <a:spLocks noGrp="1"/>
          </p:cNvSpPr>
          <p:nvPr>
            <p:ph type="sldNum" sz="quarter" idx="4"/>
          </p:nvPr>
        </p:nvSpPr>
        <p:spPr>
          <a:xfrm>
            <a:off x="10265568" y="6309360"/>
            <a:ext cx="1088231" cy="365125"/>
          </a:xfrm>
        </p:spPr>
        <p:txBody>
          <a:bodyPr vert="horz" lIns="91440" tIns="45720" rIns="91440" bIns="45720" rtlCol="0" anchor="ctr">
            <a:normAutofit/>
          </a:bodyPr>
          <a:lstStyle/>
          <a:p>
            <a:pPr>
              <a:spcAft>
                <a:spcPts val="600"/>
              </a:spcAft>
            </a:pPr>
            <a:fld id="{83EB0FA4-9B1C-4D6B-AF0A-97437B69127A}" type="slidenum">
              <a:rPr lang="en-US">
                <a:solidFill>
                  <a:prstClr val="black">
                    <a:tint val="75000"/>
                  </a:prstClr>
                </a:solidFill>
              </a:rPr>
              <a:pPr>
                <a:spcAft>
                  <a:spcPts val="600"/>
                </a:spcAft>
              </a:pPr>
              <a:t>15</a:t>
            </a:fld>
            <a:r>
              <a:rPr lang="en-US">
                <a:solidFill>
                  <a:prstClr val="black">
                    <a:tint val="75000"/>
                  </a:prstClr>
                </a:solidFill>
              </a:rPr>
              <a:t>     |</a:t>
            </a:r>
          </a:p>
        </p:txBody>
      </p:sp>
      <p:graphicFrame>
        <p:nvGraphicFramePr>
          <p:cNvPr id="6" name="Content Placeholder 2">
            <a:extLst>
              <a:ext uri="{FF2B5EF4-FFF2-40B4-BE49-F238E27FC236}">
                <a16:creationId xmlns:a16="http://schemas.microsoft.com/office/drawing/2014/main" id="{F02EA279-9937-46EB-8AE0-D856EACE57CC}"/>
              </a:ext>
            </a:extLst>
          </p:cNvPr>
          <p:cNvGraphicFramePr>
            <a:graphicFrameLocks noGrp="1"/>
          </p:cNvGraphicFramePr>
          <p:nvPr>
            <p:ph idx="1"/>
            <p:extLst>
              <p:ext uri="{D42A27DB-BD31-4B8C-83A1-F6EECF244321}">
                <p14:modId xmlns:p14="http://schemas.microsoft.com/office/powerpoint/2010/main" val="625848434"/>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3593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63877"/>
            <a:ext cx="3494362" cy="4930246"/>
          </a:xfrm>
        </p:spPr>
        <p:txBody>
          <a:bodyPr vert="horz" lIns="91440" tIns="45720" rIns="91440" bIns="45720" rtlCol="0" anchor="ctr">
            <a:normAutofit/>
          </a:bodyPr>
          <a:lstStyle/>
          <a:p>
            <a:pPr algn="r"/>
            <a:r>
              <a:rPr lang="en-US" sz="4400" kern="1200">
                <a:solidFill>
                  <a:schemeClr val="accent1"/>
                </a:solidFill>
                <a:latin typeface="+mj-lt"/>
                <a:ea typeface="+mj-ea"/>
                <a:cs typeface="+mj-cs"/>
              </a:rPr>
              <a:t>Framework &amp; Preferential Offers valid until…</a:t>
            </a:r>
            <a:endParaRPr lang="en-US" sz="4400" kern="1200" dirty="0">
              <a:solidFill>
                <a:schemeClr val="accent1"/>
              </a:solidFill>
              <a:latin typeface="+mj-lt"/>
              <a:ea typeface="+mj-ea"/>
              <a:cs typeface="+mj-cs"/>
            </a:endParaRPr>
          </a:p>
        </p:txBody>
      </p:sp>
      <p:sp>
        <p:nvSpPr>
          <p:cNvPr id="3" name="Content Placeholder 2"/>
          <p:cNvSpPr>
            <a:spLocks noGrp="1"/>
          </p:cNvSpPr>
          <p:nvPr>
            <p:ph idx="1"/>
          </p:nvPr>
        </p:nvSpPr>
        <p:spPr>
          <a:xfrm>
            <a:off x="4912614" y="711636"/>
            <a:ext cx="6377769" cy="5434727"/>
          </a:xfrm>
        </p:spPr>
        <p:txBody>
          <a:bodyPr vert="horz" lIns="91440" tIns="45720" rIns="91440" bIns="45720" rtlCol="0" anchor="ctr">
            <a:normAutofit fontScale="92500" lnSpcReduction="20000"/>
          </a:bodyPr>
          <a:lstStyle/>
          <a:p>
            <a:pPr marL="0" indent="0">
              <a:buNone/>
            </a:pPr>
            <a:r>
              <a:rPr lang="en-US" sz="2400" b="1">
                <a:solidFill>
                  <a:srgbClr val="065081"/>
                </a:solidFill>
              </a:rPr>
              <a:t>IaaS Framework</a:t>
            </a:r>
            <a:r>
              <a:rPr lang="en-US" sz="2400">
                <a:solidFill>
                  <a:schemeClr val="tx1"/>
                </a:solidFill>
              </a:rPr>
              <a:t> runs until December 2020</a:t>
            </a:r>
          </a:p>
          <a:p>
            <a:pPr marL="0" indent="0">
              <a:buNone/>
            </a:pPr>
            <a:r>
              <a:rPr lang="en-US" sz="2400">
                <a:solidFill>
                  <a:schemeClr val="tx1"/>
                </a:solidFill>
              </a:rPr>
              <a:t>Virtual machines, backup, storage</a:t>
            </a:r>
          </a:p>
          <a:p>
            <a:pPr marL="0" indent="0">
              <a:buNone/>
            </a:pPr>
            <a:endParaRPr lang="en-US" sz="2400">
              <a:solidFill>
                <a:schemeClr val="tx1"/>
              </a:solidFill>
            </a:endParaRPr>
          </a:p>
          <a:p>
            <a:pPr marL="0" indent="0">
              <a:buNone/>
            </a:pPr>
            <a:r>
              <a:rPr lang="en-US" sz="2400" b="1">
                <a:solidFill>
                  <a:srgbClr val="065081"/>
                </a:solidFill>
              </a:rPr>
              <a:t>Preferential offers </a:t>
            </a:r>
            <a:r>
              <a:rPr lang="en-US" sz="2400">
                <a:solidFill>
                  <a:schemeClr val="tx1"/>
                </a:solidFill>
              </a:rPr>
              <a:t>(not been through competitive process):</a:t>
            </a:r>
          </a:p>
          <a:p>
            <a:pPr marL="0" lvl="1" indent="0">
              <a:buNone/>
            </a:pPr>
            <a:endParaRPr lang="en-US">
              <a:solidFill>
                <a:schemeClr val="tx1"/>
              </a:solidFill>
            </a:endParaRPr>
          </a:p>
          <a:p>
            <a:pPr marL="0" lvl="1" indent="0">
              <a:buNone/>
            </a:pPr>
            <a:r>
              <a:rPr lang="en-US">
                <a:solidFill>
                  <a:schemeClr val="tx1"/>
                </a:solidFill>
              </a:rPr>
              <a:t>Google Cloud (17 December 2020)</a:t>
            </a:r>
          </a:p>
          <a:p>
            <a:pPr marL="0" lvl="1" indent="0">
              <a:buNone/>
            </a:pPr>
            <a:r>
              <a:rPr lang="en-US">
                <a:solidFill>
                  <a:schemeClr val="tx1"/>
                </a:solidFill>
              </a:rPr>
              <a:t>Oracle (December 2020)</a:t>
            </a:r>
          </a:p>
          <a:p>
            <a:pPr marL="0" lvl="1" indent="0">
              <a:buNone/>
            </a:pPr>
            <a:endParaRPr lang="en-US">
              <a:solidFill>
                <a:schemeClr val="tx1"/>
              </a:solidFill>
            </a:endParaRPr>
          </a:p>
          <a:p>
            <a:pPr marL="0" lvl="1" indent="0">
              <a:buNone/>
            </a:pPr>
            <a:r>
              <a:rPr lang="en-US">
                <a:solidFill>
                  <a:schemeClr val="tx1"/>
                </a:solidFill>
              </a:rPr>
              <a:t>Dropbox (28 March 2022)</a:t>
            </a:r>
          </a:p>
          <a:p>
            <a:pPr marL="0" lvl="1" indent="0">
              <a:buNone/>
            </a:pPr>
            <a:r>
              <a:rPr lang="en-US">
                <a:solidFill>
                  <a:schemeClr val="tx1"/>
                </a:solidFill>
              </a:rPr>
              <a:t>OwnCloud (14 December 2021)</a:t>
            </a:r>
          </a:p>
          <a:p>
            <a:pPr marL="0" lvl="1" indent="0">
              <a:buNone/>
            </a:pPr>
            <a:r>
              <a:rPr lang="en-US">
                <a:solidFill>
                  <a:schemeClr val="tx1"/>
                </a:solidFill>
              </a:rPr>
              <a:t>NextCloud (23 November 2019)</a:t>
            </a:r>
          </a:p>
          <a:p>
            <a:pPr marL="0" lvl="1" indent="0">
              <a:buNone/>
            </a:pPr>
            <a:endParaRPr lang="en-US">
              <a:solidFill>
                <a:schemeClr val="tx1"/>
              </a:solidFill>
            </a:endParaRPr>
          </a:p>
          <a:p>
            <a:pPr marL="0" lvl="1" indent="0">
              <a:buNone/>
            </a:pPr>
            <a:r>
              <a:rPr lang="en-US">
                <a:solidFill>
                  <a:schemeClr val="tx1"/>
                </a:solidFill>
              </a:rPr>
              <a:t>Entercloudsuite (7 May 2020) </a:t>
            </a:r>
          </a:p>
          <a:p>
            <a:pPr marL="0" lvl="1" indent="0">
              <a:buNone/>
            </a:pPr>
            <a:endParaRPr lang="en-US">
              <a:solidFill>
                <a:schemeClr val="tx1"/>
              </a:solidFill>
            </a:endParaRPr>
          </a:p>
          <a:p>
            <a:pPr marL="0" lvl="1" indent="0">
              <a:buNone/>
            </a:pPr>
            <a:r>
              <a:rPr lang="en-US">
                <a:solidFill>
                  <a:schemeClr val="tx1"/>
                </a:solidFill>
              </a:rPr>
              <a:t>Wire (20 June 2020) </a:t>
            </a:r>
          </a:p>
          <a:p>
            <a:pPr marL="0" lvl="1" indent="0">
              <a:buNone/>
            </a:pPr>
            <a:r>
              <a:rPr lang="en-US">
                <a:solidFill>
                  <a:schemeClr val="tx1"/>
                </a:solidFill>
              </a:rPr>
              <a:t>Paldesk (7 December 2021 -&gt; 2024)</a:t>
            </a:r>
            <a:endParaRPr lang="en-US" dirty="0">
              <a:solidFill>
                <a:schemeClr val="tx1"/>
              </a:solidFill>
            </a:endParaRPr>
          </a:p>
        </p:txBody>
      </p:sp>
      <p:sp>
        <p:nvSpPr>
          <p:cNvPr id="4" name="Slide Number Placeholder 3"/>
          <p:cNvSpPr>
            <a:spLocks noGrp="1"/>
          </p:cNvSpPr>
          <p:nvPr>
            <p:ph type="sldNum" sz="quarter" idx="4"/>
          </p:nvPr>
        </p:nvSpPr>
        <p:spPr>
          <a:xfrm>
            <a:off x="10571516" y="6033479"/>
            <a:ext cx="782283" cy="365125"/>
          </a:xfrm>
        </p:spPr>
        <p:txBody>
          <a:bodyPr vert="horz" lIns="91440" tIns="45720" rIns="91440" bIns="45720" rtlCol="0" anchor="ctr">
            <a:normAutofit/>
          </a:bodyPr>
          <a:lstStyle/>
          <a:p>
            <a:pPr>
              <a:spcAft>
                <a:spcPts val="600"/>
              </a:spcAft>
            </a:pPr>
            <a:fld id="{83EB0FA4-9B1C-4D6B-AF0A-97437B69127A}" type="slidenum">
              <a:rPr lang="en-US" sz="1050" smtClean="0">
                <a:solidFill>
                  <a:schemeClr val="tx1">
                    <a:alpha val="80000"/>
                  </a:schemeClr>
                </a:solidFill>
              </a:rPr>
              <a:pPr>
                <a:spcAft>
                  <a:spcPts val="600"/>
                </a:spcAft>
              </a:pPr>
              <a:t>16</a:t>
            </a:fld>
            <a:r>
              <a:rPr lang="en-US" sz="1050">
                <a:solidFill>
                  <a:schemeClr val="tx1">
                    <a:alpha val="80000"/>
                  </a:schemeClr>
                </a:solidFill>
              </a:rPr>
              <a:t>     |</a:t>
            </a:r>
          </a:p>
        </p:txBody>
      </p:sp>
    </p:spTree>
    <p:extLst>
      <p:ext uri="{BB962C8B-B14F-4D97-AF65-F5344CB8AC3E}">
        <p14:creationId xmlns:p14="http://schemas.microsoft.com/office/powerpoint/2010/main" val="2166094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5CE26-59C9-334B-A12D-96DA61A9A285}"/>
              </a:ext>
            </a:extLst>
          </p:cNvPr>
          <p:cNvSpPr>
            <a:spLocks noGrp="1"/>
          </p:cNvSpPr>
          <p:nvPr>
            <p:ph type="title"/>
          </p:nvPr>
        </p:nvSpPr>
        <p:spPr>
          <a:xfrm>
            <a:off x="655320" y="365125"/>
            <a:ext cx="5120114" cy="1692794"/>
          </a:xfrm>
        </p:spPr>
        <p:txBody>
          <a:bodyPr>
            <a:normAutofit/>
          </a:bodyPr>
          <a:lstStyle/>
          <a:p>
            <a:r>
              <a:rPr lang="en-US" sz="3700" dirty="0">
                <a:solidFill>
                  <a:srgbClr val="496BAD"/>
                </a:solidFill>
              </a:rPr>
              <a:t>GÉANT IaaS framework</a:t>
            </a:r>
            <a:br>
              <a:rPr lang="en-US" sz="3700" dirty="0">
                <a:solidFill>
                  <a:srgbClr val="496BAD"/>
                </a:solidFill>
              </a:rPr>
            </a:br>
            <a:r>
              <a:rPr lang="en-US" sz="3700" dirty="0">
                <a:solidFill>
                  <a:srgbClr val="496BAD"/>
                </a:solidFill>
              </a:rPr>
              <a:t>usage by July 2019</a:t>
            </a:r>
          </a:p>
        </p:txBody>
      </p:sp>
      <p:pic>
        <p:nvPicPr>
          <p:cNvPr id="4" name="Picture 3">
            <a:extLst>
              <a:ext uri="{FF2B5EF4-FFF2-40B4-BE49-F238E27FC236}">
                <a16:creationId xmlns:a16="http://schemas.microsoft.com/office/drawing/2014/main" id="{F9298774-67EA-484E-8D80-BD70E1E134DA}"/>
              </a:ext>
            </a:extLst>
          </p:cNvPr>
          <p:cNvPicPr>
            <a:picLocks noChangeAspect="1"/>
          </p:cNvPicPr>
          <p:nvPr/>
        </p:nvPicPr>
        <p:blipFill rotWithShape="1">
          <a:blip r:embed="rId2" cstate="screen">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a:ext>
            </a:extLst>
          </a:blip>
          <a:srcRect b="-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graphicFrame>
        <p:nvGraphicFramePr>
          <p:cNvPr id="10" name="Content Placeholder 2">
            <a:extLst>
              <a:ext uri="{FF2B5EF4-FFF2-40B4-BE49-F238E27FC236}">
                <a16:creationId xmlns:a16="http://schemas.microsoft.com/office/drawing/2014/main" id="{F23227FB-4DEB-884B-A458-4542287F964F}"/>
              </a:ext>
            </a:extLst>
          </p:cNvPr>
          <p:cNvGraphicFramePr>
            <a:graphicFrameLocks noGrp="1"/>
          </p:cNvGraphicFramePr>
          <p:nvPr>
            <p:ph idx="1"/>
            <p:extLst>
              <p:ext uri="{D42A27DB-BD31-4B8C-83A1-F6EECF244321}">
                <p14:modId xmlns:p14="http://schemas.microsoft.com/office/powerpoint/2010/main" val="240789707"/>
              </p:ext>
            </p:extLst>
          </p:nvPr>
        </p:nvGraphicFramePr>
        <p:xfrm>
          <a:off x="381465" y="2182368"/>
          <a:ext cx="5667824" cy="45247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a:extLst>
              <a:ext uri="{FF2B5EF4-FFF2-40B4-BE49-F238E27FC236}">
                <a16:creationId xmlns:a16="http://schemas.microsoft.com/office/drawing/2014/main" id="{F5FB10DE-C51E-8744-B464-6766E00D9C3C}"/>
              </a:ext>
            </a:extLst>
          </p:cNvPr>
          <p:cNvPicPr/>
          <p:nvPr/>
        </p:nvPicPr>
        <p:blipFill>
          <a:blip r:embed="rId9" cstate="screen">
            <a:extLst>
              <a:ext uri="{28A0092B-C50C-407E-A947-70E740481C1C}">
                <a14:useLocalDpi xmlns:a14="http://schemas.microsoft.com/office/drawing/2010/main"/>
              </a:ext>
            </a:extLst>
          </a:blip>
          <a:stretch>
            <a:fillRect/>
          </a:stretch>
        </p:blipFill>
        <p:spPr>
          <a:xfrm>
            <a:off x="9035424" y="3849846"/>
            <a:ext cx="2919315" cy="2857228"/>
          </a:xfrm>
          <a:prstGeom prst="rect">
            <a:avLst/>
          </a:prstGeom>
        </p:spPr>
      </p:pic>
    </p:spTree>
    <p:extLst>
      <p:ext uri="{BB962C8B-B14F-4D97-AF65-F5344CB8AC3E}">
        <p14:creationId xmlns:p14="http://schemas.microsoft.com/office/powerpoint/2010/main" val="2927443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34348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202096" y="518184"/>
            <a:ext cx="11139854" cy="930447"/>
          </a:xfrm>
        </p:spPr>
        <p:txBody>
          <a:bodyPr vert="horz" lIns="91440" tIns="45720" rIns="91440" bIns="45720" rtlCol="0" anchor="b">
            <a:normAutofit/>
          </a:bodyPr>
          <a:lstStyle/>
          <a:p>
            <a:pPr algn="ctr"/>
            <a:r>
              <a:rPr lang="en-US" sz="4600" kern="1200" dirty="0">
                <a:solidFill>
                  <a:srgbClr val="FFFFFF"/>
                </a:solidFill>
                <a:latin typeface="+mj-lt"/>
                <a:ea typeface="+mj-ea"/>
                <a:cs typeface="+mj-cs"/>
              </a:rPr>
              <a:t>Cloud workshops and trainings</a:t>
            </a:r>
          </a:p>
        </p:txBody>
      </p:sp>
      <p:cxnSp>
        <p:nvCxnSpPr>
          <p:cNvPr id="16" name="Straight Connector 19">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144863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4"/>
          </p:nvPr>
        </p:nvSpPr>
        <p:spPr>
          <a:xfrm>
            <a:off x="8610600" y="6522430"/>
            <a:ext cx="2743200" cy="347472"/>
          </a:xfrm>
        </p:spPr>
        <p:txBody>
          <a:bodyPr vert="horz" lIns="91440" tIns="45720" rIns="91440" bIns="45720" rtlCol="0" anchor="ctr">
            <a:normAutofit/>
          </a:bodyPr>
          <a:lstStyle/>
          <a:p>
            <a:pPr>
              <a:spcAft>
                <a:spcPts val="600"/>
              </a:spcAft>
              <a:defRPr/>
            </a:pPr>
            <a:fld id="{83EB0FA4-9B1C-4D6B-AF0A-97437B69127A}" type="slidenum">
              <a:rPr lang="en-US">
                <a:solidFill>
                  <a:srgbClr val="898989"/>
                </a:solidFill>
              </a:rPr>
              <a:pPr>
                <a:spcAft>
                  <a:spcPts val="600"/>
                </a:spcAft>
                <a:defRPr/>
              </a:pPr>
              <a:t>18</a:t>
            </a:fld>
            <a:r>
              <a:rPr lang="en-US">
                <a:solidFill>
                  <a:srgbClr val="898989"/>
                </a:solidFill>
              </a:rPr>
              <a:t>     |</a:t>
            </a:r>
          </a:p>
        </p:txBody>
      </p:sp>
      <p:graphicFrame>
        <p:nvGraphicFramePr>
          <p:cNvPr id="13" name="Content Placeholder 2">
            <a:extLst>
              <a:ext uri="{FF2B5EF4-FFF2-40B4-BE49-F238E27FC236}">
                <a16:creationId xmlns:a16="http://schemas.microsoft.com/office/drawing/2014/main" id="{541341B7-C160-4212-A5A7-B74C2AC996A4}"/>
              </a:ext>
            </a:extLst>
          </p:cNvPr>
          <p:cNvGraphicFramePr>
            <a:graphicFrameLocks noGrp="1"/>
          </p:cNvGraphicFramePr>
          <p:nvPr>
            <p:ph idx="1"/>
            <p:extLst>
              <p:ext uri="{D42A27DB-BD31-4B8C-83A1-F6EECF244321}">
                <p14:modId xmlns:p14="http://schemas.microsoft.com/office/powerpoint/2010/main" val="2661862190"/>
              </p:ext>
            </p:extLst>
          </p:nvPr>
        </p:nvGraphicFramePr>
        <p:xfrm>
          <a:off x="378068" y="2344828"/>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9743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2086082" y="1632286"/>
            <a:ext cx="6928976" cy="2482515"/>
          </a:xfrm>
        </p:spPr>
        <p:txBody>
          <a:bodyPr vert="horz" lIns="91440" tIns="45720" rIns="91440" bIns="45720" rtlCol="0" anchor="ctr">
            <a:normAutofit/>
          </a:bodyPr>
          <a:lstStyle/>
          <a:p>
            <a:r>
              <a:rPr lang="en-US" sz="2900" kern="1200" dirty="0">
                <a:solidFill>
                  <a:schemeClr val="tx1"/>
                </a:solidFill>
                <a:latin typeface="+mj-lt"/>
                <a:ea typeface="+mj-ea"/>
                <a:cs typeface="+mj-cs"/>
              </a:rPr>
              <a:t>Having your head in the clouds is not a bad thing… as long as you take advantage of the inspiration you find while you’re there.</a:t>
            </a:r>
            <a:br>
              <a:rPr lang="en-US" sz="2900" kern="1200" dirty="0">
                <a:solidFill>
                  <a:schemeClr val="tx1"/>
                </a:solidFill>
                <a:latin typeface="+mj-lt"/>
                <a:ea typeface="+mj-ea"/>
                <a:cs typeface="+mj-cs"/>
              </a:rPr>
            </a:br>
            <a:br>
              <a:rPr lang="en-US" sz="2900" kern="1200" dirty="0">
                <a:solidFill>
                  <a:schemeClr val="tx1"/>
                </a:solidFill>
                <a:latin typeface="+mj-lt"/>
                <a:ea typeface="+mj-ea"/>
                <a:cs typeface="+mj-cs"/>
              </a:rPr>
            </a:br>
            <a:r>
              <a:rPr lang="en-US" sz="2900" kern="1200" dirty="0">
                <a:solidFill>
                  <a:schemeClr val="tx1"/>
                </a:solidFill>
                <a:latin typeface="+mj-lt"/>
                <a:ea typeface="+mj-ea"/>
                <a:cs typeface="+mj-cs"/>
              </a:rPr>
              <a:t>				Misty Dawn Seidel</a:t>
            </a:r>
            <a:br>
              <a:rPr lang="en-US" sz="2900" kern="1200" dirty="0">
                <a:solidFill>
                  <a:schemeClr val="tx1"/>
                </a:solidFill>
                <a:latin typeface="+mj-lt"/>
                <a:ea typeface="+mj-ea"/>
                <a:cs typeface="+mj-cs"/>
              </a:rPr>
            </a:br>
            <a:r>
              <a:rPr lang="en-US" sz="2900" kern="1200" dirty="0">
                <a:solidFill>
                  <a:schemeClr val="tx1"/>
                </a:solidFill>
                <a:latin typeface="+mj-lt"/>
                <a:ea typeface="+mj-ea"/>
                <a:cs typeface="+mj-cs"/>
              </a:rPr>
              <a:t>				Dreams on Paper</a:t>
            </a:r>
          </a:p>
        </p:txBody>
      </p:sp>
      <p:sp>
        <p:nvSpPr>
          <p:cNvPr id="3" name="Content Placeholder 2"/>
          <p:cNvSpPr>
            <a:spLocks noGrp="1"/>
          </p:cNvSpPr>
          <p:nvPr>
            <p:ph idx="1"/>
          </p:nvPr>
        </p:nvSpPr>
        <p:spPr>
          <a:xfrm>
            <a:off x="7039944" y="5439530"/>
            <a:ext cx="3179903" cy="602133"/>
          </a:xfrm>
        </p:spPr>
        <p:txBody>
          <a:bodyPr vert="horz" lIns="91440" tIns="45720" rIns="91440" bIns="45720" rtlCol="0">
            <a:normAutofit/>
          </a:bodyPr>
          <a:lstStyle/>
          <a:p>
            <a:pPr marL="0" indent="0">
              <a:buNone/>
            </a:pPr>
            <a:r>
              <a:rPr lang="en-US" sz="2400" kern="1200" dirty="0">
                <a:solidFill>
                  <a:schemeClr val="tx1"/>
                </a:solidFill>
                <a:latin typeface="+mn-lt"/>
                <a:ea typeface="+mn-ea"/>
                <a:cs typeface="+mn-cs"/>
              </a:rPr>
              <a:t>maria.ristkok@eenet.ee</a:t>
            </a:r>
          </a:p>
        </p:txBody>
      </p:sp>
      <p:pic>
        <p:nvPicPr>
          <p:cNvPr id="28" name="Graphic 27" descr="Cloud">
            <a:extLst>
              <a:ext uri="{FF2B5EF4-FFF2-40B4-BE49-F238E27FC236}">
                <a16:creationId xmlns:a16="http://schemas.microsoft.com/office/drawing/2014/main" id="{9C73B4C6-EEA3-4FF6-91E5-5700A6EF138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8201" y="2743201"/>
            <a:ext cx="1371600" cy="1371600"/>
          </a:xfrm>
          <a:prstGeom prst="rect">
            <a:avLst/>
          </a:prstGeom>
        </p:spPr>
      </p:pic>
      <p:pic>
        <p:nvPicPr>
          <p:cNvPr id="30" name="Graphic 29">
            <a:extLst>
              <a:ext uri="{FF2B5EF4-FFF2-40B4-BE49-F238E27FC236}">
                <a16:creationId xmlns:a16="http://schemas.microsoft.com/office/drawing/2014/main" id="{3E83DD44-526C-4AEF-8BFF-CD8EC937253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41431" y="816337"/>
            <a:ext cx="5225327" cy="5225327"/>
          </a:xfrm>
          <a:prstGeom prst="rect">
            <a:avLst/>
          </a:prstGeom>
        </p:spPr>
      </p:pic>
      <p:sp>
        <p:nvSpPr>
          <p:cNvPr id="4" name="Slide Number Placeholder 3"/>
          <p:cNvSpPr>
            <a:spLocks noGrp="1"/>
          </p:cNvSpPr>
          <p:nvPr>
            <p:ph type="sldNum" sz="quarter" idx="4"/>
          </p:nvPr>
        </p:nvSpPr>
        <p:spPr>
          <a:xfrm>
            <a:off x="9123558" y="6356350"/>
            <a:ext cx="2743200" cy="365125"/>
          </a:xfrm>
        </p:spPr>
        <p:txBody>
          <a:bodyPr vert="horz" lIns="91440" tIns="45720" rIns="91440" bIns="45720" rtlCol="0" anchor="ctr">
            <a:normAutofit/>
          </a:bodyPr>
          <a:lstStyle/>
          <a:p>
            <a:pPr>
              <a:spcAft>
                <a:spcPts val="600"/>
              </a:spcAft>
            </a:pPr>
            <a:fld id="{83EB0FA4-9B1C-4D6B-AF0A-97437B69127A}" type="slidenum">
              <a:rPr lang="en-US"/>
              <a:pPr>
                <a:spcAft>
                  <a:spcPts val="600"/>
                </a:spcAft>
              </a:pPr>
              <a:t>19</a:t>
            </a:fld>
            <a:r>
              <a:rPr lang="en-US"/>
              <a:t>     |</a:t>
            </a:r>
          </a:p>
        </p:txBody>
      </p:sp>
      <p:sp>
        <p:nvSpPr>
          <p:cNvPr id="2" name="TextBox 1">
            <a:extLst>
              <a:ext uri="{FF2B5EF4-FFF2-40B4-BE49-F238E27FC236}">
                <a16:creationId xmlns:a16="http://schemas.microsoft.com/office/drawing/2014/main" id="{004DB6AE-2B17-4074-A264-7406936CCCDF}"/>
              </a:ext>
            </a:extLst>
          </p:cNvPr>
          <p:cNvSpPr txBox="1"/>
          <p:nvPr/>
        </p:nvSpPr>
        <p:spPr>
          <a:xfrm>
            <a:off x="2086082" y="4205482"/>
            <a:ext cx="2719381" cy="1200329"/>
          </a:xfrm>
          <a:prstGeom prst="rect">
            <a:avLst/>
          </a:prstGeom>
          <a:noFill/>
        </p:spPr>
        <p:txBody>
          <a:bodyPr wrap="square" rtlCol="0">
            <a:spAutoFit/>
          </a:bodyPr>
          <a:lstStyle/>
          <a:p>
            <a:r>
              <a:rPr lang="en-GB" sz="2400" dirty="0"/>
              <a:t>Thank you!</a:t>
            </a:r>
          </a:p>
          <a:p>
            <a:r>
              <a:rPr lang="en-GB" sz="2400" dirty="0"/>
              <a:t> </a:t>
            </a:r>
          </a:p>
          <a:p>
            <a:r>
              <a:rPr lang="en-GB" sz="2400" dirty="0"/>
              <a:t>Any questions?</a:t>
            </a:r>
            <a:endParaRPr lang="et-EE" sz="2400" dirty="0"/>
          </a:p>
        </p:txBody>
      </p:sp>
    </p:spTree>
    <p:extLst>
      <p:ext uri="{BB962C8B-B14F-4D97-AF65-F5344CB8AC3E}">
        <p14:creationId xmlns:p14="http://schemas.microsoft.com/office/powerpoint/2010/main" val="2606105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7FC9E30-7FE4-4FF2-9313-FD5E905F1810}"/>
              </a:ext>
            </a:extLst>
          </p:cNvPr>
          <p:cNvSpPr>
            <a:spLocks noGrp="1"/>
          </p:cNvSpPr>
          <p:nvPr>
            <p:ph type="title"/>
          </p:nvPr>
        </p:nvSpPr>
        <p:spPr>
          <a:xfrm>
            <a:off x="863029" y="1012004"/>
            <a:ext cx="3416158" cy="4795408"/>
          </a:xfrm>
        </p:spPr>
        <p:txBody>
          <a:bodyPr vert="horz" lIns="91440" tIns="45720" rIns="91440" bIns="45720" rtlCol="0" anchor="ctr">
            <a:normAutofit/>
          </a:bodyPr>
          <a:lstStyle/>
          <a:p>
            <a:r>
              <a:rPr lang="en-US" sz="4400">
                <a:solidFill>
                  <a:srgbClr val="FFFFFF"/>
                </a:solidFill>
                <a:latin typeface="+mj-lt"/>
              </a:rPr>
              <a:t>GÉANT Cloud Updates since February 2019</a:t>
            </a:r>
          </a:p>
        </p:txBody>
      </p:sp>
      <p:sp>
        <p:nvSpPr>
          <p:cNvPr id="4" name="Slide Number Placeholder 3">
            <a:extLst>
              <a:ext uri="{FF2B5EF4-FFF2-40B4-BE49-F238E27FC236}">
                <a16:creationId xmlns:a16="http://schemas.microsoft.com/office/drawing/2014/main" id="{6840377E-2168-4007-821F-6C4F1DD8A46A}"/>
              </a:ext>
            </a:extLst>
          </p:cNvPr>
          <p:cNvSpPr>
            <a:spLocks noGrp="1"/>
          </p:cNvSpPr>
          <p:nvPr>
            <p:ph type="sldNum" sz="quarter" idx="4"/>
          </p:nvPr>
        </p:nvSpPr>
        <p:spPr>
          <a:xfrm>
            <a:off x="10726220" y="6356350"/>
            <a:ext cx="627580" cy="365125"/>
          </a:xfrm>
        </p:spPr>
        <p:txBody>
          <a:bodyPr vert="horz" lIns="91440" tIns="45720" rIns="91440" bIns="45720" rtlCol="0" anchor="ctr">
            <a:normAutofit/>
          </a:bodyPr>
          <a:lstStyle/>
          <a:p>
            <a:pPr>
              <a:spcAft>
                <a:spcPts val="600"/>
              </a:spcAft>
            </a:pPr>
            <a:fld id="{83EB0FA4-9B1C-4D6B-AF0A-97437B69127A}" type="slidenum">
              <a:rPr lang="en-US" smtClean="0">
                <a:solidFill>
                  <a:prstClr val="black">
                    <a:tint val="75000"/>
                  </a:prstClr>
                </a:solidFill>
              </a:rPr>
              <a:pPr>
                <a:spcAft>
                  <a:spcPts val="600"/>
                </a:spcAft>
              </a:pPr>
              <a:t>2</a:t>
            </a:fld>
            <a:r>
              <a:rPr lang="en-US">
                <a:solidFill>
                  <a:prstClr val="black">
                    <a:tint val="75000"/>
                  </a:prstClr>
                </a:solidFill>
              </a:rPr>
              <a:t>     |</a:t>
            </a:r>
          </a:p>
        </p:txBody>
      </p:sp>
      <p:graphicFrame>
        <p:nvGraphicFramePr>
          <p:cNvPr id="13" name="Content Placeholder 2">
            <a:extLst>
              <a:ext uri="{FF2B5EF4-FFF2-40B4-BE49-F238E27FC236}">
                <a16:creationId xmlns:a16="http://schemas.microsoft.com/office/drawing/2014/main" id="{13BE5016-F611-49A3-B71A-21987DF79DBD}"/>
              </a:ext>
            </a:extLst>
          </p:cNvPr>
          <p:cNvGraphicFramePr>
            <a:graphicFrameLocks noGrp="1"/>
          </p:cNvGraphicFramePr>
          <p:nvPr>
            <p:ph idx="1"/>
            <p:extLst>
              <p:ext uri="{D42A27DB-BD31-4B8C-83A1-F6EECF244321}">
                <p14:modId xmlns:p14="http://schemas.microsoft.com/office/powerpoint/2010/main" val="3518153326"/>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6629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4A2F755-5219-4C4E-9378-2C80BB08D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2" name="Freeform: Shape 21">
            <a:extLst>
              <a:ext uri="{FF2B5EF4-FFF2-40B4-BE49-F238E27FC236}">
                <a16:creationId xmlns:a16="http://schemas.microsoft.com/office/drawing/2014/main" id="{9A87AD7E-457F-4836-8DDE-FFE0F00938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sp>
        <p:nvSpPr>
          <p:cNvPr id="2" name="Title 1">
            <a:extLst>
              <a:ext uri="{FF2B5EF4-FFF2-40B4-BE49-F238E27FC236}">
                <a16:creationId xmlns:a16="http://schemas.microsoft.com/office/drawing/2014/main" id="{2902488A-CE36-4DED-B121-7C41675A817D}"/>
              </a:ext>
            </a:extLst>
          </p:cNvPr>
          <p:cNvSpPr>
            <a:spLocks noGrp="1"/>
          </p:cNvSpPr>
          <p:nvPr>
            <p:ph type="title"/>
          </p:nvPr>
        </p:nvSpPr>
        <p:spPr>
          <a:xfrm>
            <a:off x="960983" y="498143"/>
            <a:ext cx="10269613" cy="1278902"/>
          </a:xfrm>
        </p:spPr>
        <p:txBody>
          <a:bodyPr vert="horz" lIns="91440" tIns="45720" rIns="91440" bIns="45720" rtlCol="0" anchor="ctr">
            <a:normAutofit/>
          </a:bodyPr>
          <a:lstStyle/>
          <a:p>
            <a:r>
              <a:rPr lang="en-US" sz="4400" kern="1200">
                <a:solidFill>
                  <a:schemeClr val="bg1"/>
                </a:solidFill>
                <a:latin typeface="+mj-lt"/>
                <a:ea typeface="+mj-ea"/>
                <a:cs typeface="+mj-cs"/>
              </a:rPr>
              <a:t>OCRE is here</a:t>
            </a:r>
          </a:p>
        </p:txBody>
      </p:sp>
      <p:pic>
        <p:nvPicPr>
          <p:cNvPr id="8" name="Graphic 7" descr="Presentation with Checklist">
            <a:extLst>
              <a:ext uri="{FF2B5EF4-FFF2-40B4-BE49-F238E27FC236}">
                <a16:creationId xmlns:a16="http://schemas.microsoft.com/office/drawing/2014/main" id="{33961328-6C4E-48FE-8739-3CB185E3ABF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12463" y="2989536"/>
            <a:ext cx="2603386" cy="2603386"/>
          </a:xfrm>
          <a:prstGeom prst="rect">
            <a:avLst/>
          </a:prstGeom>
          <a:effectLst/>
        </p:spPr>
      </p:pic>
      <p:sp>
        <p:nvSpPr>
          <p:cNvPr id="3" name="Content Placeholder 2">
            <a:extLst>
              <a:ext uri="{FF2B5EF4-FFF2-40B4-BE49-F238E27FC236}">
                <a16:creationId xmlns:a16="http://schemas.microsoft.com/office/drawing/2014/main" id="{0B91B5C9-3FA3-4CFB-9459-B76511D297BA}"/>
              </a:ext>
            </a:extLst>
          </p:cNvPr>
          <p:cNvSpPr>
            <a:spLocks noGrp="1"/>
          </p:cNvSpPr>
          <p:nvPr>
            <p:ph idx="1"/>
          </p:nvPr>
        </p:nvSpPr>
        <p:spPr>
          <a:xfrm>
            <a:off x="4389062" y="2944460"/>
            <a:ext cx="6841534" cy="2866318"/>
          </a:xfrm>
        </p:spPr>
        <p:txBody>
          <a:bodyPr vert="horz" lIns="91440" tIns="45720" rIns="91440" bIns="45720" rtlCol="0">
            <a:normAutofit fontScale="92500"/>
          </a:bodyPr>
          <a:lstStyle/>
          <a:p>
            <a:pPr marL="0"/>
            <a:r>
              <a:rPr lang="en-US" sz="2200" dirty="0">
                <a:solidFill>
                  <a:schemeClr val="tx1"/>
                </a:solidFill>
              </a:rPr>
              <a:t>OCRE = Open Clouds for Research Environments </a:t>
            </a:r>
          </a:p>
          <a:p>
            <a:pPr marL="0"/>
            <a:r>
              <a:rPr lang="en-US" sz="2200" dirty="0">
                <a:solidFill>
                  <a:schemeClr val="tx1"/>
                </a:solidFill>
              </a:rPr>
              <a:t>2019-2021 </a:t>
            </a:r>
          </a:p>
          <a:p>
            <a:pPr marL="0"/>
            <a:r>
              <a:rPr lang="en-US" sz="2200" dirty="0">
                <a:solidFill>
                  <a:schemeClr val="tx1"/>
                </a:solidFill>
              </a:rPr>
              <a:t>IaaS, PaaS, SaaS, Earth Observation services</a:t>
            </a:r>
          </a:p>
          <a:p>
            <a:pPr marL="0"/>
            <a:r>
              <a:rPr lang="en-US" sz="2200" dirty="0">
                <a:solidFill>
                  <a:schemeClr val="tx1"/>
                </a:solidFill>
              </a:rPr>
              <a:t>Tender call to be launched in October 2019</a:t>
            </a:r>
          </a:p>
          <a:p>
            <a:pPr marL="0"/>
            <a:r>
              <a:rPr lang="en-US" sz="2200" dirty="0">
                <a:solidFill>
                  <a:schemeClr val="tx1"/>
                </a:solidFill>
              </a:rPr>
              <a:t>2</a:t>
            </a:r>
            <a:r>
              <a:rPr lang="en-US" sz="2200" baseline="30000" dirty="0">
                <a:solidFill>
                  <a:schemeClr val="tx1"/>
                </a:solidFill>
              </a:rPr>
              <a:t>nd</a:t>
            </a:r>
            <a:r>
              <a:rPr lang="en-US" sz="2200" dirty="0">
                <a:solidFill>
                  <a:schemeClr val="tx1"/>
                </a:solidFill>
              </a:rPr>
              <a:t> call for vouchers for institutions until 15</a:t>
            </a:r>
            <a:r>
              <a:rPr lang="en-US" sz="2200" baseline="30000" dirty="0">
                <a:solidFill>
                  <a:schemeClr val="tx1"/>
                </a:solidFill>
              </a:rPr>
              <a:t>th</a:t>
            </a:r>
            <a:r>
              <a:rPr lang="en-US" sz="2200" dirty="0">
                <a:solidFill>
                  <a:schemeClr val="tx1"/>
                </a:solidFill>
              </a:rPr>
              <a:t> October 2019</a:t>
            </a:r>
          </a:p>
          <a:p>
            <a:pPr marL="0"/>
            <a:r>
              <a:rPr lang="en-US" sz="2200" dirty="0">
                <a:solidFill>
                  <a:schemeClr val="tx1"/>
                </a:solidFill>
              </a:rPr>
              <a:t>Framework Agreements to be signed Q1-Q2 2020</a:t>
            </a:r>
          </a:p>
          <a:p>
            <a:pPr marL="0"/>
            <a:r>
              <a:rPr lang="en-US" sz="2200" dirty="0">
                <a:solidFill>
                  <a:schemeClr val="tx1"/>
                </a:solidFill>
              </a:rPr>
              <a:t>New coordinator: David Heyns, GÉANT</a:t>
            </a:r>
          </a:p>
          <a:p>
            <a:endParaRPr lang="en-US" sz="2200" dirty="0">
              <a:solidFill>
                <a:schemeClr val="tx1"/>
              </a:solidFill>
            </a:endParaRPr>
          </a:p>
        </p:txBody>
      </p:sp>
      <p:sp>
        <p:nvSpPr>
          <p:cNvPr id="4" name="Slide Number Placeholder 3">
            <a:extLst>
              <a:ext uri="{FF2B5EF4-FFF2-40B4-BE49-F238E27FC236}">
                <a16:creationId xmlns:a16="http://schemas.microsoft.com/office/drawing/2014/main" id="{32B1DF60-3910-4760-84A5-1CA803BECA6C}"/>
              </a:ext>
            </a:extLst>
          </p:cNvPr>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pPr>
            <a:fld id="{83EB0FA4-9B1C-4D6B-AF0A-97437B69127A}" type="slidenum">
              <a:rPr lang="en-US">
                <a:solidFill>
                  <a:prstClr val="black">
                    <a:tint val="75000"/>
                  </a:prstClr>
                </a:solidFill>
              </a:rPr>
              <a:pPr>
                <a:spcAft>
                  <a:spcPts val="600"/>
                </a:spcAft>
              </a:pPr>
              <a:t>3</a:t>
            </a:fld>
            <a:r>
              <a:rPr lang="en-US">
                <a:solidFill>
                  <a:prstClr val="black">
                    <a:tint val="75000"/>
                  </a:prstClr>
                </a:solidFill>
              </a:rPr>
              <a:t>     |</a:t>
            </a:r>
          </a:p>
        </p:txBody>
      </p:sp>
    </p:spTree>
    <p:extLst>
      <p:ext uri="{BB962C8B-B14F-4D97-AF65-F5344CB8AC3E}">
        <p14:creationId xmlns:p14="http://schemas.microsoft.com/office/powerpoint/2010/main" val="39180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B8E775-5F09-1242-928E-C812C7A922EF}"/>
              </a:ext>
            </a:extLst>
          </p:cNvPr>
          <p:cNvPicPr>
            <a:picLocks noChangeAspect="1"/>
          </p:cNvPicPr>
          <p:nvPr/>
        </p:nvPicPr>
        <p:blipFill rotWithShape="1">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1" y="10"/>
            <a:ext cx="12192001" cy="4666928"/>
          </a:xfrm>
          <a:prstGeom prst="rect">
            <a:avLst/>
          </a:prstGeom>
        </p:spPr>
      </p:pic>
      <p:graphicFrame>
        <p:nvGraphicFramePr>
          <p:cNvPr id="6" name="Content Placeholder 2">
            <a:extLst>
              <a:ext uri="{FF2B5EF4-FFF2-40B4-BE49-F238E27FC236}">
                <a16:creationId xmlns:a16="http://schemas.microsoft.com/office/drawing/2014/main" id="{17A02DBA-DD23-5245-84D2-B1D13A34E790}"/>
              </a:ext>
            </a:extLst>
          </p:cNvPr>
          <p:cNvGraphicFramePr>
            <a:graphicFrameLocks/>
          </p:cNvGraphicFramePr>
          <p:nvPr/>
        </p:nvGraphicFramePr>
        <p:xfrm>
          <a:off x="598358" y="2626451"/>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6CBC8E17-9B40-8A4F-92B3-EDA8258276E9}"/>
              </a:ext>
            </a:extLst>
          </p:cNvPr>
          <p:cNvPicPr>
            <a:picLocks noChangeAspect="1"/>
          </p:cNvPicPr>
          <p:nvPr/>
        </p:nvPicPr>
        <p:blipFill>
          <a:blip r:embed="rId8" cstate="screen">
            <a:biLevel thresh="25000"/>
            <a:extLst>
              <a:ext uri="{28A0092B-C50C-407E-A947-70E740481C1C}">
                <a14:useLocalDpi xmlns:a14="http://schemas.microsoft.com/office/drawing/2010/main"/>
              </a:ext>
            </a:extLst>
          </a:blip>
          <a:stretch>
            <a:fillRect/>
          </a:stretch>
        </p:blipFill>
        <p:spPr>
          <a:xfrm>
            <a:off x="8907753" y="331445"/>
            <a:ext cx="3051528" cy="549275"/>
          </a:xfrm>
          <a:prstGeom prst="rect">
            <a:avLst/>
          </a:prstGeom>
        </p:spPr>
      </p:pic>
    </p:spTree>
    <p:extLst>
      <p:ext uri="{BB962C8B-B14F-4D97-AF65-F5344CB8AC3E}">
        <p14:creationId xmlns:p14="http://schemas.microsoft.com/office/powerpoint/2010/main" val="1232696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85EA5-802C-224A-B853-8217B7B79769}"/>
              </a:ext>
            </a:extLst>
          </p:cNvPr>
          <p:cNvSpPr>
            <a:spLocks noGrp="1"/>
          </p:cNvSpPr>
          <p:nvPr>
            <p:ph type="title"/>
          </p:nvPr>
        </p:nvSpPr>
        <p:spPr>
          <a:xfrm>
            <a:off x="655320" y="365125"/>
            <a:ext cx="5120114" cy="1692794"/>
          </a:xfrm>
        </p:spPr>
        <p:txBody>
          <a:bodyPr>
            <a:normAutofit/>
          </a:bodyPr>
          <a:lstStyle/>
          <a:p>
            <a:r>
              <a:rPr lang="en-US" dirty="0"/>
              <a:t>Vouchers to </a:t>
            </a:r>
            <a:br>
              <a:rPr lang="en-US" dirty="0"/>
            </a:br>
            <a:r>
              <a:rPr lang="en-US" dirty="0"/>
              <a:t>stimulate adoption</a:t>
            </a:r>
          </a:p>
        </p:txBody>
      </p:sp>
      <p:sp>
        <p:nvSpPr>
          <p:cNvPr id="4" name="Slide Number Placeholder 3">
            <a:extLst>
              <a:ext uri="{FF2B5EF4-FFF2-40B4-BE49-F238E27FC236}">
                <a16:creationId xmlns:a16="http://schemas.microsoft.com/office/drawing/2014/main" id="{98F097F0-DB73-4B42-9EE3-A2ABFF9F121B}"/>
              </a:ext>
            </a:extLst>
          </p:cNvPr>
          <p:cNvSpPr>
            <a:spLocks noGrp="1"/>
          </p:cNvSpPr>
          <p:nvPr>
            <p:ph type="sldNum" sz="quarter" idx="12"/>
          </p:nvPr>
        </p:nvSpPr>
        <p:spPr>
          <a:xfrm>
            <a:off x="6941820" y="6356350"/>
            <a:ext cx="116586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B6D389E-4139-9442-9864-5027F327B9D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3E709E90-6D26-3641-B547-545BD6780DF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graphicFrame>
        <p:nvGraphicFramePr>
          <p:cNvPr id="11" name="Content Placeholder 2">
            <a:extLst>
              <a:ext uri="{FF2B5EF4-FFF2-40B4-BE49-F238E27FC236}">
                <a16:creationId xmlns:a16="http://schemas.microsoft.com/office/drawing/2014/main" id="{1CEE228A-18F0-7E47-A276-79C9FF690E6E}"/>
              </a:ext>
            </a:extLst>
          </p:cNvPr>
          <p:cNvGraphicFramePr>
            <a:graphicFrameLocks noGrp="1"/>
          </p:cNvGraphicFramePr>
          <p:nvPr>
            <p:ph idx="1"/>
          </p:nvPr>
        </p:nvGraphicFramePr>
        <p:xfrm>
          <a:off x="438170" y="2629623"/>
          <a:ext cx="5440679" cy="37812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16">
            <a:extLst>
              <a:ext uri="{FF2B5EF4-FFF2-40B4-BE49-F238E27FC236}">
                <a16:creationId xmlns:a16="http://schemas.microsoft.com/office/drawing/2014/main" id="{9C5EF845-0D25-F54E-9A4B-DC71EB75BFD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163178" y="3563815"/>
            <a:ext cx="1421765" cy="820616"/>
          </a:xfrm>
          <a:prstGeom prst="rect">
            <a:avLst/>
          </a:prstGeom>
        </p:spPr>
      </p:pic>
      <p:pic>
        <p:nvPicPr>
          <p:cNvPr id="19" name="Picture 18">
            <a:extLst>
              <a:ext uri="{FF2B5EF4-FFF2-40B4-BE49-F238E27FC236}">
                <a16:creationId xmlns:a16="http://schemas.microsoft.com/office/drawing/2014/main" id="{41D3C38A-1752-8147-8F02-0D38EC523D32}"/>
              </a:ext>
            </a:extLst>
          </p:cNvPr>
          <p:cNvPicPr>
            <a:picLocks noChangeAspect="1"/>
          </p:cNvPicPr>
          <p:nvPr/>
        </p:nvPicPr>
        <p:blipFill>
          <a:blip r:embed="rId9" cstate="screen">
            <a:biLevel thresh="25000"/>
            <a:extLst>
              <a:ext uri="{28A0092B-C50C-407E-A947-70E740481C1C}">
                <a14:useLocalDpi xmlns:a14="http://schemas.microsoft.com/office/drawing/2010/main"/>
              </a:ext>
            </a:extLst>
          </a:blip>
          <a:stretch>
            <a:fillRect/>
          </a:stretch>
        </p:blipFill>
        <p:spPr>
          <a:xfrm>
            <a:off x="8907753" y="331445"/>
            <a:ext cx="3051528" cy="549275"/>
          </a:xfrm>
          <a:prstGeom prst="rect">
            <a:avLst/>
          </a:prstGeom>
        </p:spPr>
      </p:pic>
    </p:spTree>
    <p:extLst>
      <p:ext uri="{BB962C8B-B14F-4D97-AF65-F5344CB8AC3E}">
        <p14:creationId xmlns:p14="http://schemas.microsoft.com/office/powerpoint/2010/main" val="4202022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2"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8"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8"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9"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2"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4" name="Group 33">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5" name="Rectangle 34">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7" name="Rectangle 36">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C09CE4E8-2942-4517-9856-4886555CB1B4}"/>
              </a:ext>
            </a:extLst>
          </p:cNvPr>
          <p:cNvSpPr>
            <a:spLocks noGrp="1"/>
          </p:cNvSpPr>
          <p:nvPr>
            <p:ph type="title"/>
          </p:nvPr>
        </p:nvSpPr>
        <p:spPr>
          <a:xfrm>
            <a:off x="904877" y="2415322"/>
            <a:ext cx="3451730" cy="2399869"/>
          </a:xfrm>
        </p:spPr>
        <p:txBody>
          <a:bodyPr vert="horz" lIns="91440" tIns="45720" rIns="91440" bIns="45720" rtlCol="0" anchor="ctr">
            <a:normAutofit/>
          </a:bodyPr>
          <a:lstStyle/>
          <a:p>
            <a:pPr algn="ctr"/>
            <a:r>
              <a:rPr lang="en-US" sz="4000" kern="1200">
                <a:solidFill>
                  <a:srgbClr val="FFFFFF"/>
                </a:solidFill>
                <a:latin typeface="+mj-lt"/>
                <a:ea typeface="+mj-ea"/>
                <a:cs typeface="+mj-cs"/>
              </a:rPr>
              <a:t>LMS tender and the options</a:t>
            </a:r>
          </a:p>
        </p:txBody>
      </p:sp>
      <p:sp>
        <p:nvSpPr>
          <p:cNvPr id="4" name="Slide Number Placeholder 3">
            <a:extLst>
              <a:ext uri="{FF2B5EF4-FFF2-40B4-BE49-F238E27FC236}">
                <a16:creationId xmlns:a16="http://schemas.microsoft.com/office/drawing/2014/main" id="{54EB823B-29AF-4775-A3E6-4A627135622B}"/>
              </a:ext>
            </a:extLst>
          </p:cNvPr>
          <p:cNvSpPr>
            <a:spLocks noGrp="1"/>
          </p:cNvSpPr>
          <p:nvPr>
            <p:ph type="sldNum" sz="quarter" idx="4"/>
          </p:nvPr>
        </p:nvSpPr>
        <p:spPr>
          <a:xfrm>
            <a:off x="10469880" y="320040"/>
            <a:ext cx="914400" cy="320040"/>
          </a:xfrm>
        </p:spPr>
        <p:txBody>
          <a:bodyPr vert="horz" lIns="91440" tIns="45720" rIns="91440" bIns="45720" rtlCol="0" anchor="ctr">
            <a:normAutofit/>
          </a:bodyPr>
          <a:lstStyle/>
          <a:p>
            <a:pPr>
              <a:spcAft>
                <a:spcPts val="600"/>
              </a:spcAft>
            </a:pPr>
            <a:fld id="{83EB0FA4-9B1C-4D6B-AF0A-97437B69127A}" type="slidenum">
              <a:rPr lang="en-US">
                <a:solidFill>
                  <a:schemeClr val="tx1">
                    <a:lumMod val="50000"/>
                    <a:lumOff val="50000"/>
                  </a:schemeClr>
                </a:solidFill>
              </a:rPr>
              <a:pPr>
                <a:spcAft>
                  <a:spcPts val="600"/>
                </a:spcAft>
              </a:pPr>
              <a:t>6</a:t>
            </a:fld>
            <a:r>
              <a:rPr lang="en-US">
                <a:solidFill>
                  <a:schemeClr val="tx1">
                    <a:lumMod val="50000"/>
                    <a:lumOff val="50000"/>
                  </a:schemeClr>
                </a:solidFill>
              </a:rPr>
              <a:t>     |</a:t>
            </a:r>
          </a:p>
        </p:txBody>
      </p:sp>
      <p:sp>
        <p:nvSpPr>
          <p:cNvPr id="3" name="Content Placeholder 2">
            <a:extLst>
              <a:ext uri="{FF2B5EF4-FFF2-40B4-BE49-F238E27FC236}">
                <a16:creationId xmlns:a16="http://schemas.microsoft.com/office/drawing/2014/main" id="{54E60839-19ED-4C47-8B97-308A69387E60}"/>
              </a:ext>
            </a:extLst>
          </p:cNvPr>
          <p:cNvSpPr>
            <a:spLocks noGrp="1"/>
          </p:cNvSpPr>
          <p:nvPr>
            <p:ph idx="1"/>
          </p:nvPr>
        </p:nvSpPr>
        <p:spPr>
          <a:xfrm>
            <a:off x="5120640" y="804672"/>
            <a:ext cx="6281928" cy="5248656"/>
          </a:xfrm>
        </p:spPr>
        <p:txBody>
          <a:bodyPr vert="horz" lIns="91440" tIns="45720" rIns="91440" bIns="45720" rtlCol="0" anchor="ctr">
            <a:normAutofit/>
          </a:bodyPr>
          <a:lstStyle/>
          <a:p>
            <a:r>
              <a:rPr lang="en-US" sz="2000" dirty="0">
                <a:solidFill>
                  <a:schemeClr val="tx1"/>
                </a:solidFill>
              </a:rPr>
              <a:t>Planned to be launched in October 2019 -&gt; postponed</a:t>
            </a:r>
          </a:p>
          <a:p>
            <a:r>
              <a:rPr lang="en-US" sz="2000" dirty="0">
                <a:solidFill>
                  <a:schemeClr val="tx1"/>
                </a:solidFill>
              </a:rPr>
              <a:t>Demand was not clear: </a:t>
            </a:r>
          </a:p>
          <a:p>
            <a:pPr marL="457200" lvl="1" indent="0">
              <a:buNone/>
            </a:pPr>
            <a:r>
              <a:rPr lang="en-US" sz="2000" dirty="0">
                <a:solidFill>
                  <a:schemeClr val="tx1"/>
                </a:solidFill>
              </a:rPr>
              <a:t>surveys showed some interest,  but no concrete brokering need</a:t>
            </a:r>
          </a:p>
          <a:p>
            <a:r>
              <a:rPr lang="en-US" sz="2000" dirty="0">
                <a:solidFill>
                  <a:schemeClr val="tx1"/>
                </a:solidFill>
              </a:rPr>
              <a:t>LMS survey for NREN cloud managers (13 September)</a:t>
            </a:r>
          </a:p>
          <a:p>
            <a:pPr marL="457200" lvl="1" indent="0">
              <a:buNone/>
            </a:pPr>
            <a:r>
              <a:rPr lang="en-US" sz="2000" dirty="0">
                <a:solidFill>
                  <a:schemeClr val="tx1"/>
                </a:solidFill>
              </a:rPr>
              <a:t>30 responses, 22 NRENs</a:t>
            </a:r>
          </a:p>
          <a:p>
            <a:pPr marL="457200" lvl="1" indent="0">
              <a:buNone/>
            </a:pPr>
            <a:r>
              <a:rPr lang="en-US" sz="2000" dirty="0">
                <a:solidFill>
                  <a:schemeClr val="tx1"/>
                </a:solidFill>
              </a:rPr>
              <a:t>9 interested in brokering, 8 not interested, 4 would like a template for carrying out a national tender, 3 N/A</a:t>
            </a:r>
          </a:p>
          <a:p>
            <a:r>
              <a:rPr lang="en-US" sz="2000" dirty="0">
                <a:solidFill>
                  <a:schemeClr val="tx1"/>
                </a:solidFill>
              </a:rPr>
              <a:t>Options</a:t>
            </a:r>
          </a:p>
          <a:p>
            <a:pPr marL="914400" lvl="1" indent="-457200">
              <a:buFont typeface="+mj-lt"/>
              <a:buAutoNum type="arabicPeriod"/>
            </a:pPr>
            <a:r>
              <a:rPr lang="en-US" sz="2000" dirty="0">
                <a:solidFill>
                  <a:schemeClr val="tx1"/>
                </a:solidFill>
              </a:rPr>
              <a:t>Postpone the LMS tender for Q1-Q2 2020 </a:t>
            </a:r>
          </a:p>
          <a:p>
            <a:pPr marL="914400" lvl="1" indent="-457200">
              <a:buFont typeface="+mj-lt"/>
              <a:buAutoNum type="arabicPeriod"/>
            </a:pPr>
            <a:r>
              <a:rPr lang="en-US" sz="2000" dirty="0">
                <a:solidFill>
                  <a:schemeClr val="tx1"/>
                </a:solidFill>
              </a:rPr>
              <a:t>No tender, but create a tender documents template bundle for NRENs who are interested</a:t>
            </a:r>
          </a:p>
        </p:txBody>
      </p:sp>
    </p:spTree>
    <p:extLst>
      <p:ext uri="{BB962C8B-B14F-4D97-AF65-F5344CB8AC3E}">
        <p14:creationId xmlns:p14="http://schemas.microsoft.com/office/powerpoint/2010/main" val="3716518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0">
            <a:extLst>
              <a:ext uri="{FF2B5EF4-FFF2-40B4-BE49-F238E27FC236}">
                <a16:creationId xmlns:a16="http://schemas.microsoft.com/office/drawing/2014/main" id="{08E89D5E-1885-4160-AC77-CC471DD1D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CD6970-232A-42C2-9DCD-31E3C7A0D11C}"/>
              </a:ext>
            </a:extLst>
          </p:cNvPr>
          <p:cNvSpPr>
            <a:spLocks noGrp="1"/>
          </p:cNvSpPr>
          <p:nvPr>
            <p:ph type="title"/>
          </p:nvPr>
        </p:nvSpPr>
        <p:spPr>
          <a:xfrm>
            <a:off x="943277" y="712269"/>
            <a:ext cx="3370998" cy="5502264"/>
          </a:xfrm>
        </p:spPr>
        <p:txBody>
          <a:bodyPr vert="horz" lIns="91440" tIns="45720" rIns="91440" bIns="45720" rtlCol="0" anchor="ctr">
            <a:normAutofit/>
          </a:bodyPr>
          <a:lstStyle/>
          <a:p>
            <a:r>
              <a:rPr lang="en-US" sz="4400" kern="1200">
                <a:solidFill>
                  <a:srgbClr val="FFFFFF"/>
                </a:solidFill>
                <a:latin typeface="+mj-lt"/>
                <a:ea typeface="+mj-ea"/>
                <a:cs typeface="+mj-cs"/>
              </a:rPr>
              <a:t>NREN Cloud Strategy Workshop results</a:t>
            </a:r>
          </a:p>
        </p:txBody>
      </p:sp>
      <p:cxnSp>
        <p:nvCxnSpPr>
          <p:cNvPr id="16" name="Straight Connector 12">
            <a:extLst>
              <a:ext uri="{FF2B5EF4-FFF2-40B4-BE49-F238E27FC236}">
                <a16:creationId xmlns:a16="http://schemas.microsoft.com/office/drawing/2014/main" id="{550D2BD1-98F9-412D-905B-3A843EF4078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2418A2A5-F7FE-4068-B525-DA0FF6F58B41}"/>
              </a:ext>
            </a:extLst>
          </p:cNvPr>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pPr>
            <a:fld id="{83EB0FA4-9B1C-4D6B-AF0A-97437B69127A}" type="slidenum">
              <a:rPr lang="en-US">
                <a:solidFill>
                  <a:schemeClr val="tx1"/>
                </a:solidFill>
              </a:rPr>
              <a:pPr>
                <a:spcAft>
                  <a:spcPts val="600"/>
                </a:spcAft>
              </a:pPr>
              <a:t>7</a:t>
            </a:fld>
            <a:r>
              <a:rPr lang="en-US">
                <a:solidFill>
                  <a:schemeClr val="tx1"/>
                </a:solidFill>
              </a:rPr>
              <a:t>     |</a:t>
            </a:r>
          </a:p>
        </p:txBody>
      </p:sp>
      <p:graphicFrame>
        <p:nvGraphicFramePr>
          <p:cNvPr id="6" name="Content Placeholder 2">
            <a:extLst>
              <a:ext uri="{FF2B5EF4-FFF2-40B4-BE49-F238E27FC236}">
                <a16:creationId xmlns:a16="http://schemas.microsoft.com/office/drawing/2014/main" id="{349DE56C-D275-424B-8A33-B815048D1D84}"/>
              </a:ext>
            </a:extLst>
          </p:cNvPr>
          <p:cNvGraphicFramePr>
            <a:graphicFrameLocks noGrp="1"/>
          </p:cNvGraphicFramePr>
          <p:nvPr>
            <p:ph idx="1"/>
            <p:extLst>
              <p:ext uri="{D42A27DB-BD31-4B8C-83A1-F6EECF244321}">
                <p14:modId xmlns:p14="http://schemas.microsoft.com/office/powerpoint/2010/main" val="2824085398"/>
              </p:ext>
            </p:extLst>
          </p:nvPr>
        </p:nvGraphicFramePr>
        <p:xfrm>
          <a:off x="4979685" y="665360"/>
          <a:ext cx="626903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9884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vert="horz" lIns="91440" tIns="45720" rIns="91440" bIns="45720" rtlCol="0" anchor="ctr">
            <a:normAutofit/>
          </a:bodyPr>
          <a:lstStyle/>
          <a:p>
            <a:r>
              <a:rPr lang="en-US" sz="3700" kern="1200">
                <a:solidFill>
                  <a:schemeClr val="tx1"/>
                </a:solidFill>
                <a:latin typeface="+mj-lt"/>
                <a:ea typeface="+mj-ea"/>
                <a:cs typeface="+mj-cs"/>
              </a:rPr>
              <a:t>1 - Feedback on previous work and current position </a:t>
            </a:r>
            <a:br>
              <a:rPr lang="en-US" sz="3700" kern="1200">
                <a:solidFill>
                  <a:schemeClr val="tx1"/>
                </a:solidFill>
                <a:latin typeface="+mj-lt"/>
                <a:ea typeface="+mj-ea"/>
                <a:cs typeface="+mj-cs"/>
              </a:rPr>
            </a:br>
            <a:r>
              <a:rPr lang="en-US" sz="3700" kern="1200">
                <a:solidFill>
                  <a:schemeClr val="tx1"/>
                </a:solidFill>
                <a:latin typeface="+mj-lt"/>
                <a:ea typeface="+mj-ea"/>
                <a:cs typeface="+mj-cs"/>
              </a:rPr>
              <a:t>By importance</a:t>
            </a:r>
          </a:p>
        </p:txBody>
      </p:sp>
      <p:sp>
        <p:nvSpPr>
          <p:cNvPr id="4" name="Slide Number Placeholder 3"/>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pPr>
            <a:fld id="{83EB0FA4-9B1C-4D6B-AF0A-97437B69127A}" type="slidenum">
              <a:rPr lang="en-US" smtClean="0"/>
              <a:pPr>
                <a:spcAft>
                  <a:spcPts val="600"/>
                </a:spcAft>
              </a:pPr>
              <a:t>8</a:t>
            </a:fld>
            <a:r>
              <a:rPr lang="en-US"/>
              <a:t>     |</a:t>
            </a:r>
          </a:p>
        </p:txBody>
      </p:sp>
      <p:graphicFrame>
        <p:nvGraphicFramePr>
          <p:cNvPr id="6" name="Content Placeholder 2">
            <a:extLst>
              <a:ext uri="{FF2B5EF4-FFF2-40B4-BE49-F238E27FC236}">
                <a16:creationId xmlns:a16="http://schemas.microsoft.com/office/drawing/2014/main" id="{2C509B18-875A-4A54-8E8C-943BE73C7A60}"/>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596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vert="horz" lIns="91440" tIns="45720" rIns="91440" bIns="45720" rtlCol="0" anchor="ctr">
            <a:normAutofit/>
          </a:bodyPr>
          <a:lstStyle/>
          <a:p>
            <a:r>
              <a:rPr lang="en-US" sz="3700" dirty="0">
                <a:solidFill>
                  <a:schemeClr val="tx1"/>
                </a:solidFill>
                <a:latin typeface="+mj-lt"/>
              </a:rPr>
              <a:t>2 - </a:t>
            </a:r>
            <a:r>
              <a:rPr lang="en-US" sz="3700" kern="1200" dirty="0">
                <a:solidFill>
                  <a:schemeClr val="tx1"/>
                </a:solidFill>
                <a:latin typeface="+mj-lt"/>
                <a:ea typeface="+mj-ea"/>
                <a:cs typeface="+mj-cs"/>
              </a:rPr>
              <a:t>NRENs as community delivering clouds (SWOT) </a:t>
            </a:r>
            <a:br>
              <a:rPr lang="en-US" sz="3700" kern="1200" dirty="0">
                <a:solidFill>
                  <a:schemeClr val="tx1"/>
                </a:solidFill>
                <a:latin typeface="+mj-lt"/>
                <a:ea typeface="+mj-ea"/>
                <a:cs typeface="+mj-cs"/>
              </a:rPr>
            </a:br>
            <a:r>
              <a:rPr lang="en-US" sz="3700" kern="1200" dirty="0">
                <a:solidFill>
                  <a:schemeClr val="tx1"/>
                </a:solidFill>
                <a:latin typeface="+mj-lt"/>
                <a:ea typeface="+mj-ea"/>
                <a:cs typeface="+mj-cs"/>
              </a:rPr>
              <a:t>By importance</a:t>
            </a:r>
          </a:p>
        </p:txBody>
      </p:sp>
      <p:sp>
        <p:nvSpPr>
          <p:cNvPr id="4" name="Slide Number Placeholder 3"/>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pPr>
            <a:fld id="{83EB0FA4-9B1C-4D6B-AF0A-97437B69127A}" type="slidenum">
              <a:rPr lang="en-US" smtClean="0"/>
              <a:pPr>
                <a:spcAft>
                  <a:spcPts val="600"/>
                </a:spcAft>
              </a:pPr>
              <a:t>9</a:t>
            </a:fld>
            <a:r>
              <a:rPr lang="en-US"/>
              <a:t>     |</a:t>
            </a:r>
          </a:p>
        </p:txBody>
      </p:sp>
      <p:graphicFrame>
        <p:nvGraphicFramePr>
          <p:cNvPr id="8" name="Content Placeholder 2">
            <a:extLst>
              <a:ext uri="{FF2B5EF4-FFF2-40B4-BE49-F238E27FC236}">
                <a16:creationId xmlns:a16="http://schemas.microsoft.com/office/drawing/2014/main" id="{4ED4E6A0-2665-4757-8EA3-E135468B625E}"/>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99823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1113</Words>
  <Application>Microsoft Office PowerPoint</Application>
  <PresentationFormat>Widescreen</PresentationFormat>
  <Paragraphs>198</Paragraphs>
  <Slides>19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Myriad Pro</vt:lpstr>
      <vt:lpstr>Office Theme</vt:lpstr>
      <vt:lpstr>PowerPoint Presentation</vt:lpstr>
      <vt:lpstr>GÉANT Cloud Updates since February 2019</vt:lpstr>
      <vt:lpstr>OCRE is here</vt:lpstr>
      <vt:lpstr>PowerPoint Presentation</vt:lpstr>
      <vt:lpstr>Vouchers to  stimulate adoption</vt:lpstr>
      <vt:lpstr>LMS tender and the options</vt:lpstr>
      <vt:lpstr>NREN Cloud Strategy Workshop results</vt:lpstr>
      <vt:lpstr>1 - Feedback on previous work and current position  By importance</vt:lpstr>
      <vt:lpstr>2 - NRENs as community delivering clouds (SWOT)  By importance</vt:lpstr>
      <vt:lpstr>2 - NRENs as community delivering clouds (SWOT) </vt:lpstr>
      <vt:lpstr>Community Clouds Delivery Plan</vt:lpstr>
      <vt:lpstr>Suitable Service Types - IaaS</vt:lpstr>
      <vt:lpstr>Suitable Service Types   – Sync &amp; Share</vt:lpstr>
      <vt:lpstr>Global Cloud Collaboration</vt:lpstr>
      <vt:lpstr>Service Portfolio Updates</vt:lpstr>
      <vt:lpstr>Framework &amp; Preferential Offers valid until…</vt:lpstr>
      <vt:lpstr>GÉANT IaaS framework usage by July 2019</vt:lpstr>
      <vt:lpstr>Cloud workshops and trainings</vt:lpstr>
      <vt:lpstr>Having your head in the clouds is not a bad thing… as long as you take advantage of the inspiration you find while you’re there.      Misty Dawn Seidel     Dreams on Paper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Ristkok</dc:creator>
  <cp:lastModifiedBy>Maria Ristkok</cp:lastModifiedBy>
  <cp:revision>1</cp:revision>
  <dcterms:created xsi:type="dcterms:W3CDTF">2019-09-14T22:42:57Z</dcterms:created>
  <dcterms:modified xsi:type="dcterms:W3CDTF">2019-09-14T22:43:15Z</dcterms:modified>
</cp:coreProperties>
</file>