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300" r:id="rId3"/>
    <p:sldId id="301" r:id="rId4"/>
    <p:sldId id="302" r:id="rId5"/>
    <p:sldId id="305" r:id="rId6"/>
    <p:sldId id="276" r:id="rId7"/>
    <p:sldId id="272" r:id="rId8"/>
    <p:sldId id="306" r:id="rId9"/>
    <p:sldId id="282" r:id="rId10"/>
    <p:sldId id="285" r:id="rId11"/>
    <p:sldId id="307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6568"/>
    <a:srgbClr val="ABCB2A"/>
    <a:srgbClr val="0D0F11"/>
    <a:srgbClr val="E0E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93" autoAdjust="0"/>
  </p:normalViewPr>
  <p:slideViewPr>
    <p:cSldViewPr snapToGrid="0" snapToObjects="1">
      <p:cViewPr varScale="1">
        <p:scale>
          <a:sx n="91" d="100"/>
          <a:sy n="91" d="100"/>
        </p:scale>
        <p:origin x="320" y="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BA9F17-CDA1-4D2C-96B0-38312C611BAD}" type="doc">
      <dgm:prSet loTypeId="urn:microsoft.com/office/officeart/2005/8/layout/equation2" loCatId="relationship" qsTypeId="urn:microsoft.com/office/officeart/2005/8/quickstyle/3d3" qsCatId="3D" csTypeId="urn:microsoft.com/office/officeart/2005/8/colors/accent3_1" csCatId="accent3" phldr="1"/>
      <dgm:spPr/>
    </dgm:pt>
    <dgm:pt modelId="{F178FA81-4CDD-4CB6-A32B-037EB0D98EAC}">
      <dgm:prSet phldrT="[Text]"/>
      <dgm:spPr/>
      <dgm:t>
        <a:bodyPr/>
        <a:lstStyle/>
        <a:p>
          <a:r>
            <a:rPr lang="da-DK" dirty="0" smtClean="0"/>
            <a:t>Forsknings-nettet</a:t>
          </a:r>
          <a:endParaRPr lang="en-US" dirty="0"/>
        </a:p>
      </dgm:t>
    </dgm:pt>
    <dgm:pt modelId="{3DAD0747-62D1-4531-8E57-E230C0AC8B13}" type="parTrans" cxnId="{AAC884A5-EFF5-4BD9-8565-527260FDA509}">
      <dgm:prSet/>
      <dgm:spPr/>
      <dgm:t>
        <a:bodyPr/>
        <a:lstStyle/>
        <a:p>
          <a:endParaRPr lang="en-US"/>
        </a:p>
      </dgm:t>
    </dgm:pt>
    <dgm:pt modelId="{99AA4621-C48F-4962-9C17-67D994AB7630}" type="sibTrans" cxnId="{AAC884A5-EFF5-4BD9-8565-527260FDA509}">
      <dgm:prSet/>
      <dgm:spPr/>
      <dgm:t>
        <a:bodyPr/>
        <a:lstStyle/>
        <a:p>
          <a:endParaRPr lang="en-US"/>
        </a:p>
      </dgm:t>
    </dgm:pt>
    <dgm:pt modelId="{491F4779-50B3-476D-9D82-E67C809B1295}">
      <dgm:prSet phldrT="[Text]"/>
      <dgm:spPr/>
      <dgm:t>
        <a:bodyPr/>
        <a:lstStyle/>
        <a:p>
          <a:r>
            <a:rPr lang="da-DK" dirty="0" smtClean="0"/>
            <a:t>Danish Center for Scientific Computing</a:t>
          </a:r>
          <a:endParaRPr lang="en-US" dirty="0"/>
        </a:p>
      </dgm:t>
    </dgm:pt>
    <dgm:pt modelId="{D89BC52D-4936-41CE-8F81-E60E7053768D}" type="parTrans" cxnId="{529D6D3E-750E-46DC-BA31-A1E407D2A837}">
      <dgm:prSet/>
      <dgm:spPr/>
      <dgm:t>
        <a:bodyPr/>
        <a:lstStyle/>
        <a:p>
          <a:endParaRPr lang="en-US"/>
        </a:p>
      </dgm:t>
    </dgm:pt>
    <dgm:pt modelId="{378D6740-6251-4810-AB5A-118695782A27}" type="sibTrans" cxnId="{529D6D3E-750E-46DC-BA31-A1E407D2A837}">
      <dgm:prSet/>
      <dgm:spPr/>
      <dgm:t>
        <a:bodyPr/>
        <a:lstStyle/>
        <a:p>
          <a:endParaRPr lang="en-US"/>
        </a:p>
      </dgm:t>
    </dgm:pt>
    <dgm:pt modelId="{87DAA499-7312-4D83-8EF8-AF72D757908B}">
      <dgm:prSet phldrT="[Text]"/>
      <dgm:spPr/>
      <dgm:t>
        <a:bodyPr/>
        <a:lstStyle/>
        <a:p>
          <a:r>
            <a:rPr lang="da-DK" dirty="0" err="1" smtClean="0"/>
            <a:t>DeiC</a:t>
          </a:r>
          <a:endParaRPr lang="en-US" dirty="0"/>
        </a:p>
      </dgm:t>
    </dgm:pt>
    <dgm:pt modelId="{C49186B8-1D9C-456C-B8B5-303AC17B95BC}" type="parTrans" cxnId="{A6CF93CD-9376-4D57-A2C1-4BDC655BD8AD}">
      <dgm:prSet/>
      <dgm:spPr/>
      <dgm:t>
        <a:bodyPr/>
        <a:lstStyle/>
        <a:p>
          <a:endParaRPr lang="en-US"/>
        </a:p>
      </dgm:t>
    </dgm:pt>
    <dgm:pt modelId="{7787CE56-50BB-4075-9780-034DC54A1A8F}" type="sibTrans" cxnId="{A6CF93CD-9376-4D57-A2C1-4BDC655BD8AD}">
      <dgm:prSet/>
      <dgm:spPr/>
      <dgm:t>
        <a:bodyPr/>
        <a:lstStyle/>
        <a:p>
          <a:endParaRPr lang="en-US"/>
        </a:p>
      </dgm:t>
    </dgm:pt>
    <dgm:pt modelId="{18AFC4F8-2FBD-448F-9F59-2E684428FB60}" type="pres">
      <dgm:prSet presAssocID="{4CBA9F17-CDA1-4D2C-96B0-38312C611BAD}" presName="Name0" presStyleCnt="0">
        <dgm:presLayoutVars>
          <dgm:dir/>
          <dgm:resizeHandles val="exact"/>
        </dgm:presLayoutVars>
      </dgm:prSet>
      <dgm:spPr/>
    </dgm:pt>
    <dgm:pt modelId="{392D6BA2-E06E-49DE-B7EA-3DD27B6307D9}" type="pres">
      <dgm:prSet presAssocID="{4CBA9F17-CDA1-4D2C-96B0-38312C611BAD}" presName="vNodes" presStyleCnt="0"/>
      <dgm:spPr/>
    </dgm:pt>
    <dgm:pt modelId="{DC2B84B0-39E4-4085-BF3F-2292285A6B0A}" type="pres">
      <dgm:prSet presAssocID="{F178FA81-4CDD-4CB6-A32B-037EB0D98EAC}" presName="node" presStyleLbl="node1" presStyleIdx="0" presStyleCnt="3" custLinFactNeighborX="-5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FF7F70-0C1E-42D8-B1D8-B79DC873DDDF}" type="pres">
      <dgm:prSet presAssocID="{99AA4621-C48F-4962-9C17-67D994AB7630}" presName="spacerT" presStyleCnt="0"/>
      <dgm:spPr/>
    </dgm:pt>
    <dgm:pt modelId="{F1333C0E-EBD8-4F18-AF00-CBED73985D7B}" type="pres">
      <dgm:prSet presAssocID="{99AA4621-C48F-4962-9C17-67D994AB7630}" presName="sibTrans" presStyleLbl="sibTrans2D1" presStyleIdx="0" presStyleCnt="2" custLinFactNeighborX="-86210"/>
      <dgm:spPr/>
      <dgm:t>
        <a:bodyPr/>
        <a:lstStyle/>
        <a:p>
          <a:endParaRPr lang="en-US"/>
        </a:p>
      </dgm:t>
    </dgm:pt>
    <dgm:pt modelId="{06DEBE8A-F3B5-4E76-B6F2-C0E016FC12D4}" type="pres">
      <dgm:prSet presAssocID="{99AA4621-C48F-4962-9C17-67D994AB7630}" presName="spacerB" presStyleCnt="0"/>
      <dgm:spPr/>
    </dgm:pt>
    <dgm:pt modelId="{A9D9B99C-264E-4593-B24F-0326862960DE}" type="pres">
      <dgm:prSet presAssocID="{491F4779-50B3-476D-9D82-E67C809B1295}" presName="node" presStyleLbl="node1" presStyleIdx="1" presStyleCnt="3" custLinFactNeighborX="-5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7E6D8F-5693-4328-A6BC-330BE6958741}" type="pres">
      <dgm:prSet presAssocID="{4CBA9F17-CDA1-4D2C-96B0-38312C611BAD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63B24109-5E27-4AE5-A1C2-832637F56A7E}" type="pres">
      <dgm:prSet presAssocID="{4CBA9F17-CDA1-4D2C-96B0-38312C611BAD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6AC9B794-001F-473E-B9AD-4F96F68B70EA}" type="pres">
      <dgm:prSet presAssocID="{4CBA9F17-CDA1-4D2C-96B0-38312C611BAD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55BF52-5402-479F-99F7-68C00FA59DF7}" type="presOf" srcId="{4CBA9F17-CDA1-4D2C-96B0-38312C611BAD}" destId="{18AFC4F8-2FBD-448F-9F59-2E684428FB60}" srcOrd="0" destOrd="0" presId="urn:microsoft.com/office/officeart/2005/8/layout/equation2"/>
    <dgm:cxn modelId="{CAFDCD77-B806-41AA-876A-27E60BF68CC8}" type="presOf" srcId="{378D6740-6251-4810-AB5A-118695782A27}" destId="{697E6D8F-5693-4328-A6BC-330BE6958741}" srcOrd="0" destOrd="0" presId="urn:microsoft.com/office/officeart/2005/8/layout/equation2"/>
    <dgm:cxn modelId="{55A1D37C-3843-4F8F-A3A2-B1976CE24D89}" type="presOf" srcId="{378D6740-6251-4810-AB5A-118695782A27}" destId="{63B24109-5E27-4AE5-A1C2-832637F56A7E}" srcOrd="1" destOrd="0" presId="urn:microsoft.com/office/officeart/2005/8/layout/equation2"/>
    <dgm:cxn modelId="{A6CF93CD-9376-4D57-A2C1-4BDC655BD8AD}" srcId="{4CBA9F17-CDA1-4D2C-96B0-38312C611BAD}" destId="{87DAA499-7312-4D83-8EF8-AF72D757908B}" srcOrd="2" destOrd="0" parTransId="{C49186B8-1D9C-456C-B8B5-303AC17B95BC}" sibTransId="{7787CE56-50BB-4075-9780-034DC54A1A8F}"/>
    <dgm:cxn modelId="{692D9548-B2B2-4DC6-8E78-03571BD1283A}" type="presOf" srcId="{87DAA499-7312-4D83-8EF8-AF72D757908B}" destId="{6AC9B794-001F-473E-B9AD-4F96F68B70EA}" srcOrd="0" destOrd="0" presId="urn:microsoft.com/office/officeart/2005/8/layout/equation2"/>
    <dgm:cxn modelId="{B57F9EF3-2AE4-4666-814A-0B0DAA8518E0}" type="presOf" srcId="{F178FA81-4CDD-4CB6-A32B-037EB0D98EAC}" destId="{DC2B84B0-39E4-4085-BF3F-2292285A6B0A}" srcOrd="0" destOrd="0" presId="urn:microsoft.com/office/officeart/2005/8/layout/equation2"/>
    <dgm:cxn modelId="{AAC884A5-EFF5-4BD9-8565-527260FDA509}" srcId="{4CBA9F17-CDA1-4D2C-96B0-38312C611BAD}" destId="{F178FA81-4CDD-4CB6-A32B-037EB0D98EAC}" srcOrd="0" destOrd="0" parTransId="{3DAD0747-62D1-4531-8E57-E230C0AC8B13}" sibTransId="{99AA4621-C48F-4962-9C17-67D994AB7630}"/>
    <dgm:cxn modelId="{529D6D3E-750E-46DC-BA31-A1E407D2A837}" srcId="{4CBA9F17-CDA1-4D2C-96B0-38312C611BAD}" destId="{491F4779-50B3-476D-9D82-E67C809B1295}" srcOrd="1" destOrd="0" parTransId="{D89BC52D-4936-41CE-8F81-E60E7053768D}" sibTransId="{378D6740-6251-4810-AB5A-118695782A27}"/>
    <dgm:cxn modelId="{223ACEE4-20E8-4A3E-BD05-FF26CACE4849}" type="presOf" srcId="{491F4779-50B3-476D-9D82-E67C809B1295}" destId="{A9D9B99C-264E-4593-B24F-0326862960DE}" srcOrd="0" destOrd="0" presId="urn:microsoft.com/office/officeart/2005/8/layout/equation2"/>
    <dgm:cxn modelId="{B5962334-FB7F-43B1-BFCE-A4040A2220FA}" type="presOf" srcId="{99AA4621-C48F-4962-9C17-67D994AB7630}" destId="{F1333C0E-EBD8-4F18-AF00-CBED73985D7B}" srcOrd="0" destOrd="0" presId="urn:microsoft.com/office/officeart/2005/8/layout/equation2"/>
    <dgm:cxn modelId="{56041DD9-545F-4C3B-BBFC-A047BF436B19}" type="presParOf" srcId="{18AFC4F8-2FBD-448F-9F59-2E684428FB60}" destId="{392D6BA2-E06E-49DE-B7EA-3DD27B6307D9}" srcOrd="0" destOrd="0" presId="urn:microsoft.com/office/officeart/2005/8/layout/equation2"/>
    <dgm:cxn modelId="{C57E4894-DD26-47E9-84C8-A7096F6635AF}" type="presParOf" srcId="{392D6BA2-E06E-49DE-B7EA-3DD27B6307D9}" destId="{DC2B84B0-39E4-4085-BF3F-2292285A6B0A}" srcOrd="0" destOrd="0" presId="urn:microsoft.com/office/officeart/2005/8/layout/equation2"/>
    <dgm:cxn modelId="{121BAD70-0E8D-4260-A31F-334A1560387B}" type="presParOf" srcId="{392D6BA2-E06E-49DE-B7EA-3DD27B6307D9}" destId="{9BFF7F70-0C1E-42D8-B1D8-B79DC873DDDF}" srcOrd="1" destOrd="0" presId="urn:microsoft.com/office/officeart/2005/8/layout/equation2"/>
    <dgm:cxn modelId="{ADA511F1-CD36-40E3-B2E7-037179E6B9A3}" type="presParOf" srcId="{392D6BA2-E06E-49DE-B7EA-3DD27B6307D9}" destId="{F1333C0E-EBD8-4F18-AF00-CBED73985D7B}" srcOrd="2" destOrd="0" presId="urn:microsoft.com/office/officeart/2005/8/layout/equation2"/>
    <dgm:cxn modelId="{B766A68E-36E9-4DAB-B453-D3A8DC822958}" type="presParOf" srcId="{392D6BA2-E06E-49DE-B7EA-3DD27B6307D9}" destId="{06DEBE8A-F3B5-4E76-B6F2-C0E016FC12D4}" srcOrd="3" destOrd="0" presId="urn:microsoft.com/office/officeart/2005/8/layout/equation2"/>
    <dgm:cxn modelId="{087C9984-B8C2-4BCC-BF6D-BEF68B44B08C}" type="presParOf" srcId="{392D6BA2-E06E-49DE-B7EA-3DD27B6307D9}" destId="{A9D9B99C-264E-4593-B24F-0326862960DE}" srcOrd="4" destOrd="0" presId="urn:microsoft.com/office/officeart/2005/8/layout/equation2"/>
    <dgm:cxn modelId="{A0F081CB-C423-4D1B-BC8B-08869C8933FD}" type="presParOf" srcId="{18AFC4F8-2FBD-448F-9F59-2E684428FB60}" destId="{697E6D8F-5693-4328-A6BC-330BE6958741}" srcOrd="1" destOrd="0" presId="urn:microsoft.com/office/officeart/2005/8/layout/equation2"/>
    <dgm:cxn modelId="{CF3C2DA1-3B78-4929-A4B6-E6AF81ADE068}" type="presParOf" srcId="{697E6D8F-5693-4328-A6BC-330BE6958741}" destId="{63B24109-5E27-4AE5-A1C2-832637F56A7E}" srcOrd="0" destOrd="0" presId="urn:microsoft.com/office/officeart/2005/8/layout/equation2"/>
    <dgm:cxn modelId="{6DFF5CE0-AF3A-4D3D-A962-C41484B98179}" type="presParOf" srcId="{18AFC4F8-2FBD-448F-9F59-2E684428FB60}" destId="{6AC9B794-001F-473E-B9AD-4F96F68B70E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A1AE38-E833-4E18-B414-E93E0BF3D72A}" type="doc">
      <dgm:prSet loTypeId="urn:microsoft.com/office/officeart/2005/8/layout/chevron1" loCatId="process" qsTypeId="urn:microsoft.com/office/officeart/2005/8/quickstyle/simple2" qsCatId="simple" csTypeId="urn:microsoft.com/office/officeart/2005/8/colors/accent3_4" csCatId="accent3" phldr="1"/>
      <dgm:spPr/>
    </dgm:pt>
    <dgm:pt modelId="{EE89F5F9-AC46-4A06-98A5-336F7F00D4C6}">
      <dgm:prSet phldrT="[Text]"/>
      <dgm:spPr/>
      <dgm:t>
        <a:bodyPr/>
        <a:lstStyle/>
        <a:p>
          <a:r>
            <a:rPr lang="da-DK" dirty="0" err="1" smtClean="0"/>
            <a:t>Before</a:t>
          </a:r>
          <a:r>
            <a:rPr lang="da-DK" dirty="0" smtClean="0"/>
            <a:t> 2012</a:t>
          </a:r>
          <a:endParaRPr lang="en-US" dirty="0"/>
        </a:p>
      </dgm:t>
    </dgm:pt>
    <dgm:pt modelId="{1F27E7CC-92DC-4616-B6A1-11A9D3B2D0F5}" type="parTrans" cxnId="{2015236C-A0D4-4A1C-8512-51BFA4847231}">
      <dgm:prSet/>
      <dgm:spPr/>
      <dgm:t>
        <a:bodyPr/>
        <a:lstStyle/>
        <a:p>
          <a:endParaRPr lang="en-US"/>
        </a:p>
      </dgm:t>
    </dgm:pt>
    <dgm:pt modelId="{1ED0E727-F35D-4939-8CE4-8704BEBBEE6F}" type="sibTrans" cxnId="{2015236C-A0D4-4A1C-8512-51BFA4847231}">
      <dgm:prSet/>
      <dgm:spPr/>
      <dgm:t>
        <a:bodyPr/>
        <a:lstStyle/>
        <a:p>
          <a:endParaRPr lang="en-US"/>
        </a:p>
      </dgm:t>
    </dgm:pt>
    <dgm:pt modelId="{77C89555-67F6-4297-BE9F-98210E21CFFD}">
      <dgm:prSet phldrT="[Text]"/>
      <dgm:spPr/>
      <dgm:t>
        <a:bodyPr/>
        <a:lstStyle/>
        <a:p>
          <a:r>
            <a:rPr lang="da-DK" dirty="0" smtClean="0"/>
            <a:t>2012-2020</a:t>
          </a:r>
          <a:endParaRPr lang="en-US" dirty="0"/>
        </a:p>
      </dgm:t>
    </dgm:pt>
    <dgm:pt modelId="{9FF60D6F-20A7-4310-A730-EC19AB22530D}" type="parTrans" cxnId="{4176AD5C-C33F-4E89-A4CB-D4DE389C2F69}">
      <dgm:prSet/>
      <dgm:spPr/>
      <dgm:t>
        <a:bodyPr/>
        <a:lstStyle/>
        <a:p>
          <a:endParaRPr lang="en-US"/>
        </a:p>
      </dgm:t>
    </dgm:pt>
    <dgm:pt modelId="{B9EB24B9-F76A-486B-9B8A-C23EDDE0BC5F}" type="sibTrans" cxnId="{4176AD5C-C33F-4E89-A4CB-D4DE389C2F69}">
      <dgm:prSet/>
      <dgm:spPr/>
      <dgm:t>
        <a:bodyPr/>
        <a:lstStyle/>
        <a:p>
          <a:endParaRPr lang="en-US"/>
        </a:p>
      </dgm:t>
    </dgm:pt>
    <dgm:pt modelId="{F563E675-1C7D-4665-8A27-F8D64B75D69D}">
      <dgm:prSet phldrT="[Text]"/>
      <dgm:spPr/>
      <dgm:t>
        <a:bodyPr/>
        <a:lstStyle/>
        <a:p>
          <a:r>
            <a:rPr lang="da-DK" dirty="0" smtClean="0"/>
            <a:t>2021-</a:t>
          </a:r>
          <a:endParaRPr lang="en-US" dirty="0"/>
        </a:p>
      </dgm:t>
    </dgm:pt>
    <dgm:pt modelId="{F2D81C43-AB86-408D-95B1-2659CB389C32}" type="parTrans" cxnId="{9A36B0B9-FBFD-488A-A3E7-54FD4ED4FEC5}">
      <dgm:prSet/>
      <dgm:spPr/>
      <dgm:t>
        <a:bodyPr/>
        <a:lstStyle/>
        <a:p>
          <a:endParaRPr lang="en-US"/>
        </a:p>
      </dgm:t>
    </dgm:pt>
    <dgm:pt modelId="{BF76CDE0-F8F6-453A-9E28-2CC82EECCD82}" type="sibTrans" cxnId="{9A36B0B9-FBFD-488A-A3E7-54FD4ED4FEC5}">
      <dgm:prSet/>
      <dgm:spPr/>
      <dgm:t>
        <a:bodyPr/>
        <a:lstStyle/>
        <a:p>
          <a:endParaRPr lang="en-US"/>
        </a:p>
      </dgm:t>
    </dgm:pt>
    <dgm:pt modelId="{6CEFD1D2-1ECD-47AF-98AC-4B4064C815B1}" type="pres">
      <dgm:prSet presAssocID="{82A1AE38-E833-4E18-B414-E93E0BF3D72A}" presName="Name0" presStyleCnt="0">
        <dgm:presLayoutVars>
          <dgm:dir/>
          <dgm:animLvl val="lvl"/>
          <dgm:resizeHandles val="exact"/>
        </dgm:presLayoutVars>
      </dgm:prSet>
      <dgm:spPr/>
    </dgm:pt>
    <dgm:pt modelId="{AE06117B-F6F0-42D4-997C-E4F306BF2EEF}" type="pres">
      <dgm:prSet presAssocID="{EE89F5F9-AC46-4A06-98A5-336F7F00D4C6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2E742-4943-433C-956C-BDA6413CFB5E}" type="pres">
      <dgm:prSet presAssocID="{1ED0E727-F35D-4939-8CE4-8704BEBBEE6F}" presName="parTxOnlySpace" presStyleCnt="0"/>
      <dgm:spPr/>
    </dgm:pt>
    <dgm:pt modelId="{A220C176-B4B2-4829-86F9-6B1ABF9CD677}" type="pres">
      <dgm:prSet presAssocID="{77C89555-67F6-4297-BE9F-98210E21CFF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59B23B-FC90-48EF-93F2-04DD1462018D}" type="pres">
      <dgm:prSet presAssocID="{B9EB24B9-F76A-486B-9B8A-C23EDDE0BC5F}" presName="parTxOnlySpace" presStyleCnt="0"/>
      <dgm:spPr/>
    </dgm:pt>
    <dgm:pt modelId="{C9A123FD-C1F7-4690-BF49-F653D8C550AA}" type="pres">
      <dgm:prSet presAssocID="{F563E675-1C7D-4665-8A27-F8D64B75D69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06D1B6-8910-41A4-A044-D6D1C795C159}" type="presOf" srcId="{F563E675-1C7D-4665-8A27-F8D64B75D69D}" destId="{C9A123FD-C1F7-4690-BF49-F653D8C550AA}" srcOrd="0" destOrd="0" presId="urn:microsoft.com/office/officeart/2005/8/layout/chevron1"/>
    <dgm:cxn modelId="{18FE7B71-3AD8-4E53-87EF-2FA638F22759}" type="presOf" srcId="{77C89555-67F6-4297-BE9F-98210E21CFFD}" destId="{A220C176-B4B2-4829-86F9-6B1ABF9CD677}" srcOrd="0" destOrd="0" presId="urn:microsoft.com/office/officeart/2005/8/layout/chevron1"/>
    <dgm:cxn modelId="{D7BC67FD-7F46-4EF3-B79B-374A24260462}" type="presOf" srcId="{EE89F5F9-AC46-4A06-98A5-336F7F00D4C6}" destId="{AE06117B-F6F0-42D4-997C-E4F306BF2EEF}" srcOrd="0" destOrd="0" presId="urn:microsoft.com/office/officeart/2005/8/layout/chevron1"/>
    <dgm:cxn modelId="{35A9D269-B99D-4009-96FB-A679834728EE}" type="presOf" srcId="{82A1AE38-E833-4E18-B414-E93E0BF3D72A}" destId="{6CEFD1D2-1ECD-47AF-98AC-4B4064C815B1}" srcOrd="0" destOrd="0" presId="urn:microsoft.com/office/officeart/2005/8/layout/chevron1"/>
    <dgm:cxn modelId="{9A36B0B9-FBFD-488A-A3E7-54FD4ED4FEC5}" srcId="{82A1AE38-E833-4E18-B414-E93E0BF3D72A}" destId="{F563E675-1C7D-4665-8A27-F8D64B75D69D}" srcOrd="2" destOrd="0" parTransId="{F2D81C43-AB86-408D-95B1-2659CB389C32}" sibTransId="{BF76CDE0-F8F6-453A-9E28-2CC82EECCD82}"/>
    <dgm:cxn modelId="{2015236C-A0D4-4A1C-8512-51BFA4847231}" srcId="{82A1AE38-E833-4E18-B414-E93E0BF3D72A}" destId="{EE89F5F9-AC46-4A06-98A5-336F7F00D4C6}" srcOrd="0" destOrd="0" parTransId="{1F27E7CC-92DC-4616-B6A1-11A9D3B2D0F5}" sibTransId="{1ED0E727-F35D-4939-8CE4-8704BEBBEE6F}"/>
    <dgm:cxn modelId="{4176AD5C-C33F-4E89-A4CB-D4DE389C2F69}" srcId="{82A1AE38-E833-4E18-B414-E93E0BF3D72A}" destId="{77C89555-67F6-4297-BE9F-98210E21CFFD}" srcOrd="1" destOrd="0" parTransId="{9FF60D6F-20A7-4310-A730-EC19AB22530D}" sibTransId="{B9EB24B9-F76A-486B-9B8A-C23EDDE0BC5F}"/>
    <dgm:cxn modelId="{8F51B5DF-A9FD-4FD3-8B9D-650ED0A14BDC}" type="presParOf" srcId="{6CEFD1D2-1ECD-47AF-98AC-4B4064C815B1}" destId="{AE06117B-F6F0-42D4-997C-E4F306BF2EEF}" srcOrd="0" destOrd="0" presId="urn:microsoft.com/office/officeart/2005/8/layout/chevron1"/>
    <dgm:cxn modelId="{F2191752-5AE7-4034-A8FA-954D3CEBFF78}" type="presParOf" srcId="{6CEFD1D2-1ECD-47AF-98AC-4B4064C815B1}" destId="{E5C2E742-4943-433C-956C-BDA6413CFB5E}" srcOrd="1" destOrd="0" presId="urn:microsoft.com/office/officeart/2005/8/layout/chevron1"/>
    <dgm:cxn modelId="{AF00DBDF-52B1-4E35-A284-4371DCCD1ECE}" type="presParOf" srcId="{6CEFD1D2-1ECD-47AF-98AC-4B4064C815B1}" destId="{A220C176-B4B2-4829-86F9-6B1ABF9CD677}" srcOrd="2" destOrd="0" presId="urn:microsoft.com/office/officeart/2005/8/layout/chevron1"/>
    <dgm:cxn modelId="{ADA7D8DB-5507-4AAF-BE19-CDA4BC68A1C0}" type="presParOf" srcId="{6CEFD1D2-1ECD-47AF-98AC-4B4064C815B1}" destId="{D259B23B-FC90-48EF-93F2-04DD1462018D}" srcOrd="3" destOrd="0" presId="urn:microsoft.com/office/officeart/2005/8/layout/chevron1"/>
    <dgm:cxn modelId="{376C4154-3839-4D05-A3CA-4CE244859212}" type="presParOf" srcId="{6CEFD1D2-1ECD-47AF-98AC-4B4064C815B1}" destId="{C9A123FD-C1F7-4690-BF49-F653D8C550A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872A7F-6C31-4CD4-A9F9-E87AEF5884E1}" type="doc">
      <dgm:prSet loTypeId="urn:microsoft.com/office/officeart/2005/8/layout/pyramid1" loCatId="pyramid" qsTypeId="urn:microsoft.com/office/officeart/2005/8/quickstyle/simple2" qsCatId="simple" csTypeId="urn:microsoft.com/office/officeart/2005/8/colors/accent1_3" csCatId="accent1" phldr="1"/>
      <dgm:spPr/>
    </dgm:pt>
    <dgm:pt modelId="{DE0650A2-5B2F-4860-BB5C-E14A70037287}">
      <dgm:prSet phldrT="[Text]"/>
      <dgm:spPr/>
      <dgm:t>
        <a:bodyPr/>
        <a:lstStyle/>
        <a:p>
          <a:r>
            <a:rPr lang="da-DK" dirty="0" smtClean="0"/>
            <a:t>Vision</a:t>
          </a:r>
          <a:endParaRPr lang="en-US" dirty="0"/>
        </a:p>
      </dgm:t>
    </dgm:pt>
    <dgm:pt modelId="{A6C951CE-C0F2-4022-B0CE-89A802404F5D}" type="parTrans" cxnId="{2C5B57E2-DDC6-47D5-B8DC-B23CFC7EB3D8}">
      <dgm:prSet/>
      <dgm:spPr/>
      <dgm:t>
        <a:bodyPr/>
        <a:lstStyle/>
        <a:p>
          <a:endParaRPr lang="en-US"/>
        </a:p>
      </dgm:t>
    </dgm:pt>
    <dgm:pt modelId="{80E4F408-CC7F-4039-B785-C45D779F4255}" type="sibTrans" cxnId="{2C5B57E2-DDC6-47D5-B8DC-B23CFC7EB3D8}">
      <dgm:prSet/>
      <dgm:spPr/>
      <dgm:t>
        <a:bodyPr/>
        <a:lstStyle/>
        <a:p>
          <a:endParaRPr lang="en-US"/>
        </a:p>
      </dgm:t>
    </dgm:pt>
    <dgm:pt modelId="{AB8B9607-D35E-48E5-AE96-78699EE6E1A1}">
      <dgm:prSet phldrT="[Text]"/>
      <dgm:spPr/>
      <dgm:t>
        <a:bodyPr/>
        <a:lstStyle/>
        <a:p>
          <a:r>
            <a:rPr lang="da-DK" dirty="0" smtClean="0"/>
            <a:t>Mission</a:t>
          </a:r>
          <a:endParaRPr lang="en-US" dirty="0"/>
        </a:p>
      </dgm:t>
    </dgm:pt>
    <dgm:pt modelId="{CD4BF1DD-DFA2-456A-9AB6-171DB6AE08B8}" type="parTrans" cxnId="{16F3454F-9F71-48A9-80D7-51A4D2C7C6E0}">
      <dgm:prSet/>
      <dgm:spPr/>
      <dgm:t>
        <a:bodyPr/>
        <a:lstStyle/>
        <a:p>
          <a:endParaRPr lang="en-US"/>
        </a:p>
      </dgm:t>
    </dgm:pt>
    <dgm:pt modelId="{69792F71-9191-49BC-9643-AEEE4A912FDB}" type="sibTrans" cxnId="{16F3454F-9F71-48A9-80D7-51A4D2C7C6E0}">
      <dgm:prSet/>
      <dgm:spPr/>
      <dgm:t>
        <a:bodyPr/>
        <a:lstStyle/>
        <a:p>
          <a:endParaRPr lang="en-US"/>
        </a:p>
      </dgm:t>
    </dgm:pt>
    <dgm:pt modelId="{A210123D-7CFE-4151-A004-D1CBB5752AB2}">
      <dgm:prSet phldrT="[Text]"/>
      <dgm:spPr/>
      <dgm:t>
        <a:bodyPr/>
        <a:lstStyle/>
        <a:p>
          <a:r>
            <a:rPr lang="da-DK" dirty="0" err="1" smtClean="0"/>
            <a:t>Goals</a:t>
          </a:r>
          <a:endParaRPr lang="en-US" dirty="0"/>
        </a:p>
      </dgm:t>
    </dgm:pt>
    <dgm:pt modelId="{60D6253F-4E86-4768-A064-C7D42E822E94}" type="parTrans" cxnId="{349FFF04-1538-41E3-B143-D372375361C6}">
      <dgm:prSet/>
      <dgm:spPr/>
      <dgm:t>
        <a:bodyPr/>
        <a:lstStyle/>
        <a:p>
          <a:endParaRPr lang="en-US"/>
        </a:p>
      </dgm:t>
    </dgm:pt>
    <dgm:pt modelId="{19622B95-C0AA-4F6D-9D3A-EB1DDA321462}" type="sibTrans" cxnId="{349FFF04-1538-41E3-B143-D372375361C6}">
      <dgm:prSet/>
      <dgm:spPr/>
      <dgm:t>
        <a:bodyPr/>
        <a:lstStyle/>
        <a:p>
          <a:endParaRPr lang="en-US"/>
        </a:p>
      </dgm:t>
    </dgm:pt>
    <dgm:pt modelId="{7921C43C-752F-4310-87B5-704ACD506F7F}">
      <dgm:prSet/>
      <dgm:spPr/>
      <dgm:t>
        <a:bodyPr/>
        <a:lstStyle/>
        <a:p>
          <a:r>
            <a:rPr lang="da-DK" dirty="0" smtClean="0"/>
            <a:t>Strategies</a:t>
          </a:r>
          <a:endParaRPr lang="en-US" dirty="0"/>
        </a:p>
      </dgm:t>
    </dgm:pt>
    <dgm:pt modelId="{9BBBBEE6-7214-4ED3-99CF-73C71AE36F47}" type="parTrans" cxnId="{0EF452CA-46C0-4E88-9202-669E2EF5A904}">
      <dgm:prSet/>
      <dgm:spPr/>
      <dgm:t>
        <a:bodyPr/>
        <a:lstStyle/>
        <a:p>
          <a:endParaRPr lang="en-US"/>
        </a:p>
      </dgm:t>
    </dgm:pt>
    <dgm:pt modelId="{37A92703-279B-411B-8B9D-A07FEA650380}" type="sibTrans" cxnId="{0EF452CA-46C0-4E88-9202-669E2EF5A904}">
      <dgm:prSet/>
      <dgm:spPr/>
      <dgm:t>
        <a:bodyPr/>
        <a:lstStyle/>
        <a:p>
          <a:endParaRPr lang="en-US"/>
        </a:p>
      </dgm:t>
    </dgm:pt>
    <dgm:pt modelId="{CC315FF2-6CFF-4F82-8E08-2DA65E1330B0}">
      <dgm:prSet/>
      <dgm:spPr/>
      <dgm:t>
        <a:bodyPr/>
        <a:lstStyle/>
        <a:p>
          <a:r>
            <a:rPr lang="da-DK" dirty="0" err="1" smtClean="0"/>
            <a:t>Tactic</a:t>
          </a:r>
          <a:endParaRPr lang="en-US" dirty="0"/>
        </a:p>
      </dgm:t>
    </dgm:pt>
    <dgm:pt modelId="{110DB49D-ECBA-452A-ACFD-D2D162B33426}" type="parTrans" cxnId="{585EF41B-B194-49EC-9DEA-B09ED0579213}">
      <dgm:prSet/>
      <dgm:spPr/>
      <dgm:t>
        <a:bodyPr/>
        <a:lstStyle/>
        <a:p>
          <a:endParaRPr lang="en-US"/>
        </a:p>
      </dgm:t>
    </dgm:pt>
    <dgm:pt modelId="{7381B474-05E6-4638-B24C-ADCA733406B7}" type="sibTrans" cxnId="{585EF41B-B194-49EC-9DEA-B09ED0579213}">
      <dgm:prSet/>
      <dgm:spPr/>
      <dgm:t>
        <a:bodyPr/>
        <a:lstStyle/>
        <a:p>
          <a:endParaRPr lang="en-US"/>
        </a:p>
      </dgm:t>
    </dgm:pt>
    <dgm:pt modelId="{FB187C76-7F00-427C-A835-6EAFB0DD7E5B}">
      <dgm:prSet/>
      <dgm:spPr/>
      <dgm:t>
        <a:bodyPr/>
        <a:lstStyle/>
        <a:p>
          <a:r>
            <a:rPr lang="da-DK" dirty="0" err="1" smtClean="0"/>
            <a:t>Implementation</a:t>
          </a:r>
          <a:r>
            <a:rPr lang="da-DK" dirty="0" smtClean="0"/>
            <a:t> plans</a:t>
          </a:r>
          <a:endParaRPr lang="en-US" dirty="0"/>
        </a:p>
      </dgm:t>
    </dgm:pt>
    <dgm:pt modelId="{11F8AFE7-D216-4EED-B64D-27275FCEE5F5}" type="parTrans" cxnId="{0C829AF3-4C08-447D-B395-9182C857D3FC}">
      <dgm:prSet/>
      <dgm:spPr/>
      <dgm:t>
        <a:bodyPr/>
        <a:lstStyle/>
        <a:p>
          <a:endParaRPr lang="en-US"/>
        </a:p>
      </dgm:t>
    </dgm:pt>
    <dgm:pt modelId="{72C31C00-CE82-4B1F-AA5B-93A57C39BA46}" type="sibTrans" cxnId="{0C829AF3-4C08-447D-B395-9182C857D3FC}">
      <dgm:prSet/>
      <dgm:spPr/>
      <dgm:t>
        <a:bodyPr/>
        <a:lstStyle/>
        <a:p>
          <a:endParaRPr lang="en-US"/>
        </a:p>
      </dgm:t>
    </dgm:pt>
    <dgm:pt modelId="{FE6A4405-253E-4A1C-88AB-85A788C7A557}" type="pres">
      <dgm:prSet presAssocID="{E3872A7F-6C31-4CD4-A9F9-E87AEF5884E1}" presName="Name0" presStyleCnt="0">
        <dgm:presLayoutVars>
          <dgm:dir/>
          <dgm:animLvl val="lvl"/>
          <dgm:resizeHandles val="exact"/>
        </dgm:presLayoutVars>
      </dgm:prSet>
      <dgm:spPr/>
    </dgm:pt>
    <dgm:pt modelId="{C3042E56-565E-4E0E-987D-EC0EAA5367E5}" type="pres">
      <dgm:prSet presAssocID="{DE0650A2-5B2F-4860-BB5C-E14A70037287}" presName="Name8" presStyleCnt="0"/>
      <dgm:spPr/>
    </dgm:pt>
    <dgm:pt modelId="{E1962F2C-6E23-4B2A-BF1D-811CE06D5F00}" type="pres">
      <dgm:prSet presAssocID="{DE0650A2-5B2F-4860-BB5C-E14A70037287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1AADA-718E-4614-9680-F17EE52B34D6}" type="pres">
      <dgm:prSet presAssocID="{DE0650A2-5B2F-4860-BB5C-E14A700372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39409B-B1C5-4AD5-BE24-600848F0CBC1}" type="pres">
      <dgm:prSet presAssocID="{AB8B9607-D35E-48E5-AE96-78699EE6E1A1}" presName="Name8" presStyleCnt="0"/>
      <dgm:spPr/>
    </dgm:pt>
    <dgm:pt modelId="{3B64FBD7-BA17-4EDC-8ED4-31E9216EB2B9}" type="pres">
      <dgm:prSet presAssocID="{AB8B9607-D35E-48E5-AE96-78699EE6E1A1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54890B-4830-4D6A-822E-A3557C674667}" type="pres">
      <dgm:prSet presAssocID="{AB8B9607-D35E-48E5-AE96-78699EE6E1A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01EBB3-3EFF-4854-8149-3B427CD22DE4}" type="pres">
      <dgm:prSet presAssocID="{A210123D-7CFE-4151-A004-D1CBB5752AB2}" presName="Name8" presStyleCnt="0"/>
      <dgm:spPr/>
    </dgm:pt>
    <dgm:pt modelId="{2F8D822F-5612-4ADC-920E-4018EB801A5B}" type="pres">
      <dgm:prSet presAssocID="{A210123D-7CFE-4151-A004-D1CBB5752AB2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6BE11-6CB5-4C4B-AD4F-A831524AA2EA}" type="pres">
      <dgm:prSet presAssocID="{A210123D-7CFE-4151-A004-D1CBB5752AB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C17894-021F-4826-A364-554F7BE6F0BA}" type="pres">
      <dgm:prSet presAssocID="{7921C43C-752F-4310-87B5-704ACD506F7F}" presName="Name8" presStyleCnt="0"/>
      <dgm:spPr/>
    </dgm:pt>
    <dgm:pt modelId="{A9830AEA-2788-40A7-99DF-FE25F47C700B}" type="pres">
      <dgm:prSet presAssocID="{7921C43C-752F-4310-87B5-704ACD506F7F}" presName="level" presStyleLbl="node1" presStyleIdx="3" presStyleCnt="6" custLinFactNeighborY="511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67F1F8-9482-4575-9418-78C4466173A2}" type="pres">
      <dgm:prSet presAssocID="{7921C43C-752F-4310-87B5-704ACD506F7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8D0545-A8BE-4A8A-B6B8-17C4BB53742B}" type="pres">
      <dgm:prSet presAssocID="{CC315FF2-6CFF-4F82-8E08-2DA65E1330B0}" presName="Name8" presStyleCnt="0"/>
      <dgm:spPr/>
    </dgm:pt>
    <dgm:pt modelId="{0503F9D0-EDFC-4B0F-8255-4DCF0A1BFF46}" type="pres">
      <dgm:prSet presAssocID="{CC315FF2-6CFF-4F82-8E08-2DA65E1330B0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80284B-673B-45C5-B55A-D763DCA7290F}" type="pres">
      <dgm:prSet presAssocID="{CC315FF2-6CFF-4F82-8E08-2DA65E1330B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C592A7-A524-468F-894B-38BD4F106F5C}" type="pres">
      <dgm:prSet presAssocID="{FB187C76-7F00-427C-A835-6EAFB0DD7E5B}" presName="Name8" presStyleCnt="0"/>
      <dgm:spPr/>
    </dgm:pt>
    <dgm:pt modelId="{2DBC7D7E-15ED-43C1-BA9F-A18B4FCCFD81}" type="pres">
      <dgm:prSet presAssocID="{FB187C76-7F00-427C-A835-6EAFB0DD7E5B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F1192B-3743-4A17-B8DB-EE108D3E4476}" type="pres">
      <dgm:prSet presAssocID="{FB187C76-7F00-427C-A835-6EAFB0DD7E5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E41F28-2E51-40CE-BFB7-2DF08611F3CE}" type="presOf" srcId="{CC315FF2-6CFF-4F82-8E08-2DA65E1330B0}" destId="{0503F9D0-EDFC-4B0F-8255-4DCF0A1BFF46}" srcOrd="0" destOrd="0" presId="urn:microsoft.com/office/officeart/2005/8/layout/pyramid1"/>
    <dgm:cxn modelId="{16F3454F-9F71-48A9-80D7-51A4D2C7C6E0}" srcId="{E3872A7F-6C31-4CD4-A9F9-E87AEF5884E1}" destId="{AB8B9607-D35E-48E5-AE96-78699EE6E1A1}" srcOrd="1" destOrd="0" parTransId="{CD4BF1DD-DFA2-456A-9AB6-171DB6AE08B8}" sibTransId="{69792F71-9191-49BC-9643-AEEE4A912FDB}"/>
    <dgm:cxn modelId="{E63F985E-AD3D-4355-8673-26A05883604E}" type="presOf" srcId="{7921C43C-752F-4310-87B5-704ACD506F7F}" destId="{A9830AEA-2788-40A7-99DF-FE25F47C700B}" srcOrd="0" destOrd="0" presId="urn:microsoft.com/office/officeart/2005/8/layout/pyramid1"/>
    <dgm:cxn modelId="{349FFF04-1538-41E3-B143-D372375361C6}" srcId="{E3872A7F-6C31-4CD4-A9F9-E87AEF5884E1}" destId="{A210123D-7CFE-4151-A004-D1CBB5752AB2}" srcOrd="2" destOrd="0" parTransId="{60D6253F-4E86-4768-A064-C7D42E822E94}" sibTransId="{19622B95-C0AA-4F6D-9D3A-EB1DDA321462}"/>
    <dgm:cxn modelId="{0C829AF3-4C08-447D-B395-9182C857D3FC}" srcId="{E3872A7F-6C31-4CD4-A9F9-E87AEF5884E1}" destId="{FB187C76-7F00-427C-A835-6EAFB0DD7E5B}" srcOrd="5" destOrd="0" parTransId="{11F8AFE7-D216-4EED-B64D-27275FCEE5F5}" sibTransId="{72C31C00-CE82-4B1F-AA5B-93A57C39BA46}"/>
    <dgm:cxn modelId="{B807185B-EC77-41E9-9AF7-8FA734802804}" type="presOf" srcId="{A210123D-7CFE-4151-A004-D1CBB5752AB2}" destId="{2F8D822F-5612-4ADC-920E-4018EB801A5B}" srcOrd="0" destOrd="0" presId="urn:microsoft.com/office/officeart/2005/8/layout/pyramid1"/>
    <dgm:cxn modelId="{8831B673-09E7-4D38-A4B0-6838E542B712}" type="presOf" srcId="{E3872A7F-6C31-4CD4-A9F9-E87AEF5884E1}" destId="{FE6A4405-253E-4A1C-88AB-85A788C7A557}" srcOrd="0" destOrd="0" presId="urn:microsoft.com/office/officeart/2005/8/layout/pyramid1"/>
    <dgm:cxn modelId="{7ECAACDD-25D1-4E96-9DBE-A9C99577EE3E}" type="presOf" srcId="{DE0650A2-5B2F-4860-BB5C-E14A70037287}" destId="{E1962F2C-6E23-4B2A-BF1D-811CE06D5F00}" srcOrd="0" destOrd="0" presId="urn:microsoft.com/office/officeart/2005/8/layout/pyramid1"/>
    <dgm:cxn modelId="{2C5B57E2-DDC6-47D5-B8DC-B23CFC7EB3D8}" srcId="{E3872A7F-6C31-4CD4-A9F9-E87AEF5884E1}" destId="{DE0650A2-5B2F-4860-BB5C-E14A70037287}" srcOrd="0" destOrd="0" parTransId="{A6C951CE-C0F2-4022-B0CE-89A802404F5D}" sibTransId="{80E4F408-CC7F-4039-B785-C45D779F4255}"/>
    <dgm:cxn modelId="{585EF41B-B194-49EC-9DEA-B09ED0579213}" srcId="{E3872A7F-6C31-4CD4-A9F9-E87AEF5884E1}" destId="{CC315FF2-6CFF-4F82-8E08-2DA65E1330B0}" srcOrd="4" destOrd="0" parTransId="{110DB49D-ECBA-452A-ACFD-D2D162B33426}" sibTransId="{7381B474-05E6-4638-B24C-ADCA733406B7}"/>
    <dgm:cxn modelId="{6118F3F9-0D19-4E39-B8F6-9EF45FDE4BDA}" type="presOf" srcId="{FB187C76-7F00-427C-A835-6EAFB0DD7E5B}" destId="{9DF1192B-3743-4A17-B8DB-EE108D3E4476}" srcOrd="1" destOrd="0" presId="urn:microsoft.com/office/officeart/2005/8/layout/pyramid1"/>
    <dgm:cxn modelId="{6F5CF0AA-F6EC-4D17-B3D8-CB7E2E32813D}" type="presOf" srcId="{AB8B9607-D35E-48E5-AE96-78699EE6E1A1}" destId="{3B64FBD7-BA17-4EDC-8ED4-31E9216EB2B9}" srcOrd="0" destOrd="0" presId="urn:microsoft.com/office/officeart/2005/8/layout/pyramid1"/>
    <dgm:cxn modelId="{B70FD186-C354-4140-BBC7-6B38A7CFFDBA}" type="presOf" srcId="{CC315FF2-6CFF-4F82-8E08-2DA65E1330B0}" destId="{5980284B-673B-45C5-B55A-D763DCA7290F}" srcOrd="1" destOrd="0" presId="urn:microsoft.com/office/officeart/2005/8/layout/pyramid1"/>
    <dgm:cxn modelId="{F2B5E3ED-F364-440C-98C4-8B8DA7771D0C}" type="presOf" srcId="{FB187C76-7F00-427C-A835-6EAFB0DD7E5B}" destId="{2DBC7D7E-15ED-43C1-BA9F-A18B4FCCFD81}" srcOrd="0" destOrd="0" presId="urn:microsoft.com/office/officeart/2005/8/layout/pyramid1"/>
    <dgm:cxn modelId="{EB21CFAF-5D5A-4B90-A481-F83A72B48FB4}" type="presOf" srcId="{7921C43C-752F-4310-87B5-704ACD506F7F}" destId="{C267F1F8-9482-4575-9418-78C4466173A2}" srcOrd="1" destOrd="0" presId="urn:microsoft.com/office/officeart/2005/8/layout/pyramid1"/>
    <dgm:cxn modelId="{B0DBF3C4-11D5-42FA-9FEA-7E3BA5684A1D}" type="presOf" srcId="{AB8B9607-D35E-48E5-AE96-78699EE6E1A1}" destId="{EE54890B-4830-4D6A-822E-A3557C674667}" srcOrd="1" destOrd="0" presId="urn:microsoft.com/office/officeart/2005/8/layout/pyramid1"/>
    <dgm:cxn modelId="{333C9929-D8C0-4AD0-97A5-3A858525E0DA}" type="presOf" srcId="{DE0650A2-5B2F-4860-BB5C-E14A70037287}" destId="{5FF1AADA-718E-4614-9680-F17EE52B34D6}" srcOrd="1" destOrd="0" presId="urn:microsoft.com/office/officeart/2005/8/layout/pyramid1"/>
    <dgm:cxn modelId="{2A23C7CD-8415-4A9A-A496-6040802FF82E}" type="presOf" srcId="{A210123D-7CFE-4151-A004-D1CBB5752AB2}" destId="{FEB6BE11-6CB5-4C4B-AD4F-A831524AA2EA}" srcOrd="1" destOrd="0" presId="urn:microsoft.com/office/officeart/2005/8/layout/pyramid1"/>
    <dgm:cxn modelId="{0EF452CA-46C0-4E88-9202-669E2EF5A904}" srcId="{E3872A7F-6C31-4CD4-A9F9-E87AEF5884E1}" destId="{7921C43C-752F-4310-87B5-704ACD506F7F}" srcOrd="3" destOrd="0" parTransId="{9BBBBEE6-7214-4ED3-99CF-73C71AE36F47}" sibTransId="{37A92703-279B-411B-8B9D-A07FEA650380}"/>
    <dgm:cxn modelId="{CEDFEF90-024E-44B0-8604-6CBCBE0DEAF3}" type="presParOf" srcId="{FE6A4405-253E-4A1C-88AB-85A788C7A557}" destId="{C3042E56-565E-4E0E-987D-EC0EAA5367E5}" srcOrd="0" destOrd="0" presId="urn:microsoft.com/office/officeart/2005/8/layout/pyramid1"/>
    <dgm:cxn modelId="{92290FED-D3B1-4BFA-A62F-F15CC8C40B1E}" type="presParOf" srcId="{C3042E56-565E-4E0E-987D-EC0EAA5367E5}" destId="{E1962F2C-6E23-4B2A-BF1D-811CE06D5F00}" srcOrd="0" destOrd="0" presId="urn:microsoft.com/office/officeart/2005/8/layout/pyramid1"/>
    <dgm:cxn modelId="{89264AF2-9C55-4AAF-BFC4-40D810112702}" type="presParOf" srcId="{C3042E56-565E-4E0E-987D-EC0EAA5367E5}" destId="{5FF1AADA-718E-4614-9680-F17EE52B34D6}" srcOrd="1" destOrd="0" presId="urn:microsoft.com/office/officeart/2005/8/layout/pyramid1"/>
    <dgm:cxn modelId="{AEA6AD29-962D-4BAD-B7CC-E99D2AF49DB2}" type="presParOf" srcId="{FE6A4405-253E-4A1C-88AB-85A788C7A557}" destId="{8E39409B-B1C5-4AD5-BE24-600848F0CBC1}" srcOrd="1" destOrd="0" presId="urn:microsoft.com/office/officeart/2005/8/layout/pyramid1"/>
    <dgm:cxn modelId="{7F49540F-EF10-43E9-BEC9-9796CAE1ACE0}" type="presParOf" srcId="{8E39409B-B1C5-4AD5-BE24-600848F0CBC1}" destId="{3B64FBD7-BA17-4EDC-8ED4-31E9216EB2B9}" srcOrd="0" destOrd="0" presId="urn:microsoft.com/office/officeart/2005/8/layout/pyramid1"/>
    <dgm:cxn modelId="{C370B76A-2EAB-412B-98F2-4CCF6A987C50}" type="presParOf" srcId="{8E39409B-B1C5-4AD5-BE24-600848F0CBC1}" destId="{EE54890B-4830-4D6A-822E-A3557C674667}" srcOrd="1" destOrd="0" presId="urn:microsoft.com/office/officeart/2005/8/layout/pyramid1"/>
    <dgm:cxn modelId="{A3556086-FBD9-4D91-AE1E-636396F42E22}" type="presParOf" srcId="{FE6A4405-253E-4A1C-88AB-85A788C7A557}" destId="{E901EBB3-3EFF-4854-8149-3B427CD22DE4}" srcOrd="2" destOrd="0" presId="urn:microsoft.com/office/officeart/2005/8/layout/pyramid1"/>
    <dgm:cxn modelId="{4003EAD6-7B35-46A9-9475-BBAADA5BFBA5}" type="presParOf" srcId="{E901EBB3-3EFF-4854-8149-3B427CD22DE4}" destId="{2F8D822F-5612-4ADC-920E-4018EB801A5B}" srcOrd="0" destOrd="0" presId="urn:microsoft.com/office/officeart/2005/8/layout/pyramid1"/>
    <dgm:cxn modelId="{F96FDAB3-EE1E-46EC-93F1-3BD8F554B988}" type="presParOf" srcId="{E901EBB3-3EFF-4854-8149-3B427CD22DE4}" destId="{FEB6BE11-6CB5-4C4B-AD4F-A831524AA2EA}" srcOrd="1" destOrd="0" presId="urn:microsoft.com/office/officeart/2005/8/layout/pyramid1"/>
    <dgm:cxn modelId="{3704E358-DFAE-48C4-976C-6E468C6F2312}" type="presParOf" srcId="{FE6A4405-253E-4A1C-88AB-85A788C7A557}" destId="{94C17894-021F-4826-A364-554F7BE6F0BA}" srcOrd="3" destOrd="0" presId="urn:microsoft.com/office/officeart/2005/8/layout/pyramid1"/>
    <dgm:cxn modelId="{B59B584C-8EA7-4970-B087-F58198CA81CC}" type="presParOf" srcId="{94C17894-021F-4826-A364-554F7BE6F0BA}" destId="{A9830AEA-2788-40A7-99DF-FE25F47C700B}" srcOrd="0" destOrd="0" presId="urn:microsoft.com/office/officeart/2005/8/layout/pyramid1"/>
    <dgm:cxn modelId="{3FAAF5F8-A09B-4FE9-B4A1-5B3024FE7E58}" type="presParOf" srcId="{94C17894-021F-4826-A364-554F7BE6F0BA}" destId="{C267F1F8-9482-4575-9418-78C4466173A2}" srcOrd="1" destOrd="0" presId="urn:microsoft.com/office/officeart/2005/8/layout/pyramid1"/>
    <dgm:cxn modelId="{D12E2222-CFC2-4D16-BCF6-14F97669EECF}" type="presParOf" srcId="{FE6A4405-253E-4A1C-88AB-85A788C7A557}" destId="{2E8D0545-A8BE-4A8A-B6B8-17C4BB53742B}" srcOrd="4" destOrd="0" presId="urn:microsoft.com/office/officeart/2005/8/layout/pyramid1"/>
    <dgm:cxn modelId="{6E74E622-8A69-4002-ACFD-CBC6F915F76F}" type="presParOf" srcId="{2E8D0545-A8BE-4A8A-B6B8-17C4BB53742B}" destId="{0503F9D0-EDFC-4B0F-8255-4DCF0A1BFF46}" srcOrd="0" destOrd="0" presId="urn:microsoft.com/office/officeart/2005/8/layout/pyramid1"/>
    <dgm:cxn modelId="{3AD975D6-5DBE-44F6-B102-9166E4DF1B16}" type="presParOf" srcId="{2E8D0545-A8BE-4A8A-B6B8-17C4BB53742B}" destId="{5980284B-673B-45C5-B55A-D763DCA7290F}" srcOrd="1" destOrd="0" presId="urn:microsoft.com/office/officeart/2005/8/layout/pyramid1"/>
    <dgm:cxn modelId="{EC77C40D-1827-4A81-A794-9B72E5FB0CD1}" type="presParOf" srcId="{FE6A4405-253E-4A1C-88AB-85A788C7A557}" destId="{BDC592A7-A524-468F-894B-38BD4F106F5C}" srcOrd="5" destOrd="0" presId="urn:microsoft.com/office/officeart/2005/8/layout/pyramid1"/>
    <dgm:cxn modelId="{F9FF841C-C4C8-4813-ADD6-6BA7CE9C9E15}" type="presParOf" srcId="{BDC592A7-A524-468F-894B-38BD4F106F5C}" destId="{2DBC7D7E-15ED-43C1-BA9F-A18B4FCCFD81}" srcOrd="0" destOrd="0" presId="urn:microsoft.com/office/officeart/2005/8/layout/pyramid1"/>
    <dgm:cxn modelId="{CA1FD484-0C00-4184-AAE3-8F44AA53BD53}" type="presParOf" srcId="{BDC592A7-A524-468F-894B-38BD4F106F5C}" destId="{9DF1192B-3743-4A17-B8DB-EE108D3E447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872A7F-6C31-4CD4-A9F9-E87AEF5884E1}" type="doc">
      <dgm:prSet loTypeId="urn:microsoft.com/office/officeart/2005/8/layout/pyramid1" loCatId="pyramid" qsTypeId="urn:microsoft.com/office/officeart/2005/8/quickstyle/simple2" qsCatId="simple" csTypeId="urn:microsoft.com/office/officeart/2005/8/colors/colorful2" csCatId="colorful" phldr="1"/>
      <dgm:spPr/>
    </dgm:pt>
    <dgm:pt modelId="{DE0650A2-5B2F-4860-BB5C-E14A70037287}">
      <dgm:prSet phldrT="[Text]" custT="1"/>
      <dgm:spPr/>
      <dgm:t>
        <a:bodyPr/>
        <a:lstStyle/>
        <a:p>
          <a:r>
            <a:rPr lang="da-DK" sz="1500" dirty="0" smtClean="0"/>
            <a:t>Vision</a:t>
          </a:r>
          <a:endParaRPr lang="en-US" sz="1500" dirty="0"/>
        </a:p>
      </dgm:t>
    </dgm:pt>
    <dgm:pt modelId="{A6C951CE-C0F2-4022-B0CE-89A802404F5D}" type="parTrans" cxnId="{2C5B57E2-DDC6-47D5-B8DC-B23CFC7EB3D8}">
      <dgm:prSet/>
      <dgm:spPr/>
      <dgm:t>
        <a:bodyPr/>
        <a:lstStyle/>
        <a:p>
          <a:endParaRPr lang="en-US" sz="1500"/>
        </a:p>
      </dgm:t>
    </dgm:pt>
    <dgm:pt modelId="{80E4F408-CC7F-4039-B785-C45D779F4255}" type="sibTrans" cxnId="{2C5B57E2-DDC6-47D5-B8DC-B23CFC7EB3D8}">
      <dgm:prSet/>
      <dgm:spPr/>
      <dgm:t>
        <a:bodyPr/>
        <a:lstStyle/>
        <a:p>
          <a:endParaRPr lang="en-US" sz="1500"/>
        </a:p>
      </dgm:t>
    </dgm:pt>
    <dgm:pt modelId="{AB8B9607-D35E-48E5-AE96-78699EE6E1A1}">
      <dgm:prSet phldrT="[Text]" custT="1"/>
      <dgm:spPr/>
      <dgm:t>
        <a:bodyPr/>
        <a:lstStyle/>
        <a:p>
          <a:r>
            <a:rPr lang="da-DK" sz="1500" dirty="0" smtClean="0"/>
            <a:t>Mission</a:t>
          </a:r>
          <a:endParaRPr lang="en-US" sz="1500" dirty="0"/>
        </a:p>
      </dgm:t>
    </dgm:pt>
    <dgm:pt modelId="{CD4BF1DD-DFA2-456A-9AB6-171DB6AE08B8}" type="parTrans" cxnId="{16F3454F-9F71-48A9-80D7-51A4D2C7C6E0}">
      <dgm:prSet/>
      <dgm:spPr/>
      <dgm:t>
        <a:bodyPr/>
        <a:lstStyle/>
        <a:p>
          <a:endParaRPr lang="en-US" sz="1500"/>
        </a:p>
      </dgm:t>
    </dgm:pt>
    <dgm:pt modelId="{69792F71-9191-49BC-9643-AEEE4A912FDB}" type="sibTrans" cxnId="{16F3454F-9F71-48A9-80D7-51A4D2C7C6E0}">
      <dgm:prSet/>
      <dgm:spPr/>
      <dgm:t>
        <a:bodyPr/>
        <a:lstStyle/>
        <a:p>
          <a:endParaRPr lang="en-US" sz="1500"/>
        </a:p>
      </dgm:t>
    </dgm:pt>
    <dgm:pt modelId="{A210123D-7CFE-4151-A004-D1CBB5752AB2}">
      <dgm:prSet phldrT="[Text]" custT="1"/>
      <dgm:spPr/>
      <dgm:t>
        <a:bodyPr/>
        <a:lstStyle/>
        <a:p>
          <a:r>
            <a:rPr lang="da-DK" sz="1500" dirty="0" err="1" smtClean="0"/>
            <a:t>Communication</a:t>
          </a:r>
          <a:r>
            <a:rPr lang="da-DK" sz="1500" dirty="0" smtClean="0"/>
            <a:t> </a:t>
          </a:r>
          <a:r>
            <a:rPr lang="da-DK" sz="1500" dirty="0" err="1" smtClean="0"/>
            <a:t>goals</a:t>
          </a:r>
          <a:endParaRPr lang="en-US" sz="1500" dirty="0"/>
        </a:p>
      </dgm:t>
    </dgm:pt>
    <dgm:pt modelId="{60D6253F-4E86-4768-A064-C7D42E822E94}" type="parTrans" cxnId="{349FFF04-1538-41E3-B143-D372375361C6}">
      <dgm:prSet/>
      <dgm:spPr/>
      <dgm:t>
        <a:bodyPr/>
        <a:lstStyle/>
        <a:p>
          <a:endParaRPr lang="en-US" sz="1500"/>
        </a:p>
      </dgm:t>
    </dgm:pt>
    <dgm:pt modelId="{19622B95-C0AA-4F6D-9D3A-EB1DDA321462}" type="sibTrans" cxnId="{349FFF04-1538-41E3-B143-D372375361C6}">
      <dgm:prSet/>
      <dgm:spPr/>
      <dgm:t>
        <a:bodyPr/>
        <a:lstStyle/>
        <a:p>
          <a:endParaRPr lang="en-US" sz="1500"/>
        </a:p>
      </dgm:t>
    </dgm:pt>
    <dgm:pt modelId="{7921C43C-752F-4310-87B5-704ACD506F7F}">
      <dgm:prSet custT="1"/>
      <dgm:spPr/>
      <dgm:t>
        <a:bodyPr/>
        <a:lstStyle/>
        <a:p>
          <a:r>
            <a:rPr lang="da-DK" sz="1400" dirty="0" err="1" smtClean="0"/>
            <a:t>Communication</a:t>
          </a:r>
          <a:r>
            <a:rPr lang="da-DK" sz="1400" dirty="0" smtClean="0"/>
            <a:t> </a:t>
          </a:r>
          <a:r>
            <a:rPr lang="da-DK" sz="1400" dirty="0" err="1" smtClean="0"/>
            <a:t>strategy</a:t>
          </a:r>
          <a:endParaRPr lang="en-US" sz="1400" dirty="0"/>
        </a:p>
      </dgm:t>
    </dgm:pt>
    <dgm:pt modelId="{9BBBBEE6-7214-4ED3-99CF-73C71AE36F47}" type="parTrans" cxnId="{0EF452CA-46C0-4E88-9202-669E2EF5A904}">
      <dgm:prSet/>
      <dgm:spPr/>
      <dgm:t>
        <a:bodyPr/>
        <a:lstStyle/>
        <a:p>
          <a:endParaRPr lang="en-US" sz="1500"/>
        </a:p>
      </dgm:t>
    </dgm:pt>
    <dgm:pt modelId="{37A92703-279B-411B-8B9D-A07FEA650380}" type="sibTrans" cxnId="{0EF452CA-46C0-4E88-9202-669E2EF5A904}">
      <dgm:prSet/>
      <dgm:spPr/>
      <dgm:t>
        <a:bodyPr/>
        <a:lstStyle/>
        <a:p>
          <a:endParaRPr lang="en-US" sz="1500"/>
        </a:p>
      </dgm:t>
    </dgm:pt>
    <dgm:pt modelId="{CC315FF2-6CFF-4F82-8E08-2DA65E1330B0}">
      <dgm:prSet custT="1"/>
      <dgm:spPr/>
      <dgm:t>
        <a:bodyPr/>
        <a:lstStyle/>
        <a:p>
          <a:r>
            <a:rPr lang="da-DK" sz="1500" dirty="0" smtClean="0"/>
            <a:t>Focus </a:t>
          </a:r>
          <a:r>
            <a:rPr lang="da-DK" sz="1500" dirty="0" err="1" smtClean="0"/>
            <a:t>areas</a:t>
          </a:r>
          <a:endParaRPr lang="en-US" sz="1500" dirty="0"/>
        </a:p>
      </dgm:t>
    </dgm:pt>
    <dgm:pt modelId="{110DB49D-ECBA-452A-ACFD-D2D162B33426}" type="parTrans" cxnId="{585EF41B-B194-49EC-9DEA-B09ED0579213}">
      <dgm:prSet/>
      <dgm:spPr/>
      <dgm:t>
        <a:bodyPr/>
        <a:lstStyle/>
        <a:p>
          <a:endParaRPr lang="en-US" sz="1500"/>
        </a:p>
      </dgm:t>
    </dgm:pt>
    <dgm:pt modelId="{7381B474-05E6-4638-B24C-ADCA733406B7}" type="sibTrans" cxnId="{585EF41B-B194-49EC-9DEA-B09ED0579213}">
      <dgm:prSet/>
      <dgm:spPr/>
      <dgm:t>
        <a:bodyPr/>
        <a:lstStyle/>
        <a:p>
          <a:endParaRPr lang="en-US" sz="1500"/>
        </a:p>
      </dgm:t>
    </dgm:pt>
    <dgm:pt modelId="{FB187C76-7F00-427C-A835-6EAFB0DD7E5B}">
      <dgm:prSet custT="1"/>
      <dgm:spPr/>
      <dgm:t>
        <a:bodyPr/>
        <a:lstStyle/>
        <a:p>
          <a:r>
            <a:rPr lang="da-DK" sz="1500" dirty="0" smtClean="0"/>
            <a:t>Plans and </a:t>
          </a:r>
          <a:r>
            <a:rPr lang="da-DK" sz="1500" dirty="0" err="1" smtClean="0"/>
            <a:t>measurement</a:t>
          </a:r>
          <a:endParaRPr lang="en-US" sz="1500" dirty="0"/>
        </a:p>
      </dgm:t>
    </dgm:pt>
    <dgm:pt modelId="{11F8AFE7-D216-4EED-B64D-27275FCEE5F5}" type="parTrans" cxnId="{0C829AF3-4C08-447D-B395-9182C857D3FC}">
      <dgm:prSet/>
      <dgm:spPr/>
      <dgm:t>
        <a:bodyPr/>
        <a:lstStyle/>
        <a:p>
          <a:endParaRPr lang="en-US" sz="1500"/>
        </a:p>
      </dgm:t>
    </dgm:pt>
    <dgm:pt modelId="{72C31C00-CE82-4B1F-AA5B-93A57C39BA46}" type="sibTrans" cxnId="{0C829AF3-4C08-447D-B395-9182C857D3FC}">
      <dgm:prSet/>
      <dgm:spPr/>
      <dgm:t>
        <a:bodyPr/>
        <a:lstStyle/>
        <a:p>
          <a:endParaRPr lang="en-US" sz="1500"/>
        </a:p>
      </dgm:t>
    </dgm:pt>
    <dgm:pt modelId="{FE6A4405-253E-4A1C-88AB-85A788C7A557}" type="pres">
      <dgm:prSet presAssocID="{E3872A7F-6C31-4CD4-A9F9-E87AEF5884E1}" presName="Name0" presStyleCnt="0">
        <dgm:presLayoutVars>
          <dgm:dir/>
          <dgm:animLvl val="lvl"/>
          <dgm:resizeHandles val="exact"/>
        </dgm:presLayoutVars>
      </dgm:prSet>
      <dgm:spPr/>
    </dgm:pt>
    <dgm:pt modelId="{C3042E56-565E-4E0E-987D-EC0EAA5367E5}" type="pres">
      <dgm:prSet presAssocID="{DE0650A2-5B2F-4860-BB5C-E14A70037287}" presName="Name8" presStyleCnt="0"/>
      <dgm:spPr/>
    </dgm:pt>
    <dgm:pt modelId="{E1962F2C-6E23-4B2A-BF1D-811CE06D5F00}" type="pres">
      <dgm:prSet presAssocID="{DE0650A2-5B2F-4860-BB5C-E14A70037287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1AADA-718E-4614-9680-F17EE52B34D6}" type="pres">
      <dgm:prSet presAssocID="{DE0650A2-5B2F-4860-BB5C-E14A700372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39409B-B1C5-4AD5-BE24-600848F0CBC1}" type="pres">
      <dgm:prSet presAssocID="{AB8B9607-D35E-48E5-AE96-78699EE6E1A1}" presName="Name8" presStyleCnt="0"/>
      <dgm:spPr/>
    </dgm:pt>
    <dgm:pt modelId="{3B64FBD7-BA17-4EDC-8ED4-31E9216EB2B9}" type="pres">
      <dgm:prSet presAssocID="{AB8B9607-D35E-48E5-AE96-78699EE6E1A1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54890B-4830-4D6A-822E-A3557C674667}" type="pres">
      <dgm:prSet presAssocID="{AB8B9607-D35E-48E5-AE96-78699EE6E1A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01EBB3-3EFF-4854-8149-3B427CD22DE4}" type="pres">
      <dgm:prSet presAssocID="{A210123D-7CFE-4151-A004-D1CBB5752AB2}" presName="Name8" presStyleCnt="0"/>
      <dgm:spPr/>
    </dgm:pt>
    <dgm:pt modelId="{2F8D822F-5612-4ADC-920E-4018EB801A5B}" type="pres">
      <dgm:prSet presAssocID="{A210123D-7CFE-4151-A004-D1CBB5752AB2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6BE11-6CB5-4C4B-AD4F-A831524AA2EA}" type="pres">
      <dgm:prSet presAssocID="{A210123D-7CFE-4151-A004-D1CBB5752AB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C17894-021F-4826-A364-554F7BE6F0BA}" type="pres">
      <dgm:prSet presAssocID="{7921C43C-752F-4310-87B5-704ACD506F7F}" presName="Name8" presStyleCnt="0"/>
      <dgm:spPr/>
    </dgm:pt>
    <dgm:pt modelId="{A9830AEA-2788-40A7-99DF-FE25F47C700B}" type="pres">
      <dgm:prSet presAssocID="{7921C43C-752F-4310-87B5-704ACD506F7F}" presName="level" presStyleLbl="node1" presStyleIdx="3" presStyleCnt="6" custLinFactNeighborY="511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67F1F8-9482-4575-9418-78C4466173A2}" type="pres">
      <dgm:prSet presAssocID="{7921C43C-752F-4310-87B5-704ACD506F7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8D0545-A8BE-4A8A-B6B8-17C4BB53742B}" type="pres">
      <dgm:prSet presAssocID="{CC315FF2-6CFF-4F82-8E08-2DA65E1330B0}" presName="Name8" presStyleCnt="0"/>
      <dgm:spPr/>
    </dgm:pt>
    <dgm:pt modelId="{0503F9D0-EDFC-4B0F-8255-4DCF0A1BFF46}" type="pres">
      <dgm:prSet presAssocID="{CC315FF2-6CFF-4F82-8E08-2DA65E1330B0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80284B-673B-45C5-B55A-D763DCA7290F}" type="pres">
      <dgm:prSet presAssocID="{CC315FF2-6CFF-4F82-8E08-2DA65E1330B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C592A7-A524-468F-894B-38BD4F106F5C}" type="pres">
      <dgm:prSet presAssocID="{FB187C76-7F00-427C-A835-6EAFB0DD7E5B}" presName="Name8" presStyleCnt="0"/>
      <dgm:spPr/>
    </dgm:pt>
    <dgm:pt modelId="{2DBC7D7E-15ED-43C1-BA9F-A18B4FCCFD81}" type="pres">
      <dgm:prSet presAssocID="{FB187C76-7F00-427C-A835-6EAFB0DD7E5B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F1192B-3743-4A17-B8DB-EE108D3E4476}" type="pres">
      <dgm:prSet presAssocID="{FB187C76-7F00-427C-A835-6EAFB0DD7E5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E41F28-2E51-40CE-BFB7-2DF08611F3CE}" type="presOf" srcId="{CC315FF2-6CFF-4F82-8E08-2DA65E1330B0}" destId="{0503F9D0-EDFC-4B0F-8255-4DCF0A1BFF46}" srcOrd="0" destOrd="0" presId="urn:microsoft.com/office/officeart/2005/8/layout/pyramid1"/>
    <dgm:cxn modelId="{16F3454F-9F71-48A9-80D7-51A4D2C7C6E0}" srcId="{E3872A7F-6C31-4CD4-A9F9-E87AEF5884E1}" destId="{AB8B9607-D35E-48E5-AE96-78699EE6E1A1}" srcOrd="1" destOrd="0" parTransId="{CD4BF1DD-DFA2-456A-9AB6-171DB6AE08B8}" sibTransId="{69792F71-9191-49BC-9643-AEEE4A912FDB}"/>
    <dgm:cxn modelId="{E63F985E-AD3D-4355-8673-26A05883604E}" type="presOf" srcId="{7921C43C-752F-4310-87B5-704ACD506F7F}" destId="{A9830AEA-2788-40A7-99DF-FE25F47C700B}" srcOrd="0" destOrd="0" presId="urn:microsoft.com/office/officeart/2005/8/layout/pyramid1"/>
    <dgm:cxn modelId="{349FFF04-1538-41E3-B143-D372375361C6}" srcId="{E3872A7F-6C31-4CD4-A9F9-E87AEF5884E1}" destId="{A210123D-7CFE-4151-A004-D1CBB5752AB2}" srcOrd="2" destOrd="0" parTransId="{60D6253F-4E86-4768-A064-C7D42E822E94}" sibTransId="{19622B95-C0AA-4F6D-9D3A-EB1DDA321462}"/>
    <dgm:cxn modelId="{0C829AF3-4C08-447D-B395-9182C857D3FC}" srcId="{E3872A7F-6C31-4CD4-A9F9-E87AEF5884E1}" destId="{FB187C76-7F00-427C-A835-6EAFB0DD7E5B}" srcOrd="5" destOrd="0" parTransId="{11F8AFE7-D216-4EED-B64D-27275FCEE5F5}" sibTransId="{72C31C00-CE82-4B1F-AA5B-93A57C39BA46}"/>
    <dgm:cxn modelId="{B807185B-EC77-41E9-9AF7-8FA734802804}" type="presOf" srcId="{A210123D-7CFE-4151-A004-D1CBB5752AB2}" destId="{2F8D822F-5612-4ADC-920E-4018EB801A5B}" srcOrd="0" destOrd="0" presId="urn:microsoft.com/office/officeart/2005/8/layout/pyramid1"/>
    <dgm:cxn modelId="{8831B673-09E7-4D38-A4B0-6838E542B712}" type="presOf" srcId="{E3872A7F-6C31-4CD4-A9F9-E87AEF5884E1}" destId="{FE6A4405-253E-4A1C-88AB-85A788C7A557}" srcOrd="0" destOrd="0" presId="urn:microsoft.com/office/officeart/2005/8/layout/pyramid1"/>
    <dgm:cxn modelId="{7ECAACDD-25D1-4E96-9DBE-A9C99577EE3E}" type="presOf" srcId="{DE0650A2-5B2F-4860-BB5C-E14A70037287}" destId="{E1962F2C-6E23-4B2A-BF1D-811CE06D5F00}" srcOrd="0" destOrd="0" presId="urn:microsoft.com/office/officeart/2005/8/layout/pyramid1"/>
    <dgm:cxn modelId="{2C5B57E2-DDC6-47D5-B8DC-B23CFC7EB3D8}" srcId="{E3872A7F-6C31-4CD4-A9F9-E87AEF5884E1}" destId="{DE0650A2-5B2F-4860-BB5C-E14A70037287}" srcOrd="0" destOrd="0" parTransId="{A6C951CE-C0F2-4022-B0CE-89A802404F5D}" sibTransId="{80E4F408-CC7F-4039-B785-C45D779F4255}"/>
    <dgm:cxn modelId="{585EF41B-B194-49EC-9DEA-B09ED0579213}" srcId="{E3872A7F-6C31-4CD4-A9F9-E87AEF5884E1}" destId="{CC315FF2-6CFF-4F82-8E08-2DA65E1330B0}" srcOrd="4" destOrd="0" parTransId="{110DB49D-ECBA-452A-ACFD-D2D162B33426}" sibTransId="{7381B474-05E6-4638-B24C-ADCA733406B7}"/>
    <dgm:cxn modelId="{6118F3F9-0D19-4E39-B8F6-9EF45FDE4BDA}" type="presOf" srcId="{FB187C76-7F00-427C-A835-6EAFB0DD7E5B}" destId="{9DF1192B-3743-4A17-B8DB-EE108D3E4476}" srcOrd="1" destOrd="0" presId="urn:microsoft.com/office/officeart/2005/8/layout/pyramid1"/>
    <dgm:cxn modelId="{6F5CF0AA-F6EC-4D17-B3D8-CB7E2E32813D}" type="presOf" srcId="{AB8B9607-D35E-48E5-AE96-78699EE6E1A1}" destId="{3B64FBD7-BA17-4EDC-8ED4-31E9216EB2B9}" srcOrd="0" destOrd="0" presId="urn:microsoft.com/office/officeart/2005/8/layout/pyramid1"/>
    <dgm:cxn modelId="{B70FD186-C354-4140-BBC7-6B38A7CFFDBA}" type="presOf" srcId="{CC315FF2-6CFF-4F82-8E08-2DA65E1330B0}" destId="{5980284B-673B-45C5-B55A-D763DCA7290F}" srcOrd="1" destOrd="0" presId="urn:microsoft.com/office/officeart/2005/8/layout/pyramid1"/>
    <dgm:cxn modelId="{F2B5E3ED-F364-440C-98C4-8B8DA7771D0C}" type="presOf" srcId="{FB187C76-7F00-427C-A835-6EAFB0DD7E5B}" destId="{2DBC7D7E-15ED-43C1-BA9F-A18B4FCCFD81}" srcOrd="0" destOrd="0" presId="urn:microsoft.com/office/officeart/2005/8/layout/pyramid1"/>
    <dgm:cxn modelId="{EB21CFAF-5D5A-4B90-A481-F83A72B48FB4}" type="presOf" srcId="{7921C43C-752F-4310-87B5-704ACD506F7F}" destId="{C267F1F8-9482-4575-9418-78C4466173A2}" srcOrd="1" destOrd="0" presId="urn:microsoft.com/office/officeart/2005/8/layout/pyramid1"/>
    <dgm:cxn modelId="{B0DBF3C4-11D5-42FA-9FEA-7E3BA5684A1D}" type="presOf" srcId="{AB8B9607-D35E-48E5-AE96-78699EE6E1A1}" destId="{EE54890B-4830-4D6A-822E-A3557C674667}" srcOrd="1" destOrd="0" presId="urn:microsoft.com/office/officeart/2005/8/layout/pyramid1"/>
    <dgm:cxn modelId="{333C9929-D8C0-4AD0-97A5-3A858525E0DA}" type="presOf" srcId="{DE0650A2-5B2F-4860-BB5C-E14A70037287}" destId="{5FF1AADA-718E-4614-9680-F17EE52B34D6}" srcOrd="1" destOrd="0" presId="urn:microsoft.com/office/officeart/2005/8/layout/pyramid1"/>
    <dgm:cxn modelId="{2A23C7CD-8415-4A9A-A496-6040802FF82E}" type="presOf" srcId="{A210123D-7CFE-4151-A004-D1CBB5752AB2}" destId="{FEB6BE11-6CB5-4C4B-AD4F-A831524AA2EA}" srcOrd="1" destOrd="0" presId="urn:microsoft.com/office/officeart/2005/8/layout/pyramid1"/>
    <dgm:cxn modelId="{0EF452CA-46C0-4E88-9202-669E2EF5A904}" srcId="{E3872A7F-6C31-4CD4-A9F9-E87AEF5884E1}" destId="{7921C43C-752F-4310-87B5-704ACD506F7F}" srcOrd="3" destOrd="0" parTransId="{9BBBBEE6-7214-4ED3-99CF-73C71AE36F47}" sibTransId="{37A92703-279B-411B-8B9D-A07FEA650380}"/>
    <dgm:cxn modelId="{CEDFEF90-024E-44B0-8604-6CBCBE0DEAF3}" type="presParOf" srcId="{FE6A4405-253E-4A1C-88AB-85A788C7A557}" destId="{C3042E56-565E-4E0E-987D-EC0EAA5367E5}" srcOrd="0" destOrd="0" presId="urn:microsoft.com/office/officeart/2005/8/layout/pyramid1"/>
    <dgm:cxn modelId="{92290FED-D3B1-4BFA-A62F-F15CC8C40B1E}" type="presParOf" srcId="{C3042E56-565E-4E0E-987D-EC0EAA5367E5}" destId="{E1962F2C-6E23-4B2A-BF1D-811CE06D5F00}" srcOrd="0" destOrd="0" presId="urn:microsoft.com/office/officeart/2005/8/layout/pyramid1"/>
    <dgm:cxn modelId="{89264AF2-9C55-4AAF-BFC4-40D810112702}" type="presParOf" srcId="{C3042E56-565E-4E0E-987D-EC0EAA5367E5}" destId="{5FF1AADA-718E-4614-9680-F17EE52B34D6}" srcOrd="1" destOrd="0" presId="urn:microsoft.com/office/officeart/2005/8/layout/pyramid1"/>
    <dgm:cxn modelId="{AEA6AD29-962D-4BAD-B7CC-E99D2AF49DB2}" type="presParOf" srcId="{FE6A4405-253E-4A1C-88AB-85A788C7A557}" destId="{8E39409B-B1C5-4AD5-BE24-600848F0CBC1}" srcOrd="1" destOrd="0" presId="urn:microsoft.com/office/officeart/2005/8/layout/pyramid1"/>
    <dgm:cxn modelId="{7F49540F-EF10-43E9-BEC9-9796CAE1ACE0}" type="presParOf" srcId="{8E39409B-B1C5-4AD5-BE24-600848F0CBC1}" destId="{3B64FBD7-BA17-4EDC-8ED4-31E9216EB2B9}" srcOrd="0" destOrd="0" presId="urn:microsoft.com/office/officeart/2005/8/layout/pyramid1"/>
    <dgm:cxn modelId="{C370B76A-2EAB-412B-98F2-4CCF6A987C50}" type="presParOf" srcId="{8E39409B-B1C5-4AD5-BE24-600848F0CBC1}" destId="{EE54890B-4830-4D6A-822E-A3557C674667}" srcOrd="1" destOrd="0" presId="urn:microsoft.com/office/officeart/2005/8/layout/pyramid1"/>
    <dgm:cxn modelId="{A3556086-FBD9-4D91-AE1E-636396F42E22}" type="presParOf" srcId="{FE6A4405-253E-4A1C-88AB-85A788C7A557}" destId="{E901EBB3-3EFF-4854-8149-3B427CD22DE4}" srcOrd="2" destOrd="0" presId="urn:microsoft.com/office/officeart/2005/8/layout/pyramid1"/>
    <dgm:cxn modelId="{4003EAD6-7B35-46A9-9475-BBAADA5BFBA5}" type="presParOf" srcId="{E901EBB3-3EFF-4854-8149-3B427CD22DE4}" destId="{2F8D822F-5612-4ADC-920E-4018EB801A5B}" srcOrd="0" destOrd="0" presId="urn:microsoft.com/office/officeart/2005/8/layout/pyramid1"/>
    <dgm:cxn modelId="{F96FDAB3-EE1E-46EC-93F1-3BD8F554B988}" type="presParOf" srcId="{E901EBB3-3EFF-4854-8149-3B427CD22DE4}" destId="{FEB6BE11-6CB5-4C4B-AD4F-A831524AA2EA}" srcOrd="1" destOrd="0" presId="urn:microsoft.com/office/officeart/2005/8/layout/pyramid1"/>
    <dgm:cxn modelId="{3704E358-DFAE-48C4-976C-6E468C6F2312}" type="presParOf" srcId="{FE6A4405-253E-4A1C-88AB-85A788C7A557}" destId="{94C17894-021F-4826-A364-554F7BE6F0BA}" srcOrd="3" destOrd="0" presId="urn:microsoft.com/office/officeart/2005/8/layout/pyramid1"/>
    <dgm:cxn modelId="{B59B584C-8EA7-4970-B087-F58198CA81CC}" type="presParOf" srcId="{94C17894-021F-4826-A364-554F7BE6F0BA}" destId="{A9830AEA-2788-40A7-99DF-FE25F47C700B}" srcOrd="0" destOrd="0" presId="urn:microsoft.com/office/officeart/2005/8/layout/pyramid1"/>
    <dgm:cxn modelId="{3FAAF5F8-A09B-4FE9-B4A1-5B3024FE7E58}" type="presParOf" srcId="{94C17894-021F-4826-A364-554F7BE6F0BA}" destId="{C267F1F8-9482-4575-9418-78C4466173A2}" srcOrd="1" destOrd="0" presId="urn:microsoft.com/office/officeart/2005/8/layout/pyramid1"/>
    <dgm:cxn modelId="{D12E2222-CFC2-4D16-BCF6-14F97669EECF}" type="presParOf" srcId="{FE6A4405-253E-4A1C-88AB-85A788C7A557}" destId="{2E8D0545-A8BE-4A8A-B6B8-17C4BB53742B}" srcOrd="4" destOrd="0" presId="urn:microsoft.com/office/officeart/2005/8/layout/pyramid1"/>
    <dgm:cxn modelId="{6E74E622-8A69-4002-ACFD-CBC6F915F76F}" type="presParOf" srcId="{2E8D0545-A8BE-4A8A-B6B8-17C4BB53742B}" destId="{0503F9D0-EDFC-4B0F-8255-4DCF0A1BFF46}" srcOrd="0" destOrd="0" presId="urn:microsoft.com/office/officeart/2005/8/layout/pyramid1"/>
    <dgm:cxn modelId="{3AD975D6-5DBE-44F6-B102-9166E4DF1B16}" type="presParOf" srcId="{2E8D0545-A8BE-4A8A-B6B8-17C4BB53742B}" destId="{5980284B-673B-45C5-B55A-D763DCA7290F}" srcOrd="1" destOrd="0" presId="urn:microsoft.com/office/officeart/2005/8/layout/pyramid1"/>
    <dgm:cxn modelId="{EC77C40D-1827-4A81-A794-9B72E5FB0CD1}" type="presParOf" srcId="{FE6A4405-253E-4A1C-88AB-85A788C7A557}" destId="{BDC592A7-A524-468F-894B-38BD4F106F5C}" srcOrd="5" destOrd="0" presId="urn:microsoft.com/office/officeart/2005/8/layout/pyramid1"/>
    <dgm:cxn modelId="{F9FF841C-C4C8-4813-ADD6-6BA7CE9C9E15}" type="presParOf" srcId="{BDC592A7-A524-468F-894B-38BD4F106F5C}" destId="{2DBC7D7E-15ED-43C1-BA9F-A18B4FCCFD81}" srcOrd="0" destOrd="0" presId="urn:microsoft.com/office/officeart/2005/8/layout/pyramid1"/>
    <dgm:cxn modelId="{CA1FD484-0C00-4184-AAE3-8F44AA53BD53}" type="presParOf" srcId="{BDC592A7-A524-468F-894B-38BD4F106F5C}" destId="{9DF1192B-3743-4A17-B8DB-EE108D3E447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66AAE7-D9B8-49D9-8367-0EF92F0407C0}" type="doc">
      <dgm:prSet loTypeId="urn:microsoft.com/office/officeart/2005/8/layout/radial4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B140F8-0D79-4A80-AB72-86DC039A3D74}">
      <dgm:prSet phldrT="[Text]"/>
      <dgm:spPr/>
      <dgm:t>
        <a:bodyPr/>
        <a:lstStyle/>
        <a:p>
          <a:r>
            <a:rPr lang="da-DK" dirty="0" err="1" smtClean="0"/>
            <a:t>DeiC</a:t>
          </a:r>
          <a:endParaRPr lang="en-US" dirty="0"/>
        </a:p>
      </dgm:t>
    </dgm:pt>
    <dgm:pt modelId="{C99650D5-EAC7-4944-8A30-D6248621252F}" type="parTrans" cxnId="{D22AF0A1-595F-429F-92AA-72F1B05BBE3F}">
      <dgm:prSet/>
      <dgm:spPr/>
      <dgm:t>
        <a:bodyPr/>
        <a:lstStyle/>
        <a:p>
          <a:endParaRPr lang="en-US"/>
        </a:p>
      </dgm:t>
    </dgm:pt>
    <dgm:pt modelId="{25BF38FA-7169-4E1D-A553-8AB4AF0CEEE2}" type="sibTrans" cxnId="{D22AF0A1-595F-429F-92AA-72F1B05BBE3F}">
      <dgm:prSet/>
      <dgm:spPr/>
      <dgm:t>
        <a:bodyPr/>
        <a:lstStyle/>
        <a:p>
          <a:endParaRPr lang="en-US"/>
        </a:p>
      </dgm:t>
    </dgm:pt>
    <dgm:pt modelId="{DAF1387D-37B9-410F-B665-06B00382795C}">
      <dgm:prSet phldrT="[Text]"/>
      <dgm:spPr/>
      <dgm:t>
        <a:bodyPr/>
        <a:lstStyle/>
        <a:p>
          <a:r>
            <a:rPr lang="da-DK" dirty="0" smtClean="0"/>
            <a:t>A </a:t>
          </a:r>
          <a:r>
            <a:rPr lang="da-DK" dirty="0" err="1" smtClean="0"/>
            <a:t>collaboration</a:t>
          </a:r>
          <a:r>
            <a:rPr lang="da-DK" dirty="0" smtClean="0"/>
            <a:t> </a:t>
          </a:r>
          <a:r>
            <a:rPr lang="da-DK" dirty="0" err="1" smtClean="0"/>
            <a:t>between</a:t>
          </a:r>
          <a:r>
            <a:rPr lang="da-DK" dirty="0" smtClean="0"/>
            <a:t> the </a:t>
          </a:r>
          <a:r>
            <a:rPr lang="da-DK" dirty="0" err="1" smtClean="0"/>
            <a:t>universities</a:t>
          </a:r>
          <a:r>
            <a:rPr lang="da-DK" dirty="0" smtClean="0"/>
            <a:t/>
          </a:r>
          <a:br>
            <a:rPr lang="da-DK" dirty="0" smtClean="0"/>
          </a:br>
          <a:r>
            <a:rPr lang="da-DK" dirty="0" smtClean="0"/>
            <a:t>- a </a:t>
          </a:r>
          <a:r>
            <a:rPr lang="da-DK" dirty="0" err="1" smtClean="0"/>
            <a:t>community</a:t>
          </a:r>
          <a:endParaRPr lang="en-US" dirty="0"/>
        </a:p>
      </dgm:t>
    </dgm:pt>
    <dgm:pt modelId="{90821AF0-73B1-4C17-8B5B-4FC0B7BE62C4}" type="parTrans" cxnId="{0518A19A-8AF3-4192-BA39-CE2609EF73DF}">
      <dgm:prSet/>
      <dgm:spPr/>
      <dgm:t>
        <a:bodyPr/>
        <a:lstStyle/>
        <a:p>
          <a:endParaRPr lang="en-US"/>
        </a:p>
      </dgm:t>
    </dgm:pt>
    <dgm:pt modelId="{DA42ED51-6153-4543-8D5D-3ED02E17F3B8}" type="sibTrans" cxnId="{0518A19A-8AF3-4192-BA39-CE2609EF73DF}">
      <dgm:prSet/>
      <dgm:spPr/>
      <dgm:t>
        <a:bodyPr/>
        <a:lstStyle/>
        <a:p>
          <a:endParaRPr lang="en-US"/>
        </a:p>
      </dgm:t>
    </dgm:pt>
    <dgm:pt modelId="{D97A4DA0-54DB-40FF-84B7-347DB26B0BB1}">
      <dgm:prSet phldrT="[Text]"/>
      <dgm:spPr/>
      <dgm:t>
        <a:bodyPr/>
        <a:lstStyle/>
        <a:p>
          <a:r>
            <a:rPr lang="da-DK" dirty="0" smtClean="0"/>
            <a:t>A </a:t>
          </a:r>
          <a:r>
            <a:rPr lang="da-DK" dirty="0" err="1" smtClean="0"/>
            <a:t>coordinator</a:t>
          </a:r>
          <a:r>
            <a:rPr lang="da-DK" dirty="0" smtClean="0"/>
            <a:t> of national digital research </a:t>
          </a:r>
          <a:r>
            <a:rPr lang="da-DK" dirty="0" err="1" smtClean="0"/>
            <a:t>infrastructure</a:t>
          </a:r>
          <a:endParaRPr lang="en-US" dirty="0"/>
        </a:p>
      </dgm:t>
    </dgm:pt>
    <dgm:pt modelId="{568B8E9E-060C-4252-A15E-00B4C1A92B03}" type="parTrans" cxnId="{CE5077B9-A48D-4E4E-9FCA-1965A7C6128A}">
      <dgm:prSet/>
      <dgm:spPr/>
      <dgm:t>
        <a:bodyPr/>
        <a:lstStyle/>
        <a:p>
          <a:endParaRPr lang="en-US"/>
        </a:p>
      </dgm:t>
    </dgm:pt>
    <dgm:pt modelId="{70CC91D6-C22C-44F6-AD57-81568B4DB8F8}" type="sibTrans" cxnId="{CE5077B9-A48D-4E4E-9FCA-1965A7C6128A}">
      <dgm:prSet/>
      <dgm:spPr/>
      <dgm:t>
        <a:bodyPr/>
        <a:lstStyle/>
        <a:p>
          <a:endParaRPr lang="en-US"/>
        </a:p>
      </dgm:t>
    </dgm:pt>
    <dgm:pt modelId="{1D545E4C-1551-47C2-BBED-9BFC640389AF}">
      <dgm:prSet/>
      <dgm:spPr/>
      <dgm:t>
        <a:bodyPr/>
        <a:lstStyle/>
        <a:p>
          <a:r>
            <a:rPr lang="da-DK" dirty="0" smtClean="0"/>
            <a:t/>
          </a:r>
          <a:br>
            <a:rPr lang="da-DK" dirty="0" smtClean="0"/>
          </a:br>
          <a:r>
            <a:rPr lang="da-DK" dirty="0" smtClean="0"/>
            <a:t>A </a:t>
          </a:r>
          <a:r>
            <a:rPr lang="da-DK" dirty="0" err="1" smtClean="0"/>
            <a:t>collective</a:t>
          </a:r>
          <a:r>
            <a:rPr lang="da-DK" dirty="0" smtClean="0"/>
            <a:t> </a:t>
          </a:r>
          <a:r>
            <a:rPr lang="da-DK" dirty="0" err="1" smtClean="0"/>
            <a:t>knowledge</a:t>
          </a:r>
          <a:r>
            <a:rPr lang="da-DK" dirty="0" smtClean="0"/>
            <a:t> hub on </a:t>
          </a:r>
          <a:r>
            <a:rPr lang="da-DK" dirty="0" err="1" smtClean="0"/>
            <a:t>eScience</a:t>
          </a:r>
          <a:r>
            <a:rPr lang="da-DK" dirty="0" smtClean="0"/>
            <a:t> </a:t>
          </a:r>
          <a:r>
            <a:rPr lang="da-DK" dirty="0" err="1" smtClean="0"/>
            <a:t>compentensies</a:t>
          </a:r>
          <a:endParaRPr lang="en-US" dirty="0"/>
        </a:p>
      </dgm:t>
    </dgm:pt>
    <dgm:pt modelId="{C7D479DE-5231-483C-8933-4C70B67DB289}" type="parTrans" cxnId="{4C80BC9B-73B4-40C3-AAFD-1BD80CC7EB31}">
      <dgm:prSet/>
      <dgm:spPr/>
      <dgm:t>
        <a:bodyPr/>
        <a:lstStyle/>
        <a:p>
          <a:endParaRPr lang="en-US"/>
        </a:p>
      </dgm:t>
    </dgm:pt>
    <dgm:pt modelId="{BF001C5D-E926-4B40-ADFA-2DAE7FF67E1D}" type="sibTrans" cxnId="{4C80BC9B-73B4-40C3-AAFD-1BD80CC7EB31}">
      <dgm:prSet/>
      <dgm:spPr/>
      <dgm:t>
        <a:bodyPr/>
        <a:lstStyle/>
        <a:p>
          <a:endParaRPr lang="en-US"/>
        </a:p>
      </dgm:t>
    </dgm:pt>
    <dgm:pt modelId="{A1A17E79-1F42-489B-B8CD-E92791F78DC9}">
      <dgm:prSet/>
      <dgm:spPr>
        <a:noFill/>
      </dgm:spPr>
      <dgm:t>
        <a:bodyPr/>
        <a:lstStyle/>
        <a:p>
          <a:r>
            <a:rPr lang="da-DK" dirty="0" smtClean="0">
              <a:solidFill>
                <a:schemeClr val="tx1"/>
              </a:solidFill>
            </a:rPr>
            <a:t>Not an </a:t>
          </a:r>
          <a:r>
            <a:rPr lang="da-DK" dirty="0" err="1" smtClean="0">
              <a:solidFill>
                <a:schemeClr val="tx1"/>
              </a:solidFill>
            </a:rPr>
            <a:t>external</a:t>
          </a:r>
          <a:r>
            <a:rPr lang="da-DK" dirty="0" smtClean="0">
              <a:solidFill>
                <a:schemeClr val="tx1"/>
              </a:solidFill>
            </a:rPr>
            <a:t> </a:t>
          </a:r>
          <a:r>
            <a:rPr lang="da-DK" dirty="0" err="1" smtClean="0">
              <a:solidFill>
                <a:schemeClr val="tx1"/>
              </a:solidFill>
            </a:rPr>
            <a:t>supplier</a:t>
          </a:r>
          <a:r>
            <a:rPr lang="da-DK" dirty="0" smtClean="0">
              <a:solidFill>
                <a:schemeClr val="tx1"/>
              </a:solidFill>
            </a:rPr>
            <a:t>/</a:t>
          </a:r>
          <a:r>
            <a:rPr lang="da-DK" dirty="0" err="1" smtClean="0">
              <a:solidFill>
                <a:schemeClr val="tx1"/>
              </a:solidFill>
            </a:rPr>
            <a:t>competitor</a:t>
          </a:r>
          <a:endParaRPr lang="en-US" dirty="0">
            <a:solidFill>
              <a:schemeClr val="tx1"/>
            </a:solidFill>
          </a:endParaRPr>
        </a:p>
      </dgm:t>
    </dgm:pt>
    <dgm:pt modelId="{5A051BD4-F5D6-4643-B056-427302FA02F2}" type="parTrans" cxnId="{7303BEB3-322F-481F-9C1F-20D539B34803}">
      <dgm:prSet/>
      <dgm:spPr>
        <a:solidFill>
          <a:schemeClr val="bg1"/>
        </a:solidFill>
      </dgm:spPr>
      <dgm:t>
        <a:bodyPr/>
        <a:lstStyle/>
        <a:p>
          <a:endParaRPr lang="en-US"/>
        </a:p>
      </dgm:t>
    </dgm:pt>
    <dgm:pt modelId="{15766992-B7FF-4518-9C19-79163282F33B}" type="sibTrans" cxnId="{7303BEB3-322F-481F-9C1F-20D539B34803}">
      <dgm:prSet/>
      <dgm:spPr/>
      <dgm:t>
        <a:bodyPr/>
        <a:lstStyle/>
        <a:p>
          <a:endParaRPr lang="en-US"/>
        </a:p>
      </dgm:t>
    </dgm:pt>
    <dgm:pt modelId="{D99EC5E6-9C74-42AE-9149-0F52EDB31967}">
      <dgm:prSet/>
      <dgm:spPr/>
      <dgm:t>
        <a:bodyPr/>
        <a:lstStyle/>
        <a:p>
          <a:r>
            <a:rPr lang="da-DK" dirty="0" smtClean="0"/>
            <a:t>The </a:t>
          </a:r>
          <a:r>
            <a:rPr lang="da-DK" dirty="0" err="1" smtClean="0"/>
            <a:t>connection</a:t>
          </a:r>
          <a:r>
            <a:rPr lang="da-DK" dirty="0" smtClean="0"/>
            <a:t> </a:t>
          </a:r>
          <a:r>
            <a:rPr lang="da-DK" dirty="0" err="1" smtClean="0"/>
            <a:t>between</a:t>
          </a:r>
          <a:r>
            <a:rPr lang="da-DK" dirty="0" smtClean="0"/>
            <a:t> </a:t>
          </a:r>
          <a:r>
            <a:rPr lang="da-DK" dirty="0" err="1" smtClean="0"/>
            <a:t>local</a:t>
          </a:r>
          <a:r>
            <a:rPr lang="da-DK" dirty="0" smtClean="0"/>
            <a:t> and international digital research infrastruktur and </a:t>
          </a:r>
          <a:r>
            <a:rPr lang="da-DK" dirty="0" err="1" smtClean="0"/>
            <a:t>collaborations</a:t>
          </a:r>
          <a:endParaRPr lang="en-US" dirty="0"/>
        </a:p>
      </dgm:t>
    </dgm:pt>
    <dgm:pt modelId="{25CA3BCA-BBF0-4605-AAE3-5A7C42D955DD}" type="parTrans" cxnId="{E754289B-5ECD-4F1F-B00E-BC837667B539}">
      <dgm:prSet/>
      <dgm:spPr/>
      <dgm:t>
        <a:bodyPr/>
        <a:lstStyle/>
        <a:p>
          <a:endParaRPr lang="en-US"/>
        </a:p>
      </dgm:t>
    </dgm:pt>
    <dgm:pt modelId="{D19DAEB5-4605-4C15-84C5-32AA9290AF13}" type="sibTrans" cxnId="{E754289B-5ECD-4F1F-B00E-BC837667B539}">
      <dgm:prSet/>
      <dgm:spPr/>
      <dgm:t>
        <a:bodyPr/>
        <a:lstStyle/>
        <a:p>
          <a:endParaRPr lang="en-US"/>
        </a:p>
      </dgm:t>
    </dgm:pt>
    <dgm:pt modelId="{5425892C-7779-4659-8DF3-060A3D0DD121}" type="pres">
      <dgm:prSet presAssocID="{A466AAE7-D9B8-49D9-8367-0EF92F0407C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AAA057-78B6-46AA-A58F-C2FF80326AFE}" type="pres">
      <dgm:prSet presAssocID="{D1B140F8-0D79-4A80-AB72-86DC039A3D74}" presName="centerShape" presStyleLbl="node0" presStyleIdx="0" presStyleCnt="1"/>
      <dgm:spPr/>
      <dgm:t>
        <a:bodyPr/>
        <a:lstStyle/>
        <a:p>
          <a:endParaRPr lang="en-US"/>
        </a:p>
      </dgm:t>
    </dgm:pt>
    <dgm:pt modelId="{3DABA5D9-9B33-445A-B798-4A7B939F3CF6}" type="pres">
      <dgm:prSet presAssocID="{90821AF0-73B1-4C17-8B5B-4FC0B7BE62C4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2C95D4E2-B674-447B-9040-CEEE6C786BEE}" type="pres">
      <dgm:prSet presAssocID="{DAF1387D-37B9-410F-B665-06B00382795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F3C233-EFDB-43EC-972D-AD901B88E2FE}" type="pres">
      <dgm:prSet presAssocID="{568B8E9E-060C-4252-A15E-00B4C1A92B03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1788A98F-A760-4D6D-9A6D-DCDA73A195FD}" type="pres">
      <dgm:prSet presAssocID="{D97A4DA0-54DB-40FF-84B7-347DB26B0BB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5B7D66-812F-4F32-8D43-BF08D13D31DE}" type="pres">
      <dgm:prSet presAssocID="{25CA3BCA-BBF0-4605-AAE3-5A7C42D955DD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91EB200D-E191-42C0-9BA9-124551A040F3}" type="pres">
      <dgm:prSet presAssocID="{D99EC5E6-9C74-42AE-9149-0F52EDB3196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BFE4F7-1788-4461-8857-FA089694397A}" type="pres">
      <dgm:prSet presAssocID="{C7D479DE-5231-483C-8933-4C70B67DB289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21A89AE4-F67A-4BA7-8504-22782331294B}" type="pres">
      <dgm:prSet presAssocID="{1D545E4C-1551-47C2-BBED-9BFC640389A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D5E757-67B8-4368-96E0-083EB2E215CF}" type="pres">
      <dgm:prSet presAssocID="{5A051BD4-F5D6-4643-B056-427302FA02F2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8AF5C2ED-5F47-47B9-8489-4FEEC069E7F1}" type="pres">
      <dgm:prSet presAssocID="{A1A17E79-1F42-489B-B8CD-E92791F78DC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D8763D-79F6-4A2A-89C4-801566B69EDB}" type="presOf" srcId="{25CA3BCA-BBF0-4605-AAE3-5A7C42D955DD}" destId="{635B7D66-812F-4F32-8D43-BF08D13D31DE}" srcOrd="0" destOrd="0" presId="urn:microsoft.com/office/officeart/2005/8/layout/radial4"/>
    <dgm:cxn modelId="{BB6A3DD3-5389-474B-A704-BCA2C0E6E844}" type="presOf" srcId="{D1B140F8-0D79-4A80-AB72-86DC039A3D74}" destId="{EFAAA057-78B6-46AA-A58F-C2FF80326AFE}" srcOrd="0" destOrd="0" presId="urn:microsoft.com/office/officeart/2005/8/layout/radial4"/>
    <dgm:cxn modelId="{24DD397F-5BB2-4096-AA9C-90F9013B12C3}" type="presOf" srcId="{5A051BD4-F5D6-4643-B056-427302FA02F2}" destId="{15D5E757-67B8-4368-96E0-083EB2E215CF}" srcOrd="0" destOrd="0" presId="urn:microsoft.com/office/officeart/2005/8/layout/radial4"/>
    <dgm:cxn modelId="{7E69EBCF-14F4-471D-895B-426326595256}" type="presOf" srcId="{D97A4DA0-54DB-40FF-84B7-347DB26B0BB1}" destId="{1788A98F-A760-4D6D-9A6D-DCDA73A195FD}" srcOrd="0" destOrd="0" presId="urn:microsoft.com/office/officeart/2005/8/layout/radial4"/>
    <dgm:cxn modelId="{7303BEB3-322F-481F-9C1F-20D539B34803}" srcId="{D1B140F8-0D79-4A80-AB72-86DC039A3D74}" destId="{A1A17E79-1F42-489B-B8CD-E92791F78DC9}" srcOrd="4" destOrd="0" parTransId="{5A051BD4-F5D6-4643-B056-427302FA02F2}" sibTransId="{15766992-B7FF-4518-9C19-79163282F33B}"/>
    <dgm:cxn modelId="{27E03F9E-0440-4AD7-AC4E-A179DBEE2E7F}" type="presOf" srcId="{568B8E9E-060C-4252-A15E-00B4C1A92B03}" destId="{42F3C233-EFDB-43EC-972D-AD901B88E2FE}" srcOrd="0" destOrd="0" presId="urn:microsoft.com/office/officeart/2005/8/layout/radial4"/>
    <dgm:cxn modelId="{0518A19A-8AF3-4192-BA39-CE2609EF73DF}" srcId="{D1B140F8-0D79-4A80-AB72-86DC039A3D74}" destId="{DAF1387D-37B9-410F-B665-06B00382795C}" srcOrd="0" destOrd="0" parTransId="{90821AF0-73B1-4C17-8B5B-4FC0B7BE62C4}" sibTransId="{DA42ED51-6153-4543-8D5D-3ED02E17F3B8}"/>
    <dgm:cxn modelId="{D22AF0A1-595F-429F-92AA-72F1B05BBE3F}" srcId="{A466AAE7-D9B8-49D9-8367-0EF92F0407C0}" destId="{D1B140F8-0D79-4A80-AB72-86DC039A3D74}" srcOrd="0" destOrd="0" parTransId="{C99650D5-EAC7-4944-8A30-D6248621252F}" sibTransId="{25BF38FA-7169-4E1D-A553-8AB4AF0CEEE2}"/>
    <dgm:cxn modelId="{3CFEFF4F-08F7-4F41-BBEE-0DA8B256465B}" type="presOf" srcId="{A466AAE7-D9B8-49D9-8367-0EF92F0407C0}" destId="{5425892C-7779-4659-8DF3-060A3D0DD121}" srcOrd="0" destOrd="0" presId="urn:microsoft.com/office/officeart/2005/8/layout/radial4"/>
    <dgm:cxn modelId="{7C2D6734-303C-43DC-9BA5-06D07593B8BA}" type="presOf" srcId="{D99EC5E6-9C74-42AE-9149-0F52EDB31967}" destId="{91EB200D-E191-42C0-9BA9-124551A040F3}" srcOrd="0" destOrd="0" presId="urn:microsoft.com/office/officeart/2005/8/layout/radial4"/>
    <dgm:cxn modelId="{EB6FC962-E978-4327-9A0C-0E263E98C66F}" type="presOf" srcId="{90821AF0-73B1-4C17-8B5B-4FC0B7BE62C4}" destId="{3DABA5D9-9B33-445A-B798-4A7B939F3CF6}" srcOrd="0" destOrd="0" presId="urn:microsoft.com/office/officeart/2005/8/layout/radial4"/>
    <dgm:cxn modelId="{E754289B-5ECD-4F1F-B00E-BC837667B539}" srcId="{D1B140F8-0D79-4A80-AB72-86DC039A3D74}" destId="{D99EC5E6-9C74-42AE-9149-0F52EDB31967}" srcOrd="2" destOrd="0" parTransId="{25CA3BCA-BBF0-4605-AAE3-5A7C42D955DD}" sibTransId="{D19DAEB5-4605-4C15-84C5-32AA9290AF13}"/>
    <dgm:cxn modelId="{4C80BC9B-73B4-40C3-AAFD-1BD80CC7EB31}" srcId="{D1B140F8-0D79-4A80-AB72-86DC039A3D74}" destId="{1D545E4C-1551-47C2-BBED-9BFC640389AF}" srcOrd="3" destOrd="0" parTransId="{C7D479DE-5231-483C-8933-4C70B67DB289}" sibTransId="{BF001C5D-E926-4B40-ADFA-2DAE7FF67E1D}"/>
    <dgm:cxn modelId="{E068F022-A396-4506-BB3D-025BA2A81758}" type="presOf" srcId="{A1A17E79-1F42-489B-B8CD-E92791F78DC9}" destId="{8AF5C2ED-5F47-47B9-8489-4FEEC069E7F1}" srcOrd="0" destOrd="0" presId="urn:microsoft.com/office/officeart/2005/8/layout/radial4"/>
    <dgm:cxn modelId="{796FC47F-97D5-48FF-9CF0-410CE93628D2}" type="presOf" srcId="{C7D479DE-5231-483C-8933-4C70B67DB289}" destId="{86BFE4F7-1788-4461-8857-FA089694397A}" srcOrd="0" destOrd="0" presId="urn:microsoft.com/office/officeart/2005/8/layout/radial4"/>
    <dgm:cxn modelId="{FDF73158-8908-4F9D-A3A5-514F277AF5E0}" type="presOf" srcId="{1D545E4C-1551-47C2-BBED-9BFC640389AF}" destId="{21A89AE4-F67A-4BA7-8504-22782331294B}" srcOrd="0" destOrd="0" presId="urn:microsoft.com/office/officeart/2005/8/layout/radial4"/>
    <dgm:cxn modelId="{CE5077B9-A48D-4E4E-9FCA-1965A7C6128A}" srcId="{D1B140F8-0D79-4A80-AB72-86DC039A3D74}" destId="{D97A4DA0-54DB-40FF-84B7-347DB26B0BB1}" srcOrd="1" destOrd="0" parTransId="{568B8E9E-060C-4252-A15E-00B4C1A92B03}" sibTransId="{70CC91D6-C22C-44F6-AD57-81568B4DB8F8}"/>
    <dgm:cxn modelId="{973DD867-08FD-4451-8B1D-A7BB0AC02183}" type="presOf" srcId="{DAF1387D-37B9-410F-B665-06B00382795C}" destId="{2C95D4E2-B674-447B-9040-CEEE6C786BEE}" srcOrd="0" destOrd="0" presId="urn:microsoft.com/office/officeart/2005/8/layout/radial4"/>
    <dgm:cxn modelId="{8D2F2B82-7D30-40D6-8E66-8094741BC26D}" type="presParOf" srcId="{5425892C-7779-4659-8DF3-060A3D0DD121}" destId="{EFAAA057-78B6-46AA-A58F-C2FF80326AFE}" srcOrd="0" destOrd="0" presId="urn:microsoft.com/office/officeart/2005/8/layout/radial4"/>
    <dgm:cxn modelId="{F3266F65-94C1-4572-9E21-2CEBE92818BE}" type="presParOf" srcId="{5425892C-7779-4659-8DF3-060A3D0DD121}" destId="{3DABA5D9-9B33-445A-B798-4A7B939F3CF6}" srcOrd="1" destOrd="0" presId="urn:microsoft.com/office/officeart/2005/8/layout/radial4"/>
    <dgm:cxn modelId="{CFA9688A-A8C2-4D3B-B9F3-1A48962C5885}" type="presParOf" srcId="{5425892C-7779-4659-8DF3-060A3D0DD121}" destId="{2C95D4E2-B674-447B-9040-CEEE6C786BEE}" srcOrd="2" destOrd="0" presId="urn:microsoft.com/office/officeart/2005/8/layout/radial4"/>
    <dgm:cxn modelId="{5EBD3710-9CF5-4DE2-8FEC-E842C54AF88F}" type="presParOf" srcId="{5425892C-7779-4659-8DF3-060A3D0DD121}" destId="{42F3C233-EFDB-43EC-972D-AD901B88E2FE}" srcOrd="3" destOrd="0" presId="urn:microsoft.com/office/officeart/2005/8/layout/radial4"/>
    <dgm:cxn modelId="{29522845-21A7-4C7C-B632-0596971A513E}" type="presParOf" srcId="{5425892C-7779-4659-8DF3-060A3D0DD121}" destId="{1788A98F-A760-4D6D-9A6D-DCDA73A195FD}" srcOrd="4" destOrd="0" presId="urn:microsoft.com/office/officeart/2005/8/layout/radial4"/>
    <dgm:cxn modelId="{8AEF8B74-0825-4502-BB70-D19320114205}" type="presParOf" srcId="{5425892C-7779-4659-8DF3-060A3D0DD121}" destId="{635B7D66-812F-4F32-8D43-BF08D13D31DE}" srcOrd="5" destOrd="0" presId="urn:microsoft.com/office/officeart/2005/8/layout/radial4"/>
    <dgm:cxn modelId="{84C430C1-1B55-4455-9BE1-EAE7A24A97FB}" type="presParOf" srcId="{5425892C-7779-4659-8DF3-060A3D0DD121}" destId="{91EB200D-E191-42C0-9BA9-124551A040F3}" srcOrd="6" destOrd="0" presId="urn:microsoft.com/office/officeart/2005/8/layout/radial4"/>
    <dgm:cxn modelId="{CD725989-EA26-4E58-8F93-6C8EABDAE162}" type="presParOf" srcId="{5425892C-7779-4659-8DF3-060A3D0DD121}" destId="{86BFE4F7-1788-4461-8857-FA089694397A}" srcOrd="7" destOrd="0" presId="urn:microsoft.com/office/officeart/2005/8/layout/radial4"/>
    <dgm:cxn modelId="{54B501DC-08DC-4067-81D6-2BF876B90038}" type="presParOf" srcId="{5425892C-7779-4659-8DF3-060A3D0DD121}" destId="{21A89AE4-F67A-4BA7-8504-22782331294B}" srcOrd="8" destOrd="0" presId="urn:microsoft.com/office/officeart/2005/8/layout/radial4"/>
    <dgm:cxn modelId="{C6D1ECF5-89E2-48AD-BA70-6A54B0775C00}" type="presParOf" srcId="{5425892C-7779-4659-8DF3-060A3D0DD121}" destId="{15D5E757-67B8-4368-96E0-083EB2E215CF}" srcOrd="9" destOrd="0" presId="urn:microsoft.com/office/officeart/2005/8/layout/radial4"/>
    <dgm:cxn modelId="{0D68ABB5-1AB0-47CB-9A26-1D6159ACBD73}" type="presParOf" srcId="{5425892C-7779-4659-8DF3-060A3D0DD121}" destId="{8AF5C2ED-5F47-47B9-8489-4FEEC069E7F1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2B84B0-39E4-4085-BF3F-2292285A6B0A}">
      <dsp:nvSpPr>
        <dsp:cNvPr id="0" name=""/>
        <dsp:cNvSpPr/>
      </dsp:nvSpPr>
      <dsp:spPr>
        <a:xfrm>
          <a:off x="297401" y="1791"/>
          <a:ext cx="1172646" cy="11726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300" kern="1200" dirty="0" smtClean="0"/>
            <a:t>Forsknings-nettet</a:t>
          </a:r>
          <a:endParaRPr lang="en-US" sz="1300" kern="1200" dirty="0"/>
        </a:p>
      </dsp:txBody>
      <dsp:txXfrm>
        <a:off x="469131" y="173521"/>
        <a:ext cx="829186" cy="829186"/>
      </dsp:txXfrm>
    </dsp:sp>
    <dsp:sp modelId="{F1333C0E-EBD8-4F18-AF00-CBED73985D7B}">
      <dsp:nvSpPr>
        <dsp:cNvPr id="0" name=""/>
        <dsp:cNvSpPr/>
      </dsp:nvSpPr>
      <dsp:spPr>
        <a:xfrm>
          <a:off x="543636" y="1269657"/>
          <a:ext cx="680135" cy="680135"/>
        </a:xfrm>
        <a:prstGeom prst="mathPlus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33788" y="1529741"/>
        <a:ext cx="499831" cy="159967"/>
      </dsp:txXfrm>
    </dsp:sp>
    <dsp:sp modelId="{A9D9B99C-264E-4593-B24F-0326862960DE}">
      <dsp:nvSpPr>
        <dsp:cNvPr id="0" name=""/>
        <dsp:cNvSpPr/>
      </dsp:nvSpPr>
      <dsp:spPr>
        <a:xfrm>
          <a:off x="297401" y="2045011"/>
          <a:ext cx="1172646" cy="11726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300" kern="1200" dirty="0" smtClean="0"/>
            <a:t>Danish Center for Scientific Computing</a:t>
          </a:r>
          <a:endParaRPr lang="en-US" sz="1300" kern="1200" dirty="0"/>
        </a:p>
      </dsp:txBody>
      <dsp:txXfrm>
        <a:off x="469131" y="2216741"/>
        <a:ext cx="829186" cy="829186"/>
      </dsp:txXfrm>
    </dsp:sp>
    <dsp:sp modelId="{697E6D8F-5693-4328-A6BC-330BE6958741}">
      <dsp:nvSpPr>
        <dsp:cNvPr id="0" name=""/>
        <dsp:cNvSpPr/>
      </dsp:nvSpPr>
      <dsp:spPr>
        <a:xfrm>
          <a:off x="1792526" y="1391612"/>
          <a:ext cx="683653" cy="4362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792526" y="1478857"/>
        <a:ext cx="552786" cy="261734"/>
      </dsp:txXfrm>
    </dsp:sp>
    <dsp:sp modelId="{6AC9B794-001F-473E-B9AD-4F96F68B70EA}">
      <dsp:nvSpPr>
        <dsp:cNvPr id="0" name=""/>
        <dsp:cNvSpPr/>
      </dsp:nvSpPr>
      <dsp:spPr>
        <a:xfrm>
          <a:off x="2759960" y="437078"/>
          <a:ext cx="2345293" cy="23452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6200" kern="1200" dirty="0" err="1" smtClean="0"/>
            <a:t>DeiC</a:t>
          </a:r>
          <a:endParaRPr lang="en-US" sz="6200" kern="1200" dirty="0"/>
        </a:p>
      </dsp:txBody>
      <dsp:txXfrm>
        <a:off x="3103420" y="780538"/>
        <a:ext cx="1658373" cy="16583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06117B-F6F0-42D4-997C-E4F306BF2EEF}">
      <dsp:nvSpPr>
        <dsp:cNvPr id="0" name=""/>
        <dsp:cNvSpPr/>
      </dsp:nvSpPr>
      <dsp:spPr>
        <a:xfrm>
          <a:off x="2541" y="0"/>
          <a:ext cx="3096043" cy="424764"/>
        </a:xfrm>
        <a:prstGeom prst="chevron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500" kern="1200" dirty="0" err="1" smtClean="0"/>
            <a:t>Before</a:t>
          </a:r>
          <a:r>
            <a:rPr lang="da-DK" sz="2500" kern="1200" dirty="0" smtClean="0"/>
            <a:t> 2012</a:t>
          </a:r>
          <a:endParaRPr lang="en-US" sz="2500" kern="1200" dirty="0"/>
        </a:p>
      </dsp:txBody>
      <dsp:txXfrm>
        <a:off x="214923" y="0"/>
        <a:ext cx="2671279" cy="424764"/>
      </dsp:txXfrm>
    </dsp:sp>
    <dsp:sp modelId="{A220C176-B4B2-4829-86F9-6B1ABF9CD677}">
      <dsp:nvSpPr>
        <dsp:cNvPr id="0" name=""/>
        <dsp:cNvSpPr/>
      </dsp:nvSpPr>
      <dsp:spPr>
        <a:xfrm>
          <a:off x="2788979" y="0"/>
          <a:ext cx="3096043" cy="424764"/>
        </a:xfrm>
        <a:prstGeom prst="chevron">
          <a:avLst/>
        </a:prstGeom>
        <a:solidFill>
          <a:schemeClr val="accent3">
            <a:shade val="50000"/>
            <a:hueOff val="240789"/>
            <a:satOff val="-14237"/>
            <a:lumOff val="3045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500" kern="1200" dirty="0" smtClean="0"/>
            <a:t>2012-2020</a:t>
          </a:r>
          <a:endParaRPr lang="en-US" sz="2500" kern="1200" dirty="0"/>
        </a:p>
      </dsp:txBody>
      <dsp:txXfrm>
        <a:off x="3001361" y="0"/>
        <a:ext cx="2671279" cy="424764"/>
      </dsp:txXfrm>
    </dsp:sp>
    <dsp:sp modelId="{C9A123FD-C1F7-4690-BF49-F653D8C550AA}">
      <dsp:nvSpPr>
        <dsp:cNvPr id="0" name=""/>
        <dsp:cNvSpPr/>
      </dsp:nvSpPr>
      <dsp:spPr>
        <a:xfrm>
          <a:off x="5575418" y="0"/>
          <a:ext cx="3096043" cy="424764"/>
        </a:xfrm>
        <a:prstGeom prst="chevron">
          <a:avLst/>
        </a:prstGeom>
        <a:solidFill>
          <a:schemeClr val="accent3">
            <a:shade val="50000"/>
            <a:hueOff val="240789"/>
            <a:satOff val="-14237"/>
            <a:lumOff val="3045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500" kern="1200" dirty="0" smtClean="0"/>
            <a:t>2021-</a:t>
          </a:r>
          <a:endParaRPr lang="en-US" sz="2500" kern="1200" dirty="0"/>
        </a:p>
      </dsp:txBody>
      <dsp:txXfrm>
        <a:off x="5787800" y="0"/>
        <a:ext cx="2671279" cy="4247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962F2C-6E23-4B2A-BF1D-811CE06D5F00}">
      <dsp:nvSpPr>
        <dsp:cNvPr id="0" name=""/>
        <dsp:cNvSpPr/>
      </dsp:nvSpPr>
      <dsp:spPr>
        <a:xfrm>
          <a:off x="1275816" y="0"/>
          <a:ext cx="510326" cy="383383"/>
        </a:xfrm>
        <a:prstGeom prst="trapezoid">
          <a:avLst>
            <a:gd name="adj" fmla="val 66556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500" kern="1200" dirty="0" smtClean="0"/>
            <a:t>Vision</a:t>
          </a:r>
          <a:endParaRPr lang="en-US" sz="1500" kern="1200" dirty="0"/>
        </a:p>
      </dsp:txBody>
      <dsp:txXfrm>
        <a:off x="1275816" y="0"/>
        <a:ext cx="510326" cy="383383"/>
      </dsp:txXfrm>
    </dsp:sp>
    <dsp:sp modelId="{3B64FBD7-BA17-4EDC-8ED4-31E9216EB2B9}">
      <dsp:nvSpPr>
        <dsp:cNvPr id="0" name=""/>
        <dsp:cNvSpPr/>
      </dsp:nvSpPr>
      <dsp:spPr>
        <a:xfrm>
          <a:off x="1020653" y="383383"/>
          <a:ext cx="1020653" cy="383383"/>
        </a:xfrm>
        <a:prstGeom prst="trapezoid">
          <a:avLst>
            <a:gd name="adj" fmla="val 66556"/>
          </a:avLst>
        </a:prstGeom>
        <a:solidFill>
          <a:schemeClr val="accent1">
            <a:shade val="80000"/>
            <a:hueOff val="60350"/>
            <a:satOff val="-3403"/>
            <a:lumOff val="596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500" kern="1200" dirty="0" smtClean="0"/>
            <a:t>Mission</a:t>
          </a:r>
          <a:endParaRPr lang="en-US" sz="1500" kern="1200" dirty="0"/>
        </a:p>
      </dsp:txBody>
      <dsp:txXfrm>
        <a:off x="1199267" y="383383"/>
        <a:ext cx="663424" cy="383383"/>
      </dsp:txXfrm>
    </dsp:sp>
    <dsp:sp modelId="{2F8D822F-5612-4ADC-920E-4018EB801A5B}">
      <dsp:nvSpPr>
        <dsp:cNvPr id="0" name=""/>
        <dsp:cNvSpPr/>
      </dsp:nvSpPr>
      <dsp:spPr>
        <a:xfrm>
          <a:off x="765490" y="766766"/>
          <a:ext cx="1530980" cy="383383"/>
        </a:xfrm>
        <a:prstGeom prst="trapezoid">
          <a:avLst>
            <a:gd name="adj" fmla="val 66556"/>
          </a:avLst>
        </a:prstGeom>
        <a:solidFill>
          <a:schemeClr val="accent1">
            <a:shade val="80000"/>
            <a:hueOff val="120700"/>
            <a:satOff val="-6806"/>
            <a:lumOff val="1192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500" kern="1200" dirty="0" err="1" smtClean="0"/>
            <a:t>Goals</a:t>
          </a:r>
          <a:endParaRPr lang="en-US" sz="1500" kern="1200" dirty="0"/>
        </a:p>
      </dsp:txBody>
      <dsp:txXfrm>
        <a:off x="1033411" y="766766"/>
        <a:ext cx="995137" cy="383383"/>
      </dsp:txXfrm>
    </dsp:sp>
    <dsp:sp modelId="{A9830AEA-2788-40A7-99DF-FE25F47C700B}">
      <dsp:nvSpPr>
        <dsp:cNvPr id="0" name=""/>
        <dsp:cNvSpPr/>
      </dsp:nvSpPr>
      <dsp:spPr>
        <a:xfrm>
          <a:off x="510326" y="1169775"/>
          <a:ext cx="2041306" cy="383383"/>
        </a:xfrm>
        <a:prstGeom prst="trapezoid">
          <a:avLst>
            <a:gd name="adj" fmla="val 66556"/>
          </a:avLst>
        </a:prstGeom>
        <a:solidFill>
          <a:schemeClr val="accent1">
            <a:shade val="80000"/>
            <a:hueOff val="181051"/>
            <a:satOff val="-10210"/>
            <a:lumOff val="1788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500" kern="1200" dirty="0" smtClean="0"/>
            <a:t>Strategies</a:t>
          </a:r>
          <a:endParaRPr lang="en-US" sz="1500" kern="1200" dirty="0"/>
        </a:p>
      </dsp:txBody>
      <dsp:txXfrm>
        <a:off x="867555" y="1169775"/>
        <a:ext cx="1326849" cy="383383"/>
      </dsp:txXfrm>
    </dsp:sp>
    <dsp:sp modelId="{0503F9D0-EDFC-4B0F-8255-4DCF0A1BFF46}">
      <dsp:nvSpPr>
        <dsp:cNvPr id="0" name=""/>
        <dsp:cNvSpPr/>
      </dsp:nvSpPr>
      <dsp:spPr>
        <a:xfrm>
          <a:off x="255163" y="1533533"/>
          <a:ext cx="2551633" cy="383383"/>
        </a:xfrm>
        <a:prstGeom prst="trapezoid">
          <a:avLst>
            <a:gd name="adj" fmla="val 66556"/>
          </a:avLst>
        </a:prstGeom>
        <a:solidFill>
          <a:schemeClr val="accent1">
            <a:shade val="80000"/>
            <a:hueOff val="241401"/>
            <a:satOff val="-13613"/>
            <a:lumOff val="2385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500" kern="1200" dirty="0" err="1" smtClean="0"/>
            <a:t>Tactic</a:t>
          </a:r>
          <a:endParaRPr lang="en-US" sz="1500" kern="1200" dirty="0"/>
        </a:p>
      </dsp:txBody>
      <dsp:txXfrm>
        <a:off x="701699" y="1533533"/>
        <a:ext cx="1658561" cy="383383"/>
      </dsp:txXfrm>
    </dsp:sp>
    <dsp:sp modelId="{2DBC7D7E-15ED-43C1-BA9F-A18B4FCCFD81}">
      <dsp:nvSpPr>
        <dsp:cNvPr id="0" name=""/>
        <dsp:cNvSpPr/>
      </dsp:nvSpPr>
      <dsp:spPr>
        <a:xfrm>
          <a:off x="0" y="1916916"/>
          <a:ext cx="3061959" cy="383383"/>
        </a:xfrm>
        <a:prstGeom prst="trapezoid">
          <a:avLst>
            <a:gd name="adj" fmla="val 66556"/>
          </a:avLst>
        </a:prstGeom>
        <a:solidFill>
          <a:schemeClr val="accent1">
            <a:shade val="80000"/>
            <a:hueOff val="301751"/>
            <a:satOff val="-17016"/>
            <a:lumOff val="2981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500" kern="1200" dirty="0" err="1" smtClean="0"/>
            <a:t>Implementation</a:t>
          </a:r>
          <a:r>
            <a:rPr lang="da-DK" sz="1500" kern="1200" dirty="0" smtClean="0"/>
            <a:t> plans</a:t>
          </a:r>
          <a:endParaRPr lang="en-US" sz="1500" kern="1200" dirty="0"/>
        </a:p>
      </dsp:txBody>
      <dsp:txXfrm>
        <a:off x="535843" y="1916916"/>
        <a:ext cx="1990274" cy="3833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962F2C-6E23-4B2A-BF1D-811CE06D5F00}">
      <dsp:nvSpPr>
        <dsp:cNvPr id="0" name=""/>
        <dsp:cNvSpPr/>
      </dsp:nvSpPr>
      <dsp:spPr>
        <a:xfrm>
          <a:off x="1275816" y="0"/>
          <a:ext cx="510326" cy="383383"/>
        </a:xfrm>
        <a:prstGeom prst="trapezoid">
          <a:avLst>
            <a:gd name="adj" fmla="val 6655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500" kern="1200" dirty="0" smtClean="0"/>
            <a:t>Vision</a:t>
          </a:r>
          <a:endParaRPr lang="en-US" sz="1500" kern="1200" dirty="0"/>
        </a:p>
      </dsp:txBody>
      <dsp:txXfrm>
        <a:off x="1275816" y="0"/>
        <a:ext cx="510326" cy="383383"/>
      </dsp:txXfrm>
    </dsp:sp>
    <dsp:sp modelId="{3B64FBD7-BA17-4EDC-8ED4-31E9216EB2B9}">
      <dsp:nvSpPr>
        <dsp:cNvPr id="0" name=""/>
        <dsp:cNvSpPr/>
      </dsp:nvSpPr>
      <dsp:spPr>
        <a:xfrm>
          <a:off x="1020653" y="383383"/>
          <a:ext cx="1020653" cy="383383"/>
        </a:xfrm>
        <a:prstGeom prst="trapezoid">
          <a:avLst>
            <a:gd name="adj" fmla="val 66556"/>
          </a:avLst>
        </a:prstGeom>
        <a:solidFill>
          <a:schemeClr val="accent2">
            <a:hueOff val="-576898"/>
            <a:satOff val="13013"/>
            <a:lumOff val="-439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500" kern="1200" dirty="0" smtClean="0"/>
            <a:t>Mission</a:t>
          </a:r>
          <a:endParaRPr lang="en-US" sz="1500" kern="1200" dirty="0"/>
        </a:p>
      </dsp:txBody>
      <dsp:txXfrm>
        <a:off x="1199267" y="383383"/>
        <a:ext cx="663424" cy="383383"/>
      </dsp:txXfrm>
    </dsp:sp>
    <dsp:sp modelId="{2F8D822F-5612-4ADC-920E-4018EB801A5B}">
      <dsp:nvSpPr>
        <dsp:cNvPr id="0" name=""/>
        <dsp:cNvSpPr/>
      </dsp:nvSpPr>
      <dsp:spPr>
        <a:xfrm>
          <a:off x="765490" y="766766"/>
          <a:ext cx="1530980" cy="383383"/>
        </a:xfrm>
        <a:prstGeom prst="trapezoid">
          <a:avLst>
            <a:gd name="adj" fmla="val 66556"/>
          </a:avLst>
        </a:prstGeom>
        <a:solidFill>
          <a:schemeClr val="accent2">
            <a:hueOff val="-1153796"/>
            <a:satOff val="26025"/>
            <a:lumOff val="-878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500" kern="1200" dirty="0" err="1" smtClean="0"/>
            <a:t>Communication</a:t>
          </a:r>
          <a:r>
            <a:rPr lang="da-DK" sz="1500" kern="1200" dirty="0" smtClean="0"/>
            <a:t> </a:t>
          </a:r>
          <a:r>
            <a:rPr lang="da-DK" sz="1500" kern="1200" dirty="0" err="1" smtClean="0"/>
            <a:t>goals</a:t>
          </a:r>
          <a:endParaRPr lang="en-US" sz="1500" kern="1200" dirty="0"/>
        </a:p>
      </dsp:txBody>
      <dsp:txXfrm>
        <a:off x="1033411" y="766766"/>
        <a:ext cx="995137" cy="383383"/>
      </dsp:txXfrm>
    </dsp:sp>
    <dsp:sp modelId="{A9830AEA-2788-40A7-99DF-FE25F47C700B}">
      <dsp:nvSpPr>
        <dsp:cNvPr id="0" name=""/>
        <dsp:cNvSpPr/>
      </dsp:nvSpPr>
      <dsp:spPr>
        <a:xfrm>
          <a:off x="510326" y="1169775"/>
          <a:ext cx="2041306" cy="383383"/>
        </a:xfrm>
        <a:prstGeom prst="trapezoid">
          <a:avLst>
            <a:gd name="adj" fmla="val 66556"/>
          </a:avLst>
        </a:prstGeom>
        <a:solidFill>
          <a:schemeClr val="accent2">
            <a:hueOff val="-1730695"/>
            <a:satOff val="39038"/>
            <a:lumOff val="-1317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400" kern="1200" dirty="0" err="1" smtClean="0"/>
            <a:t>Communication</a:t>
          </a:r>
          <a:r>
            <a:rPr lang="da-DK" sz="1400" kern="1200" dirty="0" smtClean="0"/>
            <a:t> </a:t>
          </a:r>
          <a:r>
            <a:rPr lang="da-DK" sz="1400" kern="1200" dirty="0" err="1" smtClean="0"/>
            <a:t>strategy</a:t>
          </a:r>
          <a:endParaRPr lang="en-US" sz="1400" kern="1200" dirty="0"/>
        </a:p>
      </dsp:txBody>
      <dsp:txXfrm>
        <a:off x="867555" y="1169775"/>
        <a:ext cx="1326849" cy="383383"/>
      </dsp:txXfrm>
    </dsp:sp>
    <dsp:sp modelId="{0503F9D0-EDFC-4B0F-8255-4DCF0A1BFF46}">
      <dsp:nvSpPr>
        <dsp:cNvPr id="0" name=""/>
        <dsp:cNvSpPr/>
      </dsp:nvSpPr>
      <dsp:spPr>
        <a:xfrm>
          <a:off x="255163" y="1533533"/>
          <a:ext cx="2551633" cy="383383"/>
        </a:xfrm>
        <a:prstGeom prst="trapezoid">
          <a:avLst>
            <a:gd name="adj" fmla="val 66556"/>
          </a:avLst>
        </a:prstGeom>
        <a:solidFill>
          <a:schemeClr val="accent2">
            <a:hueOff val="-2307593"/>
            <a:satOff val="52050"/>
            <a:lumOff val="-1757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500" kern="1200" dirty="0" smtClean="0"/>
            <a:t>Focus </a:t>
          </a:r>
          <a:r>
            <a:rPr lang="da-DK" sz="1500" kern="1200" dirty="0" err="1" smtClean="0"/>
            <a:t>areas</a:t>
          </a:r>
          <a:endParaRPr lang="en-US" sz="1500" kern="1200" dirty="0"/>
        </a:p>
      </dsp:txBody>
      <dsp:txXfrm>
        <a:off x="701699" y="1533533"/>
        <a:ext cx="1658561" cy="383383"/>
      </dsp:txXfrm>
    </dsp:sp>
    <dsp:sp modelId="{2DBC7D7E-15ED-43C1-BA9F-A18B4FCCFD81}">
      <dsp:nvSpPr>
        <dsp:cNvPr id="0" name=""/>
        <dsp:cNvSpPr/>
      </dsp:nvSpPr>
      <dsp:spPr>
        <a:xfrm>
          <a:off x="0" y="1916916"/>
          <a:ext cx="3061959" cy="383383"/>
        </a:xfrm>
        <a:prstGeom prst="trapezoid">
          <a:avLst>
            <a:gd name="adj" fmla="val 66556"/>
          </a:avLst>
        </a:prstGeom>
        <a:solidFill>
          <a:schemeClr val="accent2">
            <a:hueOff val="-2884491"/>
            <a:satOff val="65063"/>
            <a:lumOff val="-2196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500" kern="1200" dirty="0" smtClean="0"/>
            <a:t>Plans and </a:t>
          </a:r>
          <a:r>
            <a:rPr lang="da-DK" sz="1500" kern="1200" dirty="0" err="1" smtClean="0"/>
            <a:t>measurement</a:t>
          </a:r>
          <a:endParaRPr lang="en-US" sz="1500" kern="1200" dirty="0"/>
        </a:p>
      </dsp:txBody>
      <dsp:txXfrm>
        <a:off x="535843" y="1916916"/>
        <a:ext cx="1990274" cy="3833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AAA057-78B6-46AA-A58F-C2FF80326AFE}">
      <dsp:nvSpPr>
        <dsp:cNvPr id="0" name=""/>
        <dsp:cNvSpPr/>
      </dsp:nvSpPr>
      <dsp:spPr>
        <a:xfrm>
          <a:off x="2263616" y="2304674"/>
          <a:ext cx="1568767" cy="15687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4400" kern="1200" dirty="0" err="1" smtClean="0"/>
            <a:t>DeiC</a:t>
          </a:r>
          <a:endParaRPr lang="en-US" sz="4400" kern="1200" dirty="0"/>
        </a:p>
      </dsp:txBody>
      <dsp:txXfrm>
        <a:off x="2493357" y="2534415"/>
        <a:ext cx="1109285" cy="1109285"/>
      </dsp:txXfrm>
    </dsp:sp>
    <dsp:sp modelId="{3DABA5D9-9B33-445A-B798-4A7B939F3CF6}">
      <dsp:nvSpPr>
        <dsp:cNvPr id="0" name=""/>
        <dsp:cNvSpPr/>
      </dsp:nvSpPr>
      <dsp:spPr>
        <a:xfrm rot="10800000">
          <a:off x="745631" y="2865508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C95D4E2-B674-447B-9040-CEEE6C786BEE}">
      <dsp:nvSpPr>
        <dsp:cNvPr id="0" name=""/>
        <dsp:cNvSpPr/>
      </dsp:nvSpPr>
      <dsp:spPr>
        <a:xfrm>
          <a:off x="466" y="2492926"/>
          <a:ext cx="1490329" cy="1192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200" kern="1200" dirty="0" smtClean="0"/>
            <a:t>A </a:t>
          </a:r>
          <a:r>
            <a:rPr lang="da-DK" sz="1200" kern="1200" dirty="0" err="1" smtClean="0"/>
            <a:t>collaboration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between</a:t>
          </a:r>
          <a:r>
            <a:rPr lang="da-DK" sz="1200" kern="1200" dirty="0" smtClean="0"/>
            <a:t> the </a:t>
          </a:r>
          <a:r>
            <a:rPr lang="da-DK" sz="1200" kern="1200" dirty="0" err="1" smtClean="0"/>
            <a:t>universities</a:t>
          </a:r>
          <a:r>
            <a:rPr lang="da-DK" sz="1200" kern="1200" dirty="0" smtClean="0"/>
            <a:t/>
          </a:r>
          <a:br>
            <a:rPr lang="da-DK" sz="1200" kern="1200" dirty="0" smtClean="0"/>
          </a:br>
          <a:r>
            <a:rPr lang="da-DK" sz="1200" kern="1200" dirty="0" smtClean="0"/>
            <a:t>- a </a:t>
          </a:r>
          <a:r>
            <a:rPr lang="da-DK" sz="1200" kern="1200" dirty="0" err="1" smtClean="0"/>
            <a:t>community</a:t>
          </a:r>
          <a:endParaRPr lang="en-US" sz="1200" kern="1200" dirty="0"/>
        </a:p>
      </dsp:txBody>
      <dsp:txXfrm>
        <a:off x="35386" y="2527846"/>
        <a:ext cx="1420489" cy="1122423"/>
      </dsp:txXfrm>
    </dsp:sp>
    <dsp:sp modelId="{42F3C233-EFDB-43EC-972D-AD901B88E2FE}">
      <dsp:nvSpPr>
        <dsp:cNvPr id="0" name=""/>
        <dsp:cNvSpPr/>
      </dsp:nvSpPr>
      <dsp:spPr>
        <a:xfrm rot="13500000">
          <a:off x="1209902" y="1744659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788A98F-A760-4D6D-9A6D-DCDA73A195FD}">
      <dsp:nvSpPr>
        <dsp:cNvPr id="0" name=""/>
        <dsp:cNvSpPr/>
      </dsp:nvSpPr>
      <dsp:spPr>
        <a:xfrm>
          <a:off x="674814" y="864906"/>
          <a:ext cx="1490329" cy="1192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200" kern="1200" dirty="0" smtClean="0"/>
            <a:t>A </a:t>
          </a:r>
          <a:r>
            <a:rPr lang="da-DK" sz="1200" kern="1200" dirty="0" err="1" smtClean="0"/>
            <a:t>coordinator</a:t>
          </a:r>
          <a:r>
            <a:rPr lang="da-DK" sz="1200" kern="1200" dirty="0" smtClean="0"/>
            <a:t> of national digital research </a:t>
          </a:r>
          <a:r>
            <a:rPr lang="da-DK" sz="1200" kern="1200" dirty="0" err="1" smtClean="0"/>
            <a:t>infrastructure</a:t>
          </a:r>
          <a:endParaRPr lang="en-US" sz="1200" kern="1200" dirty="0"/>
        </a:p>
      </dsp:txBody>
      <dsp:txXfrm>
        <a:off x="709734" y="899826"/>
        <a:ext cx="1420489" cy="1122423"/>
      </dsp:txXfrm>
    </dsp:sp>
    <dsp:sp modelId="{635B7D66-812F-4F32-8D43-BF08D13D31DE}">
      <dsp:nvSpPr>
        <dsp:cNvPr id="0" name=""/>
        <dsp:cNvSpPr/>
      </dsp:nvSpPr>
      <dsp:spPr>
        <a:xfrm rot="16200000">
          <a:off x="2330752" y="1280388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1EB200D-E191-42C0-9BA9-124551A040F3}">
      <dsp:nvSpPr>
        <dsp:cNvPr id="0" name=""/>
        <dsp:cNvSpPr/>
      </dsp:nvSpPr>
      <dsp:spPr>
        <a:xfrm>
          <a:off x="2302835" y="190557"/>
          <a:ext cx="1490329" cy="1192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200" kern="1200" dirty="0" smtClean="0"/>
            <a:t>The </a:t>
          </a:r>
          <a:r>
            <a:rPr lang="da-DK" sz="1200" kern="1200" dirty="0" err="1" smtClean="0"/>
            <a:t>connection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between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local</a:t>
          </a:r>
          <a:r>
            <a:rPr lang="da-DK" sz="1200" kern="1200" dirty="0" smtClean="0"/>
            <a:t> and international digital research infrastruktur and </a:t>
          </a:r>
          <a:r>
            <a:rPr lang="da-DK" sz="1200" kern="1200" dirty="0" err="1" smtClean="0"/>
            <a:t>collaborations</a:t>
          </a:r>
          <a:endParaRPr lang="en-US" sz="1200" kern="1200" dirty="0"/>
        </a:p>
      </dsp:txBody>
      <dsp:txXfrm>
        <a:off x="2337755" y="225477"/>
        <a:ext cx="1420489" cy="1122423"/>
      </dsp:txXfrm>
    </dsp:sp>
    <dsp:sp modelId="{86BFE4F7-1788-4461-8857-FA089694397A}">
      <dsp:nvSpPr>
        <dsp:cNvPr id="0" name=""/>
        <dsp:cNvSpPr/>
      </dsp:nvSpPr>
      <dsp:spPr>
        <a:xfrm rot="18900000">
          <a:off x="3451601" y="1744659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1A89AE4-F67A-4BA7-8504-22782331294B}">
      <dsp:nvSpPr>
        <dsp:cNvPr id="0" name=""/>
        <dsp:cNvSpPr/>
      </dsp:nvSpPr>
      <dsp:spPr>
        <a:xfrm>
          <a:off x="3930855" y="864906"/>
          <a:ext cx="1490329" cy="1192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200" kern="1200" dirty="0" smtClean="0"/>
            <a:t/>
          </a:r>
          <a:br>
            <a:rPr lang="da-DK" sz="1200" kern="1200" dirty="0" smtClean="0"/>
          </a:br>
          <a:r>
            <a:rPr lang="da-DK" sz="1200" kern="1200" dirty="0" smtClean="0"/>
            <a:t>A </a:t>
          </a:r>
          <a:r>
            <a:rPr lang="da-DK" sz="1200" kern="1200" dirty="0" err="1" smtClean="0"/>
            <a:t>collective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knowledge</a:t>
          </a:r>
          <a:r>
            <a:rPr lang="da-DK" sz="1200" kern="1200" dirty="0" smtClean="0"/>
            <a:t> hub on </a:t>
          </a:r>
          <a:r>
            <a:rPr lang="da-DK" sz="1200" kern="1200" dirty="0" err="1" smtClean="0"/>
            <a:t>eScience</a:t>
          </a:r>
          <a:r>
            <a:rPr lang="da-DK" sz="1200" kern="1200" dirty="0" smtClean="0"/>
            <a:t> </a:t>
          </a:r>
          <a:r>
            <a:rPr lang="da-DK" sz="1200" kern="1200" dirty="0" err="1" smtClean="0"/>
            <a:t>compentensies</a:t>
          </a:r>
          <a:endParaRPr lang="en-US" sz="1200" kern="1200" dirty="0"/>
        </a:p>
      </dsp:txBody>
      <dsp:txXfrm>
        <a:off x="3965775" y="899826"/>
        <a:ext cx="1420489" cy="1122423"/>
      </dsp:txXfrm>
    </dsp:sp>
    <dsp:sp modelId="{15D5E757-67B8-4368-96E0-083EB2E215CF}">
      <dsp:nvSpPr>
        <dsp:cNvPr id="0" name=""/>
        <dsp:cNvSpPr/>
      </dsp:nvSpPr>
      <dsp:spPr>
        <a:xfrm>
          <a:off x="3915872" y="2865508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AF5C2ED-5F47-47B9-8489-4FEEC069E7F1}">
      <dsp:nvSpPr>
        <dsp:cNvPr id="0" name=""/>
        <dsp:cNvSpPr/>
      </dsp:nvSpPr>
      <dsp:spPr>
        <a:xfrm>
          <a:off x="4605204" y="2492926"/>
          <a:ext cx="1490329" cy="1192263"/>
        </a:xfrm>
        <a:prstGeom prst="roundRect">
          <a:avLst>
            <a:gd name="adj" fmla="val 10000"/>
          </a:avLst>
        </a:prstGeom>
        <a:noFill/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200" kern="1200" dirty="0" smtClean="0">
              <a:solidFill>
                <a:schemeClr val="tx1"/>
              </a:solidFill>
            </a:rPr>
            <a:t>Not an </a:t>
          </a:r>
          <a:r>
            <a:rPr lang="da-DK" sz="1200" kern="1200" dirty="0" err="1" smtClean="0">
              <a:solidFill>
                <a:schemeClr val="tx1"/>
              </a:solidFill>
            </a:rPr>
            <a:t>external</a:t>
          </a:r>
          <a:r>
            <a:rPr lang="da-DK" sz="1200" kern="1200" dirty="0" smtClean="0">
              <a:solidFill>
                <a:schemeClr val="tx1"/>
              </a:solidFill>
            </a:rPr>
            <a:t> </a:t>
          </a:r>
          <a:r>
            <a:rPr lang="da-DK" sz="1200" kern="1200" dirty="0" err="1" smtClean="0">
              <a:solidFill>
                <a:schemeClr val="tx1"/>
              </a:solidFill>
            </a:rPr>
            <a:t>supplier</a:t>
          </a:r>
          <a:r>
            <a:rPr lang="da-DK" sz="1200" kern="1200" dirty="0" smtClean="0">
              <a:solidFill>
                <a:schemeClr val="tx1"/>
              </a:solidFill>
            </a:rPr>
            <a:t>/</a:t>
          </a:r>
          <a:r>
            <a:rPr lang="da-DK" sz="1200" kern="1200" dirty="0" err="1" smtClean="0">
              <a:solidFill>
                <a:schemeClr val="tx1"/>
              </a:solidFill>
            </a:rPr>
            <a:t>competitor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4640124" y="2527846"/>
        <a:ext cx="1420489" cy="11224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C2C79-FCC0-48D6-9443-90CEDC88DF07}" type="datetimeFigureOut">
              <a:rPr lang="en-US" smtClean="0"/>
              <a:t>9/14/2019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955AA-5B34-4075-B1CA-03E56C8B7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10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B71D2-87BA-4C6A-81FD-EF794411AD77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68402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B71D2-87BA-4C6A-81FD-EF794411AD77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03179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B71D2-87BA-4C6A-81FD-EF794411AD77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32333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50000"/>
          <a:stretch/>
        </p:blipFill>
        <p:spPr>
          <a:xfrm>
            <a:off x="0" y="3106878"/>
            <a:ext cx="5051464" cy="13485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00338"/>
            <a:ext cx="7086600" cy="1528762"/>
          </a:xfrm>
        </p:spPr>
        <p:txBody>
          <a:bodyPr/>
          <a:lstStyle>
            <a:lvl1pPr marL="360000" indent="-360000" algn="l">
              <a:buClr>
                <a:srgbClr val="646568"/>
              </a:buClr>
              <a:buFont typeface="Lucida Grande"/>
              <a:buChar char="&gt;"/>
              <a:defRPr>
                <a:solidFill>
                  <a:srgbClr val="64656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737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124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71066"/>
            <a:ext cx="4040188" cy="2715307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391245"/>
            <a:ext cx="4041775" cy="479822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71066"/>
            <a:ext cx="4041775" cy="2715307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815638"/>
            <a:ext cx="8229600" cy="5591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810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055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997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50000"/>
          <a:stretch/>
        </p:blipFill>
        <p:spPr>
          <a:xfrm>
            <a:off x="0" y="3077883"/>
            <a:ext cx="5048142" cy="1347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367882"/>
            <a:ext cx="3008313" cy="871538"/>
          </a:xfrm>
        </p:spPr>
        <p:txBody>
          <a:bodyPr anchor="b"/>
          <a:lstStyle>
            <a:lvl1pPr marL="0" indent="0" algn="l">
              <a:buFontTx/>
              <a:buNone/>
              <a:defRPr sz="1400" b="1">
                <a:solidFill>
                  <a:srgbClr val="64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4774"/>
            <a:ext cx="5111750" cy="3219849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239420"/>
            <a:ext cx="3008313" cy="23552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815638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0000" indent="-360000">
              <a:buClr>
                <a:srgbClr val="ABCB2A"/>
              </a:buClr>
              <a:buFont typeface="Lucida Grande"/>
              <a:buChar char="&gt;"/>
            </a:pPr>
            <a:r>
              <a:rPr lang="da-DK" sz="2400" b="1" dirty="0" err="1" smtClean="0"/>
              <a:t>Click</a:t>
            </a:r>
            <a:r>
              <a:rPr lang="da-DK" sz="2400" b="1" dirty="0" smtClean="0"/>
              <a:t> to </a:t>
            </a:r>
            <a:r>
              <a:rPr lang="da-DK" sz="2400" b="1" dirty="0" err="1" smtClean="0"/>
              <a:t>edit</a:t>
            </a:r>
            <a:r>
              <a:rPr lang="da-DK" sz="2400" b="1" dirty="0" smtClean="0"/>
              <a:t> Master </a:t>
            </a:r>
            <a:r>
              <a:rPr lang="da-DK" sz="2400" b="1" dirty="0" err="1" smtClean="0"/>
              <a:t>title</a:t>
            </a:r>
            <a:r>
              <a:rPr lang="da-DK" sz="2400" b="1" dirty="0" smtClean="0"/>
              <a:t> </a:t>
            </a:r>
            <a:r>
              <a:rPr lang="da-DK" sz="2400" b="1" dirty="0" err="1" smtClean="0"/>
              <a:t>style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38324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r="36159"/>
          <a:stretch/>
        </p:blipFill>
        <p:spPr>
          <a:xfrm>
            <a:off x="5560359" y="3213100"/>
            <a:ext cx="3583641" cy="749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8689" y="1374773"/>
            <a:ext cx="1408112" cy="1024253"/>
          </a:xfrm>
        </p:spPr>
        <p:txBody>
          <a:bodyPr anchor="b">
            <a:normAutofit/>
          </a:bodyPr>
          <a:lstStyle>
            <a:lvl1pPr marL="0" indent="0" algn="l">
              <a:buFontTx/>
              <a:buNone/>
              <a:defRPr sz="1400" b="1">
                <a:solidFill>
                  <a:srgbClr val="64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74774"/>
            <a:ext cx="5486400" cy="30861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78689" y="2399026"/>
            <a:ext cx="1408112" cy="1046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815638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0000" indent="-360000">
              <a:spcBef>
                <a:spcPts val="0"/>
              </a:spcBef>
              <a:buClr>
                <a:srgbClr val="ABCB2A"/>
              </a:buClr>
              <a:buFont typeface="Lucida Grande"/>
              <a:buChar char="&gt;"/>
            </a:pPr>
            <a:r>
              <a:rPr lang="da-DK" sz="2400" b="1" dirty="0" err="1" smtClean="0"/>
              <a:t>Click</a:t>
            </a:r>
            <a:r>
              <a:rPr lang="da-DK" sz="2400" b="1" dirty="0" smtClean="0"/>
              <a:t> to </a:t>
            </a:r>
            <a:r>
              <a:rPr lang="da-DK" sz="2400" b="1" dirty="0" err="1" smtClean="0"/>
              <a:t>edit</a:t>
            </a:r>
            <a:r>
              <a:rPr lang="da-DK" sz="2400" b="1" dirty="0" smtClean="0"/>
              <a:t> Master </a:t>
            </a:r>
            <a:r>
              <a:rPr lang="da-DK" sz="2400" b="1" dirty="0" err="1" smtClean="0"/>
              <a:t>title</a:t>
            </a:r>
            <a:r>
              <a:rPr lang="da-DK" sz="2400" b="1" dirty="0" smtClean="0"/>
              <a:t> </a:t>
            </a:r>
            <a:r>
              <a:rPr lang="da-DK" sz="2400" b="1" dirty="0" err="1" smtClean="0"/>
              <a:t>style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80241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612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74774"/>
            <a:ext cx="2057400" cy="3199839"/>
          </a:xfrm>
        </p:spPr>
        <p:txBody>
          <a:bodyPr vert="eaVert" anchor="b"/>
          <a:lstStyle>
            <a:lvl1pPr marL="360000" indent="-360000">
              <a:buFont typeface="Lucida Grande"/>
              <a:buChar char="&gt;"/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4774"/>
            <a:ext cx="6019800" cy="319983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r="57779"/>
          <a:stretch/>
        </p:blipFill>
        <p:spPr>
          <a:xfrm>
            <a:off x="7366000" y="134039"/>
            <a:ext cx="1778000" cy="5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664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000" indent="-360000">
              <a:defRPr>
                <a:solidFill>
                  <a:srgbClr val="646568"/>
                </a:solidFill>
              </a:defRPr>
            </a:lvl1pPr>
            <a:lvl2pPr>
              <a:defRPr>
                <a:solidFill>
                  <a:srgbClr val="646568"/>
                </a:solidFill>
              </a:defRPr>
            </a:lvl2pPr>
            <a:lvl3pPr>
              <a:defRPr>
                <a:solidFill>
                  <a:srgbClr val="646568"/>
                </a:solidFill>
              </a:defRPr>
            </a:lvl3pPr>
            <a:lvl4pPr>
              <a:defRPr>
                <a:solidFill>
                  <a:srgbClr val="646568"/>
                </a:solidFill>
              </a:defRPr>
            </a:lvl4pPr>
            <a:lvl5pPr>
              <a:defRPr>
                <a:solidFill>
                  <a:srgbClr val="646568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02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85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10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6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1" r="55278"/>
          <a:stretch/>
        </p:blipFill>
        <p:spPr>
          <a:xfrm>
            <a:off x="4728842" y="3077881"/>
            <a:ext cx="4415158" cy="13178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66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l="78892"/>
          <a:stretch/>
        </p:blipFill>
        <p:spPr>
          <a:xfrm>
            <a:off x="0" y="3570941"/>
            <a:ext cx="3745190" cy="23683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7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r="42978"/>
          <a:stretch/>
        </p:blipFill>
        <p:spPr>
          <a:xfrm>
            <a:off x="4842218" y="1779660"/>
            <a:ext cx="4301782" cy="10070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2400" b="1" cap="none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>
            <a:normAutofit/>
          </a:bodyPr>
          <a:lstStyle>
            <a:lvl1pPr marL="360000" indent="-360000">
              <a:buFont typeface="Lucida Grande"/>
              <a:buChar char="&gt;"/>
              <a:defRPr sz="1400">
                <a:solidFill>
                  <a:srgbClr val="64656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3179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r="24714"/>
          <a:stretch/>
        </p:blipFill>
        <p:spPr>
          <a:xfrm>
            <a:off x="4917889" y="3545680"/>
            <a:ext cx="4226111" cy="749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4774"/>
            <a:ext cx="4038600" cy="254555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4774"/>
            <a:ext cx="4038600" cy="254555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16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0" y="815638"/>
            <a:ext cx="9144000" cy="0"/>
          </a:xfrm>
          <a:prstGeom prst="line">
            <a:avLst/>
          </a:prstGeom>
          <a:ln w="6350" cmpd="sng">
            <a:solidFill>
              <a:srgbClr val="64656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0" y="4822826"/>
            <a:ext cx="9144000" cy="320674"/>
          </a:xfrm>
          <a:prstGeom prst="rect">
            <a:avLst/>
          </a:prstGeom>
          <a:solidFill>
            <a:srgbClr val="E0E1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15638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4775"/>
            <a:ext cx="8229600" cy="32198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5" name="Slide Number Placeholder 5"/>
          <p:cNvSpPr txBox="1">
            <a:spLocks/>
          </p:cNvSpPr>
          <p:nvPr/>
        </p:nvSpPr>
        <p:spPr>
          <a:xfrm>
            <a:off x="850425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noProof="0" smtClean="0"/>
              <a:t>S</a:t>
            </a:r>
            <a:endParaRPr lang="en-GB" b="1" noProof="0"/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7193358" y="4822826"/>
            <a:ext cx="1179117" cy="3206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5FC20F-254B-4B4E-89A7-B910D491A260}" type="datetime1">
              <a:rPr lang="en-US" b="0" noProof="0" smtClean="0"/>
              <a:t>9/14/2019</a:t>
            </a:fld>
            <a:endParaRPr lang="en-GB" b="0" noProof="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8442325" y="4956175"/>
            <a:ext cx="0" cy="81757"/>
          </a:xfrm>
          <a:prstGeom prst="line">
            <a:avLst/>
          </a:prstGeom>
          <a:ln w="6350" cmpd="sng">
            <a:solidFill>
              <a:srgbClr val="ABCB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5"/>
          <p:cNvSpPr txBox="1">
            <a:spLocks/>
          </p:cNvSpPr>
          <p:nvPr/>
        </p:nvSpPr>
        <p:spPr>
          <a:xfrm>
            <a:off x="857410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000D4D2-310E-E040-9A4D-01712E7A9DC2}" type="slidenum">
              <a:rPr lang="en-GB" b="1" noProof="0" smtClean="0"/>
              <a:t>‹#›</a:t>
            </a:fld>
            <a:endParaRPr lang="en-GB" b="1" noProof="0"/>
          </a:p>
        </p:txBody>
      </p:sp>
      <p:sp>
        <p:nvSpPr>
          <p:cNvPr id="21" name="Rectangle 20"/>
          <p:cNvSpPr/>
          <p:nvPr/>
        </p:nvSpPr>
        <p:spPr>
          <a:xfrm>
            <a:off x="0" y="4788691"/>
            <a:ext cx="9144000" cy="32673"/>
          </a:xfrm>
          <a:prstGeom prst="rect">
            <a:avLst/>
          </a:prstGeom>
          <a:solidFill>
            <a:srgbClr val="ABCB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pic>
        <p:nvPicPr>
          <p:cNvPr id="5" name="Picture 4" descr="deic-byline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954412"/>
            <a:ext cx="2070100" cy="57503"/>
          </a:xfrm>
          <a:prstGeom prst="rect">
            <a:avLst/>
          </a:prstGeom>
        </p:spPr>
      </p:pic>
      <p:pic>
        <p:nvPicPr>
          <p:cNvPr id="8" name="Picture 7" descr="DeiC logo FINAL CMYK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162000"/>
            <a:ext cx="132387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31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68" r:id="rId4"/>
    <p:sldLayoutId id="2147483660" r:id="rId5"/>
    <p:sldLayoutId id="2147483661" r:id="rId6"/>
    <p:sldLayoutId id="2147483662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iming>
    <p:tnLst>
      <p:par>
        <p:cTn id="1" dur="indefinite" restart="never" nodeType="tmRoot"/>
      </p:par>
    </p:tnLst>
  </p:timing>
  <p:txStyles>
    <p:titleStyle>
      <a:lvl1pPr marL="360000" indent="-360000" algn="l" defTabSz="457200" rtl="0" eaLnBrk="1" latinLnBrk="0" hangingPunct="1">
        <a:spcBef>
          <a:spcPct val="0"/>
        </a:spcBef>
        <a:buClr>
          <a:srgbClr val="ABCB2A"/>
        </a:buClr>
        <a:buSzPct val="100000"/>
        <a:buFont typeface="Lucida Grande"/>
        <a:buChar char="&gt;"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457200" rtl="0" eaLnBrk="1" latinLnBrk="0" hangingPunct="1">
        <a:spcBef>
          <a:spcPct val="20000"/>
        </a:spcBef>
        <a:buFont typeface="Lucida Grande"/>
        <a:buChar char="&gt;"/>
        <a:defRPr sz="1400" kern="1200">
          <a:solidFill>
            <a:srgbClr val="646568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ts val="0"/>
        </a:spcBef>
        <a:buFont typeface="Arial"/>
        <a:buChar char="–"/>
        <a:defRPr sz="1400" kern="1200">
          <a:solidFill>
            <a:srgbClr val="646568"/>
          </a:solidFill>
          <a:latin typeface="+mn-lt"/>
          <a:ea typeface="+mn-ea"/>
          <a:cs typeface="+mn-cs"/>
        </a:defRPr>
      </a:lvl2pPr>
      <a:lvl3pPr marL="720000" indent="-1800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rgbClr val="646568"/>
          </a:solidFill>
          <a:latin typeface="+mn-lt"/>
          <a:ea typeface="+mn-ea"/>
          <a:cs typeface="+mn-cs"/>
        </a:defRPr>
      </a:lvl3pPr>
      <a:lvl4pPr marL="900000" indent="-1800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646568"/>
          </a:solidFill>
          <a:latin typeface="+mn-lt"/>
          <a:ea typeface="+mn-ea"/>
          <a:cs typeface="+mn-cs"/>
        </a:defRPr>
      </a:lvl4pPr>
      <a:lvl5pPr marL="1080000" indent="-1800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rgbClr val="64656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2307728" y="3452747"/>
            <a:ext cx="8229600" cy="1148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0000" indent="-36000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 typeface="Lucida Grande"/>
              <a:buChar char="&gt;"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dirty="0" smtClean="0"/>
              <a:t>Branding </a:t>
            </a:r>
            <a:r>
              <a:rPr lang="da-DK" dirty="0" err="1" smtClean="0"/>
              <a:t>Thoughts</a:t>
            </a:r>
            <a:r>
              <a:rPr lang="da-DK" dirty="0" smtClean="0"/>
              <a:t> in an Interim Organisation</a:t>
            </a:r>
            <a:br>
              <a:rPr lang="da-DK" dirty="0" smtClean="0"/>
            </a:br>
            <a:r>
              <a:rPr lang="da-DK" dirty="0" smtClean="0"/>
              <a:t>- a </a:t>
            </a:r>
            <a:r>
              <a:rPr lang="da-DK" dirty="0" err="1" smtClean="0"/>
              <a:t>personal</a:t>
            </a:r>
            <a:r>
              <a:rPr lang="da-DK" dirty="0" smtClean="0"/>
              <a:t> </a:t>
            </a:r>
            <a:r>
              <a:rPr lang="da-DK" dirty="0" err="1" smtClean="0"/>
              <a:t>view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027" y="948261"/>
            <a:ext cx="6201865" cy="559136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da-DK" dirty="0" smtClean="0"/>
              <a:t>– a </a:t>
            </a:r>
            <a:r>
              <a:rPr lang="da-DK" dirty="0" err="1" smtClean="0"/>
              <a:t>strong</a:t>
            </a:r>
            <a:r>
              <a:rPr lang="da-DK" dirty="0" smtClean="0"/>
              <a:t> national </a:t>
            </a:r>
            <a:r>
              <a:rPr lang="da-DK" dirty="0" err="1" smtClean="0"/>
              <a:t>collaboration</a:t>
            </a:r>
            <a:r>
              <a:rPr lang="da-DK" dirty="0" smtClean="0"/>
              <a:t> on </a:t>
            </a:r>
            <a:r>
              <a:rPr lang="da-DK" dirty="0" err="1" smtClean="0"/>
              <a:t>common</a:t>
            </a:r>
            <a:r>
              <a:rPr lang="da-DK" dirty="0" smtClean="0"/>
              <a:t> digital research </a:t>
            </a:r>
            <a:r>
              <a:rPr lang="da-DK" dirty="0" err="1" smtClean="0"/>
              <a:t>infrastructure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534" y="2576072"/>
            <a:ext cx="2804339" cy="2103254"/>
          </a:xfrm>
        </p:spPr>
      </p:pic>
      <p:sp>
        <p:nvSpPr>
          <p:cNvPr id="6" name="TextBox 5"/>
          <p:cNvSpPr txBox="1"/>
          <p:nvPr/>
        </p:nvSpPr>
        <p:spPr>
          <a:xfrm>
            <a:off x="605650" y="1742958"/>
            <a:ext cx="261103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/>
              <a:t>A </a:t>
            </a:r>
            <a:r>
              <a:rPr lang="da-DK" b="1" dirty="0" err="1" smtClean="0"/>
              <a:t>strong</a:t>
            </a:r>
            <a:r>
              <a:rPr lang="da-DK" b="1" dirty="0" smtClean="0"/>
              <a:t> national brand</a:t>
            </a:r>
          </a:p>
          <a:p>
            <a:pPr marL="285750" indent="-285750">
              <a:buFontTx/>
              <a:buChar char="-"/>
            </a:pPr>
            <a:r>
              <a:rPr lang="da-DK" dirty="0" smtClean="0"/>
              <a:t>Knowledge </a:t>
            </a:r>
            <a:r>
              <a:rPr lang="da-DK" dirty="0" err="1" smtClean="0"/>
              <a:t>based</a:t>
            </a:r>
            <a:endParaRPr lang="da-DK" dirty="0" smtClean="0"/>
          </a:p>
          <a:p>
            <a:pPr marL="285750" indent="-285750">
              <a:buFontTx/>
              <a:buChar char="-"/>
            </a:pPr>
            <a:r>
              <a:rPr lang="da-DK" dirty="0" smtClean="0"/>
              <a:t>Researcher </a:t>
            </a:r>
            <a:r>
              <a:rPr lang="da-DK" dirty="0" err="1" smtClean="0"/>
              <a:t>oriented</a:t>
            </a:r>
            <a:endParaRPr lang="da-DK" dirty="0" smtClean="0"/>
          </a:p>
          <a:p>
            <a:pPr marL="285750" indent="-285750">
              <a:buFontTx/>
              <a:buChar char="-"/>
            </a:pPr>
            <a:r>
              <a:rPr lang="da-DK" dirty="0" err="1" smtClean="0"/>
              <a:t>Technological</a:t>
            </a:r>
            <a:r>
              <a:rPr lang="da-DK" dirty="0" smtClean="0"/>
              <a:t> </a:t>
            </a:r>
            <a:r>
              <a:rPr lang="da-DK" dirty="0" err="1" smtClean="0"/>
              <a:t>edge</a:t>
            </a:r>
            <a:endParaRPr lang="da-DK" dirty="0" smtClean="0"/>
          </a:p>
          <a:p>
            <a:pPr marL="285750" indent="-285750">
              <a:buFontTx/>
              <a:buChar char="-"/>
            </a:pPr>
            <a:r>
              <a:rPr lang="da-DK" dirty="0" smtClean="0"/>
              <a:t>Common (=</a:t>
            </a:r>
            <a:r>
              <a:rPr lang="da-DK" dirty="0" err="1" smtClean="0"/>
              <a:t>free</a:t>
            </a:r>
            <a:r>
              <a:rPr lang="da-DK" dirty="0" smtClean="0"/>
              <a:t>/</a:t>
            </a:r>
            <a:br>
              <a:rPr lang="da-DK" dirty="0" smtClean="0"/>
            </a:br>
            <a:r>
              <a:rPr lang="da-DK" dirty="0" err="1" smtClean="0"/>
              <a:t>accessible</a:t>
            </a:r>
            <a:r>
              <a:rPr lang="da-DK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da-DK" dirty="0" err="1" smtClean="0"/>
              <a:t>University</a:t>
            </a:r>
            <a:r>
              <a:rPr lang="da-DK" dirty="0" smtClean="0"/>
              <a:t> </a:t>
            </a:r>
            <a:r>
              <a:rPr lang="da-DK" dirty="0" err="1" smtClean="0"/>
              <a:t>owned</a:t>
            </a:r>
            <a:endParaRPr lang="da-DK" dirty="0" smtClean="0"/>
          </a:p>
          <a:p>
            <a:pPr marL="285750" indent="-285750">
              <a:buFontTx/>
              <a:buChar char="-"/>
            </a:pPr>
            <a:r>
              <a:rPr lang="da-DK" dirty="0" smtClean="0"/>
              <a:t>National </a:t>
            </a:r>
            <a:br>
              <a:rPr lang="da-DK" dirty="0" smtClean="0"/>
            </a:br>
            <a:r>
              <a:rPr lang="da-DK" dirty="0" smtClean="0"/>
              <a:t>ressource </a:t>
            </a:r>
            <a:r>
              <a:rPr lang="da-DK" dirty="0" err="1" smtClean="0"/>
              <a:t>optimization</a:t>
            </a:r>
            <a:endParaRPr lang="da-DK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8718" y="1746755"/>
            <a:ext cx="294760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/>
              <a:t>A </a:t>
            </a:r>
            <a:r>
              <a:rPr lang="da-DK" b="1" dirty="0" err="1" smtClean="0"/>
              <a:t>strong</a:t>
            </a:r>
            <a:r>
              <a:rPr lang="da-DK" b="1" dirty="0" smtClean="0"/>
              <a:t> international brand</a:t>
            </a:r>
          </a:p>
          <a:p>
            <a:pPr marL="285750" indent="-285750">
              <a:buFontTx/>
              <a:buChar char="-"/>
            </a:pPr>
            <a:r>
              <a:rPr lang="da-DK" dirty="0" smtClean="0"/>
              <a:t>Knowledge </a:t>
            </a:r>
            <a:r>
              <a:rPr lang="da-DK" dirty="0" err="1" smtClean="0"/>
              <a:t>based</a:t>
            </a:r>
            <a:endParaRPr lang="da-DK" dirty="0" smtClean="0"/>
          </a:p>
          <a:p>
            <a:pPr marL="285750" indent="-285750">
              <a:buFontTx/>
              <a:buChar char="-"/>
            </a:pPr>
            <a:r>
              <a:rPr lang="da-DK" dirty="0" smtClean="0"/>
              <a:t>Researcher </a:t>
            </a:r>
            <a:r>
              <a:rPr lang="da-DK" dirty="0" err="1" smtClean="0"/>
              <a:t>oriented</a:t>
            </a:r>
            <a:endParaRPr lang="da-DK" dirty="0" smtClean="0"/>
          </a:p>
          <a:p>
            <a:pPr marL="285750" indent="-285750">
              <a:buFontTx/>
              <a:buChar char="-"/>
            </a:pPr>
            <a:r>
              <a:rPr lang="da-DK" dirty="0" err="1" smtClean="0"/>
              <a:t>Technological</a:t>
            </a:r>
            <a:r>
              <a:rPr lang="da-DK" dirty="0" smtClean="0"/>
              <a:t> </a:t>
            </a:r>
            <a:r>
              <a:rPr lang="da-DK" dirty="0" err="1" smtClean="0"/>
              <a:t>edge</a:t>
            </a:r>
            <a:endParaRPr lang="da-DK" dirty="0" smtClean="0"/>
          </a:p>
          <a:p>
            <a:pPr marL="285750" indent="-285750">
              <a:buFontTx/>
              <a:buChar char="-"/>
            </a:pPr>
            <a:r>
              <a:rPr lang="da-DK" dirty="0" err="1" smtClean="0"/>
              <a:t>Interested</a:t>
            </a:r>
            <a:r>
              <a:rPr lang="da-DK" dirty="0" smtClean="0"/>
              <a:t> in </a:t>
            </a:r>
            <a:r>
              <a:rPr lang="da-DK" dirty="0" err="1" smtClean="0"/>
              <a:t>collaboration</a:t>
            </a:r>
            <a:endParaRPr lang="da-DK" dirty="0" smtClean="0"/>
          </a:p>
          <a:p>
            <a:pPr marL="285750" indent="-285750">
              <a:buFontTx/>
              <a:buChar char="-"/>
            </a:pPr>
            <a:r>
              <a:rPr lang="da-DK" dirty="0" smtClean="0"/>
              <a:t>Ressource </a:t>
            </a:r>
            <a:r>
              <a:rPr lang="da-DK" dirty="0" err="1" smtClean="0"/>
              <a:t>optimization</a:t>
            </a:r>
            <a:endParaRPr lang="da-DK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2078" y="264049"/>
            <a:ext cx="6201865" cy="559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 err="1" smtClean="0"/>
              <a:t>Owned</a:t>
            </a:r>
            <a:r>
              <a:rPr lang="da-DK" dirty="0" smtClean="0"/>
              <a:t> by the </a:t>
            </a:r>
            <a:r>
              <a:rPr lang="da-DK" dirty="0" err="1" smtClean="0"/>
              <a:t>universities</a:t>
            </a:r>
            <a:r>
              <a:rPr lang="da-DK" dirty="0" smtClean="0"/>
              <a:t> – a new situation?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947" y="2813003"/>
            <a:ext cx="2496353" cy="1872264"/>
          </a:xfrm>
        </p:spPr>
      </p:pic>
      <p:sp>
        <p:nvSpPr>
          <p:cNvPr id="6" name="TextBox 5"/>
          <p:cNvSpPr txBox="1"/>
          <p:nvPr/>
        </p:nvSpPr>
        <p:spPr>
          <a:xfrm>
            <a:off x="277583" y="968161"/>
            <a:ext cx="78961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/>
              <a:t>A </a:t>
            </a:r>
            <a:r>
              <a:rPr lang="da-DK" dirty="0" err="1" smtClean="0"/>
              <a:t>common</a:t>
            </a:r>
            <a:r>
              <a:rPr lang="da-DK" dirty="0" smtClean="0"/>
              <a:t> </a:t>
            </a:r>
            <a:r>
              <a:rPr lang="da-DK" dirty="0" err="1" smtClean="0"/>
              <a:t>interest</a:t>
            </a:r>
            <a:r>
              <a:rPr lang="da-DK" dirty="0" smtClean="0"/>
              <a:t> in </a:t>
            </a:r>
            <a:r>
              <a:rPr lang="da-DK" dirty="0" err="1" smtClean="0"/>
              <a:t>increasing</a:t>
            </a:r>
            <a:r>
              <a:rPr lang="da-DK" dirty="0" smtClean="0"/>
              <a:t> the </a:t>
            </a:r>
            <a:r>
              <a:rPr lang="da-DK" dirty="0" err="1" smtClean="0"/>
              <a:t>knowledge</a:t>
            </a:r>
            <a:r>
              <a:rPr lang="da-DK" dirty="0" smtClean="0"/>
              <a:t> of DeiC </a:t>
            </a:r>
            <a:r>
              <a:rPr lang="da-DK" dirty="0" err="1" smtClean="0"/>
              <a:t>activities</a:t>
            </a:r>
            <a:r>
              <a:rPr lang="da-DK" dirty="0" smtClean="0"/>
              <a:t> and services at the </a:t>
            </a:r>
            <a:r>
              <a:rPr lang="da-DK" dirty="0" err="1" smtClean="0"/>
              <a:t>universities</a:t>
            </a:r>
            <a:r>
              <a:rPr lang="da-DK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/>
              <a:t>A </a:t>
            </a:r>
            <a:r>
              <a:rPr lang="da-DK" dirty="0" err="1" smtClean="0"/>
              <a:t>common</a:t>
            </a:r>
            <a:r>
              <a:rPr lang="da-DK" dirty="0" smtClean="0"/>
              <a:t> </a:t>
            </a:r>
            <a:r>
              <a:rPr lang="da-DK" dirty="0" err="1" smtClean="0"/>
              <a:t>interest</a:t>
            </a:r>
            <a:r>
              <a:rPr lang="da-DK" dirty="0" smtClean="0"/>
              <a:t> in </a:t>
            </a:r>
            <a:r>
              <a:rPr lang="da-DK" dirty="0" err="1" smtClean="0"/>
              <a:t>making</a:t>
            </a:r>
            <a:r>
              <a:rPr lang="da-DK" dirty="0" smtClean="0"/>
              <a:t> the brand and </a:t>
            </a:r>
            <a:r>
              <a:rPr lang="da-DK" dirty="0" err="1" smtClean="0"/>
              <a:t>name</a:t>
            </a:r>
            <a:r>
              <a:rPr lang="da-DK" dirty="0" smtClean="0"/>
              <a:t> </a:t>
            </a:r>
            <a:r>
              <a:rPr lang="da-DK" dirty="0" err="1" smtClean="0"/>
              <a:t>known</a:t>
            </a:r>
            <a:r>
              <a:rPr lang="da-DK" dirty="0" smtClean="0"/>
              <a:t> </a:t>
            </a:r>
            <a:r>
              <a:rPr lang="da-DK" dirty="0" err="1" smtClean="0"/>
              <a:t>among</a:t>
            </a:r>
            <a:r>
              <a:rPr lang="da-DK" dirty="0" smtClean="0"/>
              <a:t> researchers and </a:t>
            </a:r>
            <a:r>
              <a:rPr lang="da-DK" dirty="0" err="1" smtClean="0"/>
              <a:t>staff</a:t>
            </a:r>
            <a:r>
              <a:rPr lang="da-DK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work</a:t>
            </a:r>
            <a:r>
              <a:rPr lang="da-DK" dirty="0" smtClean="0"/>
              <a:t> </a:t>
            </a:r>
            <a:r>
              <a:rPr lang="da-DK" dirty="0" err="1" smtClean="0"/>
              <a:t>together</a:t>
            </a:r>
            <a:r>
              <a:rPr lang="da-DK" dirty="0" smtClean="0"/>
              <a:t> with the </a:t>
            </a:r>
            <a:r>
              <a:rPr lang="da-DK" dirty="0" err="1" smtClean="0"/>
              <a:t>universities</a:t>
            </a:r>
            <a:r>
              <a:rPr lang="da-DK" dirty="0" smtClean="0"/>
              <a:t> to </a:t>
            </a:r>
            <a:r>
              <a:rPr lang="da-DK" dirty="0" err="1" smtClean="0"/>
              <a:t>make</a:t>
            </a:r>
            <a:r>
              <a:rPr lang="da-DK" dirty="0" smtClean="0"/>
              <a:t> </a:t>
            </a:r>
            <a:r>
              <a:rPr lang="da-DK" dirty="0" err="1" smtClean="0"/>
              <a:t>this</a:t>
            </a:r>
            <a:r>
              <a:rPr lang="da-DK" dirty="0" smtClean="0"/>
              <a:t> </a:t>
            </a:r>
            <a:r>
              <a:rPr lang="da-DK" dirty="0" err="1" smtClean="0"/>
              <a:t>happen</a:t>
            </a:r>
            <a:r>
              <a:rPr lang="da-DK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/>
              <a:t>”</a:t>
            </a:r>
            <a:r>
              <a:rPr lang="da-DK" dirty="0" err="1" smtClean="0"/>
              <a:t>Everybody</a:t>
            </a:r>
            <a:r>
              <a:rPr lang="da-DK" dirty="0" smtClean="0"/>
              <a:t>”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interested</a:t>
            </a:r>
            <a:r>
              <a:rPr lang="da-DK" dirty="0" smtClean="0"/>
              <a:t> in </a:t>
            </a:r>
            <a:r>
              <a:rPr lang="da-DK" dirty="0" err="1" smtClean="0"/>
              <a:t>being</a:t>
            </a:r>
            <a:r>
              <a:rPr lang="da-DK" dirty="0" smtClean="0"/>
              <a:t> ”</a:t>
            </a:r>
            <a:r>
              <a:rPr lang="da-DK" dirty="0" err="1" smtClean="0"/>
              <a:t>allowed</a:t>
            </a:r>
            <a:r>
              <a:rPr lang="da-DK" dirty="0" smtClean="0"/>
              <a:t>” to </a:t>
            </a:r>
            <a:r>
              <a:rPr lang="da-DK" dirty="0" err="1" smtClean="0"/>
              <a:t>use</a:t>
            </a:r>
            <a:r>
              <a:rPr lang="da-DK" dirty="0" smtClean="0"/>
              <a:t> the DeiC </a:t>
            </a:r>
            <a:r>
              <a:rPr lang="da-DK" dirty="0" err="1" smtClean="0"/>
              <a:t>name</a:t>
            </a:r>
            <a:r>
              <a:rPr lang="da-DK" dirty="0" smtClean="0"/>
              <a:t> for </a:t>
            </a:r>
            <a:r>
              <a:rPr lang="da-DK" dirty="0" err="1" smtClean="0"/>
              <a:t>their</a:t>
            </a:r>
            <a:r>
              <a:rPr lang="da-DK" dirty="0" smtClean="0"/>
              <a:t> services and </a:t>
            </a:r>
            <a:r>
              <a:rPr lang="da-DK" dirty="0" err="1" smtClean="0"/>
              <a:t>activities</a:t>
            </a:r>
            <a:r>
              <a:rPr lang="da-DK" dirty="0" smtClean="0"/>
              <a:t>?</a:t>
            </a:r>
            <a:endParaRPr lang="da-DK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9612" y="3168807"/>
            <a:ext cx="5163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4400" b="1" dirty="0" smtClean="0">
                <a:solidFill>
                  <a:schemeClr val="accent3"/>
                </a:solidFill>
              </a:rPr>
              <a:t>To </a:t>
            </a:r>
            <a:r>
              <a:rPr lang="da-DK" sz="4400" b="1" dirty="0" err="1" smtClean="0">
                <a:solidFill>
                  <a:schemeClr val="accent3"/>
                </a:solidFill>
              </a:rPr>
              <a:t>be</a:t>
            </a:r>
            <a:r>
              <a:rPr lang="da-DK" sz="4400" b="1" dirty="0" smtClean="0">
                <a:solidFill>
                  <a:schemeClr val="accent3"/>
                </a:solidFill>
              </a:rPr>
              <a:t> </a:t>
            </a:r>
            <a:r>
              <a:rPr lang="da-DK" sz="4400" b="1" dirty="0" err="1" smtClean="0">
                <a:solidFill>
                  <a:schemeClr val="accent3"/>
                </a:solidFill>
              </a:rPr>
              <a:t>continued</a:t>
            </a:r>
            <a:r>
              <a:rPr lang="da-DK" sz="4400" b="1" dirty="0" smtClean="0">
                <a:solidFill>
                  <a:schemeClr val="accent3"/>
                </a:solidFill>
              </a:rPr>
              <a:t>…..!</a:t>
            </a:r>
            <a:endParaRPr lang="en-US" sz="44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777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3204" y="3964726"/>
            <a:ext cx="1550796" cy="7969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6385" y="62821"/>
            <a:ext cx="1605435" cy="7119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1" y="215661"/>
            <a:ext cx="8170268" cy="559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Tx/>
              <a:buNone/>
              <a:defRPr sz="1400" b="1" kern="1200">
                <a:solidFill>
                  <a:srgbClr val="64656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3200" dirty="0" err="1" smtClean="0">
                <a:solidFill>
                  <a:schemeClr val="accent1"/>
                </a:solidFill>
              </a:rPr>
              <a:t>Past</a:t>
            </a:r>
            <a:r>
              <a:rPr lang="da-DK" sz="3200" dirty="0" smtClean="0">
                <a:solidFill>
                  <a:schemeClr val="accent1"/>
                </a:solidFill>
              </a:rPr>
              <a:t>, present and future</a:t>
            </a:r>
            <a:endParaRPr lang="da-DK" sz="3200" dirty="0">
              <a:solidFill>
                <a:schemeClr val="accent1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746868" y="1405320"/>
          <a:ext cx="5988979" cy="321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671641850"/>
              </p:ext>
            </p:extLst>
          </p:nvPr>
        </p:nvGraphicFramePr>
        <p:xfrm>
          <a:off x="316433" y="873544"/>
          <a:ext cx="8674003" cy="424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5961454" y="2796933"/>
            <a:ext cx="683653" cy="436224"/>
            <a:chOff x="1792526" y="1391612"/>
            <a:chExt cx="683653" cy="436224"/>
          </a:xfrm>
        </p:grpSpPr>
        <p:sp>
          <p:nvSpPr>
            <p:cNvPr id="13" name="Right Arrow 12"/>
            <p:cNvSpPr/>
            <p:nvPr/>
          </p:nvSpPr>
          <p:spPr>
            <a:xfrm>
              <a:off x="1792526" y="1391612"/>
              <a:ext cx="683653" cy="43622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ight Arrow 4"/>
            <p:cNvSpPr txBox="1"/>
            <p:nvPr/>
          </p:nvSpPr>
          <p:spPr>
            <a:xfrm>
              <a:off x="1792526" y="1478857"/>
              <a:ext cx="552786" cy="2617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100" kern="1200"/>
            </a:p>
          </p:txBody>
        </p:sp>
      </p:grpSp>
      <p:sp>
        <p:nvSpPr>
          <p:cNvPr id="15" name="Oval 14"/>
          <p:cNvSpPr/>
          <p:nvPr/>
        </p:nvSpPr>
        <p:spPr>
          <a:xfrm>
            <a:off x="6666047" y="1772959"/>
            <a:ext cx="2352311" cy="2352310"/>
          </a:xfrm>
          <a:prstGeom prst="ellipse">
            <a:avLst/>
          </a:prstGeom>
          <a:solidFill>
            <a:schemeClr val="accent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5400" dirty="0" err="1" smtClean="0"/>
              <a:t>DeiC</a:t>
            </a:r>
            <a:r>
              <a:rPr lang="da-DK" sz="5400" dirty="0" smtClean="0"/>
              <a:t>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92292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412" y="1278673"/>
            <a:ext cx="3481200" cy="348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1285"/>
            <a:ext cx="8229600" cy="5591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/>
              <a:t>Restructuring for the Future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58705"/>
            <a:ext cx="8229600" cy="343591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dirty="0" smtClean="0"/>
              <a:t>Increasing</a:t>
            </a:r>
            <a:r>
              <a:rPr lang="da-DK" sz="1600" dirty="0" smtClean="0"/>
              <a:t> </a:t>
            </a:r>
            <a:r>
              <a:rPr lang="en-US" sz="1600" dirty="0" smtClean="0"/>
              <a:t>amounts</a:t>
            </a:r>
            <a:r>
              <a:rPr lang="da-DK" sz="1600" dirty="0" smtClean="0"/>
              <a:t> of data </a:t>
            </a:r>
            <a:r>
              <a:rPr lang="en-US" sz="1600" dirty="0" smtClean="0"/>
              <a:t>across the scientific fields, including new fields</a:t>
            </a:r>
          </a:p>
          <a:p>
            <a:pPr marL="0" indent="0">
              <a:buNone/>
            </a:pPr>
            <a:r>
              <a:rPr lang="en-US" sz="1600" dirty="0"/>
              <a:t>D</a:t>
            </a:r>
            <a:r>
              <a:rPr lang="en-US" sz="1600" dirty="0" smtClean="0"/>
              <a:t>oubles every 6-12 month, requires access to increasingly larger computer structures –  </a:t>
            </a:r>
            <a:r>
              <a:rPr lang="en-US" sz="1600" dirty="0" err="1" smtClean="0"/>
              <a:t>exascale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Political pressure to comply with Open Science standards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Wish to participate in European initiatives:</a:t>
            </a:r>
          </a:p>
          <a:p>
            <a:pPr marL="0" indent="0">
              <a:buNone/>
            </a:pPr>
            <a:r>
              <a:rPr lang="en-US" sz="1600" dirty="0" smtClean="0"/>
              <a:t>European Open Science Cloud, Fair Data, </a:t>
            </a:r>
            <a:r>
              <a:rPr lang="en-US" sz="1600" dirty="0" err="1" smtClean="0"/>
              <a:t>EuroHPC</a:t>
            </a:r>
            <a:r>
              <a:rPr lang="en-US" sz="1600" dirty="0" smtClean="0"/>
              <a:t>…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Mandate</a:t>
            </a:r>
            <a:r>
              <a:rPr lang="da-DK" sz="1600" dirty="0" smtClean="0"/>
              <a:t> of </a:t>
            </a:r>
            <a:r>
              <a:rPr lang="en-US" sz="1600" dirty="0" smtClean="0"/>
              <a:t>existing DeiC expired</a:t>
            </a:r>
          </a:p>
          <a:p>
            <a:pPr marL="0" indent="0">
              <a:buNone/>
            </a:pPr>
            <a:r>
              <a:rPr lang="en-US" sz="1600" dirty="0" smtClean="0"/>
              <a:t>Time to take a step back and consider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Organization of the national digital research </a:t>
            </a:r>
            <a:r>
              <a:rPr lang="en-US" sz="1600" dirty="0"/>
              <a:t>i</a:t>
            </a:r>
            <a:r>
              <a:rPr lang="en-US" sz="1600" dirty="0" smtClean="0"/>
              <a:t>nfrastructure</a:t>
            </a:r>
          </a:p>
          <a:p>
            <a:pPr lvl="1"/>
            <a:r>
              <a:rPr lang="en-US" sz="1600" dirty="0" smtClean="0"/>
              <a:t>Ownership and collaboration across Danish universities</a:t>
            </a:r>
          </a:p>
          <a:p>
            <a:pPr lvl="1"/>
            <a:r>
              <a:rPr lang="en-US" sz="1600" dirty="0" smtClean="0"/>
              <a:t>Funding</a:t>
            </a:r>
          </a:p>
          <a:p>
            <a:pPr lvl="1"/>
            <a:r>
              <a:rPr lang="en-US" sz="1600" dirty="0" smtClean="0"/>
              <a:t>Involvement in international activities and projects</a:t>
            </a:r>
          </a:p>
        </p:txBody>
      </p:sp>
    </p:spTree>
    <p:extLst>
      <p:ext uri="{BB962C8B-B14F-4D97-AF65-F5344CB8AC3E}">
        <p14:creationId xmlns:p14="http://schemas.microsoft.com/office/powerpoint/2010/main" val="261315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157" y="1546554"/>
            <a:ext cx="4751843" cy="315607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5424" y="1092819"/>
            <a:ext cx="8311376" cy="36098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Researchers and students at the 8 Danish Universities have access to a digital infrastructure enabling world-class research and education</a:t>
            </a:r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Access is seamless and the infra-</a:t>
            </a:r>
            <a:br>
              <a:rPr lang="en-US" sz="2000" dirty="0" smtClean="0"/>
            </a:br>
            <a:r>
              <a:rPr lang="en-US" sz="2000" dirty="0" smtClean="0"/>
              <a:t>structure is delivered ”as-a-service”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Including professional help at all levels of IT </a:t>
            </a:r>
            <a:br>
              <a:rPr lang="en-US" sz="2000" dirty="0" smtClean="0"/>
            </a:br>
            <a:r>
              <a:rPr lang="en-US" sz="2000" dirty="0" smtClean="0"/>
              <a:t>user competences 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06794" y="157428"/>
            <a:ext cx="8229600" cy="559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3200" dirty="0" smtClean="0"/>
              <a:t>Vision: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 rot="19800000">
            <a:off x="985735" y="2215482"/>
            <a:ext cx="65965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4400" b="1" dirty="0" smtClean="0">
                <a:solidFill>
                  <a:schemeClr val="accent3"/>
                </a:solidFill>
              </a:rPr>
              <a:t>More </a:t>
            </a:r>
            <a:r>
              <a:rPr lang="da-DK" sz="4400" b="1" dirty="0" err="1" smtClean="0">
                <a:solidFill>
                  <a:schemeClr val="accent3"/>
                </a:solidFill>
              </a:rPr>
              <a:t>funding</a:t>
            </a:r>
            <a:r>
              <a:rPr lang="da-DK" sz="4400" b="1" dirty="0" smtClean="0">
                <a:solidFill>
                  <a:schemeClr val="accent3"/>
                </a:solidFill>
              </a:rPr>
              <a:t> </a:t>
            </a:r>
            <a:r>
              <a:rPr lang="da-DK" sz="4400" b="1" dirty="0" err="1" smtClean="0">
                <a:solidFill>
                  <a:schemeClr val="accent3"/>
                </a:solidFill>
              </a:rPr>
              <a:t>needed</a:t>
            </a:r>
            <a:endParaRPr lang="en-US" sz="44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50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032" y="1755583"/>
            <a:ext cx="4503600" cy="300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722" y="205833"/>
            <a:ext cx="4718128" cy="857250"/>
          </a:xfrm>
        </p:spPr>
        <p:txBody>
          <a:bodyPr/>
          <a:lstStyle/>
          <a:p>
            <a:pPr marL="0" indent="0">
              <a:buNone/>
            </a:pPr>
            <a:r>
              <a:rPr lang="da-DK" dirty="0" smtClean="0"/>
              <a:t>2019/2020 </a:t>
            </a:r>
            <a:r>
              <a:rPr lang="da-DK" dirty="0" err="1" smtClean="0"/>
              <a:t>Preparations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063083"/>
            <a:ext cx="8434718" cy="3583258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New interim board with </a:t>
            </a:r>
            <a:r>
              <a:rPr lang="en-US" sz="2000" dirty="0" smtClean="0"/>
              <a:t>representatives </a:t>
            </a:r>
            <a:r>
              <a:rPr lang="en-US" sz="2000" dirty="0" smtClean="0"/>
              <a:t>from all 8 universities (owners), members selected from the university top management level</a:t>
            </a:r>
          </a:p>
          <a:p>
            <a:r>
              <a:rPr lang="en-US" sz="2000" dirty="0" smtClean="0"/>
              <a:t>Agreement between the universities and the ministry on future funding (50:50) with recommendation from the Board and the eight universities</a:t>
            </a:r>
          </a:p>
          <a:p>
            <a:r>
              <a:rPr lang="en-US" sz="2000" dirty="0" smtClean="0"/>
              <a:t>Definition of the </a:t>
            </a:r>
            <a:r>
              <a:rPr lang="en-US" sz="2000" b="1" dirty="0" smtClean="0"/>
              <a:t>future HPC landscape</a:t>
            </a:r>
            <a:r>
              <a:rPr lang="en-US" sz="2000" dirty="0" smtClean="0"/>
              <a:t>: </a:t>
            </a:r>
            <a:br>
              <a:rPr lang="en-US" sz="2000" dirty="0" smtClean="0"/>
            </a:br>
            <a:r>
              <a:rPr lang="en-US" sz="2000" dirty="0" smtClean="0"/>
              <a:t>local/national/international</a:t>
            </a:r>
          </a:p>
          <a:p>
            <a:r>
              <a:rPr lang="en-US" sz="2000" dirty="0" smtClean="0"/>
              <a:t>Definition of </a:t>
            </a:r>
            <a:r>
              <a:rPr lang="en-US" sz="2000" b="1" dirty="0" smtClean="0"/>
              <a:t>the future storage and </a:t>
            </a:r>
            <a:br>
              <a:rPr lang="en-US" sz="2000" b="1" dirty="0" smtClean="0"/>
            </a:br>
            <a:r>
              <a:rPr lang="en-US" sz="2000" b="1" dirty="0" smtClean="0"/>
              <a:t>data management landscape</a:t>
            </a:r>
          </a:p>
          <a:p>
            <a:r>
              <a:rPr lang="en-US" sz="2000" dirty="0" smtClean="0"/>
              <a:t>Establishment of an organization, </a:t>
            </a:r>
            <a:br>
              <a:rPr lang="en-US" sz="2000" dirty="0" smtClean="0"/>
            </a:br>
            <a:r>
              <a:rPr lang="en-US" sz="2000" dirty="0" smtClean="0"/>
              <a:t>that </a:t>
            </a:r>
            <a:r>
              <a:rPr lang="en-US" sz="2000" b="1" dirty="0" smtClean="0"/>
              <a:t>supports the national and </a:t>
            </a:r>
            <a:br>
              <a:rPr lang="en-US" sz="2000" b="1" dirty="0" smtClean="0"/>
            </a:br>
            <a:r>
              <a:rPr lang="en-US" sz="2000" b="1" dirty="0" smtClean="0"/>
              <a:t>international collaboration</a:t>
            </a:r>
          </a:p>
          <a:p>
            <a:endParaRPr lang="da-DK" sz="2000" dirty="0" smtClean="0"/>
          </a:p>
          <a:p>
            <a:endParaRPr lang="da-DK" sz="2000" dirty="0" smtClean="0"/>
          </a:p>
          <a:p>
            <a:endParaRPr lang="da-DK" sz="2000" dirty="0" smtClean="0"/>
          </a:p>
          <a:p>
            <a:endParaRPr lang="da-DK" sz="20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4925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7809" y="1207950"/>
            <a:ext cx="3744986" cy="1021556"/>
          </a:xfrm>
        </p:spPr>
        <p:txBody>
          <a:bodyPr>
            <a:normAutofit/>
          </a:bodyPr>
          <a:lstStyle/>
          <a:p>
            <a:r>
              <a:rPr lang="da-DK" dirty="0" err="1" smtClean="0"/>
              <a:t>Looking</a:t>
            </a:r>
            <a:r>
              <a:rPr lang="da-DK" dirty="0" smtClean="0"/>
              <a:t> to the future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9506"/>
            <a:ext cx="4654751" cy="25275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62597" y="2991822"/>
            <a:ext cx="3755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/>
              <a:t>do </a:t>
            </a:r>
            <a:r>
              <a:rPr lang="da-DK" dirty="0" err="1"/>
              <a:t>we</a:t>
            </a:r>
            <a:r>
              <a:rPr lang="da-DK" dirty="0"/>
              <a:t> </a:t>
            </a:r>
            <a:r>
              <a:rPr lang="da-DK" dirty="0" smtClean="0"/>
              <a:t>know </a:t>
            </a:r>
            <a:r>
              <a:rPr lang="da-DK" dirty="0" err="1" smtClean="0"/>
              <a:t>now</a:t>
            </a:r>
            <a:r>
              <a:rPr lang="da-DK" dirty="0" smtClean="0"/>
              <a:t>?</a:t>
            </a:r>
            <a:br>
              <a:rPr lang="da-DK" dirty="0" smtClean="0"/>
            </a:br>
            <a:r>
              <a:rPr lang="da-DK" dirty="0" smtClean="0"/>
              <a:t>and </a:t>
            </a:r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impact</a:t>
            </a:r>
            <a:r>
              <a:rPr lang="da-DK" dirty="0" smtClean="0"/>
              <a:t> </a:t>
            </a:r>
            <a:r>
              <a:rPr lang="da-DK" dirty="0" err="1" smtClean="0"/>
              <a:t>does</a:t>
            </a:r>
            <a:r>
              <a:rPr lang="da-DK" dirty="0" smtClean="0"/>
              <a:t> it have on </a:t>
            </a:r>
            <a:r>
              <a:rPr lang="da-DK" dirty="0" err="1" smtClean="0"/>
              <a:t>communication</a:t>
            </a:r>
            <a:r>
              <a:rPr lang="da-DK" dirty="0" smtClean="0"/>
              <a:t> and branding?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15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3204" y="3964726"/>
            <a:ext cx="1550796" cy="7969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6385" y="62821"/>
            <a:ext cx="1605435" cy="7119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15661"/>
            <a:ext cx="8114427" cy="559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Tx/>
              <a:buNone/>
              <a:defRPr sz="1400" b="1" kern="1200">
                <a:solidFill>
                  <a:srgbClr val="64656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2200" dirty="0" smtClean="0">
                <a:solidFill>
                  <a:schemeClr val="accent1"/>
                </a:solidFill>
              </a:rPr>
              <a:t>Company </a:t>
            </a:r>
            <a:r>
              <a:rPr lang="da-DK" sz="2200" dirty="0" err="1" smtClean="0">
                <a:solidFill>
                  <a:schemeClr val="accent1"/>
                </a:solidFill>
              </a:rPr>
              <a:t>strategy</a:t>
            </a:r>
            <a:r>
              <a:rPr lang="da-DK" sz="2200" dirty="0" smtClean="0">
                <a:solidFill>
                  <a:schemeClr val="accent1"/>
                </a:solidFill>
              </a:rPr>
              <a:t> and </a:t>
            </a:r>
            <a:r>
              <a:rPr lang="da-DK" sz="2200" dirty="0" err="1" smtClean="0">
                <a:solidFill>
                  <a:schemeClr val="accent1"/>
                </a:solidFill>
              </a:rPr>
              <a:t>communication</a:t>
            </a:r>
            <a:endParaRPr lang="en-US" sz="2200" dirty="0">
              <a:solidFill>
                <a:schemeClr val="accent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6035" y="1111153"/>
            <a:ext cx="8205592" cy="354680"/>
          </a:xfrm>
        </p:spPr>
        <p:txBody>
          <a:bodyPr>
            <a:normAutofit fontScale="92500" lnSpcReduction="20000"/>
          </a:bodyPr>
          <a:lstStyle/>
          <a:p>
            <a:r>
              <a:rPr lang="da-DK" sz="2200" b="1" dirty="0" smtClean="0">
                <a:solidFill>
                  <a:schemeClr val="accent1"/>
                </a:solidFill>
              </a:rPr>
              <a:t>The interim-</a:t>
            </a:r>
            <a:r>
              <a:rPr lang="da-DK" sz="2200" b="1" dirty="0" err="1" smtClean="0">
                <a:solidFill>
                  <a:schemeClr val="accent1"/>
                </a:solidFill>
              </a:rPr>
              <a:t>board</a:t>
            </a:r>
            <a:r>
              <a:rPr lang="da-DK" sz="2200" b="1" dirty="0" smtClean="0">
                <a:solidFill>
                  <a:schemeClr val="accent1"/>
                </a:solidFill>
              </a:rPr>
              <a:t> </a:t>
            </a:r>
            <a:r>
              <a:rPr lang="da-DK" sz="2200" b="1" dirty="0" err="1" smtClean="0">
                <a:solidFill>
                  <a:schemeClr val="accent1"/>
                </a:solidFill>
              </a:rPr>
              <a:t>will</a:t>
            </a:r>
            <a:r>
              <a:rPr lang="da-DK" sz="2200" b="1" dirty="0" smtClean="0">
                <a:solidFill>
                  <a:schemeClr val="accent1"/>
                </a:solidFill>
              </a:rPr>
              <a:t> not </a:t>
            </a:r>
            <a:r>
              <a:rPr lang="da-DK" sz="2200" b="1" dirty="0" err="1" smtClean="0">
                <a:solidFill>
                  <a:schemeClr val="accent1"/>
                </a:solidFill>
              </a:rPr>
              <a:t>define</a:t>
            </a:r>
            <a:r>
              <a:rPr lang="da-DK" sz="2200" b="1" dirty="0" smtClean="0">
                <a:solidFill>
                  <a:schemeClr val="accent1"/>
                </a:solidFill>
              </a:rPr>
              <a:t> a future </a:t>
            </a:r>
            <a:r>
              <a:rPr lang="da-DK" sz="2200" b="1" dirty="0" err="1" smtClean="0">
                <a:solidFill>
                  <a:schemeClr val="accent1"/>
                </a:solidFill>
              </a:rPr>
              <a:t>strategy</a:t>
            </a:r>
            <a:r>
              <a:rPr lang="da-DK" sz="2200" b="1" dirty="0" smtClean="0">
                <a:solidFill>
                  <a:schemeClr val="accent1"/>
                </a:solidFill>
              </a:rPr>
              <a:t>.. </a:t>
            </a:r>
            <a:endParaRPr lang="da-DK" sz="2200" b="1" dirty="0" smtClean="0">
              <a:solidFill>
                <a:schemeClr val="accent1"/>
              </a:solidFill>
            </a:endParaRPr>
          </a:p>
          <a:p>
            <a:pPr marL="360000" lvl="1" indent="0">
              <a:buNone/>
            </a:pPr>
            <a:endParaRPr lang="da-DK" sz="1600" b="1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4039424508"/>
              </p:ext>
            </p:extLst>
          </p:nvPr>
        </p:nvGraphicFramePr>
        <p:xfrm>
          <a:off x="525838" y="1717118"/>
          <a:ext cx="3061960" cy="230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826757106"/>
              </p:ext>
            </p:extLst>
          </p:nvPr>
        </p:nvGraphicFramePr>
        <p:xfrm>
          <a:off x="4514413" y="1664426"/>
          <a:ext cx="3061960" cy="230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2" name="Curved Down Arrow 21"/>
          <p:cNvSpPr/>
          <p:nvPr/>
        </p:nvSpPr>
        <p:spPr>
          <a:xfrm>
            <a:off x="2610577" y="1416971"/>
            <a:ext cx="3071267" cy="656134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16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Graphic spid="23" grpId="0">
        <p:bldAsOne/>
      </p:bldGraphic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9506"/>
            <a:ext cx="4654751" cy="252753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18330" y="180444"/>
            <a:ext cx="5078061" cy="559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 smtClean="0"/>
              <a:t> </a:t>
            </a:r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smtClean="0"/>
              <a:t>most </a:t>
            </a:r>
            <a:r>
              <a:rPr lang="da-DK" dirty="0" err="1" smtClean="0"/>
              <a:t>likely</a:t>
            </a:r>
            <a:r>
              <a:rPr lang="da-DK" dirty="0" smtClean="0"/>
              <a:t> </a:t>
            </a:r>
            <a:r>
              <a:rPr lang="da-DK" dirty="0" err="1" smtClean="0"/>
              <a:t>happen</a:t>
            </a:r>
            <a:r>
              <a:rPr lang="da-DK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03156" y="976908"/>
            <a:ext cx="6983643" cy="1912876"/>
          </a:xfrm>
        </p:spPr>
        <p:txBody>
          <a:bodyPr>
            <a:normAutofit lnSpcReduction="10000"/>
          </a:bodyPr>
          <a:lstStyle/>
          <a:p>
            <a:r>
              <a:rPr lang="da-DK" sz="1600" dirty="0" err="1"/>
              <a:t>Universities</a:t>
            </a:r>
            <a:r>
              <a:rPr lang="da-DK" sz="1600" dirty="0"/>
              <a:t> </a:t>
            </a:r>
            <a:r>
              <a:rPr lang="da-DK" sz="1600" dirty="0" err="1"/>
              <a:t>are</a:t>
            </a:r>
            <a:r>
              <a:rPr lang="da-DK" sz="1600" dirty="0"/>
              <a:t> </a:t>
            </a:r>
            <a:r>
              <a:rPr lang="da-DK" sz="1600" dirty="0" err="1"/>
              <a:t>taking</a:t>
            </a:r>
            <a:r>
              <a:rPr lang="da-DK" sz="1600" dirty="0"/>
              <a:t> </a:t>
            </a:r>
            <a:r>
              <a:rPr lang="da-DK" sz="1600" dirty="0" err="1"/>
              <a:t>responsibility</a:t>
            </a:r>
            <a:r>
              <a:rPr lang="da-DK" sz="1600" dirty="0"/>
              <a:t> of the future </a:t>
            </a:r>
            <a:r>
              <a:rPr lang="da-DK" sz="1600" dirty="0" err="1"/>
              <a:t>development</a:t>
            </a:r>
            <a:r>
              <a:rPr lang="da-DK" sz="1600" dirty="0"/>
              <a:t> of the digital research </a:t>
            </a:r>
            <a:r>
              <a:rPr lang="da-DK" sz="1600" dirty="0" err="1" smtClean="0"/>
              <a:t>infrastructure</a:t>
            </a:r>
            <a:endParaRPr lang="da-DK" sz="1600" dirty="0" smtClean="0"/>
          </a:p>
          <a:p>
            <a:r>
              <a:rPr lang="da-DK" sz="1600" dirty="0"/>
              <a:t>The </a:t>
            </a:r>
            <a:r>
              <a:rPr lang="da-DK" sz="1600" dirty="0" err="1"/>
              <a:t>universities</a:t>
            </a:r>
            <a:r>
              <a:rPr lang="da-DK" sz="1600" dirty="0"/>
              <a:t> </a:t>
            </a:r>
            <a:r>
              <a:rPr lang="da-DK" sz="1600" dirty="0" err="1"/>
              <a:t>will</a:t>
            </a:r>
            <a:r>
              <a:rPr lang="da-DK" sz="1600" dirty="0"/>
              <a:t> </a:t>
            </a:r>
            <a:r>
              <a:rPr lang="da-DK" sz="1600" dirty="0" err="1"/>
              <a:t>be</a:t>
            </a:r>
            <a:r>
              <a:rPr lang="da-DK" sz="1600" dirty="0"/>
              <a:t> the </a:t>
            </a:r>
            <a:r>
              <a:rPr lang="da-DK" sz="1600" dirty="0" err="1" smtClean="0"/>
              <a:t>owner</a:t>
            </a:r>
            <a:endParaRPr lang="da-DK" sz="1600" dirty="0" smtClean="0"/>
          </a:p>
          <a:p>
            <a:r>
              <a:rPr lang="da-DK" sz="1600" dirty="0" smtClean="0"/>
              <a:t>A small organisation with a </a:t>
            </a:r>
            <a:r>
              <a:rPr lang="da-DK" sz="1600" dirty="0" err="1" smtClean="0"/>
              <a:t>limited</a:t>
            </a:r>
            <a:r>
              <a:rPr lang="da-DK" sz="1600" dirty="0" smtClean="0"/>
              <a:t> </a:t>
            </a:r>
            <a:r>
              <a:rPr lang="da-DK" sz="1600" dirty="0" err="1" smtClean="0"/>
              <a:t>number</a:t>
            </a:r>
            <a:r>
              <a:rPr lang="da-DK" sz="1600" dirty="0" smtClean="0"/>
              <a:t> of  </a:t>
            </a:r>
            <a:r>
              <a:rPr lang="da-DK" sz="1600" dirty="0" err="1" smtClean="0"/>
              <a:t>employees</a:t>
            </a:r>
            <a:r>
              <a:rPr lang="da-DK" sz="1600" dirty="0" smtClean="0"/>
              <a:t> </a:t>
            </a:r>
            <a:r>
              <a:rPr lang="da-DK" sz="1600" dirty="0" err="1" smtClean="0"/>
              <a:t>will</a:t>
            </a:r>
            <a:r>
              <a:rPr lang="da-DK" sz="1600" dirty="0" smtClean="0"/>
              <a:t> </a:t>
            </a:r>
            <a:r>
              <a:rPr lang="da-DK" sz="1600" dirty="0" err="1" smtClean="0"/>
              <a:t>be</a:t>
            </a:r>
            <a:r>
              <a:rPr lang="da-DK" sz="1600" dirty="0" smtClean="0"/>
              <a:t> ”</a:t>
            </a:r>
            <a:r>
              <a:rPr lang="da-DK" sz="1600" dirty="0" err="1" smtClean="0"/>
              <a:t>DeiC</a:t>
            </a:r>
            <a:r>
              <a:rPr lang="da-DK" sz="1600" dirty="0" smtClean="0"/>
              <a:t>” – </a:t>
            </a:r>
            <a:r>
              <a:rPr lang="da-DK" sz="1600" dirty="0" err="1" smtClean="0"/>
              <a:t>probably</a:t>
            </a:r>
            <a:r>
              <a:rPr lang="da-DK" sz="1600" dirty="0" smtClean="0"/>
              <a:t> as a </a:t>
            </a:r>
            <a:r>
              <a:rPr lang="da-DK" sz="1600" dirty="0" err="1" smtClean="0"/>
              <a:t>self-owned</a:t>
            </a:r>
            <a:r>
              <a:rPr lang="da-DK" sz="1600" dirty="0" smtClean="0"/>
              <a:t> institution</a:t>
            </a:r>
          </a:p>
          <a:p>
            <a:r>
              <a:rPr lang="da-DK" sz="1600" dirty="0" smtClean="0"/>
              <a:t>All </a:t>
            </a:r>
            <a:r>
              <a:rPr lang="da-DK" sz="1600" dirty="0" smtClean="0"/>
              <a:t>operations and a </a:t>
            </a:r>
            <a:r>
              <a:rPr lang="da-DK" sz="1600" dirty="0" err="1" smtClean="0"/>
              <a:t>lot</a:t>
            </a:r>
            <a:r>
              <a:rPr lang="da-DK" sz="1600" dirty="0" smtClean="0"/>
              <a:t> of the </a:t>
            </a:r>
            <a:r>
              <a:rPr lang="da-DK" sz="1600" dirty="0" err="1" smtClean="0"/>
              <a:t>activities</a:t>
            </a:r>
            <a:r>
              <a:rPr lang="da-DK" sz="1600" dirty="0" smtClean="0"/>
              <a:t> </a:t>
            </a:r>
            <a:r>
              <a:rPr lang="da-DK" sz="1600" dirty="0" err="1" smtClean="0"/>
              <a:t>will</a:t>
            </a:r>
            <a:r>
              <a:rPr lang="da-DK" sz="1600" dirty="0" smtClean="0"/>
              <a:t> </a:t>
            </a:r>
            <a:r>
              <a:rPr lang="da-DK" sz="1600" dirty="0" err="1" smtClean="0"/>
              <a:t>be</a:t>
            </a:r>
            <a:r>
              <a:rPr lang="da-DK" sz="1600" dirty="0" smtClean="0"/>
              <a:t> </a:t>
            </a:r>
            <a:r>
              <a:rPr lang="da-DK" sz="1600" dirty="0" err="1" smtClean="0"/>
              <a:t>handled</a:t>
            </a:r>
            <a:r>
              <a:rPr lang="da-DK" sz="1600" dirty="0" smtClean="0"/>
              <a:t> by and at the </a:t>
            </a:r>
            <a:r>
              <a:rPr lang="da-DK" sz="1600" dirty="0" err="1" smtClean="0"/>
              <a:t>universities</a:t>
            </a:r>
            <a:endParaRPr lang="da-DK" sz="1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47220" y="2781418"/>
            <a:ext cx="404534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a-DK" dirty="0" smtClean="0"/>
              <a:t>= </a:t>
            </a:r>
            <a:r>
              <a:rPr lang="da-DK" dirty="0" err="1" smtClean="0"/>
              <a:t>There</a:t>
            </a:r>
            <a:r>
              <a:rPr lang="da-DK" dirty="0" smtClean="0"/>
              <a:t>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no</a:t>
            </a:r>
            <a:r>
              <a:rPr lang="da-DK" dirty="0"/>
              <a:t> longer </a:t>
            </a:r>
            <a:r>
              <a:rPr lang="da-DK" dirty="0" err="1"/>
              <a:t>be</a:t>
            </a:r>
            <a:r>
              <a:rPr lang="da-DK" dirty="0"/>
              <a:t> a </a:t>
            </a:r>
            <a:r>
              <a:rPr lang="da-DK" dirty="0" err="1"/>
              <a:t>them</a:t>
            </a:r>
            <a:r>
              <a:rPr lang="da-DK" dirty="0"/>
              <a:t> and </a:t>
            </a:r>
            <a:r>
              <a:rPr lang="da-DK" dirty="0" err="1"/>
              <a:t>us</a:t>
            </a:r>
            <a:r>
              <a:rPr lang="da-DK" dirty="0"/>
              <a:t> – it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just ”</a:t>
            </a:r>
            <a:r>
              <a:rPr lang="da-DK" dirty="0" err="1"/>
              <a:t>us</a:t>
            </a:r>
            <a:r>
              <a:rPr lang="da-DK" dirty="0"/>
              <a:t>”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47983" y="3803828"/>
            <a:ext cx="3790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0000" indent="-360000">
              <a:spcBef>
                <a:spcPct val="20000"/>
              </a:spcBef>
              <a:buFont typeface="Lucida Grande"/>
              <a:buChar char="&gt;"/>
            </a:pPr>
            <a:r>
              <a:rPr lang="da-DK" sz="1600" dirty="0" err="1">
                <a:solidFill>
                  <a:srgbClr val="646568"/>
                </a:solidFill>
              </a:rPr>
              <a:t>There</a:t>
            </a:r>
            <a:r>
              <a:rPr lang="da-DK" sz="1600" dirty="0">
                <a:solidFill>
                  <a:srgbClr val="646568"/>
                </a:solidFill>
              </a:rPr>
              <a:t> </a:t>
            </a:r>
            <a:r>
              <a:rPr lang="da-DK" sz="1600" dirty="0" err="1">
                <a:solidFill>
                  <a:srgbClr val="646568"/>
                </a:solidFill>
              </a:rPr>
              <a:t>will</a:t>
            </a:r>
            <a:r>
              <a:rPr lang="da-DK" sz="1600" dirty="0">
                <a:solidFill>
                  <a:srgbClr val="646568"/>
                </a:solidFill>
              </a:rPr>
              <a:t> still </a:t>
            </a:r>
            <a:r>
              <a:rPr lang="da-DK" sz="1600" dirty="0" err="1">
                <a:solidFill>
                  <a:srgbClr val="646568"/>
                </a:solidFill>
              </a:rPr>
              <a:t>be</a:t>
            </a:r>
            <a:r>
              <a:rPr lang="da-DK" sz="1600" dirty="0">
                <a:solidFill>
                  <a:srgbClr val="646568"/>
                </a:solidFill>
              </a:rPr>
              <a:t> </a:t>
            </a:r>
            <a:r>
              <a:rPr lang="da-DK" sz="1600" dirty="0" smtClean="0">
                <a:solidFill>
                  <a:srgbClr val="646568"/>
                </a:solidFill>
              </a:rPr>
              <a:t>just ”</a:t>
            </a:r>
            <a:r>
              <a:rPr lang="da-DK" sz="1600" dirty="0" err="1" smtClean="0">
                <a:solidFill>
                  <a:srgbClr val="646568"/>
                </a:solidFill>
              </a:rPr>
              <a:t>one</a:t>
            </a:r>
            <a:r>
              <a:rPr lang="da-DK" sz="1600" dirty="0" smtClean="0">
                <a:solidFill>
                  <a:srgbClr val="646568"/>
                </a:solidFill>
              </a:rPr>
              <a:t> </a:t>
            </a:r>
            <a:r>
              <a:rPr lang="da-DK" sz="1600" dirty="0">
                <a:solidFill>
                  <a:srgbClr val="646568"/>
                </a:solidFill>
              </a:rPr>
              <a:t>face</a:t>
            </a:r>
            <a:r>
              <a:rPr lang="da-DK" sz="1600" dirty="0" smtClean="0">
                <a:solidFill>
                  <a:srgbClr val="646568"/>
                </a:solidFill>
              </a:rPr>
              <a:t>” in the </a:t>
            </a:r>
            <a:br>
              <a:rPr lang="da-DK" sz="1600" dirty="0" smtClean="0">
                <a:solidFill>
                  <a:srgbClr val="646568"/>
                </a:solidFill>
              </a:rPr>
            </a:br>
            <a:r>
              <a:rPr lang="da-DK" sz="1600" dirty="0" smtClean="0">
                <a:solidFill>
                  <a:srgbClr val="646568"/>
                </a:solidFill>
              </a:rPr>
              <a:t>international </a:t>
            </a:r>
            <a:r>
              <a:rPr lang="da-DK" sz="1600" dirty="0" err="1" smtClean="0">
                <a:solidFill>
                  <a:srgbClr val="646568"/>
                </a:solidFill>
              </a:rPr>
              <a:t>collaborations</a:t>
            </a:r>
            <a:r>
              <a:rPr lang="da-DK" sz="1600" dirty="0" smtClean="0">
                <a:solidFill>
                  <a:srgbClr val="646568"/>
                </a:solidFill>
              </a:rPr>
              <a:t> </a:t>
            </a:r>
            <a:endParaRPr lang="en-US" sz="1600" dirty="0">
              <a:solidFill>
                <a:srgbClr val="6465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38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3204" y="3964726"/>
            <a:ext cx="1550796" cy="7969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6385" y="62821"/>
            <a:ext cx="1605435" cy="7119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199" y="215661"/>
            <a:ext cx="8229601" cy="559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Tx/>
              <a:buNone/>
              <a:defRPr sz="1400" b="1" kern="1200">
                <a:solidFill>
                  <a:srgbClr val="64656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2800" dirty="0" err="1" smtClean="0">
                <a:solidFill>
                  <a:schemeClr val="accent1"/>
                </a:solidFill>
              </a:rPr>
              <a:t>Thoughts</a:t>
            </a:r>
            <a:r>
              <a:rPr lang="da-DK" sz="2800" dirty="0" smtClean="0">
                <a:solidFill>
                  <a:schemeClr val="accent1"/>
                </a:solidFill>
              </a:rPr>
              <a:t> on the future DeiC..</a:t>
            </a:r>
            <a:endParaRPr lang="en-US" sz="2800" dirty="0">
              <a:solidFill>
                <a:schemeClr val="accent1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914872465"/>
              </p:ext>
            </p:extLst>
          </p:nvPr>
        </p:nvGraphicFramePr>
        <p:xfrm>
          <a:off x="1524000" y="5397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5833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ic-template-16-10-150317">
  <a:themeElements>
    <a:clrScheme name="DeiC 1">
      <a:dk1>
        <a:sysClr val="windowText" lastClr="000000"/>
      </a:dk1>
      <a:lt1>
        <a:sysClr val="window" lastClr="FFFFFF"/>
      </a:lt1>
      <a:dk2>
        <a:srgbClr val="E4E5E3"/>
      </a:dk2>
      <a:lt2>
        <a:srgbClr val="5A5A59"/>
      </a:lt2>
      <a:accent1>
        <a:srgbClr val="ABCB2A"/>
      </a:accent1>
      <a:accent2>
        <a:srgbClr val="B2B3B2"/>
      </a:accent2>
      <a:accent3>
        <a:srgbClr val="ABCB2A"/>
      </a:accent3>
      <a:accent4>
        <a:srgbClr val="5A5A59"/>
      </a:accent4>
      <a:accent5>
        <a:srgbClr val="ABCB2A"/>
      </a:accent5>
      <a:accent6>
        <a:srgbClr val="B2B3B2"/>
      </a:accent6>
      <a:hlink>
        <a:srgbClr val="ABCB2A"/>
      </a:hlink>
      <a:folHlink>
        <a:srgbClr val="7A932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5ACC5CB0-D280-4B7F-8773-7EE9FD29C101}" vid="{7EB732EF-0BF7-4154-B575-1F011C754F7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DeiC powerpoint skabelon-041018</Template>
  <TotalTime>7090</TotalTime>
  <Words>478</Words>
  <Application>Microsoft Office PowerPoint</Application>
  <PresentationFormat>On-screen Show (16:9)</PresentationFormat>
  <Paragraphs>94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Lucida Grande</vt:lpstr>
      <vt:lpstr>deic-template-16-10-150317</vt:lpstr>
      <vt:lpstr>PowerPoint Presentation</vt:lpstr>
      <vt:lpstr>PowerPoint Presentation</vt:lpstr>
      <vt:lpstr>Restructuring for the Future</vt:lpstr>
      <vt:lpstr>Vision:</vt:lpstr>
      <vt:lpstr>2019/2020 Preparations</vt:lpstr>
      <vt:lpstr>Looking to the future</vt:lpstr>
      <vt:lpstr>PowerPoint Presentation</vt:lpstr>
      <vt:lpstr> What will most likely happen?</vt:lpstr>
      <vt:lpstr>PowerPoint Presentation</vt:lpstr>
      <vt:lpstr>– a strong national collaboration on common digital research infrastructure</vt:lpstr>
      <vt:lpstr>Owned by the universities – a new situation?</vt:lpstr>
    </vt:vector>
  </TitlesOfParts>
  <Company>DTU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Gitte Julin Kudsk</dc:creator>
  <cp:lastModifiedBy>Gitte Julin Kudsk</cp:lastModifiedBy>
  <cp:revision>141</cp:revision>
  <dcterms:created xsi:type="dcterms:W3CDTF">2019-02-19T16:20:41Z</dcterms:created>
  <dcterms:modified xsi:type="dcterms:W3CDTF">2019-09-14T15:21:07Z</dcterms:modified>
</cp:coreProperties>
</file>