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sldIdLst>
    <p:sldId id="279" r:id="rId2"/>
    <p:sldId id="257" r:id="rId3"/>
    <p:sldId id="258" r:id="rId4"/>
    <p:sldId id="259" r:id="rId5"/>
    <p:sldId id="280" r:id="rId6"/>
    <p:sldId id="281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4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7"/>
            <a:ext cx="6706556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90203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8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353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9285" y="304801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</a:t>
            </a:r>
            <a:r>
              <a:rPr lang="en-GB" sz="24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73" y="1331500"/>
            <a:ext cx="10476539" cy="583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867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867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67" baseline="0" dirty="0">
              <a:solidFill>
                <a:srgbClr val="003F5D"/>
              </a:solidFill>
            </a:endParaRP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67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867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867" baseline="0" dirty="0" err="1">
                <a:solidFill>
                  <a:srgbClr val="003F5D"/>
                </a:solidFill>
              </a:rPr>
              <a:t>eyedrop</a:t>
            </a:r>
            <a:r>
              <a:rPr lang="en-GB" sz="1867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867" baseline="0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>
              <a:solidFill>
                <a:srgbClr val="003F5D"/>
              </a:solidFill>
            </a:endParaRPr>
          </a:p>
          <a:p>
            <a:pPr marL="457189" lvl="1" indent="0">
              <a:buFont typeface="Arial" panose="020B0604020202020204" pitchFamily="34" charset="0"/>
              <a:buNone/>
            </a:pPr>
            <a:r>
              <a:rPr lang="en-GB" sz="1867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11140252" y="5632575"/>
            <a:ext cx="662581" cy="643095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/>
          <p:cNvSpPr/>
          <p:nvPr/>
        </p:nvSpPr>
        <p:spPr>
          <a:xfrm>
            <a:off x="11140252" y="4782803"/>
            <a:ext cx="662581" cy="643095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</p:spTree>
    <p:extLst>
      <p:ext uri="{BB962C8B-B14F-4D97-AF65-F5344CB8AC3E}">
        <p14:creationId xmlns:p14="http://schemas.microsoft.com/office/powerpoint/2010/main" val="186361482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94576" y="997227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9" name="Group 28"/>
          <p:cNvGrpSpPr/>
          <p:nvPr/>
        </p:nvGrpSpPr>
        <p:grpSpPr>
          <a:xfrm>
            <a:off x="4018845" y="4773548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1935457" y="6190066"/>
            <a:ext cx="8199153" cy="392885"/>
            <a:chOff x="1162308" y="4642549"/>
            <a:chExt cx="6149365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2961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8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800" kern="1200" baseline="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8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4090834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06827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2" name="Rectangle 11"/>
          <p:cNvSpPr/>
          <p:nvPr/>
        </p:nvSpPr>
        <p:spPr>
          <a:xfrm>
            <a:off x="0" y="857251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94576" y="1024187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4" name="Group 3"/>
          <p:cNvGrpSpPr/>
          <p:nvPr/>
        </p:nvGrpSpPr>
        <p:grpSpPr>
          <a:xfrm>
            <a:off x="4018844" y="5126472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4218058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65545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66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8601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6"/>
            <a:ext cx="5553075" cy="37004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05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602125" y="1532466"/>
            <a:ext cx="3" cy="468206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34916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326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58984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520925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9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344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3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69169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4132" y="6457891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3F5E"/>
                </a:solidFill>
              </a:rPr>
              <a:t>Networks </a:t>
            </a:r>
            <a:r>
              <a:rPr lang="en-GB" sz="100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9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6" y="219648"/>
            <a:ext cx="1691439" cy="7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73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eant.app.box.com/folder/8708775051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/>
              <a:t>Laura </a:t>
            </a:r>
            <a:r>
              <a:rPr lang="en-GB" dirty="0" err="1"/>
              <a:t>Durnford</a:t>
            </a:r>
            <a:r>
              <a:rPr lang="en-GB" dirty="0"/>
              <a:t> and Dimple </a:t>
            </a:r>
            <a:r>
              <a:rPr lang="en-GB" dirty="0" err="1"/>
              <a:t>Sokartara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SIG-Marcomms Fall Meeting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30192" y="1218491"/>
            <a:ext cx="5012795" cy="473243"/>
          </a:xfrm>
        </p:spPr>
        <p:txBody>
          <a:bodyPr/>
          <a:lstStyle/>
          <a:p>
            <a:r>
              <a:rPr lang="en-GB" dirty="0"/>
              <a:t>Mobile phone video editing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17 September 2019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GÉANT</a:t>
            </a:r>
          </a:p>
        </p:txBody>
      </p:sp>
    </p:spTree>
    <p:extLst>
      <p:ext uri="{BB962C8B-B14F-4D97-AF65-F5344CB8AC3E}">
        <p14:creationId xmlns:p14="http://schemas.microsoft.com/office/powerpoint/2010/main" val="2613996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B4553-C7E2-4041-B006-A0BBB4A69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YouCut</a:t>
            </a:r>
            <a:r>
              <a:rPr lang="en-US" b="1" dirty="0"/>
              <a:t>:</a:t>
            </a:r>
          </a:p>
          <a:p>
            <a:r>
              <a:rPr lang="en-US" dirty="0"/>
              <a:t>Music button &gt; select album &gt; select song</a:t>
            </a:r>
          </a:p>
          <a:p>
            <a:r>
              <a:rPr lang="en-US" dirty="0"/>
              <a:t>Press on the music bar to adjust length, volume, fade in/out, repeat</a:t>
            </a:r>
          </a:p>
          <a:p>
            <a:endParaRPr lang="en-US" dirty="0"/>
          </a:p>
          <a:p>
            <a:r>
              <a:rPr lang="en-US" b="1" dirty="0"/>
              <a:t>iMovie:</a:t>
            </a:r>
          </a:p>
          <a:p>
            <a:r>
              <a:rPr lang="en-US" dirty="0"/>
              <a:t>Plus button &gt; audio &gt; select album &gt; select song</a:t>
            </a:r>
          </a:p>
          <a:p>
            <a:r>
              <a:rPr lang="en-US" dirty="0"/>
              <a:t>Press on the music bar to adjust volume, pace or to cut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C50B51-1B87-A042-8E0E-59D223A4B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music</a:t>
            </a:r>
          </a:p>
        </p:txBody>
      </p:sp>
    </p:spTree>
    <p:extLst>
      <p:ext uri="{BB962C8B-B14F-4D97-AF65-F5344CB8AC3E}">
        <p14:creationId xmlns:p14="http://schemas.microsoft.com/office/powerpoint/2010/main" val="1939463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FD1BD-B2EC-F744-9781-83A5BF064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YouCut</a:t>
            </a:r>
            <a:r>
              <a:rPr lang="en-US" b="1" dirty="0"/>
              <a:t>:</a:t>
            </a:r>
          </a:p>
          <a:p>
            <a:r>
              <a:rPr lang="en-US" dirty="0"/>
              <a:t>Filter &gt; select filter</a:t>
            </a:r>
          </a:p>
          <a:p>
            <a:r>
              <a:rPr lang="en-US" dirty="0"/>
              <a:t>Effect &gt; select effect</a:t>
            </a:r>
          </a:p>
          <a:p>
            <a:r>
              <a:rPr lang="en-US" dirty="0"/>
              <a:t>Emoji &gt; select emoji</a:t>
            </a:r>
          </a:p>
          <a:p>
            <a:endParaRPr lang="en-US" dirty="0"/>
          </a:p>
          <a:p>
            <a:r>
              <a:rPr lang="en-US" b="1" dirty="0"/>
              <a:t>iMovie:</a:t>
            </a:r>
          </a:p>
          <a:p>
            <a:r>
              <a:rPr lang="en-US" dirty="0"/>
              <a:t>Press on the clip &gt; select pace: speed up/slow down</a:t>
            </a:r>
          </a:p>
          <a:p>
            <a:r>
              <a:rPr lang="en-US" dirty="0"/>
              <a:t>Press on the clip &gt; select filter (next to text icon)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A4EF74-AFCA-5443-B12B-A6829E76C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filters and other extras</a:t>
            </a:r>
          </a:p>
        </p:txBody>
      </p:sp>
    </p:spTree>
    <p:extLst>
      <p:ext uri="{BB962C8B-B14F-4D97-AF65-F5344CB8AC3E}">
        <p14:creationId xmlns:p14="http://schemas.microsoft.com/office/powerpoint/2010/main" val="1802083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5E21B-C21D-CF46-9A3D-F22EFAFCC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Click on a small icon in between clips, this is the transition</a:t>
            </a:r>
          </a:p>
          <a:p>
            <a:r>
              <a:rPr lang="en-US" dirty="0"/>
              <a:t>Select a style and how long you want the transition to take place (by adjusting the length of the icon)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1DA992-3CF7-6342-A343-9C2EFC2FE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iMovie exclusive: transitions</a:t>
            </a:r>
          </a:p>
        </p:txBody>
      </p:sp>
    </p:spTree>
    <p:extLst>
      <p:ext uri="{BB962C8B-B14F-4D97-AF65-F5344CB8AC3E}">
        <p14:creationId xmlns:p14="http://schemas.microsoft.com/office/powerpoint/2010/main" val="4236519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46366-0907-8848-87EB-405EA91AD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Press save/done button and publish directly to a social media channel or save to phone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1600" dirty="0"/>
              <a:t>*iMovie: if you have a MacBook, you can </a:t>
            </a:r>
            <a:r>
              <a:rPr lang="en-US" sz="1600" dirty="0" err="1"/>
              <a:t>AirDrop</a:t>
            </a:r>
            <a:r>
              <a:rPr lang="en-US" sz="1600" dirty="0"/>
              <a:t> your whole project to your MacBook and continue editing on iMovie for PC/laptop</a:t>
            </a:r>
            <a:r>
              <a:rPr lang="en-US" sz="14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1749B0-1C7F-4F4E-91E5-6EEDDC4E9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Save and publish</a:t>
            </a:r>
          </a:p>
        </p:txBody>
      </p:sp>
    </p:spTree>
    <p:extLst>
      <p:ext uri="{BB962C8B-B14F-4D97-AF65-F5344CB8AC3E}">
        <p14:creationId xmlns:p14="http://schemas.microsoft.com/office/powerpoint/2010/main" val="273975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1D710-9B32-BD4A-8075-850C0E4DE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 Short, snappy videos</a:t>
            </a:r>
          </a:p>
          <a:p>
            <a:pPr lvl="1"/>
            <a:r>
              <a:rPr lang="en-US" i="1" dirty="0"/>
              <a:t>speedily increase engagement (during an event)</a:t>
            </a:r>
          </a:p>
          <a:p>
            <a:pPr lvl="1"/>
            <a:r>
              <a:rPr lang="en-US" i="1" dirty="0"/>
              <a:t>(especially on social media) invite audiences to listen, read and view highlights, take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 Free software: iMovie (iOS) and </a:t>
            </a:r>
            <a:r>
              <a:rPr lang="en-US" i="1" dirty="0" err="1"/>
              <a:t>YouCut</a:t>
            </a:r>
            <a:r>
              <a:rPr lang="en-US" i="1" dirty="0"/>
              <a:t> (android)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EAD4D8-06BE-5C4F-8DA4-78C4F7F0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what, the why and the how</a:t>
            </a:r>
          </a:p>
        </p:txBody>
      </p:sp>
    </p:spTree>
    <p:extLst>
      <p:ext uri="{BB962C8B-B14F-4D97-AF65-F5344CB8AC3E}">
        <p14:creationId xmlns:p14="http://schemas.microsoft.com/office/powerpoint/2010/main" val="369577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09B02-40AB-5847-A94E-C2D381B5B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 Basic elements: video, stills, music/audio, text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 Concept of multitrack: different ‘layers’ of elements to be edited separately then blended in 1 file</a:t>
            </a:r>
          </a:p>
          <a:p>
            <a:pPr>
              <a:buFont typeface="Arial" panose="020B0604020202020204" pitchFamily="34" charset="0"/>
              <a:buChar char="•"/>
            </a:pPr>
            <a:endParaRPr lang="en-US" i="1" dirty="0"/>
          </a:p>
          <a:p>
            <a:pPr>
              <a:buFont typeface="Arial" panose="020B0604020202020204" pitchFamily="34" charset="0"/>
              <a:buChar char="•"/>
            </a:pPr>
            <a:endParaRPr lang="en-US" i="1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446541-DBAB-C54A-BBE6-1E462E1B1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than cutting</a:t>
            </a:r>
          </a:p>
        </p:txBody>
      </p:sp>
    </p:spTree>
    <p:extLst>
      <p:ext uri="{BB962C8B-B14F-4D97-AF65-F5344CB8AC3E}">
        <p14:creationId xmlns:p14="http://schemas.microsoft.com/office/powerpoint/2010/main" val="2162579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D397-479E-324A-B670-8AA22B480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this folder </a:t>
            </a:r>
            <a:r>
              <a:rPr lang="en-US" dirty="0">
                <a:hlinkClick r:id="rId2"/>
              </a:rPr>
              <a:t>https://geant.app.box.com/folder/87087750517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Check out the Guidelines doc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Record your assigned buddy and vice versa</a:t>
            </a:r>
          </a:p>
          <a:p>
            <a:r>
              <a:rPr lang="en-US" dirty="0"/>
              <a:t>Use iMovie or </a:t>
            </a:r>
            <a:r>
              <a:rPr lang="en-US" dirty="0" err="1"/>
              <a:t>YouCut</a:t>
            </a:r>
            <a:r>
              <a:rPr lang="en-US" dirty="0"/>
              <a:t> (based on your device): watch the videos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Download the stills and text, start creating your own video!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C1F062-D964-9A46-B6FE-5D3271FB4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exercise</a:t>
            </a:r>
          </a:p>
        </p:txBody>
      </p:sp>
    </p:spTree>
    <p:extLst>
      <p:ext uri="{BB962C8B-B14F-4D97-AF65-F5344CB8AC3E}">
        <p14:creationId xmlns:p14="http://schemas.microsoft.com/office/powerpoint/2010/main" val="2708822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E6BE63-CE13-6142-9A1E-5DE50F4EC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My name is ………. And I work at ………</a:t>
            </a:r>
            <a:br>
              <a:rPr lang="en-US" dirty="0"/>
            </a:br>
            <a:endParaRPr lang="en-GB" dirty="0"/>
          </a:p>
          <a:p>
            <a:r>
              <a:rPr lang="en-US" dirty="0"/>
              <a:t>I think national research and education networks are important because …</a:t>
            </a:r>
            <a:br>
              <a:rPr lang="en-US" dirty="0"/>
            </a:br>
            <a:endParaRPr lang="en-GB" dirty="0"/>
          </a:p>
          <a:p>
            <a:r>
              <a:rPr lang="en-US" dirty="0"/>
              <a:t>I think marketing communications is important for the NREN community because …..</a:t>
            </a:r>
            <a:br>
              <a:rPr lang="en-US" dirty="0"/>
            </a:br>
            <a:endParaRPr lang="en-GB" dirty="0"/>
          </a:p>
          <a:p>
            <a:r>
              <a:rPr lang="en-US" dirty="0"/>
              <a:t>QUESTION: [If you have a message for one person or group in the NREN community, who is it and </a:t>
            </a:r>
            <a:br>
              <a:rPr lang="en-US" dirty="0"/>
            </a:br>
            <a:r>
              <a:rPr lang="en-US" dirty="0"/>
              <a:t>                       what is the message?]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A16179-FE10-C448-A231-21770D33A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INTERVIEW TIME!</a:t>
            </a:r>
          </a:p>
        </p:txBody>
      </p:sp>
    </p:spTree>
    <p:extLst>
      <p:ext uri="{BB962C8B-B14F-4D97-AF65-F5344CB8AC3E}">
        <p14:creationId xmlns:p14="http://schemas.microsoft.com/office/powerpoint/2010/main" val="129520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ADAC4A-EDDE-4B40-A092-AA199F1EA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Watch the ‘Full video’ – iMovie or </a:t>
            </a:r>
            <a:r>
              <a:rPr lang="en-US" dirty="0" err="1"/>
              <a:t>YouCut</a:t>
            </a:r>
            <a:r>
              <a:rPr lang="en-US" dirty="0"/>
              <a:t> version</a:t>
            </a:r>
          </a:p>
          <a:p>
            <a:endParaRPr lang="en-US" dirty="0"/>
          </a:p>
          <a:p>
            <a:r>
              <a:rPr lang="en-US" dirty="0"/>
              <a:t>Then we will break it into pieces and you can get hands on!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8FE12D-96A7-9D4F-8F7E-9C9E0880A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MOVIE TIME</a:t>
            </a:r>
          </a:p>
        </p:txBody>
      </p:sp>
    </p:spTree>
    <p:extLst>
      <p:ext uri="{BB962C8B-B14F-4D97-AF65-F5344CB8AC3E}">
        <p14:creationId xmlns:p14="http://schemas.microsoft.com/office/powerpoint/2010/main" val="3081908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2C895-17C6-134D-8D94-EB76CDD34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YouCut</a:t>
            </a:r>
            <a:r>
              <a:rPr lang="en-US" b="1" dirty="0"/>
              <a:t>:</a:t>
            </a:r>
          </a:p>
          <a:p>
            <a:r>
              <a:rPr lang="en-US" dirty="0"/>
              <a:t>Trim &gt; cut*: to select the clips you DO want to work with</a:t>
            </a:r>
          </a:p>
          <a:p>
            <a:r>
              <a:rPr lang="en-US" dirty="0"/>
              <a:t>Trim &gt; trim: for topping and tailing</a:t>
            </a:r>
          </a:p>
          <a:p>
            <a:endParaRPr lang="en-US" dirty="0"/>
          </a:p>
          <a:p>
            <a:r>
              <a:rPr lang="en-US" b="1" dirty="0"/>
              <a:t>iMovie:</a:t>
            </a:r>
          </a:p>
          <a:p>
            <a:r>
              <a:rPr lang="en-US" dirty="0"/>
              <a:t>Click on the clip &gt; move the bar to the part you DO want to include</a:t>
            </a:r>
          </a:p>
          <a:p>
            <a:endParaRPr lang="en-US" dirty="0"/>
          </a:p>
          <a:p>
            <a:r>
              <a:rPr lang="en-US" sz="1600" dirty="0"/>
              <a:t>* with </a:t>
            </a:r>
            <a:r>
              <a:rPr lang="en-US" sz="1600" dirty="0" err="1"/>
              <a:t>YouCut</a:t>
            </a:r>
            <a:r>
              <a:rPr lang="en-US" sz="1600" dirty="0"/>
              <a:t> it is best to make that selection first, and then do the topping and tailing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206FB3-976D-E14E-A958-CA03CD863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 and select</a:t>
            </a:r>
          </a:p>
        </p:txBody>
      </p:sp>
    </p:spTree>
    <p:extLst>
      <p:ext uri="{BB962C8B-B14F-4D97-AF65-F5344CB8AC3E}">
        <p14:creationId xmlns:p14="http://schemas.microsoft.com/office/powerpoint/2010/main" val="2180755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531BF-EA12-F841-B673-8317CA12A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Both:</a:t>
            </a:r>
          </a:p>
          <a:p>
            <a:r>
              <a:rPr lang="en-US" dirty="0"/>
              <a:t>Plus button &gt; photos &gt; select stills</a:t>
            </a:r>
          </a:p>
          <a:p>
            <a:r>
              <a:rPr lang="en-US" dirty="0"/>
              <a:t>Drag and drop them to the preferred space</a:t>
            </a:r>
          </a:p>
          <a:p>
            <a:r>
              <a:rPr lang="en-US" dirty="0"/>
              <a:t>Click on the still to select the duration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0BEF61-2907-BB4A-8FCA-5FB6F4C17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stills</a:t>
            </a:r>
          </a:p>
        </p:txBody>
      </p:sp>
    </p:spTree>
    <p:extLst>
      <p:ext uri="{BB962C8B-B14F-4D97-AF65-F5344CB8AC3E}">
        <p14:creationId xmlns:p14="http://schemas.microsoft.com/office/powerpoint/2010/main" val="2773729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ED517-22C5-D64C-B769-FEE818417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YouCut</a:t>
            </a:r>
            <a:r>
              <a:rPr lang="en-US" b="1" dirty="0"/>
              <a:t>:</a:t>
            </a:r>
          </a:p>
          <a:p>
            <a:r>
              <a:rPr lang="en-US" dirty="0"/>
              <a:t>Scroll to the clip you want the text to start &gt; click ‘text’</a:t>
            </a:r>
          </a:p>
          <a:p>
            <a:r>
              <a:rPr lang="en-US" dirty="0"/>
              <a:t>Type content &gt; adjust font, opacity, color, position</a:t>
            </a:r>
          </a:p>
          <a:p>
            <a:r>
              <a:rPr lang="en-US" dirty="0"/>
              <a:t>Text can appear for the length you select or end at video OR clip end</a:t>
            </a:r>
          </a:p>
          <a:p>
            <a:endParaRPr lang="en-US" dirty="0"/>
          </a:p>
          <a:p>
            <a:r>
              <a:rPr lang="en-US" b="1" dirty="0"/>
              <a:t>iMovie:</a:t>
            </a:r>
          </a:p>
          <a:p>
            <a:r>
              <a:rPr lang="en-US" dirty="0"/>
              <a:t>Click on ‘T’ (text) &gt; select style</a:t>
            </a:r>
          </a:p>
          <a:p>
            <a:r>
              <a:rPr lang="en-US" dirty="0"/>
              <a:t>Type content</a:t>
            </a:r>
          </a:p>
          <a:p>
            <a:r>
              <a:rPr lang="en-US" dirty="0"/>
              <a:t>Text appears for selected clip, clip needs to be split if you don’t want it to appear during the entire clip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BF86E3-DEF8-B54C-B6E4-5EDB3FD16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text	</a:t>
            </a:r>
          </a:p>
        </p:txBody>
      </p:sp>
    </p:spTree>
    <p:extLst>
      <p:ext uri="{BB962C8B-B14F-4D97-AF65-F5344CB8AC3E}">
        <p14:creationId xmlns:p14="http://schemas.microsoft.com/office/powerpoint/2010/main" val="2856773468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Deliverable Tips and Tricks</Template>
  <TotalTime>177</TotalTime>
  <Words>560</Words>
  <Application>Microsoft Macintosh PowerPoint</Application>
  <PresentationFormat>Widescreen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Verdana</vt:lpstr>
      <vt:lpstr>GEANT Association</vt:lpstr>
      <vt:lpstr>PowerPoint Presentation</vt:lpstr>
      <vt:lpstr>The what, the why and the how</vt:lpstr>
      <vt:lpstr>More than cutting</vt:lpstr>
      <vt:lpstr>Today’s exercise</vt:lpstr>
      <vt:lpstr>INTERVIEW TIME!</vt:lpstr>
      <vt:lpstr>MOVIE TIME</vt:lpstr>
      <vt:lpstr>Cut and select</vt:lpstr>
      <vt:lpstr>Adding stills</vt:lpstr>
      <vt:lpstr>Adding text </vt:lpstr>
      <vt:lpstr>Adding music</vt:lpstr>
      <vt:lpstr>Adding filters and other extras</vt:lpstr>
      <vt:lpstr>iMovie exclusive: transitions</vt:lpstr>
      <vt:lpstr>Save and publish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phone video editing</dc:title>
  <dc:creator>Dimple Sokartara</dc:creator>
  <cp:lastModifiedBy>Microsoft Office User</cp:lastModifiedBy>
  <cp:revision>13</cp:revision>
  <dcterms:created xsi:type="dcterms:W3CDTF">2019-09-13T12:18:40Z</dcterms:created>
  <dcterms:modified xsi:type="dcterms:W3CDTF">2019-09-13T15:25:20Z</dcterms:modified>
</cp:coreProperties>
</file>