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sldIdLst>
    <p:sldId id="258" r:id="rId2"/>
    <p:sldId id="271" r:id="rId3"/>
    <p:sldId id="264" r:id="rId4"/>
    <p:sldId id="272" r:id="rId5"/>
    <p:sldId id="273" r:id="rId6"/>
    <p:sldId id="265" r:id="rId7"/>
    <p:sldId id="269" r:id="rId8"/>
    <p:sldId id="266" r:id="rId9"/>
    <p:sldId id="260" r:id="rId10"/>
    <p:sldId id="263" r:id="rId11"/>
    <p:sldId id="267" r:id="rId12"/>
    <p:sldId id="268" r:id="rId13"/>
    <p:sldId id="270" r:id="rId14"/>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4364" autoAdjust="0"/>
  </p:normalViewPr>
  <p:slideViewPr>
    <p:cSldViewPr snapToGrid="0">
      <p:cViewPr varScale="1">
        <p:scale>
          <a:sx n="66" d="100"/>
          <a:sy n="66" d="100"/>
        </p:scale>
        <p:origin x="816"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A1F7D7D-5561-45F8-BB33-7A74C90513CC}" type="doc">
      <dgm:prSet loTypeId="urn:microsoft.com/office/officeart/2005/8/layout/radial5" loCatId="relationship" qsTypeId="urn:microsoft.com/office/officeart/2005/8/quickstyle/simple1" qsCatId="simple" csTypeId="urn:microsoft.com/office/officeart/2005/8/colors/colorful1" csCatId="colorful" phldr="1"/>
      <dgm:spPr/>
      <dgm:t>
        <a:bodyPr/>
        <a:lstStyle/>
        <a:p>
          <a:endParaRPr lang="fr-FR"/>
        </a:p>
      </dgm:t>
    </dgm:pt>
    <dgm:pt modelId="{0B3AC327-3451-4F3C-85E9-EA599581FBA4}">
      <dgm:prSet phldrT="[Texte]"/>
      <dgm:spPr>
        <a:solidFill>
          <a:srgbClr val="009FE3"/>
        </a:solidFill>
      </dgm:spPr>
      <dgm:t>
        <a:bodyPr/>
        <a:lstStyle/>
        <a:p>
          <a:r>
            <a:rPr lang="fr-FR" dirty="0" err="1" smtClean="0"/>
            <a:t>Improve</a:t>
          </a:r>
          <a:r>
            <a:rPr lang="fr-FR" dirty="0" smtClean="0"/>
            <a:t> </a:t>
          </a:r>
          <a:r>
            <a:rPr lang="fr-FR" dirty="0" err="1" smtClean="0"/>
            <a:t>our</a:t>
          </a:r>
          <a:r>
            <a:rPr lang="fr-FR" smtClean="0"/>
            <a:t> services</a:t>
          </a:r>
          <a:endParaRPr lang="fr-FR" dirty="0"/>
        </a:p>
      </dgm:t>
    </dgm:pt>
    <dgm:pt modelId="{A6A9BADC-FC74-4244-9619-158FFC1E2933}" type="parTrans" cxnId="{F596AC5D-0A22-437F-A120-031F3547B48C}">
      <dgm:prSet/>
      <dgm:spPr/>
      <dgm:t>
        <a:bodyPr/>
        <a:lstStyle/>
        <a:p>
          <a:endParaRPr lang="fr-FR"/>
        </a:p>
      </dgm:t>
    </dgm:pt>
    <dgm:pt modelId="{D1C511E7-3F01-4B72-ADF3-B53E8BAF56A6}" type="sibTrans" cxnId="{F596AC5D-0A22-437F-A120-031F3547B48C}">
      <dgm:prSet/>
      <dgm:spPr/>
      <dgm:t>
        <a:bodyPr/>
        <a:lstStyle/>
        <a:p>
          <a:endParaRPr lang="fr-FR"/>
        </a:p>
      </dgm:t>
    </dgm:pt>
    <dgm:pt modelId="{09DB1DE9-EF57-4984-B395-EB2728949B34}">
      <dgm:prSet phldrT="[Texte]"/>
      <dgm:spPr>
        <a:solidFill>
          <a:srgbClr val="EC6839"/>
        </a:solidFill>
      </dgm:spPr>
      <dgm:t>
        <a:bodyPr/>
        <a:lstStyle/>
        <a:p>
          <a:r>
            <a:rPr lang="fr-FR" b="1" dirty="0" smtClean="0"/>
            <a:t>USER </a:t>
          </a:r>
          <a:r>
            <a:rPr lang="fr-FR" b="1" dirty="0" smtClean="0"/>
            <a:t>NEEDS</a:t>
          </a:r>
        </a:p>
        <a:p>
          <a:r>
            <a:rPr lang="fr-FR" b="1" dirty="0" err="1" smtClean="0"/>
            <a:t>better</a:t>
          </a:r>
          <a:r>
            <a:rPr lang="fr-FR" b="1" dirty="0" smtClean="0"/>
            <a:t> </a:t>
          </a:r>
          <a:r>
            <a:rPr lang="fr-FR" b="1" dirty="0" err="1" smtClean="0"/>
            <a:t>taken</a:t>
          </a:r>
          <a:r>
            <a:rPr lang="fr-FR" b="1" dirty="0" smtClean="0"/>
            <a:t> </a:t>
          </a:r>
          <a:r>
            <a:rPr lang="fr-FR" b="1" dirty="0" err="1" smtClean="0"/>
            <a:t>into</a:t>
          </a:r>
          <a:r>
            <a:rPr lang="fr-FR" b="1" dirty="0" smtClean="0"/>
            <a:t> </a:t>
          </a:r>
          <a:r>
            <a:rPr lang="fr-FR" b="1" dirty="0" err="1" smtClean="0"/>
            <a:t>account</a:t>
          </a:r>
          <a:endParaRPr lang="fr-FR" dirty="0"/>
        </a:p>
      </dgm:t>
    </dgm:pt>
    <dgm:pt modelId="{F09F90C3-6832-4745-BA4F-A8E05D2F27D6}" type="parTrans" cxnId="{9D4CAE56-F48F-479E-A125-1F5B25D2E45C}">
      <dgm:prSet/>
      <dgm:spPr>
        <a:solidFill>
          <a:srgbClr val="EC6839"/>
        </a:solidFill>
      </dgm:spPr>
      <dgm:t>
        <a:bodyPr/>
        <a:lstStyle/>
        <a:p>
          <a:endParaRPr lang="fr-FR"/>
        </a:p>
      </dgm:t>
    </dgm:pt>
    <dgm:pt modelId="{B493079E-D62D-4381-9BCF-C51066DB210C}" type="sibTrans" cxnId="{9D4CAE56-F48F-479E-A125-1F5B25D2E45C}">
      <dgm:prSet/>
      <dgm:spPr/>
      <dgm:t>
        <a:bodyPr/>
        <a:lstStyle/>
        <a:p>
          <a:endParaRPr lang="fr-FR"/>
        </a:p>
      </dgm:t>
    </dgm:pt>
    <dgm:pt modelId="{55477FC1-0C4A-4F43-AC1D-7F047FE07B4E}">
      <dgm:prSet phldrT="[Texte]"/>
      <dgm:spPr>
        <a:solidFill>
          <a:schemeClr val="accent6">
            <a:lumMod val="75000"/>
          </a:schemeClr>
        </a:solidFill>
      </dgm:spPr>
      <dgm:t>
        <a:bodyPr/>
        <a:lstStyle/>
        <a:p>
          <a:r>
            <a:rPr lang="fr-FR" b="1" dirty="0" smtClean="0"/>
            <a:t>FREQUENT UPDATES</a:t>
          </a:r>
          <a:endParaRPr lang="fr-FR" dirty="0"/>
        </a:p>
      </dgm:t>
    </dgm:pt>
    <dgm:pt modelId="{9D179DA7-B02D-44AA-948C-1ABF665B17A8}" type="parTrans" cxnId="{8824C6B3-BA78-4497-AAE6-BD544027DA80}">
      <dgm:prSet/>
      <dgm:spPr>
        <a:solidFill>
          <a:schemeClr val="accent6">
            <a:lumMod val="75000"/>
          </a:schemeClr>
        </a:solidFill>
      </dgm:spPr>
      <dgm:t>
        <a:bodyPr/>
        <a:lstStyle/>
        <a:p>
          <a:endParaRPr lang="fr-FR"/>
        </a:p>
      </dgm:t>
    </dgm:pt>
    <dgm:pt modelId="{F15EB5A4-0778-465C-8E5C-93B832C56F54}" type="sibTrans" cxnId="{8824C6B3-BA78-4497-AAE6-BD544027DA80}">
      <dgm:prSet/>
      <dgm:spPr/>
      <dgm:t>
        <a:bodyPr/>
        <a:lstStyle/>
        <a:p>
          <a:endParaRPr lang="fr-FR"/>
        </a:p>
      </dgm:t>
    </dgm:pt>
    <dgm:pt modelId="{439A6022-CE2B-41DD-996D-80A9271FC877}">
      <dgm:prSet phldrT="[Texte]"/>
      <dgm:spPr>
        <a:solidFill>
          <a:srgbClr val="954B97"/>
        </a:solidFill>
      </dgm:spPr>
      <dgm:t>
        <a:bodyPr/>
        <a:lstStyle/>
        <a:p>
          <a:r>
            <a:rPr lang="fr-FR" b="1" dirty="0" smtClean="0"/>
            <a:t>QUALITY AND RELIABILITY</a:t>
          </a:r>
          <a:endParaRPr lang="fr-FR" dirty="0"/>
        </a:p>
      </dgm:t>
    </dgm:pt>
    <dgm:pt modelId="{B525B243-8A85-4917-A362-D10271CAB20B}" type="parTrans" cxnId="{C2142A28-6EBA-4A2F-B8B0-BE46BA15652F}">
      <dgm:prSet/>
      <dgm:spPr>
        <a:solidFill>
          <a:srgbClr val="954B97"/>
        </a:solidFill>
      </dgm:spPr>
      <dgm:t>
        <a:bodyPr/>
        <a:lstStyle/>
        <a:p>
          <a:endParaRPr lang="fr-FR"/>
        </a:p>
      </dgm:t>
    </dgm:pt>
    <dgm:pt modelId="{9D1B753A-9487-441F-A99F-E0F6C4F16D71}" type="sibTrans" cxnId="{C2142A28-6EBA-4A2F-B8B0-BE46BA15652F}">
      <dgm:prSet/>
      <dgm:spPr/>
      <dgm:t>
        <a:bodyPr/>
        <a:lstStyle/>
        <a:p>
          <a:endParaRPr lang="fr-FR"/>
        </a:p>
      </dgm:t>
    </dgm:pt>
    <dgm:pt modelId="{35DC2B8A-48B7-4779-AEF2-5F66DCBA2B04}" type="pres">
      <dgm:prSet presAssocID="{AA1F7D7D-5561-45F8-BB33-7A74C90513CC}" presName="Name0" presStyleCnt="0">
        <dgm:presLayoutVars>
          <dgm:chMax val="1"/>
          <dgm:dir/>
          <dgm:animLvl val="ctr"/>
          <dgm:resizeHandles val="exact"/>
        </dgm:presLayoutVars>
      </dgm:prSet>
      <dgm:spPr/>
      <dgm:t>
        <a:bodyPr/>
        <a:lstStyle/>
        <a:p>
          <a:endParaRPr lang="fr-FR"/>
        </a:p>
      </dgm:t>
    </dgm:pt>
    <dgm:pt modelId="{EDA0BEB0-04DF-4FDF-9EB8-DDD71233DE68}" type="pres">
      <dgm:prSet presAssocID="{0B3AC327-3451-4F3C-85E9-EA599581FBA4}" presName="centerShape" presStyleLbl="node0" presStyleIdx="0" presStyleCnt="1"/>
      <dgm:spPr/>
      <dgm:t>
        <a:bodyPr/>
        <a:lstStyle/>
        <a:p>
          <a:endParaRPr lang="fr-FR"/>
        </a:p>
      </dgm:t>
    </dgm:pt>
    <dgm:pt modelId="{5FA57A95-A958-4C9F-BC57-1BD2A159CA00}" type="pres">
      <dgm:prSet presAssocID="{F09F90C3-6832-4745-BA4F-A8E05D2F27D6}" presName="parTrans" presStyleLbl="sibTrans2D1" presStyleIdx="0" presStyleCnt="3"/>
      <dgm:spPr/>
      <dgm:t>
        <a:bodyPr/>
        <a:lstStyle/>
        <a:p>
          <a:endParaRPr lang="fr-FR"/>
        </a:p>
      </dgm:t>
    </dgm:pt>
    <dgm:pt modelId="{DB2F1189-186B-4641-8A35-161CFDDE3018}" type="pres">
      <dgm:prSet presAssocID="{F09F90C3-6832-4745-BA4F-A8E05D2F27D6}" presName="connectorText" presStyleLbl="sibTrans2D1" presStyleIdx="0" presStyleCnt="3"/>
      <dgm:spPr/>
      <dgm:t>
        <a:bodyPr/>
        <a:lstStyle/>
        <a:p>
          <a:endParaRPr lang="fr-FR"/>
        </a:p>
      </dgm:t>
    </dgm:pt>
    <dgm:pt modelId="{F4F46C24-8235-4D3B-BE52-939501341147}" type="pres">
      <dgm:prSet presAssocID="{09DB1DE9-EF57-4984-B395-EB2728949B34}" presName="node" presStyleLbl="node1" presStyleIdx="0" presStyleCnt="3">
        <dgm:presLayoutVars>
          <dgm:bulletEnabled val="1"/>
        </dgm:presLayoutVars>
      </dgm:prSet>
      <dgm:spPr/>
      <dgm:t>
        <a:bodyPr/>
        <a:lstStyle/>
        <a:p>
          <a:endParaRPr lang="fr-FR"/>
        </a:p>
      </dgm:t>
    </dgm:pt>
    <dgm:pt modelId="{EA89CBED-739F-426B-98D0-F0AC15056CF5}" type="pres">
      <dgm:prSet presAssocID="{9D179DA7-B02D-44AA-948C-1ABF665B17A8}" presName="parTrans" presStyleLbl="sibTrans2D1" presStyleIdx="1" presStyleCnt="3"/>
      <dgm:spPr/>
      <dgm:t>
        <a:bodyPr/>
        <a:lstStyle/>
        <a:p>
          <a:endParaRPr lang="fr-FR"/>
        </a:p>
      </dgm:t>
    </dgm:pt>
    <dgm:pt modelId="{45D2B051-24C8-44F0-BBD3-74B966DACAD7}" type="pres">
      <dgm:prSet presAssocID="{9D179DA7-B02D-44AA-948C-1ABF665B17A8}" presName="connectorText" presStyleLbl="sibTrans2D1" presStyleIdx="1" presStyleCnt="3"/>
      <dgm:spPr/>
      <dgm:t>
        <a:bodyPr/>
        <a:lstStyle/>
        <a:p>
          <a:endParaRPr lang="fr-FR"/>
        </a:p>
      </dgm:t>
    </dgm:pt>
    <dgm:pt modelId="{D7EC885E-1A89-4E5F-B85E-4FDA1904BA6C}" type="pres">
      <dgm:prSet presAssocID="{55477FC1-0C4A-4F43-AC1D-7F047FE07B4E}" presName="node" presStyleLbl="node1" presStyleIdx="1" presStyleCnt="3">
        <dgm:presLayoutVars>
          <dgm:bulletEnabled val="1"/>
        </dgm:presLayoutVars>
      </dgm:prSet>
      <dgm:spPr/>
      <dgm:t>
        <a:bodyPr/>
        <a:lstStyle/>
        <a:p>
          <a:endParaRPr lang="fr-FR"/>
        </a:p>
      </dgm:t>
    </dgm:pt>
    <dgm:pt modelId="{3D69F28F-072D-434B-8D14-D7E5E92705C1}" type="pres">
      <dgm:prSet presAssocID="{B525B243-8A85-4917-A362-D10271CAB20B}" presName="parTrans" presStyleLbl="sibTrans2D1" presStyleIdx="2" presStyleCnt="3"/>
      <dgm:spPr/>
      <dgm:t>
        <a:bodyPr/>
        <a:lstStyle/>
        <a:p>
          <a:endParaRPr lang="fr-FR"/>
        </a:p>
      </dgm:t>
    </dgm:pt>
    <dgm:pt modelId="{60B9EBAA-8B0F-42CC-95BE-683B6DD535C9}" type="pres">
      <dgm:prSet presAssocID="{B525B243-8A85-4917-A362-D10271CAB20B}" presName="connectorText" presStyleLbl="sibTrans2D1" presStyleIdx="2" presStyleCnt="3"/>
      <dgm:spPr/>
      <dgm:t>
        <a:bodyPr/>
        <a:lstStyle/>
        <a:p>
          <a:endParaRPr lang="fr-FR"/>
        </a:p>
      </dgm:t>
    </dgm:pt>
    <dgm:pt modelId="{CAA94646-7D62-4DFC-A2F4-643BCC81E64A}" type="pres">
      <dgm:prSet presAssocID="{439A6022-CE2B-41DD-996D-80A9271FC877}" presName="node" presStyleLbl="node1" presStyleIdx="2" presStyleCnt="3">
        <dgm:presLayoutVars>
          <dgm:bulletEnabled val="1"/>
        </dgm:presLayoutVars>
      </dgm:prSet>
      <dgm:spPr/>
      <dgm:t>
        <a:bodyPr/>
        <a:lstStyle/>
        <a:p>
          <a:endParaRPr lang="fr-FR"/>
        </a:p>
      </dgm:t>
    </dgm:pt>
  </dgm:ptLst>
  <dgm:cxnLst>
    <dgm:cxn modelId="{8824C6B3-BA78-4497-AAE6-BD544027DA80}" srcId="{0B3AC327-3451-4F3C-85E9-EA599581FBA4}" destId="{55477FC1-0C4A-4F43-AC1D-7F047FE07B4E}" srcOrd="1" destOrd="0" parTransId="{9D179DA7-B02D-44AA-948C-1ABF665B17A8}" sibTransId="{F15EB5A4-0778-465C-8E5C-93B832C56F54}"/>
    <dgm:cxn modelId="{5268E6EA-FDBF-4C94-B361-ED0605FDBCF9}" type="presOf" srcId="{B525B243-8A85-4917-A362-D10271CAB20B}" destId="{3D69F28F-072D-434B-8D14-D7E5E92705C1}" srcOrd="0" destOrd="0" presId="urn:microsoft.com/office/officeart/2005/8/layout/radial5"/>
    <dgm:cxn modelId="{8A963D78-D081-44FE-9D81-F2595336FF8E}" type="presOf" srcId="{09DB1DE9-EF57-4984-B395-EB2728949B34}" destId="{F4F46C24-8235-4D3B-BE52-939501341147}" srcOrd="0" destOrd="0" presId="urn:microsoft.com/office/officeart/2005/8/layout/radial5"/>
    <dgm:cxn modelId="{FA45846B-EF7B-4F2C-B51A-0642D4A391F2}" type="presOf" srcId="{9D179DA7-B02D-44AA-948C-1ABF665B17A8}" destId="{45D2B051-24C8-44F0-BBD3-74B966DACAD7}" srcOrd="1" destOrd="0" presId="urn:microsoft.com/office/officeart/2005/8/layout/radial5"/>
    <dgm:cxn modelId="{36506D7F-29C5-47CB-A837-87EF4CF0DC28}" type="presOf" srcId="{F09F90C3-6832-4745-BA4F-A8E05D2F27D6}" destId="{DB2F1189-186B-4641-8A35-161CFDDE3018}" srcOrd="1" destOrd="0" presId="urn:microsoft.com/office/officeart/2005/8/layout/radial5"/>
    <dgm:cxn modelId="{5A527831-451D-4AA7-9D26-2E8FA8915584}" type="presOf" srcId="{9D179DA7-B02D-44AA-948C-1ABF665B17A8}" destId="{EA89CBED-739F-426B-98D0-F0AC15056CF5}" srcOrd="0" destOrd="0" presId="urn:microsoft.com/office/officeart/2005/8/layout/radial5"/>
    <dgm:cxn modelId="{E240AE1C-4F13-4056-9087-CA8C5BB0E09E}" type="presOf" srcId="{B525B243-8A85-4917-A362-D10271CAB20B}" destId="{60B9EBAA-8B0F-42CC-95BE-683B6DD535C9}" srcOrd="1" destOrd="0" presId="urn:microsoft.com/office/officeart/2005/8/layout/radial5"/>
    <dgm:cxn modelId="{1DF6F40E-9845-4920-B1AC-64756CA0610A}" type="presOf" srcId="{439A6022-CE2B-41DD-996D-80A9271FC877}" destId="{CAA94646-7D62-4DFC-A2F4-643BCC81E64A}" srcOrd="0" destOrd="0" presId="urn:microsoft.com/office/officeart/2005/8/layout/radial5"/>
    <dgm:cxn modelId="{51F933F8-576C-4FB9-9F91-32A3B28D362C}" type="presOf" srcId="{0B3AC327-3451-4F3C-85E9-EA599581FBA4}" destId="{EDA0BEB0-04DF-4FDF-9EB8-DDD71233DE68}" srcOrd="0" destOrd="0" presId="urn:microsoft.com/office/officeart/2005/8/layout/radial5"/>
    <dgm:cxn modelId="{F596AC5D-0A22-437F-A120-031F3547B48C}" srcId="{AA1F7D7D-5561-45F8-BB33-7A74C90513CC}" destId="{0B3AC327-3451-4F3C-85E9-EA599581FBA4}" srcOrd="0" destOrd="0" parTransId="{A6A9BADC-FC74-4244-9619-158FFC1E2933}" sibTransId="{D1C511E7-3F01-4B72-ADF3-B53E8BAF56A6}"/>
    <dgm:cxn modelId="{FFBBB504-FCE7-4CFB-89D3-49C79BB865E8}" type="presOf" srcId="{AA1F7D7D-5561-45F8-BB33-7A74C90513CC}" destId="{35DC2B8A-48B7-4779-AEF2-5F66DCBA2B04}" srcOrd="0" destOrd="0" presId="urn:microsoft.com/office/officeart/2005/8/layout/radial5"/>
    <dgm:cxn modelId="{49AAC5C8-7C04-43D3-8F76-807561B6BE82}" type="presOf" srcId="{F09F90C3-6832-4745-BA4F-A8E05D2F27D6}" destId="{5FA57A95-A958-4C9F-BC57-1BD2A159CA00}" srcOrd="0" destOrd="0" presId="urn:microsoft.com/office/officeart/2005/8/layout/radial5"/>
    <dgm:cxn modelId="{C2142A28-6EBA-4A2F-B8B0-BE46BA15652F}" srcId="{0B3AC327-3451-4F3C-85E9-EA599581FBA4}" destId="{439A6022-CE2B-41DD-996D-80A9271FC877}" srcOrd="2" destOrd="0" parTransId="{B525B243-8A85-4917-A362-D10271CAB20B}" sibTransId="{9D1B753A-9487-441F-A99F-E0F6C4F16D71}"/>
    <dgm:cxn modelId="{9D4CAE56-F48F-479E-A125-1F5B25D2E45C}" srcId="{0B3AC327-3451-4F3C-85E9-EA599581FBA4}" destId="{09DB1DE9-EF57-4984-B395-EB2728949B34}" srcOrd="0" destOrd="0" parTransId="{F09F90C3-6832-4745-BA4F-A8E05D2F27D6}" sibTransId="{B493079E-D62D-4381-9BCF-C51066DB210C}"/>
    <dgm:cxn modelId="{3CD02948-E40C-4DDA-B06F-6A69D7B87535}" type="presOf" srcId="{55477FC1-0C4A-4F43-AC1D-7F047FE07B4E}" destId="{D7EC885E-1A89-4E5F-B85E-4FDA1904BA6C}" srcOrd="0" destOrd="0" presId="urn:microsoft.com/office/officeart/2005/8/layout/radial5"/>
    <dgm:cxn modelId="{C86B5552-D14A-4FE3-AF85-62FDD95146FA}" type="presParOf" srcId="{35DC2B8A-48B7-4779-AEF2-5F66DCBA2B04}" destId="{EDA0BEB0-04DF-4FDF-9EB8-DDD71233DE68}" srcOrd="0" destOrd="0" presId="urn:microsoft.com/office/officeart/2005/8/layout/radial5"/>
    <dgm:cxn modelId="{614439FF-707D-4DFD-8AD0-F0179D4E9795}" type="presParOf" srcId="{35DC2B8A-48B7-4779-AEF2-5F66DCBA2B04}" destId="{5FA57A95-A958-4C9F-BC57-1BD2A159CA00}" srcOrd="1" destOrd="0" presId="urn:microsoft.com/office/officeart/2005/8/layout/radial5"/>
    <dgm:cxn modelId="{532E0237-3D6B-40B0-8D55-3EB3845E8B97}" type="presParOf" srcId="{5FA57A95-A958-4C9F-BC57-1BD2A159CA00}" destId="{DB2F1189-186B-4641-8A35-161CFDDE3018}" srcOrd="0" destOrd="0" presId="urn:microsoft.com/office/officeart/2005/8/layout/radial5"/>
    <dgm:cxn modelId="{F7D90212-9527-44C9-909B-253E33BBAEC4}" type="presParOf" srcId="{35DC2B8A-48B7-4779-AEF2-5F66DCBA2B04}" destId="{F4F46C24-8235-4D3B-BE52-939501341147}" srcOrd="2" destOrd="0" presId="urn:microsoft.com/office/officeart/2005/8/layout/radial5"/>
    <dgm:cxn modelId="{A74D916C-B386-4678-ACDD-DA94EB534FDA}" type="presParOf" srcId="{35DC2B8A-48B7-4779-AEF2-5F66DCBA2B04}" destId="{EA89CBED-739F-426B-98D0-F0AC15056CF5}" srcOrd="3" destOrd="0" presId="urn:microsoft.com/office/officeart/2005/8/layout/radial5"/>
    <dgm:cxn modelId="{02501B55-22D7-4357-A61C-3E65D34837CF}" type="presParOf" srcId="{EA89CBED-739F-426B-98D0-F0AC15056CF5}" destId="{45D2B051-24C8-44F0-BBD3-74B966DACAD7}" srcOrd="0" destOrd="0" presId="urn:microsoft.com/office/officeart/2005/8/layout/radial5"/>
    <dgm:cxn modelId="{DC36DD36-C720-44BA-87DC-96C65E61C9B2}" type="presParOf" srcId="{35DC2B8A-48B7-4779-AEF2-5F66DCBA2B04}" destId="{D7EC885E-1A89-4E5F-B85E-4FDA1904BA6C}" srcOrd="4" destOrd="0" presId="urn:microsoft.com/office/officeart/2005/8/layout/radial5"/>
    <dgm:cxn modelId="{4BB52F80-6948-4D48-A080-B60674E39E6E}" type="presParOf" srcId="{35DC2B8A-48B7-4779-AEF2-5F66DCBA2B04}" destId="{3D69F28F-072D-434B-8D14-D7E5E92705C1}" srcOrd="5" destOrd="0" presId="urn:microsoft.com/office/officeart/2005/8/layout/radial5"/>
    <dgm:cxn modelId="{456A62A9-0EA9-48AD-94BB-CE12F6D84D51}" type="presParOf" srcId="{3D69F28F-072D-434B-8D14-D7E5E92705C1}" destId="{60B9EBAA-8B0F-42CC-95BE-683B6DD535C9}" srcOrd="0" destOrd="0" presId="urn:microsoft.com/office/officeart/2005/8/layout/radial5"/>
    <dgm:cxn modelId="{F603E8C9-2C43-4E72-B178-7CF210D180A0}" type="presParOf" srcId="{35DC2B8A-48B7-4779-AEF2-5F66DCBA2B04}" destId="{CAA94646-7D62-4DFC-A2F4-643BCC81E64A}" srcOrd="6" destOrd="0" presId="urn:microsoft.com/office/officeart/2005/8/layout/radial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9A5EA23-231C-4157-92A2-F3EDEA46D2F3}" type="doc">
      <dgm:prSet loTypeId="urn:microsoft.com/office/officeart/2005/8/layout/arrow2" loCatId="process" qsTypeId="urn:microsoft.com/office/officeart/2005/8/quickstyle/simple1" qsCatId="simple" csTypeId="urn:microsoft.com/office/officeart/2005/8/colors/colorful1" csCatId="colorful" phldr="1"/>
      <dgm:spPr/>
    </dgm:pt>
    <dgm:pt modelId="{7EE4986B-CC43-4C74-AE84-BA8D5455A9B9}">
      <dgm:prSet phldrT="[Texte]" custT="1"/>
      <dgm:spPr/>
      <dgm:t>
        <a:bodyPr/>
        <a:lstStyle/>
        <a:p>
          <a:r>
            <a:rPr lang="fr-FR" sz="1800" dirty="0" err="1" smtClean="0">
              <a:latin typeface="Museo 500" panose="02000000000000000000" pitchFamily="50" charset="0"/>
            </a:rPr>
            <a:t>Identifying</a:t>
          </a:r>
          <a:r>
            <a:rPr lang="fr-FR" sz="1800" dirty="0" smtClean="0">
              <a:latin typeface="Museo 500" panose="02000000000000000000" pitchFamily="50" charset="0"/>
            </a:rPr>
            <a:t> </a:t>
          </a:r>
          <a:r>
            <a:rPr lang="fr-FR" sz="1800" dirty="0" err="1" smtClean="0">
              <a:latin typeface="Museo 500" panose="02000000000000000000" pitchFamily="50" charset="0"/>
            </a:rPr>
            <a:t>users</a:t>
          </a:r>
          <a:r>
            <a:rPr lang="fr-FR" sz="1800" dirty="0" smtClean="0">
              <a:latin typeface="Museo 500" panose="02000000000000000000" pitchFamily="50" charset="0"/>
            </a:rPr>
            <a:t> </a:t>
          </a:r>
          <a:r>
            <a:rPr lang="fr-FR" sz="1800" dirty="0" err="1" smtClean="0">
              <a:latin typeface="Museo 500" panose="02000000000000000000" pitchFamily="50" charset="0"/>
            </a:rPr>
            <a:t>needs</a:t>
          </a:r>
          <a:r>
            <a:rPr lang="fr-FR" sz="1800" dirty="0" smtClean="0">
              <a:latin typeface="Museo 500" panose="02000000000000000000" pitchFamily="50" charset="0"/>
            </a:rPr>
            <a:t> </a:t>
          </a:r>
          <a:endParaRPr lang="fr-FR" sz="1800" dirty="0">
            <a:latin typeface="Museo 500" panose="02000000000000000000" pitchFamily="50" charset="0"/>
          </a:endParaRPr>
        </a:p>
      </dgm:t>
    </dgm:pt>
    <dgm:pt modelId="{55D0097B-1F2D-4D31-9D53-E45B07E8A29A}" type="parTrans" cxnId="{4CA4A330-1F28-4E5C-BE28-1786AD8518F0}">
      <dgm:prSet/>
      <dgm:spPr/>
      <dgm:t>
        <a:bodyPr/>
        <a:lstStyle/>
        <a:p>
          <a:endParaRPr lang="fr-FR" sz="2000">
            <a:latin typeface="Museo 500" panose="02000000000000000000" pitchFamily="50" charset="0"/>
          </a:endParaRPr>
        </a:p>
      </dgm:t>
    </dgm:pt>
    <dgm:pt modelId="{4D302CBB-41D1-4FD8-9E93-A1EE47456C1B}" type="sibTrans" cxnId="{4CA4A330-1F28-4E5C-BE28-1786AD8518F0}">
      <dgm:prSet/>
      <dgm:spPr/>
      <dgm:t>
        <a:bodyPr/>
        <a:lstStyle/>
        <a:p>
          <a:endParaRPr lang="fr-FR" sz="2000">
            <a:latin typeface="Museo 500" panose="02000000000000000000" pitchFamily="50" charset="0"/>
          </a:endParaRPr>
        </a:p>
      </dgm:t>
    </dgm:pt>
    <dgm:pt modelId="{CBC8191A-289C-461F-A0FB-FF5287935E07}">
      <dgm:prSet phldrT="[Texte]" custT="1"/>
      <dgm:spPr/>
      <dgm:t>
        <a:bodyPr/>
        <a:lstStyle/>
        <a:p>
          <a:r>
            <a:rPr lang="fr-FR" sz="1800" dirty="0" smtClean="0">
              <a:latin typeface="Museo 500" panose="02000000000000000000" pitchFamily="50" charset="0"/>
            </a:rPr>
            <a:t>User </a:t>
          </a:r>
          <a:r>
            <a:rPr lang="fr-FR" sz="1800" dirty="0" err="1" smtClean="0">
              <a:latin typeface="Museo 500" panose="02000000000000000000" pitchFamily="50" charset="0"/>
            </a:rPr>
            <a:t>statement</a:t>
          </a:r>
          <a:r>
            <a:rPr lang="fr-FR" sz="1800" dirty="0" smtClean="0">
              <a:latin typeface="Museo 500" panose="02000000000000000000" pitchFamily="50" charset="0"/>
            </a:rPr>
            <a:t> </a:t>
          </a:r>
          <a:r>
            <a:rPr lang="fr-FR" sz="1800" dirty="0" err="1" smtClean="0">
              <a:latin typeface="Museo 500" panose="02000000000000000000" pitchFamily="50" charset="0"/>
            </a:rPr>
            <a:t>need</a:t>
          </a:r>
          <a:r>
            <a:rPr lang="fr-FR" sz="1800" dirty="0" smtClean="0">
              <a:latin typeface="Museo 500" panose="02000000000000000000" pitchFamily="50" charset="0"/>
            </a:rPr>
            <a:t> </a:t>
          </a:r>
          <a:endParaRPr lang="fr-FR" sz="1800" dirty="0">
            <a:latin typeface="Museo 500" panose="02000000000000000000" pitchFamily="50" charset="0"/>
          </a:endParaRPr>
        </a:p>
      </dgm:t>
    </dgm:pt>
    <dgm:pt modelId="{4567EB38-E3AE-4A5C-8B5B-3EF84E0E0315}" type="parTrans" cxnId="{8F1CB8E8-41F3-4066-8758-E7B2C6A8D17B}">
      <dgm:prSet/>
      <dgm:spPr/>
      <dgm:t>
        <a:bodyPr/>
        <a:lstStyle/>
        <a:p>
          <a:endParaRPr lang="fr-FR" sz="2000">
            <a:latin typeface="Museo 500" panose="02000000000000000000" pitchFamily="50" charset="0"/>
          </a:endParaRPr>
        </a:p>
      </dgm:t>
    </dgm:pt>
    <dgm:pt modelId="{0A1941DB-0C69-443F-AF8E-7BCEE9D512D7}" type="sibTrans" cxnId="{8F1CB8E8-41F3-4066-8758-E7B2C6A8D17B}">
      <dgm:prSet/>
      <dgm:spPr/>
      <dgm:t>
        <a:bodyPr/>
        <a:lstStyle/>
        <a:p>
          <a:endParaRPr lang="fr-FR" sz="2000">
            <a:latin typeface="Museo 500" panose="02000000000000000000" pitchFamily="50" charset="0"/>
          </a:endParaRPr>
        </a:p>
      </dgm:t>
    </dgm:pt>
    <dgm:pt modelId="{94D9C7E4-0228-45A8-8D76-FA5775A0B48F}">
      <dgm:prSet phldrT="[Texte]" custT="1"/>
      <dgm:spPr/>
      <dgm:t>
        <a:bodyPr/>
        <a:lstStyle/>
        <a:p>
          <a:r>
            <a:rPr lang="fr-FR" sz="1800" dirty="0" err="1" smtClean="0">
              <a:latin typeface="Museo 500" panose="02000000000000000000" pitchFamily="50" charset="0"/>
            </a:rPr>
            <a:t>Realization</a:t>
          </a:r>
          <a:endParaRPr lang="fr-FR" sz="1800" dirty="0" smtClean="0">
            <a:latin typeface="Museo 500" panose="02000000000000000000" pitchFamily="50" charset="0"/>
          </a:endParaRPr>
        </a:p>
        <a:p>
          <a:r>
            <a:rPr lang="fr-FR" sz="1800" dirty="0" smtClean="0">
              <a:latin typeface="Museo 500" panose="02000000000000000000" pitchFamily="50" charset="0"/>
            </a:rPr>
            <a:t>- IT </a:t>
          </a:r>
          <a:r>
            <a:rPr lang="fr-FR" sz="1800" dirty="0" err="1" smtClean="0">
              <a:latin typeface="Museo 500" panose="02000000000000000000" pitchFamily="50" charset="0"/>
            </a:rPr>
            <a:t>development</a:t>
          </a:r>
          <a:r>
            <a:rPr lang="fr-FR" sz="1800" dirty="0" smtClean="0">
              <a:latin typeface="Museo 500" panose="02000000000000000000" pitchFamily="50" charset="0"/>
            </a:rPr>
            <a:t> </a:t>
          </a:r>
          <a:endParaRPr lang="fr-FR" sz="1800" dirty="0">
            <a:latin typeface="Museo 500" panose="02000000000000000000" pitchFamily="50" charset="0"/>
          </a:endParaRPr>
        </a:p>
      </dgm:t>
    </dgm:pt>
    <dgm:pt modelId="{164F1A88-E3A5-40DC-9A11-D7CA317DDA5F}" type="parTrans" cxnId="{8D3D4C8E-23F5-452E-8AC9-4977476B2101}">
      <dgm:prSet/>
      <dgm:spPr/>
      <dgm:t>
        <a:bodyPr/>
        <a:lstStyle/>
        <a:p>
          <a:endParaRPr lang="fr-FR" sz="2000">
            <a:latin typeface="Museo 500" panose="02000000000000000000" pitchFamily="50" charset="0"/>
          </a:endParaRPr>
        </a:p>
      </dgm:t>
    </dgm:pt>
    <dgm:pt modelId="{1A437D4B-9CC0-4F36-880B-CE9D331D0278}" type="sibTrans" cxnId="{8D3D4C8E-23F5-452E-8AC9-4977476B2101}">
      <dgm:prSet/>
      <dgm:spPr/>
      <dgm:t>
        <a:bodyPr/>
        <a:lstStyle/>
        <a:p>
          <a:endParaRPr lang="fr-FR" sz="2000">
            <a:latin typeface="Museo 500" panose="02000000000000000000" pitchFamily="50" charset="0"/>
          </a:endParaRPr>
        </a:p>
      </dgm:t>
    </dgm:pt>
    <dgm:pt modelId="{4437FAA8-5127-4FD2-9B66-249B0C98674A}">
      <dgm:prSet phldrT="[Texte]" custT="1"/>
      <dgm:spPr/>
      <dgm:t>
        <a:bodyPr/>
        <a:lstStyle/>
        <a:p>
          <a:r>
            <a:rPr lang="fr-FR" sz="1800" dirty="0" smtClean="0">
              <a:latin typeface="Museo 500" panose="02000000000000000000" pitchFamily="50" charset="0"/>
            </a:rPr>
            <a:t>Qualification</a:t>
          </a:r>
          <a:endParaRPr lang="fr-FR" sz="1800" dirty="0">
            <a:latin typeface="Museo 500" panose="02000000000000000000" pitchFamily="50" charset="0"/>
          </a:endParaRPr>
        </a:p>
      </dgm:t>
    </dgm:pt>
    <dgm:pt modelId="{192BDF52-B1D1-4DF8-BAA7-636E73E557A6}" type="parTrans" cxnId="{856B806F-DD8C-42A3-BBB5-D902D3F73144}">
      <dgm:prSet/>
      <dgm:spPr/>
      <dgm:t>
        <a:bodyPr/>
        <a:lstStyle/>
        <a:p>
          <a:endParaRPr lang="fr-FR" sz="2000">
            <a:latin typeface="Museo 500" panose="02000000000000000000" pitchFamily="50" charset="0"/>
          </a:endParaRPr>
        </a:p>
      </dgm:t>
    </dgm:pt>
    <dgm:pt modelId="{0B0B19D6-6C44-44EB-AC56-42DFD54C86B2}" type="sibTrans" cxnId="{856B806F-DD8C-42A3-BBB5-D902D3F73144}">
      <dgm:prSet/>
      <dgm:spPr/>
      <dgm:t>
        <a:bodyPr/>
        <a:lstStyle/>
        <a:p>
          <a:endParaRPr lang="fr-FR" sz="2000">
            <a:latin typeface="Museo 500" panose="02000000000000000000" pitchFamily="50" charset="0"/>
          </a:endParaRPr>
        </a:p>
      </dgm:t>
    </dgm:pt>
    <dgm:pt modelId="{7678DE18-AA66-47C0-A5E9-54AC1F88DD97}">
      <dgm:prSet phldrT="[Texte]" custT="1"/>
      <dgm:spPr/>
      <dgm:t>
        <a:bodyPr/>
        <a:lstStyle/>
        <a:p>
          <a:r>
            <a:rPr lang="fr-FR" sz="1800" dirty="0" err="1" smtClean="0">
              <a:latin typeface="Museo 500" panose="02000000000000000000" pitchFamily="50" charset="0"/>
            </a:rPr>
            <a:t>Deployment</a:t>
          </a:r>
          <a:endParaRPr lang="fr-FR" sz="1800" dirty="0">
            <a:latin typeface="Museo 500" panose="02000000000000000000" pitchFamily="50" charset="0"/>
          </a:endParaRPr>
        </a:p>
      </dgm:t>
    </dgm:pt>
    <dgm:pt modelId="{17E84BDD-1FB3-4524-9499-51E0D4E9C440}" type="parTrans" cxnId="{420C2338-873C-4B12-B01E-3CBC1C855107}">
      <dgm:prSet/>
      <dgm:spPr/>
      <dgm:t>
        <a:bodyPr/>
        <a:lstStyle/>
        <a:p>
          <a:endParaRPr lang="fr-FR" sz="2000">
            <a:latin typeface="Museo 500" panose="02000000000000000000" pitchFamily="50" charset="0"/>
          </a:endParaRPr>
        </a:p>
      </dgm:t>
    </dgm:pt>
    <dgm:pt modelId="{02D85A61-91ED-47F6-B398-35173DFEC3E4}" type="sibTrans" cxnId="{420C2338-873C-4B12-B01E-3CBC1C855107}">
      <dgm:prSet/>
      <dgm:spPr/>
      <dgm:t>
        <a:bodyPr/>
        <a:lstStyle/>
        <a:p>
          <a:endParaRPr lang="fr-FR" sz="2000">
            <a:latin typeface="Museo 500" panose="02000000000000000000" pitchFamily="50" charset="0"/>
          </a:endParaRPr>
        </a:p>
      </dgm:t>
    </dgm:pt>
    <dgm:pt modelId="{052FC3C3-6E0D-40E2-80F5-CE3DFD1F7A02}" type="pres">
      <dgm:prSet presAssocID="{59A5EA23-231C-4157-92A2-F3EDEA46D2F3}" presName="arrowDiagram" presStyleCnt="0">
        <dgm:presLayoutVars>
          <dgm:chMax val="5"/>
          <dgm:dir/>
          <dgm:resizeHandles val="exact"/>
        </dgm:presLayoutVars>
      </dgm:prSet>
      <dgm:spPr/>
    </dgm:pt>
    <dgm:pt modelId="{CBF84F21-AA30-4D61-BFEE-7C777351A736}" type="pres">
      <dgm:prSet presAssocID="{59A5EA23-231C-4157-92A2-F3EDEA46D2F3}" presName="arrow" presStyleLbl="bgShp" presStyleIdx="0" presStyleCnt="1"/>
      <dgm:spPr/>
      <dgm:t>
        <a:bodyPr/>
        <a:lstStyle/>
        <a:p>
          <a:endParaRPr lang="fr-FR"/>
        </a:p>
      </dgm:t>
    </dgm:pt>
    <dgm:pt modelId="{DF0AD58B-C811-490B-AD6E-A08C809B5E37}" type="pres">
      <dgm:prSet presAssocID="{59A5EA23-231C-4157-92A2-F3EDEA46D2F3}" presName="arrowDiagram5" presStyleCnt="0"/>
      <dgm:spPr/>
    </dgm:pt>
    <dgm:pt modelId="{E30EDA6E-B3D3-4B45-ABEA-58C72E92D750}" type="pres">
      <dgm:prSet presAssocID="{7EE4986B-CC43-4C74-AE84-BA8D5455A9B9}" presName="bullet5a" presStyleLbl="node1" presStyleIdx="0" presStyleCnt="5"/>
      <dgm:spPr>
        <a:solidFill>
          <a:srgbClr val="009FE3"/>
        </a:solidFill>
      </dgm:spPr>
    </dgm:pt>
    <dgm:pt modelId="{2B70958C-AFD6-4281-9D61-4606F479BCBB}" type="pres">
      <dgm:prSet presAssocID="{7EE4986B-CC43-4C74-AE84-BA8D5455A9B9}" presName="textBox5a" presStyleLbl="revTx" presStyleIdx="0" presStyleCnt="5" custScaleX="126335" custScaleY="121991" custLinFactNeighborX="27908" custLinFactNeighborY="8481">
        <dgm:presLayoutVars>
          <dgm:bulletEnabled val="1"/>
        </dgm:presLayoutVars>
      </dgm:prSet>
      <dgm:spPr/>
      <dgm:t>
        <a:bodyPr/>
        <a:lstStyle/>
        <a:p>
          <a:endParaRPr lang="fr-FR"/>
        </a:p>
      </dgm:t>
    </dgm:pt>
    <dgm:pt modelId="{566E5250-ED0A-4F0B-AA64-39F021E1CDC6}" type="pres">
      <dgm:prSet presAssocID="{CBC8191A-289C-461F-A0FB-FF5287935E07}" presName="bullet5b" presStyleLbl="node1" presStyleIdx="1" presStyleCnt="5"/>
      <dgm:spPr>
        <a:solidFill>
          <a:srgbClr val="76B82A"/>
        </a:solidFill>
      </dgm:spPr>
    </dgm:pt>
    <dgm:pt modelId="{5D15DC0B-CB49-406C-B44E-EA948860F5FA}" type="pres">
      <dgm:prSet presAssocID="{CBC8191A-289C-461F-A0FB-FF5287935E07}" presName="textBox5b" presStyleLbl="revTx" presStyleIdx="1" presStyleCnt="5" custScaleX="202705" custLinFactNeighborX="52235" custLinFactNeighborY="23796">
        <dgm:presLayoutVars>
          <dgm:bulletEnabled val="1"/>
        </dgm:presLayoutVars>
      </dgm:prSet>
      <dgm:spPr/>
      <dgm:t>
        <a:bodyPr/>
        <a:lstStyle/>
        <a:p>
          <a:endParaRPr lang="fr-FR"/>
        </a:p>
      </dgm:t>
    </dgm:pt>
    <dgm:pt modelId="{10A14352-B4E2-4EAA-8A05-87B8E03E4E64}" type="pres">
      <dgm:prSet presAssocID="{94D9C7E4-0228-45A8-8D76-FA5775A0B48F}" presName="bullet5c" presStyleLbl="node1" presStyleIdx="2" presStyleCnt="5"/>
      <dgm:spPr>
        <a:solidFill>
          <a:srgbClr val="954B97"/>
        </a:solidFill>
      </dgm:spPr>
    </dgm:pt>
    <dgm:pt modelId="{31AA9872-45B1-4A00-8E35-FB4362CA149B}" type="pres">
      <dgm:prSet presAssocID="{94D9C7E4-0228-45A8-8D76-FA5775A0B48F}" presName="textBox5c" presStyleLbl="revTx" presStyleIdx="2" presStyleCnt="5" custScaleX="205316" custLinFactNeighborX="60271" custLinFactNeighborY="2567">
        <dgm:presLayoutVars>
          <dgm:bulletEnabled val="1"/>
        </dgm:presLayoutVars>
      </dgm:prSet>
      <dgm:spPr/>
      <dgm:t>
        <a:bodyPr/>
        <a:lstStyle/>
        <a:p>
          <a:endParaRPr lang="fr-FR"/>
        </a:p>
      </dgm:t>
    </dgm:pt>
    <dgm:pt modelId="{595443E1-A75E-48F9-BD35-FC15BCC3733E}" type="pres">
      <dgm:prSet presAssocID="{4437FAA8-5127-4FD2-9B66-249B0C98674A}" presName="bullet5d" presStyleLbl="node1" presStyleIdx="3" presStyleCnt="5"/>
      <dgm:spPr>
        <a:solidFill>
          <a:srgbClr val="EC6839"/>
        </a:solidFill>
      </dgm:spPr>
    </dgm:pt>
    <dgm:pt modelId="{890F7E1A-4659-4A96-8E3B-F33CA29FCB28}" type="pres">
      <dgm:prSet presAssocID="{4437FAA8-5127-4FD2-9B66-249B0C98674A}" presName="textBox5d" presStyleLbl="revTx" presStyleIdx="3" presStyleCnt="5">
        <dgm:presLayoutVars>
          <dgm:bulletEnabled val="1"/>
        </dgm:presLayoutVars>
      </dgm:prSet>
      <dgm:spPr/>
      <dgm:t>
        <a:bodyPr/>
        <a:lstStyle/>
        <a:p>
          <a:endParaRPr lang="fr-FR"/>
        </a:p>
      </dgm:t>
    </dgm:pt>
    <dgm:pt modelId="{E30B5691-B2FC-4866-AFAE-FFE821328A07}" type="pres">
      <dgm:prSet presAssocID="{7678DE18-AA66-47C0-A5E9-54AC1F88DD97}" presName="bullet5e" presStyleLbl="node1" presStyleIdx="4" presStyleCnt="5"/>
      <dgm:spPr>
        <a:solidFill>
          <a:srgbClr val="DADADA"/>
        </a:solidFill>
      </dgm:spPr>
    </dgm:pt>
    <dgm:pt modelId="{E4761CAE-8958-4659-B097-5EAA8D9640DF}" type="pres">
      <dgm:prSet presAssocID="{7678DE18-AA66-47C0-A5E9-54AC1F88DD97}" presName="textBox5e" presStyleLbl="revTx" presStyleIdx="4" presStyleCnt="5">
        <dgm:presLayoutVars>
          <dgm:bulletEnabled val="1"/>
        </dgm:presLayoutVars>
      </dgm:prSet>
      <dgm:spPr/>
      <dgm:t>
        <a:bodyPr/>
        <a:lstStyle/>
        <a:p>
          <a:endParaRPr lang="fr-FR"/>
        </a:p>
      </dgm:t>
    </dgm:pt>
  </dgm:ptLst>
  <dgm:cxnLst>
    <dgm:cxn modelId="{893156D5-9E3B-4267-B880-FD60B17D43D8}" type="presOf" srcId="{7EE4986B-CC43-4C74-AE84-BA8D5455A9B9}" destId="{2B70958C-AFD6-4281-9D61-4606F479BCBB}" srcOrd="0" destOrd="0" presId="urn:microsoft.com/office/officeart/2005/8/layout/arrow2"/>
    <dgm:cxn modelId="{8D3D4C8E-23F5-452E-8AC9-4977476B2101}" srcId="{59A5EA23-231C-4157-92A2-F3EDEA46D2F3}" destId="{94D9C7E4-0228-45A8-8D76-FA5775A0B48F}" srcOrd="2" destOrd="0" parTransId="{164F1A88-E3A5-40DC-9A11-D7CA317DDA5F}" sibTransId="{1A437D4B-9CC0-4F36-880B-CE9D331D0278}"/>
    <dgm:cxn modelId="{D9D37AA3-708B-41C6-8149-7665F57F29DA}" type="presOf" srcId="{94D9C7E4-0228-45A8-8D76-FA5775A0B48F}" destId="{31AA9872-45B1-4A00-8E35-FB4362CA149B}" srcOrd="0" destOrd="0" presId="urn:microsoft.com/office/officeart/2005/8/layout/arrow2"/>
    <dgm:cxn modelId="{F38F3B82-81E8-45E7-B025-3DF583D21FD7}" type="presOf" srcId="{4437FAA8-5127-4FD2-9B66-249B0C98674A}" destId="{890F7E1A-4659-4A96-8E3B-F33CA29FCB28}" srcOrd="0" destOrd="0" presId="urn:microsoft.com/office/officeart/2005/8/layout/arrow2"/>
    <dgm:cxn modelId="{511AB79E-35B6-4927-9835-5ABEE6C149F6}" type="presOf" srcId="{59A5EA23-231C-4157-92A2-F3EDEA46D2F3}" destId="{052FC3C3-6E0D-40E2-80F5-CE3DFD1F7A02}" srcOrd="0" destOrd="0" presId="urn:microsoft.com/office/officeart/2005/8/layout/arrow2"/>
    <dgm:cxn modelId="{420C2338-873C-4B12-B01E-3CBC1C855107}" srcId="{59A5EA23-231C-4157-92A2-F3EDEA46D2F3}" destId="{7678DE18-AA66-47C0-A5E9-54AC1F88DD97}" srcOrd="4" destOrd="0" parTransId="{17E84BDD-1FB3-4524-9499-51E0D4E9C440}" sibTransId="{02D85A61-91ED-47F6-B398-35173DFEC3E4}"/>
    <dgm:cxn modelId="{4CA4A330-1F28-4E5C-BE28-1786AD8518F0}" srcId="{59A5EA23-231C-4157-92A2-F3EDEA46D2F3}" destId="{7EE4986B-CC43-4C74-AE84-BA8D5455A9B9}" srcOrd="0" destOrd="0" parTransId="{55D0097B-1F2D-4D31-9D53-E45B07E8A29A}" sibTransId="{4D302CBB-41D1-4FD8-9E93-A1EE47456C1B}"/>
    <dgm:cxn modelId="{62D07A3A-A0EF-455B-B545-E95D4ED97955}" type="presOf" srcId="{7678DE18-AA66-47C0-A5E9-54AC1F88DD97}" destId="{E4761CAE-8958-4659-B097-5EAA8D9640DF}" srcOrd="0" destOrd="0" presId="urn:microsoft.com/office/officeart/2005/8/layout/arrow2"/>
    <dgm:cxn modelId="{E35266DE-62CB-4E5F-B8C3-0D05605F0445}" type="presOf" srcId="{CBC8191A-289C-461F-A0FB-FF5287935E07}" destId="{5D15DC0B-CB49-406C-B44E-EA948860F5FA}" srcOrd="0" destOrd="0" presId="urn:microsoft.com/office/officeart/2005/8/layout/arrow2"/>
    <dgm:cxn modelId="{8F1CB8E8-41F3-4066-8758-E7B2C6A8D17B}" srcId="{59A5EA23-231C-4157-92A2-F3EDEA46D2F3}" destId="{CBC8191A-289C-461F-A0FB-FF5287935E07}" srcOrd="1" destOrd="0" parTransId="{4567EB38-E3AE-4A5C-8B5B-3EF84E0E0315}" sibTransId="{0A1941DB-0C69-443F-AF8E-7BCEE9D512D7}"/>
    <dgm:cxn modelId="{856B806F-DD8C-42A3-BBB5-D902D3F73144}" srcId="{59A5EA23-231C-4157-92A2-F3EDEA46D2F3}" destId="{4437FAA8-5127-4FD2-9B66-249B0C98674A}" srcOrd="3" destOrd="0" parTransId="{192BDF52-B1D1-4DF8-BAA7-636E73E557A6}" sibTransId="{0B0B19D6-6C44-44EB-AC56-42DFD54C86B2}"/>
    <dgm:cxn modelId="{693667EC-3A0A-4068-88BE-4A4D146A02D4}" type="presParOf" srcId="{052FC3C3-6E0D-40E2-80F5-CE3DFD1F7A02}" destId="{CBF84F21-AA30-4D61-BFEE-7C777351A736}" srcOrd="0" destOrd="0" presId="urn:microsoft.com/office/officeart/2005/8/layout/arrow2"/>
    <dgm:cxn modelId="{243A9052-3D37-4B90-9F38-EA5FD1834BF4}" type="presParOf" srcId="{052FC3C3-6E0D-40E2-80F5-CE3DFD1F7A02}" destId="{DF0AD58B-C811-490B-AD6E-A08C809B5E37}" srcOrd="1" destOrd="0" presId="urn:microsoft.com/office/officeart/2005/8/layout/arrow2"/>
    <dgm:cxn modelId="{5045A8C4-B23E-460E-A270-089CA9747C18}" type="presParOf" srcId="{DF0AD58B-C811-490B-AD6E-A08C809B5E37}" destId="{E30EDA6E-B3D3-4B45-ABEA-58C72E92D750}" srcOrd="0" destOrd="0" presId="urn:microsoft.com/office/officeart/2005/8/layout/arrow2"/>
    <dgm:cxn modelId="{FE134C38-431D-44CA-ABA9-69E82744DB32}" type="presParOf" srcId="{DF0AD58B-C811-490B-AD6E-A08C809B5E37}" destId="{2B70958C-AFD6-4281-9D61-4606F479BCBB}" srcOrd="1" destOrd="0" presId="urn:microsoft.com/office/officeart/2005/8/layout/arrow2"/>
    <dgm:cxn modelId="{66E84A18-9DDD-4FF7-A6D3-00439DD9FB8E}" type="presParOf" srcId="{DF0AD58B-C811-490B-AD6E-A08C809B5E37}" destId="{566E5250-ED0A-4F0B-AA64-39F021E1CDC6}" srcOrd="2" destOrd="0" presId="urn:microsoft.com/office/officeart/2005/8/layout/arrow2"/>
    <dgm:cxn modelId="{9D69F832-D676-4BF8-8705-40E57D8EB538}" type="presParOf" srcId="{DF0AD58B-C811-490B-AD6E-A08C809B5E37}" destId="{5D15DC0B-CB49-406C-B44E-EA948860F5FA}" srcOrd="3" destOrd="0" presId="urn:microsoft.com/office/officeart/2005/8/layout/arrow2"/>
    <dgm:cxn modelId="{779E16AC-8750-49C2-AD5E-CF1046BC66EF}" type="presParOf" srcId="{DF0AD58B-C811-490B-AD6E-A08C809B5E37}" destId="{10A14352-B4E2-4EAA-8A05-87B8E03E4E64}" srcOrd="4" destOrd="0" presId="urn:microsoft.com/office/officeart/2005/8/layout/arrow2"/>
    <dgm:cxn modelId="{08F69AA2-ABC5-4130-AEBB-4FC81AFE6D73}" type="presParOf" srcId="{DF0AD58B-C811-490B-AD6E-A08C809B5E37}" destId="{31AA9872-45B1-4A00-8E35-FB4362CA149B}" srcOrd="5" destOrd="0" presId="urn:microsoft.com/office/officeart/2005/8/layout/arrow2"/>
    <dgm:cxn modelId="{618DCA17-AA0E-4A8B-B67C-5474F5FBA8B5}" type="presParOf" srcId="{DF0AD58B-C811-490B-AD6E-A08C809B5E37}" destId="{595443E1-A75E-48F9-BD35-FC15BCC3733E}" srcOrd="6" destOrd="0" presId="urn:microsoft.com/office/officeart/2005/8/layout/arrow2"/>
    <dgm:cxn modelId="{F4F5913D-1110-4C2F-96E8-93930CADEB73}" type="presParOf" srcId="{DF0AD58B-C811-490B-AD6E-A08C809B5E37}" destId="{890F7E1A-4659-4A96-8E3B-F33CA29FCB28}" srcOrd="7" destOrd="0" presId="urn:microsoft.com/office/officeart/2005/8/layout/arrow2"/>
    <dgm:cxn modelId="{99E69DA2-305A-40B3-A519-52312CD594D5}" type="presParOf" srcId="{DF0AD58B-C811-490B-AD6E-A08C809B5E37}" destId="{E30B5691-B2FC-4866-AFAE-FFE821328A07}" srcOrd="8" destOrd="0" presId="urn:microsoft.com/office/officeart/2005/8/layout/arrow2"/>
    <dgm:cxn modelId="{3360C15E-F0E8-4962-9ADF-172237B078C1}" type="presParOf" srcId="{DF0AD58B-C811-490B-AD6E-A08C809B5E37}" destId="{E4761CAE-8958-4659-B097-5EAA8D9640DF}" srcOrd="9" destOrd="0" presId="urn:microsoft.com/office/officeart/2005/8/layout/arrow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9A5EA23-231C-4157-92A2-F3EDEA46D2F3}" type="doc">
      <dgm:prSet loTypeId="urn:microsoft.com/office/officeart/2005/8/layout/arrow2" loCatId="process" qsTypeId="urn:microsoft.com/office/officeart/2005/8/quickstyle/simple1" qsCatId="simple" csTypeId="urn:microsoft.com/office/officeart/2005/8/colors/colorful1" csCatId="colorful" phldr="1"/>
      <dgm:spPr/>
    </dgm:pt>
    <dgm:pt modelId="{7EE4986B-CC43-4C74-AE84-BA8D5455A9B9}">
      <dgm:prSet phldrT="[Texte]" custT="1"/>
      <dgm:spPr/>
      <dgm:t>
        <a:bodyPr/>
        <a:lstStyle/>
        <a:p>
          <a:r>
            <a:rPr lang="fr-FR" sz="600" dirty="0" smtClean="0">
              <a:latin typeface="Museo 100" panose="02000000000000000000" pitchFamily="50" charset="0"/>
            </a:rPr>
            <a:t>Recueil du Besoin</a:t>
          </a:r>
          <a:endParaRPr lang="fr-FR" sz="600" dirty="0">
            <a:latin typeface="Museo 100" panose="02000000000000000000" pitchFamily="50" charset="0"/>
          </a:endParaRPr>
        </a:p>
      </dgm:t>
    </dgm:pt>
    <dgm:pt modelId="{55D0097B-1F2D-4D31-9D53-E45B07E8A29A}" type="parTrans" cxnId="{4CA4A330-1F28-4E5C-BE28-1786AD8518F0}">
      <dgm:prSet/>
      <dgm:spPr/>
      <dgm:t>
        <a:bodyPr/>
        <a:lstStyle/>
        <a:p>
          <a:endParaRPr lang="fr-FR" sz="2000"/>
        </a:p>
      </dgm:t>
    </dgm:pt>
    <dgm:pt modelId="{4D302CBB-41D1-4FD8-9E93-A1EE47456C1B}" type="sibTrans" cxnId="{4CA4A330-1F28-4E5C-BE28-1786AD8518F0}">
      <dgm:prSet/>
      <dgm:spPr/>
      <dgm:t>
        <a:bodyPr/>
        <a:lstStyle/>
        <a:p>
          <a:endParaRPr lang="fr-FR" sz="2000"/>
        </a:p>
      </dgm:t>
    </dgm:pt>
    <dgm:pt modelId="{CBC8191A-289C-461F-A0FB-FF5287935E07}">
      <dgm:prSet phldrT="[Texte]" custT="1"/>
      <dgm:spPr/>
      <dgm:t>
        <a:bodyPr/>
        <a:lstStyle/>
        <a:p>
          <a:r>
            <a:rPr lang="fr-FR" sz="600" dirty="0" smtClean="0">
              <a:latin typeface="Museo 100" panose="02000000000000000000" pitchFamily="50" charset="0"/>
            </a:rPr>
            <a:t>Expression du Besoin</a:t>
          </a:r>
          <a:endParaRPr lang="fr-FR" sz="600" dirty="0">
            <a:latin typeface="Museo 100" panose="02000000000000000000" pitchFamily="50" charset="0"/>
          </a:endParaRPr>
        </a:p>
      </dgm:t>
    </dgm:pt>
    <dgm:pt modelId="{4567EB38-E3AE-4A5C-8B5B-3EF84E0E0315}" type="parTrans" cxnId="{8F1CB8E8-41F3-4066-8758-E7B2C6A8D17B}">
      <dgm:prSet/>
      <dgm:spPr/>
      <dgm:t>
        <a:bodyPr/>
        <a:lstStyle/>
        <a:p>
          <a:endParaRPr lang="fr-FR" sz="2000"/>
        </a:p>
      </dgm:t>
    </dgm:pt>
    <dgm:pt modelId="{0A1941DB-0C69-443F-AF8E-7BCEE9D512D7}" type="sibTrans" cxnId="{8F1CB8E8-41F3-4066-8758-E7B2C6A8D17B}">
      <dgm:prSet/>
      <dgm:spPr/>
      <dgm:t>
        <a:bodyPr/>
        <a:lstStyle/>
        <a:p>
          <a:endParaRPr lang="fr-FR" sz="2000"/>
        </a:p>
      </dgm:t>
    </dgm:pt>
    <dgm:pt modelId="{94D9C7E4-0228-45A8-8D76-FA5775A0B48F}">
      <dgm:prSet phldrT="[Texte]" custT="1"/>
      <dgm:spPr/>
      <dgm:t>
        <a:bodyPr/>
        <a:lstStyle/>
        <a:p>
          <a:r>
            <a:rPr lang="fr-FR" sz="600" dirty="0" smtClean="0">
              <a:latin typeface="Museo 100" panose="02000000000000000000" pitchFamily="50" charset="0"/>
            </a:rPr>
            <a:t>Réalisation</a:t>
          </a:r>
          <a:endParaRPr lang="fr-FR" sz="600" dirty="0">
            <a:latin typeface="Museo 100" panose="02000000000000000000" pitchFamily="50" charset="0"/>
          </a:endParaRPr>
        </a:p>
      </dgm:t>
    </dgm:pt>
    <dgm:pt modelId="{164F1A88-E3A5-40DC-9A11-D7CA317DDA5F}" type="parTrans" cxnId="{8D3D4C8E-23F5-452E-8AC9-4977476B2101}">
      <dgm:prSet/>
      <dgm:spPr/>
      <dgm:t>
        <a:bodyPr/>
        <a:lstStyle/>
        <a:p>
          <a:endParaRPr lang="fr-FR" sz="2000"/>
        </a:p>
      </dgm:t>
    </dgm:pt>
    <dgm:pt modelId="{1A437D4B-9CC0-4F36-880B-CE9D331D0278}" type="sibTrans" cxnId="{8D3D4C8E-23F5-452E-8AC9-4977476B2101}">
      <dgm:prSet/>
      <dgm:spPr/>
      <dgm:t>
        <a:bodyPr/>
        <a:lstStyle/>
        <a:p>
          <a:endParaRPr lang="fr-FR" sz="2000"/>
        </a:p>
      </dgm:t>
    </dgm:pt>
    <dgm:pt modelId="{4437FAA8-5127-4FD2-9B66-249B0C98674A}">
      <dgm:prSet phldrT="[Texte]" custT="1"/>
      <dgm:spPr/>
      <dgm:t>
        <a:bodyPr/>
        <a:lstStyle/>
        <a:p>
          <a:r>
            <a:rPr lang="fr-FR" sz="600" dirty="0" smtClean="0">
              <a:latin typeface="Museo 100" panose="02000000000000000000" pitchFamily="50" charset="0"/>
            </a:rPr>
            <a:t>Qualification</a:t>
          </a:r>
          <a:endParaRPr lang="fr-FR" sz="600" dirty="0">
            <a:latin typeface="Museo 100" panose="02000000000000000000" pitchFamily="50" charset="0"/>
          </a:endParaRPr>
        </a:p>
      </dgm:t>
    </dgm:pt>
    <dgm:pt modelId="{192BDF52-B1D1-4DF8-BAA7-636E73E557A6}" type="parTrans" cxnId="{856B806F-DD8C-42A3-BBB5-D902D3F73144}">
      <dgm:prSet/>
      <dgm:spPr/>
      <dgm:t>
        <a:bodyPr/>
        <a:lstStyle/>
        <a:p>
          <a:endParaRPr lang="fr-FR" sz="2000"/>
        </a:p>
      </dgm:t>
    </dgm:pt>
    <dgm:pt modelId="{0B0B19D6-6C44-44EB-AC56-42DFD54C86B2}" type="sibTrans" cxnId="{856B806F-DD8C-42A3-BBB5-D902D3F73144}">
      <dgm:prSet/>
      <dgm:spPr/>
      <dgm:t>
        <a:bodyPr/>
        <a:lstStyle/>
        <a:p>
          <a:endParaRPr lang="fr-FR" sz="2000"/>
        </a:p>
      </dgm:t>
    </dgm:pt>
    <dgm:pt modelId="{7678DE18-AA66-47C0-A5E9-54AC1F88DD97}">
      <dgm:prSet phldrT="[Texte]" custT="1"/>
      <dgm:spPr/>
      <dgm:t>
        <a:bodyPr/>
        <a:lstStyle/>
        <a:p>
          <a:r>
            <a:rPr lang="fr-FR" sz="600" dirty="0" smtClean="0">
              <a:latin typeface="Museo 100" panose="02000000000000000000" pitchFamily="50" charset="0"/>
            </a:rPr>
            <a:t>Déploiement</a:t>
          </a:r>
          <a:endParaRPr lang="fr-FR" sz="600" dirty="0">
            <a:latin typeface="Museo 100" panose="02000000000000000000" pitchFamily="50" charset="0"/>
          </a:endParaRPr>
        </a:p>
      </dgm:t>
    </dgm:pt>
    <dgm:pt modelId="{17E84BDD-1FB3-4524-9499-51E0D4E9C440}" type="parTrans" cxnId="{420C2338-873C-4B12-B01E-3CBC1C855107}">
      <dgm:prSet/>
      <dgm:spPr/>
      <dgm:t>
        <a:bodyPr/>
        <a:lstStyle/>
        <a:p>
          <a:endParaRPr lang="fr-FR" sz="2000"/>
        </a:p>
      </dgm:t>
    </dgm:pt>
    <dgm:pt modelId="{02D85A61-91ED-47F6-B398-35173DFEC3E4}" type="sibTrans" cxnId="{420C2338-873C-4B12-B01E-3CBC1C855107}">
      <dgm:prSet/>
      <dgm:spPr/>
      <dgm:t>
        <a:bodyPr/>
        <a:lstStyle/>
        <a:p>
          <a:endParaRPr lang="fr-FR" sz="2000"/>
        </a:p>
      </dgm:t>
    </dgm:pt>
    <dgm:pt modelId="{052FC3C3-6E0D-40E2-80F5-CE3DFD1F7A02}" type="pres">
      <dgm:prSet presAssocID="{59A5EA23-231C-4157-92A2-F3EDEA46D2F3}" presName="arrowDiagram" presStyleCnt="0">
        <dgm:presLayoutVars>
          <dgm:chMax val="5"/>
          <dgm:dir/>
          <dgm:resizeHandles val="exact"/>
        </dgm:presLayoutVars>
      </dgm:prSet>
      <dgm:spPr/>
    </dgm:pt>
    <dgm:pt modelId="{CBF84F21-AA30-4D61-BFEE-7C777351A736}" type="pres">
      <dgm:prSet presAssocID="{59A5EA23-231C-4157-92A2-F3EDEA46D2F3}" presName="arrow" presStyleLbl="bgShp" presStyleIdx="0" presStyleCnt="1"/>
      <dgm:spPr/>
      <dgm:t>
        <a:bodyPr/>
        <a:lstStyle/>
        <a:p>
          <a:endParaRPr lang="fr-FR"/>
        </a:p>
      </dgm:t>
    </dgm:pt>
    <dgm:pt modelId="{DF0AD58B-C811-490B-AD6E-A08C809B5E37}" type="pres">
      <dgm:prSet presAssocID="{59A5EA23-231C-4157-92A2-F3EDEA46D2F3}" presName="arrowDiagram5" presStyleCnt="0"/>
      <dgm:spPr/>
    </dgm:pt>
    <dgm:pt modelId="{E30EDA6E-B3D3-4B45-ABEA-58C72E92D750}" type="pres">
      <dgm:prSet presAssocID="{7EE4986B-CC43-4C74-AE84-BA8D5455A9B9}" presName="bullet5a" presStyleLbl="node1" presStyleIdx="0" presStyleCnt="5"/>
      <dgm:spPr>
        <a:solidFill>
          <a:srgbClr val="009FE3"/>
        </a:solidFill>
      </dgm:spPr>
    </dgm:pt>
    <dgm:pt modelId="{2B70958C-AFD6-4281-9D61-4606F479BCBB}" type="pres">
      <dgm:prSet presAssocID="{7EE4986B-CC43-4C74-AE84-BA8D5455A9B9}" presName="textBox5a" presStyleLbl="revTx" presStyleIdx="0" presStyleCnt="5" custScaleX="174848" custLinFactNeighborX="52126" custLinFactNeighborY="-4269">
        <dgm:presLayoutVars>
          <dgm:bulletEnabled val="1"/>
        </dgm:presLayoutVars>
      </dgm:prSet>
      <dgm:spPr/>
      <dgm:t>
        <a:bodyPr/>
        <a:lstStyle/>
        <a:p>
          <a:endParaRPr lang="fr-FR"/>
        </a:p>
      </dgm:t>
    </dgm:pt>
    <dgm:pt modelId="{566E5250-ED0A-4F0B-AA64-39F021E1CDC6}" type="pres">
      <dgm:prSet presAssocID="{CBC8191A-289C-461F-A0FB-FF5287935E07}" presName="bullet5b" presStyleLbl="node1" presStyleIdx="1" presStyleCnt="5"/>
      <dgm:spPr>
        <a:solidFill>
          <a:srgbClr val="76B82A"/>
        </a:solidFill>
      </dgm:spPr>
    </dgm:pt>
    <dgm:pt modelId="{5D15DC0B-CB49-406C-B44E-EA948860F5FA}" type="pres">
      <dgm:prSet presAssocID="{CBC8191A-289C-461F-A0FB-FF5287935E07}" presName="textBox5b" presStyleLbl="revTx" presStyleIdx="1" presStyleCnt="5" custScaleX="166639" custLinFactNeighborX="43157">
        <dgm:presLayoutVars>
          <dgm:bulletEnabled val="1"/>
        </dgm:presLayoutVars>
      </dgm:prSet>
      <dgm:spPr/>
      <dgm:t>
        <a:bodyPr/>
        <a:lstStyle/>
        <a:p>
          <a:endParaRPr lang="fr-FR"/>
        </a:p>
      </dgm:t>
    </dgm:pt>
    <dgm:pt modelId="{10A14352-B4E2-4EAA-8A05-87B8E03E4E64}" type="pres">
      <dgm:prSet presAssocID="{94D9C7E4-0228-45A8-8D76-FA5775A0B48F}" presName="bullet5c" presStyleLbl="node1" presStyleIdx="2" presStyleCnt="5"/>
      <dgm:spPr>
        <a:solidFill>
          <a:srgbClr val="954B97"/>
        </a:solidFill>
      </dgm:spPr>
    </dgm:pt>
    <dgm:pt modelId="{31AA9872-45B1-4A00-8E35-FB4362CA149B}" type="pres">
      <dgm:prSet presAssocID="{94D9C7E4-0228-45A8-8D76-FA5775A0B48F}" presName="textBox5c" presStyleLbl="revTx" presStyleIdx="2" presStyleCnt="5" custScaleX="178803" custLinFactNeighborX="46800">
        <dgm:presLayoutVars>
          <dgm:bulletEnabled val="1"/>
        </dgm:presLayoutVars>
      </dgm:prSet>
      <dgm:spPr/>
      <dgm:t>
        <a:bodyPr/>
        <a:lstStyle/>
        <a:p>
          <a:endParaRPr lang="fr-FR"/>
        </a:p>
      </dgm:t>
    </dgm:pt>
    <dgm:pt modelId="{595443E1-A75E-48F9-BD35-FC15BCC3733E}" type="pres">
      <dgm:prSet presAssocID="{4437FAA8-5127-4FD2-9B66-249B0C98674A}" presName="bullet5d" presStyleLbl="node1" presStyleIdx="3" presStyleCnt="5"/>
      <dgm:spPr>
        <a:solidFill>
          <a:srgbClr val="EC6839"/>
        </a:solidFill>
      </dgm:spPr>
    </dgm:pt>
    <dgm:pt modelId="{890F7E1A-4659-4A96-8E3B-F33CA29FCB28}" type="pres">
      <dgm:prSet presAssocID="{4437FAA8-5127-4FD2-9B66-249B0C98674A}" presName="textBox5d" presStyleLbl="revTx" presStyleIdx="3" presStyleCnt="5" custScaleX="217054" custLinFactNeighborX="65482">
        <dgm:presLayoutVars>
          <dgm:bulletEnabled val="1"/>
        </dgm:presLayoutVars>
      </dgm:prSet>
      <dgm:spPr/>
      <dgm:t>
        <a:bodyPr/>
        <a:lstStyle/>
        <a:p>
          <a:endParaRPr lang="fr-FR"/>
        </a:p>
      </dgm:t>
    </dgm:pt>
    <dgm:pt modelId="{E30B5691-B2FC-4866-AFAE-FFE821328A07}" type="pres">
      <dgm:prSet presAssocID="{7678DE18-AA66-47C0-A5E9-54AC1F88DD97}" presName="bullet5e" presStyleLbl="node1" presStyleIdx="4" presStyleCnt="5"/>
      <dgm:spPr>
        <a:solidFill>
          <a:srgbClr val="DADADA"/>
        </a:solidFill>
      </dgm:spPr>
    </dgm:pt>
    <dgm:pt modelId="{E4761CAE-8958-4659-B097-5EAA8D9640DF}" type="pres">
      <dgm:prSet presAssocID="{7678DE18-AA66-47C0-A5E9-54AC1F88DD97}" presName="textBox5e" presStyleLbl="revTx" presStyleIdx="4" presStyleCnt="5" custScaleX="222746" custLinFactNeighborX="71330">
        <dgm:presLayoutVars>
          <dgm:bulletEnabled val="1"/>
        </dgm:presLayoutVars>
      </dgm:prSet>
      <dgm:spPr/>
      <dgm:t>
        <a:bodyPr/>
        <a:lstStyle/>
        <a:p>
          <a:endParaRPr lang="fr-FR"/>
        </a:p>
      </dgm:t>
    </dgm:pt>
  </dgm:ptLst>
  <dgm:cxnLst>
    <dgm:cxn modelId="{893156D5-9E3B-4267-B880-FD60B17D43D8}" type="presOf" srcId="{7EE4986B-CC43-4C74-AE84-BA8D5455A9B9}" destId="{2B70958C-AFD6-4281-9D61-4606F479BCBB}" srcOrd="0" destOrd="0" presId="urn:microsoft.com/office/officeart/2005/8/layout/arrow2"/>
    <dgm:cxn modelId="{8D3D4C8E-23F5-452E-8AC9-4977476B2101}" srcId="{59A5EA23-231C-4157-92A2-F3EDEA46D2F3}" destId="{94D9C7E4-0228-45A8-8D76-FA5775A0B48F}" srcOrd="2" destOrd="0" parTransId="{164F1A88-E3A5-40DC-9A11-D7CA317DDA5F}" sibTransId="{1A437D4B-9CC0-4F36-880B-CE9D331D0278}"/>
    <dgm:cxn modelId="{D9D37AA3-708B-41C6-8149-7665F57F29DA}" type="presOf" srcId="{94D9C7E4-0228-45A8-8D76-FA5775A0B48F}" destId="{31AA9872-45B1-4A00-8E35-FB4362CA149B}" srcOrd="0" destOrd="0" presId="urn:microsoft.com/office/officeart/2005/8/layout/arrow2"/>
    <dgm:cxn modelId="{F38F3B82-81E8-45E7-B025-3DF583D21FD7}" type="presOf" srcId="{4437FAA8-5127-4FD2-9B66-249B0C98674A}" destId="{890F7E1A-4659-4A96-8E3B-F33CA29FCB28}" srcOrd="0" destOrd="0" presId="urn:microsoft.com/office/officeart/2005/8/layout/arrow2"/>
    <dgm:cxn modelId="{511AB79E-35B6-4927-9835-5ABEE6C149F6}" type="presOf" srcId="{59A5EA23-231C-4157-92A2-F3EDEA46D2F3}" destId="{052FC3C3-6E0D-40E2-80F5-CE3DFD1F7A02}" srcOrd="0" destOrd="0" presId="urn:microsoft.com/office/officeart/2005/8/layout/arrow2"/>
    <dgm:cxn modelId="{420C2338-873C-4B12-B01E-3CBC1C855107}" srcId="{59A5EA23-231C-4157-92A2-F3EDEA46D2F3}" destId="{7678DE18-AA66-47C0-A5E9-54AC1F88DD97}" srcOrd="4" destOrd="0" parTransId="{17E84BDD-1FB3-4524-9499-51E0D4E9C440}" sibTransId="{02D85A61-91ED-47F6-B398-35173DFEC3E4}"/>
    <dgm:cxn modelId="{4CA4A330-1F28-4E5C-BE28-1786AD8518F0}" srcId="{59A5EA23-231C-4157-92A2-F3EDEA46D2F3}" destId="{7EE4986B-CC43-4C74-AE84-BA8D5455A9B9}" srcOrd="0" destOrd="0" parTransId="{55D0097B-1F2D-4D31-9D53-E45B07E8A29A}" sibTransId="{4D302CBB-41D1-4FD8-9E93-A1EE47456C1B}"/>
    <dgm:cxn modelId="{62D07A3A-A0EF-455B-B545-E95D4ED97955}" type="presOf" srcId="{7678DE18-AA66-47C0-A5E9-54AC1F88DD97}" destId="{E4761CAE-8958-4659-B097-5EAA8D9640DF}" srcOrd="0" destOrd="0" presId="urn:microsoft.com/office/officeart/2005/8/layout/arrow2"/>
    <dgm:cxn modelId="{E35266DE-62CB-4E5F-B8C3-0D05605F0445}" type="presOf" srcId="{CBC8191A-289C-461F-A0FB-FF5287935E07}" destId="{5D15DC0B-CB49-406C-B44E-EA948860F5FA}" srcOrd="0" destOrd="0" presId="urn:microsoft.com/office/officeart/2005/8/layout/arrow2"/>
    <dgm:cxn modelId="{8F1CB8E8-41F3-4066-8758-E7B2C6A8D17B}" srcId="{59A5EA23-231C-4157-92A2-F3EDEA46D2F3}" destId="{CBC8191A-289C-461F-A0FB-FF5287935E07}" srcOrd="1" destOrd="0" parTransId="{4567EB38-E3AE-4A5C-8B5B-3EF84E0E0315}" sibTransId="{0A1941DB-0C69-443F-AF8E-7BCEE9D512D7}"/>
    <dgm:cxn modelId="{856B806F-DD8C-42A3-BBB5-D902D3F73144}" srcId="{59A5EA23-231C-4157-92A2-F3EDEA46D2F3}" destId="{4437FAA8-5127-4FD2-9B66-249B0C98674A}" srcOrd="3" destOrd="0" parTransId="{192BDF52-B1D1-4DF8-BAA7-636E73E557A6}" sibTransId="{0B0B19D6-6C44-44EB-AC56-42DFD54C86B2}"/>
    <dgm:cxn modelId="{693667EC-3A0A-4068-88BE-4A4D146A02D4}" type="presParOf" srcId="{052FC3C3-6E0D-40E2-80F5-CE3DFD1F7A02}" destId="{CBF84F21-AA30-4D61-BFEE-7C777351A736}" srcOrd="0" destOrd="0" presId="urn:microsoft.com/office/officeart/2005/8/layout/arrow2"/>
    <dgm:cxn modelId="{243A9052-3D37-4B90-9F38-EA5FD1834BF4}" type="presParOf" srcId="{052FC3C3-6E0D-40E2-80F5-CE3DFD1F7A02}" destId="{DF0AD58B-C811-490B-AD6E-A08C809B5E37}" srcOrd="1" destOrd="0" presId="urn:microsoft.com/office/officeart/2005/8/layout/arrow2"/>
    <dgm:cxn modelId="{5045A8C4-B23E-460E-A270-089CA9747C18}" type="presParOf" srcId="{DF0AD58B-C811-490B-AD6E-A08C809B5E37}" destId="{E30EDA6E-B3D3-4B45-ABEA-58C72E92D750}" srcOrd="0" destOrd="0" presId="urn:microsoft.com/office/officeart/2005/8/layout/arrow2"/>
    <dgm:cxn modelId="{FE134C38-431D-44CA-ABA9-69E82744DB32}" type="presParOf" srcId="{DF0AD58B-C811-490B-AD6E-A08C809B5E37}" destId="{2B70958C-AFD6-4281-9D61-4606F479BCBB}" srcOrd="1" destOrd="0" presId="urn:microsoft.com/office/officeart/2005/8/layout/arrow2"/>
    <dgm:cxn modelId="{66E84A18-9DDD-4FF7-A6D3-00439DD9FB8E}" type="presParOf" srcId="{DF0AD58B-C811-490B-AD6E-A08C809B5E37}" destId="{566E5250-ED0A-4F0B-AA64-39F021E1CDC6}" srcOrd="2" destOrd="0" presId="urn:microsoft.com/office/officeart/2005/8/layout/arrow2"/>
    <dgm:cxn modelId="{9D69F832-D676-4BF8-8705-40E57D8EB538}" type="presParOf" srcId="{DF0AD58B-C811-490B-AD6E-A08C809B5E37}" destId="{5D15DC0B-CB49-406C-B44E-EA948860F5FA}" srcOrd="3" destOrd="0" presId="urn:microsoft.com/office/officeart/2005/8/layout/arrow2"/>
    <dgm:cxn modelId="{779E16AC-8750-49C2-AD5E-CF1046BC66EF}" type="presParOf" srcId="{DF0AD58B-C811-490B-AD6E-A08C809B5E37}" destId="{10A14352-B4E2-4EAA-8A05-87B8E03E4E64}" srcOrd="4" destOrd="0" presId="urn:microsoft.com/office/officeart/2005/8/layout/arrow2"/>
    <dgm:cxn modelId="{08F69AA2-ABC5-4130-AEBB-4FC81AFE6D73}" type="presParOf" srcId="{DF0AD58B-C811-490B-AD6E-A08C809B5E37}" destId="{31AA9872-45B1-4A00-8E35-FB4362CA149B}" srcOrd="5" destOrd="0" presId="urn:microsoft.com/office/officeart/2005/8/layout/arrow2"/>
    <dgm:cxn modelId="{618DCA17-AA0E-4A8B-B67C-5474F5FBA8B5}" type="presParOf" srcId="{DF0AD58B-C811-490B-AD6E-A08C809B5E37}" destId="{595443E1-A75E-48F9-BD35-FC15BCC3733E}" srcOrd="6" destOrd="0" presId="urn:microsoft.com/office/officeart/2005/8/layout/arrow2"/>
    <dgm:cxn modelId="{F4F5913D-1110-4C2F-96E8-93930CADEB73}" type="presParOf" srcId="{DF0AD58B-C811-490B-AD6E-A08C809B5E37}" destId="{890F7E1A-4659-4A96-8E3B-F33CA29FCB28}" srcOrd="7" destOrd="0" presId="urn:microsoft.com/office/officeart/2005/8/layout/arrow2"/>
    <dgm:cxn modelId="{99E69DA2-305A-40B3-A519-52312CD594D5}" type="presParOf" srcId="{DF0AD58B-C811-490B-AD6E-A08C809B5E37}" destId="{E30B5691-B2FC-4866-AFAE-FFE821328A07}" srcOrd="8" destOrd="0" presId="urn:microsoft.com/office/officeart/2005/8/layout/arrow2"/>
    <dgm:cxn modelId="{3360C15E-F0E8-4962-9ADF-172237B078C1}" type="presParOf" srcId="{DF0AD58B-C811-490B-AD6E-A08C809B5E37}" destId="{E4761CAE-8958-4659-B097-5EAA8D9640DF}" srcOrd="9" destOrd="0" presId="urn:microsoft.com/office/officeart/2005/8/layout/arrow2"/>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1C0D8E3-0021-4B55-BA74-05F5EA349B14}" type="doc">
      <dgm:prSet loTypeId="urn:microsoft.com/office/officeart/2005/8/layout/process3" loCatId="process" qsTypeId="urn:microsoft.com/office/officeart/2005/8/quickstyle/simple1" qsCatId="simple" csTypeId="urn:microsoft.com/office/officeart/2005/8/colors/accent1_2" csCatId="accent1" phldr="1"/>
      <dgm:spPr/>
      <dgm:t>
        <a:bodyPr/>
        <a:lstStyle/>
        <a:p>
          <a:endParaRPr lang="fr-FR"/>
        </a:p>
      </dgm:t>
    </dgm:pt>
    <dgm:pt modelId="{2A79F613-467A-46DE-9D79-CC22A9ED2B92}">
      <dgm:prSet phldrT="[Texte]" custT="1"/>
      <dgm:spPr>
        <a:solidFill>
          <a:schemeClr val="accent6">
            <a:lumMod val="75000"/>
          </a:schemeClr>
        </a:solidFill>
      </dgm:spPr>
      <dgm:t>
        <a:bodyPr/>
        <a:lstStyle/>
        <a:p>
          <a:r>
            <a:rPr lang="fr-FR" sz="1400" b="1" dirty="0" err="1" smtClean="0"/>
            <a:t>Preparation</a:t>
          </a:r>
          <a:endParaRPr lang="fr-FR" sz="1400" b="1" dirty="0"/>
        </a:p>
      </dgm:t>
    </dgm:pt>
    <dgm:pt modelId="{86D8C6BF-88BD-46A2-893E-138BE5AF9DAF}" type="parTrans" cxnId="{F227AF4E-BD29-4E71-8C13-155E4F81F6B3}">
      <dgm:prSet/>
      <dgm:spPr/>
      <dgm:t>
        <a:bodyPr/>
        <a:lstStyle/>
        <a:p>
          <a:endParaRPr lang="fr-FR"/>
        </a:p>
      </dgm:t>
    </dgm:pt>
    <dgm:pt modelId="{4C9A9C1A-D7AD-43AB-B7D3-8108D53B0171}" type="sibTrans" cxnId="{F227AF4E-BD29-4E71-8C13-155E4F81F6B3}">
      <dgm:prSet/>
      <dgm:spPr>
        <a:solidFill>
          <a:schemeClr val="accent5">
            <a:lumMod val="60000"/>
            <a:lumOff val="40000"/>
          </a:schemeClr>
        </a:solidFill>
      </dgm:spPr>
      <dgm:t>
        <a:bodyPr/>
        <a:lstStyle/>
        <a:p>
          <a:endParaRPr lang="fr-FR"/>
        </a:p>
      </dgm:t>
    </dgm:pt>
    <dgm:pt modelId="{7FDB65ED-C53B-4164-99B1-A6088A0C9D82}">
      <dgm:prSet phldrT="[Texte]" custT="1"/>
      <dgm:spPr>
        <a:ln>
          <a:solidFill>
            <a:schemeClr val="accent6">
              <a:lumMod val="75000"/>
            </a:schemeClr>
          </a:solidFill>
        </a:ln>
      </dgm:spPr>
      <dgm:t>
        <a:bodyPr/>
        <a:lstStyle/>
        <a:p>
          <a:r>
            <a:rPr lang="fr-FR" sz="1200" b="1" dirty="0" smtClean="0">
              <a:solidFill>
                <a:schemeClr val="tx1"/>
              </a:solidFill>
            </a:rPr>
            <a:t>Training</a:t>
          </a:r>
          <a:endParaRPr lang="fr-FR" sz="1200" b="1" dirty="0">
            <a:solidFill>
              <a:schemeClr val="tx1"/>
            </a:solidFill>
          </a:endParaRPr>
        </a:p>
      </dgm:t>
    </dgm:pt>
    <dgm:pt modelId="{9BC97A76-A53F-46B8-A9AD-F49D6AECFB23}" type="parTrans" cxnId="{3F8D7D50-6369-4A3D-94FA-9FA7C6207F29}">
      <dgm:prSet/>
      <dgm:spPr/>
      <dgm:t>
        <a:bodyPr/>
        <a:lstStyle/>
        <a:p>
          <a:endParaRPr lang="fr-FR"/>
        </a:p>
      </dgm:t>
    </dgm:pt>
    <dgm:pt modelId="{344C80A9-4675-4926-9DFB-0EDAFDBE42C1}" type="sibTrans" cxnId="{3F8D7D50-6369-4A3D-94FA-9FA7C6207F29}">
      <dgm:prSet/>
      <dgm:spPr/>
      <dgm:t>
        <a:bodyPr/>
        <a:lstStyle/>
        <a:p>
          <a:endParaRPr lang="fr-FR"/>
        </a:p>
      </dgm:t>
    </dgm:pt>
    <dgm:pt modelId="{31A78A14-F891-4F77-808B-CDED6D82C819}">
      <dgm:prSet phldrT="[Texte]" custT="1"/>
      <dgm:spPr>
        <a:solidFill>
          <a:schemeClr val="accent6">
            <a:lumMod val="75000"/>
          </a:schemeClr>
        </a:solidFill>
      </dgm:spPr>
      <dgm:t>
        <a:bodyPr/>
        <a:lstStyle/>
        <a:p>
          <a:r>
            <a:rPr lang="fr-FR" sz="1400" b="1" dirty="0" err="1" smtClean="0"/>
            <a:t>Experimentation</a:t>
          </a:r>
          <a:endParaRPr lang="fr-FR" sz="1400" b="1" dirty="0"/>
        </a:p>
      </dgm:t>
    </dgm:pt>
    <dgm:pt modelId="{2FFCB1C9-CC08-4C4B-883D-7B8554288DA0}" type="parTrans" cxnId="{443D8F66-DCDF-4C9A-B90D-E5AF63B2FA98}">
      <dgm:prSet/>
      <dgm:spPr/>
      <dgm:t>
        <a:bodyPr/>
        <a:lstStyle/>
        <a:p>
          <a:endParaRPr lang="fr-FR"/>
        </a:p>
      </dgm:t>
    </dgm:pt>
    <dgm:pt modelId="{13FBE60A-CDBF-48EB-85F4-BFD0A1D5CD8C}" type="sibTrans" cxnId="{443D8F66-DCDF-4C9A-B90D-E5AF63B2FA98}">
      <dgm:prSet/>
      <dgm:spPr>
        <a:solidFill>
          <a:schemeClr val="accent5">
            <a:lumMod val="60000"/>
            <a:lumOff val="40000"/>
          </a:schemeClr>
        </a:solidFill>
      </dgm:spPr>
      <dgm:t>
        <a:bodyPr/>
        <a:lstStyle/>
        <a:p>
          <a:endParaRPr lang="fr-FR"/>
        </a:p>
      </dgm:t>
    </dgm:pt>
    <dgm:pt modelId="{AE2782E6-2C4E-4BE1-BE06-469D1EEA2694}">
      <dgm:prSet phldrT="[Texte]" custT="1"/>
      <dgm:spPr>
        <a:ln>
          <a:solidFill>
            <a:schemeClr val="accent6">
              <a:lumMod val="75000"/>
            </a:schemeClr>
          </a:solidFill>
        </a:ln>
      </dgm:spPr>
      <dgm:t>
        <a:bodyPr/>
        <a:lstStyle/>
        <a:p>
          <a:r>
            <a:rPr lang="fr-FR" sz="1200" b="1" dirty="0" smtClean="0">
              <a:solidFill>
                <a:schemeClr val="tx1"/>
              </a:solidFill>
            </a:rPr>
            <a:t>Sprints planning</a:t>
          </a:r>
          <a:endParaRPr lang="fr-FR" sz="1200" b="1" dirty="0">
            <a:solidFill>
              <a:schemeClr val="tx1"/>
            </a:solidFill>
          </a:endParaRPr>
        </a:p>
      </dgm:t>
    </dgm:pt>
    <dgm:pt modelId="{30DDC0B9-35F9-4E38-B89A-C8CB2B52ED75}" type="parTrans" cxnId="{07E294E3-7024-4204-A1F9-FDD46079740A}">
      <dgm:prSet/>
      <dgm:spPr/>
      <dgm:t>
        <a:bodyPr/>
        <a:lstStyle/>
        <a:p>
          <a:endParaRPr lang="fr-FR"/>
        </a:p>
      </dgm:t>
    </dgm:pt>
    <dgm:pt modelId="{97BDC3BA-39DD-481D-8006-6EA5014319C4}" type="sibTrans" cxnId="{07E294E3-7024-4204-A1F9-FDD46079740A}">
      <dgm:prSet/>
      <dgm:spPr/>
      <dgm:t>
        <a:bodyPr/>
        <a:lstStyle/>
        <a:p>
          <a:endParaRPr lang="fr-FR"/>
        </a:p>
      </dgm:t>
    </dgm:pt>
    <dgm:pt modelId="{18A99D91-542D-4E0C-8491-5669340CB86E}">
      <dgm:prSet phldrT="[Texte]" custT="1"/>
      <dgm:spPr>
        <a:solidFill>
          <a:srgbClr val="EC6839"/>
        </a:solidFill>
      </dgm:spPr>
      <dgm:t>
        <a:bodyPr/>
        <a:lstStyle/>
        <a:p>
          <a:r>
            <a:rPr lang="fr-FR" sz="1400" b="1" dirty="0" err="1" smtClean="0"/>
            <a:t>Gradual</a:t>
          </a:r>
          <a:r>
            <a:rPr lang="fr-FR" sz="1400" b="1" dirty="0" smtClean="0"/>
            <a:t> switch </a:t>
          </a:r>
          <a:endParaRPr lang="fr-FR" sz="1400" b="1" dirty="0"/>
        </a:p>
      </dgm:t>
    </dgm:pt>
    <dgm:pt modelId="{6E3E7A7F-AD4B-4A06-A5B5-304CD8B7434C}" type="parTrans" cxnId="{DA22CF60-7D85-4B48-BC1A-86C6C095F1A2}">
      <dgm:prSet/>
      <dgm:spPr/>
      <dgm:t>
        <a:bodyPr/>
        <a:lstStyle/>
        <a:p>
          <a:endParaRPr lang="fr-FR"/>
        </a:p>
      </dgm:t>
    </dgm:pt>
    <dgm:pt modelId="{EC48819C-83B6-4F39-A419-3F9C12753DC4}" type="sibTrans" cxnId="{DA22CF60-7D85-4B48-BC1A-86C6C095F1A2}">
      <dgm:prSet/>
      <dgm:spPr>
        <a:solidFill>
          <a:schemeClr val="accent5">
            <a:lumMod val="60000"/>
            <a:lumOff val="40000"/>
          </a:schemeClr>
        </a:solidFill>
      </dgm:spPr>
      <dgm:t>
        <a:bodyPr/>
        <a:lstStyle/>
        <a:p>
          <a:endParaRPr lang="fr-FR"/>
        </a:p>
      </dgm:t>
    </dgm:pt>
    <dgm:pt modelId="{AAC29507-C88F-421B-AC80-EC9E7C438131}">
      <dgm:prSet phldrT="[Texte]" custT="1"/>
      <dgm:spPr>
        <a:ln>
          <a:solidFill>
            <a:schemeClr val="accent6">
              <a:lumMod val="75000"/>
            </a:schemeClr>
          </a:solidFill>
        </a:ln>
      </dgm:spPr>
      <dgm:t>
        <a:bodyPr/>
        <a:lstStyle/>
        <a:p>
          <a:r>
            <a:rPr lang="fr-FR" sz="1200" b="1" dirty="0" smtClean="0">
              <a:solidFill>
                <a:schemeClr val="tx1"/>
              </a:solidFill>
            </a:rPr>
            <a:t>Test / </a:t>
          </a:r>
          <a:r>
            <a:rPr lang="fr-FR" sz="1200" b="1" dirty="0" err="1" smtClean="0">
              <a:solidFill>
                <a:schemeClr val="tx1"/>
              </a:solidFill>
            </a:rPr>
            <a:t>process</a:t>
          </a:r>
          <a:r>
            <a:rPr lang="fr-FR" sz="1200" b="1" dirty="0" smtClean="0">
              <a:solidFill>
                <a:schemeClr val="tx1"/>
              </a:solidFill>
            </a:rPr>
            <a:t> </a:t>
          </a:r>
          <a:r>
            <a:rPr lang="fr-FR" sz="1200" b="1" dirty="0" err="1" smtClean="0">
              <a:solidFill>
                <a:schemeClr val="tx1"/>
              </a:solidFill>
            </a:rPr>
            <a:t>improvment</a:t>
          </a:r>
          <a:endParaRPr lang="fr-FR" sz="1200" b="1" dirty="0">
            <a:solidFill>
              <a:schemeClr val="tx1"/>
            </a:solidFill>
          </a:endParaRPr>
        </a:p>
      </dgm:t>
    </dgm:pt>
    <dgm:pt modelId="{37A039E2-6FDD-438A-9AEE-4A258AA6DB43}" type="parTrans" cxnId="{088A6929-B61B-4F7B-88F7-FF0269C4C40D}">
      <dgm:prSet/>
      <dgm:spPr/>
      <dgm:t>
        <a:bodyPr/>
        <a:lstStyle/>
        <a:p>
          <a:endParaRPr lang="fr-FR"/>
        </a:p>
      </dgm:t>
    </dgm:pt>
    <dgm:pt modelId="{DB78D334-E298-46E4-ACEA-ABE801BEDF78}" type="sibTrans" cxnId="{088A6929-B61B-4F7B-88F7-FF0269C4C40D}">
      <dgm:prSet/>
      <dgm:spPr/>
      <dgm:t>
        <a:bodyPr/>
        <a:lstStyle/>
        <a:p>
          <a:endParaRPr lang="fr-FR"/>
        </a:p>
      </dgm:t>
    </dgm:pt>
    <dgm:pt modelId="{2A4841A2-9835-4090-93CA-2A73A6F48BF1}">
      <dgm:prSet phldrT="[Texte]" custT="1"/>
      <dgm:spPr>
        <a:solidFill>
          <a:schemeClr val="accent5"/>
        </a:solidFill>
      </dgm:spPr>
      <dgm:t>
        <a:bodyPr/>
        <a:lstStyle/>
        <a:p>
          <a:r>
            <a:rPr lang="fr-FR" sz="1400" b="1" dirty="0" err="1" smtClean="0"/>
            <a:t>Generalization</a:t>
          </a:r>
          <a:endParaRPr lang="fr-FR" sz="1400" b="1" dirty="0"/>
        </a:p>
      </dgm:t>
    </dgm:pt>
    <dgm:pt modelId="{D854E7AB-E59A-419D-90BC-8F706194C220}" type="parTrans" cxnId="{4C38806A-1984-41FC-80C1-B6681D8B0DD9}">
      <dgm:prSet/>
      <dgm:spPr/>
      <dgm:t>
        <a:bodyPr/>
        <a:lstStyle/>
        <a:p>
          <a:endParaRPr lang="fr-FR"/>
        </a:p>
      </dgm:t>
    </dgm:pt>
    <dgm:pt modelId="{E565361D-E3B1-4212-9B71-49BF8219CF51}" type="sibTrans" cxnId="{4C38806A-1984-41FC-80C1-B6681D8B0DD9}">
      <dgm:prSet/>
      <dgm:spPr>
        <a:solidFill>
          <a:schemeClr val="accent5">
            <a:lumMod val="60000"/>
            <a:lumOff val="40000"/>
          </a:schemeClr>
        </a:solidFill>
      </dgm:spPr>
      <dgm:t>
        <a:bodyPr/>
        <a:lstStyle/>
        <a:p>
          <a:endParaRPr lang="fr-FR"/>
        </a:p>
      </dgm:t>
    </dgm:pt>
    <dgm:pt modelId="{B5754302-90C5-45C8-A041-E894C7CE977D}">
      <dgm:prSet phldrT="[Texte]" custT="1"/>
      <dgm:spPr>
        <a:ln>
          <a:solidFill>
            <a:schemeClr val="accent2">
              <a:lumMod val="75000"/>
            </a:schemeClr>
          </a:solidFill>
        </a:ln>
      </dgm:spPr>
      <dgm:t>
        <a:bodyPr/>
        <a:lstStyle/>
        <a:p>
          <a:r>
            <a:rPr lang="en-US" sz="1200" b="1" dirty="0" smtClean="0">
              <a:solidFill>
                <a:schemeClr val="tx1"/>
              </a:solidFill>
            </a:rPr>
            <a:t>Setting up sprints for other services</a:t>
          </a:r>
          <a:endParaRPr lang="fr-FR" sz="1200" b="1" dirty="0">
            <a:solidFill>
              <a:schemeClr val="tx1"/>
            </a:solidFill>
          </a:endParaRPr>
        </a:p>
      </dgm:t>
    </dgm:pt>
    <dgm:pt modelId="{70027DA0-6546-4D27-9544-5AAD8D6ECF4E}" type="parTrans" cxnId="{A9D18DA4-4A27-4907-B003-B5132DE3824C}">
      <dgm:prSet/>
      <dgm:spPr/>
      <dgm:t>
        <a:bodyPr/>
        <a:lstStyle/>
        <a:p>
          <a:endParaRPr lang="fr-FR"/>
        </a:p>
      </dgm:t>
    </dgm:pt>
    <dgm:pt modelId="{3C147076-AC10-41E9-98D2-EB9B3E6909BD}" type="sibTrans" cxnId="{A9D18DA4-4A27-4907-B003-B5132DE3824C}">
      <dgm:prSet/>
      <dgm:spPr/>
      <dgm:t>
        <a:bodyPr/>
        <a:lstStyle/>
        <a:p>
          <a:endParaRPr lang="fr-FR"/>
        </a:p>
      </dgm:t>
    </dgm:pt>
    <dgm:pt modelId="{3F325E4F-4081-407B-8FF4-77841E243614}">
      <dgm:prSet phldrT="[Texte]" custT="1"/>
      <dgm:spPr>
        <a:ln>
          <a:solidFill>
            <a:schemeClr val="accent2">
              <a:lumMod val="75000"/>
            </a:schemeClr>
          </a:solidFill>
        </a:ln>
      </dgm:spPr>
      <dgm:t>
        <a:bodyPr/>
        <a:lstStyle/>
        <a:p>
          <a:endParaRPr lang="fr-FR" sz="1200" b="1" dirty="0">
            <a:solidFill>
              <a:schemeClr val="tx1"/>
            </a:solidFill>
          </a:endParaRPr>
        </a:p>
      </dgm:t>
    </dgm:pt>
    <dgm:pt modelId="{534DFD59-DB07-4439-BBDC-DB88D118BB29}" type="parTrans" cxnId="{CEF81C63-3995-4BE4-8BEF-57C1C8A880B1}">
      <dgm:prSet/>
      <dgm:spPr/>
      <dgm:t>
        <a:bodyPr/>
        <a:lstStyle/>
        <a:p>
          <a:endParaRPr lang="fr-FR"/>
        </a:p>
      </dgm:t>
    </dgm:pt>
    <dgm:pt modelId="{CFB44AD6-47A3-46B2-8214-EC4C15CBF74C}" type="sibTrans" cxnId="{CEF81C63-3995-4BE4-8BEF-57C1C8A880B1}">
      <dgm:prSet/>
      <dgm:spPr/>
      <dgm:t>
        <a:bodyPr/>
        <a:lstStyle/>
        <a:p>
          <a:endParaRPr lang="fr-FR"/>
        </a:p>
      </dgm:t>
    </dgm:pt>
    <dgm:pt modelId="{0017C0CB-91A5-49D7-9F72-438290C07095}">
      <dgm:prSet custT="1"/>
      <dgm:spPr>
        <a:ln>
          <a:solidFill>
            <a:schemeClr val="accent5"/>
          </a:solidFill>
        </a:ln>
      </dgm:spPr>
      <dgm:t>
        <a:bodyPr/>
        <a:lstStyle/>
        <a:p>
          <a:r>
            <a:rPr lang="fr-FR" sz="1200" b="1" dirty="0" smtClean="0">
              <a:solidFill>
                <a:schemeClr val="tx1"/>
              </a:solidFill>
            </a:rPr>
            <a:t>All services in agile mode</a:t>
          </a:r>
          <a:endParaRPr lang="fr-FR" sz="1200" b="1" dirty="0">
            <a:solidFill>
              <a:schemeClr val="tx1"/>
            </a:solidFill>
          </a:endParaRPr>
        </a:p>
      </dgm:t>
    </dgm:pt>
    <dgm:pt modelId="{3D1E2E0F-8383-45AB-8E62-F4AECDDDD4BB}" type="parTrans" cxnId="{89A38BFE-35C9-4BB5-B25A-5630E3E0333E}">
      <dgm:prSet/>
      <dgm:spPr/>
      <dgm:t>
        <a:bodyPr/>
        <a:lstStyle/>
        <a:p>
          <a:endParaRPr lang="fr-FR"/>
        </a:p>
      </dgm:t>
    </dgm:pt>
    <dgm:pt modelId="{A5D4E8F7-968C-4A80-844C-AD40E5791660}" type="sibTrans" cxnId="{89A38BFE-35C9-4BB5-B25A-5630E3E0333E}">
      <dgm:prSet/>
      <dgm:spPr/>
      <dgm:t>
        <a:bodyPr/>
        <a:lstStyle/>
        <a:p>
          <a:endParaRPr lang="fr-FR"/>
        </a:p>
      </dgm:t>
    </dgm:pt>
    <dgm:pt modelId="{95A1A9CA-B906-4858-BB30-7049FB678DC9}">
      <dgm:prSet custT="1"/>
      <dgm:spPr>
        <a:solidFill>
          <a:schemeClr val="accent5"/>
        </a:solidFill>
      </dgm:spPr>
      <dgm:t>
        <a:bodyPr/>
        <a:lstStyle/>
        <a:p>
          <a:r>
            <a:rPr lang="fr-FR" sz="1400" b="1" dirty="0" err="1" smtClean="0"/>
            <a:t>Continuous</a:t>
          </a:r>
          <a:r>
            <a:rPr lang="fr-FR" sz="1400" b="1" dirty="0" smtClean="0"/>
            <a:t> </a:t>
          </a:r>
          <a:r>
            <a:rPr lang="fr-FR" sz="1400" b="1" dirty="0" err="1" smtClean="0"/>
            <a:t>deployment</a:t>
          </a:r>
          <a:endParaRPr lang="fr-FR" sz="1400" b="1" dirty="0"/>
        </a:p>
      </dgm:t>
    </dgm:pt>
    <dgm:pt modelId="{E4E4CC1F-73D0-4BB5-83EE-EFAE6948FAE1}" type="parTrans" cxnId="{987CBDDF-1D16-4ED2-92EE-DDADAB748A65}">
      <dgm:prSet/>
      <dgm:spPr/>
      <dgm:t>
        <a:bodyPr/>
        <a:lstStyle/>
        <a:p>
          <a:endParaRPr lang="fr-FR"/>
        </a:p>
      </dgm:t>
    </dgm:pt>
    <dgm:pt modelId="{7D365076-E700-4535-B701-698CBC8171B0}" type="sibTrans" cxnId="{987CBDDF-1D16-4ED2-92EE-DDADAB748A65}">
      <dgm:prSet/>
      <dgm:spPr/>
      <dgm:t>
        <a:bodyPr/>
        <a:lstStyle/>
        <a:p>
          <a:endParaRPr lang="fr-FR"/>
        </a:p>
      </dgm:t>
    </dgm:pt>
    <dgm:pt modelId="{8F85954A-EED9-4977-94B1-F7881799BB12}">
      <dgm:prSet phldrT="[Texte]" custT="1"/>
      <dgm:spPr>
        <a:ln>
          <a:solidFill>
            <a:schemeClr val="accent6">
              <a:lumMod val="75000"/>
            </a:schemeClr>
          </a:solidFill>
        </a:ln>
      </dgm:spPr>
      <dgm:t>
        <a:bodyPr/>
        <a:lstStyle/>
        <a:p>
          <a:r>
            <a:rPr lang="fr-FR" sz="1200" b="1" dirty="0" err="1" smtClean="0">
              <a:solidFill>
                <a:schemeClr val="tx1"/>
              </a:solidFill>
            </a:rPr>
            <a:t>Deployement</a:t>
          </a:r>
          <a:r>
            <a:rPr lang="fr-FR" sz="1200" b="1" dirty="0" smtClean="0">
              <a:solidFill>
                <a:schemeClr val="tx1"/>
              </a:solidFill>
            </a:rPr>
            <a:t>  « on </a:t>
          </a:r>
          <a:r>
            <a:rPr lang="fr-FR" sz="1200" b="1" dirty="0" err="1" smtClean="0">
              <a:solidFill>
                <a:schemeClr val="tx1"/>
              </a:solidFill>
            </a:rPr>
            <a:t>demand</a:t>
          </a:r>
          <a:r>
            <a:rPr lang="fr-FR" sz="1200" b="1" dirty="0" smtClean="0">
              <a:solidFill>
                <a:schemeClr val="tx1"/>
              </a:solidFill>
            </a:rPr>
            <a:t> »</a:t>
          </a:r>
          <a:endParaRPr lang="fr-FR" sz="1200" b="1" dirty="0">
            <a:solidFill>
              <a:schemeClr val="tx1"/>
            </a:solidFill>
          </a:endParaRPr>
        </a:p>
      </dgm:t>
    </dgm:pt>
    <dgm:pt modelId="{62076856-1749-4B83-A1A9-50CF006D3A75}" type="parTrans" cxnId="{9BE72C17-A69E-4A34-BDA3-1DE1D0F61E64}">
      <dgm:prSet/>
      <dgm:spPr/>
      <dgm:t>
        <a:bodyPr/>
        <a:lstStyle/>
        <a:p>
          <a:endParaRPr lang="fr-FR"/>
        </a:p>
      </dgm:t>
    </dgm:pt>
    <dgm:pt modelId="{03C57F01-8911-42BD-8BD7-D302D624C0DA}" type="sibTrans" cxnId="{9BE72C17-A69E-4A34-BDA3-1DE1D0F61E64}">
      <dgm:prSet/>
      <dgm:spPr/>
      <dgm:t>
        <a:bodyPr/>
        <a:lstStyle/>
        <a:p>
          <a:endParaRPr lang="fr-FR"/>
        </a:p>
      </dgm:t>
    </dgm:pt>
    <dgm:pt modelId="{66E031BB-D9C9-455A-A570-868458C0F51D}">
      <dgm:prSet phldrT="[Texte]" custT="1"/>
      <dgm:spPr>
        <a:ln>
          <a:solidFill>
            <a:schemeClr val="accent6">
              <a:lumMod val="75000"/>
            </a:schemeClr>
          </a:solidFill>
        </a:ln>
      </dgm:spPr>
      <dgm:t>
        <a:bodyPr/>
        <a:lstStyle/>
        <a:p>
          <a:endParaRPr lang="fr-FR" sz="1200" b="1" dirty="0">
            <a:solidFill>
              <a:schemeClr val="tx1"/>
            </a:solidFill>
          </a:endParaRPr>
        </a:p>
      </dgm:t>
    </dgm:pt>
    <dgm:pt modelId="{CEF62A1F-8574-44C8-A931-F8AD6D81CF4C}" type="parTrans" cxnId="{4F56BA2C-1055-4D4D-99ED-1A56288512B5}">
      <dgm:prSet/>
      <dgm:spPr/>
      <dgm:t>
        <a:bodyPr/>
        <a:lstStyle/>
        <a:p>
          <a:endParaRPr lang="fr-FR"/>
        </a:p>
      </dgm:t>
    </dgm:pt>
    <dgm:pt modelId="{EF64F88F-2AD3-4EE6-9E5E-1B218C9606A0}" type="sibTrans" cxnId="{4F56BA2C-1055-4D4D-99ED-1A56288512B5}">
      <dgm:prSet/>
      <dgm:spPr/>
      <dgm:t>
        <a:bodyPr/>
        <a:lstStyle/>
        <a:p>
          <a:endParaRPr lang="fr-FR"/>
        </a:p>
      </dgm:t>
    </dgm:pt>
    <dgm:pt modelId="{01CFB16A-6FE9-4CDB-A63C-FE432CEFC6D1}">
      <dgm:prSet phldrT="[Texte]" custT="1"/>
      <dgm:spPr>
        <a:ln>
          <a:solidFill>
            <a:schemeClr val="accent6">
              <a:lumMod val="75000"/>
            </a:schemeClr>
          </a:solidFill>
        </a:ln>
      </dgm:spPr>
      <dgm:t>
        <a:bodyPr/>
        <a:lstStyle/>
        <a:p>
          <a:r>
            <a:rPr lang="fr-FR" sz="1200" b="1" dirty="0" smtClean="0">
              <a:solidFill>
                <a:schemeClr val="tx1"/>
              </a:solidFill>
            </a:rPr>
            <a:t>Tools</a:t>
          </a:r>
          <a:endParaRPr lang="fr-FR" sz="1200" b="1" dirty="0">
            <a:solidFill>
              <a:schemeClr val="tx1"/>
            </a:solidFill>
          </a:endParaRPr>
        </a:p>
      </dgm:t>
    </dgm:pt>
    <dgm:pt modelId="{7141ADA3-5E82-4CE3-8E3F-673F65D094C9}" type="parTrans" cxnId="{D37715E7-9550-4892-BE8E-B1CF4D673E22}">
      <dgm:prSet/>
      <dgm:spPr/>
      <dgm:t>
        <a:bodyPr/>
        <a:lstStyle/>
        <a:p>
          <a:endParaRPr lang="fr-FR"/>
        </a:p>
      </dgm:t>
    </dgm:pt>
    <dgm:pt modelId="{EAC53885-5D14-4532-87D4-A976550558F8}" type="sibTrans" cxnId="{D37715E7-9550-4892-BE8E-B1CF4D673E22}">
      <dgm:prSet/>
      <dgm:spPr/>
      <dgm:t>
        <a:bodyPr/>
        <a:lstStyle/>
        <a:p>
          <a:endParaRPr lang="fr-FR"/>
        </a:p>
      </dgm:t>
    </dgm:pt>
    <dgm:pt modelId="{6981E1F5-A335-4368-9832-A68756E15F2C}">
      <dgm:prSet phldrT="[Texte]" custT="1"/>
      <dgm:spPr>
        <a:ln>
          <a:solidFill>
            <a:schemeClr val="accent6">
              <a:lumMod val="75000"/>
            </a:schemeClr>
          </a:solidFill>
        </a:ln>
      </dgm:spPr>
      <dgm:t>
        <a:bodyPr/>
        <a:lstStyle/>
        <a:p>
          <a:endParaRPr lang="fr-FR" sz="1200" b="1" dirty="0">
            <a:solidFill>
              <a:schemeClr val="tx1"/>
            </a:solidFill>
          </a:endParaRPr>
        </a:p>
      </dgm:t>
    </dgm:pt>
    <dgm:pt modelId="{7D775D29-5D04-4B76-B280-2CA3D4511C3F}" type="parTrans" cxnId="{B05E332D-A330-452F-AEC8-BF0197134E69}">
      <dgm:prSet/>
      <dgm:spPr/>
      <dgm:t>
        <a:bodyPr/>
        <a:lstStyle/>
        <a:p>
          <a:endParaRPr lang="fr-FR"/>
        </a:p>
      </dgm:t>
    </dgm:pt>
    <dgm:pt modelId="{9402CA38-89B1-4D24-BF7A-6789C8DBC8A4}" type="sibTrans" cxnId="{B05E332D-A330-452F-AEC8-BF0197134E69}">
      <dgm:prSet/>
      <dgm:spPr/>
      <dgm:t>
        <a:bodyPr/>
        <a:lstStyle/>
        <a:p>
          <a:endParaRPr lang="fr-FR"/>
        </a:p>
      </dgm:t>
    </dgm:pt>
    <dgm:pt modelId="{F51C3FE6-8F23-4EA0-A176-D46280D0AC55}">
      <dgm:prSet phldrT="[Texte]" custT="1"/>
      <dgm:spPr>
        <a:ln>
          <a:solidFill>
            <a:schemeClr val="accent6">
              <a:lumMod val="75000"/>
            </a:schemeClr>
          </a:solidFill>
        </a:ln>
      </dgm:spPr>
      <dgm:t>
        <a:bodyPr/>
        <a:lstStyle/>
        <a:p>
          <a:r>
            <a:rPr lang="fr-FR" sz="1200" b="1" dirty="0" err="1" smtClean="0">
              <a:solidFill>
                <a:schemeClr val="tx1"/>
              </a:solidFill>
            </a:rPr>
            <a:t>Process</a:t>
          </a:r>
          <a:endParaRPr lang="fr-FR" sz="1200" b="1" dirty="0">
            <a:solidFill>
              <a:schemeClr val="tx1"/>
            </a:solidFill>
          </a:endParaRPr>
        </a:p>
      </dgm:t>
    </dgm:pt>
    <dgm:pt modelId="{42989C78-33B9-4230-99E1-BF7ECE482DFF}" type="parTrans" cxnId="{517C925A-B2DB-4AA2-A4ED-5C5CB2004BFE}">
      <dgm:prSet/>
      <dgm:spPr/>
      <dgm:t>
        <a:bodyPr/>
        <a:lstStyle/>
        <a:p>
          <a:endParaRPr lang="fr-FR"/>
        </a:p>
      </dgm:t>
    </dgm:pt>
    <dgm:pt modelId="{4EE43BF2-DF6E-4009-BAB2-7262C0FD4554}" type="sibTrans" cxnId="{517C925A-B2DB-4AA2-A4ED-5C5CB2004BFE}">
      <dgm:prSet/>
      <dgm:spPr/>
      <dgm:t>
        <a:bodyPr/>
        <a:lstStyle/>
        <a:p>
          <a:endParaRPr lang="fr-FR"/>
        </a:p>
      </dgm:t>
    </dgm:pt>
    <dgm:pt modelId="{7D8C2BA2-2D09-49EC-A0DC-21C1FB131E16}">
      <dgm:prSet phldrT="[Texte]" custT="1"/>
      <dgm:spPr>
        <a:ln>
          <a:solidFill>
            <a:schemeClr val="accent6">
              <a:lumMod val="75000"/>
            </a:schemeClr>
          </a:solidFill>
        </a:ln>
      </dgm:spPr>
      <dgm:t>
        <a:bodyPr/>
        <a:lstStyle/>
        <a:p>
          <a:endParaRPr lang="fr-FR" sz="1200" b="1" dirty="0">
            <a:solidFill>
              <a:schemeClr val="tx1"/>
            </a:solidFill>
          </a:endParaRPr>
        </a:p>
      </dgm:t>
    </dgm:pt>
    <dgm:pt modelId="{2891F574-107A-4E2A-80FB-8B6132C7A893}" type="parTrans" cxnId="{645AFD1A-C938-4872-A63D-2764BA81F01A}">
      <dgm:prSet/>
      <dgm:spPr/>
      <dgm:t>
        <a:bodyPr/>
        <a:lstStyle/>
        <a:p>
          <a:endParaRPr lang="fr-FR"/>
        </a:p>
      </dgm:t>
    </dgm:pt>
    <dgm:pt modelId="{0EFFCB6D-1768-4CA4-B698-DE46D49E0643}" type="sibTrans" cxnId="{645AFD1A-C938-4872-A63D-2764BA81F01A}">
      <dgm:prSet/>
      <dgm:spPr/>
      <dgm:t>
        <a:bodyPr/>
        <a:lstStyle/>
        <a:p>
          <a:endParaRPr lang="fr-FR"/>
        </a:p>
      </dgm:t>
    </dgm:pt>
    <dgm:pt modelId="{6F2008E7-2D52-4544-9378-E6D880CF315E}">
      <dgm:prSet phldrT="[Texte]" custT="1"/>
      <dgm:spPr>
        <a:ln>
          <a:solidFill>
            <a:schemeClr val="accent6">
              <a:lumMod val="75000"/>
            </a:schemeClr>
          </a:solidFill>
        </a:ln>
      </dgm:spPr>
      <dgm:t>
        <a:bodyPr/>
        <a:lstStyle/>
        <a:p>
          <a:r>
            <a:rPr lang="fr-FR" sz="1200" b="1" dirty="0" smtClean="0">
              <a:solidFill>
                <a:schemeClr val="tx1"/>
              </a:solidFill>
            </a:rPr>
            <a:t>Qualification « on </a:t>
          </a:r>
          <a:r>
            <a:rPr lang="fr-FR" sz="1200" b="1" dirty="0" err="1" smtClean="0">
              <a:solidFill>
                <a:schemeClr val="tx1"/>
              </a:solidFill>
            </a:rPr>
            <a:t>demand</a:t>
          </a:r>
          <a:r>
            <a:rPr lang="fr-FR" sz="1200" b="1" dirty="0" smtClean="0">
              <a:solidFill>
                <a:schemeClr val="tx1"/>
              </a:solidFill>
            </a:rPr>
            <a:t> »</a:t>
          </a:r>
          <a:endParaRPr lang="fr-FR" sz="1200" b="1" dirty="0">
            <a:solidFill>
              <a:schemeClr val="tx1"/>
            </a:solidFill>
          </a:endParaRPr>
        </a:p>
      </dgm:t>
    </dgm:pt>
    <dgm:pt modelId="{311E9FB2-E2BF-40C1-B8D2-50AA0A012A2F}" type="sibTrans" cxnId="{27A91C18-76A1-4F75-BBDB-25A1A7A28E33}">
      <dgm:prSet/>
      <dgm:spPr/>
      <dgm:t>
        <a:bodyPr/>
        <a:lstStyle/>
        <a:p>
          <a:endParaRPr lang="fr-FR"/>
        </a:p>
      </dgm:t>
    </dgm:pt>
    <dgm:pt modelId="{EF74E77D-2914-4D25-9724-48FCBACDC65D}" type="parTrans" cxnId="{27A91C18-76A1-4F75-BBDB-25A1A7A28E33}">
      <dgm:prSet/>
      <dgm:spPr/>
      <dgm:t>
        <a:bodyPr/>
        <a:lstStyle/>
        <a:p>
          <a:endParaRPr lang="fr-FR"/>
        </a:p>
      </dgm:t>
    </dgm:pt>
    <dgm:pt modelId="{77854579-2217-4D36-A6B3-DD715D14052B}">
      <dgm:prSet phldrT="[Texte]" custT="1"/>
      <dgm:spPr>
        <a:ln>
          <a:solidFill>
            <a:schemeClr val="accent6">
              <a:lumMod val="75000"/>
            </a:schemeClr>
          </a:solidFill>
        </a:ln>
      </dgm:spPr>
      <dgm:t>
        <a:bodyPr/>
        <a:lstStyle/>
        <a:p>
          <a:r>
            <a:rPr lang="fr-FR" sz="1200" b="1" dirty="0" err="1" smtClean="0">
              <a:solidFill>
                <a:schemeClr val="tx1"/>
              </a:solidFill>
            </a:rPr>
            <a:t>Choice</a:t>
          </a:r>
          <a:r>
            <a:rPr lang="fr-FR" sz="1200" b="1" dirty="0" smtClean="0">
              <a:solidFill>
                <a:schemeClr val="tx1"/>
              </a:solidFill>
            </a:rPr>
            <a:t> of tests services</a:t>
          </a:r>
          <a:endParaRPr lang="fr-FR" sz="1200" b="1" dirty="0">
            <a:solidFill>
              <a:schemeClr val="tx1"/>
            </a:solidFill>
          </a:endParaRPr>
        </a:p>
      </dgm:t>
    </dgm:pt>
    <dgm:pt modelId="{B142ECD8-629A-4282-AD90-7B5EA08F0B7E}" type="parTrans" cxnId="{6CF75CE3-00CA-40CB-A0E4-9C82B759AED6}">
      <dgm:prSet/>
      <dgm:spPr/>
      <dgm:t>
        <a:bodyPr/>
        <a:lstStyle/>
        <a:p>
          <a:endParaRPr lang="fr-FR"/>
        </a:p>
      </dgm:t>
    </dgm:pt>
    <dgm:pt modelId="{C07CCDAC-827F-4366-9DCC-5289DD2545DE}" type="sibTrans" cxnId="{6CF75CE3-00CA-40CB-A0E4-9C82B759AED6}">
      <dgm:prSet/>
      <dgm:spPr/>
      <dgm:t>
        <a:bodyPr/>
        <a:lstStyle/>
        <a:p>
          <a:endParaRPr lang="fr-FR"/>
        </a:p>
      </dgm:t>
    </dgm:pt>
    <dgm:pt modelId="{87276524-27CF-4E88-B8A5-55141AB7C95A}">
      <dgm:prSet phldrT="[Texte]" custT="1"/>
      <dgm:spPr>
        <a:ln>
          <a:solidFill>
            <a:schemeClr val="accent6">
              <a:lumMod val="75000"/>
            </a:schemeClr>
          </a:solidFill>
        </a:ln>
      </dgm:spPr>
      <dgm:t>
        <a:bodyPr/>
        <a:lstStyle/>
        <a:p>
          <a:endParaRPr lang="fr-FR" sz="1200" b="1" dirty="0">
            <a:solidFill>
              <a:schemeClr val="tx1"/>
            </a:solidFill>
          </a:endParaRPr>
        </a:p>
      </dgm:t>
    </dgm:pt>
    <dgm:pt modelId="{5D26066B-A79E-4E22-87FF-B7B00DD88278}" type="parTrans" cxnId="{33C302CC-CA78-4994-9C1B-DFB3AD72F7DF}">
      <dgm:prSet/>
      <dgm:spPr/>
      <dgm:t>
        <a:bodyPr/>
        <a:lstStyle/>
        <a:p>
          <a:endParaRPr lang="fr-FR"/>
        </a:p>
      </dgm:t>
    </dgm:pt>
    <dgm:pt modelId="{2361989C-ED78-467D-8E1B-103117811CD4}" type="sibTrans" cxnId="{33C302CC-CA78-4994-9C1B-DFB3AD72F7DF}">
      <dgm:prSet/>
      <dgm:spPr/>
      <dgm:t>
        <a:bodyPr/>
        <a:lstStyle/>
        <a:p>
          <a:endParaRPr lang="fr-FR"/>
        </a:p>
      </dgm:t>
    </dgm:pt>
    <dgm:pt modelId="{533EED89-07E8-48E5-8C90-3537BFFE9070}">
      <dgm:prSet phldrT="[Texte]" custT="1"/>
      <dgm:spPr>
        <a:ln>
          <a:solidFill>
            <a:schemeClr val="accent6">
              <a:lumMod val="75000"/>
            </a:schemeClr>
          </a:solidFill>
        </a:ln>
      </dgm:spPr>
      <dgm:t>
        <a:bodyPr/>
        <a:lstStyle/>
        <a:p>
          <a:r>
            <a:rPr lang="fr-FR" sz="1200" b="1" dirty="0" err="1" smtClean="0">
              <a:solidFill>
                <a:schemeClr val="tx1"/>
              </a:solidFill>
            </a:rPr>
            <a:t>Identifying</a:t>
          </a:r>
          <a:r>
            <a:rPr lang="fr-FR" sz="1200" b="1" dirty="0" smtClean="0">
              <a:solidFill>
                <a:schemeClr val="tx1"/>
              </a:solidFill>
            </a:rPr>
            <a:t> </a:t>
          </a:r>
          <a:r>
            <a:rPr lang="fr-FR" sz="1200" b="1" dirty="0" err="1" smtClean="0">
              <a:solidFill>
                <a:schemeClr val="tx1"/>
              </a:solidFill>
            </a:rPr>
            <a:t>users</a:t>
          </a:r>
          <a:r>
            <a:rPr lang="fr-FR" sz="1200" b="1" dirty="0" smtClean="0">
              <a:solidFill>
                <a:schemeClr val="tx1"/>
              </a:solidFill>
            </a:rPr>
            <a:t> </a:t>
          </a:r>
          <a:r>
            <a:rPr lang="fr-FR" sz="1200" b="1" dirty="0" err="1" smtClean="0">
              <a:solidFill>
                <a:schemeClr val="tx1"/>
              </a:solidFill>
            </a:rPr>
            <a:t>needs</a:t>
          </a:r>
          <a:endParaRPr lang="fr-FR" sz="1200" b="1" dirty="0">
            <a:solidFill>
              <a:schemeClr val="tx1"/>
            </a:solidFill>
          </a:endParaRPr>
        </a:p>
      </dgm:t>
    </dgm:pt>
    <dgm:pt modelId="{DDA9271F-645E-4B93-BA25-FF6B700A6A55}" type="parTrans" cxnId="{6894D30C-35E9-4859-B8CF-0748CE862C32}">
      <dgm:prSet/>
      <dgm:spPr/>
      <dgm:t>
        <a:bodyPr/>
        <a:lstStyle/>
        <a:p>
          <a:endParaRPr lang="fr-FR"/>
        </a:p>
      </dgm:t>
    </dgm:pt>
    <dgm:pt modelId="{292ECD96-2A07-4638-830D-76C67C9E2D96}" type="sibTrans" cxnId="{6894D30C-35E9-4859-B8CF-0748CE862C32}">
      <dgm:prSet/>
      <dgm:spPr/>
      <dgm:t>
        <a:bodyPr/>
        <a:lstStyle/>
        <a:p>
          <a:endParaRPr lang="fr-FR"/>
        </a:p>
      </dgm:t>
    </dgm:pt>
    <dgm:pt modelId="{4AB7DFD8-3EF8-4516-88EE-7FA4E3DB7FC6}">
      <dgm:prSet phldrT="[Texte]" custT="1"/>
      <dgm:spPr>
        <a:ln>
          <a:solidFill>
            <a:schemeClr val="accent6">
              <a:lumMod val="75000"/>
            </a:schemeClr>
          </a:solidFill>
        </a:ln>
      </dgm:spPr>
      <dgm:t>
        <a:bodyPr/>
        <a:lstStyle/>
        <a:p>
          <a:endParaRPr lang="fr-FR" sz="1200" b="1" dirty="0">
            <a:solidFill>
              <a:schemeClr val="tx1"/>
            </a:solidFill>
          </a:endParaRPr>
        </a:p>
      </dgm:t>
    </dgm:pt>
    <dgm:pt modelId="{E71A3DBD-2DAF-4B25-9131-1A5BF22B4477}" type="parTrans" cxnId="{B70668D6-4F1C-4FB3-9AC8-E6259B7EFE8C}">
      <dgm:prSet/>
      <dgm:spPr/>
      <dgm:t>
        <a:bodyPr/>
        <a:lstStyle/>
        <a:p>
          <a:endParaRPr lang="fr-FR"/>
        </a:p>
      </dgm:t>
    </dgm:pt>
    <dgm:pt modelId="{759D80B9-2270-451F-AA9B-04F4CCED6721}" type="sibTrans" cxnId="{B70668D6-4F1C-4FB3-9AC8-E6259B7EFE8C}">
      <dgm:prSet/>
      <dgm:spPr/>
      <dgm:t>
        <a:bodyPr/>
        <a:lstStyle/>
        <a:p>
          <a:endParaRPr lang="fr-FR"/>
        </a:p>
      </dgm:t>
    </dgm:pt>
    <dgm:pt modelId="{C8F073A4-1A73-43F9-9BF1-AE702C072AE8}">
      <dgm:prSet phldrT="[Texte]" custT="1"/>
      <dgm:spPr>
        <a:ln>
          <a:solidFill>
            <a:schemeClr val="accent6">
              <a:lumMod val="75000"/>
            </a:schemeClr>
          </a:solidFill>
        </a:ln>
      </dgm:spPr>
      <dgm:t>
        <a:bodyPr/>
        <a:lstStyle/>
        <a:p>
          <a:endParaRPr lang="fr-FR" sz="1200" b="1" dirty="0">
            <a:solidFill>
              <a:schemeClr val="tx1"/>
            </a:solidFill>
          </a:endParaRPr>
        </a:p>
      </dgm:t>
    </dgm:pt>
    <dgm:pt modelId="{66414D1A-4CD7-4900-80A0-9BE239DC7D84}" type="parTrans" cxnId="{E031307B-6D9B-4DA4-933F-A321AC900429}">
      <dgm:prSet/>
      <dgm:spPr/>
      <dgm:t>
        <a:bodyPr/>
        <a:lstStyle/>
        <a:p>
          <a:endParaRPr lang="fr-FR"/>
        </a:p>
      </dgm:t>
    </dgm:pt>
    <dgm:pt modelId="{57F52FFD-AE36-494F-9E42-2B63042F073E}" type="sibTrans" cxnId="{E031307B-6D9B-4DA4-933F-A321AC900429}">
      <dgm:prSet/>
      <dgm:spPr/>
      <dgm:t>
        <a:bodyPr/>
        <a:lstStyle/>
        <a:p>
          <a:endParaRPr lang="fr-FR"/>
        </a:p>
      </dgm:t>
    </dgm:pt>
    <dgm:pt modelId="{58DF1BBA-7B5F-4322-B465-A5D7E36C8A2D}">
      <dgm:prSet phldrT="[Texte]" custT="1"/>
      <dgm:spPr>
        <a:ln>
          <a:solidFill>
            <a:schemeClr val="accent6">
              <a:lumMod val="75000"/>
            </a:schemeClr>
          </a:solidFill>
        </a:ln>
      </dgm:spPr>
      <dgm:t>
        <a:bodyPr/>
        <a:lstStyle/>
        <a:p>
          <a:endParaRPr lang="fr-FR" sz="1200" b="1" dirty="0">
            <a:solidFill>
              <a:schemeClr val="tx1"/>
            </a:solidFill>
          </a:endParaRPr>
        </a:p>
      </dgm:t>
    </dgm:pt>
    <dgm:pt modelId="{60C315CD-DE2F-409D-81D1-86B498073F0A}" type="parTrans" cxnId="{A0A77A1F-C9CF-4190-BD39-E84E316E12C7}">
      <dgm:prSet/>
      <dgm:spPr/>
      <dgm:t>
        <a:bodyPr/>
        <a:lstStyle/>
        <a:p>
          <a:endParaRPr lang="fr-FR"/>
        </a:p>
      </dgm:t>
    </dgm:pt>
    <dgm:pt modelId="{5B5BC3F5-625A-4FD3-B305-622E33EFC94A}" type="sibTrans" cxnId="{A0A77A1F-C9CF-4190-BD39-E84E316E12C7}">
      <dgm:prSet/>
      <dgm:spPr/>
      <dgm:t>
        <a:bodyPr/>
        <a:lstStyle/>
        <a:p>
          <a:endParaRPr lang="fr-FR"/>
        </a:p>
      </dgm:t>
    </dgm:pt>
    <dgm:pt modelId="{ABC45782-C1F0-4B22-A4B5-9909DD34D121}">
      <dgm:prSet phldrT="[Texte]" custT="1"/>
      <dgm:spPr>
        <a:ln>
          <a:solidFill>
            <a:schemeClr val="accent2">
              <a:lumMod val="75000"/>
            </a:schemeClr>
          </a:solidFill>
        </a:ln>
      </dgm:spPr>
      <dgm:t>
        <a:bodyPr/>
        <a:lstStyle/>
        <a:p>
          <a:r>
            <a:rPr lang="en-US" sz="1200" b="1" dirty="0" smtClean="0">
              <a:solidFill>
                <a:schemeClr val="tx1"/>
              </a:solidFill>
            </a:rPr>
            <a:t>Building Product Backlogs</a:t>
          </a:r>
          <a:endParaRPr lang="fr-FR" sz="1200" b="1" dirty="0">
            <a:solidFill>
              <a:schemeClr val="tx1"/>
            </a:solidFill>
          </a:endParaRPr>
        </a:p>
      </dgm:t>
    </dgm:pt>
    <dgm:pt modelId="{9398C0D4-976D-43C9-B907-7AF25A17E0CE}" type="parTrans" cxnId="{5DE1A61A-517C-460E-B75C-FAD3AC698345}">
      <dgm:prSet/>
      <dgm:spPr/>
      <dgm:t>
        <a:bodyPr/>
        <a:lstStyle/>
        <a:p>
          <a:endParaRPr lang="fr-FR"/>
        </a:p>
      </dgm:t>
    </dgm:pt>
    <dgm:pt modelId="{87F724DC-1B57-497A-9430-0B507BB89350}" type="sibTrans" cxnId="{5DE1A61A-517C-460E-B75C-FAD3AC698345}">
      <dgm:prSet/>
      <dgm:spPr/>
      <dgm:t>
        <a:bodyPr/>
        <a:lstStyle/>
        <a:p>
          <a:endParaRPr lang="fr-FR"/>
        </a:p>
      </dgm:t>
    </dgm:pt>
    <dgm:pt modelId="{64266994-49DB-48A0-B875-5D7942BC112E}">
      <dgm:prSet phldrT="[Texte]" custT="1"/>
      <dgm:spPr>
        <a:ln>
          <a:solidFill>
            <a:schemeClr val="accent2">
              <a:lumMod val="75000"/>
            </a:schemeClr>
          </a:solidFill>
        </a:ln>
      </dgm:spPr>
      <dgm:t>
        <a:bodyPr/>
        <a:lstStyle/>
        <a:p>
          <a:endParaRPr lang="fr-FR" sz="1200" b="1" dirty="0">
            <a:solidFill>
              <a:schemeClr val="tx1"/>
            </a:solidFill>
          </a:endParaRPr>
        </a:p>
      </dgm:t>
    </dgm:pt>
    <dgm:pt modelId="{E41957E3-81D9-4451-97C1-368DE00BDB25}" type="parTrans" cxnId="{D85FA50D-60CB-4146-AB68-F9791EA0EA12}">
      <dgm:prSet/>
      <dgm:spPr/>
      <dgm:t>
        <a:bodyPr/>
        <a:lstStyle/>
        <a:p>
          <a:endParaRPr lang="fr-FR"/>
        </a:p>
      </dgm:t>
    </dgm:pt>
    <dgm:pt modelId="{2B4202CB-D20B-4129-A569-E433256B96AC}" type="sibTrans" cxnId="{D85FA50D-60CB-4146-AB68-F9791EA0EA12}">
      <dgm:prSet/>
      <dgm:spPr/>
      <dgm:t>
        <a:bodyPr/>
        <a:lstStyle/>
        <a:p>
          <a:endParaRPr lang="fr-FR"/>
        </a:p>
      </dgm:t>
    </dgm:pt>
    <dgm:pt modelId="{567634DD-FA8E-4945-B0CC-C24C845DC044}">
      <dgm:prSet phldrT="[Texte]" custT="1"/>
      <dgm:spPr>
        <a:ln>
          <a:solidFill>
            <a:schemeClr val="accent2">
              <a:lumMod val="75000"/>
            </a:schemeClr>
          </a:solidFill>
        </a:ln>
      </dgm:spPr>
      <dgm:t>
        <a:bodyPr/>
        <a:lstStyle/>
        <a:p>
          <a:r>
            <a:rPr lang="en-US" sz="1200" b="1" dirty="0" smtClean="0">
              <a:solidFill>
                <a:schemeClr val="tx1"/>
              </a:solidFill>
            </a:rPr>
            <a:t>End of current "Projects" and switch to agile mode</a:t>
          </a:r>
          <a:endParaRPr lang="fr-FR" sz="1200" b="1" dirty="0">
            <a:solidFill>
              <a:schemeClr val="tx1"/>
            </a:solidFill>
          </a:endParaRPr>
        </a:p>
      </dgm:t>
    </dgm:pt>
    <dgm:pt modelId="{999894B5-CA03-4F16-A2B0-D319C91D1807}" type="parTrans" cxnId="{F43BA88A-53BE-47DE-B852-B5CFE64B282F}">
      <dgm:prSet/>
      <dgm:spPr/>
      <dgm:t>
        <a:bodyPr/>
        <a:lstStyle/>
        <a:p>
          <a:endParaRPr lang="fr-FR"/>
        </a:p>
      </dgm:t>
    </dgm:pt>
    <dgm:pt modelId="{ECE5B517-7BB1-41BD-A0B4-BD120B9C6F7D}" type="sibTrans" cxnId="{F43BA88A-53BE-47DE-B852-B5CFE64B282F}">
      <dgm:prSet/>
      <dgm:spPr/>
      <dgm:t>
        <a:bodyPr/>
        <a:lstStyle/>
        <a:p>
          <a:endParaRPr lang="fr-FR"/>
        </a:p>
      </dgm:t>
    </dgm:pt>
    <dgm:pt modelId="{324810F2-A13F-4342-AF60-0A46B5550324}">
      <dgm:prSet phldrT="[Texte]" custT="1"/>
      <dgm:spPr>
        <a:ln>
          <a:solidFill>
            <a:schemeClr val="accent2">
              <a:lumMod val="75000"/>
            </a:schemeClr>
          </a:solidFill>
        </a:ln>
      </dgm:spPr>
      <dgm:t>
        <a:bodyPr/>
        <a:lstStyle/>
        <a:p>
          <a:endParaRPr lang="fr-FR" sz="1200" b="1" dirty="0">
            <a:solidFill>
              <a:schemeClr val="tx1"/>
            </a:solidFill>
          </a:endParaRPr>
        </a:p>
      </dgm:t>
    </dgm:pt>
    <dgm:pt modelId="{9B155371-977B-4FC4-983D-8A91AB8AC7B9}" type="parTrans" cxnId="{6F0FD43A-2DED-47E9-8FF7-C09F5C5546AF}">
      <dgm:prSet/>
      <dgm:spPr/>
      <dgm:t>
        <a:bodyPr/>
        <a:lstStyle/>
        <a:p>
          <a:endParaRPr lang="fr-FR"/>
        </a:p>
      </dgm:t>
    </dgm:pt>
    <dgm:pt modelId="{A1D1DD2B-4D4E-46A3-926E-E9828DA8F25E}" type="sibTrans" cxnId="{6F0FD43A-2DED-47E9-8FF7-C09F5C5546AF}">
      <dgm:prSet/>
      <dgm:spPr/>
      <dgm:t>
        <a:bodyPr/>
        <a:lstStyle/>
        <a:p>
          <a:endParaRPr lang="fr-FR"/>
        </a:p>
      </dgm:t>
    </dgm:pt>
    <dgm:pt modelId="{527026C0-8DA1-4568-8408-53C6DE4AD53C}">
      <dgm:prSet custT="1"/>
      <dgm:spPr>
        <a:ln>
          <a:solidFill>
            <a:schemeClr val="accent5"/>
          </a:solidFill>
        </a:ln>
      </dgm:spPr>
      <dgm:t>
        <a:bodyPr/>
        <a:lstStyle/>
        <a:p>
          <a:r>
            <a:rPr lang="fr-FR" sz="1200" b="1" dirty="0" err="1" smtClean="0">
              <a:solidFill>
                <a:schemeClr val="tx1"/>
              </a:solidFill>
            </a:rPr>
            <a:t>Continuous</a:t>
          </a:r>
          <a:r>
            <a:rPr lang="fr-FR" sz="1200" b="1" dirty="0" smtClean="0">
              <a:solidFill>
                <a:schemeClr val="tx1"/>
              </a:solidFill>
            </a:rPr>
            <a:t> </a:t>
          </a:r>
          <a:r>
            <a:rPr lang="fr-FR" sz="1200" b="1" dirty="0" err="1" smtClean="0">
              <a:solidFill>
                <a:schemeClr val="tx1"/>
              </a:solidFill>
            </a:rPr>
            <a:t>process</a:t>
          </a:r>
          <a:r>
            <a:rPr lang="fr-FR" sz="1200" b="1" dirty="0" smtClean="0">
              <a:solidFill>
                <a:schemeClr val="tx1"/>
              </a:solidFill>
            </a:rPr>
            <a:t> </a:t>
          </a:r>
          <a:r>
            <a:rPr lang="fr-FR" sz="1200" b="1" dirty="0" err="1" smtClean="0">
              <a:solidFill>
                <a:schemeClr val="tx1"/>
              </a:solidFill>
            </a:rPr>
            <a:t>improvement</a:t>
          </a:r>
          <a:endParaRPr lang="fr-FR" sz="1200" b="1" dirty="0">
            <a:solidFill>
              <a:schemeClr val="tx1"/>
            </a:solidFill>
          </a:endParaRPr>
        </a:p>
      </dgm:t>
    </dgm:pt>
    <dgm:pt modelId="{0A552519-7AAB-4537-BB62-30030321306F}" type="parTrans" cxnId="{633D74DF-DE0C-4F0C-824A-FEE2FFF6269F}">
      <dgm:prSet/>
      <dgm:spPr/>
      <dgm:t>
        <a:bodyPr/>
        <a:lstStyle/>
        <a:p>
          <a:endParaRPr lang="fr-FR"/>
        </a:p>
      </dgm:t>
    </dgm:pt>
    <dgm:pt modelId="{166453C6-0E81-4614-8507-98485AC7C536}" type="sibTrans" cxnId="{633D74DF-DE0C-4F0C-824A-FEE2FFF6269F}">
      <dgm:prSet/>
      <dgm:spPr/>
      <dgm:t>
        <a:bodyPr/>
        <a:lstStyle/>
        <a:p>
          <a:endParaRPr lang="fr-FR"/>
        </a:p>
      </dgm:t>
    </dgm:pt>
    <dgm:pt modelId="{1C420C37-C0B2-4C50-AC8F-FDD2EC01CEF2}">
      <dgm:prSet custT="1"/>
      <dgm:spPr>
        <a:ln>
          <a:solidFill>
            <a:schemeClr val="accent5"/>
          </a:solidFill>
        </a:ln>
      </dgm:spPr>
      <dgm:t>
        <a:bodyPr/>
        <a:lstStyle/>
        <a:p>
          <a:r>
            <a:rPr lang="fr-FR" sz="1200" b="1" dirty="0" smtClean="0">
              <a:solidFill>
                <a:schemeClr val="tx1"/>
              </a:solidFill>
            </a:rPr>
            <a:t>"</a:t>
          </a:r>
          <a:r>
            <a:rPr lang="fr-FR" sz="1200" b="1" dirty="0" err="1" smtClean="0">
              <a:solidFill>
                <a:schemeClr val="tx1"/>
              </a:solidFill>
            </a:rPr>
            <a:t>Continuous</a:t>
          </a:r>
          <a:r>
            <a:rPr lang="fr-FR" sz="1200" b="1" dirty="0" smtClean="0">
              <a:solidFill>
                <a:schemeClr val="tx1"/>
              </a:solidFill>
            </a:rPr>
            <a:t>" qualification</a:t>
          </a:r>
          <a:endParaRPr lang="fr-FR" sz="1200" b="1" dirty="0">
            <a:solidFill>
              <a:schemeClr val="tx1"/>
            </a:solidFill>
          </a:endParaRPr>
        </a:p>
      </dgm:t>
    </dgm:pt>
    <dgm:pt modelId="{589FB71F-CC01-4FAA-84C9-2C209070254E}" type="parTrans" cxnId="{AC3391FF-7D91-45B6-92B2-897263BEEDEA}">
      <dgm:prSet/>
      <dgm:spPr/>
      <dgm:t>
        <a:bodyPr/>
        <a:lstStyle/>
        <a:p>
          <a:endParaRPr lang="fr-FR"/>
        </a:p>
      </dgm:t>
    </dgm:pt>
    <dgm:pt modelId="{3BD883CA-2509-44F9-95C1-C9DA7EC5686A}" type="sibTrans" cxnId="{AC3391FF-7D91-45B6-92B2-897263BEEDEA}">
      <dgm:prSet/>
      <dgm:spPr/>
      <dgm:t>
        <a:bodyPr/>
        <a:lstStyle/>
        <a:p>
          <a:endParaRPr lang="fr-FR"/>
        </a:p>
      </dgm:t>
    </dgm:pt>
    <dgm:pt modelId="{F2796F3E-C734-445B-93DE-E1446326E831}" type="pres">
      <dgm:prSet presAssocID="{11C0D8E3-0021-4B55-BA74-05F5EA349B14}" presName="linearFlow" presStyleCnt="0">
        <dgm:presLayoutVars>
          <dgm:dir/>
          <dgm:animLvl val="lvl"/>
          <dgm:resizeHandles val="exact"/>
        </dgm:presLayoutVars>
      </dgm:prSet>
      <dgm:spPr/>
      <dgm:t>
        <a:bodyPr/>
        <a:lstStyle/>
        <a:p>
          <a:endParaRPr lang="fr-FR"/>
        </a:p>
      </dgm:t>
    </dgm:pt>
    <dgm:pt modelId="{E9E496CB-548C-4613-A84E-2FCD6B40BD5D}" type="pres">
      <dgm:prSet presAssocID="{2A79F613-467A-46DE-9D79-CC22A9ED2B92}" presName="composite" presStyleCnt="0"/>
      <dgm:spPr/>
    </dgm:pt>
    <dgm:pt modelId="{2D7BE57E-51E5-48F9-A798-2B2AB693E65B}" type="pres">
      <dgm:prSet presAssocID="{2A79F613-467A-46DE-9D79-CC22A9ED2B92}" presName="parTx" presStyleLbl="node1" presStyleIdx="0" presStyleCnt="5">
        <dgm:presLayoutVars>
          <dgm:chMax val="0"/>
          <dgm:chPref val="0"/>
          <dgm:bulletEnabled val="1"/>
        </dgm:presLayoutVars>
      </dgm:prSet>
      <dgm:spPr/>
      <dgm:t>
        <a:bodyPr/>
        <a:lstStyle/>
        <a:p>
          <a:endParaRPr lang="fr-FR"/>
        </a:p>
      </dgm:t>
    </dgm:pt>
    <dgm:pt modelId="{100447A8-C6A0-4496-ABC6-77B8E76A7E06}" type="pres">
      <dgm:prSet presAssocID="{2A79F613-467A-46DE-9D79-CC22A9ED2B92}" presName="parSh" presStyleLbl="node1" presStyleIdx="0" presStyleCnt="5" custLinFactNeighborX="-145"/>
      <dgm:spPr/>
      <dgm:t>
        <a:bodyPr/>
        <a:lstStyle/>
        <a:p>
          <a:endParaRPr lang="fr-FR"/>
        </a:p>
      </dgm:t>
    </dgm:pt>
    <dgm:pt modelId="{A59062D6-F16E-4554-A247-CF4B73EA4B33}" type="pres">
      <dgm:prSet presAssocID="{2A79F613-467A-46DE-9D79-CC22A9ED2B92}" presName="desTx" presStyleLbl="fgAcc1" presStyleIdx="0" presStyleCnt="5">
        <dgm:presLayoutVars>
          <dgm:bulletEnabled val="1"/>
        </dgm:presLayoutVars>
      </dgm:prSet>
      <dgm:spPr/>
      <dgm:t>
        <a:bodyPr/>
        <a:lstStyle/>
        <a:p>
          <a:endParaRPr lang="fr-FR"/>
        </a:p>
      </dgm:t>
    </dgm:pt>
    <dgm:pt modelId="{221579B1-FC07-448B-9A8E-D8CF3F8A102D}" type="pres">
      <dgm:prSet presAssocID="{4C9A9C1A-D7AD-43AB-B7D3-8108D53B0171}" presName="sibTrans" presStyleLbl="sibTrans2D1" presStyleIdx="0" presStyleCnt="4"/>
      <dgm:spPr/>
      <dgm:t>
        <a:bodyPr/>
        <a:lstStyle/>
        <a:p>
          <a:endParaRPr lang="fr-FR"/>
        </a:p>
      </dgm:t>
    </dgm:pt>
    <dgm:pt modelId="{3834F0D1-290C-405F-B6A6-B1EF800FFD63}" type="pres">
      <dgm:prSet presAssocID="{4C9A9C1A-D7AD-43AB-B7D3-8108D53B0171}" presName="connTx" presStyleLbl="sibTrans2D1" presStyleIdx="0" presStyleCnt="4"/>
      <dgm:spPr/>
      <dgm:t>
        <a:bodyPr/>
        <a:lstStyle/>
        <a:p>
          <a:endParaRPr lang="fr-FR"/>
        </a:p>
      </dgm:t>
    </dgm:pt>
    <dgm:pt modelId="{16D8D622-2790-4605-9368-CAAAC7779516}" type="pres">
      <dgm:prSet presAssocID="{31A78A14-F891-4F77-808B-CDED6D82C819}" presName="composite" presStyleCnt="0"/>
      <dgm:spPr/>
    </dgm:pt>
    <dgm:pt modelId="{D084BC85-006B-4BF3-9A66-BD4A0EDC6F23}" type="pres">
      <dgm:prSet presAssocID="{31A78A14-F891-4F77-808B-CDED6D82C819}" presName="parTx" presStyleLbl="node1" presStyleIdx="0" presStyleCnt="5">
        <dgm:presLayoutVars>
          <dgm:chMax val="0"/>
          <dgm:chPref val="0"/>
          <dgm:bulletEnabled val="1"/>
        </dgm:presLayoutVars>
      </dgm:prSet>
      <dgm:spPr/>
      <dgm:t>
        <a:bodyPr/>
        <a:lstStyle/>
        <a:p>
          <a:endParaRPr lang="fr-FR"/>
        </a:p>
      </dgm:t>
    </dgm:pt>
    <dgm:pt modelId="{96EC021A-5A1E-4D8A-AE97-6B801F7D7ADA}" type="pres">
      <dgm:prSet presAssocID="{31A78A14-F891-4F77-808B-CDED6D82C819}" presName="parSh" presStyleLbl="node1" presStyleIdx="1" presStyleCnt="5" custLinFactNeighborX="-145"/>
      <dgm:spPr/>
      <dgm:t>
        <a:bodyPr/>
        <a:lstStyle/>
        <a:p>
          <a:endParaRPr lang="fr-FR"/>
        </a:p>
      </dgm:t>
    </dgm:pt>
    <dgm:pt modelId="{B643580B-3E02-44E1-9EB6-2B762440048C}" type="pres">
      <dgm:prSet presAssocID="{31A78A14-F891-4F77-808B-CDED6D82C819}" presName="desTx" presStyleLbl="fgAcc1" presStyleIdx="1" presStyleCnt="5">
        <dgm:presLayoutVars>
          <dgm:bulletEnabled val="1"/>
        </dgm:presLayoutVars>
      </dgm:prSet>
      <dgm:spPr/>
      <dgm:t>
        <a:bodyPr/>
        <a:lstStyle/>
        <a:p>
          <a:endParaRPr lang="fr-FR"/>
        </a:p>
      </dgm:t>
    </dgm:pt>
    <dgm:pt modelId="{9B8AF032-B840-4DD4-9CDB-569D054BD6E4}" type="pres">
      <dgm:prSet presAssocID="{13FBE60A-CDBF-48EB-85F4-BFD0A1D5CD8C}" presName="sibTrans" presStyleLbl="sibTrans2D1" presStyleIdx="1" presStyleCnt="4"/>
      <dgm:spPr/>
      <dgm:t>
        <a:bodyPr/>
        <a:lstStyle/>
        <a:p>
          <a:endParaRPr lang="fr-FR"/>
        </a:p>
      </dgm:t>
    </dgm:pt>
    <dgm:pt modelId="{B7E919DD-EC98-45D6-8F9D-C2A6D0D000AF}" type="pres">
      <dgm:prSet presAssocID="{13FBE60A-CDBF-48EB-85F4-BFD0A1D5CD8C}" presName="connTx" presStyleLbl="sibTrans2D1" presStyleIdx="1" presStyleCnt="4"/>
      <dgm:spPr/>
      <dgm:t>
        <a:bodyPr/>
        <a:lstStyle/>
        <a:p>
          <a:endParaRPr lang="fr-FR"/>
        </a:p>
      </dgm:t>
    </dgm:pt>
    <dgm:pt modelId="{E4FA0148-5039-47F4-8CFE-4E35707C4D13}" type="pres">
      <dgm:prSet presAssocID="{18A99D91-542D-4E0C-8491-5669340CB86E}" presName="composite" presStyleCnt="0"/>
      <dgm:spPr/>
    </dgm:pt>
    <dgm:pt modelId="{BF19333E-0B26-48B4-ABDD-3289591D5369}" type="pres">
      <dgm:prSet presAssocID="{18A99D91-542D-4E0C-8491-5669340CB86E}" presName="parTx" presStyleLbl="node1" presStyleIdx="1" presStyleCnt="5">
        <dgm:presLayoutVars>
          <dgm:chMax val="0"/>
          <dgm:chPref val="0"/>
          <dgm:bulletEnabled val="1"/>
        </dgm:presLayoutVars>
      </dgm:prSet>
      <dgm:spPr/>
      <dgm:t>
        <a:bodyPr/>
        <a:lstStyle/>
        <a:p>
          <a:endParaRPr lang="fr-FR"/>
        </a:p>
      </dgm:t>
    </dgm:pt>
    <dgm:pt modelId="{779E1609-69BE-48EA-97ED-DB8FC608598B}" type="pres">
      <dgm:prSet presAssocID="{18A99D91-542D-4E0C-8491-5669340CB86E}" presName="parSh" presStyleLbl="node1" presStyleIdx="2" presStyleCnt="5" custLinFactNeighborX="-145"/>
      <dgm:spPr/>
      <dgm:t>
        <a:bodyPr/>
        <a:lstStyle/>
        <a:p>
          <a:endParaRPr lang="fr-FR"/>
        </a:p>
      </dgm:t>
    </dgm:pt>
    <dgm:pt modelId="{5E422F04-BD17-4E2E-99CD-89E21BCDBE38}" type="pres">
      <dgm:prSet presAssocID="{18A99D91-542D-4E0C-8491-5669340CB86E}" presName="desTx" presStyleLbl="fgAcc1" presStyleIdx="2" presStyleCnt="5">
        <dgm:presLayoutVars>
          <dgm:bulletEnabled val="1"/>
        </dgm:presLayoutVars>
      </dgm:prSet>
      <dgm:spPr/>
      <dgm:t>
        <a:bodyPr/>
        <a:lstStyle/>
        <a:p>
          <a:endParaRPr lang="fr-FR"/>
        </a:p>
      </dgm:t>
    </dgm:pt>
    <dgm:pt modelId="{8EF55309-3A7E-4FA0-936B-D5A187409957}" type="pres">
      <dgm:prSet presAssocID="{EC48819C-83B6-4F39-A419-3F9C12753DC4}" presName="sibTrans" presStyleLbl="sibTrans2D1" presStyleIdx="2" presStyleCnt="4"/>
      <dgm:spPr/>
      <dgm:t>
        <a:bodyPr/>
        <a:lstStyle/>
        <a:p>
          <a:endParaRPr lang="fr-FR"/>
        </a:p>
      </dgm:t>
    </dgm:pt>
    <dgm:pt modelId="{495200AF-4653-4ABF-A3D8-74AC33959732}" type="pres">
      <dgm:prSet presAssocID="{EC48819C-83B6-4F39-A419-3F9C12753DC4}" presName="connTx" presStyleLbl="sibTrans2D1" presStyleIdx="2" presStyleCnt="4"/>
      <dgm:spPr/>
      <dgm:t>
        <a:bodyPr/>
        <a:lstStyle/>
        <a:p>
          <a:endParaRPr lang="fr-FR"/>
        </a:p>
      </dgm:t>
    </dgm:pt>
    <dgm:pt modelId="{77E2D593-4EBF-460B-978B-C1620C1744A3}" type="pres">
      <dgm:prSet presAssocID="{2A4841A2-9835-4090-93CA-2A73A6F48BF1}" presName="composite" presStyleCnt="0"/>
      <dgm:spPr/>
    </dgm:pt>
    <dgm:pt modelId="{088E336D-CE8B-4E89-84F2-C0BF88E72ED4}" type="pres">
      <dgm:prSet presAssocID="{2A4841A2-9835-4090-93CA-2A73A6F48BF1}" presName="parTx" presStyleLbl="node1" presStyleIdx="2" presStyleCnt="5">
        <dgm:presLayoutVars>
          <dgm:chMax val="0"/>
          <dgm:chPref val="0"/>
          <dgm:bulletEnabled val="1"/>
        </dgm:presLayoutVars>
      </dgm:prSet>
      <dgm:spPr/>
      <dgm:t>
        <a:bodyPr/>
        <a:lstStyle/>
        <a:p>
          <a:endParaRPr lang="fr-FR"/>
        </a:p>
      </dgm:t>
    </dgm:pt>
    <dgm:pt modelId="{1CC52F1F-2D2C-46BC-8CBF-755C6BFFC1BC}" type="pres">
      <dgm:prSet presAssocID="{2A4841A2-9835-4090-93CA-2A73A6F48BF1}" presName="parSh" presStyleLbl="node1" presStyleIdx="3" presStyleCnt="5" custLinFactNeighborX="-145"/>
      <dgm:spPr/>
      <dgm:t>
        <a:bodyPr/>
        <a:lstStyle/>
        <a:p>
          <a:endParaRPr lang="fr-FR"/>
        </a:p>
      </dgm:t>
    </dgm:pt>
    <dgm:pt modelId="{B247FE51-50EA-4083-AB0D-7371F88D9EC6}" type="pres">
      <dgm:prSet presAssocID="{2A4841A2-9835-4090-93CA-2A73A6F48BF1}" presName="desTx" presStyleLbl="fgAcc1" presStyleIdx="3" presStyleCnt="5">
        <dgm:presLayoutVars>
          <dgm:bulletEnabled val="1"/>
        </dgm:presLayoutVars>
      </dgm:prSet>
      <dgm:spPr/>
      <dgm:t>
        <a:bodyPr/>
        <a:lstStyle/>
        <a:p>
          <a:endParaRPr lang="fr-FR"/>
        </a:p>
      </dgm:t>
    </dgm:pt>
    <dgm:pt modelId="{BBE3C6F3-A11D-47A5-B0D9-80C700026383}" type="pres">
      <dgm:prSet presAssocID="{E565361D-E3B1-4212-9B71-49BF8219CF51}" presName="sibTrans" presStyleLbl="sibTrans2D1" presStyleIdx="3" presStyleCnt="4"/>
      <dgm:spPr/>
      <dgm:t>
        <a:bodyPr/>
        <a:lstStyle/>
        <a:p>
          <a:endParaRPr lang="fr-FR"/>
        </a:p>
      </dgm:t>
    </dgm:pt>
    <dgm:pt modelId="{CE968D48-FD52-4A54-B8CD-EC9982BDEBAA}" type="pres">
      <dgm:prSet presAssocID="{E565361D-E3B1-4212-9B71-49BF8219CF51}" presName="connTx" presStyleLbl="sibTrans2D1" presStyleIdx="3" presStyleCnt="4"/>
      <dgm:spPr/>
      <dgm:t>
        <a:bodyPr/>
        <a:lstStyle/>
        <a:p>
          <a:endParaRPr lang="fr-FR"/>
        </a:p>
      </dgm:t>
    </dgm:pt>
    <dgm:pt modelId="{0C7E7857-2D19-41EB-9CC0-6D16A958B2A2}" type="pres">
      <dgm:prSet presAssocID="{95A1A9CA-B906-4858-BB30-7049FB678DC9}" presName="composite" presStyleCnt="0"/>
      <dgm:spPr/>
    </dgm:pt>
    <dgm:pt modelId="{D1976AC9-4276-43C4-86D4-9C9FF3E76423}" type="pres">
      <dgm:prSet presAssocID="{95A1A9CA-B906-4858-BB30-7049FB678DC9}" presName="parTx" presStyleLbl="node1" presStyleIdx="3" presStyleCnt="5">
        <dgm:presLayoutVars>
          <dgm:chMax val="0"/>
          <dgm:chPref val="0"/>
          <dgm:bulletEnabled val="1"/>
        </dgm:presLayoutVars>
      </dgm:prSet>
      <dgm:spPr/>
      <dgm:t>
        <a:bodyPr/>
        <a:lstStyle/>
        <a:p>
          <a:endParaRPr lang="fr-FR"/>
        </a:p>
      </dgm:t>
    </dgm:pt>
    <dgm:pt modelId="{7AA9C63F-C72A-4949-9DEE-616DFD88B647}" type="pres">
      <dgm:prSet presAssocID="{95A1A9CA-B906-4858-BB30-7049FB678DC9}" presName="parSh" presStyleLbl="node1" presStyleIdx="4" presStyleCnt="5"/>
      <dgm:spPr/>
      <dgm:t>
        <a:bodyPr/>
        <a:lstStyle/>
        <a:p>
          <a:endParaRPr lang="fr-FR"/>
        </a:p>
      </dgm:t>
    </dgm:pt>
    <dgm:pt modelId="{F8D69021-D604-4524-B733-11798DC6C622}" type="pres">
      <dgm:prSet presAssocID="{95A1A9CA-B906-4858-BB30-7049FB678DC9}" presName="desTx" presStyleLbl="fgAcc1" presStyleIdx="4" presStyleCnt="5">
        <dgm:presLayoutVars>
          <dgm:bulletEnabled val="1"/>
        </dgm:presLayoutVars>
      </dgm:prSet>
      <dgm:spPr>
        <a:noFill/>
        <a:ln>
          <a:noFill/>
        </a:ln>
      </dgm:spPr>
      <dgm:t>
        <a:bodyPr/>
        <a:lstStyle/>
        <a:p>
          <a:endParaRPr lang="fr-FR"/>
        </a:p>
      </dgm:t>
    </dgm:pt>
  </dgm:ptLst>
  <dgm:cxnLst>
    <dgm:cxn modelId="{1B410AF8-B0F6-40D0-B1D3-23F1234D4A21}" type="presOf" srcId="{6981E1F5-A335-4368-9832-A68756E15F2C}" destId="{A59062D6-F16E-4554-A247-CF4B73EA4B33}" srcOrd="0" destOrd="1" presId="urn:microsoft.com/office/officeart/2005/8/layout/process3"/>
    <dgm:cxn modelId="{89A38BFE-35C9-4BB5-B25A-5630E3E0333E}" srcId="{2A4841A2-9835-4090-93CA-2A73A6F48BF1}" destId="{0017C0CB-91A5-49D7-9F72-438290C07095}" srcOrd="0" destOrd="0" parTransId="{3D1E2E0F-8383-45AB-8E62-F4AECDDDD4BB}" sibTransId="{A5D4E8F7-968C-4A80-844C-AD40E5791660}"/>
    <dgm:cxn modelId="{782DF06E-834B-4335-A527-B9F43EDFC17B}" type="presOf" srcId="{324810F2-A13F-4342-AF60-0A46B5550324}" destId="{5E422F04-BD17-4E2E-99CD-89E21BCDBE38}" srcOrd="0" destOrd="3" presId="urn:microsoft.com/office/officeart/2005/8/layout/process3"/>
    <dgm:cxn modelId="{27A91C18-76A1-4F75-BBDB-25A1A7A28E33}" srcId="{31A78A14-F891-4F77-808B-CDED6D82C819}" destId="{6F2008E7-2D52-4544-9378-E6D880CF315E}" srcOrd="6" destOrd="0" parTransId="{EF74E77D-2914-4D25-9724-48FCBACDC65D}" sibTransId="{311E9FB2-E2BF-40C1-B8D2-50AA0A012A2F}"/>
    <dgm:cxn modelId="{C8115012-F9FC-4D14-996C-54C1B2D8A3AA}" type="presOf" srcId="{4AB7DFD8-3EF8-4516-88EE-7FA4E3DB7FC6}" destId="{B643580B-3E02-44E1-9EB6-2B762440048C}" srcOrd="0" destOrd="1" presId="urn:microsoft.com/office/officeart/2005/8/layout/process3"/>
    <dgm:cxn modelId="{C3EF638C-25D9-441D-B1B9-B5838DA59324}" type="presOf" srcId="{1C420C37-C0B2-4C50-AC8F-FDD2EC01CEF2}" destId="{B247FE51-50EA-4083-AB0D-7371F88D9EC6}" srcOrd="0" destOrd="2" presId="urn:microsoft.com/office/officeart/2005/8/layout/process3"/>
    <dgm:cxn modelId="{EE4A6F92-D5FB-455B-8989-A9489D454987}" type="presOf" srcId="{2A4841A2-9835-4090-93CA-2A73A6F48BF1}" destId="{088E336D-CE8B-4E89-84F2-C0BF88E72ED4}" srcOrd="0" destOrd="0" presId="urn:microsoft.com/office/officeart/2005/8/layout/process3"/>
    <dgm:cxn modelId="{426195DC-B7A7-467F-81A2-EBC694D530AC}" type="presOf" srcId="{87276524-27CF-4E88-B8A5-55141AB7C95A}" destId="{A59062D6-F16E-4554-A247-CF4B73EA4B33}" srcOrd="0" destOrd="5" presId="urn:microsoft.com/office/officeart/2005/8/layout/process3"/>
    <dgm:cxn modelId="{B4C3382C-F4DF-4F6B-AD80-AF8DA5E07155}" type="presOf" srcId="{527026C0-8DA1-4568-8408-53C6DE4AD53C}" destId="{B247FE51-50EA-4083-AB0D-7371F88D9EC6}" srcOrd="0" destOrd="1" presId="urn:microsoft.com/office/officeart/2005/8/layout/process3"/>
    <dgm:cxn modelId="{07E294E3-7024-4204-A1F9-FDD46079740A}" srcId="{31A78A14-F891-4F77-808B-CDED6D82C819}" destId="{AE2782E6-2C4E-4BE1-BE06-469D1EEA2694}" srcOrd="2" destOrd="0" parTransId="{30DDC0B9-35F9-4E38-B89A-C8CB2B52ED75}" sibTransId="{97BDC3BA-39DD-481D-8006-6EA5014319C4}"/>
    <dgm:cxn modelId="{4C38806A-1984-41FC-80C1-B6681D8B0DD9}" srcId="{11C0D8E3-0021-4B55-BA74-05F5EA349B14}" destId="{2A4841A2-9835-4090-93CA-2A73A6F48BF1}" srcOrd="3" destOrd="0" parTransId="{D854E7AB-E59A-419D-90BC-8F706194C220}" sibTransId="{E565361D-E3B1-4212-9B71-49BF8219CF51}"/>
    <dgm:cxn modelId="{D37715E7-9550-4892-BE8E-B1CF4D673E22}" srcId="{2A79F613-467A-46DE-9D79-CC22A9ED2B92}" destId="{01CFB16A-6FE9-4CDB-A63C-FE432CEFC6D1}" srcOrd="2" destOrd="0" parTransId="{7141ADA3-5E82-4CE3-8E3F-673F65D094C9}" sibTransId="{EAC53885-5D14-4532-87D4-A976550558F8}"/>
    <dgm:cxn modelId="{FC7FCB87-2682-4402-A394-C059B9D2EF78}" type="presOf" srcId="{3F325E4F-4081-407B-8FF4-77841E243614}" destId="{5E422F04-BD17-4E2E-99CD-89E21BCDBE38}" srcOrd="0" destOrd="5" presId="urn:microsoft.com/office/officeart/2005/8/layout/process3"/>
    <dgm:cxn modelId="{DA22CF60-7D85-4B48-BC1A-86C6C095F1A2}" srcId="{11C0D8E3-0021-4B55-BA74-05F5EA349B14}" destId="{18A99D91-542D-4E0C-8491-5669340CB86E}" srcOrd="2" destOrd="0" parTransId="{6E3E7A7F-AD4B-4A06-A5B5-304CD8B7434C}" sibTransId="{EC48819C-83B6-4F39-A419-3F9C12753DC4}"/>
    <dgm:cxn modelId="{712F17DA-9E37-441E-AEF1-0BD80A3632B2}" type="presOf" srcId="{13FBE60A-CDBF-48EB-85F4-BFD0A1D5CD8C}" destId="{B7E919DD-EC98-45D6-8F9D-C2A6D0D000AF}" srcOrd="1" destOrd="0" presId="urn:microsoft.com/office/officeart/2005/8/layout/process3"/>
    <dgm:cxn modelId="{BFBBDE70-E73B-4303-8251-F67F3E1B6FDD}" type="presOf" srcId="{11C0D8E3-0021-4B55-BA74-05F5EA349B14}" destId="{F2796F3E-C734-445B-93DE-E1446326E831}" srcOrd="0" destOrd="0" presId="urn:microsoft.com/office/officeart/2005/8/layout/process3"/>
    <dgm:cxn modelId="{088A6929-B61B-4F7B-88F7-FF0269C4C40D}" srcId="{31A78A14-F891-4F77-808B-CDED6D82C819}" destId="{AAC29507-C88F-421B-AC80-EC9E7C438131}" srcOrd="4" destOrd="0" parTransId="{37A039E2-6FDD-438A-9AEE-4A258AA6DB43}" sibTransId="{DB78D334-E298-46E4-ACEA-ABE801BEDF78}"/>
    <dgm:cxn modelId="{D167D89A-E497-4D06-8753-A6CEF8B5EC17}" type="presOf" srcId="{95A1A9CA-B906-4858-BB30-7049FB678DC9}" destId="{D1976AC9-4276-43C4-86D4-9C9FF3E76423}" srcOrd="0" destOrd="0" presId="urn:microsoft.com/office/officeart/2005/8/layout/process3"/>
    <dgm:cxn modelId="{33C302CC-CA78-4994-9C1B-DFB3AD72F7DF}" srcId="{2A79F613-467A-46DE-9D79-CC22A9ED2B92}" destId="{87276524-27CF-4E88-B8A5-55141AB7C95A}" srcOrd="5" destOrd="0" parTransId="{5D26066B-A79E-4E22-87FF-B7B00DD88278}" sibTransId="{2361989C-ED78-467D-8E1B-103117811CD4}"/>
    <dgm:cxn modelId="{2F10D7B2-26B9-4DB8-9B9E-9E3047C58EB1}" type="presOf" srcId="{E565361D-E3B1-4212-9B71-49BF8219CF51}" destId="{CE968D48-FD52-4A54-B8CD-EC9982BDEBAA}" srcOrd="1" destOrd="0" presId="urn:microsoft.com/office/officeart/2005/8/layout/process3"/>
    <dgm:cxn modelId="{F227AF4E-BD29-4E71-8C13-155E4F81F6B3}" srcId="{11C0D8E3-0021-4B55-BA74-05F5EA349B14}" destId="{2A79F613-467A-46DE-9D79-CC22A9ED2B92}" srcOrd="0" destOrd="0" parTransId="{86D8C6BF-88BD-46A2-893E-138BE5AF9DAF}" sibTransId="{4C9A9C1A-D7AD-43AB-B7D3-8108D53B0171}"/>
    <dgm:cxn modelId="{B70668D6-4F1C-4FB3-9AC8-E6259B7EFE8C}" srcId="{31A78A14-F891-4F77-808B-CDED6D82C819}" destId="{4AB7DFD8-3EF8-4516-88EE-7FA4E3DB7FC6}" srcOrd="1" destOrd="0" parTransId="{E71A3DBD-2DAF-4B25-9131-1A5BF22B4477}" sibTransId="{759D80B9-2270-451F-AA9B-04F4CCED6721}"/>
    <dgm:cxn modelId="{E07DD764-DCFD-40D8-BA99-17504BAD25CC}" type="presOf" srcId="{EC48819C-83B6-4F39-A419-3F9C12753DC4}" destId="{8EF55309-3A7E-4FA0-936B-D5A187409957}" srcOrd="0" destOrd="0" presId="urn:microsoft.com/office/officeart/2005/8/layout/process3"/>
    <dgm:cxn modelId="{AC3D4B1D-B04F-44EB-8375-659DC3C8C9DB}" type="presOf" srcId="{7D8C2BA2-2D09-49EC-A0DC-21C1FB131E16}" destId="{A59062D6-F16E-4554-A247-CF4B73EA4B33}" srcOrd="0" destOrd="3" presId="urn:microsoft.com/office/officeart/2005/8/layout/process3"/>
    <dgm:cxn modelId="{E7F93B75-CBB8-4B37-9D12-21CBCEE7B7B4}" type="presOf" srcId="{533EED89-07E8-48E5-8C90-3537BFFE9070}" destId="{B643580B-3E02-44E1-9EB6-2B762440048C}" srcOrd="0" destOrd="0" presId="urn:microsoft.com/office/officeart/2005/8/layout/process3"/>
    <dgm:cxn modelId="{645AFD1A-C938-4872-A63D-2764BA81F01A}" srcId="{2A79F613-467A-46DE-9D79-CC22A9ED2B92}" destId="{7D8C2BA2-2D09-49EC-A0DC-21C1FB131E16}" srcOrd="3" destOrd="0" parTransId="{2891F574-107A-4E2A-80FB-8B6132C7A893}" sibTransId="{0EFFCB6D-1768-4CA4-B698-DE46D49E0643}"/>
    <dgm:cxn modelId="{E031307B-6D9B-4DA4-933F-A321AC900429}" srcId="{31A78A14-F891-4F77-808B-CDED6D82C819}" destId="{C8F073A4-1A73-43F9-9BF1-AE702C072AE8}" srcOrd="7" destOrd="0" parTransId="{66414D1A-4CD7-4900-80A0-9BE239DC7D84}" sibTransId="{57F52FFD-AE36-494F-9E42-2B63042F073E}"/>
    <dgm:cxn modelId="{9BE72C17-A69E-4A34-BDA3-1DE1D0F61E64}" srcId="{31A78A14-F891-4F77-808B-CDED6D82C819}" destId="{8F85954A-EED9-4977-94B1-F7881799BB12}" srcOrd="8" destOrd="0" parTransId="{62076856-1749-4B83-A1A9-50CF006D3A75}" sibTransId="{03C57F01-8911-42BD-8BD7-D302D624C0DA}"/>
    <dgm:cxn modelId="{6F0FD43A-2DED-47E9-8FF7-C09F5C5546AF}" srcId="{18A99D91-542D-4E0C-8491-5669340CB86E}" destId="{324810F2-A13F-4342-AF60-0A46B5550324}" srcOrd="3" destOrd="0" parTransId="{9B155371-977B-4FC4-983D-8A91AB8AC7B9}" sibTransId="{A1D1DD2B-4D4E-46A3-926E-E9828DA8F25E}"/>
    <dgm:cxn modelId="{6894D30C-35E9-4859-B8CF-0748CE862C32}" srcId="{31A78A14-F891-4F77-808B-CDED6D82C819}" destId="{533EED89-07E8-48E5-8C90-3537BFFE9070}" srcOrd="0" destOrd="0" parTransId="{DDA9271F-645E-4B93-BA25-FF6B700A6A55}" sibTransId="{292ECD96-2A07-4638-830D-76C67C9E2D96}"/>
    <dgm:cxn modelId="{AC3391FF-7D91-45B6-92B2-897263BEEDEA}" srcId="{2A4841A2-9835-4090-93CA-2A73A6F48BF1}" destId="{1C420C37-C0B2-4C50-AC8F-FDD2EC01CEF2}" srcOrd="2" destOrd="0" parTransId="{589FB71F-CC01-4FAA-84C9-2C209070254E}" sibTransId="{3BD883CA-2509-44F9-95C1-C9DA7EC5686A}"/>
    <dgm:cxn modelId="{517C925A-B2DB-4AA2-A4ED-5C5CB2004BFE}" srcId="{2A79F613-467A-46DE-9D79-CC22A9ED2B92}" destId="{F51C3FE6-8F23-4EA0-A176-D46280D0AC55}" srcOrd="4" destOrd="0" parTransId="{42989C78-33B9-4230-99E1-BF7ECE482DFF}" sibTransId="{4EE43BF2-DF6E-4009-BAB2-7262C0FD4554}"/>
    <dgm:cxn modelId="{E736DCDF-3765-45C8-BD28-58559046E24D}" type="presOf" srcId="{AE2782E6-2C4E-4BE1-BE06-469D1EEA2694}" destId="{B643580B-3E02-44E1-9EB6-2B762440048C}" srcOrd="0" destOrd="2" presId="urn:microsoft.com/office/officeart/2005/8/layout/process3"/>
    <dgm:cxn modelId="{433D5D79-5C15-4A39-9D8C-6CB13FC3F793}" type="presOf" srcId="{4C9A9C1A-D7AD-43AB-B7D3-8108D53B0171}" destId="{3834F0D1-290C-405F-B6A6-B1EF800FFD63}" srcOrd="1" destOrd="0" presId="urn:microsoft.com/office/officeart/2005/8/layout/process3"/>
    <dgm:cxn modelId="{D85FA50D-60CB-4146-AB68-F9791EA0EA12}" srcId="{18A99D91-542D-4E0C-8491-5669340CB86E}" destId="{64266994-49DB-48A0-B875-5D7942BC112E}" srcOrd="1" destOrd="0" parTransId="{E41957E3-81D9-4451-97C1-368DE00BDB25}" sibTransId="{2B4202CB-D20B-4129-A569-E433256B96AC}"/>
    <dgm:cxn modelId="{A97102EC-878C-4C3C-9BEB-1A3112B7FC3B}" type="presOf" srcId="{0017C0CB-91A5-49D7-9F72-438290C07095}" destId="{B247FE51-50EA-4083-AB0D-7371F88D9EC6}" srcOrd="0" destOrd="0" presId="urn:microsoft.com/office/officeart/2005/8/layout/process3"/>
    <dgm:cxn modelId="{443D8F66-DCDF-4C9A-B90D-E5AF63B2FA98}" srcId="{11C0D8E3-0021-4B55-BA74-05F5EA349B14}" destId="{31A78A14-F891-4F77-808B-CDED6D82C819}" srcOrd="1" destOrd="0" parTransId="{2FFCB1C9-CC08-4C4B-883D-7B8554288DA0}" sibTransId="{13FBE60A-CDBF-48EB-85F4-BFD0A1D5CD8C}"/>
    <dgm:cxn modelId="{1F461325-F9EE-45A5-A5F5-8CE0801ECA33}" type="presOf" srcId="{B5754302-90C5-45C8-A041-E894C7CE977D}" destId="{5E422F04-BD17-4E2E-99CD-89E21BCDBE38}" srcOrd="0" destOrd="0" presId="urn:microsoft.com/office/officeart/2005/8/layout/process3"/>
    <dgm:cxn modelId="{65014FA6-8D72-4080-B102-B8BB32E8ECC5}" type="presOf" srcId="{95A1A9CA-B906-4858-BB30-7049FB678DC9}" destId="{7AA9C63F-C72A-4949-9DEE-616DFD88B647}" srcOrd="1" destOrd="0" presId="urn:microsoft.com/office/officeart/2005/8/layout/process3"/>
    <dgm:cxn modelId="{EF2545FF-9D39-4185-A10D-829DB3A3FEE6}" type="presOf" srcId="{77854579-2217-4D36-A6B3-DD715D14052B}" destId="{A59062D6-F16E-4554-A247-CF4B73EA4B33}" srcOrd="0" destOrd="6" presId="urn:microsoft.com/office/officeart/2005/8/layout/process3"/>
    <dgm:cxn modelId="{2DE74F94-E81C-4067-98D4-832632108664}" type="presOf" srcId="{C8F073A4-1A73-43F9-9BF1-AE702C072AE8}" destId="{B643580B-3E02-44E1-9EB6-2B762440048C}" srcOrd="0" destOrd="7" presId="urn:microsoft.com/office/officeart/2005/8/layout/process3"/>
    <dgm:cxn modelId="{A0533C21-7D2F-43BE-AC3A-E1413D0CEBA1}" type="presOf" srcId="{31A78A14-F891-4F77-808B-CDED6D82C819}" destId="{D084BC85-006B-4BF3-9A66-BD4A0EDC6F23}" srcOrd="0" destOrd="0" presId="urn:microsoft.com/office/officeart/2005/8/layout/process3"/>
    <dgm:cxn modelId="{37010AA6-9123-4E9F-8040-BA4F7FAD5783}" type="presOf" srcId="{F51C3FE6-8F23-4EA0-A176-D46280D0AC55}" destId="{A59062D6-F16E-4554-A247-CF4B73EA4B33}" srcOrd="0" destOrd="4" presId="urn:microsoft.com/office/officeart/2005/8/layout/process3"/>
    <dgm:cxn modelId="{B1EE83AF-D07D-488C-9AE5-339F1AA56EAC}" type="presOf" srcId="{18A99D91-542D-4E0C-8491-5669340CB86E}" destId="{779E1609-69BE-48EA-97ED-DB8FC608598B}" srcOrd="1" destOrd="0" presId="urn:microsoft.com/office/officeart/2005/8/layout/process3"/>
    <dgm:cxn modelId="{C98A254A-9707-4373-9F48-8A6584C6F625}" type="presOf" srcId="{4C9A9C1A-D7AD-43AB-B7D3-8108D53B0171}" destId="{221579B1-FC07-448B-9A8E-D8CF3F8A102D}" srcOrd="0" destOrd="0" presId="urn:microsoft.com/office/officeart/2005/8/layout/process3"/>
    <dgm:cxn modelId="{BA5D2627-CD4A-480C-B750-0DB74ABAD179}" type="presOf" srcId="{31A78A14-F891-4F77-808B-CDED6D82C819}" destId="{96EC021A-5A1E-4D8A-AE97-6B801F7D7ADA}" srcOrd="1" destOrd="0" presId="urn:microsoft.com/office/officeart/2005/8/layout/process3"/>
    <dgm:cxn modelId="{9468B976-7DDB-44C3-B5AF-69B90FAFE654}" type="presOf" srcId="{8F85954A-EED9-4977-94B1-F7881799BB12}" destId="{B643580B-3E02-44E1-9EB6-2B762440048C}" srcOrd="0" destOrd="8" presId="urn:microsoft.com/office/officeart/2005/8/layout/process3"/>
    <dgm:cxn modelId="{633D74DF-DE0C-4F0C-824A-FEE2FFF6269F}" srcId="{2A4841A2-9835-4090-93CA-2A73A6F48BF1}" destId="{527026C0-8DA1-4568-8408-53C6DE4AD53C}" srcOrd="1" destOrd="0" parTransId="{0A552519-7AAB-4537-BB62-30030321306F}" sibTransId="{166453C6-0E81-4614-8507-98485AC7C536}"/>
    <dgm:cxn modelId="{A8800E55-D48D-42EC-94D4-344259E9E7B6}" type="presOf" srcId="{567634DD-FA8E-4945-B0CC-C24C845DC044}" destId="{5E422F04-BD17-4E2E-99CD-89E21BCDBE38}" srcOrd="0" destOrd="4" presId="urn:microsoft.com/office/officeart/2005/8/layout/process3"/>
    <dgm:cxn modelId="{4F56BA2C-1055-4D4D-99ED-1A56288512B5}" srcId="{31A78A14-F891-4F77-808B-CDED6D82C819}" destId="{66E031BB-D9C9-455A-A570-868458C0F51D}" srcOrd="3" destOrd="0" parTransId="{CEF62A1F-8574-44C8-A931-F8AD6D81CF4C}" sibTransId="{EF64F88F-2AD3-4EE6-9E5E-1B218C9606A0}"/>
    <dgm:cxn modelId="{F5D8F992-409C-45FE-A956-4031F3B2852E}" type="presOf" srcId="{64266994-49DB-48A0-B875-5D7942BC112E}" destId="{5E422F04-BD17-4E2E-99CD-89E21BCDBE38}" srcOrd="0" destOrd="1" presId="urn:microsoft.com/office/officeart/2005/8/layout/process3"/>
    <dgm:cxn modelId="{0309AD14-63D3-4E0B-8C8F-FDB046468759}" type="presOf" srcId="{2A79F613-467A-46DE-9D79-CC22A9ED2B92}" destId="{2D7BE57E-51E5-48F9-A798-2B2AB693E65B}" srcOrd="0" destOrd="0" presId="urn:microsoft.com/office/officeart/2005/8/layout/process3"/>
    <dgm:cxn modelId="{66097799-2EAC-4631-AF10-87795010E016}" type="presOf" srcId="{ABC45782-C1F0-4B22-A4B5-9909DD34D121}" destId="{5E422F04-BD17-4E2E-99CD-89E21BCDBE38}" srcOrd="0" destOrd="2" presId="urn:microsoft.com/office/officeart/2005/8/layout/process3"/>
    <dgm:cxn modelId="{BE706A2E-BB5E-450B-A18E-B80F1C73B085}" type="presOf" srcId="{58DF1BBA-7B5F-4322-B465-A5D7E36C8A2D}" destId="{B643580B-3E02-44E1-9EB6-2B762440048C}" srcOrd="0" destOrd="5" presId="urn:microsoft.com/office/officeart/2005/8/layout/process3"/>
    <dgm:cxn modelId="{391E3F2B-C6C1-4C15-87C6-102CEBCA149C}" type="presOf" srcId="{01CFB16A-6FE9-4CDB-A63C-FE432CEFC6D1}" destId="{A59062D6-F16E-4554-A247-CF4B73EA4B33}" srcOrd="0" destOrd="2" presId="urn:microsoft.com/office/officeart/2005/8/layout/process3"/>
    <dgm:cxn modelId="{A0A77A1F-C9CF-4190-BD39-E84E316E12C7}" srcId="{31A78A14-F891-4F77-808B-CDED6D82C819}" destId="{58DF1BBA-7B5F-4322-B465-A5D7E36C8A2D}" srcOrd="5" destOrd="0" parTransId="{60C315CD-DE2F-409D-81D1-86B498073F0A}" sibTransId="{5B5BC3F5-625A-4FD3-B305-622E33EFC94A}"/>
    <dgm:cxn modelId="{94145D98-BD53-43A2-A7E7-6FAD5E1984CF}" type="presOf" srcId="{EC48819C-83B6-4F39-A419-3F9C12753DC4}" destId="{495200AF-4653-4ABF-A3D8-74AC33959732}" srcOrd="1" destOrd="0" presId="urn:microsoft.com/office/officeart/2005/8/layout/process3"/>
    <dgm:cxn modelId="{B05E332D-A330-452F-AEC8-BF0197134E69}" srcId="{2A79F613-467A-46DE-9D79-CC22A9ED2B92}" destId="{6981E1F5-A335-4368-9832-A68756E15F2C}" srcOrd="1" destOrd="0" parTransId="{7D775D29-5D04-4B76-B280-2CA3D4511C3F}" sibTransId="{9402CA38-89B1-4D24-BF7A-6789C8DBC8A4}"/>
    <dgm:cxn modelId="{6DFC1D6D-3FB0-4DD5-8D32-651E5608F91E}" type="presOf" srcId="{E565361D-E3B1-4212-9B71-49BF8219CF51}" destId="{BBE3C6F3-A11D-47A5-B0D9-80C700026383}" srcOrd="0" destOrd="0" presId="urn:microsoft.com/office/officeart/2005/8/layout/process3"/>
    <dgm:cxn modelId="{C17CFD80-4B36-4CBF-B318-36344EE20342}" type="presOf" srcId="{2A79F613-467A-46DE-9D79-CC22A9ED2B92}" destId="{100447A8-C6A0-4496-ABC6-77B8E76A7E06}" srcOrd="1" destOrd="0" presId="urn:microsoft.com/office/officeart/2005/8/layout/process3"/>
    <dgm:cxn modelId="{F43BA88A-53BE-47DE-B852-B5CFE64B282F}" srcId="{18A99D91-542D-4E0C-8491-5669340CB86E}" destId="{567634DD-FA8E-4945-B0CC-C24C845DC044}" srcOrd="4" destOrd="0" parTransId="{999894B5-CA03-4F16-A2B0-D319C91D1807}" sibTransId="{ECE5B517-7BB1-41BD-A0B4-BD120B9C6F7D}"/>
    <dgm:cxn modelId="{405892B5-2148-44F2-B4C8-D89CFC2CF479}" type="presOf" srcId="{7FDB65ED-C53B-4164-99B1-A6088A0C9D82}" destId="{A59062D6-F16E-4554-A247-CF4B73EA4B33}" srcOrd="0" destOrd="0" presId="urn:microsoft.com/office/officeart/2005/8/layout/process3"/>
    <dgm:cxn modelId="{CEF81C63-3995-4BE4-8BEF-57C1C8A880B1}" srcId="{18A99D91-542D-4E0C-8491-5669340CB86E}" destId="{3F325E4F-4081-407B-8FF4-77841E243614}" srcOrd="5" destOrd="0" parTransId="{534DFD59-DB07-4439-BBDC-DB88D118BB29}" sibTransId="{CFB44AD6-47A3-46B2-8214-EC4C15CBF74C}"/>
    <dgm:cxn modelId="{8EFF3C31-2EC9-40ED-AE30-18B4C1C4B90B}" type="presOf" srcId="{13FBE60A-CDBF-48EB-85F4-BFD0A1D5CD8C}" destId="{9B8AF032-B840-4DD4-9CDB-569D054BD6E4}" srcOrd="0" destOrd="0" presId="urn:microsoft.com/office/officeart/2005/8/layout/process3"/>
    <dgm:cxn modelId="{2F390F36-7082-4E7B-AE60-563106D910CD}" type="presOf" srcId="{2A4841A2-9835-4090-93CA-2A73A6F48BF1}" destId="{1CC52F1F-2D2C-46BC-8CBF-755C6BFFC1BC}" srcOrd="1" destOrd="0" presId="urn:microsoft.com/office/officeart/2005/8/layout/process3"/>
    <dgm:cxn modelId="{5DE1A61A-517C-460E-B75C-FAD3AC698345}" srcId="{18A99D91-542D-4E0C-8491-5669340CB86E}" destId="{ABC45782-C1F0-4B22-A4B5-9909DD34D121}" srcOrd="2" destOrd="0" parTransId="{9398C0D4-976D-43C9-B907-7AF25A17E0CE}" sibTransId="{87F724DC-1B57-497A-9430-0B507BB89350}"/>
    <dgm:cxn modelId="{BEBF687F-8C40-4101-8913-41E9814BE5EB}" type="presOf" srcId="{6F2008E7-2D52-4544-9378-E6D880CF315E}" destId="{B643580B-3E02-44E1-9EB6-2B762440048C}" srcOrd="0" destOrd="6" presId="urn:microsoft.com/office/officeart/2005/8/layout/process3"/>
    <dgm:cxn modelId="{987CBDDF-1D16-4ED2-92EE-DDADAB748A65}" srcId="{11C0D8E3-0021-4B55-BA74-05F5EA349B14}" destId="{95A1A9CA-B906-4858-BB30-7049FB678DC9}" srcOrd="4" destOrd="0" parTransId="{E4E4CC1F-73D0-4BB5-83EE-EFAE6948FAE1}" sibTransId="{7D365076-E700-4535-B701-698CBC8171B0}"/>
    <dgm:cxn modelId="{5A2587D4-F999-46D7-8CAC-1EF7F499788D}" type="presOf" srcId="{18A99D91-542D-4E0C-8491-5669340CB86E}" destId="{BF19333E-0B26-48B4-ABDD-3289591D5369}" srcOrd="0" destOrd="0" presId="urn:microsoft.com/office/officeart/2005/8/layout/process3"/>
    <dgm:cxn modelId="{A9D18DA4-4A27-4907-B003-B5132DE3824C}" srcId="{18A99D91-542D-4E0C-8491-5669340CB86E}" destId="{B5754302-90C5-45C8-A041-E894C7CE977D}" srcOrd="0" destOrd="0" parTransId="{70027DA0-6546-4D27-9544-5AAD8D6ECF4E}" sibTransId="{3C147076-AC10-41E9-98D2-EB9B3E6909BD}"/>
    <dgm:cxn modelId="{3F8D7D50-6369-4A3D-94FA-9FA7C6207F29}" srcId="{2A79F613-467A-46DE-9D79-CC22A9ED2B92}" destId="{7FDB65ED-C53B-4164-99B1-A6088A0C9D82}" srcOrd="0" destOrd="0" parTransId="{9BC97A76-A53F-46B8-A9AD-F49D6AECFB23}" sibTransId="{344C80A9-4675-4926-9DFB-0EDAFDBE42C1}"/>
    <dgm:cxn modelId="{6CF75CE3-00CA-40CB-A0E4-9C82B759AED6}" srcId="{2A79F613-467A-46DE-9D79-CC22A9ED2B92}" destId="{77854579-2217-4D36-A6B3-DD715D14052B}" srcOrd="6" destOrd="0" parTransId="{B142ECD8-629A-4282-AD90-7B5EA08F0B7E}" sibTransId="{C07CCDAC-827F-4366-9DCC-5289DD2545DE}"/>
    <dgm:cxn modelId="{4B12F343-1ED9-4548-8A9D-6E62883EDD04}" type="presOf" srcId="{AAC29507-C88F-421B-AC80-EC9E7C438131}" destId="{B643580B-3E02-44E1-9EB6-2B762440048C}" srcOrd="0" destOrd="4" presId="urn:microsoft.com/office/officeart/2005/8/layout/process3"/>
    <dgm:cxn modelId="{2437C357-089F-41F9-8B83-B262B81E8958}" type="presOf" srcId="{66E031BB-D9C9-455A-A570-868458C0F51D}" destId="{B643580B-3E02-44E1-9EB6-2B762440048C}" srcOrd="0" destOrd="3" presId="urn:microsoft.com/office/officeart/2005/8/layout/process3"/>
    <dgm:cxn modelId="{970A2BD4-1ACD-4A13-BECA-220DB4AA7EFC}" type="presParOf" srcId="{F2796F3E-C734-445B-93DE-E1446326E831}" destId="{E9E496CB-548C-4613-A84E-2FCD6B40BD5D}" srcOrd="0" destOrd="0" presId="urn:microsoft.com/office/officeart/2005/8/layout/process3"/>
    <dgm:cxn modelId="{C279BD35-307F-4CB6-B610-28C1D25870ED}" type="presParOf" srcId="{E9E496CB-548C-4613-A84E-2FCD6B40BD5D}" destId="{2D7BE57E-51E5-48F9-A798-2B2AB693E65B}" srcOrd="0" destOrd="0" presId="urn:microsoft.com/office/officeart/2005/8/layout/process3"/>
    <dgm:cxn modelId="{47FC149A-4AC9-41BA-A662-F3BB50977F2F}" type="presParOf" srcId="{E9E496CB-548C-4613-A84E-2FCD6B40BD5D}" destId="{100447A8-C6A0-4496-ABC6-77B8E76A7E06}" srcOrd="1" destOrd="0" presId="urn:microsoft.com/office/officeart/2005/8/layout/process3"/>
    <dgm:cxn modelId="{29D3A7B1-8C4A-4229-8BAC-2F2950640315}" type="presParOf" srcId="{E9E496CB-548C-4613-A84E-2FCD6B40BD5D}" destId="{A59062D6-F16E-4554-A247-CF4B73EA4B33}" srcOrd="2" destOrd="0" presId="urn:microsoft.com/office/officeart/2005/8/layout/process3"/>
    <dgm:cxn modelId="{454528B2-946E-4440-B65A-317488EB3BFC}" type="presParOf" srcId="{F2796F3E-C734-445B-93DE-E1446326E831}" destId="{221579B1-FC07-448B-9A8E-D8CF3F8A102D}" srcOrd="1" destOrd="0" presId="urn:microsoft.com/office/officeart/2005/8/layout/process3"/>
    <dgm:cxn modelId="{37C823B9-D207-4C11-91EB-C70C68B67E8C}" type="presParOf" srcId="{221579B1-FC07-448B-9A8E-D8CF3F8A102D}" destId="{3834F0D1-290C-405F-B6A6-B1EF800FFD63}" srcOrd="0" destOrd="0" presId="urn:microsoft.com/office/officeart/2005/8/layout/process3"/>
    <dgm:cxn modelId="{50C4F69A-6EBF-4AD8-AB03-00F9B41C0E65}" type="presParOf" srcId="{F2796F3E-C734-445B-93DE-E1446326E831}" destId="{16D8D622-2790-4605-9368-CAAAC7779516}" srcOrd="2" destOrd="0" presId="urn:microsoft.com/office/officeart/2005/8/layout/process3"/>
    <dgm:cxn modelId="{ADE6430D-1999-49FF-A388-7DEC84B61317}" type="presParOf" srcId="{16D8D622-2790-4605-9368-CAAAC7779516}" destId="{D084BC85-006B-4BF3-9A66-BD4A0EDC6F23}" srcOrd="0" destOrd="0" presId="urn:microsoft.com/office/officeart/2005/8/layout/process3"/>
    <dgm:cxn modelId="{49025632-97A1-42F2-8EA7-2BEA1E43EE60}" type="presParOf" srcId="{16D8D622-2790-4605-9368-CAAAC7779516}" destId="{96EC021A-5A1E-4D8A-AE97-6B801F7D7ADA}" srcOrd="1" destOrd="0" presId="urn:microsoft.com/office/officeart/2005/8/layout/process3"/>
    <dgm:cxn modelId="{A51C7437-629D-4F93-9C1C-AE30F40342DA}" type="presParOf" srcId="{16D8D622-2790-4605-9368-CAAAC7779516}" destId="{B643580B-3E02-44E1-9EB6-2B762440048C}" srcOrd="2" destOrd="0" presId="urn:microsoft.com/office/officeart/2005/8/layout/process3"/>
    <dgm:cxn modelId="{906BA433-00DA-4CE5-81BF-2858F722A1C6}" type="presParOf" srcId="{F2796F3E-C734-445B-93DE-E1446326E831}" destId="{9B8AF032-B840-4DD4-9CDB-569D054BD6E4}" srcOrd="3" destOrd="0" presId="urn:microsoft.com/office/officeart/2005/8/layout/process3"/>
    <dgm:cxn modelId="{0DC230F3-CAFC-4B12-97AD-C99C469A6F28}" type="presParOf" srcId="{9B8AF032-B840-4DD4-9CDB-569D054BD6E4}" destId="{B7E919DD-EC98-45D6-8F9D-C2A6D0D000AF}" srcOrd="0" destOrd="0" presId="urn:microsoft.com/office/officeart/2005/8/layout/process3"/>
    <dgm:cxn modelId="{5F093E49-0582-4A34-A55A-5399AE7198BF}" type="presParOf" srcId="{F2796F3E-C734-445B-93DE-E1446326E831}" destId="{E4FA0148-5039-47F4-8CFE-4E35707C4D13}" srcOrd="4" destOrd="0" presId="urn:microsoft.com/office/officeart/2005/8/layout/process3"/>
    <dgm:cxn modelId="{E104FDEA-049B-485B-8DB1-2969750B4985}" type="presParOf" srcId="{E4FA0148-5039-47F4-8CFE-4E35707C4D13}" destId="{BF19333E-0B26-48B4-ABDD-3289591D5369}" srcOrd="0" destOrd="0" presId="urn:microsoft.com/office/officeart/2005/8/layout/process3"/>
    <dgm:cxn modelId="{DE214E05-7EFD-4351-BC0D-C6E126218D58}" type="presParOf" srcId="{E4FA0148-5039-47F4-8CFE-4E35707C4D13}" destId="{779E1609-69BE-48EA-97ED-DB8FC608598B}" srcOrd="1" destOrd="0" presId="urn:microsoft.com/office/officeart/2005/8/layout/process3"/>
    <dgm:cxn modelId="{6637E959-DC92-49D6-9B0B-679C7FF68F79}" type="presParOf" srcId="{E4FA0148-5039-47F4-8CFE-4E35707C4D13}" destId="{5E422F04-BD17-4E2E-99CD-89E21BCDBE38}" srcOrd="2" destOrd="0" presId="urn:microsoft.com/office/officeart/2005/8/layout/process3"/>
    <dgm:cxn modelId="{89CD3BFA-93AF-4FDA-9D60-F218A1E72958}" type="presParOf" srcId="{F2796F3E-C734-445B-93DE-E1446326E831}" destId="{8EF55309-3A7E-4FA0-936B-D5A187409957}" srcOrd="5" destOrd="0" presId="urn:microsoft.com/office/officeart/2005/8/layout/process3"/>
    <dgm:cxn modelId="{2B5AE472-528E-4AFE-8921-FB5A2E6EF5AC}" type="presParOf" srcId="{8EF55309-3A7E-4FA0-936B-D5A187409957}" destId="{495200AF-4653-4ABF-A3D8-74AC33959732}" srcOrd="0" destOrd="0" presId="urn:microsoft.com/office/officeart/2005/8/layout/process3"/>
    <dgm:cxn modelId="{2B7FFF38-6309-410B-B2D7-0A4F1584A0E4}" type="presParOf" srcId="{F2796F3E-C734-445B-93DE-E1446326E831}" destId="{77E2D593-4EBF-460B-978B-C1620C1744A3}" srcOrd="6" destOrd="0" presId="urn:microsoft.com/office/officeart/2005/8/layout/process3"/>
    <dgm:cxn modelId="{08713808-1971-41D0-858F-787BA915F37A}" type="presParOf" srcId="{77E2D593-4EBF-460B-978B-C1620C1744A3}" destId="{088E336D-CE8B-4E89-84F2-C0BF88E72ED4}" srcOrd="0" destOrd="0" presId="urn:microsoft.com/office/officeart/2005/8/layout/process3"/>
    <dgm:cxn modelId="{52CEF2C7-3A76-456A-A8DF-C1E516DACC15}" type="presParOf" srcId="{77E2D593-4EBF-460B-978B-C1620C1744A3}" destId="{1CC52F1F-2D2C-46BC-8CBF-755C6BFFC1BC}" srcOrd="1" destOrd="0" presId="urn:microsoft.com/office/officeart/2005/8/layout/process3"/>
    <dgm:cxn modelId="{7A4CDAF9-DCB2-44FE-B43F-FDC469C104F2}" type="presParOf" srcId="{77E2D593-4EBF-460B-978B-C1620C1744A3}" destId="{B247FE51-50EA-4083-AB0D-7371F88D9EC6}" srcOrd="2" destOrd="0" presId="urn:microsoft.com/office/officeart/2005/8/layout/process3"/>
    <dgm:cxn modelId="{935B43B7-8ADA-41FB-9768-2D1EB42025B0}" type="presParOf" srcId="{F2796F3E-C734-445B-93DE-E1446326E831}" destId="{BBE3C6F3-A11D-47A5-B0D9-80C700026383}" srcOrd="7" destOrd="0" presId="urn:microsoft.com/office/officeart/2005/8/layout/process3"/>
    <dgm:cxn modelId="{40AD0EED-6683-4C17-A2A2-78C60AB45A84}" type="presParOf" srcId="{BBE3C6F3-A11D-47A5-B0D9-80C700026383}" destId="{CE968D48-FD52-4A54-B8CD-EC9982BDEBAA}" srcOrd="0" destOrd="0" presId="urn:microsoft.com/office/officeart/2005/8/layout/process3"/>
    <dgm:cxn modelId="{848317C2-421C-46CE-8494-004A1BD710FD}" type="presParOf" srcId="{F2796F3E-C734-445B-93DE-E1446326E831}" destId="{0C7E7857-2D19-41EB-9CC0-6D16A958B2A2}" srcOrd="8" destOrd="0" presId="urn:microsoft.com/office/officeart/2005/8/layout/process3"/>
    <dgm:cxn modelId="{AAD139E7-E450-459D-B903-53AAF84E65B5}" type="presParOf" srcId="{0C7E7857-2D19-41EB-9CC0-6D16A958B2A2}" destId="{D1976AC9-4276-43C4-86D4-9C9FF3E76423}" srcOrd="0" destOrd="0" presId="urn:microsoft.com/office/officeart/2005/8/layout/process3"/>
    <dgm:cxn modelId="{64F16193-CF57-49A1-97AF-DADC81A52EBD}" type="presParOf" srcId="{0C7E7857-2D19-41EB-9CC0-6D16A958B2A2}" destId="{7AA9C63F-C72A-4949-9DEE-616DFD88B647}" srcOrd="1" destOrd="0" presId="urn:microsoft.com/office/officeart/2005/8/layout/process3"/>
    <dgm:cxn modelId="{1FD22867-C166-451C-9A3A-33B8A32B7EFE}" type="presParOf" srcId="{0C7E7857-2D19-41EB-9CC0-6D16A958B2A2}" destId="{F8D69021-D604-4524-B733-11798DC6C622}" srcOrd="2" destOrd="0" presId="urn:microsoft.com/office/officeart/2005/8/layout/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DA0BEB0-04DF-4FDF-9EB8-DDD71233DE68}">
      <dsp:nvSpPr>
        <dsp:cNvPr id="0" name=""/>
        <dsp:cNvSpPr/>
      </dsp:nvSpPr>
      <dsp:spPr>
        <a:xfrm>
          <a:off x="2648994" y="2054619"/>
          <a:ext cx="1466525" cy="1466525"/>
        </a:xfrm>
        <a:prstGeom prst="ellipse">
          <a:avLst/>
        </a:prstGeom>
        <a:solidFill>
          <a:srgbClr val="009FE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r>
            <a:rPr lang="fr-FR" sz="2200" kern="1200" dirty="0" err="1" smtClean="0"/>
            <a:t>Improve</a:t>
          </a:r>
          <a:r>
            <a:rPr lang="fr-FR" sz="2200" kern="1200" dirty="0" smtClean="0"/>
            <a:t> </a:t>
          </a:r>
          <a:r>
            <a:rPr lang="fr-FR" sz="2200" kern="1200" dirty="0" err="1" smtClean="0"/>
            <a:t>our</a:t>
          </a:r>
          <a:r>
            <a:rPr lang="fr-FR" sz="2200" kern="1200" smtClean="0"/>
            <a:t> services</a:t>
          </a:r>
          <a:endParaRPr lang="fr-FR" sz="2200" kern="1200" dirty="0"/>
        </a:p>
      </dsp:txBody>
      <dsp:txXfrm>
        <a:off x="2863762" y="2269387"/>
        <a:ext cx="1036989" cy="1036989"/>
      </dsp:txXfrm>
    </dsp:sp>
    <dsp:sp modelId="{5FA57A95-A958-4C9F-BC57-1BD2A159CA00}">
      <dsp:nvSpPr>
        <dsp:cNvPr id="0" name=""/>
        <dsp:cNvSpPr/>
      </dsp:nvSpPr>
      <dsp:spPr>
        <a:xfrm rot="16200000">
          <a:off x="3227064" y="1521279"/>
          <a:ext cx="310384" cy="498618"/>
        </a:xfrm>
        <a:prstGeom prst="rightArrow">
          <a:avLst>
            <a:gd name="adj1" fmla="val 60000"/>
            <a:gd name="adj2" fmla="val 50000"/>
          </a:avLst>
        </a:prstGeom>
        <a:solidFill>
          <a:srgbClr val="EC6839"/>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fr-FR" sz="1500" kern="1200"/>
        </a:p>
      </dsp:txBody>
      <dsp:txXfrm>
        <a:off x="3273622" y="1667561"/>
        <a:ext cx="217269" cy="299170"/>
      </dsp:txXfrm>
    </dsp:sp>
    <dsp:sp modelId="{F4F46C24-8235-4D3B-BE52-939501341147}">
      <dsp:nvSpPr>
        <dsp:cNvPr id="0" name=""/>
        <dsp:cNvSpPr/>
      </dsp:nvSpPr>
      <dsp:spPr>
        <a:xfrm>
          <a:off x="2648994" y="2463"/>
          <a:ext cx="1466525" cy="1466525"/>
        </a:xfrm>
        <a:prstGeom prst="ellipse">
          <a:avLst/>
        </a:prstGeom>
        <a:solidFill>
          <a:srgbClr val="EC6839"/>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fr-FR" sz="1500" b="1" kern="1200" dirty="0" smtClean="0"/>
            <a:t>USER </a:t>
          </a:r>
          <a:r>
            <a:rPr lang="fr-FR" sz="1500" b="1" kern="1200" dirty="0" smtClean="0"/>
            <a:t>NEEDS</a:t>
          </a:r>
        </a:p>
        <a:p>
          <a:pPr lvl="0" algn="ctr" defTabSz="666750">
            <a:lnSpc>
              <a:spcPct val="90000"/>
            </a:lnSpc>
            <a:spcBef>
              <a:spcPct val="0"/>
            </a:spcBef>
            <a:spcAft>
              <a:spcPct val="35000"/>
            </a:spcAft>
          </a:pPr>
          <a:r>
            <a:rPr lang="fr-FR" sz="1500" b="1" kern="1200" dirty="0" err="1" smtClean="0"/>
            <a:t>better</a:t>
          </a:r>
          <a:r>
            <a:rPr lang="fr-FR" sz="1500" b="1" kern="1200" dirty="0" smtClean="0"/>
            <a:t> </a:t>
          </a:r>
          <a:r>
            <a:rPr lang="fr-FR" sz="1500" b="1" kern="1200" dirty="0" err="1" smtClean="0"/>
            <a:t>taken</a:t>
          </a:r>
          <a:r>
            <a:rPr lang="fr-FR" sz="1500" b="1" kern="1200" dirty="0" smtClean="0"/>
            <a:t> </a:t>
          </a:r>
          <a:r>
            <a:rPr lang="fr-FR" sz="1500" b="1" kern="1200" dirty="0" err="1" smtClean="0"/>
            <a:t>into</a:t>
          </a:r>
          <a:r>
            <a:rPr lang="fr-FR" sz="1500" b="1" kern="1200" dirty="0" smtClean="0"/>
            <a:t> </a:t>
          </a:r>
          <a:r>
            <a:rPr lang="fr-FR" sz="1500" b="1" kern="1200" dirty="0" err="1" smtClean="0"/>
            <a:t>account</a:t>
          </a:r>
          <a:endParaRPr lang="fr-FR" sz="1500" kern="1200" dirty="0"/>
        </a:p>
      </dsp:txBody>
      <dsp:txXfrm>
        <a:off x="2863762" y="217231"/>
        <a:ext cx="1036989" cy="1036989"/>
      </dsp:txXfrm>
    </dsp:sp>
    <dsp:sp modelId="{EA89CBED-739F-426B-98D0-F0AC15056CF5}">
      <dsp:nvSpPr>
        <dsp:cNvPr id="0" name=""/>
        <dsp:cNvSpPr/>
      </dsp:nvSpPr>
      <dsp:spPr>
        <a:xfrm rot="1800000">
          <a:off x="4108066" y="3047219"/>
          <a:ext cx="310384" cy="498618"/>
        </a:xfrm>
        <a:prstGeom prst="rightArrow">
          <a:avLst>
            <a:gd name="adj1" fmla="val 60000"/>
            <a:gd name="adj2" fmla="val 50000"/>
          </a:avLst>
        </a:prstGeom>
        <a:solidFill>
          <a:schemeClr val="accent6">
            <a:lumMod val="75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fr-FR" sz="1500" kern="1200"/>
        </a:p>
      </dsp:txBody>
      <dsp:txXfrm>
        <a:off x="4114304" y="3123664"/>
        <a:ext cx="217269" cy="299170"/>
      </dsp:txXfrm>
    </dsp:sp>
    <dsp:sp modelId="{D7EC885E-1A89-4E5F-B85E-4FDA1904BA6C}">
      <dsp:nvSpPr>
        <dsp:cNvPr id="0" name=""/>
        <dsp:cNvSpPr/>
      </dsp:nvSpPr>
      <dsp:spPr>
        <a:xfrm>
          <a:off x="4426213" y="3080697"/>
          <a:ext cx="1466525" cy="1466525"/>
        </a:xfrm>
        <a:prstGeom prst="ellipse">
          <a:avLst/>
        </a:prstGeom>
        <a:solidFill>
          <a:schemeClr val="accent6">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fr-FR" sz="1500" b="1" kern="1200" dirty="0" smtClean="0"/>
            <a:t>FREQUENT UPDATES</a:t>
          </a:r>
          <a:endParaRPr lang="fr-FR" sz="1500" kern="1200" dirty="0"/>
        </a:p>
      </dsp:txBody>
      <dsp:txXfrm>
        <a:off x="4640981" y="3295465"/>
        <a:ext cx="1036989" cy="1036989"/>
      </dsp:txXfrm>
    </dsp:sp>
    <dsp:sp modelId="{3D69F28F-072D-434B-8D14-D7E5E92705C1}">
      <dsp:nvSpPr>
        <dsp:cNvPr id="0" name=""/>
        <dsp:cNvSpPr/>
      </dsp:nvSpPr>
      <dsp:spPr>
        <a:xfrm rot="9000000">
          <a:off x="2346062" y="3047219"/>
          <a:ext cx="310384" cy="498618"/>
        </a:xfrm>
        <a:prstGeom prst="rightArrow">
          <a:avLst>
            <a:gd name="adj1" fmla="val 60000"/>
            <a:gd name="adj2" fmla="val 50000"/>
          </a:avLst>
        </a:prstGeom>
        <a:solidFill>
          <a:srgbClr val="954B97"/>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fr-FR" sz="1500" kern="1200"/>
        </a:p>
      </dsp:txBody>
      <dsp:txXfrm rot="10800000">
        <a:off x="2432939" y="3123664"/>
        <a:ext cx="217269" cy="299170"/>
      </dsp:txXfrm>
    </dsp:sp>
    <dsp:sp modelId="{CAA94646-7D62-4DFC-A2F4-643BCC81E64A}">
      <dsp:nvSpPr>
        <dsp:cNvPr id="0" name=""/>
        <dsp:cNvSpPr/>
      </dsp:nvSpPr>
      <dsp:spPr>
        <a:xfrm>
          <a:off x="871775" y="3080697"/>
          <a:ext cx="1466525" cy="1466525"/>
        </a:xfrm>
        <a:prstGeom prst="ellipse">
          <a:avLst/>
        </a:prstGeom>
        <a:solidFill>
          <a:srgbClr val="954B97"/>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fr-FR" sz="1500" b="1" kern="1200" dirty="0" smtClean="0"/>
            <a:t>QUALITY AND RELIABILITY</a:t>
          </a:r>
          <a:endParaRPr lang="fr-FR" sz="1500" kern="1200" dirty="0"/>
        </a:p>
      </dsp:txBody>
      <dsp:txXfrm>
        <a:off x="1086543" y="3295465"/>
        <a:ext cx="1036989" cy="103698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BF84F21-AA30-4D61-BFEE-7C777351A736}">
      <dsp:nvSpPr>
        <dsp:cNvPr id="0" name=""/>
        <dsp:cNvSpPr/>
      </dsp:nvSpPr>
      <dsp:spPr>
        <a:xfrm>
          <a:off x="557973" y="-67163"/>
          <a:ext cx="8212753" cy="5132971"/>
        </a:xfrm>
        <a:prstGeom prst="swooshArrow">
          <a:avLst>
            <a:gd name="adj1" fmla="val 25000"/>
            <a:gd name="adj2" fmla="val 25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30EDA6E-B3D3-4B45-ABEA-58C72E92D750}">
      <dsp:nvSpPr>
        <dsp:cNvPr id="0" name=""/>
        <dsp:cNvSpPr/>
      </dsp:nvSpPr>
      <dsp:spPr>
        <a:xfrm>
          <a:off x="1366929" y="3749714"/>
          <a:ext cx="188893" cy="188893"/>
        </a:xfrm>
        <a:prstGeom prst="ellipse">
          <a:avLst/>
        </a:prstGeom>
        <a:solidFill>
          <a:srgbClr val="009FE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B70958C-AFD6-4281-9D61-4606F479BCBB}">
      <dsp:nvSpPr>
        <dsp:cNvPr id="0" name=""/>
        <dsp:cNvSpPr/>
      </dsp:nvSpPr>
      <dsp:spPr>
        <a:xfrm>
          <a:off x="1619965" y="3709834"/>
          <a:ext cx="1359201" cy="14902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0091" tIns="0" rIns="0" bIns="0" numCol="1" spcCol="1270" anchor="t" anchorCtr="0">
          <a:noAutofit/>
        </a:bodyPr>
        <a:lstStyle/>
        <a:p>
          <a:pPr lvl="0" algn="l" defTabSz="800100">
            <a:lnSpc>
              <a:spcPct val="90000"/>
            </a:lnSpc>
            <a:spcBef>
              <a:spcPct val="0"/>
            </a:spcBef>
            <a:spcAft>
              <a:spcPct val="35000"/>
            </a:spcAft>
          </a:pPr>
          <a:r>
            <a:rPr lang="fr-FR" sz="1800" kern="1200" dirty="0" err="1" smtClean="0">
              <a:latin typeface="Museo 500" panose="02000000000000000000" pitchFamily="50" charset="0"/>
            </a:rPr>
            <a:t>Identifying</a:t>
          </a:r>
          <a:r>
            <a:rPr lang="fr-FR" sz="1800" kern="1200" dirty="0" smtClean="0">
              <a:latin typeface="Museo 500" panose="02000000000000000000" pitchFamily="50" charset="0"/>
            </a:rPr>
            <a:t> </a:t>
          </a:r>
          <a:r>
            <a:rPr lang="fr-FR" sz="1800" kern="1200" dirty="0" err="1" smtClean="0">
              <a:latin typeface="Museo 500" panose="02000000000000000000" pitchFamily="50" charset="0"/>
            </a:rPr>
            <a:t>users</a:t>
          </a:r>
          <a:r>
            <a:rPr lang="fr-FR" sz="1800" kern="1200" dirty="0" smtClean="0">
              <a:latin typeface="Museo 500" panose="02000000000000000000" pitchFamily="50" charset="0"/>
            </a:rPr>
            <a:t> </a:t>
          </a:r>
          <a:r>
            <a:rPr lang="fr-FR" sz="1800" kern="1200" dirty="0" err="1" smtClean="0">
              <a:latin typeface="Museo 500" panose="02000000000000000000" pitchFamily="50" charset="0"/>
            </a:rPr>
            <a:t>needs</a:t>
          </a:r>
          <a:r>
            <a:rPr lang="fr-FR" sz="1800" kern="1200" dirty="0" smtClean="0">
              <a:latin typeface="Museo 500" panose="02000000000000000000" pitchFamily="50" charset="0"/>
            </a:rPr>
            <a:t> </a:t>
          </a:r>
          <a:endParaRPr lang="fr-FR" sz="1800" kern="1200" dirty="0">
            <a:latin typeface="Museo 500" panose="02000000000000000000" pitchFamily="50" charset="0"/>
          </a:endParaRPr>
        </a:p>
      </dsp:txBody>
      <dsp:txXfrm>
        <a:off x="1619965" y="3709834"/>
        <a:ext cx="1359201" cy="1490299"/>
      </dsp:txXfrm>
    </dsp:sp>
    <dsp:sp modelId="{566E5250-ED0A-4F0B-AA64-39F021E1CDC6}">
      <dsp:nvSpPr>
        <dsp:cNvPr id="0" name=""/>
        <dsp:cNvSpPr/>
      </dsp:nvSpPr>
      <dsp:spPr>
        <a:xfrm>
          <a:off x="2389417" y="2767263"/>
          <a:ext cx="295659" cy="295659"/>
        </a:xfrm>
        <a:prstGeom prst="ellipse">
          <a:avLst/>
        </a:prstGeom>
        <a:solidFill>
          <a:srgbClr val="76B82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D15DC0B-CB49-406C-B44E-EA948860F5FA}">
      <dsp:nvSpPr>
        <dsp:cNvPr id="0" name=""/>
        <dsp:cNvSpPr/>
      </dsp:nvSpPr>
      <dsp:spPr>
        <a:xfrm>
          <a:off x="2549278" y="2982256"/>
          <a:ext cx="2763511" cy="21507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6664" tIns="0" rIns="0" bIns="0" numCol="1" spcCol="1270" anchor="t" anchorCtr="0">
          <a:noAutofit/>
        </a:bodyPr>
        <a:lstStyle/>
        <a:p>
          <a:pPr lvl="0" algn="l" defTabSz="800100">
            <a:lnSpc>
              <a:spcPct val="90000"/>
            </a:lnSpc>
            <a:spcBef>
              <a:spcPct val="0"/>
            </a:spcBef>
            <a:spcAft>
              <a:spcPct val="35000"/>
            </a:spcAft>
          </a:pPr>
          <a:r>
            <a:rPr lang="fr-FR" sz="1800" kern="1200" dirty="0" smtClean="0">
              <a:latin typeface="Museo 500" panose="02000000000000000000" pitchFamily="50" charset="0"/>
            </a:rPr>
            <a:t>User </a:t>
          </a:r>
          <a:r>
            <a:rPr lang="fr-FR" sz="1800" kern="1200" dirty="0" err="1" smtClean="0">
              <a:latin typeface="Museo 500" panose="02000000000000000000" pitchFamily="50" charset="0"/>
            </a:rPr>
            <a:t>statement</a:t>
          </a:r>
          <a:r>
            <a:rPr lang="fr-FR" sz="1800" kern="1200" dirty="0" smtClean="0">
              <a:latin typeface="Museo 500" panose="02000000000000000000" pitchFamily="50" charset="0"/>
            </a:rPr>
            <a:t> </a:t>
          </a:r>
          <a:r>
            <a:rPr lang="fr-FR" sz="1800" kern="1200" dirty="0" err="1" smtClean="0">
              <a:latin typeface="Museo 500" panose="02000000000000000000" pitchFamily="50" charset="0"/>
            </a:rPr>
            <a:t>need</a:t>
          </a:r>
          <a:r>
            <a:rPr lang="fr-FR" sz="1800" kern="1200" dirty="0" smtClean="0">
              <a:latin typeface="Museo 500" panose="02000000000000000000" pitchFamily="50" charset="0"/>
            </a:rPr>
            <a:t> </a:t>
          </a:r>
          <a:endParaRPr lang="fr-FR" sz="1800" kern="1200" dirty="0">
            <a:latin typeface="Museo 500" panose="02000000000000000000" pitchFamily="50" charset="0"/>
          </a:endParaRPr>
        </a:p>
      </dsp:txBody>
      <dsp:txXfrm>
        <a:off x="2549278" y="2982256"/>
        <a:ext cx="2763511" cy="2150714"/>
      </dsp:txXfrm>
    </dsp:sp>
    <dsp:sp modelId="{10A14352-B4E2-4EAA-8A05-87B8E03E4E64}">
      <dsp:nvSpPr>
        <dsp:cNvPr id="0" name=""/>
        <dsp:cNvSpPr/>
      </dsp:nvSpPr>
      <dsp:spPr>
        <a:xfrm>
          <a:off x="3703458" y="1983972"/>
          <a:ext cx="394212" cy="394212"/>
        </a:xfrm>
        <a:prstGeom prst="ellipse">
          <a:avLst/>
        </a:prstGeom>
        <a:solidFill>
          <a:srgbClr val="954B97"/>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1AA9872-45B1-4A00-8E35-FB4362CA149B}">
      <dsp:nvSpPr>
        <dsp:cNvPr id="0" name=""/>
        <dsp:cNvSpPr/>
      </dsp:nvSpPr>
      <dsp:spPr>
        <a:xfrm>
          <a:off x="4021235" y="2248241"/>
          <a:ext cx="3254384" cy="28847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8885" tIns="0" rIns="0" bIns="0" numCol="1" spcCol="1270" anchor="t" anchorCtr="0">
          <a:noAutofit/>
        </a:bodyPr>
        <a:lstStyle/>
        <a:p>
          <a:pPr lvl="0" algn="l" defTabSz="800100">
            <a:lnSpc>
              <a:spcPct val="90000"/>
            </a:lnSpc>
            <a:spcBef>
              <a:spcPct val="0"/>
            </a:spcBef>
            <a:spcAft>
              <a:spcPct val="35000"/>
            </a:spcAft>
          </a:pPr>
          <a:r>
            <a:rPr lang="fr-FR" sz="1800" kern="1200" dirty="0" err="1" smtClean="0">
              <a:latin typeface="Museo 500" panose="02000000000000000000" pitchFamily="50" charset="0"/>
            </a:rPr>
            <a:t>Realization</a:t>
          </a:r>
          <a:endParaRPr lang="fr-FR" sz="1800" kern="1200" dirty="0" smtClean="0">
            <a:latin typeface="Museo 500" panose="02000000000000000000" pitchFamily="50" charset="0"/>
          </a:endParaRPr>
        </a:p>
        <a:p>
          <a:pPr lvl="0" algn="l" defTabSz="800100">
            <a:lnSpc>
              <a:spcPct val="90000"/>
            </a:lnSpc>
            <a:spcBef>
              <a:spcPct val="0"/>
            </a:spcBef>
            <a:spcAft>
              <a:spcPct val="35000"/>
            </a:spcAft>
          </a:pPr>
          <a:r>
            <a:rPr lang="fr-FR" sz="1800" kern="1200" dirty="0" smtClean="0">
              <a:latin typeface="Museo 500" panose="02000000000000000000" pitchFamily="50" charset="0"/>
            </a:rPr>
            <a:t>- IT </a:t>
          </a:r>
          <a:r>
            <a:rPr lang="fr-FR" sz="1800" kern="1200" dirty="0" err="1" smtClean="0">
              <a:latin typeface="Museo 500" panose="02000000000000000000" pitchFamily="50" charset="0"/>
            </a:rPr>
            <a:t>development</a:t>
          </a:r>
          <a:r>
            <a:rPr lang="fr-FR" sz="1800" kern="1200" dirty="0" smtClean="0">
              <a:latin typeface="Museo 500" panose="02000000000000000000" pitchFamily="50" charset="0"/>
            </a:rPr>
            <a:t> </a:t>
          </a:r>
          <a:endParaRPr lang="fr-FR" sz="1800" kern="1200" dirty="0">
            <a:latin typeface="Museo 500" panose="02000000000000000000" pitchFamily="50" charset="0"/>
          </a:endParaRPr>
        </a:p>
      </dsp:txBody>
      <dsp:txXfrm>
        <a:off x="4021235" y="2248241"/>
        <a:ext cx="3254384" cy="2884729"/>
      </dsp:txXfrm>
    </dsp:sp>
    <dsp:sp modelId="{595443E1-A75E-48F9-BD35-FC15BCC3733E}">
      <dsp:nvSpPr>
        <dsp:cNvPr id="0" name=""/>
        <dsp:cNvSpPr/>
      </dsp:nvSpPr>
      <dsp:spPr>
        <a:xfrm>
          <a:off x="5231030" y="1372121"/>
          <a:ext cx="509190" cy="509190"/>
        </a:xfrm>
        <a:prstGeom prst="ellipse">
          <a:avLst/>
        </a:prstGeom>
        <a:solidFill>
          <a:srgbClr val="EC6839"/>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90F7E1A-4659-4A96-8E3B-F33CA29FCB28}">
      <dsp:nvSpPr>
        <dsp:cNvPr id="0" name=""/>
        <dsp:cNvSpPr/>
      </dsp:nvSpPr>
      <dsp:spPr>
        <a:xfrm>
          <a:off x="5485625" y="1626717"/>
          <a:ext cx="1642550" cy="34390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9810" tIns="0" rIns="0" bIns="0" numCol="1" spcCol="1270" anchor="t" anchorCtr="0">
          <a:noAutofit/>
        </a:bodyPr>
        <a:lstStyle/>
        <a:p>
          <a:pPr lvl="0" algn="l" defTabSz="800100">
            <a:lnSpc>
              <a:spcPct val="90000"/>
            </a:lnSpc>
            <a:spcBef>
              <a:spcPct val="0"/>
            </a:spcBef>
            <a:spcAft>
              <a:spcPct val="35000"/>
            </a:spcAft>
          </a:pPr>
          <a:r>
            <a:rPr lang="fr-FR" sz="1800" kern="1200" dirty="0" smtClean="0">
              <a:latin typeface="Museo 500" panose="02000000000000000000" pitchFamily="50" charset="0"/>
            </a:rPr>
            <a:t>Qualification</a:t>
          </a:r>
          <a:endParaRPr lang="fr-FR" sz="1800" kern="1200" dirty="0">
            <a:latin typeface="Museo 500" panose="02000000000000000000" pitchFamily="50" charset="0"/>
          </a:endParaRPr>
        </a:p>
      </dsp:txBody>
      <dsp:txXfrm>
        <a:off x="5485625" y="1626717"/>
        <a:ext cx="1642550" cy="3439090"/>
      </dsp:txXfrm>
    </dsp:sp>
    <dsp:sp modelId="{E30B5691-B2FC-4866-AFAE-FFE821328A07}">
      <dsp:nvSpPr>
        <dsp:cNvPr id="0" name=""/>
        <dsp:cNvSpPr/>
      </dsp:nvSpPr>
      <dsp:spPr>
        <a:xfrm>
          <a:off x="6803772" y="963537"/>
          <a:ext cx="648807" cy="648807"/>
        </a:xfrm>
        <a:prstGeom prst="ellipse">
          <a:avLst/>
        </a:prstGeom>
        <a:solidFill>
          <a:srgbClr val="DADAD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4761CAE-8958-4659-B097-5EAA8D9640DF}">
      <dsp:nvSpPr>
        <dsp:cNvPr id="0" name=""/>
        <dsp:cNvSpPr/>
      </dsp:nvSpPr>
      <dsp:spPr>
        <a:xfrm>
          <a:off x="7128176" y="1287941"/>
          <a:ext cx="1642550" cy="37778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3790" tIns="0" rIns="0" bIns="0" numCol="1" spcCol="1270" anchor="t" anchorCtr="0">
          <a:noAutofit/>
        </a:bodyPr>
        <a:lstStyle/>
        <a:p>
          <a:pPr lvl="0" algn="l" defTabSz="800100">
            <a:lnSpc>
              <a:spcPct val="90000"/>
            </a:lnSpc>
            <a:spcBef>
              <a:spcPct val="0"/>
            </a:spcBef>
            <a:spcAft>
              <a:spcPct val="35000"/>
            </a:spcAft>
          </a:pPr>
          <a:r>
            <a:rPr lang="fr-FR" sz="1800" kern="1200" dirty="0" err="1" smtClean="0">
              <a:latin typeface="Museo 500" panose="02000000000000000000" pitchFamily="50" charset="0"/>
            </a:rPr>
            <a:t>Deployment</a:t>
          </a:r>
          <a:endParaRPr lang="fr-FR" sz="1800" kern="1200" dirty="0">
            <a:latin typeface="Museo 500" panose="02000000000000000000" pitchFamily="50" charset="0"/>
          </a:endParaRPr>
        </a:p>
      </dsp:txBody>
      <dsp:txXfrm>
        <a:off x="7128176" y="1287941"/>
        <a:ext cx="1642550" cy="377786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BF84F21-AA30-4D61-BFEE-7C777351A736}">
      <dsp:nvSpPr>
        <dsp:cNvPr id="0" name=""/>
        <dsp:cNvSpPr/>
      </dsp:nvSpPr>
      <dsp:spPr>
        <a:xfrm>
          <a:off x="497557" y="0"/>
          <a:ext cx="1946926" cy="1216829"/>
        </a:xfrm>
        <a:prstGeom prst="swooshArrow">
          <a:avLst>
            <a:gd name="adj1" fmla="val 25000"/>
            <a:gd name="adj2" fmla="val 25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30EDA6E-B3D3-4B45-ABEA-58C72E92D750}">
      <dsp:nvSpPr>
        <dsp:cNvPr id="0" name=""/>
        <dsp:cNvSpPr/>
      </dsp:nvSpPr>
      <dsp:spPr>
        <a:xfrm>
          <a:off x="689329" y="904834"/>
          <a:ext cx="44779" cy="44779"/>
        </a:xfrm>
        <a:prstGeom prst="ellipse">
          <a:avLst/>
        </a:prstGeom>
        <a:solidFill>
          <a:srgbClr val="009FE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B70958C-AFD6-4281-9D61-4606F479BCBB}">
      <dsp:nvSpPr>
        <dsp:cNvPr id="0" name=""/>
        <dsp:cNvSpPr/>
      </dsp:nvSpPr>
      <dsp:spPr>
        <a:xfrm>
          <a:off x="749216" y="914860"/>
          <a:ext cx="445945" cy="2896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3728" tIns="0" rIns="0" bIns="0" numCol="1" spcCol="1270" anchor="t" anchorCtr="0">
          <a:noAutofit/>
        </a:bodyPr>
        <a:lstStyle/>
        <a:p>
          <a:pPr lvl="0" algn="l" defTabSz="266700">
            <a:lnSpc>
              <a:spcPct val="90000"/>
            </a:lnSpc>
            <a:spcBef>
              <a:spcPct val="0"/>
            </a:spcBef>
            <a:spcAft>
              <a:spcPct val="35000"/>
            </a:spcAft>
          </a:pPr>
          <a:r>
            <a:rPr lang="fr-FR" sz="600" kern="1200" dirty="0" smtClean="0">
              <a:latin typeface="Museo 100" panose="02000000000000000000" pitchFamily="50" charset="0"/>
            </a:rPr>
            <a:t>Recueil du Besoin</a:t>
          </a:r>
          <a:endParaRPr lang="fr-FR" sz="600" kern="1200" dirty="0">
            <a:latin typeface="Museo 100" panose="02000000000000000000" pitchFamily="50" charset="0"/>
          </a:endParaRPr>
        </a:p>
      </dsp:txBody>
      <dsp:txXfrm>
        <a:off x="749216" y="914860"/>
        <a:ext cx="445945" cy="289605"/>
      </dsp:txXfrm>
    </dsp:sp>
    <dsp:sp modelId="{566E5250-ED0A-4F0B-AA64-39F021E1CDC6}">
      <dsp:nvSpPr>
        <dsp:cNvPr id="0" name=""/>
        <dsp:cNvSpPr/>
      </dsp:nvSpPr>
      <dsp:spPr>
        <a:xfrm>
          <a:off x="931722" y="671932"/>
          <a:ext cx="70089" cy="70089"/>
        </a:xfrm>
        <a:prstGeom prst="ellipse">
          <a:avLst/>
        </a:prstGeom>
        <a:solidFill>
          <a:srgbClr val="76B82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D15DC0B-CB49-406C-B44E-EA948860F5FA}">
      <dsp:nvSpPr>
        <dsp:cNvPr id="0" name=""/>
        <dsp:cNvSpPr/>
      </dsp:nvSpPr>
      <dsp:spPr>
        <a:xfrm>
          <a:off x="998560" y="706977"/>
          <a:ext cx="538560" cy="5098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7139" tIns="0" rIns="0" bIns="0" numCol="1" spcCol="1270" anchor="t" anchorCtr="0">
          <a:noAutofit/>
        </a:bodyPr>
        <a:lstStyle/>
        <a:p>
          <a:pPr lvl="0" algn="l" defTabSz="266700">
            <a:lnSpc>
              <a:spcPct val="90000"/>
            </a:lnSpc>
            <a:spcBef>
              <a:spcPct val="0"/>
            </a:spcBef>
            <a:spcAft>
              <a:spcPct val="35000"/>
            </a:spcAft>
          </a:pPr>
          <a:r>
            <a:rPr lang="fr-FR" sz="600" kern="1200" dirty="0" smtClean="0">
              <a:latin typeface="Museo 100" panose="02000000000000000000" pitchFamily="50" charset="0"/>
            </a:rPr>
            <a:t>Expression du Besoin</a:t>
          </a:r>
          <a:endParaRPr lang="fr-FR" sz="600" kern="1200" dirty="0">
            <a:latin typeface="Museo 100" panose="02000000000000000000" pitchFamily="50" charset="0"/>
          </a:endParaRPr>
        </a:p>
      </dsp:txBody>
      <dsp:txXfrm>
        <a:off x="998560" y="706977"/>
        <a:ext cx="538560" cy="509851"/>
      </dsp:txXfrm>
    </dsp:sp>
    <dsp:sp modelId="{10A14352-B4E2-4EAA-8A05-87B8E03E4E64}">
      <dsp:nvSpPr>
        <dsp:cNvPr id="0" name=""/>
        <dsp:cNvSpPr/>
      </dsp:nvSpPr>
      <dsp:spPr>
        <a:xfrm>
          <a:off x="1243230" y="486244"/>
          <a:ext cx="93452" cy="93452"/>
        </a:xfrm>
        <a:prstGeom prst="ellipse">
          <a:avLst/>
        </a:prstGeom>
        <a:solidFill>
          <a:srgbClr val="954B97"/>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1AA9872-45B1-4A00-8E35-FB4362CA149B}">
      <dsp:nvSpPr>
        <dsp:cNvPr id="0" name=""/>
        <dsp:cNvSpPr/>
      </dsp:nvSpPr>
      <dsp:spPr>
        <a:xfrm>
          <a:off x="1317756" y="532971"/>
          <a:ext cx="671864" cy="6838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19" tIns="0" rIns="0" bIns="0" numCol="1" spcCol="1270" anchor="t" anchorCtr="0">
          <a:noAutofit/>
        </a:bodyPr>
        <a:lstStyle/>
        <a:p>
          <a:pPr lvl="0" algn="l" defTabSz="266700">
            <a:lnSpc>
              <a:spcPct val="90000"/>
            </a:lnSpc>
            <a:spcBef>
              <a:spcPct val="0"/>
            </a:spcBef>
            <a:spcAft>
              <a:spcPct val="35000"/>
            </a:spcAft>
          </a:pPr>
          <a:r>
            <a:rPr lang="fr-FR" sz="600" kern="1200" dirty="0" smtClean="0">
              <a:latin typeface="Museo 100" panose="02000000000000000000" pitchFamily="50" charset="0"/>
            </a:rPr>
            <a:t>Réalisation</a:t>
          </a:r>
          <a:endParaRPr lang="fr-FR" sz="600" kern="1200" dirty="0">
            <a:latin typeface="Museo 100" panose="02000000000000000000" pitchFamily="50" charset="0"/>
          </a:endParaRPr>
        </a:p>
      </dsp:txBody>
      <dsp:txXfrm>
        <a:off x="1317756" y="532971"/>
        <a:ext cx="671864" cy="683857"/>
      </dsp:txXfrm>
    </dsp:sp>
    <dsp:sp modelId="{595443E1-A75E-48F9-BD35-FC15BCC3733E}">
      <dsp:nvSpPr>
        <dsp:cNvPr id="0" name=""/>
        <dsp:cNvSpPr/>
      </dsp:nvSpPr>
      <dsp:spPr>
        <a:xfrm>
          <a:off x="1605358" y="341198"/>
          <a:ext cx="120709" cy="120709"/>
        </a:xfrm>
        <a:prstGeom prst="ellipse">
          <a:avLst/>
        </a:prstGeom>
        <a:solidFill>
          <a:srgbClr val="EC6839"/>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90F7E1A-4659-4A96-8E3B-F33CA29FCB28}">
      <dsp:nvSpPr>
        <dsp:cNvPr id="0" name=""/>
        <dsp:cNvSpPr/>
      </dsp:nvSpPr>
      <dsp:spPr>
        <a:xfrm>
          <a:off x="1692795" y="401553"/>
          <a:ext cx="845176" cy="8152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961" tIns="0" rIns="0" bIns="0" numCol="1" spcCol="1270" anchor="t" anchorCtr="0">
          <a:noAutofit/>
        </a:bodyPr>
        <a:lstStyle/>
        <a:p>
          <a:pPr lvl="0" algn="l" defTabSz="266700">
            <a:lnSpc>
              <a:spcPct val="90000"/>
            </a:lnSpc>
            <a:spcBef>
              <a:spcPct val="0"/>
            </a:spcBef>
            <a:spcAft>
              <a:spcPct val="35000"/>
            </a:spcAft>
          </a:pPr>
          <a:r>
            <a:rPr lang="fr-FR" sz="600" kern="1200" dirty="0" smtClean="0">
              <a:latin typeface="Museo 100" panose="02000000000000000000" pitchFamily="50" charset="0"/>
            </a:rPr>
            <a:t>Qualification</a:t>
          </a:r>
          <a:endParaRPr lang="fr-FR" sz="600" kern="1200" dirty="0">
            <a:latin typeface="Museo 100" panose="02000000000000000000" pitchFamily="50" charset="0"/>
          </a:endParaRPr>
        </a:p>
      </dsp:txBody>
      <dsp:txXfrm>
        <a:off x="1692795" y="401553"/>
        <a:ext cx="845176" cy="815275"/>
      </dsp:txXfrm>
    </dsp:sp>
    <dsp:sp modelId="{E30B5691-B2FC-4866-AFAE-FFE821328A07}">
      <dsp:nvSpPr>
        <dsp:cNvPr id="0" name=""/>
        <dsp:cNvSpPr/>
      </dsp:nvSpPr>
      <dsp:spPr>
        <a:xfrm>
          <a:off x="1978195" y="244339"/>
          <a:ext cx="153807" cy="153807"/>
        </a:xfrm>
        <a:prstGeom prst="ellipse">
          <a:avLst/>
        </a:prstGeom>
        <a:solidFill>
          <a:srgbClr val="DADAD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4761CAE-8958-4659-B097-5EAA8D9640DF}">
      <dsp:nvSpPr>
        <dsp:cNvPr id="0" name=""/>
        <dsp:cNvSpPr/>
      </dsp:nvSpPr>
      <dsp:spPr>
        <a:xfrm>
          <a:off x="2093869" y="321242"/>
          <a:ext cx="867340" cy="8955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1499" tIns="0" rIns="0" bIns="0" numCol="1" spcCol="1270" anchor="t" anchorCtr="0">
          <a:noAutofit/>
        </a:bodyPr>
        <a:lstStyle/>
        <a:p>
          <a:pPr lvl="0" algn="l" defTabSz="266700">
            <a:lnSpc>
              <a:spcPct val="90000"/>
            </a:lnSpc>
            <a:spcBef>
              <a:spcPct val="0"/>
            </a:spcBef>
            <a:spcAft>
              <a:spcPct val="35000"/>
            </a:spcAft>
          </a:pPr>
          <a:r>
            <a:rPr lang="fr-FR" sz="600" kern="1200" dirty="0" smtClean="0">
              <a:latin typeface="Museo 100" panose="02000000000000000000" pitchFamily="50" charset="0"/>
            </a:rPr>
            <a:t>Déploiement</a:t>
          </a:r>
          <a:endParaRPr lang="fr-FR" sz="600" kern="1200" dirty="0">
            <a:latin typeface="Museo 100" panose="02000000000000000000" pitchFamily="50" charset="0"/>
          </a:endParaRPr>
        </a:p>
      </dsp:txBody>
      <dsp:txXfrm>
        <a:off x="2093869" y="321242"/>
        <a:ext cx="867340" cy="89558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0447A8-C6A0-4496-ABC6-77B8E76A7E06}">
      <dsp:nvSpPr>
        <dsp:cNvPr id="0" name=""/>
        <dsp:cNvSpPr/>
      </dsp:nvSpPr>
      <dsp:spPr>
        <a:xfrm>
          <a:off x="4314" y="26701"/>
          <a:ext cx="1446865" cy="2419200"/>
        </a:xfrm>
        <a:prstGeom prst="roundRect">
          <a:avLst>
            <a:gd name="adj" fmla="val 10000"/>
          </a:avLst>
        </a:prstGeom>
        <a:solidFill>
          <a:schemeClr val="accent6">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53340" numCol="1" spcCol="1270" anchor="t" anchorCtr="0">
          <a:noAutofit/>
        </a:bodyPr>
        <a:lstStyle/>
        <a:p>
          <a:pPr lvl="0" algn="l" defTabSz="622300">
            <a:lnSpc>
              <a:spcPct val="90000"/>
            </a:lnSpc>
            <a:spcBef>
              <a:spcPct val="0"/>
            </a:spcBef>
            <a:spcAft>
              <a:spcPct val="35000"/>
            </a:spcAft>
          </a:pPr>
          <a:r>
            <a:rPr lang="fr-FR" sz="1400" b="1" kern="1200" dirty="0" err="1" smtClean="0"/>
            <a:t>Preparation</a:t>
          </a:r>
          <a:endParaRPr lang="fr-FR" sz="1400" b="1" kern="1200" dirty="0"/>
        </a:p>
      </dsp:txBody>
      <dsp:txXfrm>
        <a:off x="4314" y="26701"/>
        <a:ext cx="1446865" cy="578746"/>
      </dsp:txXfrm>
    </dsp:sp>
    <dsp:sp modelId="{A59062D6-F16E-4554-A247-CF4B73EA4B33}">
      <dsp:nvSpPr>
        <dsp:cNvPr id="0" name=""/>
        <dsp:cNvSpPr/>
      </dsp:nvSpPr>
      <dsp:spPr>
        <a:xfrm>
          <a:off x="302758" y="605448"/>
          <a:ext cx="1446865" cy="3225600"/>
        </a:xfrm>
        <a:prstGeom prst="roundRect">
          <a:avLst>
            <a:gd name="adj" fmla="val 10000"/>
          </a:avLst>
        </a:prstGeom>
        <a:solidFill>
          <a:schemeClr val="lt1">
            <a:alpha val="90000"/>
            <a:hueOff val="0"/>
            <a:satOff val="0"/>
            <a:lumOff val="0"/>
            <a:alphaOff val="0"/>
          </a:schemeClr>
        </a:solidFill>
        <a:ln w="12700" cap="flat" cmpd="sng" algn="ctr">
          <a:solidFill>
            <a:schemeClr val="accent6">
              <a:lumMod val="7500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85344" rIns="85344" bIns="85344" numCol="1" spcCol="1270" anchor="t" anchorCtr="0">
          <a:noAutofit/>
        </a:bodyPr>
        <a:lstStyle/>
        <a:p>
          <a:pPr marL="114300" lvl="1" indent="-114300" algn="l" defTabSz="533400">
            <a:lnSpc>
              <a:spcPct val="90000"/>
            </a:lnSpc>
            <a:spcBef>
              <a:spcPct val="0"/>
            </a:spcBef>
            <a:spcAft>
              <a:spcPct val="15000"/>
            </a:spcAft>
            <a:buChar char="••"/>
          </a:pPr>
          <a:r>
            <a:rPr lang="fr-FR" sz="1200" b="1" kern="1200" dirty="0" smtClean="0">
              <a:solidFill>
                <a:schemeClr val="tx1"/>
              </a:solidFill>
            </a:rPr>
            <a:t>Training</a:t>
          </a:r>
          <a:endParaRPr lang="fr-FR" sz="1200" b="1" kern="1200" dirty="0">
            <a:solidFill>
              <a:schemeClr val="tx1"/>
            </a:solidFill>
          </a:endParaRPr>
        </a:p>
        <a:p>
          <a:pPr marL="114300" lvl="1" indent="-114300" algn="l" defTabSz="533400">
            <a:lnSpc>
              <a:spcPct val="90000"/>
            </a:lnSpc>
            <a:spcBef>
              <a:spcPct val="0"/>
            </a:spcBef>
            <a:spcAft>
              <a:spcPct val="15000"/>
            </a:spcAft>
            <a:buChar char="••"/>
          </a:pPr>
          <a:endParaRPr lang="fr-FR" sz="1200" b="1" kern="1200" dirty="0">
            <a:solidFill>
              <a:schemeClr val="tx1"/>
            </a:solidFill>
          </a:endParaRPr>
        </a:p>
        <a:p>
          <a:pPr marL="114300" lvl="1" indent="-114300" algn="l" defTabSz="533400">
            <a:lnSpc>
              <a:spcPct val="90000"/>
            </a:lnSpc>
            <a:spcBef>
              <a:spcPct val="0"/>
            </a:spcBef>
            <a:spcAft>
              <a:spcPct val="15000"/>
            </a:spcAft>
            <a:buChar char="••"/>
          </a:pPr>
          <a:r>
            <a:rPr lang="fr-FR" sz="1200" b="1" kern="1200" dirty="0" smtClean="0">
              <a:solidFill>
                <a:schemeClr val="tx1"/>
              </a:solidFill>
            </a:rPr>
            <a:t>Tools</a:t>
          </a:r>
          <a:endParaRPr lang="fr-FR" sz="1200" b="1" kern="1200" dirty="0">
            <a:solidFill>
              <a:schemeClr val="tx1"/>
            </a:solidFill>
          </a:endParaRPr>
        </a:p>
        <a:p>
          <a:pPr marL="114300" lvl="1" indent="-114300" algn="l" defTabSz="533400">
            <a:lnSpc>
              <a:spcPct val="90000"/>
            </a:lnSpc>
            <a:spcBef>
              <a:spcPct val="0"/>
            </a:spcBef>
            <a:spcAft>
              <a:spcPct val="15000"/>
            </a:spcAft>
            <a:buChar char="••"/>
          </a:pPr>
          <a:endParaRPr lang="fr-FR" sz="1200" b="1" kern="1200" dirty="0">
            <a:solidFill>
              <a:schemeClr val="tx1"/>
            </a:solidFill>
          </a:endParaRPr>
        </a:p>
        <a:p>
          <a:pPr marL="114300" lvl="1" indent="-114300" algn="l" defTabSz="533400">
            <a:lnSpc>
              <a:spcPct val="90000"/>
            </a:lnSpc>
            <a:spcBef>
              <a:spcPct val="0"/>
            </a:spcBef>
            <a:spcAft>
              <a:spcPct val="15000"/>
            </a:spcAft>
            <a:buChar char="••"/>
          </a:pPr>
          <a:r>
            <a:rPr lang="fr-FR" sz="1200" b="1" kern="1200" dirty="0" err="1" smtClean="0">
              <a:solidFill>
                <a:schemeClr val="tx1"/>
              </a:solidFill>
            </a:rPr>
            <a:t>Process</a:t>
          </a:r>
          <a:endParaRPr lang="fr-FR" sz="1200" b="1" kern="1200" dirty="0">
            <a:solidFill>
              <a:schemeClr val="tx1"/>
            </a:solidFill>
          </a:endParaRPr>
        </a:p>
        <a:p>
          <a:pPr marL="114300" lvl="1" indent="-114300" algn="l" defTabSz="533400">
            <a:lnSpc>
              <a:spcPct val="90000"/>
            </a:lnSpc>
            <a:spcBef>
              <a:spcPct val="0"/>
            </a:spcBef>
            <a:spcAft>
              <a:spcPct val="15000"/>
            </a:spcAft>
            <a:buChar char="••"/>
          </a:pPr>
          <a:endParaRPr lang="fr-FR" sz="1200" b="1" kern="1200" dirty="0">
            <a:solidFill>
              <a:schemeClr val="tx1"/>
            </a:solidFill>
          </a:endParaRPr>
        </a:p>
        <a:p>
          <a:pPr marL="114300" lvl="1" indent="-114300" algn="l" defTabSz="533400">
            <a:lnSpc>
              <a:spcPct val="90000"/>
            </a:lnSpc>
            <a:spcBef>
              <a:spcPct val="0"/>
            </a:spcBef>
            <a:spcAft>
              <a:spcPct val="15000"/>
            </a:spcAft>
            <a:buChar char="••"/>
          </a:pPr>
          <a:r>
            <a:rPr lang="fr-FR" sz="1200" b="1" kern="1200" dirty="0" err="1" smtClean="0">
              <a:solidFill>
                <a:schemeClr val="tx1"/>
              </a:solidFill>
            </a:rPr>
            <a:t>Choice</a:t>
          </a:r>
          <a:r>
            <a:rPr lang="fr-FR" sz="1200" b="1" kern="1200" dirty="0" smtClean="0">
              <a:solidFill>
                <a:schemeClr val="tx1"/>
              </a:solidFill>
            </a:rPr>
            <a:t> of tests services</a:t>
          </a:r>
          <a:endParaRPr lang="fr-FR" sz="1200" b="1" kern="1200" dirty="0">
            <a:solidFill>
              <a:schemeClr val="tx1"/>
            </a:solidFill>
          </a:endParaRPr>
        </a:p>
      </dsp:txBody>
      <dsp:txXfrm>
        <a:off x="345135" y="647825"/>
        <a:ext cx="1362111" cy="3140846"/>
      </dsp:txXfrm>
    </dsp:sp>
    <dsp:sp modelId="{221579B1-FC07-448B-9A8E-D8CF3F8A102D}">
      <dsp:nvSpPr>
        <dsp:cNvPr id="0" name=""/>
        <dsp:cNvSpPr/>
      </dsp:nvSpPr>
      <dsp:spPr>
        <a:xfrm>
          <a:off x="1670520" y="135961"/>
          <a:ext cx="465000" cy="360227"/>
        </a:xfrm>
        <a:prstGeom prst="rightArrow">
          <a:avLst>
            <a:gd name="adj1" fmla="val 60000"/>
            <a:gd name="adj2" fmla="val 50000"/>
          </a:avLst>
        </a:prstGeom>
        <a:solidFill>
          <a:schemeClr val="accent5">
            <a:lumMod val="60000"/>
            <a:lumOff val="40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fr-FR" sz="1500" kern="1200"/>
        </a:p>
      </dsp:txBody>
      <dsp:txXfrm>
        <a:off x="1670520" y="208006"/>
        <a:ext cx="356932" cy="216137"/>
      </dsp:txXfrm>
    </dsp:sp>
    <dsp:sp modelId="{96EC021A-5A1E-4D8A-AE97-6B801F7D7ADA}">
      <dsp:nvSpPr>
        <dsp:cNvPr id="0" name=""/>
        <dsp:cNvSpPr/>
      </dsp:nvSpPr>
      <dsp:spPr>
        <a:xfrm>
          <a:off x="2328539" y="26701"/>
          <a:ext cx="1446865" cy="2419200"/>
        </a:xfrm>
        <a:prstGeom prst="roundRect">
          <a:avLst>
            <a:gd name="adj" fmla="val 10000"/>
          </a:avLst>
        </a:prstGeom>
        <a:solidFill>
          <a:schemeClr val="accent6">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53340" numCol="1" spcCol="1270" anchor="t" anchorCtr="0">
          <a:noAutofit/>
        </a:bodyPr>
        <a:lstStyle/>
        <a:p>
          <a:pPr lvl="0" algn="l" defTabSz="622300">
            <a:lnSpc>
              <a:spcPct val="90000"/>
            </a:lnSpc>
            <a:spcBef>
              <a:spcPct val="0"/>
            </a:spcBef>
            <a:spcAft>
              <a:spcPct val="35000"/>
            </a:spcAft>
          </a:pPr>
          <a:r>
            <a:rPr lang="fr-FR" sz="1400" b="1" kern="1200" dirty="0" err="1" smtClean="0"/>
            <a:t>Experimentation</a:t>
          </a:r>
          <a:endParaRPr lang="fr-FR" sz="1400" b="1" kern="1200" dirty="0"/>
        </a:p>
      </dsp:txBody>
      <dsp:txXfrm>
        <a:off x="2328539" y="26701"/>
        <a:ext cx="1446865" cy="578746"/>
      </dsp:txXfrm>
    </dsp:sp>
    <dsp:sp modelId="{B643580B-3E02-44E1-9EB6-2B762440048C}">
      <dsp:nvSpPr>
        <dsp:cNvPr id="0" name=""/>
        <dsp:cNvSpPr/>
      </dsp:nvSpPr>
      <dsp:spPr>
        <a:xfrm>
          <a:off x="2626983" y="605448"/>
          <a:ext cx="1446865" cy="3225600"/>
        </a:xfrm>
        <a:prstGeom prst="roundRect">
          <a:avLst>
            <a:gd name="adj" fmla="val 10000"/>
          </a:avLst>
        </a:prstGeom>
        <a:solidFill>
          <a:schemeClr val="lt1">
            <a:alpha val="90000"/>
            <a:hueOff val="0"/>
            <a:satOff val="0"/>
            <a:lumOff val="0"/>
            <a:alphaOff val="0"/>
          </a:schemeClr>
        </a:solidFill>
        <a:ln w="12700" cap="flat" cmpd="sng" algn="ctr">
          <a:solidFill>
            <a:schemeClr val="accent6">
              <a:lumMod val="7500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85344" rIns="85344" bIns="85344" numCol="1" spcCol="1270" anchor="t" anchorCtr="0">
          <a:noAutofit/>
        </a:bodyPr>
        <a:lstStyle/>
        <a:p>
          <a:pPr marL="114300" lvl="1" indent="-114300" algn="l" defTabSz="533400">
            <a:lnSpc>
              <a:spcPct val="90000"/>
            </a:lnSpc>
            <a:spcBef>
              <a:spcPct val="0"/>
            </a:spcBef>
            <a:spcAft>
              <a:spcPct val="15000"/>
            </a:spcAft>
            <a:buChar char="••"/>
          </a:pPr>
          <a:r>
            <a:rPr lang="fr-FR" sz="1200" b="1" kern="1200" dirty="0" err="1" smtClean="0">
              <a:solidFill>
                <a:schemeClr val="tx1"/>
              </a:solidFill>
            </a:rPr>
            <a:t>Identifying</a:t>
          </a:r>
          <a:r>
            <a:rPr lang="fr-FR" sz="1200" b="1" kern="1200" dirty="0" smtClean="0">
              <a:solidFill>
                <a:schemeClr val="tx1"/>
              </a:solidFill>
            </a:rPr>
            <a:t> </a:t>
          </a:r>
          <a:r>
            <a:rPr lang="fr-FR" sz="1200" b="1" kern="1200" dirty="0" err="1" smtClean="0">
              <a:solidFill>
                <a:schemeClr val="tx1"/>
              </a:solidFill>
            </a:rPr>
            <a:t>users</a:t>
          </a:r>
          <a:r>
            <a:rPr lang="fr-FR" sz="1200" b="1" kern="1200" dirty="0" smtClean="0">
              <a:solidFill>
                <a:schemeClr val="tx1"/>
              </a:solidFill>
            </a:rPr>
            <a:t> </a:t>
          </a:r>
          <a:r>
            <a:rPr lang="fr-FR" sz="1200" b="1" kern="1200" dirty="0" err="1" smtClean="0">
              <a:solidFill>
                <a:schemeClr val="tx1"/>
              </a:solidFill>
            </a:rPr>
            <a:t>needs</a:t>
          </a:r>
          <a:endParaRPr lang="fr-FR" sz="1200" b="1" kern="1200" dirty="0">
            <a:solidFill>
              <a:schemeClr val="tx1"/>
            </a:solidFill>
          </a:endParaRPr>
        </a:p>
        <a:p>
          <a:pPr marL="114300" lvl="1" indent="-114300" algn="l" defTabSz="533400">
            <a:lnSpc>
              <a:spcPct val="90000"/>
            </a:lnSpc>
            <a:spcBef>
              <a:spcPct val="0"/>
            </a:spcBef>
            <a:spcAft>
              <a:spcPct val="15000"/>
            </a:spcAft>
            <a:buChar char="••"/>
          </a:pPr>
          <a:endParaRPr lang="fr-FR" sz="1200" b="1" kern="1200" dirty="0">
            <a:solidFill>
              <a:schemeClr val="tx1"/>
            </a:solidFill>
          </a:endParaRPr>
        </a:p>
        <a:p>
          <a:pPr marL="114300" lvl="1" indent="-114300" algn="l" defTabSz="533400">
            <a:lnSpc>
              <a:spcPct val="90000"/>
            </a:lnSpc>
            <a:spcBef>
              <a:spcPct val="0"/>
            </a:spcBef>
            <a:spcAft>
              <a:spcPct val="15000"/>
            </a:spcAft>
            <a:buChar char="••"/>
          </a:pPr>
          <a:r>
            <a:rPr lang="fr-FR" sz="1200" b="1" kern="1200" dirty="0" smtClean="0">
              <a:solidFill>
                <a:schemeClr val="tx1"/>
              </a:solidFill>
            </a:rPr>
            <a:t>Sprints planning</a:t>
          </a:r>
          <a:endParaRPr lang="fr-FR" sz="1200" b="1" kern="1200" dirty="0">
            <a:solidFill>
              <a:schemeClr val="tx1"/>
            </a:solidFill>
          </a:endParaRPr>
        </a:p>
        <a:p>
          <a:pPr marL="114300" lvl="1" indent="-114300" algn="l" defTabSz="533400">
            <a:lnSpc>
              <a:spcPct val="90000"/>
            </a:lnSpc>
            <a:spcBef>
              <a:spcPct val="0"/>
            </a:spcBef>
            <a:spcAft>
              <a:spcPct val="15000"/>
            </a:spcAft>
            <a:buChar char="••"/>
          </a:pPr>
          <a:endParaRPr lang="fr-FR" sz="1200" b="1" kern="1200" dirty="0">
            <a:solidFill>
              <a:schemeClr val="tx1"/>
            </a:solidFill>
          </a:endParaRPr>
        </a:p>
        <a:p>
          <a:pPr marL="114300" lvl="1" indent="-114300" algn="l" defTabSz="533400">
            <a:lnSpc>
              <a:spcPct val="90000"/>
            </a:lnSpc>
            <a:spcBef>
              <a:spcPct val="0"/>
            </a:spcBef>
            <a:spcAft>
              <a:spcPct val="15000"/>
            </a:spcAft>
            <a:buChar char="••"/>
          </a:pPr>
          <a:r>
            <a:rPr lang="fr-FR" sz="1200" b="1" kern="1200" dirty="0" smtClean="0">
              <a:solidFill>
                <a:schemeClr val="tx1"/>
              </a:solidFill>
            </a:rPr>
            <a:t>Test / </a:t>
          </a:r>
          <a:r>
            <a:rPr lang="fr-FR" sz="1200" b="1" kern="1200" dirty="0" err="1" smtClean="0">
              <a:solidFill>
                <a:schemeClr val="tx1"/>
              </a:solidFill>
            </a:rPr>
            <a:t>process</a:t>
          </a:r>
          <a:r>
            <a:rPr lang="fr-FR" sz="1200" b="1" kern="1200" dirty="0" smtClean="0">
              <a:solidFill>
                <a:schemeClr val="tx1"/>
              </a:solidFill>
            </a:rPr>
            <a:t> </a:t>
          </a:r>
          <a:r>
            <a:rPr lang="fr-FR" sz="1200" b="1" kern="1200" dirty="0" err="1" smtClean="0">
              <a:solidFill>
                <a:schemeClr val="tx1"/>
              </a:solidFill>
            </a:rPr>
            <a:t>improvment</a:t>
          </a:r>
          <a:endParaRPr lang="fr-FR" sz="1200" b="1" kern="1200" dirty="0">
            <a:solidFill>
              <a:schemeClr val="tx1"/>
            </a:solidFill>
          </a:endParaRPr>
        </a:p>
        <a:p>
          <a:pPr marL="114300" lvl="1" indent="-114300" algn="l" defTabSz="533400">
            <a:lnSpc>
              <a:spcPct val="90000"/>
            </a:lnSpc>
            <a:spcBef>
              <a:spcPct val="0"/>
            </a:spcBef>
            <a:spcAft>
              <a:spcPct val="15000"/>
            </a:spcAft>
            <a:buChar char="••"/>
          </a:pPr>
          <a:endParaRPr lang="fr-FR" sz="1200" b="1" kern="1200" dirty="0">
            <a:solidFill>
              <a:schemeClr val="tx1"/>
            </a:solidFill>
          </a:endParaRPr>
        </a:p>
        <a:p>
          <a:pPr marL="114300" lvl="1" indent="-114300" algn="l" defTabSz="533400">
            <a:lnSpc>
              <a:spcPct val="90000"/>
            </a:lnSpc>
            <a:spcBef>
              <a:spcPct val="0"/>
            </a:spcBef>
            <a:spcAft>
              <a:spcPct val="15000"/>
            </a:spcAft>
            <a:buChar char="••"/>
          </a:pPr>
          <a:r>
            <a:rPr lang="fr-FR" sz="1200" b="1" kern="1200" dirty="0" smtClean="0">
              <a:solidFill>
                <a:schemeClr val="tx1"/>
              </a:solidFill>
            </a:rPr>
            <a:t>Qualification « on </a:t>
          </a:r>
          <a:r>
            <a:rPr lang="fr-FR" sz="1200" b="1" kern="1200" dirty="0" err="1" smtClean="0">
              <a:solidFill>
                <a:schemeClr val="tx1"/>
              </a:solidFill>
            </a:rPr>
            <a:t>demand</a:t>
          </a:r>
          <a:r>
            <a:rPr lang="fr-FR" sz="1200" b="1" kern="1200" dirty="0" smtClean="0">
              <a:solidFill>
                <a:schemeClr val="tx1"/>
              </a:solidFill>
            </a:rPr>
            <a:t> »</a:t>
          </a:r>
          <a:endParaRPr lang="fr-FR" sz="1200" b="1" kern="1200" dirty="0">
            <a:solidFill>
              <a:schemeClr val="tx1"/>
            </a:solidFill>
          </a:endParaRPr>
        </a:p>
        <a:p>
          <a:pPr marL="114300" lvl="1" indent="-114300" algn="l" defTabSz="533400">
            <a:lnSpc>
              <a:spcPct val="90000"/>
            </a:lnSpc>
            <a:spcBef>
              <a:spcPct val="0"/>
            </a:spcBef>
            <a:spcAft>
              <a:spcPct val="15000"/>
            </a:spcAft>
            <a:buChar char="••"/>
          </a:pPr>
          <a:endParaRPr lang="fr-FR" sz="1200" b="1" kern="1200" dirty="0">
            <a:solidFill>
              <a:schemeClr val="tx1"/>
            </a:solidFill>
          </a:endParaRPr>
        </a:p>
        <a:p>
          <a:pPr marL="114300" lvl="1" indent="-114300" algn="l" defTabSz="533400">
            <a:lnSpc>
              <a:spcPct val="90000"/>
            </a:lnSpc>
            <a:spcBef>
              <a:spcPct val="0"/>
            </a:spcBef>
            <a:spcAft>
              <a:spcPct val="15000"/>
            </a:spcAft>
            <a:buChar char="••"/>
          </a:pPr>
          <a:r>
            <a:rPr lang="fr-FR" sz="1200" b="1" kern="1200" dirty="0" err="1" smtClean="0">
              <a:solidFill>
                <a:schemeClr val="tx1"/>
              </a:solidFill>
            </a:rPr>
            <a:t>Deployement</a:t>
          </a:r>
          <a:r>
            <a:rPr lang="fr-FR" sz="1200" b="1" kern="1200" dirty="0" smtClean="0">
              <a:solidFill>
                <a:schemeClr val="tx1"/>
              </a:solidFill>
            </a:rPr>
            <a:t>  « on </a:t>
          </a:r>
          <a:r>
            <a:rPr lang="fr-FR" sz="1200" b="1" kern="1200" dirty="0" err="1" smtClean="0">
              <a:solidFill>
                <a:schemeClr val="tx1"/>
              </a:solidFill>
            </a:rPr>
            <a:t>demand</a:t>
          </a:r>
          <a:r>
            <a:rPr lang="fr-FR" sz="1200" b="1" kern="1200" dirty="0" smtClean="0">
              <a:solidFill>
                <a:schemeClr val="tx1"/>
              </a:solidFill>
            </a:rPr>
            <a:t> »</a:t>
          </a:r>
          <a:endParaRPr lang="fr-FR" sz="1200" b="1" kern="1200" dirty="0">
            <a:solidFill>
              <a:schemeClr val="tx1"/>
            </a:solidFill>
          </a:endParaRPr>
        </a:p>
      </dsp:txBody>
      <dsp:txXfrm>
        <a:off x="2669360" y="647825"/>
        <a:ext cx="1362111" cy="3140846"/>
      </dsp:txXfrm>
    </dsp:sp>
    <dsp:sp modelId="{9B8AF032-B840-4DD4-9CDB-569D054BD6E4}">
      <dsp:nvSpPr>
        <dsp:cNvPr id="0" name=""/>
        <dsp:cNvSpPr/>
      </dsp:nvSpPr>
      <dsp:spPr>
        <a:xfrm>
          <a:off x="3994744" y="135961"/>
          <a:ext cx="465000" cy="360227"/>
        </a:xfrm>
        <a:prstGeom prst="rightArrow">
          <a:avLst>
            <a:gd name="adj1" fmla="val 60000"/>
            <a:gd name="adj2" fmla="val 50000"/>
          </a:avLst>
        </a:prstGeom>
        <a:solidFill>
          <a:schemeClr val="accent5">
            <a:lumMod val="60000"/>
            <a:lumOff val="40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fr-FR" sz="1500" kern="1200"/>
        </a:p>
      </dsp:txBody>
      <dsp:txXfrm>
        <a:off x="3994744" y="208006"/>
        <a:ext cx="356932" cy="216137"/>
      </dsp:txXfrm>
    </dsp:sp>
    <dsp:sp modelId="{779E1609-69BE-48EA-97ED-DB8FC608598B}">
      <dsp:nvSpPr>
        <dsp:cNvPr id="0" name=""/>
        <dsp:cNvSpPr/>
      </dsp:nvSpPr>
      <dsp:spPr>
        <a:xfrm>
          <a:off x="4652763" y="26701"/>
          <a:ext cx="1446865" cy="2419200"/>
        </a:xfrm>
        <a:prstGeom prst="roundRect">
          <a:avLst>
            <a:gd name="adj" fmla="val 10000"/>
          </a:avLst>
        </a:prstGeom>
        <a:solidFill>
          <a:srgbClr val="EC6839"/>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53340" numCol="1" spcCol="1270" anchor="t" anchorCtr="0">
          <a:noAutofit/>
        </a:bodyPr>
        <a:lstStyle/>
        <a:p>
          <a:pPr lvl="0" algn="l" defTabSz="622300">
            <a:lnSpc>
              <a:spcPct val="90000"/>
            </a:lnSpc>
            <a:spcBef>
              <a:spcPct val="0"/>
            </a:spcBef>
            <a:spcAft>
              <a:spcPct val="35000"/>
            </a:spcAft>
          </a:pPr>
          <a:r>
            <a:rPr lang="fr-FR" sz="1400" b="1" kern="1200" dirty="0" err="1" smtClean="0"/>
            <a:t>Gradual</a:t>
          </a:r>
          <a:r>
            <a:rPr lang="fr-FR" sz="1400" b="1" kern="1200" dirty="0" smtClean="0"/>
            <a:t> switch </a:t>
          </a:r>
          <a:endParaRPr lang="fr-FR" sz="1400" b="1" kern="1200" dirty="0"/>
        </a:p>
      </dsp:txBody>
      <dsp:txXfrm>
        <a:off x="4652763" y="26701"/>
        <a:ext cx="1446865" cy="578746"/>
      </dsp:txXfrm>
    </dsp:sp>
    <dsp:sp modelId="{5E422F04-BD17-4E2E-99CD-89E21BCDBE38}">
      <dsp:nvSpPr>
        <dsp:cNvPr id="0" name=""/>
        <dsp:cNvSpPr/>
      </dsp:nvSpPr>
      <dsp:spPr>
        <a:xfrm>
          <a:off x="4951207" y="605448"/>
          <a:ext cx="1446865" cy="3225600"/>
        </a:xfrm>
        <a:prstGeom prst="roundRect">
          <a:avLst>
            <a:gd name="adj" fmla="val 10000"/>
          </a:avLst>
        </a:prstGeom>
        <a:solidFill>
          <a:schemeClr val="lt1">
            <a:alpha val="90000"/>
            <a:hueOff val="0"/>
            <a:satOff val="0"/>
            <a:lumOff val="0"/>
            <a:alphaOff val="0"/>
          </a:schemeClr>
        </a:solidFill>
        <a:ln w="12700" cap="flat" cmpd="sng" algn="ctr">
          <a:solidFill>
            <a:schemeClr val="accent2">
              <a:lumMod val="7500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85344" rIns="85344" bIns="85344" numCol="1" spcCol="1270" anchor="t" anchorCtr="0">
          <a:noAutofit/>
        </a:bodyPr>
        <a:lstStyle/>
        <a:p>
          <a:pPr marL="114300" lvl="1" indent="-114300" algn="l" defTabSz="533400">
            <a:lnSpc>
              <a:spcPct val="90000"/>
            </a:lnSpc>
            <a:spcBef>
              <a:spcPct val="0"/>
            </a:spcBef>
            <a:spcAft>
              <a:spcPct val="15000"/>
            </a:spcAft>
            <a:buChar char="••"/>
          </a:pPr>
          <a:r>
            <a:rPr lang="en-US" sz="1200" b="1" kern="1200" dirty="0" smtClean="0">
              <a:solidFill>
                <a:schemeClr val="tx1"/>
              </a:solidFill>
            </a:rPr>
            <a:t>Setting up sprints for other services</a:t>
          </a:r>
          <a:endParaRPr lang="fr-FR" sz="1200" b="1" kern="1200" dirty="0">
            <a:solidFill>
              <a:schemeClr val="tx1"/>
            </a:solidFill>
          </a:endParaRPr>
        </a:p>
        <a:p>
          <a:pPr marL="114300" lvl="1" indent="-114300" algn="l" defTabSz="533400">
            <a:lnSpc>
              <a:spcPct val="90000"/>
            </a:lnSpc>
            <a:spcBef>
              <a:spcPct val="0"/>
            </a:spcBef>
            <a:spcAft>
              <a:spcPct val="15000"/>
            </a:spcAft>
            <a:buChar char="••"/>
          </a:pPr>
          <a:endParaRPr lang="fr-FR" sz="1200" b="1" kern="1200" dirty="0">
            <a:solidFill>
              <a:schemeClr val="tx1"/>
            </a:solidFill>
          </a:endParaRPr>
        </a:p>
        <a:p>
          <a:pPr marL="114300" lvl="1" indent="-114300" algn="l" defTabSz="533400">
            <a:lnSpc>
              <a:spcPct val="90000"/>
            </a:lnSpc>
            <a:spcBef>
              <a:spcPct val="0"/>
            </a:spcBef>
            <a:spcAft>
              <a:spcPct val="15000"/>
            </a:spcAft>
            <a:buChar char="••"/>
          </a:pPr>
          <a:r>
            <a:rPr lang="en-US" sz="1200" b="1" kern="1200" dirty="0" smtClean="0">
              <a:solidFill>
                <a:schemeClr val="tx1"/>
              </a:solidFill>
            </a:rPr>
            <a:t>Building Product Backlogs</a:t>
          </a:r>
          <a:endParaRPr lang="fr-FR" sz="1200" b="1" kern="1200" dirty="0">
            <a:solidFill>
              <a:schemeClr val="tx1"/>
            </a:solidFill>
          </a:endParaRPr>
        </a:p>
        <a:p>
          <a:pPr marL="114300" lvl="1" indent="-114300" algn="l" defTabSz="533400">
            <a:lnSpc>
              <a:spcPct val="90000"/>
            </a:lnSpc>
            <a:spcBef>
              <a:spcPct val="0"/>
            </a:spcBef>
            <a:spcAft>
              <a:spcPct val="15000"/>
            </a:spcAft>
            <a:buChar char="••"/>
          </a:pPr>
          <a:endParaRPr lang="fr-FR" sz="1200" b="1" kern="1200" dirty="0">
            <a:solidFill>
              <a:schemeClr val="tx1"/>
            </a:solidFill>
          </a:endParaRPr>
        </a:p>
        <a:p>
          <a:pPr marL="114300" lvl="1" indent="-114300" algn="l" defTabSz="533400">
            <a:lnSpc>
              <a:spcPct val="90000"/>
            </a:lnSpc>
            <a:spcBef>
              <a:spcPct val="0"/>
            </a:spcBef>
            <a:spcAft>
              <a:spcPct val="15000"/>
            </a:spcAft>
            <a:buChar char="••"/>
          </a:pPr>
          <a:r>
            <a:rPr lang="en-US" sz="1200" b="1" kern="1200" dirty="0" smtClean="0">
              <a:solidFill>
                <a:schemeClr val="tx1"/>
              </a:solidFill>
            </a:rPr>
            <a:t>End of current "Projects" and switch to agile mode</a:t>
          </a:r>
          <a:endParaRPr lang="fr-FR" sz="1200" b="1" kern="1200" dirty="0">
            <a:solidFill>
              <a:schemeClr val="tx1"/>
            </a:solidFill>
          </a:endParaRPr>
        </a:p>
        <a:p>
          <a:pPr marL="114300" lvl="1" indent="-114300" algn="l" defTabSz="533400">
            <a:lnSpc>
              <a:spcPct val="90000"/>
            </a:lnSpc>
            <a:spcBef>
              <a:spcPct val="0"/>
            </a:spcBef>
            <a:spcAft>
              <a:spcPct val="15000"/>
            </a:spcAft>
            <a:buChar char="••"/>
          </a:pPr>
          <a:endParaRPr lang="fr-FR" sz="1200" b="1" kern="1200" dirty="0">
            <a:solidFill>
              <a:schemeClr val="tx1"/>
            </a:solidFill>
          </a:endParaRPr>
        </a:p>
      </dsp:txBody>
      <dsp:txXfrm>
        <a:off x="4993584" y="647825"/>
        <a:ext cx="1362111" cy="3140846"/>
      </dsp:txXfrm>
    </dsp:sp>
    <dsp:sp modelId="{8EF55309-3A7E-4FA0-936B-D5A187409957}">
      <dsp:nvSpPr>
        <dsp:cNvPr id="0" name=""/>
        <dsp:cNvSpPr/>
      </dsp:nvSpPr>
      <dsp:spPr>
        <a:xfrm>
          <a:off x="6318969" y="135961"/>
          <a:ext cx="465000" cy="360227"/>
        </a:xfrm>
        <a:prstGeom prst="rightArrow">
          <a:avLst>
            <a:gd name="adj1" fmla="val 60000"/>
            <a:gd name="adj2" fmla="val 50000"/>
          </a:avLst>
        </a:prstGeom>
        <a:solidFill>
          <a:schemeClr val="accent5">
            <a:lumMod val="60000"/>
            <a:lumOff val="40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fr-FR" sz="1500" kern="1200"/>
        </a:p>
      </dsp:txBody>
      <dsp:txXfrm>
        <a:off x="6318969" y="208006"/>
        <a:ext cx="356932" cy="216137"/>
      </dsp:txXfrm>
    </dsp:sp>
    <dsp:sp modelId="{1CC52F1F-2D2C-46BC-8CBF-755C6BFFC1BC}">
      <dsp:nvSpPr>
        <dsp:cNvPr id="0" name=""/>
        <dsp:cNvSpPr/>
      </dsp:nvSpPr>
      <dsp:spPr>
        <a:xfrm>
          <a:off x="6976988" y="26701"/>
          <a:ext cx="1446865" cy="2419200"/>
        </a:xfrm>
        <a:prstGeom prst="roundRect">
          <a:avLst>
            <a:gd name="adj" fmla="val 10000"/>
          </a:avLst>
        </a:prstGeom>
        <a:solidFill>
          <a:schemeClr val="accent5"/>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53340" numCol="1" spcCol="1270" anchor="t" anchorCtr="0">
          <a:noAutofit/>
        </a:bodyPr>
        <a:lstStyle/>
        <a:p>
          <a:pPr lvl="0" algn="l" defTabSz="622300">
            <a:lnSpc>
              <a:spcPct val="90000"/>
            </a:lnSpc>
            <a:spcBef>
              <a:spcPct val="0"/>
            </a:spcBef>
            <a:spcAft>
              <a:spcPct val="35000"/>
            </a:spcAft>
          </a:pPr>
          <a:r>
            <a:rPr lang="fr-FR" sz="1400" b="1" kern="1200" dirty="0" err="1" smtClean="0"/>
            <a:t>Generalization</a:t>
          </a:r>
          <a:endParaRPr lang="fr-FR" sz="1400" b="1" kern="1200" dirty="0"/>
        </a:p>
      </dsp:txBody>
      <dsp:txXfrm>
        <a:off x="6976988" y="26701"/>
        <a:ext cx="1446865" cy="578746"/>
      </dsp:txXfrm>
    </dsp:sp>
    <dsp:sp modelId="{B247FE51-50EA-4083-AB0D-7371F88D9EC6}">
      <dsp:nvSpPr>
        <dsp:cNvPr id="0" name=""/>
        <dsp:cNvSpPr/>
      </dsp:nvSpPr>
      <dsp:spPr>
        <a:xfrm>
          <a:off x="7275432" y="605448"/>
          <a:ext cx="1446865" cy="3225600"/>
        </a:xfrm>
        <a:prstGeom prst="roundRect">
          <a:avLst>
            <a:gd name="adj" fmla="val 10000"/>
          </a:avLst>
        </a:prstGeom>
        <a:solidFill>
          <a:schemeClr val="lt1">
            <a:alpha val="90000"/>
            <a:hueOff val="0"/>
            <a:satOff val="0"/>
            <a:lumOff val="0"/>
            <a:alphaOff val="0"/>
          </a:schemeClr>
        </a:solidFill>
        <a:ln w="12700" cap="flat" cmpd="sng" algn="ctr">
          <a:solidFill>
            <a:schemeClr val="accent5"/>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85344" rIns="85344" bIns="85344" numCol="1" spcCol="1270" anchor="t" anchorCtr="0">
          <a:noAutofit/>
        </a:bodyPr>
        <a:lstStyle/>
        <a:p>
          <a:pPr marL="114300" lvl="1" indent="-114300" algn="l" defTabSz="533400">
            <a:lnSpc>
              <a:spcPct val="90000"/>
            </a:lnSpc>
            <a:spcBef>
              <a:spcPct val="0"/>
            </a:spcBef>
            <a:spcAft>
              <a:spcPct val="15000"/>
            </a:spcAft>
            <a:buChar char="••"/>
          </a:pPr>
          <a:r>
            <a:rPr lang="fr-FR" sz="1200" b="1" kern="1200" dirty="0" smtClean="0">
              <a:solidFill>
                <a:schemeClr val="tx1"/>
              </a:solidFill>
            </a:rPr>
            <a:t>All services in agile mode</a:t>
          </a:r>
          <a:endParaRPr lang="fr-FR" sz="1200" b="1" kern="1200" dirty="0">
            <a:solidFill>
              <a:schemeClr val="tx1"/>
            </a:solidFill>
          </a:endParaRPr>
        </a:p>
        <a:p>
          <a:pPr marL="114300" lvl="1" indent="-114300" algn="l" defTabSz="533400">
            <a:lnSpc>
              <a:spcPct val="90000"/>
            </a:lnSpc>
            <a:spcBef>
              <a:spcPct val="0"/>
            </a:spcBef>
            <a:spcAft>
              <a:spcPct val="15000"/>
            </a:spcAft>
            <a:buChar char="••"/>
          </a:pPr>
          <a:r>
            <a:rPr lang="fr-FR" sz="1200" b="1" kern="1200" dirty="0" err="1" smtClean="0">
              <a:solidFill>
                <a:schemeClr val="tx1"/>
              </a:solidFill>
            </a:rPr>
            <a:t>Continuous</a:t>
          </a:r>
          <a:r>
            <a:rPr lang="fr-FR" sz="1200" b="1" kern="1200" dirty="0" smtClean="0">
              <a:solidFill>
                <a:schemeClr val="tx1"/>
              </a:solidFill>
            </a:rPr>
            <a:t> </a:t>
          </a:r>
          <a:r>
            <a:rPr lang="fr-FR" sz="1200" b="1" kern="1200" dirty="0" err="1" smtClean="0">
              <a:solidFill>
                <a:schemeClr val="tx1"/>
              </a:solidFill>
            </a:rPr>
            <a:t>process</a:t>
          </a:r>
          <a:r>
            <a:rPr lang="fr-FR" sz="1200" b="1" kern="1200" dirty="0" smtClean="0">
              <a:solidFill>
                <a:schemeClr val="tx1"/>
              </a:solidFill>
            </a:rPr>
            <a:t> </a:t>
          </a:r>
          <a:r>
            <a:rPr lang="fr-FR" sz="1200" b="1" kern="1200" dirty="0" err="1" smtClean="0">
              <a:solidFill>
                <a:schemeClr val="tx1"/>
              </a:solidFill>
            </a:rPr>
            <a:t>improvement</a:t>
          </a:r>
          <a:endParaRPr lang="fr-FR" sz="1200" b="1" kern="1200" dirty="0">
            <a:solidFill>
              <a:schemeClr val="tx1"/>
            </a:solidFill>
          </a:endParaRPr>
        </a:p>
        <a:p>
          <a:pPr marL="114300" lvl="1" indent="-114300" algn="l" defTabSz="533400">
            <a:lnSpc>
              <a:spcPct val="90000"/>
            </a:lnSpc>
            <a:spcBef>
              <a:spcPct val="0"/>
            </a:spcBef>
            <a:spcAft>
              <a:spcPct val="15000"/>
            </a:spcAft>
            <a:buChar char="••"/>
          </a:pPr>
          <a:r>
            <a:rPr lang="fr-FR" sz="1200" b="1" kern="1200" dirty="0" smtClean="0">
              <a:solidFill>
                <a:schemeClr val="tx1"/>
              </a:solidFill>
            </a:rPr>
            <a:t>"</a:t>
          </a:r>
          <a:r>
            <a:rPr lang="fr-FR" sz="1200" b="1" kern="1200" dirty="0" err="1" smtClean="0">
              <a:solidFill>
                <a:schemeClr val="tx1"/>
              </a:solidFill>
            </a:rPr>
            <a:t>Continuous</a:t>
          </a:r>
          <a:r>
            <a:rPr lang="fr-FR" sz="1200" b="1" kern="1200" dirty="0" smtClean="0">
              <a:solidFill>
                <a:schemeClr val="tx1"/>
              </a:solidFill>
            </a:rPr>
            <a:t>" qualification</a:t>
          </a:r>
          <a:endParaRPr lang="fr-FR" sz="1200" b="1" kern="1200" dirty="0">
            <a:solidFill>
              <a:schemeClr val="tx1"/>
            </a:solidFill>
          </a:endParaRPr>
        </a:p>
      </dsp:txBody>
      <dsp:txXfrm>
        <a:off x="7317809" y="647825"/>
        <a:ext cx="1362111" cy="3140846"/>
      </dsp:txXfrm>
    </dsp:sp>
    <dsp:sp modelId="{BBE3C6F3-A11D-47A5-B0D9-80C700026383}">
      <dsp:nvSpPr>
        <dsp:cNvPr id="0" name=""/>
        <dsp:cNvSpPr/>
      </dsp:nvSpPr>
      <dsp:spPr>
        <a:xfrm>
          <a:off x="8643718" y="135961"/>
          <a:ext cx="466111" cy="360227"/>
        </a:xfrm>
        <a:prstGeom prst="rightArrow">
          <a:avLst>
            <a:gd name="adj1" fmla="val 60000"/>
            <a:gd name="adj2" fmla="val 50000"/>
          </a:avLst>
        </a:prstGeom>
        <a:solidFill>
          <a:schemeClr val="accent5">
            <a:lumMod val="60000"/>
            <a:lumOff val="40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fr-FR" sz="1500" kern="1200"/>
        </a:p>
      </dsp:txBody>
      <dsp:txXfrm>
        <a:off x="8643718" y="208006"/>
        <a:ext cx="358043" cy="216137"/>
      </dsp:txXfrm>
    </dsp:sp>
    <dsp:sp modelId="{7AA9C63F-C72A-4949-9DEE-616DFD88B647}">
      <dsp:nvSpPr>
        <dsp:cNvPr id="0" name=""/>
        <dsp:cNvSpPr/>
      </dsp:nvSpPr>
      <dsp:spPr>
        <a:xfrm>
          <a:off x="9303310" y="26701"/>
          <a:ext cx="1446865" cy="2419200"/>
        </a:xfrm>
        <a:prstGeom prst="roundRect">
          <a:avLst>
            <a:gd name="adj" fmla="val 10000"/>
          </a:avLst>
        </a:prstGeom>
        <a:solidFill>
          <a:schemeClr val="accent5"/>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53340" numCol="1" spcCol="1270" anchor="t" anchorCtr="0">
          <a:noAutofit/>
        </a:bodyPr>
        <a:lstStyle/>
        <a:p>
          <a:pPr lvl="0" algn="l" defTabSz="622300">
            <a:lnSpc>
              <a:spcPct val="90000"/>
            </a:lnSpc>
            <a:spcBef>
              <a:spcPct val="0"/>
            </a:spcBef>
            <a:spcAft>
              <a:spcPct val="35000"/>
            </a:spcAft>
          </a:pPr>
          <a:r>
            <a:rPr lang="fr-FR" sz="1400" b="1" kern="1200" dirty="0" err="1" smtClean="0"/>
            <a:t>Continuous</a:t>
          </a:r>
          <a:r>
            <a:rPr lang="fr-FR" sz="1400" b="1" kern="1200" dirty="0" smtClean="0"/>
            <a:t> </a:t>
          </a:r>
          <a:r>
            <a:rPr lang="fr-FR" sz="1400" b="1" kern="1200" dirty="0" err="1" smtClean="0"/>
            <a:t>deployment</a:t>
          </a:r>
          <a:endParaRPr lang="fr-FR" sz="1400" b="1" kern="1200" dirty="0"/>
        </a:p>
      </dsp:txBody>
      <dsp:txXfrm>
        <a:off x="9303310" y="26701"/>
        <a:ext cx="1446865" cy="578746"/>
      </dsp:txXfrm>
    </dsp:sp>
    <dsp:sp modelId="{F8D69021-D604-4524-B733-11798DC6C622}">
      <dsp:nvSpPr>
        <dsp:cNvPr id="0" name=""/>
        <dsp:cNvSpPr/>
      </dsp:nvSpPr>
      <dsp:spPr>
        <a:xfrm>
          <a:off x="9599656" y="605448"/>
          <a:ext cx="1446865" cy="3225600"/>
        </a:xfrm>
        <a:prstGeom prst="roundRect">
          <a:avLst>
            <a:gd name="adj" fmla="val 10000"/>
          </a:avLst>
        </a:prstGeom>
        <a:no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3.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4.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03E45CE-DB8F-4C78-9F81-094DCEF2DCF1}" type="datetimeFigureOut">
              <a:rPr lang="fr-FR" smtClean="0"/>
              <a:t>17/09/2019</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0DD862A-1F58-46F7-A0D0-78AFD5064066}" type="slidenum">
              <a:rPr lang="fr-FR" smtClean="0"/>
              <a:t>‹N°›</a:t>
            </a:fld>
            <a:endParaRPr lang="fr-FR"/>
          </a:p>
        </p:txBody>
      </p:sp>
    </p:spTree>
    <p:extLst>
      <p:ext uri="{BB962C8B-B14F-4D97-AF65-F5344CB8AC3E}">
        <p14:creationId xmlns:p14="http://schemas.microsoft.com/office/powerpoint/2010/main" val="22814483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685800" y="1143000"/>
            <a:ext cx="5486400" cy="3086100"/>
          </a:xfrm>
        </p:spPr>
      </p:sp>
      <p:sp>
        <p:nvSpPr>
          <p:cNvPr id="3" name="Espace réservé des notes 2"/>
          <p:cNvSpPr>
            <a:spLocks noGrp="1"/>
          </p:cNvSpPr>
          <p:nvPr>
            <p:ph type="body" idx="1"/>
          </p:nvPr>
        </p:nvSpPr>
        <p:spPr/>
        <p:txBody>
          <a:bodyPr/>
          <a:lstStyle/>
          <a:p>
            <a:r>
              <a:rPr lang="fr-FR" dirty="0" smtClean="0"/>
              <a:t>Bonjour à tous, </a:t>
            </a:r>
          </a:p>
          <a:p>
            <a:endParaRPr lang="fr-FR" dirty="0" smtClean="0"/>
          </a:p>
          <a:p>
            <a:r>
              <a:rPr lang="fr-FR" dirty="0" smtClean="0"/>
              <a:t>Merci d’assister</a:t>
            </a:r>
            <a:r>
              <a:rPr lang="fr-FR" baseline="0" dirty="0" smtClean="0"/>
              <a:t> à cette conférence</a:t>
            </a:r>
          </a:p>
          <a:p>
            <a:r>
              <a:rPr lang="fr-FR" baseline="0" dirty="0" smtClean="0"/>
              <a:t>Je suis Alice </a:t>
            </a:r>
            <a:r>
              <a:rPr lang="fr-FR" baseline="0" dirty="0" err="1" smtClean="0"/>
              <a:t>Thorel</a:t>
            </a:r>
            <a:r>
              <a:rPr lang="fr-FR" baseline="0" dirty="0" smtClean="0"/>
              <a:t>, responsable marketing chez RENATER. L’équipe marketing (que vous avez pu rencontrée sur notre stand) est rattachée à la direction Relations usagers et développement, dont le directeur Jean-François </a:t>
            </a:r>
            <a:r>
              <a:rPr lang="fr-FR" baseline="0" dirty="0" err="1" smtClean="0"/>
              <a:t>Guézou</a:t>
            </a:r>
            <a:r>
              <a:rPr lang="fr-FR" baseline="0" dirty="0" smtClean="0"/>
              <a:t> est dans la salle. Notre rôle est de tisser un lien entre les activités réseau et services de RENATER et les établissements de la communauté en recueillant les besoins, comprenant les usages et les accompagnant dans leur compréhension de notre offre. C’est pourquoi nous vous proposons aujourd’hui une présentation sur comment mieux vous accompagner dans les démarches d’adoption de nos services auprès de vos utilisateurs. </a:t>
            </a:r>
            <a:endParaRPr lang="fr-FR" dirty="0"/>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5080DBB-CA0B-4366-95F8-F20AEE84FC67}"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309449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CC422392-4233-1D44-BC0B-E0A80FD580A0}" type="slidenum">
              <a:rPr lang="fr-FR" smtClean="0"/>
              <a:t>3</a:t>
            </a:fld>
            <a:endParaRPr lang="fr-FR"/>
          </a:p>
        </p:txBody>
      </p:sp>
    </p:spTree>
    <p:extLst>
      <p:ext uri="{BB962C8B-B14F-4D97-AF65-F5344CB8AC3E}">
        <p14:creationId xmlns:p14="http://schemas.microsoft.com/office/powerpoint/2010/main" val="19090607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CC422392-4233-1D44-BC0B-E0A80FD580A0}" type="slidenum">
              <a:rPr lang="fr-FR" smtClean="0"/>
              <a:t>6</a:t>
            </a:fld>
            <a:endParaRPr lang="fr-FR"/>
          </a:p>
        </p:txBody>
      </p:sp>
    </p:spTree>
    <p:extLst>
      <p:ext uri="{BB962C8B-B14F-4D97-AF65-F5344CB8AC3E}">
        <p14:creationId xmlns:p14="http://schemas.microsoft.com/office/powerpoint/2010/main" val="29847487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smtClean="0"/>
              <a:t>GROOMING = Recueil / Mûrissement du besoin</a:t>
            </a:r>
          </a:p>
          <a:p>
            <a:r>
              <a:rPr lang="fr-FR" dirty="0" smtClean="0"/>
              <a:t>Itérations successives et continues</a:t>
            </a:r>
          </a:p>
          <a:p>
            <a:r>
              <a:rPr lang="fr-FR" dirty="0" smtClean="0"/>
              <a:t>Planning = on fixe les objectifs du sprint</a:t>
            </a:r>
          </a:p>
          <a:p>
            <a:r>
              <a:rPr lang="fr-FR" dirty="0" smtClean="0"/>
              <a:t>Daily = Avancement et partage des problèmes</a:t>
            </a:r>
          </a:p>
          <a:p>
            <a:r>
              <a:rPr lang="fr-FR" dirty="0" smtClean="0"/>
              <a:t>Démo en fin de sprint</a:t>
            </a:r>
          </a:p>
          <a:p>
            <a:r>
              <a:rPr lang="fr-FR" dirty="0"/>
              <a:t>A chaque itération = rétro pour amélioration continue</a:t>
            </a:r>
          </a:p>
          <a:p>
            <a:r>
              <a:rPr lang="fr-FR" dirty="0" smtClean="0"/>
              <a:t>Test</a:t>
            </a:r>
          </a:p>
          <a:p>
            <a:r>
              <a:rPr lang="fr-FR" dirty="0" err="1" smtClean="0"/>
              <a:t>Review</a:t>
            </a:r>
            <a:r>
              <a:rPr lang="fr-FR" dirty="0" smtClean="0"/>
              <a:t> = on décide de ce qui est de qualité suffisante pour partir en production</a:t>
            </a:r>
          </a:p>
          <a:p>
            <a:r>
              <a:rPr lang="fr-FR" dirty="0" smtClean="0"/>
              <a:t>Product Manager = Vision stratégique / Recueil du Besoin / Valorisation des fonctionnalités</a:t>
            </a:r>
          </a:p>
          <a:p>
            <a:r>
              <a:rPr lang="fr-FR" dirty="0" smtClean="0"/>
              <a:t>Product </a:t>
            </a:r>
            <a:r>
              <a:rPr lang="fr-FR" dirty="0" err="1" smtClean="0"/>
              <a:t>Owner</a:t>
            </a:r>
            <a:r>
              <a:rPr lang="fr-FR" dirty="0" smtClean="0"/>
              <a:t> = Spécification et Priorisation des Besoins lors du Planning</a:t>
            </a:r>
          </a:p>
          <a:p>
            <a:r>
              <a:rPr lang="fr-FR" dirty="0" err="1" smtClean="0"/>
              <a:t>Scrum</a:t>
            </a:r>
            <a:r>
              <a:rPr lang="fr-FR" dirty="0" smtClean="0"/>
              <a:t> Master = Garant de la méthode / Facilitateur / Protection de l’équipe</a:t>
            </a:r>
            <a:endParaRPr lang="fr-FR" dirty="0"/>
          </a:p>
        </p:txBody>
      </p:sp>
      <p:sp>
        <p:nvSpPr>
          <p:cNvPr id="4" name="Espace réservé du numéro de diapositive 3"/>
          <p:cNvSpPr>
            <a:spLocks noGrp="1"/>
          </p:cNvSpPr>
          <p:nvPr>
            <p:ph type="sldNum" sz="quarter" idx="10"/>
          </p:nvPr>
        </p:nvSpPr>
        <p:spPr/>
        <p:txBody>
          <a:bodyPr/>
          <a:lstStyle/>
          <a:p>
            <a:fld id="{CC422392-4233-1D44-BC0B-E0A80FD580A0}" type="slidenum">
              <a:rPr lang="fr-FR" smtClean="0"/>
              <a:t>8</a:t>
            </a:fld>
            <a:endParaRPr lang="fr-FR"/>
          </a:p>
        </p:txBody>
      </p:sp>
    </p:spTree>
    <p:extLst>
      <p:ext uri="{BB962C8B-B14F-4D97-AF65-F5344CB8AC3E}">
        <p14:creationId xmlns:p14="http://schemas.microsoft.com/office/powerpoint/2010/main" val="20518912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dirty="0" smtClean="0"/>
              <a:t>As a &lt; type of user &gt;, I want &lt; some goal &gt; so that &lt; some reason &gt;.</a:t>
            </a:r>
            <a:endParaRPr lang="fr-FR" dirty="0"/>
          </a:p>
        </p:txBody>
      </p:sp>
      <p:sp>
        <p:nvSpPr>
          <p:cNvPr id="4" name="Espace réservé du numéro de diapositive 3"/>
          <p:cNvSpPr>
            <a:spLocks noGrp="1"/>
          </p:cNvSpPr>
          <p:nvPr>
            <p:ph type="sldNum" sz="quarter" idx="10"/>
          </p:nvPr>
        </p:nvSpPr>
        <p:spPr/>
        <p:txBody>
          <a:bodyPr/>
          <a:lstStyle/>
          <a:p>
            <a:fld id="{C0DD862A-1F58-46F7-A0D0-78AFD5064066}" type="slidenum">
              <a:rPr lang="fr-FR" smtClean="0"/>
              <a:t>10</a:t>
            </a:fld>
            <a:endParaRPr lang="fr-FR"/>
          </a:p>
        </p:txBody>
      </p:sp>
    </p:spTree>
    <p:extLst>
      <p:ext uri="{BB962C8B-B14F-4D97-AF65-F5344CB8AC3E}">
        <p14:creationId xmlns:p14="http://schemas.microsoft.com/office/powerpoint/2010/main" val="27754009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CC422392-4233-1D44-BC0B-E0A80FD580A0}" type="slidenum">
              <a:rPr lang="fr-FR" smtClean="0"/>
              <a:t>11</a:t>
            </a:fld>
            <a:endParaRPr lang="fr-FR"/>
          </a:p>
        </p:txBody>
      </p:sp>
    </p:spTree>
    <p:extLst>
      <p:ext uri="{BB962C8B-B14F-4D97-AF65-F5344CB8AC3E}">
        <p14:creationId xmlns:p14="http://schemas.microsoft.com/office/powerpoint/2010/main" val="217980336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rgbClr val="00457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a:ea typeface="+mn-ea"/>
              <a:cs typeface="+mn-cs"/>
            </a:endParaRPr>
          </a:p>
        </p:txBody>
      </p:sp>
      <p:sp>
        <p:nvSpPr>
          <p:cNvPr id="2" name="Title 1"/>
          <p:cNvSpPr>
            <a:spLocks noGrp="1"/>
          </p:cNvSpPr>
          <p:nvPr>
            <p:ph type="ctrTitle" hasCustomPrompt="1"/>
          </p:nvPr>
        </p:nvSpPr>
        <p:spPr>
          <a:xfrm>
            <a:off x="1524000" y="2573923"/>
            <a:ext cx="9144000" cy="1206609"/>
          </a:xfrm>
          <a:ln>
            <a:noFill/>
          </a:ln>
        </p:spPr>
        <p:txBody>
          <a:bodyPr anchor="b">
            <a:normAutofit/>
          </a:bodyPr>
          <a:lstStyle>
            <a:lvl1pPr algn="ctr">
              <a:defRPr sz="4000" b="1">
                <a:solidFill>
                  <a:schemeClr val="bg1"/>
                </a:solidFill>
                <a:latin typeface="Helvetica" charset="0"/>
                <a:ea typeface="Helvetica" charset="0"/>
                <a:cs typeface="Helvetica" charset="0"/>
              </a:defRPr>
            </a:lvl1pPr>
          </a:lstStyle>
          <a:p>
            <a:r>
              <a:rPr lang="fr-FR" dirty="0" smtClean="0"/>
              <a:t>Titre du document </a:t>
            </a:r>
            <a:r>
              <a:rPr lang="fr-FR" dirty="0" err="1" smtClean="0"/>
              <a:t>quam</a:t>
            </a:r>
            <a:r>
              <a:rPr lang="fr-FR" dirty="0" smtClean="0"/>
              <a:t> rem ne </a:t>
            </a:r>
            <a:r>
              <a:rPr lang="fr-FR" dirty="0" err="1" smtClean="0"/>
              <a:t>odicium</a:t>
            </a:r>
            <a:r>
              <a:rPr lang="fr-FR" dirty="0" smtClean="0"/>
              <a:t> </a:t>
            </a:r>
            <a:r>
              <a:rPr lang="fr-FR" dirty="0" err="1" smtClean="0"/>
              <a:t>am</a:t>
            </a:r>
            <a:r>
              <a:rPr lang="fr-FR" dirty="0" smtClean="0"/>
              <a:t> rem que </a:t>
            </a:r>
            <a:r>
              <a:rPr lang="fr-FR" dirty="0" err="1" smtClean="0"/>
              <a:t>sita</a:t>
            </a:r>
            <a:r>
              <a:rPr lang="fr-FR" dirty="0" smtClean="0"/>
              <a:t> </a:t>
            </a:r>
            <a:r>
              <a:rPr lang="fr-FR" dirty="0" err="1" smtClean="0"/>
              <a:t>debis</a:t>
            </a:r>
            <a:endParaRPr lang="en-US" dirty="0"/>
          </a:p>
        </p:txBody>
      </p:sp>
      <p:sp>
        <p:nvSpPr>
          <p:cNvPr id="3" name="Subtitle 2"/>
          <p:cNvSpPr>
            <a:spLocks noGrp="1"/>
          </p:cNvSpPr>
          <p:nvPr>
            <p:ph type="subTitle" idx="1" hasCustomPrompt="1"/>
          </p:nvPr>
        </p:nvSpPr>
        <p:spPr>
          <a:xfrm>
            <a:off x="1524000" y="4306095"/>
            <a:ext cx="9144000" cy="547428"/>
          </a:xfrm>
          <a:prstGeom prst="rect">
            <a:avLst/>
          </a:prstGeom>
          <a:ln>
            <a:noFill/>
          </a:ln>
        </p:spPr>
        <p:txBody>
          <a:bodyPr>
            <a:normAutofit/>
          </a:bodyPr>
          <a:lstStyle>
            <a:lvl1pPr marL="0" indent="0" algn="ctr">
              <a:buNone/>
              <a:defRPr sz="2000" b="0" i="0">
                <a:solidFill>
                  <a:schemeClr val="bg1"/>
                </a:solidFill>
                <a:latin typeface="Helvetica" charset="0"/>
                <a:ea typeface="Helvetica" charset="0"/>
                <a:cs typeface="Helvetica" charset="0"/>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fr-FR" dirty="0" smtClean="0"/>
              <a:t>Titre de niveau inférieur Titre de niveau inférieur </a:t>
            </a:r>
            <a:r>
              <a:rPr lang="fr-FR" dirty="0" err="1" smtClean="0"/>
              <a:t>Ibus</a:t>
            </a:r>
            <a:r>
              <a:rPr lang="fr-FR" dirty="0" smtClean="0"/>
              <a:t> es ut quod</a:t>
            </a:r>
            <a:endParaRPr lang="en-US" dirty="0"/>
          </a:p>
        </p:txBody>
      </p:sp>
      <p:pic>
        <p:nvPicPr>
          <p:cNvPr id="8" name="Imag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038600" y="494845"/>
            <a:ext cx="3514955" cy="804269"/>
          </a:xfrm>
          <a:prstGeom prst="rect">
            <a:avLst/>
          </a:prstGeom>
        </p:spPr>
      </p:pic>
      <p:pic>
        <p:nvPicPr>
          <p:cNvPr id="9" name="Imag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089668" y="1681322"/>
            <a:ext cx="5816827" cy="417891"/>
          </a:xfrm>
          <a:prstGeom prst="rect">
            <a:avLst/>
          </a:prstGeom>
        </p:spPr>
      </p:pic>
    </p:spTree>
    <p:extLst>
      <p:ext uri="{BB962C8B-B14F-4D97-AF65-F5344CB8AC3E}">
        <p14:creationId xmlns:p14="http://schemas.microsoft.com/office/powerpoint/2010/main" val="6009545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Cliquez et modifiez le titre</a:t>
            </a:r>
            <a:endParaRPr lang="en-US" dirty="0"/>
          </a:p>
        </p:txBody>
      </p:sp>
      <p:sp>
        <p:nvSpPr>
          <p:cNvPr id="3" name="Vertical Text Placeholder 2"/>
          <p:cNvSpPr>
            <a:spLocks noGrp="1"/>
          </p:cNvSpPr>
          <p:nvPr>
            <p:ph type="body" orient="vert" idx="1"/>
          </p:nvPr>
        </p:nvSpPr>
        <p:spPr>
          <a:xfrm>
            <a:off x="838200" y="1825625"/>
            <a:ext cx="10515600" cy="4351338"/>
          </a:xfrm>
          <a:prstGeom prst="rect">
            <a:avLst/>
          </a:prstGeo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CEFE202-C2AD-B34B-A7A4-307F546CEFBC}" type="slidenum">
              <a:rPr kumimoji="0" lang="fr-FR" sz="1200" b="0" i="0" u="none" strike="noStrike" kern="1200" cap="none" spc="0" normalizeH="0" baseline="0" noProof="0" smtClean="0">
                <a:ln>
                  <a:noFill/>
                </a:ln>
                <a:solidFill>
                  <a:prstClr val="white"/>
                </a:solidFill>
                <a:effectLst/>
                <a:uLnTx/>
                <a:uFillTx/>
                <a:latin typeface="Helvetica" charset="0"/>
                <a:cs typeface="Helvetica" charset="0"/>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prstClr val="white"/>
              </a:solidFill>
              <a:effectLst/>
              <a:uLnTx/>
              <a:uFillTx/>
              <a:latin typeface="Helvetica" charset="0"/>
              <a:cs typeface="Helvetica" charset="0"/>
            </a:endParaRPr>
          </a:p>
        </p:txBody>
      </p:sp>
    </p:spTree>
    <p:extLst>
      <p:ext uri="{BB962C8B-B14F-4D97-AF65-F5344CB8AC3E}">
        <p14:creationId xmlns:p14="http://schemas.microsoft.com/office/powerpoint/2010/main" val="38851270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fr-FR" smtClean="0"/>
              <a:t>Cliquez et modifiez le titre</a:t>
            </a:r>
            <a:endParaRPr lang="en-US" dirty="0"/>
          </a:p>
        </p:txBody>
      </p:sp>
      <p:sp>
        <p:nvSpPr>
          <p:cNvPr id="3" name="Vertical Text Placeholder 2"/>
          <p:cNvSpPr>
            <a:spLocks noGrp="1"/>
          </p:cNvSpPr>
          <p:nvPr>
            <p:ph type="body" orient="vert" idx="1"/>
          </p:nvPr>
        </p:nvSpPr>
        <p:spPr>
          <a:xfrm>
            <a:off x="838201" y="365125"/>
            <a:ext cx="7734300" cy="5811838"/>
          </a:xfrm>
          <a:prstGeom prst="rect">
            <a:avLst/>
          </a:prstGeo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CEFE202-C2AD-B34B-A7A4-307F546CEFBC}" type="slidenum">
              <a:rPr kumimoji="0" lang="fr-FR" sz="1200" b="0" i="0" u="none" strike="noStrike" kern="1200" cap="none" spc="0" normalizeH="0" baseline="0" noProof="0" smtClean="0">
                <a:ln>
                  <a:noFill/>
                </a:ln>
                <a:solidFill>
                  <a:prstClr val="white"/>
                </a:solidFill>
                <a:effectLst/>
                <a:uLnTx/>
                <a:uFillTx/>
                <a:latin typeface="Helvetica" charset="0"/>
                <a:cs typeface="Helvetica" charset="0"/>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prstClr val="white"/>
              </a:solidFill>
              <a:effectLst/>
              <a:uLnTx/>
              <a:uFillTx/>
              <a:latin typeface="Helvetica" charset="0"/>
              <a:cs typeface="Helvetica" charset="0"/>
            </a:endParaRPr>
          </a:p>
        </p:txBody>
      </p:sp>
    </p:spTree>
    <p:extLst>
      <p:ext uri="{BB962C8B-B14F-4D97-AF65-F5344CB8AC3E}">
        <p14:creationId xmlns:p14="http://schemas.microsoft.com/office/powerpoint/2010/main" val="18615530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10515600" cy="4351338"/>
          </a:xfrm>
          <a:prstGeom prst="rect">
            <a:avLst/>
          </a:prstGeom>
        </p:spPr>
        <p:txBody>
          <a:body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en-US" dirty="0"/>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6" name="Slide Number Placeholder 5"/>
          <p:cNvSpPr>
            <a:spLocks noGrp="1"/>
          </p:cNvSpPr>
          <p:nvPr>
            <p:ph type="sldNum" sz="quarter" idx="12"/>
          </p:nvPr>
        </p:nvSpPr>
        <p:spPr>
          <a:xfrm>
            <a:off x="11151958" y="6520861"/>
            <a:ext cx="1026695" cy="327773"/>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CEFE202-C2AD-B34B-A7A4-307F546CEFBC}" type="slidenum">
              <a:rPr kumimoji="0" lang="fr-FR" sz="1200" b="0" i="0" u="none" strike="noStrike" kern="1200" cap="none" spc="0" normalizeH="0" baseline="0" noProof="0" smtClean="0">
                <a:ln>
                  <a:noFill/>
                </a:ln>
                <a:solidFill>
                  <a:prstClr val="white"/>
                </a:solidFill>
                <a:effectLst/>
                <a:uLnTx/>
                <a:uFillTx/>
                <a:latin typeface="Helvetica" charset="0"/>
                <a:cs typeface="Helvetica" charset="0"/>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dirty="0">
              <a:ln>
                <a:noFill/>
              </a:ln>
              <a:solidFill>
                <a:prstClr val="white"/>
              </a:solidFill>
              <a:effectLst/>
              <a:uLnTx/>
              <a:uFillTx/>
              <a:latin typeface="Helvetica" charset="0"/>
              <a:cs typeface="Helvetica" charset="0"/>
            </a:endParaRPr>
          </a:p>
        </p:txBody>
      </p:sp>
      <p:sp>
        <p:nvSpPr>
          <p:cNvPr id="7" name="Title Placeholder 1"/>
          <p:cNvSpPr>
            <a:spLocks noGrp="1"/>
          </p:cNvSpPr>
          <p:nvPr>
            <p:ph type="title"/>
          </p:nvPr>
        </p:nvSpPr>
        <p:spPr>
          <a:xfrm>
            <a:off x="3335727" y="282286"/>
            <a:ext cx="6817427" cy="761706"/>
          </a:xfrm>
          <a:prstGeom prst="rect">
            <a:avLst/>
          </a:prstGeom>
        </p:spPr>
        <p:txBody>
          <a:bodyPr vert="horz" lIns="91440" tIns="45720" rIns="91440" bIns="45720" rtlCol="0" anchor="b">
            <a:normAutofit/>
          </a:bodyPr>
          <a:lstStyle/>
          <a:p>
            <a:r>
              <a:rPr lang="fr-FR" dirty="0" smtClean="0"/>
              <a:t>Cliquez et modifiez </a:t>
            </a:r>
            <a:r>
              <a:rPr lang="fr-FR" smtClean="0"/>
              <a:t>le titre</a:t>
            </a:r>
            <a:endParaRPr lang="en-US" dirty="0"/>
          </a:p>
        </p:txBody>
      </p:sp>
    </p:spTree>
    <p:extLst>
      <p:ext uri="{BB962C8B-B14F-4D97-AF65-F5344CB8AC3E}">
        <p14:creationId xmlns:p14="http://schemas.microsoft.com/office/powerpoint/2010/main" val="22213272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39"/>
            <a:ext cx="10515600" cy="1001378"/>
          </a:xfrm>
        </p:spPr>
        <p:txBody>
          <a:bodyPr anchor="b"/>
          <a:lstStyle>
            <a:lvl1pPr>
              <a:defRPr sz="6000"/>
            </a:lvl1pPr>
          </a:lstStyle>
          <a:p>
            <a:r>
              <a:rPr lang="fr-FR" dirty="0" smtClean="0"/>
              <a:t>Cliquez et modifiez le titre</a:t>
            </a:r>
            <a:endParaRPr lang="en-US" dirty="0"/>
          </a:p>
        </p:txBody>
      </p:sp>
      <p:sp>
        <p:nvSpPr>
          <p:cNvPr id="3" name="Text Placeholder 2"/>
          <p:cNvSpPr>
            <a:spLocks noGrp="1"/>
          </p:cNvSpPr>
          <p:nvPr>
            <p:ph type="body" idx="1"/>
          </p:nvPr>
        </p:nvSpPr>
        <p:spPr>
          <a:xfrm>
            <a:off x="831851" y="4589465"/>
            <a:ext cx="10515600" cy="1500187"/>
          </a:xfrm>
          <a:prstGeom prst="rect">
            <a:avLst/>
          </a:prstGeo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fr-FR" smtClean="0"/>
              <a:t>Cliquez pour modifier les styles du texte du masque</a:t>
            </a: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CEFE202-C2AD-B34B-A7A4-307F546CEFBC}" type="slidenum">
              <a:rPr kumimoji="0" lang="fr-FR" sz="1200" b="0" i="0" u="none" strike="noStrike" kern="1200" cap="none" spc="0" normalizeH="0" baseline="0" noProof="0" smtClean="0">
                <a:ln>
                  <a:noFill/>
                </a:ln>
                <a:solidFill>
                  <a:prstClr val="white"/>
                </a:solidFill>
                <a:effectLst/>
                <a:uLnTx/>
                <a:uFillTx/>
                <a:latin typeface="Helvetica" charset="0"/>
                <a:cs typeface="Helvetica" charset="0"/>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prstClr val="white"/>
              </a:solidFill>
              <a:effectLst/>
              <a:uLnTx/>
              <a:uFillTx/>
              <a:latin typeface="Helvetica" charset="0"/>
              <a:cs typeface="Helvetica" charset="0"/>
            </a:endParaRPr>
          </a:p>
        </p:txBody>
      </p:sp>
    </p:spTree>
    <p:extLst>
      <p:ext uri="{BB962C8B-B14F-4D97-AF65-F5344CB8AC3E}">
        <p14:creationId xmlns:p14="http://schemas.microsoft.com/office/powerpoint/2010/main" val="25029780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Cliquez et modifiez le titre</a:t>
            </a:r>
            <a:endParaRPr lang="en-US" dirty="0"/>
          </a:p>
        </p:txBody>
      </p:sp>
      <p:sp>
        <p:nvSpPr>
          <p:cNvPr id="3" name="Content Placeholder 2"/>
          <p:cNvSpPr>
            <a:spLocks noGrp="1"/>
          </p:cNvSpPr>
          <p:nvPr>
            <p:ph sz="half" idx="1"/>
          </p:nvPr>
        </p:nvSpPr>
        <p:spPr>
          <a:xfrm>
            <a:off x="838200" y="1825625"/>
            <a:ext cx="5181600" cy="4351338"/>
          </a:xfrm>
          <a:prstGeom prst="rect">
            <a:avLst/>
          </a:prstGeo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Content Placeholder 3"/>
          <p:cNvSpPr>
            <a:spLocks noGrp="1"/>
          </p:cNvSpPr>
          <p:nvPr>
            <p:ph sz="half" idx="2"/>
          </p:nvPr>
        </p:nvSpPr>
        <p:spPr>
          <a:xfrm>
            <a:off x="6172200" y="1825625"/>
            <a:ext cx="5181600" cy="4351338"/>
          </a:xfrm>
          <a:prstGeom prst="rect">
            <a:avLst/>
          </a:prstGeo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8" name="Espace réservé du pied de page 7"/>
          <p:cNvSpPr>
            <a:spLocks noGrp="1"/>
          </p:cNvSpPr>
          <p:nvPr>
            <p:ph type="ftr" sz="quarter" idx="10"/>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9" name="Espace réservé du numéro de diapositive 8"/>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CEFE202-C2AD-B34B-A7A4-307F546CEFBC}" type="slidenum">
              <a:rPr kumimoji="0" lang="fr-FR" sz="1200" b="0" i="0" u="none" strike="noStrike" kern="1200" cap="none" spc="0" normalizeH="0" baseline="0" noProof="0" smtClean="0">
                <a:ln>
                  <a:noFill/>
                </a:ln>
                <a:solidFill>
                  <a:prstClr val="white"/>
                </a:solidFill>
                <a:effectLst/>
                <a:uLnTx/>
                <a:uFillTx/>
                <a:latin typeface="Helvetica" charset="0"/>
                <a:cs typeface="Helvetica" charset="0"/>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dirty="0">
              <a:ln>
                <a:noFill/>
              </a:ln>
              <a:solidFill>
                <a:prstClr val="white"/>
              </a:solidFill>
              <a:effectLst/>
              <a:uLnTx/>
              <a:uFillTx/>
              <a:latin typeface="Helvetica" charset="0"/>
              <a:cs typeface="Helvetica" charset="0"/>
            </a:endParaRPr>
          </a:p>
        </p:txBody>
      </p:sp>
    </p:spTree>
    <p:extLst>
      <p:ext uri="{BB962C8B-B14F-4D97-AF65-F5344CB8AC3E}">
        <p14:creationId xmlns:p14="http://schemas.microsoft.com/office/powerpoint/2010/main" val="21437280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fr-FR" smtClean="0"/>
              <a:t>Cliquez et modifiez le titre</a:t>
            </a:r>
            <a:endParaRPr lang="en-US" dirty="0"/>
          </a:p>
        </p:txBody>
      </p:sp>
      <p:sp>
        <p:nvSpPr>
          <p:cNvPr id="3" name="Text Placeholder 2"/>
          <p:cNvSpPr>
            <a:spLocks noGrp="1"/>
          </p:cNvSpPr>
          <p:nvPr>
            <p:ph type="body" idx="1"/>
          </p:nvPr>
        </p:nvSpPr>
        <p:spPr>
          <a:xfrm>
            <a:off x="839789" y="1681163"/>
            <a:ext cx="5157787" cy="823912"/>
          </a:xfrm>
          <a:prstGeom prst="rect">
            <a:avLst/>
          </a:prstGeo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fr-FR" smtClean="0"/>
              <a:t>Cliquez pour modifier les styles du texte du masque</a:t>
            </a:r>
          </a:p>
        </p:txBody>
      </p:sp>
      <p:sp>
        <p:nvSpPr>
          <p:cNvPr id="4" name="Content Placeholder 3"/>
          <p:cNvSpPr>
            <a:spLocks noGrp="1"/>
          </p:cNvSpPr>
          <p:nvPr>
            <p:ph sz="half" idx="2"/>
          </p:nvPr>
        </p:nvSpPr>
        <p:spPr>
          <a:xfrm>
            <a:off x="839789" y="2505075"/>
            <a:ext cx="5157787" cy="3684588"/>
          </a:xfrm>
          <a:prstGeom prst="rect">
            <a:avLst/>
          </a:prstGeo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Text Placeholder 4"/>
          <p:cNvSpPr>
            <a:spLocks noGrp="1"/>
          </p:cNvSpPr>
          <p:nvPr>
            <p:ph type="body" sz="quarter" idx="3"/>
          </p:nvPr>
        </p:nvSpPr>
        <p:spPr>
          <a:xfrm>
            <a:off x="6172201" y="1681163"/>
            <a:ext cx="5183188" cy="823912"/>
          </a:xfrm>
          <a:prstGeom prst="rect">
            <a:avLst/>
          </a:prstGeo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fr-FR" smtClean="0"/>
              <a:t>Cliquez pour modifier les styles du texte du masque</a:t>
            </a:r>
          </a:p>
        </p:txBody>
      </p:sp>
      <p:sp>
        <p:nvSpPr>
          <p:cNvPr id="6" name="Content Placeholder 5"/>
          <p:cNvSpPr>
            <a:spLocks noGrp="1"/>
          </p:cNvSpPr>
          <p:nvPr>
            <p:ph sz="quarter" idx="4"/>
          </p:nvPr>
        </p:nvSpPr>
        <p:spPr>
          <a:xfrm>
            <a:off x="6172201" y="2505075"/>
            <a:ext cx="5183188" cy="3684588"/>
          </a:xfrm>
          <a:prstGeom prst="rect">
            <a:avLst/>
          </a:prstGeo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8" name="Footer Placeholder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9" name="Slide Number Placeholder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CEFE202-C2AD-B34B-A7A4-307F546CEFBC}" type="slidenum">
              <a:rPr kumimoji="0" lang="fr-FR" sz="1200" b="0" i="0" u="none" strike="noStrike" kern="1200" cap="none" spc="0" normalizeH="0" baseline="0" noProof="0" smtClean="0">
                <a:ln>
                  <a:noFill/>
                </a:ln>
                <a:solidFill>
                  <a:prstClr val="white"/>
                </a:solidFill>
                <a:effectLst/>
                <a:uLnTx/>
                <a:uFillTx/>
                <a:latin typeface="Helvetica" charset="0"/>
                <a:cs typeface="Helvetica" charset="0"/>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prstClr val="white"/>
              </a:solidFill>
              <a:effectLst/>
              <a:uLnTx/>
              <a:uFillTx/>
              <a:latin typeface="Helvetica" charset="0"/>
              <a:cs typeface="Helvetica" charset="0"/>
            </a:endParaRPr>
          </a:p>
        </p:txBody>
      </p:sp>
    </p:spTree>
    <p:extLst>
      <p:ext uri="{BB962C8B-B14F-4D97-AF65-F5344CB8AC3E}">
        <p14:creationId xmlns:p14="http://schemas.microsoft.com/office/powerpoint/2010/main" val="31419663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Cliquez et modifiez le titre</a:t>
            </a:r>
            <a:endParaRPr lang="en-US" dirty="0"/>
          </a:p>
        </p:txBody>
      </p:sp>
      <p:sp>
        <p:nvSpPr>
          <p:cNvPr id="4" name="Footer Placeholder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CEFE202-C2AD-B34B-A7A4-307F546CEFBC}" type="slidenum">
              <a:rPr kumimoji="0" lang="fr-FR" sz="1200" b="0" i="0" u="none" strike="noStrike" kern="1200" cap="none" spc="0" normalizeH="0" baseline="0" noProof="0" smtClean="0">
                <a:ln>
                  <a:noFill/>
                </a:ln>
                <a:solidFill>
                  <a:prstClr val="white"/>
                </a:solidFill>
                <a:effectLst/>
                <a:uLnTx/>
                <a:uFillTx/>
                <a:latin typeface="Helvetica" charset="0"/>
                <a:cs typeface="Helvetica" charset="0"/>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prstClr val="white"/>
              </a:solidFill>
              <a:effectLst/>
              <a:uLnTx/>
              <a:uFillTx/>
              <a:latin typeface="Helvetica" charset="0"/>
              <a:cs typeface="Helvetica" charset="0"/>
            </a:endParaRPr>
          </a:p>
        </p:txBody>
      </p:sp>
    </p:spTree>
    <p:extLst>
      <p:ext uri="{BB962C8B-B14F-4D97-AF65-F5344CB8AC3E}">
        <p14:creationId xmlns:p14="http://schemas.microsoft.com/office/powerpoint/2010/main" val="40673261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38200" y="6356352"/>
            <a:ext cx="27432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67A5EF7-9805-4625-B947-AECD9899F9AF}" type="datetime1">
              <a:rPr kumimoji="0" lang="fr-FR" sz="1800" b="0" i="0" u="none" strike="noStrike" kern="1200" cap="none" spc="0" normalizeH="0" baseline="0" noProof="0" smtClean="0">
                <a:ln>
                  <a:noFill/>
                </a:ln>
                <a:solidFill>
                  <a:prstClr val="black"/>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17/09/2019</a:t>
            </a:fld>
            <a:endParaRPr kumimoji="0" lang="fr-FR" sz="1800" b="0" i="0" u="none" strike="noStrike" kern="1200" cap="none" spc="0" normalizeH="0" baseline="0" noProof="0">
              <a:ln>
                <a:noFill/>
              </a:ln>
              <a:solidFill>
                <a:prstClr val="black"/>
              </a:solidFill>
              <a:effectLst/>
              <a:uLnTx/>
              <a:uFillTx/>
              <a:latin typeface="Calibri"/>
              <a:ea typeface="+mn-ea"/>
              <a:cs typeface="+mn-cs"/>
            </a:endParaRPr>
          </a:p>
        </p:txBody>
      </p:sp>
      <p:sp>
        <p:nvSpPr>
          <p:cNvPr id="3" name="Footer Placeholder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CEFE202-C2AD-B34B-A7A4-307F546CEFBC}" type="slidenum">
              <a:rPr kumimoji="0" lang="fr-FR" sz="1200" b="0" i="0" u="none" strike="noStrike" kern="1200" cap="none" spc="0" normalizeH="0" baseline="0" noProof="0" smtClean="0">
                <a:ln>
                  <a:noFill/>
                </a:ln>
                <a:solidFill>
                  <a:prstClr val="white"/>
                </a:solidFill>
                <a:effectLst/>
                <a:uLnTx/>
                <a:uFillTx/>
                <a:latin typeface="Helvetica" charset="0"/>
                <a:cs typeface="Helvetica" charset="0"/>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prstClr val="white"/>
              </a:solidFill>
              <a:effectLst/>
              <a:uLnTx/>
              <a:uFillTx/>
              <a:latin typeface="Helvetica" charset="0"/>
              <a:cs typeface="Helvetica" charset="0"/>
            </a:endParaRPr>
          </a:p>
        </p:txBody>
      </p:sp>
    </p:spTree>
    <p:extLst>
      <p:ext uri="{BB962C8B-B14F-4D97-AF65-F5344CB8AC3E}">
        <p14:creationId xmlns:p14="http://schemas.microsoft.com/office/powerpoint/2010/main" val="36330950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fr-FR" smtClean="0"/>
              <a:t>Cliquez et modifiez le titre</a:t>
            </a:r>
            <a:endParaRPr lang="en-US" dirty="0"/>
          </a:p>
        </p:txBody>
      </p:sp>
      <p:sp>
        <p:nvSpPr>
          <p:cNvPr id="3" name="Content Placeholder 2"/>
          <p:cNvSpPr>
            <a:spLocks noGrp="1"/>
          </p:cNvSpPr>
          <p:nvPr>
            <p:ph idx="1"/>
          </p:nvPr>
        </p:nvSpPr>
        <p:spPr>
          <a:xfrm>
            <a:off x="5183188" y="987427"/>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Text Placeholder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fr-FR" smtClean="0"/>
              <a:t>Cliquez pour modifier les styles du texte du masque</a:t>
            </a:r>
          </a:p>
        </p:txBody>
      </p:sp>
      <p:sp>
        <p:nvSpPr>
          <p:cNvPr id="6" name="Footer Placeholder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CEFE202-C2AD-B34B-A7A4-307F546CEFBC}" type="slidenum">
              <a:rPr kumimoji="0" lang="fr-FR" sz="1200" b="0" i="0" u="none" strike="noStrike" kern="1200" cap="none" spc="0" normalizeH="0" baseline="0" noProof="0" smtClean="0">
                <a:ln>
                  <a:noFill/>
                </a:ln>
                <a:solidFill>
                  <a:prstClr val="white"/>
                </a:solidFill>
                <a:effectLst/>
                <a:uLnTx/>
                <a:uFillTx/>
                <a:latin typeface="Helvetica" charset="0"/>
                <a:cs typeface="Helvetica" charset="0"/>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prstClr val="white"/>
              </a:solidFill>
              <a:effectLst/>
              <a:uLnTx/>
              <a:uFillTx/>
              <a:latin typeface="Helvetica" charset="0"/>
              <a:cs typeface="Helvetica" charset="0"/>
            </a:endParaRPr>
          </a:p>
        </p:txBody>
      </p:sp>
    </p:spTree>
    <p:extLst>
      <p:ext uri="{BB962C8B-B14F-4D97-AF65-F5344CB8AC3E}">
        <p14:creationId xmlns:p14="http://schemas.microsoft.com/office/powerpoint/2010/main" val="3407989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fr-FR" smtClean="0"/>
              <a:t>Cliquez et modifiez le titre</a:t>
            </a:r>
            <a:endParaRPr lang="en-US" dirty="0"/>
          </a:p>
        </p:txBody>
      </p:sp>
      <p:sp>
        <p:nvSpPr>
          <p:cNvPr id="3" name="Picture Placeholder 2"/>
          <p:cNvSpPr>
            <a:spLocks noGrp="1" noChangeAspect="1"/>
          </p:cNvSpPr>
          <p:nvPr>
            <p:ph type="pic" idx="1"/>
          </p:nvPr>
        </p:nvSpPr>
        <p:spPr>
          <a:xfrm>
            <a:off x="5183188" y="987427"/>
            <a:ext cx="6172200" cy="4873625"/>
          </a:xfrm>
          <a:prstGeom prst="rect">
            <a:avLst/>
          </a:prstGeom>
        </p:spPr>
        <p:txBody>
          <a:bodyPr anchor="t"/>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fr-FR" smtClean="0"/>
              <a:t>Faire glisser l'image vers l'espace réservé ou cliquer sur l'icône pour l'ajouter</a:t>
            </a:r>
            <a:endParaRPr lang="en-US" dirty="0"/>
          </a:p>
        </p:txBody>
      </p:sp>
      <p:sp>
        <p:nvSpPr>
          <p:cNvPr id="4" name="Text Placeholder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fr-FR" smtClean="0"/>
              <a:t>Cliquez pour modifier les styles du texte du masque</a:t>
            </a:r>
          </a:p>
        </p:txBody>
      </p:sp>
      <p:sp>
        <p:nvSpPr>
          <p:cNvPr id="6" name="Footer Placeholder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CEFE202-C2AD-B34B-A7A4-307F546CEFBC}" type="slidenum">
              <a:rPr kumimoji="0" lang="fr-FR" sz="1200" b="0" i="0" u="none" strike="noStrike" kern="1200" cap="none" spc="0" normalizeH="0" baseline="0" noProof="0" smtClean="0">
                <a:ln>
                  <a:noFill/>
                </a:ln>
                <a:solidFill>
                  <a:prstClr val="white"/>
                </a:solidFill>
                <a:effectLst/>
                <a:uLnTx/>
                <a:uFillTx/>
                <a:latin typeface="Helvetica" charset="0"/>
                <a:cs typeface="Helvetica" charset="0"/>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prstClr val="white"/>
              </a:solidFill>
              <a:effectLst/>
              <a:uLnTx/>
              <a:uFillTx/>
              <a:latin typeface="Helvetica" charset="0"/>
              <a:cs typeface="Helvetica" charset="0"/>
            </a:endParaRPr>
          </a:p>
        </p:txBody>
      </p:sp>
    </p:spTree>
    <p:extLst>
      <p:ext uri="{BB962C8B-B14F-4D97-AF65-F5344CB8AC3E}">
        <p14:creationId xmlns:p14="http://schemas.microsoft.com/office/powerpoint/2010/main" val="30126261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1" name="Image 10"/>
          <p:cNvPicPr>
            <a:picLocks noChangeAspect="1"/>
          </p:cNvPicPr>
          <p:nvPr userDrawn="1"/>
        </p:nvPicPr>
        <p:blipFill>
          <a:blip r:embed="rId13"/>
          <a:stretch>
            <a:fillRect/>
          </a:stretch>
        </p:blipFill>
        <p:spPr>
          <a:xfrm>
            <a:off x="11362221" y="6567579"/>
            <a:ext cx="829780" cy="290423"/>
          </a:xfrm>
          <a:prstGeom prst="rect">
            <a:avLst/>
          </a:prstGeom>
        </p:spPr>
      </p:pic>
      <p:sp>
        <p:nvSpPr>
          <p:cNvPr id="2" name="Title Placeholder 1"/>
          <p:cNvSpPr>
            <a:spLocks noGrp="1"/>
          </p:cNvSpPr>
          <p:nvPr>
            <p:ph type="title"/>
          </p:nvPr>
        </p:nvSpPr>
        <p:spPr>
          <a:xfrm>
            <a:off x="3335727" y="282286"/>
            <a:ext cx="6817427" cy="761706"/>
          </a:xfrm>
          <a:prstGeom prst="rect">
            <a:avLst/>
          </a:prstGeom>
        </p:spPr>
        <p:txBody>
          <a:bodyPr vert="horz" lIns="91440" tIns="45720" rIns="91440" bIns="45720" rtlCol="0" anchor="b">
            <a:normAutofit/>
          </a:bodyPr>
          <a:lstStyle/>
          <a:p>
            <a:r>
              <a:rPr lang="fr-FR" dirty="0" smtClean="0"/>
              <a:t>Cliquez et modifiez </a:t>
            </a:r>
            <a:r>
              <a:rPr lang="fr-FR" smtClean="0"/>
              <a:t>le titre</a:t>
            </a:r>
            <a:endParaRPr lang="en-US" dirty="0"/>
          </a:p>
        </p:txBody>
      </p:sp>
      <p:sp>
        <p:nvSpPr>
          <p:cNvPr id="5" name="Footer Placeholder 4"/>
          <p:cNvSpPr>
            <a:spLocks noGrp="1"/>
          </p:cNvSpPr>
          <p:nvPr>
            <p:ph type="ftr" sz="quarter" idx="3"/>
          </p:nvPr>
        </p:nvSpPr>
        <p:spPr>
          <a:xfrm>
            <a:off x="4038600" y="6492877"/>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6" name="Slide Number Placeholder 5"/>
          <p:cNvSpPr>
            <a:spLocks noGrp="1"/>
          </p:cNvSpPr>
          <p:nvPr>
            <p:ph type="sldNum" sz="quarter" idx="4"/>
          </p:nvPr>
        </p:nvSpPr>
        <p:spPr>
          <a:xfrm>
            <a:off x="11165306" y="6567579"/>
            <a:ext cx="1026695" cy="327773"/>
          </a:xfrm>
          <a:prstGeom prst="rect">
            <a:avLst/>
          </a:prstGeom>
        </p:spPr>
        <p:txBody>
          <a:bodyPr vert="horz" lIns="91440" tIns="45720" rIns="91440" bIns="45720" rtlCol="0" anchor="ctr"/>
          <a:lstStyle>
            <a:lvl1pPr algn="r">
              <a:defRPr sz="1200" b="0" i="0">
                <a:solidFill>
                  <a:schemeClr val="bg1"/>
                </a:solidFill>
                <a:latin typeface="Helvetica" charset="0"/>
                <a:ea typeface="Helvetica" charset="0"/>
                <a:cs typeface="Helvetica" charset="0"/>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CCEFE202-C2AD-B34B-A7A4-307F546CEFBC}" type="slidenum">
              <a:rPr kumimoji="0" lang="fr-FR" sz="1200" b="0" i="0" u="none" strike="noStrike" kern="1200" cap="none" spc="0" normalizeH="0" baseline="0" noProof="0" smtClean="0">
                <a:ln>
                  <a:noFill/>
                </a:ln>
                <a:solidFill>
                  <a:prstClr val="white"/>
                </a:solidFill>
                <a:effectLst/>
                <a:uLnTx/>
                <a:uFillTx/>
                <a:latin typeface="Helvetica" charset="0"/>
                <a:cs typeface="Helvetica" charset="0"/>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dirty="0">
              <a:ln>
                <a:noFill/>
              </a:ln>
              <a:solidFill>
                <a:prstClr val="white"/>
              </a:solidFill>
              <a:effectLst/>
              <a:uLnTx/>
              <a:uFillTx/>
              <a:latin typeface="Helvetica" charset="0"/>
              <a:cs typeface="Helvetica" charset="0"/>
            </a:endParaRPr>
          </a:p>
        </p:txBody>
      </p:sp>
      <p:pic>
        <p:nvPicPr>
          <p:cNvPr id="9" name="Image 8"/>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1" y="1"/>
            <a:ext cx="3196424" cy="1024064"/>
          </a:xfrm>
          <a:prstGeom prst="rect">
            <a:avLst/>
          </a:prstGeom>
        </p:spPr>
      </p:pic>
      <p:sp>
        <p:nvSpPr>
          <p:cNvPr id="13" name="Espace réservé du texte 1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spTree>
    <p:extLst>
      <p:ext uri="{BB962C8B-B14F-4D97-AF65-F5344CB8AC3E}">
        <p14:creationId xmlns:p14="http://schemas.microsoft.com/office/powerpoint/2010/main" val="353578060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377" rtl="0" eaLnBrk="1" latinLnBrk="0" hangingPunct="1">
        <a:lnSpc>
          <a:spcPct val="90000"/>
        </a:lnSpc>
        <a:spcBef>
          <a:spcPct val="0"/>
        </a:spcBef>
        <a:buNone/>
        <a:defRPr sz="4400" b="0" i="0" kern="1200">
          <a:solidFill>
            <a:srgbClr val="00457C"/>
          </a:solidFill>
          <a:latin typeface="Helvetica" charset="0"/>
          <a:ea typeface="Helvetica" charset="0"/>
          <a:cs typeface="Helvetica" charset="0"/>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2"/>
          </a:solidFill>
          <a:latin typeface="Helvetica"/>
          <a:ea typeface="+mn-ea"/>
          <a:cs typeface="Helvetica"/>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2"/>
          </a:solidFill>
          <a:latin typeface="Helvetica"/>
          <a:ea typeface="+mn-ea"/>
          <a:cs typeface="Helvetica"/>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2"/>
          </a:solidFill>
          <a:latin typeface="Helvetica"/>
          <a:ea typeface="+mn-ea"/>
          <a:cs typeface="Helvetica"/>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2"/>
          </a:solidFill>
          <a:latin typeface="Helvetica"/>
          <a:ea typeface="+mn-ea"/>
          <a:cs typeface="Helvetica"/>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2"/>
          </a:solidFill>
          <a:latin typeface="Helvetica"/>
          <a:ea typeface="+mn-ea"/>
          <a:cs typeface="Helvetica"/>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diagramQuickStyle" Target="../diagrams/quickStyle3.xml"/><Relationship Id="rId3" Type="http://schemas.openxmlformats.org/officeDocument/2006/relationships/image" Target="../media/image6.jpeg"/><Relationship Id="rId7" Type="http://schemas.openxmlformats.org/officeDocument/2006/relationships/diagramLayout" Target="../diagrams/layout3.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Data" Target="../diagrams/data3.xml"/><Relationship Id="rId5" Type="http://schemas.openxmlformats.org/officeDocument/2006/relationships/image" Target="../media/image8.png"/><Relationship Id="rId10" Type="http://schemas.microsoft.com/office/2007/relationships/diagramDrawing" Target="../diagrams/drawing3.xml"/><Relationship Id="rId4" Type="http://schemas.openxmlformats.org/officeDocument/2006/relationships/image" Target="../media/image7.jpeg"/><Relationship Id="rId9" Type="http://schemas.openxmlformats.org/officeDocument/2006/relationships/diagramColors" Target="../diagrams/colors3.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p:cNvSpPr>
            <a:spLocks noGrp="1"/>
          </p:cNvSpPr>
          <p:nvPr>
            <p:ph type="ctrTitle"/>
          </p:nvPr>
        </p:nvSpPr>
        <p:spPr/>
        <p:txBody>
          <a:bodyPr>
            <a:normAutofit/>
          </a:bodyPr>
          <a:lstStyle/>
          <a:p>
            <a:r>
              <a:rPr lang="fr-FR" dirty="0" err="1" smtClean="0"/>
              <a:t>RENATER’s</a:t>
            </a:r>
            <a:r>
              <a:rPr lang="fr-FR" dirty="0" smtClean="0"/>
              <a:t> new agile </a:t>
            </a:r>
            <a:r>
              <a:rPr lang="fr-FR" dirty="0" err="1" smtClean="0"/>
              <a:t>method</a:t>
            </a:r>
            <a:r>
              <a:rPr lang="fr-FR" dirty="0" smtClean="0"/>
              <a:t> </a:t>
            </a:r>
            <a:br>
              <a:rPr lang="fr-FR" dirty="0" smtClean="0"/>
            </a:br>
            <a:r>
              <a:rPr lang="fr-FR" dirty="0" smtClean="0"/>
              <a:t>to </a:t>
            </a:r>
            <a:r>
              <a:rPr lang="fr-FR" dirty="0" err="1" smtClean="0"/>
              <a:t>develop</a:t>
            </a:r>
            <a:r>
              <a:rPr lang="fr-FR" dirty="0" smtClean="0"/>
              <a:t> end </a:t>
            </a:r>
            <a:r>
              <a:rPr lang="fr-FR" dirty="0" err="1" smtClean="0"/>
              <a:t>users</a:t>
            </a:r>
            <a:r>
              <a:rPr lang="fr-FR" dirty="0" smtClean="0"/>
              <a:t> services</a:t>
            </a:r>
            <a:endParaRPr lang="fr-FR" dirty="0"/>
          </a:p>
        </p:txBody>
      </p:sp>
      <p:sp>
        <p:nvSpPr>
          <p:cNvPr id="8" name="Espace réservé du texte 7"/>
          <p:cNvSpPr>
            <a:spLocks noGrp="1"/>
          </p:cNvSpPr>
          <p:nvPr>
            <p:ph type="subTitle" idx="1"/>
          </p:nvPr>
        </p:nvSpPr>
        <p:spPr/>
        <p:txBody>
          <a:bodyPr>
            <a:noAutofit/>
          </a:bodyPr>
          <a:lstStyle/>
          <a:p>
            <a:pPr marL="0" indent="0" algn="r">
              <a:buNone/>
            </a:pPr>
            <a:r>
              <a:rPr lang="fr-FR" sz="3200" dirty="0" smtClean="0">
                <a:solidFill>
                  <a:schemeClr val="bg1"/>
                </a:solidFill>
              </a:rPr>
              <a:t>18 </a:t>
            </a:r>
            <a:r>
              <a:rPr lang="fr-FR" sz="3200" dirty="0" err="1" smtClean="0">
                <a:solidFill>
                  <a:schemeClr val="bg1"/>
                </a:solidFill>
              </a:rPr>
              <a:t>September</a:t>
            </a:r>
            <a:r>
              <a:rPr lang="fr-FR" sz="3200" dirty="0" smtClean="0">
                <a:solidFill>
                  <a:schemeClr val="bg1"/>
                </a:solidFill>
              </a:rPr>
              <a:t> </a:t>
            </a:r>
            <a:r>
              <a:rPr lang="fr-FR" sz="3200" dirty="0">
                <a:solidFill>
                  <a:schemeClr val="bg1"/>
                </a:solidFill>
              </a:rPr>
              <a:t>2019</a:t>
            </a:r>
          </a:p>
          <a:p>
            <a:pPr marL="0" indent="0" algn="r">
              <a:buNone/>
            </a:pPr>
            <a:r>
              <a:rPr lang="fr-FR" sz="3200" dirty="0" smtClean="0">
                <a:solidFill>
                  <a:schemeClr val="bg1"/>
                </a:solidFill>
              </a:rPr>
              <a:t>Joint </a:t>
            </a:r>
            <a:r>
              <a:rPr lang="fr-FR" sz="3200" dirty="0" smtClean="0"/>
              <a:t>meeting </a:t>
            </a:r>
            <a:r>
              <a:rPr lang="fr-FR" sz="3200" dirty="0" err="1" smtClean="0">
                <a:solidFill>
                  <a:schemeClr val="bg1"/>
                </a:solidFill>
              </a:rPr>
              <a:t>Sig</a:t>
            </a:r>
            <a:r>
              <a:rPr lang="fr-FR" sz="3200" dirty="0" smtClean="0">
                <a:solidFill>
                  <a:schemeClr val="bg1"/>
                </a:solidFill>
              </a:rPr>
              <a:t> </a:t>
            </a:r>
            <a:r>
              <a:rPr lang="fr-FR" sz="3200" dirty="0" err="1" smtClean="0">
                <a:solidFill>
                  <a:schemeClr val="bg1"/>
                </a:solidFill>
              </a:rPr>
              <a:t>Marcomms</a:t>
            </a:r>
            <a:r>
              <a:rPr lang="fr-FR" sz="3200" dirty="0" smtClean="0">
                <a:solidFill>
                  <a:schemeClr val="bg1"/>
                </a:solidFill>
              </a:rPr>
              <a:t> &amp; </a:t>
            </a:r>
            <a:r>
              <a:rPr lang="fr-FR" sz="3200" dirty="0" err="1" smtClean="0">
                <a:solidFill>
                  <a:schemeClr val="bg1"/>
                </a:solidFill>
              </a:rPr>
              <a:t>Sig</a:t>
            </a:r>
            <a:r>
              <a:rPr lang="fr-FR" sz="3200" dirty="0" smtClean="0">
                <a:solidFill>
                  <a:schemeClr val="bg1"/>
                </a:solidFill>
              </a:rPr>
              <a:t> MSP – Montpellier</a:t>
            </a:r>
          </a:p>
          <a:p>
            <a:pPr marL="0" indent="0" algn="r">
              <a:buNone/>
            </a:pPr>
            <a:r>
              <a:rPr lang="fr-FR" sz="3200" dirty="0" smtClean="0"/>
              <a:t>Alice </a:t>
            </a:r>
            <a:r>
              <a:rPr lang="fr-FR" sz="3200" dirty="0" err="1" smtClean="0"/>
              <a:t>Thorel</a:t>
            </a:r>
            <a:endParaRPr lang="fr-FR" sz="3200" dirty="0">
              <a:solidFill>
                <a:schemeClr val="bg1"/>
              </a:solidFill>
            </a:endParaRPr>
          </a:p>
        </p:txBody>
      </p:sp>
      <p:sp>
        <p:nvSpPr>
          <p:cNvPr id="2" name="Espace réservé du numéro de diapositive 1"/>
          <p:cNvSpPr>
            <a:spLocks noGrp="1"/>
          </p:cNvSpPr>
          <p:nvPr>
            <p:ph type="sldNum" sz="quarter" idx="4294967295"/>
          </p:nvPr>
        </p:nvSpPr>
        <p:spPr>
          <a:xfrm>
            <a:off x="9448800" y="6453188"/>
            <a:ext cx="2743200" cy="365125"/>
          </a:xfrm>
        </p:spPr>
        <p:txBody>
          <a:bodyPr/>
          <a:lstStyle/>
          <a:p>
            <a:pPr marL="0" marR="0" lvl="0" indent="0" algn="r" defTabSz="914377" rtl="0" eaLnBrk="1" fontAlgn="auto" latinLnBrk="0" hangingPunct="1">
              <a:lnSpc>
                <a:spcPct val="100000"/>
              </a:lnSpc>
              <a:spcBef>
                <a:spcPts val="0"/>
              </a:spcBef>
              <a:spcAft>
                <a:spcPts val="0"/>
              </a:spcAft>
              <a:buClrTx/>
              <a:buSzTx/>
              <a:buFontTx/>
              <a:buNone/>
              <a:tabLst/>
              <a:defRPr/>
            </a:pPr>
            <a:fld id="{3309CB43-B543-4C86-92E3-345D10DE0DE0}" type="slidenum">
              <a:rPr kumimoji="0" lang="fr-FR" sz="1200" b="0" i="0" u="none" strike="noStrike" kern="1200" cap="none" spc="0" normalizeH="0" baseline="0" noProof="0">
                <a:ln>
                  <a:noFill/>
                </a:ln>
                <a:solidFill>
                  <a:prstClr val="black">
                    <a:tint val="75000"/>
                  </a:prstClr>
                </a:solidFill>
                <a:effectLst/>
                <a:uLnTx/>
                <a:uFillTx/>
                <a:latin typeface="Museo Sans Cyrl 300"/>
                <a:cs typeface="Helvetica" charset="0"/>
              </a:rPr>
              <a:pPr marL="0" marR="0" lvl="0" indent="0" algn="r" defTabSz="914377" rtl="0" eaLnBrk="1" fontAlgn="auto" latinLnBrk="0" hangingPunct="1">
                <a:lnSpc>
                  <a:spcPct val="100000"/>
                </a:lnSpc>
                <a:spcBef>
                  <a:spcPts val="0"/>
                </a:spcBef>
                <a:spcAft>
                  <a:spcPts val="0"/>
                </a:spcAft>
                <a:buClrTx/>
                <a:buSzTx/>
                <a:buFontTx/>
                <a:buNone/>
                <a:tabLst/>
                <a:defRPr/>
              </a:pPr>
              <a:t>1</a:t>
            </a:fld>
            <a:endParaRPr kumimoji="0" lang="fr-FR" sz="1200" b="0" i="0" u="none" strike="noStrike" kern="1200" cap="none" spc="0" normalizeH="0" baseline="0" noProof="0">
              <a:ln>
                <a:noFill/>
              </a:ln>
              <a:solidFill>
                <a:prstClr val="black">
                  <a:tint val="75000"/>
                </a:prstClr>
              </a:solidFill>
              <a:effectLst/>
              <a:uLnTx/>
              <a:uFillTx/>
              <a:latin typeface="Museo Sans Cyrl 300"/>
              <a:cs typeface="Helvetica" charset="0"/>
            </a:endParaRPr>
          </a:p>
        </p:txBody>
      </p:sp>
    </p:spTree>
    <p:extLst>
      <p:ext uri="{BB962C8B-B14F-4D97-AF65-F5344CB8AC3E}">
        <p14:creationId xmlns:p14="http://schemas.microsoft.com/office/powerpoint/2010/main" val="137444592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p:txBody>
          <a:bodyPr/>
          <a:lstStyle/>
          <a:p>
            <a:r>
              <a:rPr lang="fr-FR" smtClean="0"/>
              <a:t>RENATER - 2019</a:t>
            </a:r>
            <a:endParaRPr lang="fr-FR" dirty="0"/>
          </a:p>
        </p:txBody>
      </p:sp>
      <p:sp>
        <p:nvSpPr>
          <p:cNvPr id="4" name="Espace réservé du numéro de diapositive 3"/>
          <p:cNvSpPr>
            <a:spLocks noGrp="1"/>
          </p:cNvSpPr>
          <p:nvPr>
            <p:ph type="sldNum" sz="quarter" idx="12"/>
          </p:nvPr>
        </p:nvSpPr>
        <p:spPr/>
        <p:txBody>
          <a:bodyPr/>
          <a:lstStyle/>
          <a:p>
            <a:fld id="{CCEFE202-C2AD-B34B-A7A4-307F546CEFBC}" type="slidenum">
              <a:rPr lang="fr-FR" smtClean="0"/>
              <a:t>10</a:t>
            </a:fld>
            <a:endParaRPr lang="fr-FR" dirty="0"/>
          </a:p>
        </p:txBody>
      </p:sp>
      <p:sp>
        <p:nvSpPr>
          <p:cNvPr id="6" name="Titre 4"/>
          <p:cNvSpPr>
            <a:spLocks noGrp="1"/>
          </p:cNvSpPr>
          <p:nvPr>
            <p:ph type="title"/>
          </p:nvPr>
        </p:nvSpPr>
        <p:spPr>
          <a:xfrm>
            <a:off x="3335726" y="282286"/>
            <a:ext cx="8368177" cy="761706"/>
          </a:xfrm>
        </p:spPr>
        <p:txBody>
          <a:bodyPr>
            <a:noAutofit/>
          </a:bodyPr>
          <a:lstStyle/>
          <a:p>
            <a:r>
              <a:rPr lang="fr-FR" dirty="0" smtClean="0">
                <a:latin typeface="Helvetica" panose="020B0604020202020204" pitchFamily="34" charset="0"/>
                <a:cs typeface="Helvetica" panose="020B0604020202020204" pitchFamily="34" charset="0"/>
              </a:rPr>
              <a:t>Agile </a:t>
            </a:r>
            <a:r>
              <a:rPr lang="fr-FR" dirty="0" err="1" smtClean="0">
                <a:latin typeface="Helvetica" panose="020B0604020202020204" pitchFamily="34" charset="0"/>
                <a:cs typeface="Helvetica" panose="020B0604020202020204" pitchFamily="34" charset="0"/>
              </a:rPr>
              <a:t>method</a:t>
            </a:r>
            <a:r>
              <a:rPr lang="fr-FR" dirty="0" smtClean="0">
                <a:latin typeface="Helvetica" panose="020B0604020202020204" pitchFamily="34" charset="0"/>
                <a:cs typeface="Helvetica" panose="020B0604020202020204" pitchFamily="34" charset="0"/>
              </a:rPr>
              <a:t> : </a:t>
            </a:r>
            <a:r>
              <a:rPr lang="fr-FR" dirty="0" err="1" smtClean="0">
                <a:latin typeface="Helvetica" panose="020B0604020202020204" pitchFamily="34" charset="0"/>
                <a:cs typeface="Helvetica" panose="020B0604020202020204" pitchFamily="34" charset="0"/>
              </a:rPr>
              <a:t>detailed</a:t>
            </a:r>
            <a:r>
              <a:rPr lang="fr-FR" dirty="0" smtClean="0">
                <a:latin typeface="Helvetica" panose="020B0604020202020204" pitchFamily="34" charset="0"/>
                <a:cs typeface="Helvetica" panose="020B0604020202020204" pitchFamily="34" charset="0"/>
              </a:rPr>
              <a:t> </a:t>
            </a:r>
            <a:r>
              <a:rPr lang="fr-FR" dirty="0" err="1" smtClean="0">
                <a:latin typeface="Helvetica" panose="020B0604020202020204" pitchFamily="34" charset="0"/>
                <a:cs typeface="Helvetica" panose="020B0604020202020204" pitchFamily="34" charset="0"/>
              </a:rPr>
              <a:t>steps</a:t>
            </a:r>
            <a:endParaRPr lang="fr-FR" dirty="0">
              <a:latin typeface="Helvetica" panose="020B0604020202020204" pitchFamily="34" charset="0"/>
              <a:cs typeface="Helvetica" panose="020B0604020202020204" pitchFamily="34" charset="0"/>
            </a:endParaRPr>
          </a:p>
        </p:txBody>
      </p:sp>
      <p:sp>
        <p:nvSpPr>
          <p:cNvPr id="12" name="Parenthèse fermante 11"/>
          <p:cNvSpPr/>
          <p:nvPr/>
        </p:nvSpPr>
        <p:spPr>
          <a:xfrm>
            <a:off x="1645356" y="2538592"/>
            <a:ext cx="187649" cy="1015664"/>
          </a:xfrm>
          <a:prstGeom prst="rightBracket">
            <a:avLst/>
          </a:prstGeom>
          <a:ln>
            <a:solidFill>
              <a:srgbClr val="009FE3"/>
            </a:solidFill>
          </a:ln>
        </p:spPr>
        <p:style>
          <a:lnRef idx="3">
            <a:schemeClr val="dk1"/>
          </a:lnRef>
          <a:fillRef idx="0">
            <a:schemeClr val="dk1"/>
          </a:fillRef>
          <a:effectRef idx="2">
            <a:schemeClr val="dk1"/>
          </a:effectRef>
          <a:fontRef idx="minor">
            <a:schemeClr val="tx1"/>
          </a:fontRef>
        </p:style>
        <p:txBody>
          <a:bodyPr rtlCol="0" anchor="ctr"/>
          <a:lstStyle/>
          <a:p>
            <a:pPr algn="ctr"/>
            <a:endParaRPr lang="fr-FR" dirty="0"/>
          </a:p>
        </p:txBody>
      </p:sp>
      <p:sp>
        <p:nvSpPr>
          <p:cNvPr id="13" name="ZoneTexte 12"/>
          <p:cNvSpPr txBox="1"/>
          <p:nvPr/>
        </p:nvSpPr>
        <p:spPr>
          <a:xfrm>
            <a:off x="478324" y="2538592"/>
            <a:ext cx="1324402" cy="1015663"/>
          </a:xfrm>
          <a:prstGeom prst="rect">
            <a:avLst/>
          </a:prstGeom>
          <a:noFill/>
        </p:spPr>
        <p:txBody>
          <a:bodyPr wrap="none" rtlCol="0">
            <a:spAutoFit/>
          </a:bodyPr>
          <a:lstStyle/>
          <a:p>
            <a:pPr algn="r"/>
            <a:r>
              <a:rPr lang="en-US" sz="1000" dirty="0">
                <a:latin typeface="Museo 100" panose="02000000000000000000" pitchFamily="50" charset="0"/>
              </a:rPr>
              <a:t>Satisfaction </a:t>
            </a:r>
            <a:r>
              <a:rPr lang="en-US" sz="1000" dirty="0" smtClean="0">
                <a:latin typeface="Museo 100" panose="02000000000000000000" pitchFamily="50" charset="0"/>
              </a:rPr>
              <a:t>surveys</a:t>
            </a:r>
          </a:p>
          <a:p>
            <a:pPr algn="r"/>
            <a:r>
              <a:rPr lang="en-US" sz="1000" dirty="0" smtClean="0">
                <a:latin typeface="Museo 100" panose="02000000000000000000" pitchFamily="50" charset="0"/>
              </a:rPr>
              <a:t>User queries</a:t>
            </a:r>
          </a:p>
          <a:p>
            <a:pPr algn="r"/>
            <a:r>
              <a:rPr lang="en-US" sz="1000" dirty="0" smtClean="0">
                <a:latin typeface="Museo 100" panose="02000000000000000000" pitchFamily="50" charset="0"/>
              </a:rPr>
              <a:t>Problem detection</a:t>
            </a:r>
          </a:p>
          <a:p>
            <a:pPr algn="r"/>
            <a:r>
              <a:rPr lang="en-US" sz="1000" dirty="0" smtClean="0">
                <a:latin typeface="Museo 100" panose="02000000000000000000" pitchFamily="50" charset="0"/>
              </a:rPr>
              <a:t>Opportunity</a:t>
            </a:r>
          </a:p>
          <a:p>
            <a:pPr algn="r"/>
            <a:r>
              <a:rPr lang="en-US" sz="1000" dirty="0" smtClean="0">
                <a:latin typeface="Museo 100" panose="02000000000000000000" pitchFamily="50" charset="0"/>
              </a:rPr>
              <a:t>Techno watch</a:t>
            </a:r>
          </a:p>
          <a:p>
            <a:pPr algn="r"/>
            <a:r>
              <a:rPr lang="en-US" sz="1000" dirty="0" smtClean="0">
                <a:latin typeface="Museo 100" panose="02000000000000000000" pitchFamily="50" charset="0"/>
              </a:rPr>
              <a:t>Technical assistance</a:t>
            </a:r>
            <a:endParaRPr lang="fr-FR" sz="1000" dirty="0">
              <a:latin typeface="Museo 100" panose="02000000000000000000" pitchFamily="50" charset="0"/>
            </a:endParaRPr>
          </a:p>
        </p:txBody>
      </p:sp>
      <p:sp>
        <p:nvSpPr>
          <p:cNvPr id="15" name="Organigramme : Multidocument 14"/>
          <p:cNvSpPr/>
          <p:nvPr/>
        </p:nvSpPr>
        <p:spPr>
          <a:xfrm>
            <a:off x="2393390" y="2756295"/>
            <a:ext cx="879231" cy="589085"/>
          </a:xfrm>
          <a:prstGeom prst="flowChartMultidocument">
            <a:avLst/>
          </a:prstGeom>
          <a:solidFill>
            <a:srgbClr val="009FE3"/>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900" dirty="0" smtClean="0">
                <a:latin typeface="Museo 100" panose="02000000000000000000" pitchFamily="50" charset="0"/>
              </a:rPr>
              <a:t>User </a:t>
            </a:r>
            <a:r>
              <a:rPr lang="fr-FR" sz="900" dirty="0" err="1" smtClean="0">
                <a:latin typeface="Museo 100" panose="02000000000000000000" pitchFamily="50" charset="0"/>
              </a:rPr>
              <a:t>requests</a:t>
            </a:r>
            <a:endParaRPr lang="fr-FR" sz="900" dirty="0">
              <a:latin typeface="Museo 100" panose="02000000000000000000" pitchFamily="50" charset="0"/>
            </a:endParaRPr>
          </a:p>
        </p:txBody>
      </p:sp>
      <p:sp>
        <p:nvSpPr>
          <p:cNvPr id="18" name="Organigramme : Multidocument 17"/>
          <p:cNvSpPr/>
          <p:nvPr/>
        </p:nvSpPr>
        <p:spPr>
          <a:xfrm>
            <a:off x="5441994" y="2756295"/>
            <a:ext cx="872254" cy="589085"/>
          </a:xfrm>
          <a:prstGeom prst="flowChartMultidocument">
            <a:avLst/>
          </a:prstGeom>
          <a:solidFill>
            <a:srgbClr val="76B82A"/>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900" dirty="0" smtClean="0">
                <a:latin typeface="Museo 100" panose="02000000000000000000" pitchFamily="50" charset="0"/>
              </a:rPr>
              <a:t>User </a:t>
            </a:r>
            <a:r>
              <a:rPr lang="fr-FR" sz="900" dirty="0" err="1" smtClean="0">
                <a:latin typeface="Museo 100" panose="02000000000000000000" pitchFamily="50" charset="0"/>
              </a:rPr>
              <a:t>statement</a:t>
            </a:r>
            <a:r>
              <a:rPr lang="fr-FR" sz="900" dirty="0" smtClean="0">
                <a:latin typeface="Museo 100" panose="02000000000000000000" pitchFamily="50" charset="0"/>
              </a:rPr>
              <a:t> </a:t>
            </a:r>
            <a:r>
              <a:rPr lang="fr-FR" sz="900" dirty="0" err="1" smtClean="0">
                <a:latin typeface="Museo 100" panose="02000000000000000000" pitchFamily="50" charset="0"/>
              </a:rPr>
              <a:t>needs</a:t>
            </a:r>
            <a:endParaRPr lang="fr-FR" sz="900" dirty="0">
              <a:latin typeface="Museo 100" panose="02000000000000000000" pitchFamily="50" charset="0"/>
            </a:endParaRPr>
          </a:p>
        </p:txBody>
      </p:sp>
      <p:pic>
        <p:nvPicPr>
          <p:cNvPr id="23" name="Picture 2" descr="RÃ©sultat de recherche d'images pour &quot;clipart rÃ©union&quo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28605" y="2595398"/>
            <a:ext cx="1457405" cy="910878"/>
          </a:xfrm>
          <a:prstGeom prst="rect">
            <a:avLst/>
          </a:prstGeom>
          <a:noFill/>
          <a:extLst>
            <a:ext uri="{909E8E84-426E-40DD-AFC4-6F175D3DCCD1}">
              <a14:hiddenFill xmlns:a14="http://schemas.microsoft.com/office/drawing/2010/main">
                <a:solidFill>
                  <a:srgbClr val="FFFFFF"/>
                </a:solidFill>
              </a14:hiddenFill>
            </a:ext>
          </a:extLst>
        </p:spPr>
      </p:pic>
      <p:sp>
        <p:nvSpPr>
          <p:cNvPr id="24" name="ZoneTexte 23"/>
          <p:cNvSpPr txBox="1"/>
          <p:nvPr/>
        </p:nvSpPr>
        <p:spPr>
          <a:xfrm>
            <a:off x="3655035" y="3366744"/>
            <a:ext cx="1404552" cy="400110"/>
          </a:xfrm>
          <a:prstGeom prst="rect">
            <a:avLst/>
          </a:prstGeom>
          <a:noFill/>
        </p:spPr>
        <p:txBody>
          <a:bodyPr wrap="none" rtlCol="0">
            <a:spAutoFit/>
          </a:bodyPr>
          <a:lstStyle/>
          <a:p>
            <a:pPr algn="ctr"/>
            <a:r>
              <a:rPr lang="fr-FR" sz="1000" b="1" i="1" dirty="0" smtClean="0">
                <a:latin typeface="Museo 500" panose="02000000000000000000" pitchFamily="50" charset="0"/>
              </a:rPr>
              <a:t>PO/PM </a:t>
            </a:r>
          </a:p>
          <a:p>
            <a:pPr algn="ctr"/>
            <a:r>
              <a:rPr lang="fr-FR" sz="1000" b="1" i="1" dirty="0" err="1" smtClean="0">
                <a:latin typeface="Museo 500" panose="02000000000000000000" pitchFamily="50" charset="0"/>
              </a:rPr>
              <a:t>Requests</a:t>
            </a:r>
            <a:r>
              <a:rPr lang="fr-FR" sz="1000" b="1" i="1" dirty="0" smtClean="0">
                <a:latin typeface="Museo 500" panose="02000000000000000000" pitchFamily="50" charset="0"/>
              </a:rPr>
              <a:t> </a:t>
            </a:r>
            <a:r>
              <a:rPr lang="fr-FR" sz="1000" b="1" i="1" dirty="0" err="1" smtClean="0">
                <a:latin typeface="Museo 500" panose="02000000000000000000" pitchFamily="50" charset="0"/>
              </a:rPr>
              <a:t>examination</a:t>
            </a:r>
            <a:endParaRPr lang="fr-FR" sz="1000" b="1" i="1" dirty="0">
              <a:latin typeface="Museo 500" panose="02000000000000000000" pitchFamily="50" charset="0"/>
            </a:endParaRPr>
          </a:p>
        </p:txBody>
      </p:sp>
      <p:pic>
        <p:nvPicPr>
          <p:cNvPr id="37" name="Picture 2" descr="RÃ©sultat de recherche d'images pour &quot;clipart rÃ©union&quo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70232" y="2601623"/>
            <a:ext cx="1457405" cy="910878"/>
          </a:xfrm>
          <a:prstGeom prst="rect">
            <a:avLst/>
          </a:prstGeom>
          <a:noFill/>
          <a:extLst>
            <a:ext uri="{909E8E84-426E-40DD-AFC4-6F175D3DCCD1}">
              <a14:hiddenFill xmlns:a14="http://schemas.microsoft.com/office/drawing/2010/main">
                <a:solidFill>
                  <a:srgbClr val="FFFFFF"/>
                </a:solidFill>
              </a14:hiddenFill>
            </a:ext>
          </a:extLst>
        </p:spPr>
      </p:pic>
      <p:sp>
        <p:nvSpPr>
          <p:cNvPr id="38" name="ZoneTexte 37"/>
          <p:cNvSpPr txBox="1"/>
          <p:nvPr/>
        </p:nvSpPr>
        <p:spPr>
          <a:xfrm>
            <a:off x="6897839" y="3367888"/>
            <a:ext cx="1002197" cy="400110"/>
          </a:xfrm>
          <a:prstGeom prst="rect">
            <a:avLst/>
          </a:prstGeom>
          <a:noFill/>
        </p:spPr>
        <p:txBody>
          <a:bodyPr wrap="none" rtlCol="0">
            <a:spAutoFit/>
          </a:bodyPr>
          <a:lstStyle/>
          <a:p>
            <a:pPr algn="ctr"/>
            <a:r>
              <a:rPr lang="fr-FR" sz="1000" b="1" i="1" dirty="0" smtClean="0">
                <a:latin typeface="Museo 500" panose="02000000000000000000" pitchFamily="50" charset="0"/>
              </a:rPr>
              <a:t>PO/PM</a:t>
            </a:r>
            <a:br>
              <a:rPr lang="fr-FR" sz="1000" b="1" i="1" dirty="0" smtClean="0">
                <a:latin typeface="Museo 500" panose="02000000000000000000" pitchFamily="50" charset="0"/>
              </a:rPr>
            </a:br>
            <a:r>
              <a:rPr lang="fr-FR" sz="1000" b="1" i="1" dirty="0" smtClean="0">
                <a:latin typeface="Museo 500" panose="02000000000000000000" pitchFamily="50" charset="0"/>
              </a:rPr>
              <a:t>Story </a:t>
            </a:r>
            <a:r>
              <a:rPr lang="fr-FR" sz="1000" b="1" i="1" dirty="0" err="1" smtClean="0">
                <a:latin typeface="Museo 500" panose="02000000000000000000" pitchFamily="50" charset="0"/>
              </a:rPr>
              <a:t>Mapping</a:t>
            </a:r>
            <a:endParaRPr lang="fr-FR" sz="1000" b="1" i="1" dirty="0">
              <a:latin typeface="Museo 500" panose="02000000000000000000" pitchFamily="50" charset="0"/>
            </a:endParaRPr>
          </a:p>
        </p:txBody>
      </p:sp>
      <p:sp>
        <p:nvSpPr>
          <p:cNvPr id="44" name="Virage 43"/>
          <p:cNvSpPr/>
          <p:nvPr/>
        </p:nvSpPr>
        <p:spPr>
          <a:xfrm>
            <a:off x="7367635" y="2279222"/>
            <a:ext cx="1239715" cy="342900"/>
          </a:xfrm>
          <a:prstGeom prst="bentArrow">
            <a:avLst/>
          </a:prstGeom>
          <a:solidFill>
            <a:srgbClr val="76B82A"/>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45" name="Flèche droite 44"/>
          <p:cNvSpPr/>
          <p:nvPr/>
        </p:nvSpPr>
        <p:spPr>
          <a:xfrm>
            <a:off x="4983860" y="2954649"/>
            <a:ext cx="378069" cy="184728"/>
          </a:xfrm>
          <a:prstGeom prst="rightArrow">
            <a:avLst/>
          </a:prstGeom>
          <a:solidFill>
            <a:srgbClr val="76B82A"/>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7" name="Flèche droite 46"/>
          <p:cNvSpPr/>
          <p:nvPr/>
        </p:nvSpPr>
        <p:spPr>
          <a:xfrm>
            <a:off x="6405406" y="2948562"/>
            <a:ext cx="378069" cy="184728"/>
          </a:xfrm>
          <a:prstGeom prst="rightArrow">
            <a:avLst/>
          </a:prstGeom>
          <a:solidFill>
            <a:srgbClr val="76B82A"/>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8" name="Flèche droite 47"/>
          <p:cNvSpPr/>
          <p:nvPr/>
        </p:nvSpPr>
        <p:spPr>
          <a:xfrm>
            <a:off x="3362752" y="2962457"/>
            <a:ext cx="378069" cy="184728"/>
          </a:xfrm>
          <a:prstGeom prst="rightArrow">
            <a:avLst/>
          </a:prstGeom>
          <a:solidFill>
            <a:srgbClr val="009FE3"/>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0" name="Flèche droite 49"/>
          <p:cNvSpPr/>
          <p:nvPr/>
        </p:nvSpPr>
        <p:spPr>
          <a:xfrm>
            <a:off x="1924163" y="2957219"/>
            <a:ext cx="378069" cy="184728"/>
          </a:xfrm>
          <a:prstGeom prst="rightArrow">
            <a:avLst/>
          </a:prstGeom>
          <a:solidFill>
            <a:srgbClr val="009FE3"/>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51" name="Picture 12" descr="Image associÃ©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685037" y="2099921"/>
            <a:ext cx="816293" cy="522201"/>
          </a:xfrm>
          <a:prstGeom prst="rect">
            <a:avLst/>
          </a:prstGeom>
          <a:noFill/>
          <a:extLst>
            <a:ext uri="{909E8E84-426E-40DD-AFC4-6F175D3DCCD1}">
              <a14:hiddenFill xmlns:a14="http://schemas.microsoft.com/office/drawing/2010/main">
                <a:solidFill>
                  <a:srgbClr val="FFFFFF"/>
                </a:solidFill>
              </a14:hiddenFill>
            </a:ext>
          </a:extLst>
        </p:spPr>
      </p:pic>
      <p:sp>
        <p:nvSpPr>
          <p:cNvPr id="52" name="ZoneTexte 51"/>
          <p:cNvSpPr txBox="1"/>
          <p:nvPr/>
        </p:nvSpPr>
        <p:spPr>
          <a:xfrm>
            <a:off x="9551826" y="2222409"/>
            <a:ext cx="1112804" cy="246221"/>
          </a:xfrm>
          <a:prstGeom prst="rect">
            <a:avLst/>
          </a:prstGeom>
          <a:noFill/>
        </p:spPr>
        <p:txBody>
          <a:bodyPr wrap="none" rtlCol="0">
            <a:spAutoFit/>
          </a:bodyPr>
          <a:lstStyle/>
          <a:p>
            <a:pPr algn="ctr"/>
            <a:r>
              <a:rPr lang="fr-FR" sz="1000" i="1" dirty="0" smtClean="0">
                <a:latin typeface="Museo 500" panose="02000000000000000000" pitchFamily="50" charset="0"/>
              </a:rPr>
              <a:t>Global Roadmap</a:t>
            </a:r>
            <a:endParaRPr lang="fr-FR" sz="1000" i="1" dirty="0">
              <a:latin typeface="Museo 500" panose="02000000000000000000" pitchFamily="50" charset="0"/>
            </a:endParaRPr>
          </a:p>
        </p:txBody>
      </p:sp>
      <p:pic>
        <p:nvPicPr>
          <p:cNvPr id="53" name="Picture 2" descr="RÃ©sultat de recherche d'images pour &quot;clipart rÃ©union&quo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171835" y="4103373"/>
            <a:ext cx="1457405" cy="910878"/>
          </a:xfrm>
          <a:prstGeom prst="rect">
            <a:avLst/>
          </a:prstGeom>
          <a:noFill/>
          <a:extLst>
            <a:ext uri="{909E8E84-426E-40DD-AFC4-6F175D3DCCD1}">
              <a14:hiddenFill xmlns:a14="http://schemas.microsoft.com/office/drawing/2010/main">
                <a:solidFill>
                  <a:srgbClr val="FFFFFF"/>
                </a:solidFill>
              </a14:hiddenFill>
            </a:ext>
          </a:extLst>
        </p:spPr>
      </p:pic>
      <p:sp>
        <p:nvSpPr>
          <p:cNvPr id="56" name="ZoneTexte 55"/>
          <p:cNvSpPr txBox="1"/>
          <p:nvPr/>
        </p:nvSpPr>
        <p:spPr>
          <a:xfrm>
            <a:off x="10552627" y="3937572"/>
            <a:ext cx="1151277" cy="1169551"/>
          </a:xfrm>
          <a:prstGeom prst="rect">
            <a:avLst/>
          </a:prstGeom>
          <a:noFill/>
        </p:spPr>
        <p:txBody>
          <a:bodyPr wrap="none" rtlCol="0">
            <a:spAutoFit/>
          </a:bodyPr>
          <a:lstStyle/>
          <a:p>
            <a:r>
              <a:rPr lang="fr-FR" sz="1000" i="1" dirty="0" smtClean="0">
                <a:latin typeface="Museo 500" panose="02000000000000000000" pitchFamily="50" charset="0"/>
              </a:rPr>
              <a:t>Experts meeting</a:t>
            </a:r>
          </a:p>
          <a:p>
            <a:pPr marL="285750" indent="-285750">
              <a:buFontTx/>
              <a:buChar char="-"/>
            </a:pPr>
            <a:r>
              <a:rPr lang="fr-FR" sz="1000" i="1" dirty="0" smtClean="0">
                <a:latin typeface="Museo 100" panose="02000000000000000000" pitchFamily="50" charset="0"/>
              </a:rPr>
              <a:t>PO/PM</a:t>
            </a:r>
          </a:p>
          <a:p>
            <a:pPr marL="285750" indent="-285750">
              <a:buFontTx/>
              <a:buChar char="-"/>
            </a:pPr>
            <a:r>
              <a:rPr lang="fr-FR" sz="1000" i="1" dirty="0" err="1" smtClean="0">
                <a:latin typeface="Museo 100" panose="02000000000000000000" pitchFamily="50" charset="0"/>
              </a:rPr>
              <a:t>Technical</a:t>
            </a:r>
            <a:endParaRPr lang="fr-FR" sz="1000" i="1" dirty="0" smtClean="0">
              <a:latin typeface="Museo 100" panose="02000000000000000000" pitchFamily="50" charset="0"/>
            </a:endParaRPr>
          </a:p>
          <a:p>
            <a:pPr marL="285750" indent="-285750">
              <a:buFontTx/>
              <a:buChar char="-"/>
            </a:pPr>
            <a:r>
              <a:rPr lang="fr-FR" sz="1000" i="1" dirty="0" smtClean="0">
                <a:latin typeface="Museo 100" panose="02000000000000000000" pitchFamily="50" charset="0"/>
              </a:rPr>
              <a:t>Exploitation</a:t>
            </a:r>
          </a:p>
          <a:p>
            <a:pPr marL="285750" indent="-285750">
              <a:buFontTx/>
              <a:buChar char="-"/>
            </a:pPr>
            <a:r>
              <a:rPr lang="fr-FR" sz="1000" i="1" dirty="0" smtClean="0">
                <a:latin typeface="Museo 100" panose="02000000000000000000" pitchFamily="50" charset="0"/>
              </a:rPr>
              <a:t>Security</a:t>
            </a:r>
          </a:p>
          <a:p>
            <a:pPr marL="285750" indent="-285750">
              <a:buFontTx/>
              <a:buChar char="-"/>
            </a:pPr>
            <a:r>
              <a:rPr lang="fr-FR" sz="1000" i="1" dirty="0" err="1" smtClean="0">
                <a:latin typeface="Museo 100" panose="02000000000000000000" pitchFamily="50" charset="0"/>
              </a:rPr>
              <a:t>Legal</a:t>
            </a:r>
            <a:endParaRPr lang="fr-FR" sz="1000" i="1" dirty="0" smtClean="0">
              <a:latin typeface="Museo 100" panose="02000000000000000000" pitchFamily="50" charset="0"/>
            </a:endParaRPr>
          </a:p>
          <a:p>
            <a:pPr marL="285750" indent="-285750">
              <a:buFontTx/>
              <a:buChar char="-"/>
            </a:pPr>
            <a:r>
              <a:rPr lang="fr-FR" sz="1000" i="1" dirty="0" err="1" smtClean="0">
                <a:latin typeface="Museo 100" panose="02000000000000000000" pitchFamily="50" charset="0"/>
              </a:rPr>
              <a:t>Supply</a:t>
            </a:r>
            <a:endParaRPr lang="fr-FR" sz="1000" i="1" dirty="0" smtClean="0">
              <a:latin typeface="Museo 100" panose="02000000000000000000" pitchFamily="50" charset="0"/>
            </a:endParaRPr>
          </a:p>
        </p:txBody>
      </p:sp>
      <p:sp>
        <p:nvSpPr>
          <p:cNvPr id="58" name="Organigramme : Multidocument 57"/>
          <p:cNvSpPr/>
          <p:nvPr/>
        </p:nvSpPr>
        <p:spPr>
          <a:xfrm>
            <a:off x="7891492" y="4313434"/>
            <a:ext cx="872254" cy="589085"/>
          </a:xfrm>
          <a:prstGeom prst="flowChartMultidocument">
            <a:avLst/>
          </a:prstGeom>
          <a:solidFill>
            <a:srgbClr val="76B82A"/>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900" dirty="0" smtClean="0">
                <a:latin typeface="Museo 100" panose="02000000000000000000" pitchFamily="50" charset="0"/>
              </a:rPr>
              <a:t>EPIC</a:t>
            </a:r>
            <a:endParaRPr lang="fr-FR" sz="900" dirty="0">
              <a:latin typeface="Museo 100" panose="02000000000000000000" pitchFamily="50" charset="0"/>
            </a:endParaRPr>
          </a:p>
        </p:txBody>
      </p:sp>
      <p:sp>
        <p:nvSpPr>
          <p:cNvPr id="60" name="Virage 59"/>
          <p:cNvSpPr/>
          <p:nvPr/>
        </p:nvSpPr>
        <p:spPr>
          <a:xfrm rot="5400000">
            <a:off x="7633583" y="3428037"/>
            <a:ext cx="1239715" cy="342900"/>
          </a:xfrm>
          <a:prstGeom prst="bentArrow">
            <a:avLst/>
          </a:prstGeom>
          <a:solidFill>
            <a:srgbClr val="76B82A"/>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62" name="Flèche droite 61"/>
          <p:cNvSpPr/>
          <p:nvPr/>
        </p:nvSpPr>
        <p:spPr>
          <a:xfrm>
            <a:off x="8867287" y="4472931"/>
            <a:ext cx="378069" cy="184728"/>
          </a:xfrm>
          <a:prstGeom prst="rightArrow">
            <a:avLst/>
          </a:prstGeom>
          <a:noFill/>
          <a:ln>
            <a:solidFill>
              <a:srgbClr val="76B82A"/>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3" name="Organigramme : Multidocument 62"/>
          <p:cNvSpPr/>
          <p:nvPr/>
        </p:nvSpPr>
        <p:spPr>
          <a:xfrm>
            <a:off x="7887542" y="5114367"/>
            <a:ext cx="872254" cy="589085"/>
          </a:xfrm>
          <a:prstGeom prst="flowChartMultidocument">
            <a:avLst/>
          </a:prstGeom>
          <a:solidFill>
            <a:srgbClr val="76B82A"/>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900" dirty="0" err="1" smtClean="0">
                <a:latin typeface="Museo 100" panose="02000000000000000000" pitchFamily="50" charset="0"/>
              </a:rPr>
              <a:t>Recommentations</a:t>
            </a:r>
            <a:endParaRPr lang="fr-FR" sz="900" dirty="0">
              <a:latin typeface="Museo 100" panose="02000000000000000000" pitchFamily="50" charset="0"/>
            </a:endParaRPr>
          </a:p>
        </p:txBody>
      </p:sp>
      <p:sp>
        <p:nvSpPr>
          <p:cNvPr id="64" name="Parenthèse ouvrante 63"/>
          <p:cNvSpPr/>
          <p:nvPr/>
        </p:nvSpPr>
        <p:spPr>
          <a:xfrm>
            <a:off x="7652773" y="4216959"/>
            <a:ext cx="127279" cy="1628516"/>
          </a:xfrm>
          <a:prstGeom prst="leftBracket">
            <a:avLst/>
          </a:prstGeom>
          <a:noFill/>
          <a:ln>
            <a:solidFill>
              <a:srgbClr val="76B82A"/>
            </a:solidFill>
          </a:ln>
        </p:spPr>
        <p:style>
          <a:lnRef idx="3">
            <a:schemeClr val="dk1"/>
          </a:lnRef>
          <a:fillRef idx="0">
            <a:schemeClr val="dk1"/>
          </a:fillRef>
          <a:effectRef idx="2">
            <a:schemeClr val="dk1"/>
          </a:effectRef>
          <a:fontRef idx="minor">
            <a:schemeClr val="tx1"/>
          </a:fontRef>
        </p:style>
        <p:txBody>
          <a:bodyPr rtlCol="0" anchor="ctr"/>
          <a:lstStyle/>
          <a:p>
            <a:pPr algn="ctr"/>
            <a:endParaRPr lang="fr-FR"/>
          </a:p>
        </p:txBody>
      </p:sp>
      <p:sp>
        <p:nvSpPr>
          <p:cNvPr id="65" name="Virage 64"/>
          <p:cNvSpPr/>
          <p:nvPr/>
        </p:nvSpPr>
        <p:spPr>
          <a:xfrm rot="10800000">
            <a:off x="8867286" y="5054125"/>
            <a:ext cx="1057465" cy="342901"/>
          </a:xfrm>
          <a:prstGeom prst="bentArrow">
            <a:avLst/>
          </a:prstGeom>
          <a:noFill/>
          <a:ln>
            <a:solidFill>
              <a:srgbClr val="76B82A"/>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66" name="Organigramme : Multidocument 65"/>
          <p:cNvSpPr/>
          <p:nvPr/>
        </p:nvSpPr>
        <p:spPr>
          <a:xfrm>
            <a:off x="6228885" y="4812296"/>
            <a:ext cx="872254" cy="589085"/>
          </a:xfrm>
          <a:prstGeom prst="flowChartMultidocument">
            <a:avLst/>
          </a:prstGeom>
          <a:solidFill>
            <a:srgbClr val="76B82A"/>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900" dirty="0" smtClean="0">
                <a:latin typeface="Museo 100" panose="02000000000000000000" pitchFamily="50" charset="0"/>
              </a:rPr>
              <a:t>User Story</a:t>
            </a:r>
            <a:endParaRPr lang="fr-FR" sz="900" dirty="0">
              <a:latin typeface="Museo 100" panose="02000000000000000000" pitchFamily="50" charset="0"/>
            </a:endParaRPr>
          </a:p>
        </p:txBody>
      </p:sp>
      <p:sp>
        <p:nvSpPr>
          <p:cNvPr id="67" name="Flèche droite 66"/>
          <p:cNvSpPr/>
          <p:nvPr/>
        </p:nvSpPr>
        <p:spPr>
          <a:xfrm rot="10800000">
            <a:off x="7178600" y="4951206"/>
            <a:ext cx="378069" cy="184728"/>
          </a:xfrm>
          <a:prstGeom prst="rightArrow">
            <a:avLst/>
          </a:prstGeom>
          <a:solidFill>
            <a:srgbClr val="76B82A"/>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8" name="Organigramme : Multidocument 67"/>
          <p:cNvSpPr/>
          <p:nvPr/>
        </p:nvSpPr>
        <p:spPr>
          <a:xfrm>
            <a:off x="4752359" y="4474970"/>
            <a:ext cx="872254" cy="589085"/>
          </a:xfrm>
          <a:prstGeom prst="flowChartMultidocument">
            <a:avLst/>
          </a:prstGeom>
          <a:solidFill>
            <a:srgbClr val="954B97"/>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900" dirty="0" smtClean="0">
                <a:latin typeface="Museo 100" panose="02000000000000000000" pitchFamily="50" charset="0"/>
              </a:rPr>
              <a:t>User Story</a:t>
            </a:r>
            <a:endParaRPr lang="fr-FR" sz="900" dirty="0">
              <a:latin typeface="Museo 100" panose="02000000000000000000" pitchFamily="50" charset="0"/>
            </a:endParaRPr>
          </a:p>
        </p:txBody>
      </p:sp>
      <p:sp>
        <p:nvSpPr>
          <p:cNvPr id="69" name="Organigramme : Multidocument 68"/>
          <p:cNvSpPr/>
          <p:nvPr/>
        </p:nvSpPr>
        <p:spPr>
          <a:xfrm>
            <a:off x="4752359" y="5253682"/>
            <a:ext cx="872254" cy="589085"/>
          </a:xfrm>
          <a:prstGeom prst="flowChartMultidocument">
            <a:avLst/>
          </a:prstGeom>
          <a:solidFill>
            <a:srgbClr val="954B97"/>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900" dirty="0" smtClean="0">
                <a:latin typeface="Museo 100" panose="02000000000000000000" pitchFamily="50" charset="0"/>
              </a:rPr>
              <a:t>User Story</a:t>
            </a:r>
            <a:endParaRPr lang="fr-FR" sz="900" dirty="0">
              <a:latin typeface="Museo 100" panose="02000000000000000000" pitchFamily="50" charset="0"/>
            </a:endParaRPr>
          </a:p>
        </p:txBody>
      </p:sp>
      <p:sp>
        <p:nvSpPr>
          <p:cNvPr id="70" name="Flèche droite 69"/>
          <p:cNvSpPr/>
          <p:nvPr/>
        </p:nvSpPr>
        <p:spPr>
          <a:xfrm rot="12684444">
            <a:off x="5722509" y="4773866"/>
            <a:ext cx="378069" cy="184728"/>
          </a:xfrm>
          <a:prstGeom prst="rightArrow">
            <a:avLst/>
          </a:prstGeom>
          <a:solidFill>
            <a:srgbClr val="954B97"/>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1" name="Flèche droite 70"/>
          <p:cNvSpPr/>
          <p:nvPr/>
        </p:nvSpPr>
        <p:spPr>
          <a:xfrm rot="8915556" flipV="1">
            <a:off x="5737714" y="5252936"/>
            <a:ext cx="378069" cy="184728"/>
          </a:xfrm>
          <a:prstGeom prst="rightArrow">
            <a:avLst/>
          </a:prstGeom>
          <a:solidFill>
            <a:srgbClr val="954B97"/>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2" name="Cube 71"/>
          <p:cNvSpPr/>
          <p:nvPr/>
        </p:nvSpPr>
        <p:spPr>
          <a:xfrm>
            <a:off x="3320661" y="4540627"/>
            <a:ext cx="880064" cy="473624"/>
          </a:xfrm>
          <a:prstGeom prst="cube">
            <a:avLst/>
          </a:prstGeom>
          <a:solidFill>
            <a:srgbClr val="EC6839"/>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900" dirty="0" smtClean="0">
                <a:latin typeface="Museo 100" panose="02000000000000000000" pitchFamily="50" charset="0"/>
              </a:rPr>
              <a:t>Version 1.0</a:t>
            </a:r>
            <a:endParaRPr lang="fr-FR" sz="900" dirty="0">
              <a:latin typeface="Museo 100" panose="02000000000000000000" pitchFamily="50" charset="0"/>
            </a:endParaRPr>
          </a:p>
        </p:txBody>
      </p:sp>
      <p:sp>
        <p:nvSpPr>
          <p:cNvPr id="73" name="Cube 72"/>
          <p:cNvSpPr/>
          <p:nvPr/>
        </p:nvSpPr>
        <p:spPr>
          <a:xfrm>
            <a:off x="3298247" y="5322957"/>
            <a:ext cx="880064" cy="473624"/>
          </a:xfrm>
          <a:prstGeom prst="cube">
            <a:avLst/>
          </a:prstGeom>
          <a:solidFill>
            <a:srgbClr val="EC6839"/>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900" dirty="0" smtClean="0">
                <a:latin typeface="Museo 100" panose="02000000000000000000" pitchFamily="50" charset="0"/>
              </a:rPr>
              <a:t>Version 1.1</a:t>
            </a:r>
            <a:endParaRPr lang="fr-FR" sz="900" dirty="0">
              <a:latin typeface="Museo 100" panose="02000000000000000000" pitchFamily="50" charset="0"/>
            </a:endParaRPr>
          </a:p>
        </p:txBody>
      </p:sp>
      <p:sp>
        <p:nvSpPr>
          <p:cNvPr id="74" name="Flèche droite 73"/>
          <p:cNvSpPr/>
          <p:nvPr/>
        </p:nvSpPr>
        <p:spPr>
          <a:xfrm rot="10800000">
            <a:off x="4278184" y="4685075"/>
            <a:ext cx="378069" cy="184728"/>
          </a:xfrm>
          <a:prstGeom prst="rightArrow">
            <a:avLst/>
          </a:prstGeom>
          <a:solidFill>
            <a:srgbClr val="954B97"/>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5" name="Flèche droite 74"/>
          <p:cNvSpPr/>
          <p:nvPr/>
        </p:nvSpPr>
        <p:spPr>
          <a:xfrm rot="10800000">
            <a:off x="4270975" y="5469793"/>
            <a:ext cx="378069" cy="184728"/>
          </a:xfrm>
          <a:prstGeom prst="rightArrow">
            <a:avLst/>
          </a:prstGeom>
          <a:solidFill>
            <a:srgbClr val="954B97"/>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6" name="ZoneTexte 75"/>
          <p:cNvSpPr txBox="1"/>
          <p:nvPr/>
        </p:nvSpPr>
        <p:spPr>
          <a:xfrm>
            <a:off x="4901612" y="4204026"/>
            <a:ext cx="639919" cy="246221"/>
          </a:xfrm>
          <a:prstGeom prst="rect">
            <a:avLst/>
          </a:prstGeom>
          <a:noFill/>
        </p:spPr>
        <p:txBody>
          <a:bodyPr wrap="none" rtlCol="0">
            <a:spAutoFit/>
          </a:bodyPr>
          <a:lstStyle/>
          <a:p>
            <a:pPr algn="ctr"/>
            <a:r>
              <a:rPr lang="fr-FR" sz="1000" i="1" dirty="0" smtClean="0">
                <a:latin typeface="Museo 500" panose="02000000000000000000" pitchFamily="50" charset="0"/>
              </a:rPr>
              <a:t>Sprint 1</a:t>
            </a:r>
            <a:endParaRPr lang="fr-FR" sz="1000" i="1" dirty="0">
              <a:latin typeface="Museo 500" panose="02000000000000000000" pitchFamily="50" charset="0"/>
            </a:endParaRPr>
          </a:p>
        </p:txBody>
      </p:sp>
      <p:sp>
        <p:nvSpPr>
          <p:cNvPr id="78" name="ZoneTexte 77"/>
          <p:cNvSpPr txBox="1"/>
          <p:nvPr/>
        </p:nvSpPr>
        <p:spPr>
          <a:xfrm>
            <a:off x="4880663" y="5849182"/>
            <a:ext cx="649537" cy="246221"/>
          </a:xfrm>
          <a:prstGeom prst="rect">
            <a:avLst/>
          </a:prstGeom>
          <a:noFill/>
        </p:spPr>
        <p:txBody>
          <a:bodyPr wrap="none" rtlCol="0">
            <a:spAutoFit/>
          </a:bodyPr>
          <a:lstStyle/>
          <a:p>
            <a:pPr algn="ctr"/>
            <a:r>
              <a:rPr lang="fr-FR" sz="1000" i="1" dirty="0" smtClean="0">
                <a:latin typeface="Museo 500" panose="02000000000000000000" pitchFamily="50" charset="0"/>
              </a:rPr>
              <a:t>Sprint 2</a:t>
            </a:r>
            <a:endParaRPr lang="fr-FR" sz="1000" i="1" dirty="0">
              <a:latin typeface="Museo 500" panose="02000000000000000000" pitchFamily="50" charset="0"/>
            </a:endParaRPr>
          </a:p>
        </p:txBody>
      </p:sp>
      <p:sp>
        <p:nvSpPr>
          <p:cNvPr id="79" name="ZoneTexte 78"/>
          <p:cNvSpPr txBox="1"/>
          <p:nvPr/>
        </p:nvSpPr>
        <p:spPr>
          <a:xfrm>
            <a:off x="5048154" y="6149640"/>
            <a:ext cx="316113" cy="261610"/>
          </a:xfrm>
          <a:prstGeom prst="rect">
            <a:avLst/>
          </a:prstGeom>
          <a:noFill/>
        </p:spPr>
        <p:txBody>
          <a:bodyPr wrap="none" rtlCol="0">
            <a:spAutoFit/>
          </a:bodyPr>
          <a:lstStyle/>
          <a:p>
            <a:pPr algn="ctr"/>
            <a:r>
              <a:rPr lang="fr-FR" sz="1100" i="1" dirty="0" smtClean="0">
                <a:latin typeface="Museo 500" panose="02000000000000000000" pitchFamily="50" charset="0"/>
              </a:rPr>
              <a:t>…</a:t>
            </a:r>
            <a:endParaRPr lang="fr-FR" sz="1100" i="1" dirty="0">
              <a:latin typeface="Museo 500" panose="02000000000000000000" pitchFamily="50" charset="0"/>
            </a:endParaRPr>
          </a:p>
        </p:txBody>
      </p:sp>
      <p:sp>
        <p:nvSpPr>
          <p:cNvPr id="80" name="Flèche droite 79"/>
          <p:cNvSpPr/>
          <p:nvPr/>
        </p:nvSpPr>
        <p:spPr>
          <a:xfrm rot="10800000">
            <a:off x="2822189" y="5467405"/>
            <a:ext cx="378069" cy="184728"/>
          </a:xfrm>
          <a:prstGeom prst="rightArrow">
            <a:avLst/>
          </a:prstGeom>
          <a:solidFill>
            <a:srgbClr val="DADADA"/>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3080" name="Picture 8" descr="Image associÃ©e"/>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913294" y="5122772"/>
            <a:ext cx="850904" cy="850904"/>
          </a:xfrm>
          <a:prstGeom prst="rect">
            <a:avLst/>
          </a:prstGeom>
          <a:noFill/>
          <a:extLst>
            <a:ext uri="{909E8E84-426E-40DD-AFC4-6F175D3DCCD1}">
              <a14:hiddenFill xmlns:a14="http://schemas.microsoft.com/office/drawing/2010/main">
                <a:solidFill>
                  <a:srgbClr val="FFFFFF"/>
                </a:solidFill>
              </a14:hiddenFill>
            </a:ext>
          </a:extLst>
        </p:spPr>
      </p:pic>
      <p:sp>
        <p:nvSpPr>
          <p:cNvPr id="85" name="Flèche droite 84"/>
          <p:cNvSpPr/>
          <p:nvPr/>
        </p:nvSpPr>
        <p:spPr>
          <a:xfrm rot="10800000">
            <a:off x="1477235" y="5449909"/>
            <a:ext cx="378069" cy="184728"/>
          </a:xfrm>
          <a:prstGeom prst="rightArrow">
            <a:avLst/>
          </a:prstGeom>
          <a:solidFill>
            <a:srgbClr val="DADADA"/>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86" name="Picture 8" descr="Image associÃ©e"/>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65975" y="5134317"/>
            <a:ext cx="850904" cy="850904"/>
          </a:xfrm>
          <a:prstGeom prst="rect">
            <a:avLst/>
          </a:prstGeom>
          <a:noFill/>
          <a:extLst>
            <a:ext uri="{909E8E84-426E-40DD-AFC4-6F175D3DCCD1}">
              <a14:hiddenFill xmlns:a14="http://schemas.microsoft.com/office/drawing/2010/main">
                <a:solidFill>
                  <a:srgbClr val="FFFFFF"/>
                </a:solidFill>
              </a14:hiddenFill>
            </a:ext>
          </a:extLst>
        </p:spPr>
      </p:pic>
      <p:sp>
        <p:nvSpPr>
          <p:cNvPr id="87" name="ZoneTexte 86"/>
          <p:cNvSpPr txBox="1"/>
          <p:nvPr/>
        </p:nvSpPr>
        <p:spPr>
          <a:xfrm>
            <a:off x="2024182" y="4883446"/>
            <a:ext cx="715260" cy="246221"/>
          </a:xfrm>
          <a:prstGeom prst="rect">
            <a:avLst/>
          </a:prstGeom>
          <a:noFill/>
        </p:spPr>
        <p:txBody>
          <a:bodyPr wrap="none" rtlCol="0">
            <a:spAutoFit/>
          </a:bodyPr>
          <a:lstStyle/>
          <a:p>
            <a:pPr algn="ctr"/>
            <a:r>
              <a:rPr lang="fr-FR" sz="1000" i="1" dirty="0" smtClean="0">
                <a:latin typeface="Museo 500" panose="02000000000000000000" pitchFamily="50" charset="0"/>
              </a:rPr>
              <a:t>Pré-</a:t>
            </a:r>
            <a:r>
              <a:rPr lang="fr-FR" sz="1000" i="1" dirty="0" err="1" smtClean="0">
                <a:latin typeface="Museo 500" panose="02000000000000000000" pitchFamily="50" charset="0"/>
              </a:rPr>
              <a:t>Prod</a:t>
            </a:r>
            <a:endParaRPr lang="fr-FR" sz="1000" i="1" dirty="0">
              <a:latin typeface="Museo 500" panose="02000000000000000000" pitchFamily="50" charset="0"/>
            </a:endParaRPr>
          </a:p>
        </p:txBody>
      </p:sp>
      <p:sp>
        <p:nvSpPr>
          <p:cNvPr id="88" name="ZoneTexte 87"/>
          <p:cNvSpPr txBox="1"/>
          <p:nvPr/>
        </p:nvSpPr>
        <p:spPr>
          <a:xfrm>
            <a:off x="806364" y="4883446"/>
            <a:ext cx="482824" cy="253916"/>
          </a:xfrm>
          <a:prstGeom prst="rect">
            <a:avLst/>
          </a:prstGeom>
          <a:noFill/>
        </p:spPr>
        <p:txBody>
          <a:bodyPr wrap="none" rtlCol="0">
            <a:spAutoFit/>
          </a:bodyPr>
          <a:lstStyle/>
          <a:p>
            <a:pPr algn="ctr"/>
            <a:r>
              <a:rPr lang="fr-FR" sz="1000" i="1" dirty="0" err="1" smtClean="0">
                <a:latin typeface="Museo 500" panose="02000000000000000000" pitchFamily="50" charset="0"/>
              </a:rPr>
              <a:t>Prod</a:t>
            </a:r>
            <a:endParaRPr lang="fr-FR" sz="1000" i="1" dirty="0">
              <a:latin typeface="Museo 500" panose="02000000000000000000" pitchFamily="50" charset="0"/>
            </a:endParaRPr>
          </a:p>
        </p:txBody>
      </p:sp>
      <p:graphicFrame>
        <p:nvGraphicFramePr>
          <p:cNvPr id="90" name="Diagramme 89"/>
          <p:cNvGraphicFramePr/>
          <p:nvPr>
            <p:extLst/>
          </p:nvPr>
        </p:nvGraphicFramePr>
        <p:xfrm>
          <a:off x="19239" y="1117277"/>
          <a:ext cx="3181019" cy="1216829"/>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153523052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4038600" y="6521905"/>
            <a:ext cx="4114800" cy="365125"/>
          </a:xfrm>
        </p:spPr>
        <p:txBody>
          <a:bodyPr/>
          <a:lstStyle/>
          <a:p>
            <a:r>
              <a:rPr lang="fr-FR" dirty="0" smtClean="0"/>
              <a:t>RENATER - 2019</a:t>
            </a:r>
            <a:endParaRPr lang="fr-FR" dirty="0"/>
          </a:p>
        </p:txBody>
      </p:sp>
      <p:sp>
        <p:nvSpPr>
          <p:cNvPr id="4" name="Espace réservé du numéro de diapositive 3"/>
          <p:cNvSpPr>
            <a:spLocks noGrp="1"/>
          </p:cNvSpPr>
          <p:nvPr>
            <p:ph type="sldNum" sz="quarter" idx="12"/>
          </p:nvPr>
        </p:nvSpPr>
        <p:spPr/>
        <p:txBody>
          <a:bodyPr/>
          <a:lstStyle/>
          <a:p>
            <a:fld id="{CCEFE202-C2AD-B34B-A7A4-307F546CEFBC}" type="slidenum">
              <a:rPr lang="fr-FR" smtClean="0"/>
              <a:t>11</a:t>
            </a:fld>
            <a:endParaRPr lang="fr-FR" dirty="0"/>
          </a:p>
        </p:txBody>
      </p:sp>
      <p:sp>
        <p:nvSpPr>
          <p:cNvPr id="6" name="Titre 4"/>
          <p:cNvSpPr>
            <a:spLocks noGrp="1"/>
          </p:cNvSpPr>
          <p:nvPr>
            <p:ph type="title"/>
          </p:nvPr>
        </p:nvSpPr>
        <p:spPr>
          <a:xfrm>
            <a:off x="3202677" y="298180"/>
            <a:ext cx="8651107" cy="761706"/>
          </a:xfrm>
        </p:spPr>
        <p:txBody>
          <a:bodyPr>
            <a:normAutofit/>
          </a:bodyPr>
          <a:lstStyle/>
          <a:p>
            <a:r>
              <a:rPr lang="fr-FR" dirty="0" smtClean="0">
                <a:latin typeface="Helvetica" panose="020B0604020202020204" pitchFamily="34" charset="0"/>
                <a:cs typeface="Helvetica" panose="020B0604020202020204" pitchFamily="34" charset="0"/>
              </a:rPr>
              <a:t>An </a:t>
            </a:r>
            <a:r>
              <a:rPr lang="fr-FR" dirty="0" err="1" smtClean="0">
                <a:latin typeface="Helvetica" panose="020B0604020202020204" pitchFamily="34" charset="0"/>
                <a:cs typeface="Helvetica" panose="020B0604020202020204" pitchFamily="34" charset="0"/>
              </a:rPr>
              <a:t>iterative</a:t>
            </a:r>
            <a:r>
              <a:rPr lang="fr-FR" dirty="0" smtClean="0">
                <a:latin typeface="Helvetica" panose="020B0604020202020204" pitchFamily="34" charset="0"/>
                <a:cs typeface="Helvetica" panose="020B0604020202020204" pitchFamily="34" charset="0"/>
              </a:rPr>
              <a:t> change at </a:t>
            </a:r>
            <a:r>
              <a:rPr lang="fr-FR" dirty="0" smtClean="0">
                <a:latin typeface="Helvetica" panose="020B0604020202020204" pitchFamily="34" charset="0"/>
                <a:cs typeface="Helvetica" panose="020B0604020202020204" pitchFamily="34" charset="0"/>
              </a:rPr>
              <a:t>RENATER</a:t>
            </a:r>
            <a:endParaRPr lang="fr-FR" dirty="0">
              <a:latin typeface="Helvetica" panose="020B0604020202020204" pitchFamily="34" charset="0"/>
              <a:cs typeface="Helvetica" panose="020B0604020202020204" pitchFamily="34" charset="0"/>
            </a:endParaRPr>
          </a:p>
        </p:txBody>
      </p:sp>
      <p:graphicFrame>
        <p:nvGraphicFramePr>
          <p:cNvPr id="9" name="Diagramme 8"/>
          <p:cNvGraphicFramePr/>
          <p:nvPr>
            <p:extLst>
              <p:ext uri="{D42A27DB-BD31-4B8C-83A1-F6EECF244321}">
                <p14:modId xmlns:p14="http://schemas.microsoft.com/office/powerpoint/2010/main" val="2581112892"/>
              </p:ext>
            </p:extLst>
          </p:nvPr>
        </p:nvGraphicFramePr>
        <p:xfrm>
          <a:off x="800849" y="1938560"/>
          <a:ext cx="11052935" cy="38577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ZoneTexte 1"/>
          <p:cNvSpPr txBox="1"/>
          <p:nvPr/>
        </p:nvSpPr>
        <p:spPr>
          <a:xfrm>
            <a:off x="3678718" y="6089974"/>
            <a:ext cx="957313" cy="430887"/>
          </a:xfrm>
          <a:prstGeom prst="rect">
            <a:avLst/>
          </a:prstGeom>
          <a:noFill/>
        </p:spPr>
        <p:txBody>
          <a:bodyPr wrap="none" rtlCol="0">
            <a:spAutoFit/>
          </a:bodyPr>
          <a:lstStyle/>
          <a:p>
            <a:pPr algn="ctr"/>
            <a:r>
              <a:rPr lang="fr-FR" sz="1100" b="1" dirty="0" smtClean="0">
                <a:latin typeface="Museo 500" panose="02000000000000000000" pitchFamily="50" charset="0"/>
              </a:rPr>
              <a:t>RDV</a:t>
            </a:r>
          </a:p>
          <a:p>
            <a:pPr algn="ctr"/>
            <a:r>
              <a:rPr lang="fr-FR" sz="1100" b="1" dirty="0" smtClean="0">
                <a:latin typeface="Museo 500" panose="02000000000000000000" pitchFamily="50" charset="0"/>
              </a:rPr>
              <a:t>RENAVISIO</a:t>
            </a:r>
            <a:endParaRPr lang="fr-FR" sz="1100" b="1" dirty="0">
              <a:latin typeface="Museo 500" panose="02000000000000000000" pitchFamily="50" charset="0"/>
            </a:endParaRPr>
          </a:p>
        </p:txBody>
      </p:sp>
      <p:sp>
        <p:nvSpPr>
          <p:cNvPr id="13" name="ZoneTexte 12"/>
          <p:cNvSpPr txBox="1"/>
          <p:nvPr/>
        </p:nvSpPr>
        <p:spPr>
          <a:xfrm>
            <a:off x="5420944" y="5880155"/>
            <a:ext cx="1361270" cy="430887"/>
          </a:xfrm>
          <a:prstGeom prst="rect">
            <a:avLst/>
          </a:prstGeom>
          <a:noFill/>
        </p:spPr>
        <p:txBody>
          <a:bodyPr wrap="none" rtlCol="0">
            <a:spAutoFit/>
          </a:bodyPr>
          <a:lstStyle/>
          <a:p>
            <a:pPr algn="ctr"/>
            <a:r>
              <a:rPr lang="fr-FR" sz="1100" b="1" dirty="0">
                <a:latin typeface="Museo 500" panose="02000000000000000000" pitchFamily="50" charset="0"/>
              </a:rPr>
              <a:t>UNIVERSALISTES</a:t>
            </a:r>
          </a:p>
          <a:p>
            <a:pPr algn="ctr"/>
            <a:r>
              <a:rPr lang="fr-FR" sz="1100" b="1" dirty="0" smtClean="0">
                <a:latin typeface="Museo 500" panose="02000000000000000000" pitchFamily="50" charset="0"/>
              </a:rPr>
              <a:t>SOURCESUP</a:t>
            </a:r>
            <a:endParaRPr lang="fr-FR" sz="1100" b="1" dirty="0">
              <a:latin typeface="Museo 500" panose="02000000000000000000" pitchFamily="50" charset="0"/>
            </a:endParaRPr>
          </a:p>
        </p:txBody>
      </p:sp>
      <p:sp>
        <p:nvSpPr>
          <p:cNvPr id="17" name="ZoneTexte 16"/>
          <p:cNvSpPr txBox="1"/>
          <p:nvPr/>
        </p:nvSpPr>
        <p:spPr>
          <a:xfrm>
            <a:off x="8352734" y="5910453"/>
            <a:ext cx="923651" cy="430887"/>
          </a:xfrm>
          <a:prstGeom prst="rect">
            <a:avLst/>
          </a:prstGeom>
          <a:noFill/>
        </p:spPr>
        <p:txBody>
          <a:bodyPr wrap="none" rtlCol="0">
            <a:spAutoFit/>
          </a:bodyPr>
          <a:lstStyle/>
          <a:p>
            <a:pPr algn="ctr"/>
            <a:r>
              <a:rPr lang="fr-FR" sz="1100" b="1" dirty="0" smtClean="0">
                <a:latin typeface="Museo 500" panose="02000000000000000000" pitchFamily="50" charset="0"/>
              </a:rPr>
              <a:t>PARTAGE</a:t>
            </a:r>
          </a:p>
          <a:p>
            <a:pPr algn="ctr"/>
            <a:r>
              <a:rPr lang="fr-FR" sz="1100" b="1" dirty="0" smtClean="0">
                <a:latin typeface="Museo 500" panose="02000000000000000000" pitchFamily="50" charset="0"/>
              </a:rPr>
              <a:t>ANTISPAM</a:t>
            </a:r>
            <a:endParaRPr lang="fr-FR" sz="1100" b="1" dirty="0">
              <a:latin typeface="Museo 500" panose="02000000000000000000" pitchFamily="50" charset="0"/>
            </a:endParaRPr>
          </a:p>
        </p:txBody>
      </p:sp>
      <p:sp>
        <p:nvSpPr>
          <p:cNvPr id="19" name="ZoneTexte 18"/>
          <p:cNvSpPr txBox="1"/>
          <p:nvPr/>
        </p:nvSpPr>
        <p:spPr>
          <a:xfrm>
            <a:off x="941941" y="1467351"/>
            <a:ext cx="1237839" cy="276999"/>
          </a:xfrm>
          <a:prstGeom prst="rect">
            <a:avLst/>
          </a:prstGeom>
          <a:noFill/>
        </p:spPr>
        <p:txBody>
          <a:bodyPr wrap="none" rtlCol="0">
            <a:spAutoFit/>
          </a:bodyPr>
          <a:lstStyle/>
          <a:p>
            <a:pPr algn="ctr"/>
            <a:r>
              <a:rPr lang="fr-FR" sz="1200" dirty="0" smtClean="0">
                <a:latin typeface="Museo 500" panose="02000000000000000000" pitchFamily="50" charset="0"/>
              </a:rPr>
              <a:t>Start : 09/2018</a:t>
            </a:r>
            <a:endParaRPr lang="fr-FR" sz="1200" dirty="0">
              <a:latin typeface="Museo 500" panose="02000000000000000000" pitchFamily="50" charset="0"/>
            </a:endParaRPr>
          </a:p>
        </p:txBody>
      </p:sp>
      <p:sp>
        <p:nvSpPr>
          <p:cNvPr id="20" name="ZoneTexte 19"/>
          <p:cNvSpPr txBox="1"/>
          <p:nvPr/>
        </p:nvSpPr>
        <p:spPr>
          <a:xfrm>
            <a:off x="6887293" y="5874531"/>
            <a:ext cx="1026243" cy="430887"/>
          </a:xfrm>
          <a:prstGeom prst="rect">
            <a:avLst/>
          </a:prstGeom>
          <a:noFill/>
        </p:spPr>
        <p:txBody>
          <a:bodyPr wrap="none" rtlCol="0">
            <a:spAutoFit/>
          </a:bodyPr>
          <a:lstStyle/>
          <a:p>
            <a:pPr algn="ctr"/>
            <a:r>
              <a:rPr lang="fr-FR" sz="1100" b="1" dirty="0" smtClean="0">
                <a:latin typeface="Museo 500" panose="02000000000000000000" pitchFamily="50" charset="0"/>
              </a:rPr>
              <a:t>EVENTO</a:t>
            </a:r>
          </a:p>
          <a:p>
            <a:pPr algn="ctr"/>
            <a:r>
              <a:rPr lang="fr-FR" sz="1100" b="1" dirty="0" smtClean="0">
                <a:latin typeface="Museo 500" panose="02000000000000000000" pitchFamily="50" charset="0"/>
              </a:rPr>
              <a:t>FILESENDER</a:t>
            </a:r>
            <a:endParaRPr lang="fr-FR" sz="1100" b="1" dirty="0">
              <a:latin typeface="Museo 500" panose="02000000000000000000" pitchFamily="50" charset="0"/>
            </a:endParaRPr>
          </a:p>
        </p:txBody>
      </p:sp>
      <p:sp>
        <p:nvSpPr>
          <p:cNvPr id="7" name="Losange 6"/>
          <p:cNvSpPr/>
          <p:nvPr/>
        </p:nvSpPr>
        <p:spPr>
          <a:xfrm>
            <a:off x="5508845" y="1690854"/>
            <a:ext cx="178353" cy="168781"/>
          </a:xfrm>
          <a:prstGeom prst="diamond">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fr-FR"/>
          </a:p>
        </p:txBody>
      </p:sp>
      <p:sp>
        <p:nvSpPr>
          <p:cNvPr id="21" name="ZoneTexte 20"/>
          <p:cNvSpPr txBox="1"/>
          <p:nvPr/>
        </p:nvSpPr>
        <p:spPr>
          <a:xfrm>
            <a:off x="5400194" y="1467351"/>
            <a:ext cx="760016" cy="276999"/>
          </a:xfrm>
          <a:prstGeom prst="rect">
            <a:avLst/>
          </a:prstGeom>
          <a:noFill/>
        </p:spPr>
        <p:txBody>
          <a:bodyPr wrap="none" rtlCol="0">
            <a:spAutoFit/>
          </a:bodyPr>
          <a:lstStyle/>
          <a:p>
            <a:pPr algn="ctr"/>
            <a:r>
              <a:rPr lang="fr-FR" sz="1200" dirty="0" smtClean="0">
                <a:latin typeface="Museo 500" panose="02000000000000000000" pitchFamily="50" charset="0"/>
              </a:rPr>
              <a:t>05/2019</a:t>
            </a:r>
            <a:endParaRPr lang="fr-FR" sz="1200" dirty="0">
              <a:latin typeface="Museo 500" panose="02000000000000000000" pitchFamily="50" charset="0"/>
            </a:endParaRPr>
          </a:p>
        </p:txBody>
      </p:sp>
      <p:sp>
        <p:nvSpPr>
          <p:cNvPr id="23" name="Losange 22"/>
          <p:cNvSpPr/>
          <p:nvPr/>
        </p:nvSpPr>
        <p:spPr>
          <a:xfrm>
            <a:off x="854271" y="1690239"/>
            <a:ext cx="178353" cy="168781"/>
          </a:xfrm>
          <a:prstGeom prst="diamond">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fr-FR"/>
          </a:p>
        </p:txBody>
      </p:sp>
      <p:sp>
        <p:nvSpPr>
          <p:cNvPr id="24" name="Losange 23"/>
          <p:cNvSpPr/>
          <p:nvPr/>
        </p:nvSpPr>
        <p:spPr>
          <a:xfrm>
            <a:off x="3162564" y="1691671"/>
            <a:ext cx="178353" cy="168781"/>
          </a:xfrm>
          <a:prstGeom prst="diamond">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fr-FR"/>
          </a:p>
        </p:txBody>
      </p:sp>
      <p:sp>
        <p:nvSpPr>
          <p:cNvPr id="25" name="ZoneTexte 24"/>
          <p:cNvSpPr txBox="1"/>
          <p:nvPr/>
        </p:nvSpPr>
        <p:spPr>
          <a:xfrm>
            <a:off x="3069628" y="1467351"/>
            <a:ext cx="756746" cy="276999"/>
          </a:xfrm>
          <a:prstGeom prst="rect">
            <a:avLst/>
          </a:prstGeom>
          <a:noFill/>
        </p:spPr>
        <p:txBody>
          <a:bodyPr wrap="none" rtlCol="0">
            <a:spAutoFit/>
          </a:bodyPr>
          <a:lstStyle/>
          <a:p>
            <a:pPr algn="ctr"/>
            <a:r>
              <a:rPr lang="fr-FR" sz="1200" dirty="0" smtClean="0">
                <a:latin typeface="Museo 500" panose="02000000000000000000" pitchFamily="50" charset="0"/>
              </a:rPr>
              <a:t>02/2019</a:t>
            </a:r>
            <a:endParaRPr lang="fr-FR" sz="1200" dirty="0">
              <a:latin typeface="Museo 500" panose="02000000000000000000" pitchFamily="50" charset="0"/>
            </a:endParaRPr>
          </a:p>
        </p:txBody>
      </p:sp>
      <p:sp>
        <p:nvSpPr>
          <p:cNvPr id="26" name="ZoneTexte 25"/>
          <p:cNvSpPr txBox="1"/>
          <p:nvPr/>
        </p:nvSpPr>
        <p:spPr>
          <a:xfrm>
            <a:off x="3788524" y="5886663"/>
            <a:ext cx="737702" cy="261610"/>
          </a:xfrm>
          <a:prstGeom prst="rect">
            <a:avLst/>
          </a:prstGeom>
          <a:noFill/>
        </p:spPr>
        <p:txBody>
          <a:bodyPr wrap="none" rtlCol="0">
            <a:spAutoFit/>
          </a:bodyPr>
          <a:lstStyle/>
          <a:p>
            <a:pPr algn="ctr"/>
            <a:r>
              <a:rPr lang="fr-FR" sz="1100" b="1" dirty="0" smtClean="0">
                <a:latin typeface="Museo 500" panose="02000000000000000000" pitchFamily="50" charset="0"/>
              </a:rPr>
              <a:t>EVENTO</a:t>
            </a:r>
          </a:p>
        </p:txBody>
      </p:sp>
      <p:sp>
        <p:nvSpPr>
          <p:cNvPr id="29" name="Losange 28"/>
          <p:cNvSpPr/>
          <p:nvPr/>
        </p:nvSpPr>
        <p:spPr>
          <a:xfrm>
            <a:off x="9010275" y="1723389"/>
            <a:ext cx="178353" cy="168781"/>
          </a:xfrm>
          <a:prstGeom prst="diamond">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fr-FR"/>
          </a:p>
        </p:txBody>
      </p:sp>
      <p:sp>
        <p:nvSpPr>
          <p:cNvPr id="30" name="ZoneTexte 29"/>
          <p:cNvSpPr txBox="1"/>
          <p:nvPr/>
        </p:nvSpPr>
        <p:spPr>
          <a:xfrm>
            <a:off x="8475823" y="1498312"/>
            <a:ext cx="843501" cy="276999"/>
          </a:xfrm>
          <a:prstGeom prst="rect">
            <a:avLst/>
          </a:prstGeom>
          <a:noFill/>
        </p:spPr>
        <p:txBody>
          <a:bodyPr wrap="none" rtlCol="0">
            <a:spAutoFit/>
          </a:bodyPr>
          <a:lstStyle/>
          <a:p>
            <a:pPr algn="ctr"/>
            <a:r>
              <a:rPr lang="fr-FR" sz="1200" dirty="0" smtClean="0">
                <a:latin typeface="Museo 500" panose="02000000000000000000" pitchFamily="50" charset="0"/>
              </a:rPr>
              <a:t>End 2020</a:t>
            </a:r>
            <a:endParaRPr lang="fr-FR" sz="1200" dirty="0">
              <a:latin typeface="Museo 500" panose="02000000000000000000" pitchFamily="50" charset="0"/>
            </a:endParaRPr>
          </a:p>
        </p:txBody>
      </p:sp>
      <p:sp>
        <p:nvSpPr>
          <p:cNvPr id="31" name="Losange 30"/>
          <p:cNvSpPr/>
          <p:nvPr/>
        </p:nvSpPr>
        <p:spPr>
          <a:xfrm>
            <a:off x="11362372" y="1718199"/>
            <a:ext cx="178353" cy="168781"/>
          </a:xfrm>
          <a:prstGeom prst="diamond">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fr-FR"/>
          </a:p>
        </p:txBody>
      </p:sp>
      <p:sp>
        <p:nvSpPr>
          <p:cNvPr id="32" name="ZoneTexte 31"/>
          <p:cNvSpPr txBox="1"/>
          <p:nvPr/>
        </p:nvSpPr>
        <p:spPr>
          <a:xfrm>
            <a:off x="11115995" y="1493122"/>
            <a:ext cx="528478" cy="276999"/>
          </a:xfrm>
          <a:prstGeom prst="rect">
            <a:avLst/>
          </a:prstGeom>
          <a:noFill/>
        </p:spPr>
        <p:txBody>
          <a:bodyPr wrap="none" rtlCol="0">
            <a:spAutoFit/>
          </a:bodyPr>
          <a:lstStyle/>
          <a:p>
            <a:pPr algn="ctr"/>
            <a:r>
              <a:rPr lang="fr-FR" sz="1200" dirty="0" smtClean="0">
                <a:latin typeface="Museo 500" panose="02000000000000000000" pitchFamily="50" charset="0"/>
              </a:rPr>
              <a:t>2021</a:t>
            </a:r>
            <a:endParaRPr lang="fr-FR" sz="1200" dirty="0">
              <a:latin typeface="Museo 500" panose="02000000000000000000" pitchFamily="50" charset="0"/>
            </a:endParaRPr>
          </a:p>
        </p:txBody>
      </p:sp>
      <p:sp>
        <p:nvSpPr>
          <p:cNvPr id="33" name="Flèche vers le bas 32"/>
          <p:cNvSpPr/>
          <p:nvPr/>
        </p:nvSpPr>
        <p:spPr>
          <a:xfrm>
            <a:off x="6226077" y="1605850"/>
            <a:ext cx="204204" cy="254602"/>
          </a:xfrm>
          <a:prstGeom prst="downArrow">
            <a:avLst/>
          </a:prstGeom>
          <a:solidFill>
            <a:schemeClr val="accent2">
              <a:lumMod val="75000"/>
            </a:scheme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18701634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texte 5"/>
          <p:cNvSpPr>
            <a:spLocks noGrp="1"/>
          </p:cNvSpPr>
          <p:nvPr>
            <p:ph idx="1"/>
          </p:nvPr>
        </p:nvSpPr>
        <p:spPr>
          <a:xfrm>
            <a:off x="838200" y="2169523"/>
            <a:ext cx="4415971" cy="4351338"/>
          </a:xfrm>
        </p:spPr>
        <p:txBody>
          <a:bodyPr>
            <a:noAutofit/>
          </a:bodyPr>
          <a:lstStyle/>
          <a:p>
            <a:pPr marL="0" indent="0" algn="ctr">
              <a:buNone/>
            </a:pPr>
            <a:r>
              <a:rPr lang="fr-FR" sz="2800" dirty="0" err="1" smtClean="0">
                <a:solidFill>
                  <a:srgbClr val="FFC000"/>
                </a:solidFill>
              </a:rPr>
              <a:t>Definition</a:t>
            </a:r>
            <a:r>
              <a:rPr lang="fr-FR" sz="2800" dirty="0" smtClean="0">
                <a:solidFill>
                  <a:srgbClr val="FFC000"/>
                </a:solidFill>
              </a:rPr>
              <a:t> : </a:t>
            </a:r>
          </a:p>
          <a:p>
            <a:pPr marL="0" indent="0" algn="ctr">
              <a:buNone/>
            </a:pPr>
            <a:r>
              <a:rPr lang="fr-FR" sz="2800" dirty="0" smtClean="0">
                <a:solidFill>
                  <a:schemeClr val="tx1"/>
                </a:solidFill>
              </a:rPr>
              <a:t>A high-communication, </a:t>
            </a:r>
            <a:r>
              <a:rPr lang="fr-FR" sz="2800" dirty="0" err="1" smtClean="0">
                <a:solidFill>
                  <a:schemeClr val="tx1"/>
                </a:solidFill>
              </a:rPr>
              <a:t>low</a:t>
            </a:r>
            <a:r>
              <a:rPr lang="fr-FR" sz="2800" dirty="0" smtClean="0">
                <a:solidFill>
                  <a:schemeClr val="tx1"/>
                </a:solidFill>
              </a:rPr>
              <a:t>-documentation, </a:t>
            </a:r>
            <a:r>
              <a:rPr lang="fr-FR" sz="2800" dirty="0" err="1" smtClean="0">
                <a:solidFill>
                  <a:schemeClr val="tx1"/>
                </a:solidFill>
              </a:rPr>
              <a:t>rapid</a:t>
            </a:r>
            <a:r>
              <a:rPr lang="fr-FR" sz="2800" dirty="0" smtClean="0">
                <a:solidFill>
                  <a:schemeClr val="tx1"/>
                </a:solidFill>
              </a:rPr>
              <a:t> </a:t>
            </a:r>
            <a:r>
              <a:rPr lang="fr-FR" sz="2800" dirty="0" err="1" smtClean="0">
                <a:solidFill>
                  <a:schemeClr val="tx1"/>
                </a:solidFill>
              </a:rPr>
              <a:t>iteration</a:t>
            </a:r>
            <a:r>
              <a:rPr lang="fr-FR" sz="2800" dirty="0" smtClean="0">
                <a:solidFill>
                  <a:schemeClr val="tx1"/>
                </a:solidFill>
              </a:rPr>
              <a:t> </a:t>
            </a:r>
            <a:r>
              <a:rPr lang="fr-FR" sz="2800" dirty="0" err="1" smtClean="0">
                <a:solidFill>
                  <a:schemeClr val="tx1"/>
                </a:solidFill>
              </a:rPr>
              <a:t>process</a:t>
            </a:r>
            <a:r>
              <a:rPr lang="fr-FR" sz="2800" dirty="0" smtClean="0">
                <a:solidFill>
                  <a:schemeClr val="tx1"/>
                </a:solidFill>
              </a:rPr>
              <a:t> </a:t>
            </a:r>
            <a:r>
              <a:rPr lang="fr-FR" sz="2800" dirty="0" err="1" smtClean="0">
                <a:solidFill>
                  <a:schemeClr val="tx1"/>
                </a:solidFill>
              </a:rPr>
              <a:t>designed</a:t>
            </a:r>
            <a:r>
              <a:rPr lang="fr-FR" sz="2800" dirty="0" smtClean="0">
                <a:solidFill>
                  <a:schemeClr val="tx1"/>
                </a:solidFill>
              </a:rPr>
              <a:t> to </a:t>
            </a:r>
            <a:r>
              <a:rPr lang="fr-FR" sz="2800" dirty="0" err="1" smtClean="0">
                <a:solidFill>
                  <a:schemeClr val="tx1"/>
                </a:solidFill>
              </a:rPr>
              <a:t>provide</a:t>
            </a:r>
            <a:r>
              <a:rPr lang="fr-FR" sz="2800" dirty="0" smtClean="0">
                <a:solidFill>
                  <a:schemeClr val="tx1"/>
                </a:solidFill>
              </a:rPr>
              <a:t> more </a:t>
            </a:r>
            <a:r>
              <a:rPr lang="fr-FR" sz="2800" dirty="0" err="1" smtClean="0">
                <a:solidFill>
                  <a:schemeClr val="tx1"/>
                </a:solidFill>
              </a:rPr>
              <a:t>frequent</a:t>
            </a:r>
            <a:r>
              <a:rPr lang="fr-FR" sz="2800" dirty="0" smtClean="0">
                <a:solidFill>
                  <a:schemeClr val="tx1"/>
                </a:solidFill>
              </a:rPr>
              <a:t>, more relevant, and </a:t>
            </a:r>
            <a:r>
              <a:rPr lang="fr-FR" sz="2800" dirty="0" err="1" smtClean="0">
                <a:solidFill>
                  <a:schemeClr val="tx1"/>
                </a:solidFill>
              </a:rPr>
              <a:t>highly</a:t>
            </a:r>
            <a:r>
              <a:rPr lang="fr-FR" sz="2800" dirty="0" smtClean="0">
                <a:solidFill>
                  <a:schemeClr val="tx1"/>
                </a:solidFill>
              </a:rPr>
              <a:t> </a:t>
            </a:r>
            <a:r>
              <a:rPr lang="fr-FR" sz="2800" dirty="0" err="1" smtClean="0">
                <a:solidFill>
                  <a:schemeClr val="tx1"/>
                </a:solidFill>
              </a:rPr>
              <a:t>measureable</a:t>
            </a:r>
            <a:r>
              <a:rPr lang="fr-FR" sz="2800" dirty="0" smtClean="0">
                <a:solidFill>
                  <a:schemeClr val="tx1"/>
                </a:solidFill>
              </a:rPr>
              <a:t> marketing programs. </a:t>
            </a:r>
          </a:p>
          <a:p>
            <a:pPr algn="ctr"/>
            <a:endParaRPr lang="fr-FR" sz="2800" dirty="0">
              <a:solidFill>
                <a:schemeClr val="tx1"/>
              </a:solidFill>
            </a:endParaRPr>
          </a:p>
        </p:txBody>
      </p:sp>
      <p:sp>
        <p:nvSpPr>
          <p:cNvPr id="3" name="Espace réservé du numéro de diapositive 2"/>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CEFE202-C2AD-B34B-A7A4-307F546CEFBC}" type="slidenum">
              <a:rPr kumimoji="0" lang="fr-FR" sz="1200" b="0" i="0" u="none" strike="noStrike" kern="1200" cap="none" spc="0" normalizeH="0" baseline="0" noProof="0" smtClean="0">
                <a:ln>
                  <a:noFill/>
                </a:ln>
                <a:solidFill>
                  <a:prstClr val="white"/>
                </a:solidFill>
                <a:effectLst/>
                <a:uLnTx/>
                <a:uFillTx/>
                <a:latin typeface="Helvetica" charset="0"/>
                <a:cs typeface="Helvetica" charset="0"/>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fr-FR" sz="1200" b="0" i="0" u="none" strike="noStrike" kern="1200" cap="none" spc="0" normalizeH="0" baseline="0" noProof="0" dirty="0">
              <a:ln>
                <a:noFill/>
              </a:ln>
              <a:solidFill>
                <a:prstClr val="white"/>
              </a:solidFill>
              <a:effectLst/>
              <a:uLnTx/>
              <a:uFillTx/>
              <a:latin typeface="Helvetica" charset="0"/>
              <a:cs typeface="Helvetica" charset="0"/>
            </a:endParaRPr>
          </a:p>
        </p:txBody>
      </p:sp>
      <p:sp>
        <p:nvSpPr>
          <p:cNvPr id="5" name="Titre 4"/>
          <p:cNvSpPr>
            <a:spLocks noGrp="1"/>
          </p:cNvSpPr>
          <p:nvPr>
            <p:ph type="title"/>
          </p:nvPr>
        </p:nvSpPr>
        <p:spPr/>
        <p:txBody>
          <a:bodyPr>
            <a:noAutofit/>
          </a:bodyPr>
          <a:lstStyle/>
          <a:p>
            <a:pPr algn="ctr"/>
            <a:r>
              <a:rPr lang="fr-FR" dirty="0" err="1" smtClean="0"/>
              <a:t>What</a:t>
            </a:r>
            <a:r>
              <a:rPr lang="fr-FR" dirty="0" smtClean="0"/>
              <a:t> </a:t>
            </a:r>
            <a:r>
              <a:rPr lang="fr-FR" dirty="0" err="1" smtClean="0"/>
              <a:t>is</a:t>
            </a:r>
            <a:r>
              <a:rPr lang="fr-FR" dirty="0" smtClean="0"/>
              <a:t> agile marketing </a:t>
            </a:r>
            <a:r>
              <a:rPr lang="fr-FR" dirty="0" smtClean="0"/>
              <a:t>? </a:t>
            </a:r>
            <a:endParaRPr lang="fr-FR" dirty="0"/>
          </a:p>
        </p:txBody>
      </p:sp>
      <p:sp>
        <p:nvSpPr>
          <p:cNvPr id="7" name="Espace réservé du texte 5"/>
          <p:cNvSpPr txBox="1">
            <a:spLocks/>
          </p:cNvSpPr>
          <p:nvPr/>
        </p:nvSpPr>
        <p:spPr>
          <a:xfrm>
            <a:off x="6444343" y="1866696"/>
            <a:ext cx="4980213" cy="4351338"/>
          </a:xfrm>
          <a:prstGeom prst="rect">
            <a:avLst/>
          </a:prstGeom>
        </p:spPr>
        <p:txBody>
          <a:bodyPr vert="horz" lIns="91440" tIns="45720" rIns="91440" bIns="45720" rtlCol="0">
            <a:noAutofit/>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2"/>
                </a:solidFill>
                <a:latin typeface="Helvetica"/>
                <a:ea typeface="+mn-ea"/>
                <a:cs typeface="Helvetica"/>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2"/>
                </a:solidFill>
                <a:latin typeface="Helvetica"/>
                <a:ea typeface="+mn-ea"/>
                <a:cs typeface="Helvetica"/>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2"/>
                </a:solidFill>
                <a:latin typeface="Helvetica"/>
                <a:ea typeface="+mn-ea"/>
                <a:cs typeface="Helvetica"/>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2"/>
                </a:solidFill>
                <a:latin typeface="Helvetica"/>
                <a:ea typeface="+mn-ea"/>
                <a:cs typeface="Helvetica"/>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2"/>
                </a:solidFill>
                <a:latin typeface="Helvetica"/>
                <a:ea typeface="+mn-ea"/>
                <a:cs typeface="Helvetica"/>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fr-FR" dirty="0" smtClean="0">
                <a:solidFill>
                  <a:srgbClr val="FFC000"/>
                </a:solidFill>
              </a:rPr>
              <a:t>A </a:t>
            </a:r>
            <a:r>
              <a:rPr lang="fr-FR" dirty="0" err="1" smtClean="0">
                <a:solidFill>
                  <a:srgbClr val="FFC000"/>
                </a:solidFill>
              </a:rPr>
              <a:t>challenging</a:t>
            </a:r>
            <a:r>
              <a:rPr lang="fr-FR" dirty="0" smtClean="0">
                <a:solidFill>
                  <a:srgbClr val="FFC000"/>
                </a:solidFill>
              </a:rPr>
              <a:t> change :</a:t>
            </a:r>
          </a:p>
          <a:p>
            <a:r>
              <a:rPr lang="fr-FR" dirty="0">
                <a:solidFill>
                  <a:schemeClr val="tx1"/>
                </a:solidFill>
              </a:rPr>
              <a:t>Product </a:t>
            </a:r>
            <a:r>
              <a:rPr lang="fr-FR" dirty="0" err="1">
                <a:solidFill>
                  <a:schemeClr val="tx1"/>
                </a:solidFill>
              </a:rPr>
              <a:t>positioning</a:t>
            </a:r>
            <a:r>
              <a:rPr lang="fr-FR" dirty="0">
                <a:solidFill>
                  <a:schemeClr val="tx1"/>
                </a:solidFill>
              </a:rPr>
              <a:t> </a:t>
            </a:r>
            <a:r>
              <a:rPr lang="fr-FR" dirty="0" smtClean="0">
                <a:solidFill>
                  <a:schemeClr val="tx1"/>
                </a:solidFill>
              </a:rPr>
              <a:t>and portfolio management: </a:t>
            </a:r>
            <a:r>
              <a:rPr lang="fr-FR" dirty="0" err="1">
                <a:solidFill>
                  <a:schemeClr val="tx1"/>
                </a:solidFill>
              </a:rPr>
              <a:t>focusing</a:t>
            </a:r>
            <a:r>
              <a:rPr lang="fr-FR" dirty="0">
                <a:solidFill>
                  <a:schemeClr val="tx1"/>
                </a:solidFill>
              </a:rPr>
              <a:t> on the </a:t>
            </a:r>
            <a:r>
              <a:rPr lang="fr-FR" dirty="0" err="1">
                <a:solidFill>
                  <a:schemeClr val="tx1"/>
                </a:solidFill>
              </a:rPr>
              <a:t>need</a:t>
            </a:r>
            <a:r>
              <a:rPr lang="fr-FR" dirty="0">
                <a:solidFill>
                  <a:schemeClr val="tx1"/>
                </a:solidFill>
              </a:rPr>
              <a:t> </a:t>
            </a:r>
            <a:r>
              <a:rPr lang="fr-FR" dirty="0" err="1">
                <a:solidFill>
                  <a:schemeClr val="tx1"/>
                </a:solidFill>
              </a:rPr>
              <a:t>redefines</a:t>
            </a:r>
            <a:r>
              <a:rPr lang="fr-FR" dirty="0">
                <a:solidFill>
                  <a:schemeClr val="tx1"/>
                </a:solidFill>
              </a:rPr>
              <a:t> how </a:t>
            </a:r>
            <a:r>
              <a:rPr lang="fr-FR" dirty="0" err="1">
                <a:solidFill>
                  <a:schemeClr val="tx1"/>
                </a:solidFill>
              </a:rPr>
              <a:t>we</a:t>
            </a:r>
            <a:r>
              <a:rPr lang="fr-FR" dirty="0">
                <a:solidFill>
                  <a:schemeClr val="tx1"/>
                </a:solidFill>
              </a:rPr>
              <a:t> position </a:t>
            </a:r>
            <a:r>
              <a:rPr lang="fr-FR" dirty="0" err="1">
                <a:solidFill>
                  <a:schemeClr val="tx1"/>
                </a:solidFill>
              </a:rPr>
              <a:t>our</a:t>
            </a:r>
            <a:r>
              <a:rPr lang="fr-FR" dirty="0">
                <a:solidFill>
                  <a:schemeClr val="tx1"/>
                </a:solidFill>
              </a:rPr>
              <a:t> </a:t>
            </a:r>
            <a:r>
              <a:rPr lang="fr-FR" dirty="0" smtClean="0">
                <a:solidFill>
                  <a:schemeClr val="tx1"/>
                </a:solidFill>
              </a:rPr>
              <a:t>services</a:t>
            </a:r>
          </a:p>
          <a:p>
            <a:r>
              <a:rPr lang="fr-FR" dirty="0" smtClean="0">
                <a:solidFill>
                  <a:schemeClr val="tx1"/>
                </a:solidFill>
              </a:rPr>
              <a:t>End </a:t>
            </a:r>
            <a:r>
              <a:rPr lang="fr-FR" dirty="0" err="1" smtClean="0">
                <a:solidFill>
                  <a:schemeClr val="tx1"/>
                </a:solidFill>
              </a:rPr>
              <a:t>users</a:t>
            </a:r>
            <a:r>
              <a:rPr lang="fr-FR" dirty="0" smtClean="0">
                <a:solidFill>
                  <a:schemeClr val="tx1"/>
                </a:solidFill>
              </a:rPr>
              <a:t> content : </a:t>
            </a:r>
            <a:r>
              <a:rPr lang="fr-FR" dirty="0" err="1" smtClean="0">
                <a:solidFill>
                  <a:schemeClr val="tx1"/>
                </a:solidFill>
              </a:rPr>
              <a:t>see</a:t>
            </a:r>
            <a:r>
              <a:rPr lang="fr-FR" dirty="0" smtClean="0">
                <a:solidFill>
                  <a:schemeClr val="tx1"/>
                </a:solidFill>
              </a:rPr>
              <a:t> </a:t>
            </a:r>
            <a:r>
              <a:rPr lang="fr-FR" dirty="0" err="1" smtClean="0">
                <a:solidFill>
                  <a:schemeClr val="tx1"/>
                </a:solidFill>
              </a:rPr>
              <a:t>my</a:t>
            </a:r>
            <a:r>
              <a:rPr lang="fr-FR" dirty="0" smtClean="0">
                <a:solidFill>
                  <a:schemeClr val="tx1"/>
                </a:solidFill>
              </a:rPr>
              <a:t> </a:t>
            </a:r>
            <a:r>
              <a:rPr lang="fr-FR" dirty="0" err="1" smtClean="0">
                <a:solidFill>
                  <a:schemeClr val="tx1"/>
                </a:solidFill>
              </a:rPr>
              <a:t>presentation</a:t>
            </a:r>
            <a:r>
              <a:rPr lang="fr-FR" dirty="0" smtClean="0">
                <a:solidFill>
                  <a:schemeClr val="tx1"/>
                </a:solidFill>
              </a:rPr>
              <a:t> about </a:t>
            </a:r>
            <a:r>
              <a:rPr lang="fr-FR" dirty="0" err="1" smtClean="0">
                <a:solidFill>
                  <a:schemeClr val="tx1"/>
                </a:solidFill>
              </a:rPr>
              <a:t>iterative</a:t>
            </a:r>
            <a:r>
              <a:rPr lang="fr-FR" dirty="0" smtClean="0">
                <a:solidFill>
                  <a:schemeClr val="tx1"/>
                </a:solidFill>
              </a:rPr>
              <a:t> releases of </a:t>
            </a:r>
            <a:r>
              <a:rPr lang="fr-FR" dirty="0" err="1" smtClean="0">
                <a:solidFill>
                  <a:schemeClr val="tx1"/>
                </a:solidFill>
              </a:rPr>
              <a:t>users</a:t>
            </a:r>
            <a:r>
              <a:rPr lang="fr-FR" dirty="0" smtClean="0">
                <a:solidFill>
                  <a:schemeClr val="tx1"/>
                </a:solidFill>
              </a:rPr>
              <a:t> </a:t>
            </a:r>
            <a:r>
              <a:rPr lang="fr-FR" dirty="0" err="1" smtClean="0">
                <a:solidFill>
                  <a:schemeClr val="tx1"/>
                </a:solidFill>
              </a:rPr>
              <a:t>focused</a:t>
            </a:r>
            <a:r>
              <a:rPr lang="fr-FR" dirty="0" smtClean="0">
                <a:solidFill>
                  <a:schemeClr val="tx1"/>
                </a:solidFill>
              </a:rPr>
              <a:t> content ! </a:t>
            </a:r>
          </a:p>
        </p:txBody>
      </p:sp>
    </p:spTree>
    <p:extLst>
      <p:ext uri="{BB962C8B-B14F-4D97-AF65-F5344CB8AC3E}">
        <p14:creationId xmlns:p14="http://schemas.microsoft.com/office/powerpoint/2010/main" val="21343835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a:xfrm>
            <a:off x="831851" y="2848435"/>
            <a:ext cx="10515600" cy="1001378"/>
          </a:xfrm>
        </p:spPr>
        <p:txBody>
          <a:bodyPr>
            <a:normAutofit fontScale="90000"/>
          </a:bodyPr>
          <a:lstStyle/>
          <a:p>
            <a:pPr algn="ctr"/>
            <a:r>
              <a:rPr lang="fr-FR" dirty="0" smtClean="0"/>
              <a:t>How has </a:t>
            </a:r>
            <a:r>
              <a:rPr lang="fr-FR" dirty="0" err="1" smtClean="0"/>
              <a:t>your</a:t>
            </a:r>
            <a:r>
              <a:rPr lang="fr-FR" dirty="0" smtClean="0"/>
              <a:t> NREN </a:t>
            </a:r>
            <a:r>
              <a:rPr lang="fr-FR" dirty="0" err="1" smtClean="0"/>
              <a:t>implemented</a:t>
            </a:r>
            <a:r>
              <a:rPr lang="fr-FR" dirty="0" smtClean="0"/>
              <a:t> </a:t>
            </a:r>
            <a:r>
              <a:rPr lang="fr-FR" dirty="0" smtClean="0"/>
              <a:t>agile </a:t>
            </a:r>
            <a:r>
              <a:rPr lang="fr-FR" dirty="0" err="1" smtClean="0"/>
              <a:t>development</a:t>
            </a:r>
            <a:r>
              <a:rPr lang="fr-FR" dirty="0" smtClean="0"/>
              <a:t> for services </a:t>
            </a:r>
            <a:r>
              <a:rPr lang="fr-FR" dirty="0" smtClean="0"/>
              <a:t>? </a:t>
            </a:r>
            <a:endParaRPr lang="fr-FR" dirty="0"/>
          </a:p>
        </p:txBody>
      </p:sp>
      <p:sp>
        <p:nvSpPr>
          <p:cNvPr id="6" name="Espace réservé du texte 5"/>
          <p:cNvSpPr>
            <a:spLocks noGrp="1"/>
          </p:cNvSpPr>
          <p:nvPr>
            <p:ph type="body" idx="1"/>
          </p:nvPr>
        </p:nvSpPr>
        <p:spPr/>
        <p:txBody>
          <a:bodyPr/>
          <a:lstStyle/>
          <a:p>
            <a:endParaRPr lang="fr-FR"/>
          </a:p>
        </p:txBody>
      </p:sp>
      <p:sp>
        <p:nvSpPr>
          <p:cNvPr id="3" name="Espace réservé du numéro de diapositive 2"/>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CEFE202-C2AD-B34B-A7A4-307F546CEFBC}" type="slidenum">
              <a:rPr kumimoji="0" lang="fr-FR" sz="1200" b="0" i="0" u="none" strike="noStrike" kern="1200" cap="none" spc="0" normalizeH="0" baseline="0" noProof="0" smtClean="0">
                <a:ln>
                  <a:noFill/>
                </a:ln>
                <a:solidFill>
                  <a:prstClr val="white"/>
                </a:solidFill>
                <a:effectLst/>
                <a:uLnTx/>
                <a:uFillTx/>
                <a:latin typeface="Helvetica" charset="0"/>
                <a:cs typeface="Helvetica" charset="0"/>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fr-FR" sz="1200" b="0" i="0" u="none" strike="noStrike" kern="1200" cap="none" spc="0" normalizeH="0" baseline="0" noProof="0" dirty="0">
              <a:ln>
                <a:noFill/>
              </a:ln>
              <a:solidFill>
                <a:prstClr val="white"/>
              </a:solidFill>
              <a:effectLst/>
              <a:uLnTx/>
              <a:uFillTx/>
              <a:latin typeface="Helvetica" charset="0"/>
              <a:cs typeface="Helvetica" charset="0"/>
            </a:endParaRPr>
          </a:p>
        </p:txBody>
      </p:sp>
    </p:spTree>
    <p:extLst>
      <p:ext uri="{BB962C8B-B14F-4D97-AF65-F5344CB8AC3E}">
        <p14:creationId xmlns:p14="http://schemas.microsoft.com/office/powerpoint/2010/main" val="2336924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6576800" y="2476747"/>
            <a:ext cx="5953053" cy="2343468"/>
          </a:xfrm>
        </p:spPr>
        <p:txBody>
          <a:bodyPr>
            <a:noAutofit/>
          </a:bodyPr>
          <a:lstStyle/>
          <a:p>
            <a:pPr marL="0" indent="0" algn="ctr">
              <a:buNone/>
            </a:pPr>
            <a:r>
              <a:rPr lang="fr-FR" dirty="0" smtClean="0">
                <a:solidFill>
                  <a:schemeClr val="accent4"/>
                </a:solidFill>
              </a:rPr>
              <a:t>Speed of change</a:t>
            </a:r>
          </a:p>
          <a:p>
            <a:pPr lvl="1"/>
            <a:r>
              <a:rPr lang="fr-FR" dirty="0" err="1" smtClean="0">
                <a:solidFill>
                  <a:schemeClr val="tx1"/>
                </a:solidFill>
              </a:rPr>
              <a:t>Proliferation</a:t>
            </a:r>
            <a:r>
              <a:rPr lang="fr-FR" dirty="0" smtClean="0">
                <a:solidFill>
                  <a:schemeClr val="tx1"/>
                </a:solidFill>
              </a:rPr>
              <a:t> of new </a:t>
            </a:r>
            <a:r>
              <a:rPr lang="fr-FR" dirty="0" err="1" smtClean="0">
                <a:solidFill>
                  <a:schemeClr val="tx1"/>
                </a:solidFill>
              </a:rPr>
              <a:t>channels</a:t>
            </a:r>
            <a:r>
              <a:rPr lang="fr-FR" dirty="0" smtClean="0">
                <a:solidFill>
                  <a:schemeClr val="tx1"/>
                </a:solidFill>
              </a:rPr>
              <a:t> </a:t>
            </a:r>
          </a:p>
          <a:p>
            <a:pPr lvl="1"/>
            <a:r>
              <a:rPr lang="fr-FR" dirty="0" err="1" smtClean="0">
                <a:solidFill>
                  <a:schemeClr val="tx1"/>
                </a:solidFill>
              </a:rPr>
              <a:t>Overwhelmed</a:t>
            </a:r>
            <a:r>
              <a:rPr lang="fr-FR" dirty="0" smtClean="0">
                <a:solidFill>
                  <a:schemeClr val="tx1"/>
                </a:solidFill>
              </a:rPr>
              <a:t> </a:t>
            </a:r>
            <a:r>
              <a:rPr lang="fr-FR" dirty="0" err="1" smtClean="0">
                <a:solidFill>
                  <a:schemeClr val="tx1"/>
                </a:solidFill>
              </a:rPr>
              <a:t>with</a:t>
            </a:r>
            <a:r>
              <a:rPr lang="fr-FR" dirty="0" smtClean="0">
                <a:solidFill>
                  <a:schemeClr val="tx1"/>
                </a:solidFill>
              </a:rPr>
              <a:t> new </a:t>
            </a:r>
            <a:r>
              <a:rPr lang="fr-FR" dirty="0" err="1" smtClean="0">
                <a:solidFill>
                  <a:schemeClr val="tx1"/>
                </a:solidFill>
              </a:rPr>
              <a:t>tools</a:t>
            </a:r>
            <a:r>
              <a:rPr lang="fr-FR" dirty="0" smtClean="0">
                <a:solidFill>
                  <a:schemeClr val="tx1"/>
                </a:solidFill>
              </a:rPr>
              <a:t> </a:t>
            </a:r>
            <a:endParaRPr lang="fr-FR" dirty="0">
              <a:solidFill>
                <a:schemeClr val="tx1"/>
              </a:solidFill>
            </a:endParaRPr>
          </a:p>
          <a:p>
            <a:pPr lvl="1"/>
            <a:r>
              <a:rPr lang="fr-FR" dirty="0" smtClean="0">
                <a:solidFill>
                  <a:schemeClr val="tx1"/>
                </a:solidFill>
              </a:rPr>
              <a:t>Quick releases of new </a:t>
            </a:r>
            <a:r>
              <a:rPr lang="fr-FR" dirty="0" err="1" smtClean="0">
                <a:solidFill>
                  <a:schemeClr val="tx1"/>
                </a:solidFill>
              </a:rPr>
              <a:t>products</a:t>
            </a:r>
            <a:endParaRPr lang="fr-FR" dirty="0" smtClean="0">
              <a:solidFill>
                <a:schemeClr val="tx1"/>
              </a:solidFill>
            </a:endParaRPr>
          </a:p>
          <a:p>
            <a:pPr lvl="1" algn="ctr"/>
            <a:endParaRPr lang="fr-FR" dirty="0"/>
          </a:p>
          <a:p>
            <a:pPr lvl="1" algn="ctr"/>
            <a:endParaRPr lang="fr-FR" dirty="0" smtClean="0"/>
          </a:p>
          <a:p>
            <a:pPr lvl="1" algn="ctr"/>
            <a:endParaRPr lang="fr-FR" dirty="0" smtClean="0"/>
          </a:p>
          <a:p>
            <a:pPr lvl="1" algn="ctr"/>
            <a:endParaRPr lang="fr-FR" dirty="0"/>
          </a:p>
        </p:txBody>
      </p:sp>
      <p:sp>
        <p:nvSpPr>
          <p:cNvPr id="3" name="Espace réservé du numéro de diapositive 2"/>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CEFE202-C2AD-B34B-A7A4-307F546CEFBC}" type="slidenum">
              <a:rPr kumimoji="0" lang="fr-FR" sz="1200" b="0" i="0" u="none" strike="noStrike" kern="1200" cap="none" spc="0" normalizeH="0" baseline="0" noProof="0" smtClean="0">
                <a:ln>
                  <a:noFill/>
                </a:ln>
                <a:solidFill>
                  <a:prstClr val="white"/>
                </a:solidFill>
                <a:effectLst/>
                <a:uLnTx/>
                <a:uFillTx/>
                <a:latin typeface="Helvetica" charset="0"/>
                <a:cs typeface="Helvetica" charset="0"/>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fr-FR" sz="1200" b="0" i="0" u="none" strike="noStrike" kern="1200" cap="none" spc="0" normalizeH="0" baseline="0" noProof="0" dirty="0">
              <a:ln>
                <a:noFill/>
              </a:ln>
              <a:solidFill>
                <a:prstClr val="white"/>
              </a:solidFill>
              <a:effectLst/>
              <a:uLnTx/>
              <a:uFillTx/>
              <a:latin typeface="Helvetica" charset="0"/>
              <a:cs typeface="Helvetica" charset="0"/>
            </a:endParaRPr>
          </a:p>
        </p:txBody>
      </p:sp>
      <p:sp>
        <p:nvSpPr>
          <p:cNvPr id="4" name="Titre 3"/>
          <p:cNvSpPr>
            <a:spLocks noGrp="1"/>
          </p:cNvSpPr>
          <p:nvPr>
            <p:ph type="title"/>
          </p:nvPr>
        </p:nvSpPr>
        <p:spPr/>
        <p:txBody>
          <a:bodyPr/>
          <a:lstStyle/>
          <a:p>
            <a:r>
              <a:rPr lang="fr-FR" dirty="0" smtClean="0"/>
              <a:t>The </a:t>
            </a:r>
            <a:r>
              <a:rPr lang="fr-FR" dirty="0" err="1" smtClean="0"/>
              <a:t>context</a:t>
            </a:r>
            <a:r>
              <a:rPr lang="fr-FR" dirty="0" smtClean="0"/>
              <a:t> has </a:t>
            </a:r>
            <a:r>
              <a:rPr lang="fr-FR" dirty="0" err="1" smtClean="0"/>
              <a:t>changed</a:t>
            </a:r>
            <a:endParaRPr lang="fr-FR" dirty="0"/>
          </a:p>
        </p:txBody>
      </p:sp>
      <p:sp>
        <p:nvSpPr>
          <p:cNvPr id="5" name="Rectangle 4"/>
          <p:cNvSpPr/>
          <p:nvPr/>
        </p:nvSpPr>
        <p:spPr>
          <a:xfrm>
            <a:off x="-164747" y="2278876"/>
            <a:ext cx="6909188" cy="2739211"/>
          </a:xfrm>
          <a:prstGeom prst="rect">
            <a:avLst/>
          </a:prstGeom>
        </p:spPr>
        <p:txBody>
          <a:bodyPr wrap="square">
            <a:spAutoFit/>
          </a:bodyPr>
          <a:lstStyle/>
          <a:p>
            <a:pPr algn="ctr"/>
            <a:r>
              <a:rPr lang="fr-FR" sz="2800" dirty="0">
                <a:solidFill>
                  <a:schemeClr val="accent4"/>
                </a:solidFill>
                <a:latin typeface="Helvetica" panose="020B0604020202020204" pitchFamily="34" charset="0"/>
                <a:cs typeface="Helvetica" panose="020B0604020202020204" pitchFamily="34" charset="0"/>
              </a:rPr>
              <a:t>The digital user</a:t>
            </a:r>
          </a:p>
          <a:p>
            <a:pPr marL="742950" lvl="1" indent="-285750">
              <a:buFont typeface="Arial" panose="020B0604020202020204" pitchFamily="34" charset="0"/>
              <a:buChar char="•"/>
            </a:pPr>
            <a:r>
              <a:rPr lang="fr-FR" sz="2400" dirty="0">
                <a:latin typeface="Helvetica" panose="020B0604020202020204" pitchFamily="34" charset="0"/>
                <a:cs typeface="Helvetica" panose="020B0604020202020204" pitchFamily="34" charset="0"/>
              </a:rPr>
              <a:t>Volatile : </a:t>
            </a:r>
            <a:r>
              <a:rPr lang="fr-FR" sz="2400" dirty="0" err="1">
                <a:latin typeface="Helvetica" panose="020B0604020202020204" pitchFamily="34" charset="0"/>
                <a:cs typeface="Helvetica" panose="020B0604020202020204" pitchFamily="34" charset="0"/>
              </a:rPr>
              <a:t>shorter</a:t>
            </a:r>
            <a:r>
              <a:rPr lang="fr-FR" sz="2400" dirty="0">
                <a:latin typeface="Helvetica" panose="020B0604020202020204" pitchFamily="34" charset="0"/>
                <a:cs typeface="Helvetica" panose="020B0604020202020204" pitchFamily="34" charset="0"/>
              </a:rPr>
              <a:t> attention</a:t>
            </a:r>
          </a:p>
          <a:p>
            <a:pPr marL="742950" lvl="1" indent="-285750">
              <a:buFont typeface="Arial" panose="020B0604020202020204" pitchFamily="34" charset="0"/>
              <a:buChar char="•"/>
            </a:pPr>
            <a:r>
              <a:rPr lang="fr-FR" sz="2400" dirty="0">
                <a:latin typeface="Helvetica" panose="020B0604020202020204" pitchFamily="34" charset="0"/>
                <a:cs typeface="Helvetica" panose="020B0604020202020204" pitchFamily="34" charset="0"/>
              </a:rPr>
              <a:t>Vocal : has more communication </a:t>
            </a:r>
            <a:r>
              <a:rPr lang="fr-FR" sz="2400" dirty="0" err="1">
                <a:latin typeface="Helvetica" panose="020B0604020202020204" pitchFamily="34" charset="0"/>
                <a:cs typeface="Helvetica" panose="020B0604020202020204" pitchFamily="34" charset="0"/>
              </a:rPr>
              <a:t>channels</a:t>
            </a:r>
            <a:endParaRPr lang="fr-FR" sz="2400" dirty="0">
              <a:latin typeface="Helvetica" panose="020B0604020202020204" pitchFamily="34" charset="0"/>
              <a:cs typeface="Helvetica" panose="020B0604020202020204" pitchFamily="34" charset="0"/>
            </a:endParaRPr>
          </a:p>
          <a:p>
            <a:pPr marL="742950" lvl="1" indent="-285750">
              <a:buFont typeface="Arial" panose="020B0604020202020204" pitchFamily="34" charset="0"/>
              <a:buChar char="•"/>
            </a:pPr>
            <a:r>
              <a:rPr lang="fr-FR" sz="2400" dirty="0" err="1">
                <a:latin typeface="Helvetica" panose="020B0604020202020204" pitchFamily="34" charset="0"/>
                <a:cs typeface="Helvetica" panose="020B0604020202020204" pitchFamily="34" charset="0"/>
              </a:rPr>
              <a:t>Connected</a:t>
            </a:r>
            <a:r>
              <a:rPr lang="fr-FR" sz="2400" dirty="0">
                <a:latin typeface="Helvetica" panose="020B0604020202020204" pitchFamily="34" charset="0"/>
                <a:cs typeface="Helvetica" panose="020B0604020202020204" pitchFamily="34" charset="0"/>
              </a:rPr>
              <a:t> : has more perspectives and </a:t>
            </a:r>
            <a:r>
              <a:rPr lang="fr-FR" sz="2400" dirty="0" err="1">
                <a:latin typeface="Helvetica" panose="020B0604020202020204" pitchFamily="34" charset="0"/>
                <a:cs typeface="Helvetica" panose="020B0604020202020204" pitchFamily="34" charset="0"/>
              </a:rPr>
              <a:t>choices</a:t>
            </a:r>
            <a:endParaRPr lang="fr-FR" sz="2400" dirty="0">
              <a:latin typeface="Helvetica" panose="020B0604020202020204" pitchFamily="34" charset="0"/>
              <a:cs typeface="Helvetica" panose="020B0604020202020204" pitchFamily="34" charset="0"/>
            </a:endParaRPr>
          </a:p>
          <a:p>
            <a:pPr marL="742950" lvl="1" indent="-285750">
              <a:buFont typeface="Arial" panose="020B0604020202020204" pitchFamily="34" charset="0"/>
              <a:buChar char="•"/>
            </a:pPr>
            <a:r>
              <a:rPr lang="fr-FR" sz="2400" dirty="0" err="1">
                <a:latin typeface="Helvetica" panose="020B0604020202020204" pitchFamily="34" charset="0"/>
                <a:cs typeface="Helvetica" panose="020B0604020202020204" pitchFamily="34" charset="0"/>
              </a:rPr>
              <a:t>Demanding</a:t>
            </a:r>
            <a:r>
              <a:rPr lang="fr-FR" sz="2400" dirty="0">
                <a:latin typeface="Helvetica" panose="020B0604020202020204" pitchFamily="34" charset="0"/>
                <a:cs typeface="Helvetica" panose="020B0604020202020204" pitchFamily="34" charset="0"/>
              </a:rPr>
              <a:t> : </a:t>
            </a:r>
            <a:r>
              <a:rPr lang="fr-FR" sz="2400" dirty="0" err="1">
                <a:latin typeface="Helvetica" panose="020B0604020202020204" pitchFamily="34" charset="0"/>
                <a:cs typeface="Helvetica" panose="020B0604020202020204" pitchFamily="34" charset="0"/>
              </a:rPr>
              <a:t>wants</a:t>
            </a:r>
            <a:r>
              <a:rPr lang="fr-FR" sz="2400" dirty="0">
                <a:latin typeface="Helvetica" panose="020B0604020202020204" pitchFamily="34" charset="0"/>
                <a:cs typeface="Helvetica" panose="020B0604020202020204" pitchFamily="34" charset="0"/>
              </a:rPr>
              <a:t> consistent communications </a:t>
            </a:r>
            <a:r>
              <a:rPr lang="fr-FR" sz="2400" dirty="0" err="1">
                <a:latin typeface="Helvetica" panose="020B0604020202020204" pitchFamily="34" charset="0"/>
                <a:cs typeface="Helvetica" panose="020B0604020202020204" pitchFamily="34" charset="0"/>
              </a:rPr>
              <a:t>across</a:t>
            </a:r>
            <a:r>
              <a:rPr lang="fr-FR" sz="2400" dirty="0">
                <a:latin typeface="Helvetica" panose="020B0604020202020204" pitchFamily="34" charset="0"/>
                <a:cs typeface="Helvetica" panose="020B0604020202020204" pitchFamily="34" charset="0"/>
              </a:rPr>
              <a:t> all </a:t>
            </a:r>
            <a:r>
              <a:rPr lang="fr-FR" sz="2400" dirty="0" err="1">
                <a:latin typeface="Helvetica" panose="020B0604020202020204" pitchFamily="34" charset="0"/>
                <a:cs typeface="Helvetica" panose="020B0604020202020204" pitchFamily="34" charset="0"/>
              </a:rPr>
              <a:t>channels</a:t>
            </a:r>
            <a:endParaRPr lang="fr-FR" sz="2400" dirty="0">
              <a:latin typeface="Helvetica" panose="020B0604020202020204" pitchFamily="34" charset="0"/>
              <a:cs typeface="Helvetica" panose="020B0604020202020204" pitchFamily="34" charset="0"/>
            </a:endParaRPr>
          </a:p>
        </p:txBody>
      </p:sp>
      <p:sp>
        <p:nvSpPr>
          <p:cNvPr id="6" name="ZoneTexte 5"/>
          <p:cNvSpPr txBox="1"/>
          <p:nvPr/>
        </p:nvSpPr>
        <p:spPr>
          <a:xfrm>
            <a:off x="2765145" y="5729750"/>
            <a:ext cx="8702040" cy="523220"/>
          </a:xfrm>
          <a:prstGeom prst="rect">
            <a:avLst/>
          </a:prstGeom>
          <a:noFill/>
        </p:spPr>
        <p:txBody>
          <a:bodyPr wrap="square" rtlCol="0">
            <a:spAutoFit/>
          </a:bodyPr>
          <a:lstStyle/>
          <a:p>
            <a:r>
              <a:rPr lang="fr-FR" sz="2800" dirty="0" smtClean="0">
                <a:latin typeface="Helvetica" panose="020B0604020202020204" pitchFamily="34" charset="0"/>
                <a:cs typeface="Helvetica" panose="020B0604020202020204" pitchFamily="34" charset="0"/>
              </a:rPr>
              <a:t>RENATER must </a:t>
            </a:r>
            <a:r>
              <a:rPr lang="fr-FR" sz="2800" dirty="0" err="1" smtClean="0">
                <a:latin typeface="Helvetica" panose="020B0604020202020204" pitchFamily="34" charset="0"/>
                <a:cs typeface="Helvetica" panose="020B0604020202020204" pitchFamily="34" charset="0"/>
              </a:rPr>
              <a:t>adapt</a:t>
            </a:r>
            <a:r>
              <a:rPr lang="fr-FR" sz="2800" dirty="0" smtClean="0">
                <a:latin typeface="Helvetica" panose="020B0604020202020204" pitchFamily="34" charset="0"/>
                <a:cs typeface="Helvetica" panose="020B0604020202020204" pitchFamily="34" charset="0"/>
              </a:rPr>
              <a:t> to </a:t>
            </a:r>
            <a:r>
              <a:rPr lang="fr-FR" sz="2800" dirty="0" err="1" smtClean="0">
                <a:latin typeface="Helvetica" panose="020B0604020202020204" pitchFamily="34" charset="0"/>
                <a:cs typeface="Helvetica" panose="020B0604020202020204" pitchFamily="34" charset="0"/>
              </a:rPr>
              <a:t>follow</a:t>
            </a:r>
            <a:r>
              <a:rPr lang="fr-FR" sz="2800" dirty="0" smtClean="0">
                <a:latin typeface="Helvetica" panose="020B0604020202020204" pitchFamily="34" charset="0"/>
                <a:cs typeface="Helvetica" panose="020B0604020202020204" pitchFamily="34" charset="0"/>
              </a:rPr>
              <a:t> the new </a:t>
            </a:r>
            <a:r>
              <a:rPr lang="fr-FR" sz="2800" dirty="0" err="1" smtClean="0">
                <a:latin typeface="Helvetica" panose="020B0604020202020204" pitchFamily="34" charset="0"/>
                <a:cs typeface="Helvetica" panose="020B0604020202020204" pitchFamily="34" charset="0"/>
              </a:rPr>
              <a:t>rythm</a:t>
            </a:r>
            <a:endParaRPr lang="fr-FR" sz="2800" dirty="0">
              <a:latin typeface="Helvetica" panose="020B0604020202020204" pitchFamily="34" charset="0"/>
              <a:cs typeface="Helvetica" panose="020B0604020202020204" pitchFamily="34" charset="0"/>
            </a:endParaRPr>
          </a:p>
        </p:txBody>
      </p:sp>
      <p:sp>
        <p:nvSpPr>
          <p:cNvPr id="7" name="Flèche droite 6"/>
          <p:cNvSpPr/>
          <p:nvPr/>
        </p:nvSpPr>
        <p:spPr>
          <a:xfrm>
            <a:off x="1859280" y="5668275"/>
            <a:ext cx="792480" cy="646170"/>
          </a:xfrm>
          <a:prstGeom prst="rightArrow">
            <a:avLst/>
          </a:prstGeom>
        </p:spPr>
        <p:style>
          <a:lnRef idx="3">
            <a:schemeClr val="lt1"/>
          </a:lnRef>
          <a:fillRef idx="1">
            <a:schemeClr val="accent4"/>
          </a:fillRef>
          <a:effectRef idx="1">
            <a:schemeClr val="accent4"/>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942118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5" grpId="0"/>
      <p:bldP spid="6" grpId="0"/>
      <p:bldP spid="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p:txBody>
          <a:bodyPr/>
          <a:lstStyle/>
          <a:p>
            <a:r>
              <a:rPr lang="fr-FR" smtClean="0"/>
              <a:t>RENATER - 2019</a:t>
            </a:r>
            <a:endParaRPr lang="fr-FR" dirty="0"/>
          </a:p>
        </p:txBody>
      </p:sp>
      <p:sp>
        <p:nvSpPr>
          <p:cNvPr id="4" name="Espace réservé du numéro de diapositive 3"/>
          <p:cNvSpPr>
            <a:spLocks noGrp="1"/>
          </p:cNvSpPr>
          <p:nvPr>
            <p:ph type="sldNum" sz="quarter" idx="12"/>
          </p:nvPr>
        </p:nvSpPr>
        <p:spPr/>
        <p:txBody>
          <a:bodyPr/>
          <a:lstStyle/>
          <a:p>
            <a:fld id="{CCEFE202-C2AD-B34B-A7A4-307F546CEFBC}" type="slidenum">
              <a:rPr lang="fr-FR" smtClean="0"/>
              <a:t>3</a:t>
            </a:fld>
            <a:endParaRPr lang="fr-FR" dirty="0"/>
          </a:p>
        </p:txBody>
      </p:sp>
      <p:sp>
        <p:nvSpPr>
          <p:cNvPr id="6" name="Titre 4"/>
          <p:cNvSpPr>
            <a:spLocks noGrp="1"/>
          </p:cNvSpPr>
          <p:nvPr>
            <p:ph type="title"/>
          </p:nvPr>
        </p:nvSpPr>
        <p:spPr>
          <a:xfrm>
            <a:off x="3335726" y="282286"/>
            <a:ext cx="8638560" cy="761706"/>
          </a:xfrm>
        </p:spPr>
        <p:txBody>
          <a:bodyPr>
            <a:noAutofit/>
          </a:bodyPr>
          <a:lstStyle/>
          <a:p>
            <a:r>
              <a:rPr lang="fr-FR" dirty="0" smtClean="0">
                <a:latin typeface="Museo 500" panose="02000000000000000000" pitchFamily="50" charset="0"/>
              </a:rPr>
              <a:t>Our solution : </a:t>
            </a:r>
            <a:r>
              <a:rPr lang="fr-FR" dirty="0" err="1" smtClean="0">
                <a:latin typeface="Museo 500" panose="02000000000000000000" pitchFamily="50" charset="0"/>
              </a:rPr>
              <a:t>be</a:t>
            </a:r>
            <a:r>
              <a:rPr lang="fr-FR" dirty="0" smtClean="0">
                <a:latin typeface="Museo 500" panose="02000000000000000000" pitchFamily="50" charset="0"/>
              </a:rPr>
              <a:t> agile </a:t>
            </a:r>
            <a:endParaRPr lang="fr-FR" dirty="0">
              <a:latin typeface="Museo 500" panose="02000000000000000000" pitchFamily="50" charset="0"/>
            </a:endParaRPr>
          </a:p>
        </p:txBody>
      </p:sp>
      <p:graphicFrame>
        <p:nvGraphicFramePr>
          <p:cNvPr id="14" name="Diagramme 13"/>
          <p:cNvGraphicFramePr/>
          <p:nvPr>
            <p:extLst>
              <p:ext uri="{D42A27DB-BD31-4B8C-83A1-F6EECF244321}">
                <p14:modId xmlns:p14="http://schemas.microsoft.com/office/powerpoint/2010/main" val="2719229789"/>
              </p:ext>
            </p:extLst>
          </p:nvPr>
        </p:nvGraphicFramePr>
        <p:xfrm>
          <a:off x="2713743" y="1507583"/>
          <a:ext cx="6764514" cy="454968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1522066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a:xfrm>
            <a:off x="831851" y="2319339"/>
            <a:ext cx="10515600" cy="1001378"/>
          </a:xfrm>
        </p:spPr>
        <p:txBody>
          <a:bodyPr>
            <a:noAutofit/>
          </a:bodyPr>
          <a:lstStyle/>
          <a:p>
            <a:pPr algn="ctr"/>
            <a:r>
              <a:rPr lang="fr-FR" dirty="0" smtClean="0"/>
              <a:t>Are </a:t>
            </a:r>
            <a:r>
              <a:rPr lang="fr-FR" dirty="0" err="1" smtClean="0"/>
              <a:t>you</a:t>
            </a:r>
            <a:r>
              <a:rPr lang="fr-FR" dirty="0" smtClean="0"/>
              <a:t> </a:t>
            </a:r>
            <a:r>
              <a:rPr lang="fr-FR" dirty="0" err="1" smtClean="0"/>
              <a:t>familiar</a:t>
            </a:r>
            <a:r>
              <a:rPr lang="fr-FR" dirty="0" smtClean="0"/>
              <a:t> </a:t>
            </a:r>
            <a:r>
              <a:rPr lang="fr-FR" dirty="0" err="1" smtClean="0"/>
              <a:t>with</a:t>
            </a:r>
            <a:r>
              <a:rPr lang="fr-FR" dirty="0" smtClean="0"/>
              <a:t> agile </a:t>
            </a:r>
            <a:r>
              <a:rPr lang="fr-FR" dirty="0" err="1" smtClean="0"/>
              <a:t>development</a:t>
            </a:r>
            <a:r>
              <a:rPr lang="fr-FR" dirty="0" smtClean="0"/>
              <a:t> ?</a:t>
            </a:r>
            <a:endParaRPr lang="fr-FR" dirty="0"/>
          </a:p>
        </p:txBody>
      </p:sp>
      <p:sp>
        <p:nvSpPr>
          <p:cNvPr id="6" name="Espace réservé du texte 5"/>
          <p:cNvSpPr>
            <a:spLocks noGrp="1"/>
          </p:cNvSpPr>
          <p:nvPr>
            <p:ph type="body" idx="1"/>
          </p:nvPr>
        </p:nvSpPr>
        <p:spPr/>
        <p:txBody>
          <a:bodyPr/>
          <a:lstStyle/>
          <a:p>
            <a:endParaRPr lang="fr-FR"/>
          </a:p>
        </p:txBody>
      </p:sp>
      <p:sp>
        <p:nvSpPr>
          <p:cNvPr id="3" name="Espace réservé du numéro de diapositive 2"/>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CEFE202-C2AD-B34B-A7A4-307F546CEFBC}" type="slidenum">
              <a:rPr kumimoji="0" lang="fr-FR" sz="1200" b="0" i="0" u="none" strike="noStrike" kern="1200" cap="none" spc="0" normalizeH="0" baseline="0" noProof="0" smtClean="0">
                <a:ln>
                  <a:noFill/>
                </a:ln>
                <a:solidFill>
                  <a:prstClr val="white"/>
                </a:solidFill>
                <a:effectLst/>
                <a:uLnTx/>
                <a:uFillTx/>
                <a:latin typeface="Helvetica" charset="0"/>
                <a:cs typeface="Helvetica" charset="0"/>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fr-FR" sz="1200" b="0" i="0" u="none" strike="noStrike" kern="1200" cap="none" spc="0" normalizeH="0" baseline="0" noProof="0" dirty="0">
              <a:ln>
                <a:noFill/>
              </a:ln>
              <a:solidFill>
                <a:prstClr val="white"/>
              </a:solidFill>
              <a:effectLst/>
              <a:uLnTx/>
              <a:uFillTx/>
              <a:latin typeface="Helvetica" charset="0"/>
              <a:cs typeface="Helvetica" charset="0"/>
            </a:endParaRPr>
          </a:p>
        </p:txBody>
      </p:sp>
    </p:spTree>
    <p:extLst>
      <p:ext uri="{BB962C8B-B14F-4D97-AF65-F5344CB8AC3E}">
        <p14:creationId xmlns:p14="http://schemas.microsoft.com/office/powerpoint/2010/main" val="324874367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CEFE202-C2AD-B34B-A7A4-307F546CEFBC}" type="slidenum">
              <a:rPr kumimoji="0" lang="fr-FR" sz="1200" b="0" i="0" u="none" strike="noStrike" kern="1200" cap="none" spc="0" normalizeH="0" baseline="0" noProof="0" smtClean="0">
                <a:ln>
                  <a:noFill/>
                </a:ln>
                <a:solidFill>
                  <a:prstClr val="white"/>
                </a:solidFill>
                <a:effectLst/>
                <a:uLnTx/>
                <a:uFillTx/>
                <a:latin typeface="Helvetica" charset="0"/>
                <a:cs typeface="Helvetica" charset="0"/>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fr-FR" sz="1200" b="0" i="0" u="none" strike="noStrike" kern="1200" cap="none" spc="0" normalizeH="0" baseline="0" noProof="0" dirty="0">
              <a:ln>
                <a:noFill/>
              </a:ln>
              <a:solidFill>
                <a:prstClr val="white"/>
              </a:solidFill>
              <a:effectLst/>
              <a:uLnTx/>
              <a:uFillTx/>
              <a:latin typeface="Helvetica" charset="0"/>
              <a:cs typeface="Helvetica" charset="0"/>
            </a:endParaRPr>
          </a:p>
        </p:txBody>
      </p:sp>
      <p:sp>
        <p:nvSpPr>
          <p:cNvPr id="4" name="Titre 3"/>
          <p:cNvSpPr>
            <a:spLocks noGrp="1"/>
          </p:cNvSpPr>
          <p:nvPr>
            <p:ph type="title"/>
          </p:nvPr>
        </p:nvSpPr>
        <p:spPr/>
        <p:txBody>
          <a:bodyPr/>
          <a:lstStyle/>
          <a:p>
            <a:r>
              <a:rPr lang="fr-FR" dirty="0" err="1" smtClean="0"/>
              <a:t>From</a:t>
            </a:r>
            <a:r>
              <a:rPr lang="fr-FR" dirty="0" smtClean="0"/>
              <a:t> </a:t>
            </a:r>
            <a:r>
              <a:rPr lang="fr-FR" dirty="0" err="1" smtClean="0"/>
              <a:t>ancient</a:t>
            </a:r>
            <a:r>
              <a:rPr lang="fr-FR" dirty="0" smtClean="0"/>
              <a:t> </a:t>
            </a:r>
            <a:r>
              <a:rPr lang="fr-FR" dirty="0" err="1" smtClean="0"/>
              <a:t>believes</a:t>
            </a:r>
            <a:endParaRPr lang="fr-FR" dirty="0"/>
          </a:p>
        </p:txBody>
      </p:sp>
      <p:sp>
        <p:nvSpPr>
          <p:cNvPr id="6" name="ZoneTexte 5"/>
          <p:cNvSpPr txBox="1"/>
          <p:nvPr/>
        </p:nvSpPr>
        <p:spPr>
          <a:xfrm>
            <a:off x="1253067" y="2604097"/>
            <a:ext cx="4843072" cy="2492990"/>
          </a:xfrm>
          <a:prstGeom prst="rect">
            <a:avLst/>
          </a:prstGeom>
          <a:noFill/>
        </p:spPr>
        <p:txBody>
          <a:bodyPr wrap="square" rtlCol="0">
            <a:spAutoFit/>
          </a:bodyPr>
          <a:lstStyle/>
          <a:p>
            <a:r>
              <a:rPr lang="fr-FR" sz="2400" u="sng" dirty="0" err="1" smtClean="0">
                <a:latin typeface="Museo 500"/>
              </a:rPr>
              <a:t>Marketing’s</a:t>
            </a:r>
            <a:r>
              <a:rPr lang="fr-FR" sz="2400" u="sng" dirty="0" smtClean="0">
                <a:latin typeface="Museo 500"/>
              </a:rPr>
              <a:t> perception of</a:t>
            </a:r>
            <a:r>
              <a:rPr lang="fr-FR" sz="2800" b="1" u="sng" dirty="0" smtClean="0">
                <a:solidFill>
                  <a:srgbClr val="FFC000"/>
                </a:solidFill>
                <a:latin typeface="Museo 500"/>
              </a:rPr>
              <a:t> IT </a:t>
            </a:r>
            <a:r>
              <a:rPr lang="fr-FR" sz="2400" u="sng" dirty="0" smtClean="0">
                <a:latin typeface="Museo 500"/>
              </a:rPr>
              <a:t>:</a:t>
            </a:r>
          </a:p>
          <a:p>
            <a:pPr marL="342900" indent="-342900">
              <a:buFont typeface="Arial" panose="020B0604020202020204" pitchFamily="34" charset="0"/>
              <a:buChar char="•"/>
            </a:pPr>
            <a:r>
              <a:rPr lang="fr-FR" sz="2400" dirty="0" smtClean="0">
                <a:latin typeface="Museo 500"/>
              </a:rPr>
              <a:t>IT </a:t>
            </a:r>
            <a:r>
              <a:rPr lang="fr-FR" sz="2400" dirty="0" err="1" smtClean="0">
                <a:latin typeface="Museo 500"/>
              </a:rPr>
              <a:t>is</a:t>
            </a:r>
            <a:r>
              <a:rPr lang="fr-FR" sz="2400" dirty="0" smtClean="0">
                <a:latin typeface="Museo 500"/>
              </a:rPr>
              <a:t> the </a:t>
            </a:r>
            <a:r>
              <a:rPr lang="fr-FR" sz="2400" dirty="0" err="1" smtClean="0">
                <a:latin typeface="Museo 500"/>
              </a:rPr>
              <a:t>departement</a:t>
            </a:r>
            <a:r>
              <a:rPr lang="fr-FR" sz="2400" dirty="0" smtClean="0">
                <a:latin typeface="Museo 500"/>
              </a:rPr>
              <a:t> of « no »</a:t>
            </a:r>
          </a:p>
          <a:p>
            <a:pPr marL="342900" indent="-342900">
              <a:buFont typeface="Arial" panose="020B0604020202020204" pitchFamily="34" charset="0"/>
              <a:buChar char="•"/>
            </a:pPr>
            <a:r>
              <a:rPr lang="fr-FR" sz="2400" dirty="0" smtClean="0">
                <a:latin typeface="Museo 500"/>
              </a:rPr>
              <a:t>IT </a:t>
            </a:r>
            <a:r>
              <a:rPr lang="fr-FR" sz="2400" dirty="0" err="1" smtClean="0">
                <a:latin typeface="Museo 500"/>
              </a:rPr>
              <a:t>doesn’t</a:t>
            </a:r>
            <a:r>
              <a:rPr lang="fr-FR" sz="2400" dirty="0" smtClean="0">
                <a:latin typeface="Museo 500"/>
              </a:rPr>
              <a:t> </a:t>
            </a:r>
            <a:r>
              <a:rPr lang="fr-FR" sz="2400" dirty="0" err="1" smtClean="0">
                <a:latin typeface="Museo 500"/>
              </a:rPr>
              <a:t>speak</a:t>
            </a:r>
            <a:r>
              <a:rPr lang="fr-FR" sz="2400" dirty="0" smtClean="0">
                <a:latin typeface="Museo 500"/>
              </a:rPr>
              <a:t> </a:t>
            </a:r>
            <a:r>
              <a:rPr lang="fr-FR" sz="2400" dirty="0" err="1" smtClean="0">
                <a:latin typeface="Museo 500"/>
              </a:rPr>
              <a:t>marketing’s</a:t>
            </a:r>
            <a:r>
              <a:rPr lang="fr-FR" sz="2400" dirty="0" smtClean="0">
                <a:latin typeface="Museo 500"/>
              </a:rPr>
              <a:t> </a:t>
            </a:r>
            <a:r>
              <a:rPr lang="fr-FR" sz="2400" dirty="0" err="1" smtClean="0">
                <a:latin typeface="Museo 500"/>
              </a:rPr>
              <a:t>language</a:t>
            </a:r>
            <a:endParaRPr lang="fr-FR" sz="2400" dirty="0" smtClean="0">
              <a:latin typeface="Museo 500"/>
            </a:endParaRPr>
          </a:p>
          <a:p>
            <a:pPr marL="342900" indent="-342900">
              <a:buFont typeface="Arial" panose="020B0604020202020204" pitchFamily="34" charset="0"/>
              <a:buChar char="•"/>
            </a:pPr>
            <a:r>
              <a:rPr lang="fr-FR" sz="2400" dirty="0" smtClean="0">
                <a:latin typeface="Museo 500"/>
              </a:rPr>
              <a:t>IT </a:t>
            </a:r>
            <a:r>
              <a:rPr lang="fr-FR" sz="2400" dirty="0" err="1" smtClean="0">
                <a:latin typeface="Museo 500"/>
              </a:rPr>
              <a:t>isn</a:t>
            </a:r>
            <a:r>
              <a:rPr lang="fr-FR" sz="2400" dirty="0" smtClean="0">
                <a:latin typeface="Museo 500"/>
              </a:rPr>
              <a:t> ’t </a:t>
            </a:r>
            <a:r>
              <a:rPr lang="fr-FR" sz="2400" dirty="0" err="1" smtClean="0">
                <a:latin typeface="Museo 500"/>
              </a:rPr>
              <a:t>concerned</a:t>
            </a:r>
            <a:r>
              <a:rPr lang="fr-FR" sz="2400" dirty="0" smtClean="0">
                <a:latin typeface="Museo 500"/>
              </a:rPr>
              <a:t> </a:t>
            </a:r>
            <a:r>
              <a:rPr lang="fr-FR" sz="2400" dirty="0" err="1" smtClean="0">
                <a:latin typeface="Museo 500"/>
              </a:rPr>
              <a:t>with</a:t>
            </a:r>
            <a:r>
              <a:rPr lang="fr-FR" sz="2400" dirty="0" smtClean="0">
                <a:latin typeface="Museo 500"/>
              </a:rPr>
              <a:t> the user </a:t>
            </a:r>
          </a:p>
          <a:p>
            <a:r>
              <a:rPr lang="fr-FR" sz="3200" b="1" dirty="0" smtClean="0"/>
              <a:t> </a:t>
            </a:r>
            <a:endParaRPr lang="fr-FR" sz="3200" b="1" dirty="0"/>
          </a:p>
        </p:txBody>
      </p:sp>
      <p:sp>
        <p:nvSpPr>
          <p:cNvPr id="7" name="ZoneTexte 6"/>
          <p:cNvSpPr txBox="1"/>
          <p:nvPr/>
        </p:nvSpPr>
        <p:spPr>
          <a:xfrm>
            <a:off x="7049240" y="2604097"/>
            <a:ext cx="4843072" cy="1323439"/>
          </a:xfrm>
          <a:prstGeom prst="rect">
            <a:avLst/>
          </a:prstGeom>
          <a:noFill/>
        </p:spPr>
        <p:txBody>
          <a:bodyPr wrap="square" rtlCol="0">
            <a:spAutoFit/>
          </a:bodyPr>
          <a:lstStyle/>
          <a:p>
            <a:r>
              <a:rPr lang="fr-FR" sz="2400" u="sng" dirty="0" err="1" smtClean="0">
                <a:latin typeface="Museo 500"/>
              </a:rPr>
              <a:t>IT’s</a:t>
            </a:r>
            <a:r>
              <a:rPr lang="fr-FR" sz="2400" u="sng" dirty="0" smtClean="0">
                <a:latin typeface="Museo 500"/>
              </a:rPr>
              <a:t> perception of </a:t>
            </a:r>
            <a:r>
              <a:rPr lang="fr-FR" sz="2400" b="1" u="sng" dirty="0" smtClean="0">
                <a:solidFill>
                  <a:srgbClr val="FFC000"/>
                </a:solidFill>
                <a:latin typeface="Museo 500"/>
              </a:rPr>
              <a:t>marketing</a:t>
            </a:r>
            <a:r>
              <a:rPr lang="fr-FR" sz="2400" u="sng" dirty="0" smtClean="0">
                <a:latin typeface="Museo 500"/>
              </a:rPr>
              <a:t> :</a:t>
            </a:r>
          </a:p>
          <a:p>
            <a:pPr marL="342900" indent="-342900">
              <a:buFont typeface="Arial" panose="020B0604020202020204" pitchFamily="34" charset="0"/>
              <a:buChar char="•"/>
            </a:pPr>
            <a:r>
              <a:rPr lang="fr-FR" sz="2400" dirty="0" smtClean="0">
                <a:latin typeface="Museo 500"/>
              </a:rPr>
              <a:t>Marketing = </a:t>
            </a:r>
            <a:r>
              <a:rPr lang="fr-FR" sz="2400" dirty="0" err="1" smtClean="0">
                <a:latin typeface="Museo 500"/>
              </a:rPr>
              <a:t>advertising</a:t>
            </a:r>
            <a:r>
              <a:rPr lang="fr-FR" sz="2400" dirty="0" smtClean="0">
                <a:latin typeface="Museo 500"/>
              </a:rPr>
              <a:t> </a:t>
            </a:r>
          </a:p>
          <a:p>
            <a:r>
              <a:rPr lang="fr-FR" sz="3200" b="1" dirty="0" smtClean="0"/>
              <a:t> </a:t>
            </a:r>
            <a:endParaRPr lang="fr-FR" sz="3200" b="1" dirty="0"/>
          </a:p>
        </p:txBody>
      </p:sp>
      <p:sp>
        <p:nvSpPr>
          <p:cNvPr id="9" name="Flèche droite 8"/>
          <p:cNvSpPr/>
          <p:nvPr/>
        </p:nvSpPr>
        <p:spPr>
          <a:xfrm>
            <a:off x="1253067" y="5469467"/>
            <a:ext cx="812800" cy="728133"/>
          </a:xfrm>
          <a:prstGeom prst="rightArrow">
            <a:avLst/>
          </a:prstGeom>
        </p:spPr>
        <p:style>
          <a:lnRef idx="3">
            <a:schemeClr val="lt1"/>
          </a:lnRef>
          <a:fillRef idx="1">
            <a:schemeClr val="accent4"/>
          </a:fillRef>
          <a:effectRef idx="1">
            <a:schemeClr val="accent4"/>
          </a:effectRef>
          <a:fontRef idx="minor">
            <a:schemeClr val="lt1"/>
          </a:fontRef>
        </p:style>
        <p:txBody>
          <a:bodyPr rtlCol="0" anchor="ctr"/>
          <a:lstStyle/>
          <a:p>
            <a:pPr algn="ctr"/>
            <a:endParaRPr lang="fr-FR"/>
          </a:p>
        </p:txBody>
      </p:sp>
      <p:sp>
        <p:nvSpPr>
          <p:cNvPr id="10" name="ZoneTexte 9"/>
          <p:cNvSpPr txBox="1"/>
          <p:nvPr/>
        </p:nvSpPr>
        <p:spPr>
          <a:xfrm>
            <a:off x="2387600" y="5469467"/>
            <a:ext cx="6858000" cy="584775"/>
          </a:xfrm>
          <a:prstGeom prst="rect">
            <a:avLst/>
          </a:prstGeom>
          <a:noFill/>
        </p:spPr>
        <p:txBody>
          <a:bodyPr wrap="square" rtlCol="0">
            <a:spAutoFit/>
          </a:bodyPr>
          <a:lstStyle/>
          <a:p>
            <a:r>
              <a:rPr lang="fr-FR" sz="3200" dirty="0" err="1" smtClean="0">
                <a:latin typeface="Museo 500" panose="02000000000000000000"/>
              </a:rPr>
              <a:t>We</a:t>
            </a:r>
            <a:r>
              <a:rPr lang="fr-FR" sz="3200" dirty="0" smtClean="0">
                <a:latin typeface="Museo 500" panose="02000000000000000000"/>
              </a:rPr>
              <a:t> </a:t>
            </a:r>
            <a:r>
              <a:rPr lang="fr-FR" sz="3200" dirty="0" err="1" smtClean="0">
                <a:latin typeface="Museo 500" panose="02000000000000000000"/>
              </a:rPr>
              <a:t>need</a:t>
            </a:r>
            <a:r>
              <a:rPr lang="fr-FR" sz="3200" dirty="0" smtClean="0">
                <a:latin typeface="Museo 500" panose="02000000000000000000"/>
              </a:rPr>
              <a:t> to break down </a:t>
            </a:r>
            <a:r>
              <a:rPr lang="fr-FR" sz="3200" dirty="0" err="1" smtClean="0">
                <a:latin typeface="Museo 500" panose="02000000000000000000"/>
              </a:rPr>
              <a:t>those</a:t>
            </a:r>
            <a:r>
              <a:rPr lang="fr-FR" sz="3200" dirty="0" smtClean="0">
                <a:latin typeface="Museo 500" panose="02000000000000000000"/>
              </a:rPr>
              <a:t> silos</a:t>
            </a:r>
            <a:endParaRPr lang="fr-FR" sz="3200" dirty="0">
              <a:latin typeface="Museo 500" panose="02000000000000000000"/>
            </a:endParaRPr>
          </a:p>
        </p:txBody>
      </p:sp>
    </p:spTree>
    <p:extLst>
      <p:ext uri="{BB962C8B-B14F-4D97-AF65-F5344CB8AC3E}">
        <p14:creationId xmlns:p14="http://schemas.microsoft.com/office/powerpoint/2010/main" val="14609658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p:txBody>
          <a:bodyPr/>
          <a:lstStyle/>
          <a:p>
            <a:r>
              <a:rPr lang="fr-FR" dirty="0" smtClean="0"/>
              <a:t>RENATER - 2019</a:t>
            </a:r>
            <a:endParaRPr lang="fr-FR" dirty="0"/>
          </a:p>
        </p:txBody>
      </p:sp>
      <p:sp>
        <p:nvSpPr>
          <p:cNvPr id="4" name="Espace réservé du numéro de diapositive 3"/>
          <p:cNvSpPr>
            <a:spLocks noGrp="1"/>
          </p:cNvSpPr>
          <p:nvPr>
            <p:ph type="sldNum" sz="quarter" idx="12"/>
          </p:nvPr>
        </p:nvSpPr>
        <p:spPr/>
        <p:txBody>
          <a:bodyPr/>
          <a:lstStyle/>
          <a:p>
            <a:fld id="{CCEFE202-C2AD-B34B-A7A4-307F546CEFBC}" type="slidenum">
              <a:rPr lang="fr-FR" smtClean="0"/>
              <a:t>6</a:t>
            </a:fld>
            <a:endParaRPr lang="fr-FR" dirty="0"/>
          </a:p>
        </p:txBody>
      </p:sp>
      <p:sp>
        <p:nvSpPr>
          <p:cNvPr id="6" name="Titre 4"/>
          <p:cNvSpPr>
            <a:spLocks noGrp="1"/>
          </p:cNvSpPr>
          <p:nvPr>
            <p:ph type="title"/>
          </p:nvPr>
        </p:nvSpPr>
        <p:spPr>
          <a:xfrm>
            <a:off x="3335727" y="282286"/>
            <a:ext cx="8562106" cy="761706"/>
          </a:xfrm>
        </p:spPr>
        <p:txBody>
          <a:bodyPr>
            <a:normAutofit/>
          </a:bodyPr>
          <a:lstStyle/>
          <a:p>
            <a:r>
              <a:rPr lang="fr-FR" dirty="0" smtClean="0">
                <a:latin typeface="Helvetica" panose="020B0604020202020204" pitchFamily="34" charset="0"/>
                <a:cs typeface="Helvetica" panose="020B0604020202020204" pitchFamily="34" charset="0"/>
              </a:rPr>
              <a:t>To a new state of </a:t>
            </a:r>
            <a:r>
              <a:rPr lang="fr-FR" dirty="0" err="1" smtClean="0">
                <a:latin typeface="Helvetica" panose="020B0604020202020204" pitchFamily="34" charset="0"/>
                <a:cs typeface="Helvetica" panose="020B0604020202020204" pitchFamily="34" charset="0"/>
              </a:rPr>
              <a:t>mind</a:t>
            </a:r>
            <a:endParaRPr lang="fr-FR" dirty="0">
              <a:latin typeface="Helvetica" panose="020B0604020202020204" pitchFamily="34" charset="0"/>
              <a:cs typeface="Helvetica" panose="020B0604020202020204" pitchFamily="34" charset="0"/>
            </a:endParaRPr>
          </a:p>
        </p:txBody>
      </p:sp>
      <p:pic>
        <p:nvPicPr>
          <p:cNvPr id="2" name="Image 1"/>
          <p:cNvPicPr>
            <a:picLocks noChangeAspect="1"/>
          </p:cNvPicPr>
          <p:nvPr/>
        </p:nvPicPr>
        <p:blipFill>
          <a:blip r:embed="rId3"/>
          <a:stretch>
            <a:fillRect/>
          </a:stretch>
        </p:blipFill>
        <p:spPr>
          <a:xfrm>
            <a:off x="3335727" y="1353552"/>
            <a:ext cx="5577194" cy="4543490"/>
          </a:xfrm>
          <a:prstGeom prst="rect">
            <a:avLst/>
          </a:prstGeom>
        </p:spPr>
      </p:pic>
    </p:spTree>
    <p:extLst>
      <p:ext uri="{BB962C8B-B14F-4D97-AF65-F5344CB8AC3E}">
        <p14:creationId xmlns:p14="http://schemas.microsoft.com/office/powerpoint/2010/main" val="190499255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a:xfrm>
            <a:off x="831851" y="2740253"/>
            <a:ext cx="10515600" cy="1001378"/>
          </a:xfrm>
        </p:spPr>
        <p:txBody>
          <a:bodyPr>
            <a:normAutofit fontScale="90000"/>
          </a:bodyPr>
          <a:lstStyle/>
          <a:p>
            <a:pPr algn="ctr"/>
            <a:r>
              <a:rPr lang="fr-FR" dirty="0" smtClean="0"/>
              <a:t>Has </a:t>
            </a:r>
            <a:r>
              <a:rPr lang="fr-FR" dirty="0" err="1" smtClean="0"/>
              <a:t>your</a:t>
            </a:r>
            <a:r>
              <a:rPr lang="fr-FR" dirty="0" smtClean="0"/>
              <a:t> NREN </a:t>
            </a:r>
            <a:r>
              <a:rPr lang="fr-FR" dirty="0" err="1" smtClean="0"/>
              <a:t>implemented</a:t>
            </a:r>
            <a:r>
              <a:rPr lang="fr-FR" dirty="0" smtClean="0"/>
              <a:t> </a:t>
            </a:r>
            <a:r>
              <a:rPr lang="fr-FR" dirty="0" smtClean="0"/>
              <a:t/>
            </a:r>
            <a:br>
              <a:rPr lang="fr-FR" dirty="0" smtClean="0"/>
            </a:br>
            <a:r>
              <a:rPr lang="fr-FR" dirty="0" smtClean="0"/>
              <a:t>an agile </a:t>
            </a:r>
            <a:r>
              <a:rPr lang="fr-FR" dirty="0" err="1" smtClean="0"/>
              <a:t>development</a:t>
            </a:r>
            <a:r>
              <a:rPr lang="fr-FR" dirty="0" smtClean="0"/>
              <a:t> </a:t>
            </a:r>
            <a:r>
              <a:rPr lang="fr-FR" dirty="0" smtClean="0"/>
              <a:t>? </a:t>
            </a:r>
            <a:endParaRPr lang="fr-FR" dirty="0"/>
          </a:p>
        </p:txBody>
      </p:sp>
      <p:sp>
        <p:nvSpPr>
          <p:cNvPr id="6" name="Espace réservé du texte 5"/>
          <p:cNvSpPr>
            <a:spLocks noGrp="1"/>
          </p:cNvSpPr>
          <p:nvPr>
            <p:ph type="body" idx="1"/>
          </p:nvPr>
        </p:nvSpPr>
        <p:spPr/>
        <p:txBody>
          <a:bodyPr/>
          <a:lstStyle/>
          <a:p>
            <a:endParaRPr lang="fr-FR"/>
          </a:p>
        </p:txBody>
      </p:sp>
      <p:sp>
        <p:nvSpPr>
          <p:cNvPr id="3" name="Espace réservé du numéro de diapositive 2"/>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CEFE202-C2AD-B34B-A7A4-307F546CEFBC}" type="slidenum">
              <a:rPr kumimoji="0" lang="fr-FR" sz="1200" b="0" i="0" u="none" strike="noStrike" kern="1200" cap="none" spc="0" normalizeH="0" baseline="0" noProof="0" smtClean="0">
                <a:ln>
                  <a:noFill/>
                </a:ln>
                <a:solidFill>
                  <a:prstClr val="white"/>
                </a:solidFill>
                <a:effectLst/>
                <a:uLnTx/>
                <a:uFillTx/>
                <a:latin typeface="Helvetica" charset="0"/>
                <a:cs typeface="Helvetica" charset="0"/>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fr-FR" sz="1200" b="0" i="0" u="none" strike="noStrike" kern="1200" cap="none" spc="0" normalizeH="0" baseline="0" noProof="0" dirty="0">
              <a:ln>
                <a:noFill/>
              </a:ln>
              <a:solidFill>
                <a:prstClr val="white"/>
              </a:solidFill>
              <a:effectLst/>
              <a:uLnTx/>
              <a:uFillTx/>
              <a:latin typeface="Helvetica" charset="0"/>
              <a:cs typeface="Helvetica" charset="0"/>
            </a:endParaRPr>
          </a:p>
        </p:txBody>
      </p:sp>
    </p:spTree>
    <p:extLst>
      <p:ext uri="{BB962C8B-B14F-4D97-AF65-F5344CB8AC3E}">
        <p14:creationId xmlns:p14="http://schemas.microsoft.com/office/powerpoint/2010/main" val="243153640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p:txBody>
          <a:bodyPr/>
          <a:lstStyle/>
          <a:p>
            <a:r>
              <a:rPr lang="fr-FR" dirty="0" smtClean="0"/>
              <a:t>RENATER - 2019</a:t>
            </a:r>
            <a:endParaRPr lang="fr-FR" dirty="0"/>
          </a:p>
        </p:txBody>
      </p:sp>
      <p:sp>
        <p:nvSpPr>
          <p:cNvPr id="4" name="Espace réservé du numéro de diapositive 3"/>
          <p:cNvSpPr>
            <a:spLocks noGrp="1"/>
          </p:cNvSpPr>
          <p:nvPr>
            <p:ph type="sldNum" sz="quarter" idx="12"/>
          </p:nvPr>
        </p:nvSpPr>
        <p:spPr/>
        <p:txBody>
          <a:bodyPr/>
          <a:lstStyle/>
          <a:p>
            <a:fld id="{CCEFE202-C2AD-B34B-A7A4-307F546CEFBC}" type="slidenum">
              <a:rPr lang="fr-FR" smtClean="0"/>
              <a:t>8</a:t>
            </a:fld>
            <a:endParaRPr lang="fr-FR" dirty="0"/>
          </a:p>
        </p:txBody>
      </p:sp>
      <p:sp>
        <p:nvSpPr>
          <p:cNvPr id="7" name="Titre 4"/>
          <p:cNvSpPr>
            <a:spLocks noGrp="1"/>
          </p:cNvSpPr>
          <p:nvPr>
            <p:ph type="title"/>
          </p:nvPr>
        </p:nvSpPr>
        <p:spPr>
          <a:xfrm>
            <a:off x="3335726" y="282286"/>
            <a:ext cx="8199781" cy="761706"/>
          </a:xfrm>
        </p:spPr>
        <p:txBody>
          <a:bodyPr>
            <a:normAutofit/>
          </a:bodyPr>
          <a:lstStyle/>
          <a:p>
            <a:r>
              <a:rPr lang="fr-FR" dirty="0" smtClean="0">
                <a:latin typeface="Helvetica" panose="020B0604020202020204" pitchFamily="34" charset="0"/>
                <a:cs typeface="Helvetica" panose="020B0604020202020204" pitchFamily="34" charset="0"/>
              </a:rPr>
              <a:t>Agile organisation at RENATER </a:t>
            </a:r>
            <a:endParaRPr lang="fr-FR" dirty="0">
              <a:latin typeface="Helvetica" panose="020B0604020202020204" pitchFamily="34" charset="0"/>
              <a:cs typeface="Helvetica" panose="020B0604020202020204" pitchFamily="34" charset="0"/>
            </a:endParaRPr>
          </a:p>
        </p:txBody>
      </p:sp>
      <p:sp>
        <p:nvSpPr>
          <p:cNvPr id="11" name="ZoneTexte 10"/>
          <p:cNvSpPr txBox="1"/>
          <p:nvPr/>
        </p:nvSpPr>
        <p:spPr>
          <a:xfrm>
            <a:off x="8153400" y="1144769"/>
            <a:ext cx="2922923" cy="5539978"/>
          </a:xfrm>
          <a:prstGeom prst="rect">
            <a:avLst/>
          </a:prstGeom>
          <a:noFill/>
        </p:spPr>
        <p:txBody>
          <a:bodyPr wrap="square" rtlCol="0">
            <a:spAutoFit/>
          </a:bodyPr>
          <a:lstStyle/>
          <a:p>
            <a:r>
              <a:rPr lang="fr-FR" sz="2400" b="1" dirty="0" smtClean="0">
                <a:solidFill>
                  <a:schemeClr val="accent4"/>
                </a:solidFill>
                <a:latin typeface="Helvetica" panose="020B0604020202020204" pitchFamily="34" charset="0"/>
                <a:cs typeface="Helvetica" panose="020B0604020202020204" pitchFamily="34" charset="0"/>
              </a:rPr>
              <a:t>New agile </a:t>
            </a:r>
            <a:r>
              <a:rPr lang="fr-FR" sz="2400" b="1" dirty="0" smtClean="0">
                <a:solidFill>
                  <a:schemeClr val="accent4"/>
                </a:solidFill>
                <a:latin typeface="Helvetica" panose="020B0604020202020204" pitchFamily="34" charset="0"/>
                <a:cs typeface="Helvetica" panose="020B0604020202020204" pitchFamily="34" charset="0"/>
              </a:rPr>
              <a:t>« </a:t>
            </a:r>
            <a:r>
              <a:rPr lang="fr-FR" sz="2400" b="1" dirty="0" err="1" smtClean="0">
                <a:solidFill>
                  <a:schemeClr val="accent4"/>
                </a:solidFill>
                <a:latin typeface="Helvetica" panose="020B0604020202020204" pitchFamily="34" charset="0"/>
                <a:cs typeface="Helvetica" panose="020B0604020202020204" pitchFamily="34" charset="0"/>
              </a:rPr>
              <a:t>ceremonies</a:t>
            </a:r>
            <a:r>
              <a:rPr lang="fr-FR" sz="2400" b="1" dirty="0" smtClean="0">
                <a:solidFill>
                  <a:schemeClr val="accent4"/>
                </a:solidFill>
                <a:latin typeface="Helvetica" panose="020B0604020202020204" pitchFamily="34" charset="0"/>
                <a:cs typeface="Helvetica" panose="020B0604020202020204" pitchFamily="34" charset="0"/>
              </a:rPr>
              <a:t> » </a:t>
            </a:r>
          </a:p>
          <a:p>
            <a:endParaRPr lang="fr-FR" b="1" dirty="0">
              <a:latin typeface="Helvetica" panose="020B0604020202020204" pitchFamily="34" charset="0"/>
              <a:cs typeface="Helvetica" panose="020B0604020202020204" pitchFamily="34" charset="0"/>
            </a:endParaRPr>
          </a:p>
          <a:p>
            <a:pPr marL="285750" indent="-285750">
              <a:buFont typeface="Wingdings" panose="05000000000000000000" pitchFamily="2" charset="2"/>
              <a:buChar char="Ø"/>
            </a:pPr>
            <a:r>
              <a:rPr lang="fr-FR" dirty="0" smtClean="0">
                <a:latin typeface="Helvetica" panose="020B0604020202020204" pitchFamily="34" charset="0"/>
                <a:cs typeface="Helvetica" panose="020B0604020202020204" pitchFamily="34" charset="0"/>
              </a:rPr>
              <a:t>Product </a:t>
            </a:r>
            <a:r>
              <a:rPr lang="fr-FR" dirty="0" err="1" smtClean="0">
                <a:latin typeface="Helvetica" panose="020B0604020202020204" pitchFamily="34" charset="0"/>
                <a:cs typeface="Helvetica" panose="020B0604020202020204" pitchFamily="34" charset="0"/>
              </a:rPr>
              <a:t>canvas</a:t>
            </a:r>
            <a:r>
              <a:rPr lang="fr-FR" dirty="0" smtClean="0">
                <a:latin typeface="Helvetica" panose="020B0604020202020204" pitchFamily="34" charset="0"/>
                <a:cs typeface="Helvetica" panose="020B0604020202020204" pitchFamily="34" charset="0"/>
              </a:rPr>
              <a:t> </a:t>
            </a:r>
          </a:p>
          <a:p>
            <a:r>
              <a:rPr lang="fr-FR" dirty="0" smtClean="0">
                <a:latin typeface="Helvetica" panose="020B0604020202020204" pitchFamily="34" charset="0"/>
                <a:cs typeface="Helvetica" panose="020B0604020202020204" pitchFamily="34" charset="0"/>
              </a:rPr>
              <a:t> </a:t>
            </a:r>
          </a:p>
          <a:p>
            <a:pPr marL="285750" indent="-285750">
              <a:buFont typeface="Wingdings" panose="05000000000000000000" pitchFamily="2" charset="2"/>
              <a:buChar char="Ø"/>
            </a:pPr>
            <a:r>
              <a:rPr lang="fr-FR" dirty="0" err="1" smtClean="0">
                <a:latin typeface="Helvetica" panose="020B0604020202020204" pitchFamily="34" charset="0"/>
                <a:cs typeface="Helvetica" panose="020B0604020202020204" pitchFamily="34" charset="0"/>
              </a:rPr>
              <a:t>Users</a:t>
            </a:r>
            <a:r>
              <a:rPr lang="fr-FR" dirty="0" smtClean="0">
                <a:latin typeface="Helvetica" panose="020B0604020202020204" pitchFamily="34" charset="0"/>
                <a:cs typeface="Helvetica" panose="020B0604020202020204" pitchFamily="34" charset="0"/>
              </a:rPr>
              <a:t> </a:t>
            </a:r>
            <a:r>
              <a:rPr lang="fr-FR" dirty="0" err="1" smtClean="0">
                <a:latin typeface="Helvetica" panose="020B0604020202020204" pitchFamily="34" charset="0"/>
                <a:cs typeface="Helvetica" panose="020B0604020202020204" pitchFamily="34" charset="0"/>
              </a:rPr>
              <a:t>Requests</a:t>
            </a:r>
            <a:r>
              <a:rPr lang="fr-FR" dirty="0" smtClean="0">
                <a:latin typeface="Helvetica" panose="020B0604020202020204" pitchFamily="34" charset="0"/>
                <a:cs typeface="Helvetica" panose="020B0604020202020204" pitchFamily="34" charset="0"/>
              </a:rPr>
              <a:t> </a:t>
            </a:r>
            <a:r>
              <a:rPr lang="fr-FR" dirty="0" err="1" smtClean="0">
                <a:latin typeface="Helvetica" panose="020B0604020202020204" pitchFamily="34" charset="0"/>
                <a:cs typeface="Helvetica" panose="020B0604020202020204" pitchFamily="34" charset="0"/>
              </a:rPr>
              <a:t>examination</a:t>
            </a:r>
            <a:r>
              <a:rPr lang="fr-FR" dirty="0" smtClean="0">
                <a:latin typeface="Helvetica" panose="020B0604020202020204" pitchFamily="34" charset="0"/>
                <a:cs typeface="Helvetica" panose="020B0604020202020204" pitchFamily="34" charset="0"/>
              </a:rPr>
              <a:t> </a:t>
            </a:r>
          </a:p>
          <a:p>
            <a:pPr marL="285750" indent="-285750">
              <a:buFont typeface="Wingdings" panose="05000000000000000000" pitchFamily="2" charset="2"/>
              <a:buChar char="Ø"/>
            </a:pPr>
            <a:endParaRPr lang="fr-FR" dirty="0" smtClean="0">
              <a:latin typeface="Helvetica" panose="020B0604020202020204" pitchFamily="34" charset="0"/>
              <a:cs typeface="Helvetica" panose="020B0604020202020204" pitchFamily="34" charset="0"/>
            </a:endParaRPr>
          </a:p>
          <a:p>
            <a:pPr marL="285750" indent="-285750">
              <a:buFont typeface="Wingdings" panose="05000000000000000000" pitchFamily="2" charset="2"/>
              <a:buChar char="Ø"/>
            </a:pPr>
            <a:r>
              <a:rPr lang="fr-FR" dirty="0" smtClean="0">
                <a:latin typeface="Helvetica" panose="020B0604020202020204" pitchFamily="34" charset="0"/>
                <a:cs typeface="Helvetica" panose="020B0604020202020204" pitchFamily="34" charset="0"/>
              </a:rPr>
              <a:t>Story </a:t>
            </a:r>
            <a:r>
              <a:rPr lang="fr-FR" dirty="0" err="1" smtClean="0">
                <a:latin typeface="Helvetica" panose="020B0604020202020204" pitchFamily="34" charset="0"/>
                <a:cs typeface="Helvetica" panose="020B0604020202020204" pitchFamily="34" charset="0"/>
              </a:rPr>
              <a:t>Mapping</a:t>
            </a:r>
            <a:endParaRPr lang="fr-FR" dirty="0" smtClean="0">
              <a:latin typeface="Helvetica" panose="020B0604020202020204" pitchFamily="34" charset="0"/>
              <a:cs typeface="Helvetica" panose="020B0604020202020204" pitchFamily="34" charset="0"/>
            </a:endParaRPr>
          </a:p>
          <a:p>
            <a:pPr marL="285750" indent="-285750">
              <a:buFont typeface="Wingdings" panose="05000000000000000000" pitchFamily="2" charset="2"/>
              <a:buChar char="Ø"/>
            </a:pPr>
            <a:endParaRPr lang="fr-FR" dirty="0" smtClean="0">
              <a:latin typeface="Helvetica" panose="020B0604020202020204" pitchFamily="34" charset="0"/>
              <a:cs typeface="Helvetica" panose="020B0604020202020204" pitchFamily="34" charset="0"/>
            </a:endParaRPr>
          </a:p>
          <a:p>
            <a:pPr marL="285750" indent="-285750">
              <a:buFont typeface="Wingdings" panose="05000000000000000000" pitchFamily="2" charset="2"/>
              <a:buChar char="Ø"/>
            </a:pPr>
            <a:r>
              <a:rPr lang="fr-FR" dirty="0" smtClean="0">
                <a:latin typeface="Helvetica" panose="020B0604020202020204" pitchFamily="34" charset="0"/>
                <a:cs typeface="Helvetica" panose="020B0604020202020204" pitchFamily="34" charset="0"/>
              </a:rPr>
              <a:t>Sprint Planning</a:t>
            </a:r>
          </a:p>
          <a:p>
            <a:pPr marL="285750" indent="-285750">
              <a:buFont typeface="Wingdings" panose="05000000000000000000" pitchFamily="2" charset="2"/>
              <a:buChar char="Ø"/>
            </a:pPr>
            <a:endParaRPr lang="fr-FR" dirty="0" smtClean="0">
              <a:latin typeface="Helvetica" panose="020B0604020202020204" pitchFamily="34" charset="0"/>
              <a:cs typeface="Helvetica" panose="020B0604020202020204" pitchFamily="34" charset="0"/>
            </a:endParaRPr>
          </a:p>
          <a:p>
            <a:pPr marL="285750" indent="-285750">
              <a:buFont typeface="Wingdings" panose="05000000000000000000" pitchFamily="2" charset="2"/>
              <a:buChar char="Ø"/>
            </a:pPr>
            <a:r>
              <a:rPr lang="fr-FR" dirty="0" smtClean="0">
                <a:latin typeface="Helvetica" panose="020B0604020202020204" pitchFamily="34" charset="0"/>
                <a:cs typeface="Helvetica" panose="020B0604020202020204" pitchFamily="34" charset="0"/>
              </a:rPr>
              <a:t>Daily Meeting</a:t>
            </a:r>
            <a:endParaRPr lang="fr-FR" dirty="0">
              <a:latin typeface="Helvetica" panose="020B0604020202020204" pitchFamily="34" charset="0"/>
              <a:cs typeface="Helvetica" panose="020B0604020202020204" pitchFamily="34" charset="0"/>
            </a:endParaRPr>
          </a:p>
          <a:p>
            <a:pPr marL="285750" indent="-285750">
              <a:buFont typeface="Wingdings" panose="05000000000000000000" pitchFamily="2" charset="2"/>
              <a:buChar char="Ø"/>
            </a:pPr>
            <a:endParaRPr lang="fr-FR" dirty="0" smtClean="0">
              <a:latin typeface="Helvetica" panose="020B0604020202020204" pitchFamily="34" charset="0"/>
              <a:cs typeface="Helvetica" panose="020B0604020202020204" pitchFamily="34" charset="0"/>
            </a:endParaRPr>
          </a:p>
          <a:p>
            <a:pPr marL="285750" indent="-285750">
              <a:buFont typeface="Wingdings" panose="05000000000000000000" pitchFamily="2" charset="2"/>
              <a:buChar char="Ø"/>
            </a:pPr>
            <a:r>
              <a:rPr lang="fr-FR" dirty="0">
                <a:latin typeface="Helvetica" panose="020B0604020202020204" pitchFamily="34" charset="0"/>
                <a:cs typeface="Helvetica" panose="020B0604020202020204" pitchFamily="34" charset="0"/>
              </a:rPr>
              <a:t>Démo</a:t>
            </a:r>
          </a:p>
          <a:p>
            <a:pPr marL="285750" indent="-285750">
              <a:buFont typeface="Wingdings" panose="05000000000000000000" pitchFamily="2" charset="2"/>
              <a:buChar char="Ø"/>
            </a:pPr>
            <a:endParaRPr lang="fr-FR" dirty="0" smtClean="0">
              <a:latin typeface="Helvetica" panose="020B0604020202020204" pitchFamily="34" charset="0"/>
              <a:cs typeface="Helvetica" panose="020B0604020202020204" pitchFamily="34" charset="0"/>
            </a:endParaRPr>
          </a:p>
          <a:p>
            <a:pPr marL="285750" indent="-285750">
              <a:buFont typeface="Wingdings" panose="05000000000000000000" pitchFamily="2" charset="2"/>
              <a:buChar char="Ø"/>
            </a:pPr>
            <a:r>
              <a:rPr lang="fr-FR" dirty="0">
                <a:latin typeface="Helvetica" panose="020B0604020202020204" pitchFamily="34" charset="0"/>
                <a:cs typeface="Helvetica" panose="020B0604020202020204" pitchFamily="34" charset="0"/>
              </a:rPr>
              <a:t>Rétro</a:t>
            </a:r>
          </a:p>
          <a:p>
            <a:pPr marL="285750" indent="-285750">
              <a:buFont typeface="Wingdings" panose="05000000000000000000" pitchFamily="2" charset="2"/>
              <a:buChar char="Ø"/>
            </a:pPr>
            <a:endParaRPr lang="fr-FR" dirty="0" smtClean="0">
              <a:latin typeface="Helvetica" panose="020B0604020202020204" pitchFamily="34" charset="0"/>
              <a:cs typeface="Helvetica" panose="020B0604020202020204" pitchFamily="34" charset="0"/>
            </a:endParaRPr>
          </a:p>
          <a:p>
            <a:pPr marL="285750" indent="-285750">
              <a:buFont typeface="Wingdings" panose="05000000000000000000" pitchFamily="2" charset="2"/>
              <a:buChar char="Ø"/>
            </a:pPr>
            <a:r>
              <a:rPr lang="fr-FR" dirty="0" smtClean="0">
                <a:latin typeface="Helvetica" panose="020B0604020202020204" pitchFamily="34" charset="0"/>
                <a:cs typeface="Helvetica" panose="020B0604020202020204" pitchFamily="34" charset="0"/>
              </a:rPr>
              <a:t>Sprint </a:t>
            </a:r>
            <a:r>
              <a:rPr lang="fr-FR" dirty="0" err="1" smtClean="0">
                <a:latin typeface="Helvetica" panose="020B0604020202020204" pitchFamily="34" charset="0"/>
                <a:cs typeface="Helvetica" panose="020B0604020202020204" pitchFamily="34" charset="0"/>
              </a:rPr>
              <a:t>Review</a:t>
            </a:r>
            <a:endParaRPr lang="fr-FR" dirty="0">
              <a:latin typeface="Helvetica" panose="020B0604020202020204" pitchFamily="34" charset="0"/>
              <a:cs typeface="Helvetica" panose="020B0604020202020204" pitchFamily="34" charset="0"/>
            </a:endParaRPr>
          </a:p>
        </p:txBody>
      </p:sp>
      <p:sp>
        <p:nvSpPr>
          <p:cNvPr id="15" name="ZoneTexte 14"/>
          <p:cNvSpPr txBox="1"/>
          <p:nvPr/>
        </p:nvSpPr>
        <p:spPr>
          <a:xfrm>
            <a:off x="2011714" y="1466508"/>
            <a:ext cx="4053772" cy="4154984"/>
          </a:xfrm>
          <a:prstGeom prst="rect">
            <a:avLst/>
          </a:prstGeom>
          <a:noFill/>
        </p:spPr>
        <p:txBody>
          <a:bodyPr wrap="square" rtlCol="0">
            <a:spAutoFit/>
          </a:bodyPr>
          <a:lstStyle/>
          <a:p>
            <a:r>
              <a:rPr lang="fr-FR" sz="2400" b="1" dirty="0" smtClean="0">
                <a:solidFill>
                  <a:schemeClr val="accent4"/>
                </a:solidFill>
                <a:latin typeface="Helvetica" panose="020B0604020202020204" pitchFamily="34" charset="0"/>
                <a:cs typeface="Helvetica" panose="020B0604020202020204" pitchFamily="34" charset="0"/>
              </a:rPr>
              <a:t>Target :  </a:t>
            </a:r>
          </a:p>
          <a:p>
            <a:r>
              <a:rPr lang="fr-FR" sz="2400" b="1" dirty="0" smtClean="0">
                <a:solidFill>
                  <a:schemeClr val="accent4"/>
                </a:solidFill>
                <a:latin typeface="Helvetica" panose="020B0604020202020204" pitchFamily="34" charset="0"/>
                <a:cs typeface="Helvetica" panose="020B0604020202020204" pitchFamily="34" charset="0"/>
              </a:rPr>
              <a:t>a cross </a:t>
            </a:r>
            <a:r>
              <a:rPr lang="fr-FR" sz="2400" b="1" dirty="0" err="1" smtClean="0">
                <a:solidFill>
                  <a:schemeClr val="accent4"/>
                </a:solidFill>
                <a:latin typeface="Helvetica" panose="020B0604020202020204" pitchFamily="34" charset="0"/>
                <a:cs typeface="Helvetica" panose="020B0604020202020204" pitchFamily="34" charset="0"/>
              </a:rPr>
              <a:t>functional</a:t>
            </a:r>
            <a:r>
              <a:rPr lang="fr-FR" sz="2400" b="1" dirty="0" smtClean="0">
                <a:solidFill>
                  <a:schemeClr val="accent4"/>
                </a:solidFill>
                <a:latin typeface="Helvetica" panose="020B0604020202020204" pitchFamily="34" charset="0"/>
                <a:cs typeface="Helvetica" panose="020B0604020202020204" pitchFamily="34" charset="0"/>
              </a:rPr>
              <a:t> team per service </a:t>
            </a:r>
            <a:endParaRPr lang="fr-FR" sz="2400" b="1" dirty="0" smtClean="0">
              <a:solidFill>
                <a:schemeClr val="accent4"/>
              </a:solidFill>
              <a:latin typeface="Helvetica" panose="020B0604020202020204" pitchFamily="34" charset="0"/>
              <a:cs typeface="Helvetica" panose="020B0604020202020204" pitchFamily="34" charset="0"/>
            </a:endParaRPr>
          </a:p>
          <a:p>
            <a:endParaRPr lang="fr-FR" sz="2400" dirty="0">
              <a:solidFill>
                <a:schemeClr val="accent2">
                  <a:lumMod val="75000"/>
                </a:schemeClr>
              </a:solidFill>
              <a:latin typeface="Helvetica" panose="020B0604020202020204" pitchFamily="34" charset="0"/>
              <a:cs typeface="Helvetica" panose="020B0604020202020204" pitchFamily="34" charset="0"/>
            </a:endParaRPr>
          </a:p>
          <a:p>
            <a:pPr marL="285750" indent="-285750">
              <a:buFont typeface="Wingdings" panose="05000000000000000000" pitchFamily="2" charset="2"/>
              <a:buChar char="Ø"/>
            </a:pPr>
            <a:r>
              <a:rPr lang="fr-FR" sz="2400" dirty="0" smtClean="0">
                <a:latin typeface="Helvetica" panose="020B0604020202020204" pitchFamily="34" charset="0"/>
                <a:cs typeface="Helvetica" panose="020B0604020202020204" pitchFamily="34" charset="0"/>
              </a:rPr>
              <a:t>Product Manager</a:t>
            </a:r>
          </a:p>
          <a:p>
            <a:pPr marL="285750" indent="-285750">
              <a:buFont typeface="Wingdings" panose="05000000000000000000" pitchFamily="2" charset="2"/>
              <a:buChar char="Ø"/>
            </a:pPr>
            <a:endParaRPr lang="fr-FR" sz="2400" dirty="0">
              <a:latin typeface="Helvetica" panose="020B0604020202020204" pitchFamily="34" charset="0"/>
              <a:cs typeface="Helvetica" panose="020B0604020202020204" pitchFamily="34" charset="0"/>
            </a:endParaRPr>
          </a:p>
          <a:p>
            <a:pPr marL="285750" indent="-285750">
              <a:buFont typeface="Wingdings" panose="05000000000000000000" pitchFamily="2" charset="2"/>
              <a:buChar char="Ø"/>
            </a:pPr>
            <a:r>
              <a:rPr lang="fr-FR" sz="2400" dirty="0" smtClean="0">
                <a:latin typeface="Helvetica" panose="020B0604020202020204" pitchFamily="34" charset="0"/>
                <a:cs typeface="Helvetica" panose="020B0604020202020204" pitchFamily="34" charset="0"/>
              </a:rPr>
              <a:t>Product </a:t>
            </a:r>
            <a:r>
              <a:rPr lang="fr-FR" sz="2400" dirty="0" err="1" smtClean="0">
                <a:latin typeface="Helvetica" panose="020B0604020202020204" pitchFamily="34" charset="0"/>
                <a:cs typeface="Helvetica" panose="020B0604020202020204" pitchFamily="34" charset="0"/>
              </a:rPr>
              <a:t>Owner</a:t>
            </a:r>
            <a:endParaRPr lang="fr-FR" sz="2400" dirty="0" smtClean="0">
              <a:latin typeface="Helvetica" panose="020B0604020202020204" pitchFamily="34" charset="0"/>
              <a:cs typeface="Helvetica" panose="020B0604020202020204" pitchFamily="34" charset="0"/>
            </a:endParaRPr>
          </a:p>
          <a:p>
            <a:pPr marL="285750" indent="-285750">
              <a:buFont typeface="Wingdings" panose="05000000000000000000" pitchFamily="2" charset="2"/>
              <a:buChar char="Ø"/>
            </a:pPr>
            <a:endParaRPr lang="fr-FR" sz="2400" dirty="0">
              <a:latin typeface="Helvetica" panose="020B0604020202020204" pitchFamily="34" charset="0"/>
              <a:cs typeface="Helvetica" panose="020B0604020202020204" pitchFamily="34" charset="0"/>
            </a:endParaRPr>
          </a:p>
          <a:p>
            <a:pPr marL="285750" indent="-285750">
              <a:buFont typeface="Wingdings" panose="05000000000000000000" pitchFamily="2" charset="2"/>
              <a:buChar char="Ø"/>
            </a:pPr>
            <a:r>
              <a:rPr lang="fr-FR" sz="2400" dirty="0" err="1" smtClean="0">
                <a:latin typeface="Helvetica" panose="020B0604020202020204" pitchFamily="34" charset="0"/>
                <a:cs typeface="Helvetica" panose="020B0604020202020204" pitchFamily="34" charset="0"/>
              </a:rPr>
              <a:t>Scrum</a:t>
            </a:r>
            <a:r>
              <a:rPr lang="fr-FR" sz="2400" dirty="0" smtClean="0">
                <a:latin typeface="Helvetica" panose="020B0604020202020204" pitchFamily="34" charset="0"/>
                <a:cs typeface="Helvetica" panose="020B0604020202020204" pitchFamily="34" charset="0"/>
              </a:rPr>
              <a:t> Master</a:t>
            </a:r>
          </a:p>
          <a:p>
            <a:endParaRPr lang="fr-FR" sz="2400" dirty="0" smtClean="0">
              <a:latin typeface="Helvetica" panose="020B0604020202020204" pitchFamily="34" charset="0"/>
              <a:cs typeface="Helvetica" panose="020B0604020202020204" pitchFamily="34" charset="0"/>
            </a:endParaRPr>
          </a:p>
          <a:p>
            <a:pPr marL="285750" indent="-285750">
              <a:buFont typeface="Wingdings" panose="05000000000000000000" pitchFamily="2" charset="2"/>
              <a:buChar char="Ø"/>
            </a:pPr>
            <a:r>
              <a:rPr lang="fr-FR" sz="2400" dirty="0" err="1" smtClean="0">
                <a:latin typeface="Helvetica" panose="020B0604020202020204" pitchFamily="34" charset="0"/>
                <a:cs typeface="Helvetica" panose="020B0604020202020204" pitchFamily="34" charset="0"/>
              </a:rPr>
              <a:t>Developers</a:t>
            </a:r>
            <a:endParaRPr lang="fr-FR" sz="2400" dirty="0" smtClean="0">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35419482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lstStyle/>
          <a:p>
            <a:endParaRPr lang="fr-FR"/>
          </a:p>
        </p:txBody>
      </p:sp>
      <p:sp>
        <p:nvSpPr>
          <p:cNvPr id="3" name="Espace réservé du numéro de diapositive 2"/>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CEFE202-C2AD-B34B-A7A4-307F546CEFBC}" type="slidenum">
              <a:rPr kumimoji="0" lang="fr-FR" sz="1200" b="0" i="0" u="none" strike="noStrike" kern="1200" cap="none" spc="0" normalizeH="0" baseline="0" noProof="0" smtClean="0">
                <a:ln>
                  <a:noFill/>
                </a:ln>
                <a:solidFill>
                  <a:prstClr val="white"/>
                </a:solidFill>
                <a:effectLst/>
                <a:uLnTx/>
                <a:uFillTx/>
                <a:latin typeface="Helvetica" charset="0"/>
                <a:cs typeface="Helvetica" charset="0"/>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fr-FR" sz="1200" b="0" i="0" u="none" strike="noStrike" kern="1200" cap="none" spc="0" normalizeH="0" baseline="0" noProof="0" dirty="0">
              <a:ln>
                <a:noFill/>
              </a:ln>
              <a:solidFill>
                <a:prstClr val="white"/>
              </a:solidFill>
              <a:effectLst/>
              <a:uLnTx/>
              <a:uFillTx/>
              <a:latin typeface="Helvetica" charset="0"/>
              <a:cs typeface="Helvetica" charset="0"/>
            </a:endParaRPr>
          </a:p>
        </p:txBody>
      </p:sp>
      <p:sp>
        <p:nvSpPr>
          <p:cNvPr id="4" name="Titre 3"/>
          <p:cNvSpPr>
            <a:spLocks noGrp="1"/>
          </p:cNvSpPr>
          <p:nvPr>
            <p:ph type="title"/>
          </p:nvPr>
        </p:nvSpPr>
        <p:spPr>
          <a:xfrm>
            <a:off x="3335727" y="282286"/>
            <a:ext cx="8275702" cy="761706"/>
          </a:xfrm>
        </p:spPr>
        <p:txBody>
          <a:bodyPr>
            <a:normAutofit/>
          </a:bodyPr>
          <a:lstStyle/>
          <a:p>
            <a:r>
              <a:rPr lang="fr-FR" dirty="0" smtClean="0">
                <a:latin typeface="Helvetica" panose="020B0604020202020204" pitchFamily="34" charset="0"/>
                <a:cs typeface="Helvetica" panose="020B0604020202020204" pitchFamily="34" charset="0"/>
              </a:rPr>
              <a:t>Agile </a:t>
            </a:r>
            <a:r>
              <a:rPr lang="fr-FR" dirty="0" err="1" smtClean="0">
                <a:latin typeface="Helvetica" panose="020B0604020202020204" pitchFamily="34" charset="0"/>
                <a:cs typeface="Helvetica" panose="020B0604020202020204" pitchFamily="34" charset="0"/>
              </a:rPr>
              <a:t>process</a:t>
            </a:r>
            <a:r>
              <a:rPr lang="fr-FR" dirty="0" smtClean="0">
                <a:latin typeface="Helvetica" panose="020B0604020202020204" pitchFamily="34" charset="0"/>
                <a:cs typeface="Helvetica" panose="020B0604020202020204" pitchFamily="34" charset="0"/>
              </a:rPr>
              <a:t> : 5 main </a:t>
            </a:r>
            <a:r>
              <a:rPr lang="fr-FR" dirty="0" err="1" smtClean="0">
                <a:latin typeface="Helvetica" panose="020B0604020202020204" pitchFamily="34" charset="0"/>
                <a:cs typeface="Helvetica" panose="020B0604020202020204" pitchFamily="34" charset="0"/>
              </a:rPr>
              <a:t>steps</a:t>
            </a:r>
            <a:r>
              <a:rPr lang="fr-FR" dirty="0" smtClean="0">
                <a:latin typeface="Helvetica" panose="020B0604020202020204" pitchFamily="34" charset="0"/>
                <a:cs typeface="Helvetica" panose="020B0604020202020204" pitchFamily="34" charset="0"/>
              </a:rPr>
              <a:t>  </a:t>
            </a:r>
            <a:endParaRPr lang="fr-FR" dirty="0">
              <a:latin typeface="Helvetica" panose="020B0604020202020204" pitchFamily="34" charset="0"/>
              <a:cs typeface="Helvetica" panose="020B0604020202020204" pitchFamily="34" charset="0"/>
            </a:endParaRPr>
          </a:p>
        </p:txBody>
      </p:sp>
      <p:graphicFrame>
        <p:nvGraphicFramePr>
          <p:cNvPr id="5" name="Diagramme 4"/>
          <p:cNvGraphicFramePr/>
          <p:nvPr>
            <p:extLst>
              <p:ext uri="{D42A27DB-BD31-4B8C-83A1-F6EECF244321}">
                <p14:modId xmlns:p14="http://schemas.microsoft.com/office/powerpoint/2010/main" val="4291944732"/>
              </p:ext>
            </p:extLst>
          </p:nvPr>
        </p:nvGraphicFramePr>
        <p:xfrm>
          <a:off x="1431649" y="1381004"/>
          <a:ext cx="9328701" cy="513297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51161037"/>
      </p:ext>
    </p:extLst>
  </p:cSld>
  <p:clrMapOvr>
    <a:masterClrMapping/>
  </p:clrMapOvr>
  <p:timing>
    <p:tnLst>
      <p:par>
        <p:cTn id="1" dur="indefinite" restart="never" nodeType="tmRoot"/>
      </p:par>
    </p:tnLst>
  </p:timing>
</p:sld>
</file>

<file path=ppt/theme/theme1.xml><?xml version="1.0" encoding="utf-8"?>
<a:theme xmlns:a="http://schemas.openxmlformats.org/drawingml/2006/main" name="1_Thème Office">
  <a:themeElements>
    <a:clrScheme name="Thèm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hème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1726</TotalTime>
  <Words>659</Words>
  <Application>Microsoft Office PowerPoint</Application>
  <PresentationFormat>Grand écran</PresentationFormat>
  <Paragraphs>190</Paragraphs>
  <Slides>13</Slides>
  <Notes>6</Notes>
  <HiddenSlides>0</HiddenSlides>
  <MMClips>0</MMClips>
  <ScaleCrop>false</ScaleCrop>
  <HeadingPairs>
    <vt:vector size="6" baseType="variant">
      <vt:variant>
        <vt:lpstr>Polices utilisées</vt:lpstr>
      </vt:variant>
      <vt:variant>
        <vt:i4>7</vt:i4>
      </vt:variant>
      <vt:variant>
        <vt:lpstr>Thème</vt:lpstr>
      </vt:variant>
      <vt:variant>
        <vt:i4>1</vt:i4>
      </vt:variant>
      <vt:variant>
        <vt:lpstr>Titres des diapositives</vt:lpstr>
      </vt:variant>
      <vt:variant>
        <vt:i4>13</vt:i4>
      </vt:variant>
    </vt:vector>
  </HeadingPairs>
  <TitlesOfParts>
    <vt:vector size="21" baseType="lpstr">
      <vt:lpstr>Arial</vt:lpstr>
      <vt:lpstr>Calibri</vt:lpstr>
      <vt:lpstr>Helvetica</vt:lpstr>
      <vt:lpstr>Museo 100</vt:lpstr>
      <vt:lpstr>Museo 500</vt:lpstr>
      <vt:lpstr>Museo Sans Cyrl 300</vt:lpstr>
      <vt:lpstr>Wingdings</vt:lpstr>
      <vt:lpstr>1_Thème Office</vt:lpstr>
      <vt:lpstr>RENATER’s new agile method  to develop end users services</vt:lpstr>
      <vt:lpstr>The context has changed</vt:lpstr>
      <vt:lpstr>Our solution : be agile </vt:lpstr>
      <vt:lpstr>Are you familiar with agile development ?</vt:lpstr>
      <vt:lpstr>From ancient believes</vt:lpstr>
      <vt:lpstr>To a new state of mind</vt:lpstr>
      <vt:lpstr>Has your NREN implemented  an agile development ? </vt:lpstr>
      <vt:lpstr>Agile organisation at RENATER </vt:lpstr>
      <vt:lpstr>Agile process : 5 main steps  </vt:lpstr>
      <vt:lpstr>Agile method : detailed steps</vt:lpstr>
      <vt:lpstr>An iterative change at RENATER</vt:lpstr>
      <vt:lpstr>What is agile marketing ? </vt:lpstr>
      <vt:lpstr>How has your NREN implemented agile development for services ? </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RENATER new agile method to develop end users services</dc:title>
  <dc:creator>ATH</dc:creator>
  <cp:lastModifiedBy>ATH</cp:lastModifiedBy>
  <cp:revision>26</cp:revision>
  <dcterms:created xsi:type="dcterms:W3CDTF">2019-09-10T08:14:34Z</dcterms:created>
  <dcterms:modified xsi:type="dcterms:W3CDTF">2019-09-18T10:26:40Z</dcterms:modified>
</cp:coreProperties>
</file>