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4" r:id="rId2"/>
    <p:sldId id="257" r:id="rId3"/>
    <p:sldId id="277" r:id="rId4"/>
    <p:sldId id="258" r:id="rId5"/>
    <p:sldId id="275" r:id="rId6"/>
    <p:sldId id="259" r:id="rId7"/>
    <p:sldId id="260" r:id="rId8"/>
    <p:sldId id="261" r:id="rId9"/>
    <p:sldId id="278" r:id="rId10"/>
    <p:sldId id="268" r:id="rId11"/>
    <p:sldId id="270" r:id="rId12"/>
    <p:sldId id="269" r:id="rId13"/>
    <p:sldId id="279" r:id="rId14"/>
  </p:sldIdLst>
  <p:sldSz cx="12192000" cy="6858000"/>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5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48037" autoAdjust="0"/>
  </p:normalViewPr>
  <p:slideViewPr>
    <p:cSldViewPr snapToGrid="0">
      <p:cViewPr varScale="1">
        <p:scale>
          <a:sx n="33" d="100"/>
          <a:sy n="33" d="100"/>
        </p:scale>
        <p:origin x="1392"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3.xml.rels><?xml version="1.0" encoding="UTF-8" standalone="yes"?>
<Relationships xmlns="http://schemas.openxmlformats.org/package/2006/relationships"><Relationship Id="rId1" Type="http://schemas.openxmlformats.org/officeDocument/2006/relationships/hyperlink" Target="https://matomo.org/docs/tracking-campaigns-url-builder/" TargetMode="External"/></Relationships>
</file>

<file path=ppt/diagrams/_rels/drawing3.xml.rels><?xml version="1.0" encoding="UTF-8" standalone="yes"?>
<Relationships xmlns="http://schemas.openxmlformats.org/package/2006/relationships"><Relationship Id="rId1" Type="http://schemas.openxmlformats.org/officeDocument/2006/relationships/hyperlink" Target="https://matomo.org/docs/tracking-campaigns-url-builder/" TargetMode="Externa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E955A5-9BA0-43A8-B45E-164F2A7DC4E9}" type="doc">
      <dgm:prSet loTypeId="urn:microsoft.com/office/officeart/2008/layout/SquareAccentList" loCatId="list" qsTypeId="urn:microsoft.com/office/officeart/2005/8/quickstyle/simple1" qsCatId="simple" csTypeId="urn:microsoft.com/office/officeart/2005/8/colors/accent2_2" csCatId="accent2" phldr="1"/>
      <dgm:spPr/>
      <dgm:t>
        <a:bodyPr/>
        <a:lstStyle/>
        <a:p>
          <a:endParaRPr lang="en-US"/>
        </a:p>
      </dgm:t>
    </dgm:pt>
    <dgm:pt modelId="{A5CBF3C8-48EF-455E-8692-A0F9631C7133}">
      <dgm:prSet phldrT="[Text]" custT="1"/>
      <dgm:spPr/>
      <dgm:t>
        <a:bodyPr/>
        <a:lstStyle/>
        <a:p>
          <a:r>
            <a:rPr lang="sl-SI" sz="3200" dirty="0" smtClean="0">
              <a:solidFill>
                <a:schemeClr val="tx1">
                  <a:lumMod val="65000"/>
                  <a:lumOff val="35000"/>
                </a:schemeClr>
              </a:solidFill>
              <a:latin typeface="Arial" panose="020B0604020202020204" pitchFamily="34" charset="0"/>
              <a:cs typeface="Arial" panose="020B0604020202020204" pitchFamily="34" charset="0"/>
            </a:rPr>
            <a:t>WHY</a:t>
          </a:r>
          <a:endParaRPr lang="en-US" sz="3200" dirty="0">
            <a:solidFill>
              <a:schemeClr val="tx1">
                <a:lumMod val="65000"/>
                <a:lumOff val="35000"/>
              </a:schemeClr>
            </a:solidFill>
            <a:latin typeface="Arial" panose="020B0604020202020204" pitchFamily="34" charset="0"/>
            <a:cs typeface="Arial" panose="020B0604020202020204" pitchFamily="34" charset="0"/>
          </a:endParaRPr>
        </a:p>
      </dgm:t>
    </dgm:pt>
    <dgm:pt modelId="{171AB22D-F814-4AC8-9A6D-368B1EB3E490}" type="parTrans" cxnId="{A5FC4B65-C346-42D1-A5A9-00EAB85804B8}">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50E430A0-F4C8-4B09-AFE8-8B3973E1EF1C}" type="sibTrans" cxnId="{A5FC4B65-C346-42D1-A5A9-00EAB85804B8}">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7ABF0E7D-537F-4449-83D6-331A2776AFAC}">
      <dgm:prSet phldrT="[Text]" custT="1"/>
      <dgm:spPr/>
      <dgm:t>
        <a:bodyPr/>
        <a:lstStyle/>
        <a:p>
          <a:r>
            <a:rPr lang="sl-SI" sz="2400" dirty="0" smtClean="0">
              <a:solidFill>
                <a:schemeClr val="tx1">
                  <a:lumMod val="65000"/>
                  <a:lumOff val="35000"/>
                </a:schemeClr>
              </a:solidFill>
              <a:latin typeface="Arial" panose="020B0604020202020204" pitchFamily="34" charset="0"/>
              <a:cs typeface="Arial" panose="020B0604020202020204" pitchFamily="34" charset="0"/>
            </a:rPr>
            <a:t>Free, opensource</a:t>
          </a:r>
          <a:endParaRPr lang="en-US" sz="2400" dirty="0">
            <a:solidFill>
              <a:schemeClr val="tx1">
                <a:lumMod val="65000"/>
                <a:lumOff val="35000"/>
              </a:schemeClr>
            </a:solidFill>
            <a:latin typeface="Arial" panose="020B0604020202020204" pitchFamily="34" charset="0"/>
            <a:cs typeface="Arial" panose="020B0604020202020204" pitchFamily="34" charset="0"/>
          </a:endParaRPr>
        </a:p>
      </dgm:t>
    </dgm:pt>
    <dgm:pt modelId="{D0D5FF95-744F-40E8-9CD1-84D60D3EA832}" type="parTrans" cxnId="{088EE852-B6AC-489E-AD8D-45213163B12D}">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FBF78755-9D1A-4200-A789-A246ADEDA9AC}" type="sibTrans" cxnId="{088EE852-B6AC-489E-AD8D-45213163B12D}">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60474E00-C740-4813-AF44-F94D0AABAF77}">
      <dgm:prSet phldrT="[Text]" custT="1"/>
      <dgm:spPr/>
      <dgm:t>
        <a:bodyPr/>
        <a:lstStyle/>
        <a:p>
          <a:r>
            <a:rPr lang="sl-SI" sz="2400" dirty="0" smtClean="0">
              <a:solidFill>
                <a:schemeClr val="tx1">
                  <a:lumMod val="65000"/>
                  <a:lumOff val="35000"/>
                </a:schemeClr>
              </a:solidFill>
              <a:latin typeface="Arial" panose="020B0604020202020204" pitchFamily="34" charset="0"/>
              <a:cs typeface="Arial" panose="020B0604020202020204" pitchFamily="34" charset="0"/>
            </a:rPr>
            <a:t>Translated into 54 languages</a:t>
          </a:r>
          <a:endParaRPr lang="en-US" sz="2400" dirty="0">
            <a:solidFill>
              <a:schemeClr val="tx1">
                <a:lumMod val="65000"/>
                <a:lumOff val="35000"/>
              </a:schemeClr>
            </a:solidFill>
            <a:latin typeface="Arial" panose="020B0604020202020204" pitchFamily="34" charset="0"/>
            <a:cs typeface="Arial" panose="020B0604020202020204" pitchFamily="34" charset="0"/>
          </a:endParaRPr>
        </a:p>
      </dgm:t>
    </dgm:pt>
    <dgm:pt modelId="{C5AEE266-6A68-4221-BCB1-93FEC7DBB519}" type="parTrans" cxnId="{52D96823-309D-4BCD-A16B-9775E6C996BC}">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36B113F6-BD1D-4C79-A59F-1FF3EF6B98E6}" type="sibTrans" cxnId="{52D96823-309D-4BCD-A16B-9775E6C996BC}">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E3CA4B43-7C2B-4698-9B47-658AC8A1C01C}">
      <dgm:prSet phldrT="[Text]" custT="1"/>
      <dgm:spPr/>
      <dgm:t>
        <a:bodyPr/>
        <a:lstStyle/>
        <a:p>
          <a:r>
            <a:rPr lang="sl-SI" sz="3200" dirty="0" smtClean="0">
              <a:solidFill>
                <a:schemeClr val="tx1">
                  <a:lumMod val="65000"/>
                  <a:lumOff val="35000"/>
                </a:schemeClr>
              </a:solidFill>
              <a:latin typeface="Arial" panose="020B0604020202020204" pitchFamily="34" charset="0"/>
              <a:cs typeface="Arial" panose="020B0604020202020204" pitchFamily="34" charset="0"/>
            </a:rPr>
            <a:t>PRIVACY</a:t>
          </a:r>
          <a:endParaRPr lang="en-US" sz="3200" dirty="0">
            <a:solidFill>
              <a:schemeClr val="tx1">
                <a:lumMod val="65000"/>
                <a:lumOff val="35000"/>
              </a:schemeClr>
            </a:solidFill>
            <a:latin typeface="Arial" panose="020B0604020202020204" pitchFamily="34" charset="0"/>
            <a:cs typeface="Arial" panose="020B0604020202020204" pitchFamily="34" charset="0"/>
          </a:endParaRPr>
        </a:p>
      </dgm:t>
    </dgm:pt>
    <dgm:pt modelId="{63786F98-E5CA-4BDF-A0AF-39222EF8F6C5}" type="parTrans" cxnId="{93C49FF9-6E73-4C8A-8885-2C7C173668B7}">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F41B6D7E-41FD-4CD3-AEC2-88B7642E6ADC}" type="sibTrans" cxnId="{93C49FF9-6E73-4C8A-8885-2C7C173668B7}">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8BF55DD4-90F4-48F0-A355-AE2E21D5A181}">
      <dgm:prSet phldrT="[Text]" custT="1"/>
      <dgm:spPr/>
      <dgm:t>
        <a:bodyPr/>
        <a:lstStyle/>
        <a:p>
          <a:r>
            <a:rPr lang="sl-SI" sz="2400" dirty="0" smtClean="0">
              <a:solidFill>
                <a:schemeClr val="tx1">
                  <a:lumMod val="65000"/>
                  <a:lumOff val="35000"/>
                </a:schemeClr>
              </a:solidFill>
              <a:latin typeface="Arial" panose="020B0604020202020204" pitchFamily="34" charset="0"/>
              <a:cs typeface="Arial" panose="020B0604020202020204" pitchFamily="34" charset="0"/>
            </a:rPr>
            <a:t>A</a:t>
          </a:r>
          <a:r>
            <a:rPr lang="en-US" sz="2400" dirty="0" err="1" smtClean="0">
              <a:solidFill>
                <a:schemeClr val="tx1">
                  <a:lumMod val="65000"/>
                  <a:lumOff val="35000"/>
                </a:schemeClr>
              </a:solidFill>
              <a:latin typeface="Arial" panose="020B0604020202020204" pitchFamily="34" charset="0"/>
              <a:cs typeface="Arial" panose="020B0604020202020204" pitchFamily="34" charset="0"/>
            </a:rPr>
            <a:t>nonymized</a:t>
          </a:r>
          <a:r>
            <a:rPr lang="en-US" sz="2400" dirty="0" smtClean="0">
              <a:solidFill>
                <a:schemeClr val="tx1">
                  <a:lumMod val="65000"/>
                  <a:lumOff val="35000"/>
                </a:schemeClr>
              </a:solidFill>
              <a:latin typeface="Arial" panose="020B0604020202020204" pitchFamily="34" charset="0"/>
              <a:cs typeface="Arial" panose="020B0604020202020204" pitchFamily="34" charset="0"/>
            </a:rPr>
            <a:t>, aggregated data</a:t>
          </a:r>
          <a:endParaRPr lang="sl-SI" sz="2400" dirty="0" smtClean="0">
            <a:solidFill>
              <a:schemeClr val="tx1">
                <a:lumMod val="65000"/>
                <a:lumOff val="35000"/>
              </a:schemeClr>
            </a:solidFill>
            <a:latin typeface="Arial" panose="020B0604020202020204" pitchFamily="34" charset="0"/>
            <a:cs typeface="Arial" panose="020B0604020202020204" pitchFamily="34" charset="0"/>
          </a:endParaRPr>
        </a:p>
      </dgm:t>
    </dgm:pt>
    <dgm:pt modelId="{C4CD3477-8004-4A55-B6DE-984833715184}" type="parTrans" cxnId="{A23B27D9-4738-4BD2-ADFE-D1CD6313F92E}">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69DB7481-AD2E-4C62-B56F-09BA9E45C346}" type="sibTrans" cxnId="{A23B27D9-4738-4BD2-ADFE-D1CD6313F92E}">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5BC827C6-D5DA-4E82-AB39-46FBF1E28ADE}">
      <dgm:prSet phldrT="[Text]" custT="1"/>
      <dgm:spPr/>
      <dgm:t>
        <a:bodyPr/>
        <a:lstStyle/>
        <a:p>
          <a:r>
            <a:rPr lang="sl-SI" sz="2400" dirty="0" smtClean="0">
              <a:solidFill>
                <a:schemeClr val="tx1">
                  <a:lumMod val="65000"/>
                  <a:lumOff val="35000"/>
                </a:schemeClr>
              </a:solidFill>
              <a:latin typeface="Arial" panose="020B0604020202020204" pitchFamily="34" charset="0"/>
              <a:cs typeface="Arial" panose="020B0604020202020204" pitchFamily="34" charset="0"/>
            </a:rPr>
            <a:t>Complete control over your data </a:t>
          </a:r>
        </a:p>
        <a:p>
          <a:r>
            <a:rPr lang="sl-SI" sz="2000" dirty="0" smtClean="0">
              <a:solidFill>
                <a:schemeClr val="tx1">
                  <a:lumMod val="65000"/>
                  <a:lumOff val="35000"/>
                </a:schemeClr>
              </a:solidFill>
              <a:latin typeface="Arial" panose="020B0604020202020204" pitchFamily="34" charset="0"/>
              <a:cs typeface="Arial" panose="020B0604020202020204" pitchFamily="34" charset="0"/>
            </a:rPr>
            <a:t>Cookies (2013 changes in ZEKom-1 and a cookie policy)</a:t>
          </a:r>
          <a:endParaRPr lang="en-US" sz="2000" dirty="0">
            <a:solidFill>
              <a:schemeClr val="tx1">
                <a:lumMod val="65000"/>
                <a:lumOff val="35000"/>
              </a:schemeClr>
            </a:solidFill>
            <a:latin typeface="Arial" panose="020B0604020202020204" pitchFamily="34" charset="0"/>
            <a:cs typeface="Arial" panose="020B0604020202020204" pitchFamily="34" charset="0"/>
          </a:endParaRPr>
        </a:p>
      </dgm:t>
    </dgm:pt>
    <dgm:pt modelId="{2BFC0504-0449-40EC-A122-934B701E6EB2}" type="parTrans" cxnId="{18C1EBA5-F0F0-42D2-9E9F-61CF998168BC}">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BAC2CFB5-33F7-45EC-8DD9-4739613FD254}" type="sibTrans" cxnId="{18C1EBA5-F0F0-42D2-9E9F-61CF998168BC}">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1DB44F25-EB74-4E60-BD79-A6E4147F93C8}" type="pres">
      <dgm:prSet presAssocID="{C3E955A5-9BA0-43A8-B45E-164F2A7DC4E9}" presName="layout" presStyleCnt="0">
        <dgm:presLayoutVars>
          <dgm:chMax/>
          <dgm:chPref/>
          <dgm:dir/>
          <dgm:resizeHandles/>
        </dgm:presLayoutVars>
      </dgm:prSet>
      <dgm:spPr/>
      <dgm:t>
        <a:bodyPr/>
        <a:lstStyle/>
        <a:p>
          <a:endParaRPr lang="en-US"/>
        </a:p>
      </dgm:t>
    </dgm:pt>
    <dgm:pt modelId="{C115F012-529A-4A2B-8972-0535213075E5}" type="pres">
      <dgm:prSet presAssocID="{A5CBF3C8-48EF-455E-8692-A0F9631C7133}" presName="root" presStyleCnt="0">
        <dgm:presLayoutVars>
          <dgm:chMax/>
          <dgm:chPref/>
        </dgm:presLayoutVars>
      </dgm:prSet>
      <dgm:spPr/>
    </dgm:pt>
    <dgm:pt modelId="{CF6EDF23-E528-487A-BA76-F14D8C9D01CA}" type="pres">
      <dgm:prSet presAssocID="{A5CBF3C8-48EF-455E-8692-A0F9631C7133}" presName="rootComposite" presStyleCnt="0">
        <dgm:presLayoutVars/>
      </dgm:prSet>
      <dgm:spPr/>
    </dgm:pt>
    <dgm:pt modelId="{B76E61AE-38CE-4773-ADDC-A25E2E08F541}" type="pres">
      <dgm:prSet presAssocID="{A5CBF3C8-48EF-455E-8692-A0F9631C7133}" presName="ParentAccent" presStyleLbl="alignNode1" presStyleIdx="0" presStyleCnt="2"/>
      <dgm:spPr/>
    </dgm:pt>
    <dgm:pt modelId="{3FA0B6A4-E53E-4066-81FB-E55A376BC662}" type="pres">
      <dgm:prSet presAssocID="{A5CBF3C8-48EF-455E-8692-A0F9631C7133}" presName="ParentSmallAccent" presStyleLbl="fgAcc1" presStyleIdx="0" presStyleCnt="2"/>
      <dgm:spPr/>
    </dgm:pt>
    <dgm:pt modelId="{81CE771C-44E2-47F1-822C-C505C92C8F21}" type="pres">
      <dgm:prSet presAssocID="{A5CBF3C8-48EF-455E-8692-A0F9631C7133}" presName="Parent" presStyleLbl="revTx" presStyleIdx="0" presStyleCnt="6">
        <dgm:presLayoutVars>
          <dgm:chMax/>
          <dgm:chPref val="4"/>
          <dgm:bulletEnabled val="1"/>
        </dgm:presLayoutVars>
      </dgm:prSet>
      <dgm:spPr/>
      <dgm:t>
        <a:bodyPr/>
        <a:lstStyle/>
        <a:p>
          <a:endParaRPr lang="en-US"/>
        </a:p>
      </dgm:t>
    </dgm:pt>
    <dgm:pt modelId="{B4D6FA91-9BA0-485D-A3C9-407CBD395F18}" type="pres">
      <dgm:prSet presAssocID="{A5CBF3C8-48EF-455E-8692-A0F9631C7133}" presName="childShape" presStyleCnt="0">
        <dgm:presLayoutVars>
          <dgm:chMax val="0"/>
          <dgm:chPref val="0"/>
        </dgm:presLayoutVars>
      </dgm:prSet>
      <dgm:spPr/>
    </dgm:pt>
    <dgm:pt modelId="{7F7E04C7-7A86-4B3E-B695-71FCB222100A}" type="pres">
      <dgm:prSet presAssocID="{7ABF0E7D-537F-4449-83D6-331A2776AFAC}" presName="childComposite" presStyleCnt="0">
        <dgm:presLayoutVars>
          <dgm:chMax val="0"/>
          <dgm:chPref val="0"/>
        </dgm:presLayoutVars>
      </dgm:prSet>
      <dgm:spPr/>
    </dgm:pt>
    <dgm:pt modelId="{90D7DA36-5EF3-468F-B07C-57FEFB7B0EC7}" type="pres">
      <dgm:prSet presAssocID="{7ABF0E7D-537F-4449-83D6-331A2776AFAC}" presName="ChildAccent" presStyleLbl="solidFgAcc1" presStyleIdx="0" presStyleCnt="4"/>
      <dgm:spPr/>
    </dgm:pt>
    <dgm:pt modelId="{94A50C2C-4AFF-464A-A428-47999DB9A850}" type="pres">
      <dgm:prSet presAssocID="{7ABF0E7D-537F-4449-83D6-331A2776AFAC}" presName="Child" presStyleLbl="revTx" presStyleIdx="1" presStyleCnt="6">
        <dgm:presLayoutVars>
          <dgm:chMax val="0"/>
          <dgm:chPref val="0"/>
          <dgm:bulletEnabled val="1"/>
        </dgm:presLayoutVars>
      </dgm:prSet>
      <dgm:spPr/>
      <dgm:t>
        <a:bodyPr/>
        <a:lstStyle/>
        <a:p>
          <a:endParaRPr lang="en-US"/>
        </a:p>
      </dgm:t>
    </dgm:pt>
    <dgm:pt modelId="{4E05BEF2-FB26-4A32-AE95-D409DF9C9B41}" type="pres">
      <dgm:prSet presAssocID="{60474E00-C740-4813-AF44-F94D0AABAF77}" presName="childComposite" presStyleCnt="0">
        <dgm:presLayoutVars>
          <dgm:chMax val="0"/>
          <dgm:chPref val="0"/>
        </dgm:presLayoutVars>
      </dgm:prSet>
      <dgm:spPr/>
    </dgm:pt>
    <dgm:pt modelId="{74730F11-5092-40CA-8BB5-D53AF8A516A6}" type="pres">
      <dgm:prSet presAssocID="{60474E00-C740-4813-AF44-F94D0AABAF77}" presName="ChildAccent" presStyleLbl="solidFgAcc1" presStyleIdx="1" presStyleCnt="4"/>
      <dgm:spPr/>
    </dgm:pt>
    <dgm:pt modelId="{6C5BA0B3-FB06-4C1C-863B-CB5B08E4406B}" type="pres">
      <dgm:prSet presAssocID="{60474E00-C740-4813-AF44-F94D0AABAF77}" presName="Child" presStyleLbl="revTx" presStyleIdx="2" presStyleCnt="6">
        <dgm:presLayoutVars>
          <dgm:chMax val="0"/>
          <dgm:chPref val="0"/>
          <dgm:bulletEnabled val="1"/>
        </dgm:presLayoutVars>
      </dgm:prSet>
      <dgm:spPr/>
      <dgm:t>
        <a:bodyPr/>
        <a:lstStyle/>
        <a:p>
          <a:endParaRPr lang="en-US"/>
        </a:p>
      </dgm:t>
    </dgm:pt>
    <dgm:pt modelId="{D9D9E81F-F367-4FAE-8EB4-F9B33767013F}" type="pres">
      <dgm:prSet presAssocID="{E3CA4B43-7C2B-4698-9B47-658AC8A1C01C}" presName="root" presStyleCnt="0">
        <dgm:presLayoutVars>
          <dgm:chMax/>
          <dgm:chPref/>
        </dgm:presLayoutVars>
      </dgm:prSet>
      <dgm:spPr/>
    </dgm:pt>
    <dgm:pt modelId="{B44B226A-0CC3-4AAD-8E4A-3B7DE4F2E7B6}" type="pres">
      <dgm:prSet presAssocID="{E3CA4B43-7C2B-4698-9B47-658AC8A1C01C}" presName="rootComposite" presStyleCnt="0">
        <dgm:presLayoutVars/>
      </dgm:prSet>
      <dgm:spPr/>
    </dgm:pt>
    <dgm:pt modelId="{317EC0D5-776B-463C-AA66-20971D3AD137}" type="pres">
      <dgm:prSet presAssocID="{E3CA4B43-7C2B-4698-9B47-658AC8A1C01C}" presName="ParentAccent" presStyleLbl="alignNode1" presStyleIdx="1" presStyleCnt="2"/>
      <dgm:spPr/>
    </dgm:pt>
    <dgm:pt modelId="{3EEE2F29-7E91-4DC0-B21C-A915DF89E25B}" type="pres">
      <dgm:prSet presAssocID="{E3CA4B43-7C2B-4698-9B47-658AC8A1C01C}" presName="ParentSmallAccent" presStyleLbl="fgAcc1" presStyleIdx="1" presStyleCnt="2"/>
      <dgm:spPr/>
    </dgm:pt>
    <dgm:pt modelId="{5E2892E5-3085-41EB-B449-BFA18AE6499B}" type="pres">
      <dgm:prSet presAssocID="{E3CA4B43-7C2B-4698-9B47-658AC8A1C01C}" presName="Parent" presStyleLbl="revTx" presStyleIdx="3" presStyleCnt="6">
        <dgm:presLayoutVars>
          <dgm:chMax/>
          <dgm:chPref val="4"/>
          <dgm:bulletEnabled val="1"/>
        </dgm:presLayoutVars>
      </dgm:prSet>
      <dgm:spPr/>
      <dgm:t>
        <a:bodyPr/>
        <a:lstStyle/>
        <a:p>
          <a:endParaRPr lang="en-US"/>
        </a:p>
      </dgm:t>
    </dgm:pt>
    <dgm:pt modelId="{A5537187-EEAC-4174-B407-A9EFB52C7EE0}" type="pres">
      <dgm:prSet presAssocID="{E3CA4B43-7C2B-4698-9B47-658AC8A1C01C}" presName="childShape" presStyleCnt="0">
        <dgm:presLayoutVars>
          <dgm:chMax val="0"/>
          <dgm:chPref val="0"/>
        </dgm:presLayoutVars>
      </dgm:prSet>
      <dgm:spPr/>
    </dgm:pt>
    <dgm:pt modelId="{88A670EE-D67A-4B8C-910F-C180C022380F}" type="pres">
      <dgm:prSet presAssocID="{8BF55DD4-90F4-48F0-A355-AE2E21D5A181}" presName="childComposite" presStyleCnt="0">
        <dgm:presLayoutVars>
          <dgm:chMax val="0"/>
          <dgm:chPref val="0"/>
        </dgm:presLayoutVars>
      </dgm:prSet>
      <dgm:spPr/>
    </dgm:pt>
    <dgm:pt modelId="{E8814D81-9C18-4C4E-9423-F9B94A33CB81}" type="pres">
      <dgm:prSet presAssocID="{8BF55DD4-90F4-48F0-A355-AE2E21D5A181}" presName="ChildAccent" presStyleLbl="solidFgAcc1" presStyleIdx="2" presStyleCnt="4"/>
      <dgm:spPr/>
    </dgm:pt>
    <dgm:pt modelId="{E905BD27-AFEB-4B93-A933-0E0E25DB6CBA}" type="pres">
      <dgm:prSet presAssocID="{8BF55DD4-90F4-48F0-A355-AE2E21D5A181}" presName="Child" presStyleLbl="revTx" presStyleIdx="4" presStyleCnt="6">
        <dgm:presLayoutVars>
          <dgm:chMax val="0"/>
          <dgm:chPref val="0"/>
          <dgm:bulletEnabled val="1"/>
        </dgm:presLayoutVars>
      </dgm:prSet>
      <dgm:spPr/>
      <dgm:t>
        <a:bodyPr/>
        <a:lstStyle/>
        <a:p>
          <a:endParaRPr lang="en-US"/>
        </a:p>
      </dgm:t>
    </dgm:pt>
    <dgm:pt modelId="{A410D6FA-91D7-4F7C-94A4-8E0025B69D7C}" type="pres">
      <dgm:prSet presAssocID="{5BC827C6-D5DA-4E82-AB39-46FBF1E28ADE}" presName="childComposite" presStyleCnt="0">
        <dgm:presLayoutVars>
          <dgm:chMax val="0"/>
          <dgm:chPref val="0"/>
        </dgm:presLayoutVars>
      </dgm:prSet>
      <dgm:spPr/>
    </dgm:pt>
    <dgm:pt modelId="{D2AA7799-E77D-4CDB-A763-3667EE135FF8}" type="pres">
      <dgm:prSet presAssocID="{5BC827C6-D5DA-4E82-AB39-46FBF1E28ADE}" presName="ChildAccent" presStyleLbl="solidFgAcc1" presStyleIdx="3" presStyleCnt="4"/>
      <dgm:spPr/>
    </dgm:pt>
    <dgm:pt modelId="{1C44BDD1-1618-4F34-B783-88347977D59B}" type="pres">
      <dgm:prSet presAssocID="{5BC827C6-D5DA-4E82-AB39-46FBF1E28ADE}" presName="Child" presStyleLbl="revTx" presStyleIdx="5" presStyleCnt="6">
        <dgm:presLayoutVars>
          <dgm:chMax val="0"/>
          <dgm:chPref val="0"/>
          <dgm:bulletEnabled val="1"/>
        </dgm:presLayoutVars>
      </dgm:prSet>
      <dgm:spPr/>
      <dgm:t>
        <a:bodyPr/>
        <a:lstStyle/>
        <a:p>
          <a:endParaRPr lang="en-US"/>
        </a:p>
      </dgm:t>
    </dgm:pt>
  </dgm:ptLst>
  <dgm:cxnLst>
    <dgm:cxn modelId="{9C7458C1-ABE8-41FC-927E-4BBCEBEF9B1C}" type="presOf" srcId="{A5CBF3C8-48EF-455E-8692-A0F9631C7133}" destId="{81CE771C-44E2-47F1-822C-C505C92C8F21}" srcOrd="0" destOrd="0" presId="urn:microsoft.com/office/officeart/2008/layout/SquareAccentList"/>
    <dgm:cxn modelId="{BD30A4EE-9578-4010-A13B-B17EFE70D6F6}" type="presOf" srcId="{8BF55DD4-90F4-48F0-A355-AE2E21D5A181}" destId="{E905BD27-AFEB-4B93-A933-0E0E25DB6CBA}" srcOrd="0" destOrd="0" presId="urn:microsoft.com/office/officeart/2008/layout/SquareAccentList"/>
    <dgm:cxn modelId="{36BA6241-41D2-44B5-93CC-B723D559D1B0}" type="presOf" srcId="{7ABF0E7D-537F-4449-83D6-331A2776AFAC}" destId="{94A50C2C-4AFF-464A-A428-47999DB9A850}" srcOrd="0" destOrd="0" presId="urn:microsoft.com/office/officeart/2008/layout/SquareAccentList"/>
    <dgm:cxn modelId="{93C49FF9-6E73-4C8A-8885-2C7C173668B7}" srcId="{C3E955A5-9BA0-43A8-B45E-164F2A7DC4E9}" destId="{E3CA4B43-7C2B-4698-9B47-658AC8A1C01C}" srcOrd="1" destOrd="0" parTransId="{63786F98-E5CA-4BDF-A0AF-39222EF8F6C5}" sibTransId="{F41B6D7E-41FD-4CD3-AEC2-88B7642E6ADC}"/>
    <dgm:cxn modelId="{18C1EBA5-F0F0-42D2-9E9F-61CF998168BC}" srcId="{E3CA4B43-7C2B-4698-9B47-658AC8A1C01C}" destId="{5BC827C6-D5DA-4E82-AB39-46FBF1E28ADE}" srcOrd="1" destOrd="0" parTransId="{2BFC0504-0449-40EC-A122-934B701E6EB2}" sibTransId="{BAC2CFB5-33F7-45EC-8DD9-4739613FD254}"/>
    <dgm:cxn modelId="{2182DFD1-54E4-4EA2-B204-FE376C178723}" type="presOf" srcId="{C3E955A5-9BA0-43A8-B45E-164F2A7DC4E9}" destId="{1DB44F25-EB74-4E60-BD79-A6E4147F93C8}" srcOrd="0" destOrd="0" presId="urn:microsoft.com/office/officeart/2008/layout/SquareAccentList"/>
    <dgm:cxn modelId="{A23B27D9-4738-4BD2-ADFE-D1CD6313F92E}" srcId="{E3CA4B43-7C2B-4698-9B47-658AC8A1C01C}" destId="{8BF55DD4-90F4-48F0-A355-AE2E21D5A181}" srcOrd="0" destOrd="0" parTransId="{C4CD3477-8004-4A55-B6DE-984833715184}" sibTransId="{69DB7481-AD2E-4C62-B56F-09BA9E45C346}"/>
    <dgm:cxn modelId="{A5FC4B65-C346-42D1-A5A9-00EAB85804B8}" srcId="{C3E955A5-9BA0-43A8-B45E-164F2A7DC4E9}" destId="{A5CBF3C8-48EF-455E-8692-A0F9631C7133}" srcOrd="0" destOrd="0" parTransId="{171AB22D-F814-4AC8-9A6D-368B1EB3E490}" sibTransId="{50E430A0-F4C8-4B09-AFE8-8B3973E1EF1C}"/>
    <dgm:cxn modelId="{D0CBC1EC-7810-406B-92BA-27DC3ED74434}" type="presOf" srcId="{E3CA4B43-7C2B-4698-9B47-658AC8A1C01C}" destId="{5E2892E5-3085-41EB-B449-BFA18AE6499B}" srcOrd="0" destOrd="0" presId="urn:microsoft.com/office/officeart/2008/layout/SquareAccentList"/>
    <dgm:cxn modelId="{B2869CA0-19D5-4135-B8C7-D192B4996449}" type="presOf" srcId="{60474E00-C740-4813-AF44-F94D0AABAF77}" destId="{6C5BA0B3-FB06-4C1C-863B-CB5B08E4406B}" srcOrd="0" destOrd="0" presId="urn:microsoft.com/office/officeart/2008/layout/SquareAccentList"/>
    <dgm:cxn modelId="{088EE852-B6AC-489E-AD8D-45213163B12D}" srcId="{A5CBF3C8-48EF-455E-8692-A0F9631C7133}" destId="{7ABF0E7D-537F-4449-83D6-331A2776AFAC}" srcOrd="0" destOrd="0" parTransId="{D0D5FF95-744F-40E8-9CD1-84D60D3EA832}" sibTransId="{FBF78755-9D1A-4200-A789-A246ADEDA9AC}"/>
    <dgm:cxn modelId="{52D96823-309D-4BCD-A16B-9775E6C996BC}" srcId="{A5CBF3C8-48EF-455E-8692-A0F9631C7133}" destId="{60474E00-C740-4813-AF44-F94D0AABAF77}" srcOrd="1" destOrd="0" parTransId="{C5AEE266-6A68-4221-BCB1-93FEC7DBB519}" sibTransId="{36B113F6-BD1D-4C79-A59F-1FF3EF6B98E6}"/>
    <dgm:cxn modelId="{9165E406-334C-42AD-AE88-425A7ECC87D5}" type="presOf" srcId="{5BC827C6-D5DA-4E82-AB39-46FBF1E28ADE}" destId="{1C44BDD1-1618-4F34-B783-88347977D59B}" srcOrd="0" destOrd="0" presId="urn:microsoft.com/office/officeart/2008/layout/SquareAccentList"/>
    <dgm:cxn modelId="{C6C001FE-A49F-455B-BA6D-78AAD18D86A0}" type="presParOf" srcId="{1DB44F25-EB74-4E60-BD79-A6E4147F93C8}" destId="{C115F012-529A-4A2B-8972-0535213075E5}" srcOrd="0" destOrd="0" presId="urn:microsoft.com/office/officeart/2008/layout/SquareAccentList"/>
    <dgm:cxn modelId="{BCF88B59-27A6-422F-B36E-C4E02EB8034E}" type="presParOf" srcId="{C115F012-529A-4A2B-8972-0535213075E5}" destId="{CF6EDF23-E528-487A-BA76-F14D8C9D01CA}" srcOrd="0" destOrd="0" presId="urn:microsoft.com/office/officeart/2008/layout/SquareAccentList"/>
    <dgm:cxn modelId="{266C826A-A8F7-4EBA-BD1C-9238835C0AE1}" type="presParOf" srcId="{CF6EDF23-E528-487A-BA76-F14D8C9D01CA}" destId="{B76E61AE-38CE-4773-ADDC-A25E2E08F541}" srcOrd="0" destOrd="0" presId="urn:microsoft.com/office/officeart/2008/layout/SquareAccentList"/>
    <dgm:cxn modelId="{0ECEF700-448A-465A-B273-4C8D4FC66CC6}" type="presParOf" srcId="{CF6EDF23-E528-487A-BA76-F14D8C9D01CA}" destId="{3FA0B6A4-E53E-4066-81FB-E55A376BC662}" srcOrd="1" destOrd="0" presId="urn:microsoft.com/office/officeart/2008/layout/SquareAccentList"/>
    <dgm:cxn modelId="{5D465055-8DEF-4BFB-BA7E-4DACFD5C0D63}" type="presParOf" srcId="{CF6EDF23-E528-487A-BA76-F14D8C9D01CA}" destId="{81CE771C-44E2-47F1-822C-C505C92C8F21}" srcOrd="2" destOrd="0" presId="urn:microsoft.com/office/officeart/2008/layout/SquareAccentList"/>
    <dgm:cxn modelId="{1D740819-75E1-4C80-9644-0C43E59B1104}" type="presParOf" srcId="{C115F012-529A-4A2B-8972-0535213075E5}" destId="{B4D6FA91-9BA0-485D-A3C9-407CBD395F18}" srcOrd="1" destOrd="0" presId="urn:microsoft.com/office/officeart/2008/layout/SquareAccentList"/>
    <dgm:cxn modelId="{63FCFA02-DF3E-47C8-A394-126A5E7502A7}" type="presParOf" srcId="{B4D6FA91-9BA0-485D-A3C9-407CBD395F18}" destId="{7F7E04C7-7A86-4B3E-B695-71FCB222100A}" srcOrd="0" destOrd="0" presId="urn:microsoft.com/office/officeart/2008/layout/SquareAccentList"/>
    <dgm:cxn modelId="{CFB5791F-EF53-4702-AEA9-748C8F6BB6AE}" type="presParOf" srcId="{7F7E04C7-7A86-4B3E-B695-71FCB222100A}" destId="{90D7DA36-5EF3-468F-B07C-57FEFB7B0EC7}" srcOrd="0" destOrd="0" presId="urn:microsoft.com/office/officeart/2008/layout/SquareAccentList"/>
    <dgm:cxn modelId="{3109892F-B186-461C-B47A-200B83BB5AC2}" type="presParOf" srcId="{7F7E04C7-7A86-4B3E-B695-71FCB222100A}" destId="{94A50C2C-4AFF-464A-A428-47999DB9A850}" srcOrd="1" destOrd="0" presId="urn:microsoft.com/office/officeart/2008/layout/SquareAccentList"/>
    <dgm:cxn modelId="{DE359EE8-9193-4F33-B0E1-28A2BC3C2019}" type="presParOf" srcId="{B4D6FA91-9BA0-485D-A3C9-407CBD395F18}" destId="{4E05BEF2-FB26-4A32-AE95-D409DF9C9B41}" srcOrd="1" destOrd="0" presId="urn:microsoft.com/office/officeart/2008/layout/SquareAccentList"/>
    <dgm:cxn modelId="{074A97A1-E619-4D6B-8188-A7A3CC39C80B}" type="presParOf" srcId="{4E05BEF2-FB26-4A32-AE95-D409DF9C9B41}" destId="{74730F11-5092-40CA-8BB5-D53AF8A516A6}" srcOrd="0" destOrd="0" presId="urn:microsoft.com/office/officeart/2008/layout/SquareAccentList"/>
    <dgm:cxn modelId="{D8F9F2BE-5F0C-46B8-8601-A19F303B1210}" type="presParOf" srcId="{4E05BEF2-FB26-4A32-AE95-D409DF9C9B41}" destId="{6C5BA0B3-FB06-4C1C-863B-CB5B08E4406B}" srcOrd="1" destOrd="0" presId="urn:microsoft.com/office/officeart/2008/layout/SquareAccentList"/>
    <dgm:cxn modelId="{DC6146A4-3A02-4FD2-ABED-8D77E04054D0}" type="presParOf" srcId="{1DB44F25-EB74-4E60-BD79-A6E4147F93C8}" destId="{D9D9E81F-F367-4FAE-8EB4-F9B33767013F}" srcOrd="1" destOrd="0" presId="urn:microsoft.com/office/officeart/2008/layout/SquareAccentList"/>
    <dgm:cxn modelId="{496638E4-2D54-4F27-98C7-0C4846BB9EA3}" type="presParOf" srcId="{D9D9E81F-F367-4FAE-8EB4-F9B33767013F}" destId="{B44B226A-0CC3-4AAD-8E4A-3B7DE4F2E7B6}" srcOrd="0" destOrd="0" presId="urn:microsoft.com/office/officeart/2008/layout/SquareAccentList"/>
    <dgm:cxn modelId="{FDCF7A52-5305-420E-8DBF-BDD9E8FC1BBD}" type="presParOf" srcId="{B44B226A-0CC3-4AAD-8E4A-3B7DE4F2E7B6}" destId="{317EC0D5-776B-463C-AA66-20971D3AD137}" srcOrd="0" destOrd="0" presId="urn:microsoft.com/office/officeart/2008/layout/SquareAccentList"/>
    <dgm:cxn modelId="{D5A78FA2-CF73-4D81-8AE3-F47E4103DF39}" type="presParOf" srcId="{B44B226A-0CC3-4AAD-8E4A-3B7DE4F2E7B6}" destId="{3EEE2F29-7E91-4DC0-B21C-A915DF89E25B}" srcOrd="1" destOrd="0" presId="urn:microsoft.com/office/officeart/2008/layout/SquareAccentList"/>
    <dgm:cxn modelId="{8F5D27AA-032E-4167-9B45-135C33092BAF}" type="presParOf" srcId="{B44B226A-0CC3-4AAD-8E4A-3B7DE4F2E7B6}" destId="{5E2892E5-3085-41EB-B449-BFA18AE6499B}" srcOrd="2" destOrd="0" presId="urn:microsoft.com/office/officeart/2008/layout/SquareAccentList"/>
    <dgm:cxn modelId="{B9AEF23A-FC0E-47C7-AD18-76FBE5B2C856}" type="presParOf" srcId="{D9D9E81F-F367-4FAE-8EB4-F9B33767013F}" destId="{A5537187-EEAC-4174-B407-A9EFB52C7EE0}" srcOrd="1" destOrd="0" presId="urn:microsoft.com/office/officeart/2008/layout/SquareAccentList"/>
    <dgm:cxn modelId="{2BCB4261-10EA-44E3-99AD-79D28D4942EB}" type="presParOf" srcId="{A5537187-EEAC-4174-B407-A9EFB52C7EE0}" destId="{88A670EE-D67A-4B8C-910F-C180C022380F}" srcOrd="0" destOrd="0" presId="urn:microsoft.com/office/officeart/2008/layout/SquareAccentList"/>
    <dgm:cxn modelId="{A41D5353-147B-4578-AACD-5832AFCBE6F1}" type="presParOf" srcId="{88A670EE-D67A-4B8C-910F-C180C022380F}" destId="{E8814D81-9C18-4C4E-9423-F9B94A33CB81}" srcOrd="0" destOrd="0" presId="urn:microsoft.com/office/officeart/2008/layout/SquareAccentList"/>
    <dgm:cxn modelId="{DE956988-C2F8-41CD-A194-FE919BADD893}" type="presParOf" srcId="{88A670EE-D67A-4B8C-910F-C180C022380F}" destId="{E905BD27-AFEB-4B93-A933-0E0E25DB6CBA}" srcOrd="1" destOrd="0" presId="urn:microsoft.com/office/officeart/2008/layout/SquareAccentList"/>
    <dgm:cxn modelId="{FAF4F0FC-83DE-4E1C-BCC9-BD301D8E256E}" type="presParOf" srcId="{A5537187-EEAC-4174-B407-A9EFB52C7EE0}" destId="{A410D6FA-91D7-4F7C-94A4-8E0025B69D7C}" srcOrd="1" destOrd="0" presId="urn:microsoft.com/office/officeart/2008/layout/SquareAccentList"/>
    <dgm:cxn modelId="{8B8739E2-5F26-4D6C-8788-CDAD3E20748F}" type="presParOf" srcId="{A410D6FA-91D7-4F7C-94A4-8E0025B69D7C}" destId="{D2AA7799-E77D-4CDB-A763-3667EE135FF8}" srcOrd="0" destOrd="0" presId="urn:microsoft.com/office/officeart/2008/layout/SquareAccentList"/>
    <dgm:cxn modelId="{70C9AAA3-AFB3-40E8-8754-0C49659DA24E}" type="presParOf" srcId="{A410D6FA-91D7-4F7C-94A4-8E0025B69D7C}" destId="{1C44BDD1-1618-4F34-B783-88347977D59B}" srcOrd="1" destOrd="0" presId="urn:microsoft.com/office/officeart/2008/layout/SquareAccentLis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374A643-4EDF-4DA4-96E0-60FBD71F7416}" type="doc">
      <dgm:prSet loTypeId="urn:microsoft.com/office/officeart/2005/8/layout/process1" loCatId="process" qsTypeId="urn:microsoft.com/office/officeart/2005/8/quickstyle/simple1" qsCatId="simple" csTypeId="urn:microsoft.com/office/officeart/2005/8/colors/accent2_2" csCatId="accent2" phldr="1"/>
      <dgm:spPr/>
    </dgm:pt>
    <dgm:pt modelId="{2CA5E4FC-D8E0-4E8C-94E4-C01E9E78D148}">
      <dgm:prSet phldrT="[Text]"/>
      <dgm:spPr/>
      <dgm:t>
        <a:bodyPr/>
        <a:lstStyle/>
        <a:p>
          <a:r>
            <a:rPr lang="en-US" dirty="0" smtClean="0">
              <a:latin typeface="Arial" panose="020B0604020202020204" pitchFamily="34" charset="0"/>
              <a:cs typeface="Arial" panose="020B0604020202020204" pitchFamily="34" charset="0"/>
            </a:rPr>
            <a:t>your own analytics cookies</a:t>
          </a:r>
          <a:endParaRPr lang="en-US" dirty="0">
            <a:latin typeface="Arial" panose="020B0604020202020204" pitchFamily="34" charset="0"/>
            <a:cs typeface="Arial" panose="020B0604020202020204" pitchFamily="34" charset="0"/>
          </a:endParaRPr>
        </a:p>
      </dgm:t>
    </dgm:pt>
    <dgm:pt modelId="{72540703-6744-4E32-A18D-9EE27F14D979}" type="parTrans" cxnId="{08569359-CA06-4D85-B778-07F1392DC2C7}">
      <dgm:prSet/>
      <dgm:spPr/>
      <dgm:t>
        <a:bodyPr/>
        <a:lstStyle/>
        <a:p>
          <a:endParaRPr lang="en-US"/>
        </a:p>
      </dgm:t>
    </dgm:pt>
    <dgm:pt modelId="{DAE2ED31-D818-4BB3-9B66-629C68C7E7C7}" type="sibTrans" cxnId="{08569359-CA06-4D85-B778-07F1392DC2C7}">
      <dgm:prSet/>
      <dgm:spPr/>
      <dgm:t>
        <a:bodyPr/>
        <a:lstStyle/>
        <a:p>
          <a:endParaRPr lang="en-US"/>
        </a:p>
      </dgm:t>
    </dgm:pt>
    <dgm:pt modelId="{C514D9D1-BC59-4DEE-A67F-882EFD266F0A}">
      <dgm:prSet phldrT="[Text]"/>
      <dgm:spPr/>
      <dgm:t>
        <a:bodyPr/>
        <a:lstStyle/>
        <a:p>
          <a:r>
            <a:rPr lang="en-US" dirty="0" smtClean="0">
              <a:latin typeface="Arial" panose="020B0604020202020204" pitchFamily="34" charset="0"/>
              <a:cs typeface="Arial" panose="020B0604020202020204" pitchFamily="34" charset="0"/>
            </a:rPr>
            <a:t>the possibility of subsequent rejection</a:t>
          </a:r>
          <a:endParaRPr lang="en-US" dirty="0">
            <a:latin typeface="Arial" panose="020B0604020202020204" pitchFamily="34" charset="0"/>
            <a:cs typeface="Arial" panose="020B0604020202020204" pitchFamily="34" charset="0"/>
          </a:endParaRPr>
        </a:p>
      </dgm:t>
    </dgm:pt>
    <dgm:pt modelId="{FA092F88-9656-4798-995E-37D6DE4F406E}" type="parTrans" cxnId="{D5B761E3-5B5F-4307-8E72-736B887A0B27}">
      <dgm:prSet/>
      <dgm:spPr/>
      <dgm:t>
        <a:bodyPr/>
        <a:lstStyle/>
        <a:p>
          <a:endParaRPr lang="en-US"/>
        </a:p>
      </dgm:t>
    </dgm:pt>
    <dgm:pt modelId="{E5CF43E7-DA8F-4D1E-9BB2-31A0BBEDF9D2}" type="sibTrans" cxnId="{D5B761E3-5B5F-4307-8E72-736B887A0B27}">
      <dgm:prSet/>
      <dgm:spPr/>
      <dgm:t>
        <a:bodyPr/>
        <a:lstStyle/>
        <a:p>
          <a:endParaRPr lang="en-US"/>
        </a:p>
      </dgm:t>
    </dgm:pt>
    <dgm:pt modelId="{E8FB4952-658E-4F08-8F8F-4CA6D9406D17}">
      <dgm:prSet phldrT="[Text]"/>
      <dgm:spPr/>
      <dgm:t>
        <a:bodyPr/>
        <a:lstStyle/>
        <a:p>
          <a:r>
            <a:rPr lang="en-US" dirty="0" smtClean="0">
              <a:latin typeface="Arial" panose="020B0604020202020204" pitchFamily="34" charset="0"/>
              <a:cs typeface="Arial" panose="020B0604020202020204" pitchFamily="34" charset="0"/>
            </a:rPr>
            <a:t>clearly defined privacy policy</a:t>
          </a:r>
          <a:endParaRPr lang="en-US" dirty="0">
            <a:latin typeface="Arial" panose="020B0604020202020204" pitchFamily="34" charset="0"/>
            <a:cs typeface="Arial" panose="020B0604020202020204" pitchFamily="34" charset="0"/>
          </a:endParaRPr>
        </a:p>
      </dgm:t>
    </dgm:pt>
    <dgm:pt modelId="{BF4CF701-AB37-4936-999C-799A9C25E142}" type="parTrans" cxnId="{8D25BC7F-6295-46CE-9013-1FBE06118CCB}">
      <dgm:prSet/>
      <dgm:spPr/>
      <dgm:t>
        <a:bodyPr/>
        <a:lstStyle/>
        <a:p>
          <a:endParaRPr lang="en-US"/>
        </a:p>
      </dgm:t>
    </dgm:pt>
    <dgm:pt modelId="{15646586-AF9D-4594-ACFA-947F2D061094}" type="sibTrans" cxnId="{8D25BC7F-6295-46CE-9013-1FBE06118CCB}">
      <dgm:prSet/>
      <dgm:spPr/>
      <dgm:t>
        <a:bodyPr/>
        <a:lstStyle/>
        <a:p>
          <a:endParaRPr lang="en-US"/>
        </a:p>
      </dgm:t>
    </dgm:pt>
    <dgm:pt modelId="{FEA06FB8-3FAB-44CB-9231-A2A7C8B9C5D9}">
      <dgm:prSet phldrT="[Text]"/>
      <dgm:spPr/>
      <dgm:t>
        <a:bodyPr/>
        <a:lstStyle/>
        <a:p>
          <a:r>
            <a:rPr lang="en-US" dirty="0" smtClean="0">
              <a:latin typeface="Arial" panose="020B0604020202020204" pitchFamily="34" charset="0"/>
              <a:cs typeface="Arial" panose="020B0604020202020204" pitchFamily="34" charset="0"/>
            </a:rPr>
            <a:t>anonymized </a:t>
          </a:r>
          <a:r>
            <a:rPr lang="sl-SI" dirty="0" smtClean="0">
              <a:latin typeface="Arial" panose="020B0604020202020204" pitchFamily="34" charset="0"/>
              <a:cs typeface="Arial" panose="020B0604020202020204" pitchFamily="34" charset="0"/>
            </a:rPr>
            <a:t>IP</a:t>
          </a:r>
          <a:r>
            <a:rPr lang="en-US" dirty="0" smtClean="0">
              <a:latin typeface="Arial" panose="020B0604020202020204" pitchFamily="34" charset="0"/>
              <a:cs typeface="Arial" panose="020B0604020202020204" pitchFamily="34" charset="0"/>
            </a:rPr>
            <a:t> address</a:t>
          </a:r>
          <a:endParaRPr lang="en-US" dirty="0">
            <a:latin typeface="Arial" panose="020B0604020202020204" pitchFamily="34" charset="0"/>
            <a:cs typeface="Arial" panose="020B0604020202020204" pitchFamily="34" charset="0"/>
          </a:endParaRPr>
        </a:p>
      </dgm:t>
    </dgm:pt>
    <dgm:pt modelId="{DB888273-6714-4C7B-9D3E-4D1FAF2CDDA5}" type="parTrans" cxnId="{30F7D69B-C616-4764-86B8-85B84C065A4F}">
      <dgm:prSet/>
      <dgm:spPr/>
      <dgm:t>
        <a:bodyPr/>
        <a:lstStyle/>
        <a:p>
          <a:endParaRPr lang="en-US"/>
        </a:p>
      </dgm:t>
    </dgm:pt>
    <dgm:pt modelId="{2ABDA589-D4F0-4AB3-9618-46C6EBDB4BC7}" type="sibTrans" cxnId="{30F7D69B-C616-4764-86B8-85B84C065A4F}">
      <dgm:prSet/>
      <dgm:spPr/>
      <dgm:t>
        <a:bodyPr/>
        <a:lstStyle/>
        <a:p>
          <a:endParaRPr lang="en-US"/>
        </a:p>
      </dgm:t>
    </dgm:pt>
    <dgm:pt modelId="{8988837C-E4EF-4B35-957F-F968552D8E07}" type="pres">
      <dgm:prSet presAssocID="{B374A643-4EDF-4DA4-96E0-60FBD71F7416}" presName="Name0" presStyleCnt="0">
        <dgm:presLayoutVars>
          <dgm:dir/>
          <dgm:resizeHandles val="exact"/>
        </dgm:presLayoutVars>
      </dgm:prSet>
      <dgm:spPr/>
    </dgm:pt>
    <dgm:pt modelId="{2EF21241-CA25-4FB9-ADAA-8489EA266ED4}" type="pres">
      <dgm:prSet presAssocID="{2CA5E4FC-D8E0-4E8C-94E4-C01E9E78D148}" presName="node" presStyleLbl="node1" presStyleIdx="0" presStyleCnt="4">
        <dgm:presLayoutVars>
          <dgm:bulletEnabled val="1"/>
        </dgm:presLayoutVars>
      </dgm:prSet>
      <dgm:spPr/>
      <dgm:t>
        <a:bodyPr/>
        <a:lstStyle/>
        <a:p>
          <a:endParaRPr lang="en-US"/>
        </a:p>
      </dgm:t>
    </dgm:pt>
    <dgm:pt modelId="{DAFB5EB6-25B5-4484-97C5-90C6A43B7610}" type="pres">
      <dgm:prSet presAssocID="{DAE2ED31-D818-4BB3-9B66-629C68C7E7C7}" presName="sibTrans" presStyleLbl="sibTrans2D1" presStyleIdx="0" presStyleCnt="3"/>
      <dgm:spPr/>
      <dgm:t>
        <a:bodyPr/>
        <a:lstStyle/>
        <a:p>
          <a:endParaRPr lang="en-US"/>
        </a:p>
      </dgm:t>
    </dgm:pt>
    <dgm:pt modelId="{7EF7EB84-1233-4875-91EF-BE20B15811A1}" type="pres">
      <dgm:prSet presAssocID="{DAE2ED31-D818-4BB3-9B66-629C68C7E7C7}" presName="connectorText" presStyleLbl="sibTrans2D1" presStyleIdx="0" presStyleCnt="3"/>
      <dgm:spPr/>
      <dgm:t>
        <a:bodyPr/>
        <a:lstStyle/>
        <a:p>
          <a:endParaRPr lang="en-US"/>
        </a:p>
      </dgm:t>
    </dgm:pt>
    <dgm:pt modelId="{0F60912B-DB8A-4650-BBC4-7994DCFE53DA}" type="pres">
      <dgm:prSet presAssocID="{C514D9D1-BC59-4DEE-A67F-882EFD266F0A}" presName="node" presStyleLbl="node1" presStyleIdx="1" presStyleCnt="4">
        <dgm:presLayoutVars>
          <dgm:bulletEnabled val="1"/>
        </dgm:presLayoutVars>
      </dgm:prSet>
      <dgm:spPr/>
      <dgm:t>
        <a:bodyPr/>
        <a:lstStyle/>
        <a:p>
          <a:endParaRPr lang="en-US"/>
        </a:p>
      </dgm:t>
    </dgm:pt>
    <dgm:pt modelId="{5F6DA885-2216-4920-B22D-1B29C20EEC0B}" type="pres">
      <dgm:prSet presAssocID="{E5CF43E7-DA8F-4D1E-9BB2-31A0BBEDF9D2}" presName="sibTrans" presStyleLbl="sibTrans2D1" presStyleIdx="1" presStyleCnt="3"/>
      <dgm:spPr/>
      <dgm:t>
        <a:bodyPr/>
        <a:lstStyle/>
        <a:p>
          <a:endParaRPr lang="en-US"/>
        </a:p>
      </dgm:t>
    </dgm:pt>
    <dgm:pt modelId="{4899D3B4-F354-4C8A-9F61-91DC35E0E789}" type="pres">
      <dgm:prSet presAssocID="{E5CF43E7-DA8F-4D1E-9BB2-31A0BBEDF9D2}" presName="connectorText" presStyleLbl="sibTrans2D1" presStyleIdx="1" presStyleCnt="3"/>
      <dgm:spPr/>
      <dgm:t>
        <a:bodyPr/>
        <a:lstStyle/>
        <a:p>
          <a:endParaRPr lang="en-US"/>
        </a:p>
      </dgm:t>
    </dgm:pt>
    <dgm:pt modelId="{DDCBE40E-5211-42E7-A2C8-3BD3B9692A95}" type="pres">
      <dgm:prSet presAssocID="{E8FB4952-658E-4F08-8F8F-4CA6D9406D17}" presName="node" presStyleLbl="node1" presStyleIdx="2" presStyleCnt="4">
        <dgm:presLayoutVars>
          <dgm:bulletEnabled val="1"/>
        </dgm:presLayoutVars>
      </dgm:prSet>
      <dgm:spPr/>
      <dgm:t>
        <a:bodyPr/>
        <a:lstStyle/>
        <a:p>
          <a:endParaRPr lang="en-US"/>
        </a:p>
      </dgm:t>
    </dgm:pt>
    <dgm:pt modelId="{035F200F-C4C0-4ECC-8600-F0E8F031E621}" type="pres">
      <dgm:prSet presAssocID="{15646586-AF9D-4594-ACFA-947F2D061094}" presName="sibTrans" presStyleLbl="sibTrans2D1" presStyleIdx="2" presStyleCnt="3"/>
      <dgm:spPr/>
      <dgm:t>
        <a:bodyPr/>
        <a:lstStyle/>
        <a:p>
          <a:endParaRPr lang="en-US"/>
        </a:p>
      </dgm:t>
    </dgm:pt>
    <dgm:pt modelId="{C20C313E-1CED-4CA0-9B58-885CC0C939E7}" type="pres">
      <dgm:prSet presAssocID="{15646586-AF9D-4594-ACFA-947F2D061094}" presName="connectorText" presStyleLbl="sibTrans2D1" presStyleIdx="2" presStyleCnt="3"/>
      <dgm:spPr/>
      <dgm:t>
        <a:bodyPr/>
        <a:lstStyle/>
        <a:p>
          <a:endParaRPr lang="en-US"/>
        </a:p>
      </dgm:t>
    </dgm:pt>
    <dgm:pt modelId="{261F5BFB-8824-4A19-8396-1028B8188CFA}" type="pres">
      <dgm:prSet presAssocID="{FEA06FB8-3FAB-44CB-9231-A2A7C8B9C5D9}" presName="node" presStyleLbl="node1" presStyleIdx="3" presStyleCnt="4">
        <dgm:presLayoutVars>
          <dgm:bulletEnabled val="1"/>
        </dgm:presLayoutVars>
      </dgm:prSet>
      <dgm:spPr/>
      <dgm:t>
        <a:bodyPr/>
        <a:lstStyle/>
        <a:p>
          <a:endParaRPr lang="en-US"/>
        </a:p>
      </dgm:t>
    </dgm:pt>
  </dgm:ptLst>
  <dgm:cxnLst>
    <dgm:cxn modelId="{FFC5E11B-CE6A-49E2-8C72-D4158CAD5B95}" type="presOf" srcId="{DAE2ED31-D818-4BB3-9B66-629C68C7E7C7}" destId="{7EF7EB84-1233-4875-91EF-BE20B15811A1}" srcOrd="1" destOrd="0" presId="urn:microsoft.com/office/officeart/2005/8/layout/process1"/>
    <dgm:cxn modelId="{53981B1C-21F0-428B-ADF9-38AF168E518A}" type="presOf" srcId="{E8FB4952-658E-4F08-8F8F-4CA6D9406D17}" destId="{DDCBE40E-5211-42E7-A2C8-3BD3B9692A95}" srcOrd="0" destOrd="0" presId="urn:microsoft.com/office/officeart/2005/8/layout/process1"/>
    <dgm:cxn modelId="{4667F01F-2D2B-496B-A1EE-2CA5D5883D94}" type="presOf" srcId="{FEA06FB8-3FAB-44CB-9231-A2A7C8B9C5D9}" destId="{261F5BFB-8824-4A19-8396-1028B8188CFA}" srcOrd="0" destOrd="0" presId="urn:microsoft.com/office/officeart/2005/8/layout/process1"/>
    <dgm:cxn modelId="{05710DDF-85D0-4A35-8227-93C7DFA9D1AA}" type="presOf" srcId="{E5CF43E7-DA8F-4D1E-9BB2-31A0BBEDF9D2}" destId="{4899D3B4-F354-4C8A-9F61-91DC35E0E789}" srcOrd="1" destOrd="0" presId="urn:microsoft.com/office/officeart/2005/8/layout/process1"/>
    <dgm:cxn modelId="{D5B761E3-5B5F-4307-8E72-736B887A0B27}" srcId="{B374A643-4EDF-4DA4-96E0-60FBD71F7416}" destId="{C514D9D1-BC59-4DEE-A67F-882EFD266F0A}" srcOrd="1" destOrd="0" parTransId="{FA092F88-9656-4798-995E-37D6DE4F406E}" sibTransId="{E5CF43E7-DA8F-4D1E-9BB2-31A0BBEDF9D2}"/>
    <dgm:cxn modelId="{15BD2E9D-EE65-4527-972E-744B4F2E6FD4}" type="presOf" srcId="{15646586-AF9D-4594-ACFA-947F2D061094}" destId="{C20C313E-1CED-4CA0-9B58-885CC0C939E7}" srcOrd="1" destOrd="0" presId="urn:microsoft.com/office/officeart/2005/8/layout/process1"/>
    <dgm:cxn modelId="{C3091D87-195D-40D2-9002-533FD3EC23DD}" type="presOf" srcId="{15646586-AF9D-4594-ACFA-947F2D061094}" destId="{035F200F-C4C0-4ECC-8600-F0E8F031E621}" srcOrd="0" destOrd="0" presId="urn:microsoft.com/office/officeart/2005/8/layout/process1"/>
    <dgm:cxn modelId="{1F374C43-8ED2-48D1-B9E6-F4A61372CB61}" type="presOf" srcId="{B374A643-4EDF-4DA4-96E0-60FBD71F7416}" destId="{8988837C-E4EF-4B35-957F-F968552D8E07}" srcOrd="0" destOrd="0" presId="urn:microsoft.com/office/officeart/2005/8/layout/process1"/>
    <dgm:cxn modelId="{8D25BC7F-6295-46CE-9013-1FBE06118CCB}" srcId="{B374A643-4EDF-4DA4-96E0-60FBD71F7416}" destId="{E8FB4952-658E-4F08-8F8F-4CA6D9406D17}" srcOrd="2" destOrd="0" parTransId="{BF4CF701-AB37-4936-999C-799A9C25E142}" sibTransId="{15646586-AF9D-4594-ACFA-947F2D061094}"/>
    <dgm:cxn modelId="{A0CA1CA0-23D7-42E9-83FE-DF9635FDE099}" type="presOf" srcId="{E5CF43E7-DA8F-4D1E-9BB2-31A0BBEDF9D2}" destId="{5F6DA885-2216-4920-B22D-1B29C20EEC0B}" srcOrd="0" destOrd="0" presId="urn:microsoft.com/office/officeart/2005/8/layout/process1"/>
    <dgm:cxn modelId="{F914B63C-7AD2-4276-ACD3-7A6E5A2E010D}" type="presOf" srcId="{C514D9D1-BC59-4DEE-A67F-882EFD266F0A}" destId="{0F60912B-DB8A-4650-BBC4-7994DCFE53DA}" srcOrd="0" destOrd="0" presId="urn:microsoft.com/office/officeart/2005/8/layout/process1"/>
    <dgm:cxn modelId="{A38F97C3-F667-480F-AD0C-A20E40EF7D13}" type="presOf" srcId="{2CA5E4FC-D8E0-4E8C-94E4-C01E9E78D148}" destId="{2EF21241-CA25-4FB9-ADAA-8489EA266ED4}" srcOrd="0" destOrd="0" presId="urn:microsoft.com/office/officeart/2005/8/layout/process1"/>
    <dgm:cxn modelId="{181699B2-F14D-41AE-A2DE-8C9E4CD521C5}" type="presOf" srcId="{DAE2ED31-D818-4BB3-9B66-629C68C7E7C7}" destId="{DAFB5EB6-25B5-4484-97C5-90C6A43B7610}" srcOrd="0" destOrd="0" presId="urn:microsoft.com/office/officeart/2005/8/layout/process1"/>
    <dgm:cxn modelId="{30F7D69B-C616-4764-86B8-85B84C065A4F}" srcId="{B374A643-4EDF-4DA4-96E0-60FBD71F7416}" destId="{FEA06FB8-3FAB-44CB-9231-A2A7C8B9C5D9}" srcOrd="3" destOrd="0" parTransId="{DB888273-6714-4C7B-9D3E-4D1FAF2CDDA5}" sibTransId="{2ABDA589-D4F0-4AB3-9618-46C6EBDB4BC7}"/>
    <dgm:cxn modelId="{08569359-CA06-4D85-B778-07F1392DC2C7}" srcId="{B374A643-4EDF-4DA4-96E0-60FBD71F7416}" destId="{2CA5E4FC-D8E0-4E8C-94E4-C01E9E78D148}" srcOrd="0" destOrd="0" parTransId="{72540703-6744-4E32-A18D-9EE27F14D979}" sibTransId="{DAE2ED31-D818-4BB3-9B66-629C68C7E7C7}"/>
    <dgm:cxn modelId="{13CB7DDE-039C-410E-976D-32264F14876C}" type="presParOf" srcId="{8988837C-E4EF-4B35-957F-F968552D8E07}" destId="{2EF21241-CA25-4FB9-ADAA-8489EA266ED4}" srcOrd="0" destOrd="0" presId="urn:microsoft.com/office/officeart/2005/8/layout/process1"/>
    <dgm:cxn modelId="{411DF4B9-8756-4B15-B38D-BFDAD1C5E694}" type="presParOf" srcId="{8988837C-E4EF-4B35-957F-F968552D8E07}" destId="{DAFB5EB6-25B5-4484-97C5-90C6A43B7610}" srcOrd="1" destOrd="0" presId="urn:microsoft.com/office/officeart/2005/8/layout/process1"/>
    <dgm:cxn modelId="{8CFB9EF1-568C-47DF-8A42-43D930737F46}" type="presParOf" srcId="{DAFB5EB6-25B5-4484-97C5-90C6A43B7610}" destId="{7EF7EB84-1233-4875-91EF-BE20B15811A1}" srcOrd="0" destOrd="0" presId="urn:microsoft.com/office/officeart/2005/8/layout/process1"/>
    <dgm:cxn modelId="{44189B4C-7941-47B3-878A-0CCCE13455A1}" type="presParOf" srcId="{8988837C-E4EF-4B35-957F-F968552D8E07}" destId="{0F60912B-DB8A-4650-BBC4-7994DCFE53DA}" srcOrd="2" destOrd="0" presId="urn:microsoft.com/office/officeart/2005/8/layout/process1"/>
    <dgm:cxn modelId="{CF576596-CF3D-42CF-A41A-2509F85A50F8}" type="presParOf" srcId="{8988837C-E4EF-4B35-957F-F968552D8E07}" destId="{5F6DA885-2216-4920-B22D-1B29C20EEC0B}" srcOrd="3" destOrd="0" presId="urn:microsoft.com/office/officeart/2005/8/layout/process1"/>
    <dgm:cxn modelId="{F06757A8-0CD2-4A59-9BAC-251DD69339B8}" type="presParOf" srcId="{5F6DA885-2216-4920-B22D-1B29C20EEC0B}" destId="{4899D3B4-F354-4C8A-9F61-91DC35E0E789}" srcOrd="0" destOrd="0" presId="urn:microsoft.com/office/officeart/2005/8/layout/process1"/>
    <dgm:cxn modelId="{FB20F6DC-02E7-4638-8DEE-5956B0DB83BA}" type="presParOf" srcId="{8988837C-E4EF-4B35-957F-F968552D8E07}" destId="{DDCBE40E-5211-42E7-A2C8-3BD3B9692A95}" srcOrd="4" destOrd="0" presId="urn:microsoft.com/office/officeart/2005/8/layout/process1"/>
    <dgm:cxn modelId="{32D882AD-8B04-4605-996E-C7D9ACA57E78}" type="presParOf" srcId="{8988837C-E4EF-4B35-957F-F968552D8E07}" destId="{035F200F-C4C0-4ECC-8600-F0E8F031E621}" srcOrd="5" destOrd="0" presId="urn:microsoft.com/office/officeart/2005/8/layout/process1"/>
    <dgm:cxn modelId="{6D719EB4-B7A2-4ECC-8A56-B26CE48B7265}" type="presParOf" srcId="{035F200F-C4C0-4ECC-8600-F0E8F031E621}" destId="{C20C313E-1CED-4CA0-9B58-885CC0C939E7}" srcOrd="0" destOrd="0" presId="urn:microsoft.com/office/officeart/2005/8/layout/process1"/>
    <dgm:cxn modelId="{1FD7BB9F-329F-4C79-93FC-49C388AF7FDA}" type="presParOf" srcId="{8988837C-E4EF-4B35-957F-F968552D8E07}" destId="{261F5BFB-8824-4A19-8396-1028B8188CFA}" srcOrd="6"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8D5A4C-278B-463A-9FFD-9279BD63160A}"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25F13295-B2CA-4B89-B26C-927163242723}">
      <dgm:prSet phldrT="[Text]"/>
      <dgm:spPr/>
      <dgm:t>
        <a:bodyPr/>
        <a:lstStyle/>
        <a:p>
          <a:r>
            <a:rPr lang="sl-SI" dirty="0" smtClean="0">
              <a:latin typeface="Arial" panose="020B0604020202020204" pitchFamily="34" charset="0"/>
              <a:cs typeface="Arial" panose="020B0604020202020204" pitchFamily="34" charset="0"/>
            </a:rPr>
            <a:t>Campaigns</a:t>
          </a:r>
          <a:endParaRPr lang="en-US" dirty="0"/>
        </a:p>
      </dgm:t>
    </dgm:pt>
    <dgm:pt modelId="{0A20A630-0F56-4766-AD98-82B9EC6398D4}" type="parTrans" cxnId="{6763AC5E-FADE-4AC7-B5AF-5F201C1E1AA3}">
      <dgm:prSet/>
      <dgm:spPr/>
      <dgm:t>
        <a:bodyPr/>
        <a:lstStyle/>
        <a:p>
          <a:endParaRPr lang="en-US"/>
        </a:p>
      </dgm:t>
    </dgm:pt>
    <dgm:pt modelId="{5AE64F63-CBD4-49A8-8565-205F0FF134D9}" type="sibTrans" cxnId="{6763AC5E-FADE-4AC7-B5AF-5F201C1E1AA3}">
      <dgm:prSet/>
      <dgm:spPr/>
      <dgm:t>
        <a:bodyPr/>
        <a:lstStyle/>
        <a:p>
          <a:endParaRPr lang="en-US"/>
        </a:p>
      </dgm:t>
    </dgm:pt>
    <dgm:pt modelId="{27346739-0D01-4F76-9361-576D301D8774}">
      <dgm:prSet phldrT="[Text]"/>
      <dgm:spPr/>
      <dgm:t>
        <a:bodyPr/>
        <a:lstStyle/>
        <a:p>
          <a:r>
            <a:rPr lang="sl-SI" dirty="0" smtClean="0">
              <a:latin typeface="Arial" panose="020B0604020202020204" pitchFamily="34" charset="0"/>
              <a:cs typeface="Arial" panose="020B0604020202020204" pitchFamily="34" charset="0"/>
            </a:rPr>
            <a:t>data</a:t>
          </a:r>
          <a:r>
            <a:rPr lang="en-US" dirty="0" smtClean="0">
              <a:latin typeface="Arial" panose="020B0604020202020204" pitchFamily="34" charset="0"/>
              <a:cs typeface="Arial" panose="020B0604020202020204" pitchFamily="34" charset="0"/>
            </a:rPr>
            <a:t> about visitors who accessed the site as a result of a campaign you created</a:t>
          </a:r>
          <a:endParaRPr lang="en-US" dirty="0">
            <a:latin typeface="Arial" panose="020B0604020202020204" pitchFamily="34" charset="0"/>
            <a:cs typeface="Arial" panose="020B0604020202020204" pitchFamily="34" charset="0"/>
          </a:endParaRPr>
        </a:p>
      </dgm:t>
    </dgm:pt>
    <dgm:pt modelId="{3805CC4D-5423-4DB3-88D1-843B42FBEA46}" type="parTrans" cxnId="{B9C418F2-0C66-4CCE-9DA5-0388E9CFB7B0}">
      <dgm:prSet/>
      <dgm:spPr/>
      <dgm:t>
        <a:bodyPr/>
        <a:lstStyle/>
        <a:p>
          <a:endParaRPr lang="en-US"/>
        </a:p>
      </dgm:t>
    </dgm:pt>
    <dgm:pt modelId="{DEF7844D-818C-4611-8C83-E623B5951B3F}" type="sibTrans" cxnId="{B9C418F2-0C66-4CCE-9DA5-0388E9CFB7B0}">
      <dgm:prSet/>
      <dgm:spPr/>
      <dgm:t>
        <a:bodyPr/>
        <a:lstStyle/>
        <a:p>
          <a:endParaRPr lang="en-US"/>
        </a:p>
      </dgm:t>
    </dgm:pt>
    <dgm:pt modelId="{001EDEFC-FEE3-4EC3-93C8-CE8A8C92763E}">
      <dgm:prSet phldrT="[Text]"/>
      <dgm:spPr/>
      <dgm:t>
        <a:bodyPr/>
        <a:lstStyle/>
        <a:p>
          <a:r>
            <a:rPr lang="sl-SI" dirty="0" smtClean="0">
              <a:latin typeface="Arial" panose="020B0604020202020204" pitchFamily="34" charset="0"/>
              <a:cs typeface="Arial" panose="020B0604020202020204" pitchFamily="34" charset="0"/>
            </a:rPr>
            <a:t>Matomo URL Builder</a:t>
          </a:r>
          <a:endParaRPr lang="en-US" dirty="0">
            <a:latin typeface="Arial" panose="020B0604020202020204" pitchFamily="34" charset="0"/>
            <a:cs typeface="Arial" panose="020B0604020202020204" pitchFamily="34" charset="0"/>
          </a:endParaRPr>
        </a:p>
      </dgm:t>
    </dgm:pt>
    <dgm:pt modelId="{C01FBF7F-06EB-4B43-AC8F-144133BCB86A}" type="parTrans" cxnId="{C4F14F22-2061-420F-96CB-95328DE3A686}">
      <dgm:prSet/>
      <dgm:spPr/>
      <dgm:t>
        <a:bodyPr/>
        <a:lstStyle/>
        <a:p>
          <a:endParaRPr lang="en-US"/>
        </a:p>
      </dgm:t>
    </dgm:pt>
    <dgm:pt modelId="{4C82A162-B372-4FE9-8FF4-EEB0052DA7F1}" type="sibTrans" cxnId="{C4F14F22-2061-420F-96CB-95328DE3A686}">
      <dgm:prSet/>
      <dgm:spPr/>
      <dgm:t>
        <a:bodyPr/>
        <a:lstStyle/>
        <a:p>
          <a:endParaRPr lang="en-US"/>
        </a:p>
      </dgm:t>
    </dgm:pt>
    <dgm:pt modelId="{87C770C2-346B-4BE8-A82F-CBAD2109772E}">
      <dgm:prSet phldrT="[Text]"/>
      <dgm:spPr/>
      <dgm:t>
        <a:bodyPr/>
        <a:lstStyle/>
        <a:p>
          <a:r>
            <a:rPr lang="en-US" dirty="0" smtClean="0">
              <a:latin typeface="Arial" panose="020B0604020202020204" pitchFamily="34" charset="0"/>
              <a:cs typeface="Arial" panose="020B0604020202020204" pitchFamily="34" charset="0"/>
            </a:rPr>
            <a:t>user adds several parameters to the desired link that allow tracking </a:t>
          </a:r>
          <a:r>
            <a:rPr lang="sl-SI" dirty="0" smtClean="0">
              <a:latin typeface="Arial" panose="020B0604020202020204" pitchFamily="34" charset="0"/>
              <a:cs typeface="Arial" panose="020B0604020202020204" pitchFamily="34" charset="0"/>
            </a:rPr>
            <a:t>of </a:t>
          </a:r>
          <a:r>
            <a:rPr lang="en-US" dirty="0" smtClean="0">
              <a:latin typeface="Arial" panose="020B0604020202020204" pitchFamily="34" charset="0"/>
              <a:cs typeface="Arial" panose="020B0604020202020204" pitchFamily="34" charset="0"/>
            </a:rPr>
            <a:t>visits from a specific </a:t>
          </a:r>
          <a:r>
            <a:rPr lang="en-US" dirty="0" err="1" smtClean="0">
              <a:latin typeface="Arial" panose="020B0604020202020204" pitchFamily="34" charset="0"/>
              <a:cs typeface="Arial" panose="020B0604020202020204" pitchFamily="34" charset="0"/>
            </a:rPr>
            <a:t>sourc</a:t>
          </a:r>
          <a:r>
            <a:rPr lang="sl-SI" dirty="0" smtClean="0">
              <a:latin typeface="Arial" panose="020B0604020202020204" pitchFamily="34" charset="0"/>
              <a:cs typeface="Arial" panose="020B0604020202020204" pitchFamily="34" charset="0"/>
            </a:rPr>
            <a:t>e</a:t>
          </a:r>
          <a:endParaRPr lang="en-US" dirty="0">
            <a:latin typeface="Arial" panose="020B0604020202020204" pitchFamily="34" charset="0"/>
            <a:cs typeface="Arial" panose="020B0604020202020204" pitchFamily="34" charset="0"/>
          </a:endParaRPr>
        </a:p>
      </dgm:t>
    </dgm:pt>
    <dgm:pt modelId="{67B7940A-CF3F-4D1F-8D39-607004957E6E}" type="parTrans" cxnId="{1195E7A6-7E76-4C39-80EB-3F20EB9B888F}">
      <dgm:prSet/>
      <dgm:spPr/>
      <dgm:t>
        <a:bodyPr/>
        <a:lstStyle/>
        <a:p>
          <a:endParaRPr lang="en-US"/>
        </a:p>
      </dgm:t>
    </dgm:pt>
    <dgm:pt modelId="{D828EEBF-0332-41C1-B047-1359F8539827}" type="sibTrans" cxnId="{1195E7A6-7E76-4C39-80EB-3F20EB9B888F}">
      <dgm:prSet/>
      <dgm:spPr/>
      <dgm:t>
        <a:bodyPr/>
        <a:lstStyle/>
        <a:p>
          <a:endParaRPr lang="en-US"/>
        </a:p>
      </dgm:t>
    </dgm:pt>
    <dgm:pt modelId="{2B5181CC-2D7D-487E-B5F1-DBF10C157F69}">
      <dgm:prSet phldrT="[Text]"/>
      <dgm:spPr/>
      <dgm:t>
        <a:bodyPr/>
        <a:lstStyle/>
        <a:p>
          <a:r>
            <a:rPr lang="sl-SI" dirty="0" smtClean="0">
              <a:hlinkClick xmlns:r="http://schemas.openxmlformats.org/officeDocument/2006/relationships" r:id="rId1"/>
            </a:rPr>
            <a:t>https://matomo.org/docs/tracking-campaigns-url-builder/</a:t>
          </a:r>
          <a:endParaRPr lang="en-US" dirty="0">
            <a:latin typeface="Arial" panose="020B0604020202020204" pitchFamily="34" charset="0"/>
            <a:cs typeface="Arial" panose="020B0604020202020204" pitchFamily="34" charset="0"/>
          </a:endParaRPr>
        </a:p>
      </dgm:t>
    </dgm:pt>
    <dgm:pt modelId="{E2D190D2-A249-43CA-AF74-72BCA3A0B861}" type="parTrans" cxnId="{1FC6113D-BA0A-44F1-86AD-CA75A0AFC358}">
      <dgm:prSet/>
      <dgm:spPr/>
      <dgm:t>
        <a:bodyPr/>
        <a:lstStyle/>
        <a:p>
          <a:endParaRPr lang="en-US"/>
        </a:p>
      </dgm:t>
    </dgm:pt>
    <dgm:pt modelId="{DE3FE89A-9A33-4FB5-BEC3-2A9C64044038}" type="sibTrans" cxnId="{1FC6113D-BA0A-44F1-86AD-CA75A0AFC358}">
      <dgm:prSet/>
      <dgm:spPr/>
      <dgm:t>
        <a:bodyPr/>
        <a:lstStyle/>
        <a:p>
          <a:endParaRPr lang="en-US"/>
        </a:p>
      </dgm:t>
    </dgm:pt>
    <dgm:pt modelId="{96127AAE-D4D0-4E4A-A312-93CC0B02232D}" type="pres">
      <dgm:prSet presAssocID="{A48D5A4C-278B-463A-9FFD-9279BD63160A}" presName="linear" presStyleCnt="0">
        <dgm:presLayoutVars>
          <dgm:animLvl val="lvl"/>
          <dgm:resizeHandles val="exact"/>
        </dgm:presLayoutVars>
      </dgm:prSet>
      <dgm:spPr/>
      <dgm:t>
        <a:bodyPr/>
        <a:lstStyle/>
        <a:p>
          <a:endParaRPr lang="en-US"/>
        </a:p>
      </dgm:t>
    </dgm:pt>
    <dgm:pt modelId="{EEE4B594-58D1-4382-9278-4F0794F1B48D}" type="pres">
      <dgm:prSet presAssocID="{25F13295-B2CA-4B89-B26C-927163242723}" presName="parentText" presStyleLbl="node1" presStyleIdx="0" presStyleCnt="2">
        <dgm:presLayoutVars>
          <dgm:chMax val="0"/>
          <dgm:bulletEnabled val="1"/>
        </dgm:presLayoutVars>
      </dgm:prSet>
      <dgm:spPr/>
      <dgm:t>
        <a:bodyPr/>
        <a:lstStyle/>
        <a:p>
          <a:endParaRPr lang="en-US"/>
        </a:p>
      </dgm:t>
    </dgm:pt>
    <dgm:pt modelId="{3C5DE14B-C1C1-402C-AAF7-D9DB0C68A556}" type="pres">
      <dgm:prSet presAssocID="{25F13295-B2CA-4B89-B26C-927163242723}" presName="childText" presStyleLbl="revTx" presStyleIdx="0" presStyleCnt="2">
        <dgm:presLayoutVars>
          <dgm:bulletEnabled val="1"/>
        </dgm:presLayoutVars>
      </dgm:prSet>
      <dgm:spPr/>
      <dgm:t>
        <a:bodyPr/>
        <a:lstStyle/>
        <a:p>
          <a:endParaRPr lang="en-US"/>
        </a:p>
      </dgm:t>
    </dgm:pt>
    <dgm:pt modelId="{12873A87-3A8C-4289-A7E7-D62C1161FBF8}" type="pres">
      <dgm:prSet presAssocID="{001EDEFC-FEE3-4EC3-93C8-CE8A8C92763E}" presName="parentText" presStyleLbl="node1" presStyleIdx="1" presStyleCnt="2">
        <dgm:presLayoutVars>
          <dgm:chMax val="0"/>
          <dgm:bulletEnabled val="1"/>
        </dgm:presLayoutVars>
      </dgm:prSet>
      <dgm:spPr/>
      <dgm:t>
        <a:bodyPr/>
        <a:lstStyle/>
        <a:p>
          <a:endParaRPr lang="en-US"/>
        </a:p>
      </dgm:t>
    </dgm:pt>
    <dgm:pt modelId="{6065DEE9-1786-45C9-ADD2-50F2C0B577CA}" type="pres">
      <dgm:prSet presAssocID="{001EDEFC-FEE3-4EC3-93C8-CE8A8C92763E}" presName="childText" presStyleLbl="revTx" presStyleIdx="1" presStyleCnt="2">
        <dgm:presLayoutVars>
          <dgm:bulletEnabled val="1"/>
        </dgm:presLayoutVars>
      </dgm:prSet>
      <dgm:spPr/>
      <dgm:t>
        <a:bodyPr/>
        <a:lstStyle/>
        <a:p>
          <a:endParaRPr lang="en-US"/>
        </a:p>
      </dgm:t>
    </dgm:pt>
  </dgm:ptLst>
  <dgm:cxnLst>
    <dgm:cxn modelId="{D44323EC-9346-445A-97EA-9B5DCF3F8698}" type="presOf" srcId="{001EDEFC-FEE3-4EC3-93C8-CE8A8C92763E}" destId="{12873A87-3A8C-4289-A7E7-D62C1161FBF8}" srcOrd="0" destOrd="0" presId="urn:microsoft.com/office/officeart/2005/8/layout/vList2"/>
    <dgm:cxn modelId="{1195E7A6-7E76-4C39-80EB-3F20EB9B888F}" srcId="{001EDEFC-FEE3-4EC3-93C8-CE8A8C92763E}" destId="{87C770C2-346B-4BE8-A82F-CBAD2109772E}" srcOrd="0" destOrd="0" parTransId="{67B7940A-CF3F-4D1F-8D39-607004957E6E}" sibTransId="{D828EEBF-0332-41C1-B047-1359F8539827}"/>
    <dgm:cxn modelId="{916A116B-4145-4AB0-9A1E-B98078D65734}" type="presOf" srcId="{A48D5A4C-278B-463A-9FFD-9279BD63160A}" destId="{96127AAE-D4D0-4E4A-A312-93CC0B02232D}" srcOrd="0" destOrd="0" presId="urn:microsoft.com/office/officeart/2005/8/layout/vList2"/>
    <dgm:cxn modelId="{896EDA29-1F25-4034-B54A-61251D2D984C}" type="presOf" srcId="{27346739-0D01-4F76-9361-576D301D8774}" destId="{3C5DE14B-C1C1-402C-AAF7-D9DB0C68A556}" srcOrd="0" destOrd="0" presId="urn:microsoft.com/office/officeart/2005/8/layout/vList2"/>
    <dgm:cxn modelId="{1FC6113D-BA0A-44F1-86AD-CA75A0AFC358}" srcId="{001EDEFC-FEE3-4EC3-93C8-CE8A8C92763E}" destId="{2B5181CC-2D7D-487E-B5F1-DBF10C157F69}" srcOrd="1" destOrd="0" parTransId="{E2D190D2-A249-43CA-AF74-72BCA3A0B861}" sibTransId="{DE3FE89A-9A33-4FB5-BEC3-2A9C64044038}"/>
    <dgm:cxn modelId="{C4F14F22-2061-420F-96CB-95328DE3A686}" srcId="{A48D5A4C-278B-463A-9FFD-9279BD63160A}" destId="{001EDEFC-FEE3-4EC3-93C8-CE8A8C92763E}" srcOrd="1" destOrd="0" parTransId="{C01FBF7F-06EB-4B43-AC8F-144133BCB86A}" sibTransId="{4C82A162-B372-4FE9-8FF4-EEB0052DA7F1}"/>
    <dgm:cxn modelId="{A0C0E2C7-18AE-4E84-AA7B-9893734DE13C}" type="presOf" srcId="{2B5181CC-2D7D-487E-B5F1-DBF10C157F69}" destId="{6065DEE9-1786-45C9-ADD2-50F2C0B577CA}" srcOrd="0" destOrd="1" presId="urn:microsoft.com/office/officeart/2005/8/layout/vList2"/>
    <dgm:cxn modelId="{B9C418F2-0C66-4CCE-9DA5-0388E9CFB7B0}" srcId="{25F13295-B2CA-4B89-B26C-927163242723}" destId="{27346739-0D01-4F76-9361-576D301D8774}" srcOrd="0" destOrd="0" parTransId="{3805CC4D-5423-4DB3-88D1-843B42FBEA46}" sibTransId="{DEF7844D-818C-4611-8C83-E623B5951B3F}"/>
    <dgm:cxn modelId="{6C5FCC86-BCBF-45B8-A320-72ADBBB3F20B}" type="presOf" srcId="{87C770C2-346B-4BE8-A82F-CBAD2109772E}" destId="{6065DEE9-1786-45C9-ADD2-50F2C0B577CA}" srcOrd="0" destOrd="0" presId="urn:microsoft.com/office/officeart/2005/8/layout/vList2"/>
    <dgm:cxn modelId="{0BDF99BB-2A3A-45A6-8D14-174A96D8BFA1}" type="presOf" srcId="{25F13295-B2CA-4B89-B26C-927163242723}" destId="{EEE4B594-58D1-4382-9278-4F0794F1B48D}" srcOrd="0" destOrd="0" presId="urn:microsoft.com/office/officeart/2005/8/layout/vList2"/>
    <dgm:cxn modelId="{6763AC5E-FADE-4AC7-B5AF-5F201C1E1AA3}" srcId="{A48D5A4C-278B-463A-9FFD-9279BD63160A}" destId="{25F13295-B2CA-4B89-B26C-927163242723}" srcOrd="0" destOrd="0" parTransId="{0A20A630-0F56-4766-AD98-82B9EC6398D4}" sibTransId="{5AE64F63-CBD4-49A8-8565-205F0FF134D9}"/>
    <dgm:cxn modelId="{8F8788B4-2542-4359-81B5-D58CCF3BDFC9}" type="presParOf" srcId="{96127AAE-D4D0-4E4A-A312-93CC0B02232D}" destId="{EEE4B594-58D1-4382-9278-4F0794F1B48D}" srcOrd="0" destOrd="0" presId="urn:microsoft.com/office/officeart/2005/8/layout/vList2"/>
    <dgm:cxn modelId="{B59D616F-B6FC-4F62-984F-ACD2D6BF4030}" type="presParOf" srcId="{96127AAE-D4D0-4E4A-A312-93CC0B02232D}" destId="{3C5DE14B-C1C1-402C-AAF7-D9DB0C68A556}" srcOrd="1" destOrd="0" presId="urn:microsoft.com/office/officeart/2005/8/layout/vList2"/>
    <dgm:cxn modelId="{F26ED580-B00E-4B95-B6BA-A707D9D05316}" type="presParOf" srcId="{96127AAE-D4D0-4E4A-A312-93CC0B02232D}" destId="{12873A87-3A8C-4289-A7E7-D62C1161FBF8}" srcOrd="2" destOrd="0" presId="urn:microsoft.com/office/officeart/2005/8/layout/vList2"/>
    <dgm:cxn modelId="{D98F9138-1926-43F1-B420-6308CB5B454F}" type="presParOf" srcId="{96127AAE-D4D0-4E4A-A312-93CC0B02232D}" destId="{6065DEE9-1786-45C9-ADD2-50F2C0B577CA}"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6E61AE-38CE-4773-ADDC-A25E2E08F541}">
      <dsp:nvSpPr>
        <dsp:cNvPr id="0" name=""/>
        <dsp:cNvSpPr/>
      </dsp:nvSpPr>
      <dsp:spPr>
        <a:xfrm>
          <a:off x="837" y="1072350"/>
          <a:ext cx="5073966" cy="596937"/>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0B6A4-E53E-4066-81FB-E55A376BC662}">
      <dsp:nvSpPr>
        <dsp:cNvPr id="0" name=""/>
        <dsp:cNvSpPr/>
      </dsp:nvSpPr>
      <dsp:spPr>
        <a:xfrm>
          <a:off x="837" y="1296535"/>
          <a:ext cx="372751" cy="372751"/>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1CE771C-44E2-47F1-822C-C505C92C8F21}">
      <dsp:nvSpPr>
        <dsp:cNvPr id="0" name=""/>
        <dsp:cNvSpPr/>
      </dsp:nvSpPr>
      <dsp:spPr>
        <a:xfrm>
          <a:off x="837" y="0"/>
          <a:ext cx="5073966" cy="1072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l" defTabSz="1422400">
            <a:lnSpc>
              <a:spcPct val="90000"/>
            </a:lnSpc>
            <a:spcBef>
              <a:spcPct val="0"/>
            </a:spcBef>
            <a:spcAft>
              <a:spcPct val="35000"/>
            </a:spcAft>
          </a:pPr>
          <a:r>
            <a:rPr lang="sl-SI" sz="3200" kern="1200" dirty="0" smtClean="0">
              <a:solidFill>
                <a:schemeClr val="tx1">
                  <a:lumMod val="65000"/>
                  <a:lumOff val="35000"/>
                </a:schemeClr>
              </a:solidFill>
              <a:latin typeface="Arial" panose="020B0604020202020204" pitchFamily="34" charset="0"/>
              <a:cs typeface="Arial" panose="020B0604020202020204" pitchFamily="34" charset="0"/>
            </a:rPr>
            <a:t>WHY</a:t>
          </a:r>
          <a:endParaRPr lang="en-US" sz="32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837" y="0"/>
        <a:ext cx="5073966" cy="1072350"/>
      </dsp:txXfrm>
    </dsp:sp>
    <dsp:sp modelId="{90D7DA36-5EF3-468F-B07C-57FEFB7B0EC7}">
      <dsp:nvSpPr>
        <dsp:cNvPr id="0" name=""/>
        <dsp:cNvSpPr/>
      </dsp:nvSpPr>
      <dsp:spPr>
        <a:xfrm>
          <a:off x="837" y="2165408"/>
          <a:ext cx="372742" cy="372742"/>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4A50C2C-4AFF-464A-A428-47999DB9A850}">
      <dsp:nvSpPr>
        <dsp:cNvPr id="0" name=""/>
        <dsp:cNvSpPr/>
      </dsp:nvSpPr>
      <dsp:spPr>
        <a:xfrm>
          <a:off x="356014" y="1917348"/>
          <a:ext cx="4718788" cy="868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sl-SI" sz="2400" kern="1200" dirty="0" smtClean="0">
              <a:solidFill>
                <a:schemeClr val="tx1">
                  <a:lumMod val="65000"/>
                  <a:lumOff val="35000"/>
                </a:schemeClr>
              </a:solidFill>
              <a:latin typeface="Arial" panose="020B0604020202020204" pitchFamily="34" charset="0"/>
              <a:cs typeface="Arial" panose="020B0604020202020204" pitchFamily="34" charset="0"/>
            </a:rPr>
            <a:t>Free, opensource</a:t>
          </a:r>
          <a:endParaRPr lang="en-US" sz="24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356014" y="1917348"/>
        <a:ext cx="4718788" cy="868864"/>
      </dsp:txXfrm>
    </dsp:sp>
    <dsp:sp modelId="{74730F11-5092-40CA-8BB5-D53AF8A516A6}">
      <dsp:nvSpPr>
        <dsp:cNvPr id="0" name=""/>
        <dsp:cNvSpPr/>
      </dsp:nvSpPr>
      <dsp:spPr>
        <a:xfrm>
          <a:off x="837" y="3034273"/>
          <a:ext cx="372742" cy="372742"/>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5BA0B3-FB06-4C1C-863B-CB5B08E4406B}">
      <dsp:nvSpPr>
        <dsp:cNvPr id="0" name=""/>
        <dsp:cNvSpPr/>
      </dsp:nvSpPr>
      <dsp:spPr>
        <a:xfrm>
          <a:off x="356014" y="2786212"/>
          <a:ext cx="4718788" cy="868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sl-SI" sz="2400" kern="1200" dirty="0" smtClean="0">
              <a:solidFill>
                <a:schemeClr val="tx1">
                  <a:lumMod val="65000"/>
                  <a:lumOff val="35000"/>
                </a:schemeClr>
              </a:solidFill>
              <a:latin typeface="Arial" panose="020B0604020202020204" pitchFamily="34" charset="0"/>
              <a:cs typeface="Arial" panose="020B0604020202020204" pitchFamily="34" charset="0"/>
            </a:rPr>
            <a:t>Translated into 54 languages</a:t>
          </a:r>
          <a:endParaRPr lang="en-US" sz="24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356014" y="2786212"/>
        <a:ext cx="4718788" cy="868864"/>
      </dsp:txXfrm>
    </dsp:sp>
    <dsp:sp modelId="{317EC0D5-776B-463C-AA66-20971D3AD137}">
      <dsp:nvSpPr>
        <dsp:cNvPr id="0" name=""/>
        <dsp:cNvSpPr/>
      </dsp:nvSpPr>
      <dsp:spPr>
        <a:xfrm>
          <a:off x="5328501" y="1072350"/>
          <a:ext cx="5073966" cy="596937"/>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EE2F29-7E91-4DC0-B21C-A915DF89E25B}">
      <dsp:nvSpPr>
        <dsp:cNvPr id="0" name=""/>
        <dsp:cNvSpPr/>
      </dsp:nvSpPr>
      <dsp:spPr>
        <a:xfrm>
          <a:off x="5328501" y="1296535"/>
          <a:ext cx="372751" cy="372751"/>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2892E5-3085-41EB-B449-BFA18AE6499B}">
      <dsp:nvSpPr>
        <dsp:cNvPr id="0" name=""/>
        <dsp:cNvSpPr/>
      </dsp:nvSpPr>
      <dsp:spPr>
        <a:xfrm>
          <a:off x="5328501" y="0"/>
          <a:ext cx="5073966" cy="1072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l" defTabSz="1422400">
            <a:lnSpc>
              <a:spcPct val="90000"/>
            </a:lnSpc>
            <a:spcBef>
              <a:spcPct val="0"/>
            </a:spcBef>
            <a:spcAft>
              <a:spcPct val="35000"/>
            </a:spcAft>
          </a:pPr>
          <a:r>
            <a:rPr lang="sl-SI" sz="3200" kern="1200" dirty="0" smtClean="0">
              <a:solidFill>
                <a:schemeClr val="tx1">
                  <a:lumMod val="65000"/>
                  <a:lumOff val="35000"/>
                </a:schemeClr>
              </a:solidFill>
              <a:latin typeface="Arial" panose="020B0604020202020204" pitchFamily="34" charset="0"/>
              <a:cs typeface="Arial" panose="020B0604020202020204" pitchFamily="34" charset="0"/>
            </a:rPr>
            <a:t>PRIVACY</a:t>
          </a:r>
          <a:endParaRPr lang="en-US" sz="32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5328501" y="0"/>
        <a:ext cx="5073966" cy="1072350"/>
      </dsp:txXfrm>
    </dsp:sp>
    <dsp:sp modelId="{E8814D81-9C18-4C4E-9423-F9B94A33CB81}">
      <dsp:nvSpPr>
        <dsp:cNvPr id="0" name=""/>
        <dsp:cNvSpPr/>
      </dsp:nvSpPr>
      <dsp:spPr>
        <a:xfrm>
          <a:off x="5328501" y="2165408"/>
          <a:ext cx="372742" cy="372742"/>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05BD27-AFEB-4B93-A933-0E0E25DB6CBA}">
      <dsp:nvSpPr>
        <dsp:cNvPr id="0" name=""/>
        <dsp:cNvSpPr/>
      </dsp:nvSpPr>
      <dsp:spPr>
        <a:xfrm>
          <a:off x="5683679" y="1917348"/>
          <a:ext cx="4718788" cy="868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sl-SI" sz="2400" kern="1200" dirty="0" smtClean="0">
              <a:solidFill>
                <a:schemeClr val="tx1">
                  <a:lumMod val="65000"/>
                  <a:lumOff val="35000"/>
                </a:schemeClr>
              </a:solidFill>
              <a:latin typeface="Arial" panose="020B0604020202020204" pitchFamily="34" charset="0"/>
              <a:cs typeface="Arial" panose="020B0604020202020204" pitchFamily="34" charset="0"/>
            </a:rPr>
            <a:t>A</a:t>
          </a:r>
          <a:r>
            <a:rPr lang="en-US" sz="2400" kern="1200" dirty="0" err="1" smtClean="0">
              <a:solidFill>
                <a:schemeClr val="tx1">
                  <a:lumMod val="65000"/>
                  <a:lumOff val="35000"/>
                </a:schemeClr>
              </a:solidFill>
              <a:latin typeface="Arial" panose="020B0604020202020204" pitchFamily="34" charset="0"/>
              <a:cs typeface="Arial" panose="020B0604020202020204" pitchFamily="34" charset="0"/>
            </a:rPr>
            <a:t>nonymized</a:t>
          </a:r>
          <a:r>
            <a:rPr lang="en-US" sz="2400" kern="1200" dirty="0" smtClean="0">
              <a:solidFill>
                <a:schemeClr val="tx1">
                  <a:lumMod val="65000"/>
                  <a:lumOff val="35000"/>
                </a:schemeClr>
              </a:solidFill>
              <a:latin typeface="Arial" panose="020B0604020202020204" pitchFamily="34" charset="0"/>
              <a:cs typeface="Arial" panose="020B0604020202020204" pitchFamily="34" charset="0"/>
            </a:rPr>
            <a:t>, aggregated data</a:t>
          </a:r>
          <a:endParaRPr lang="sl-SI" sz="2400" kern="1200" dirty="0" smtClean="0">
            <a:solidFill>
              <a:schemeClr val="tx1">
                <a:lumMod val="65000"/>
                <a:lumOff val="35000"/>
              </a:schemeClr>
            </a:solidFill>
            <a:latin typeface="Arial" panose="020B0604020202020204" pitchFamily="34" charset="0"/>
            <a:cs typeface="Arial" panose="020B0604020202020204" pitchFamily="34" charset="0"/>
          </a:endParaRPr>
        </a:p>
      </dsp:txBody>
      <dsp:txXfrm>
        <a:off x="5683679" y="1917348"/>
        <a:ext cx="4718788" cy="868864"/>
      </dsp:txXfrm>
    </dsp:sp>
    <dsp:sp modelId="{D2AA7799-E77D-4CDB-A763-3667EE135FF8}">
      <dsp:nvSpPr>
        <dsp:cNvPr id="0" name=""/>
        <dsp:cNvSpPr/>
      </dsp:nvSpPr>
      <dsp:spPr>
        <a:xfrm>
          <a:off x="5328501" y="3034273"/>
          <a:ext cx="372742" cy="372742"/>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C44BDD1-1618-4F34-B783-88347977D59B}">
      <dsp:nvSpPr>
        <dsp:cNvPr id="0" name=""/>
        <dsp:cNvSpPr/>
      </dsp:nvSpPr>
      <dsp:spPr>
        <a:xfrm>
          <a:off x="5683679" y="2786212"/>
          <a:ext cx="4718788" cy="868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sl-SI" sz="2400" kern="1200" dirty="0" smtClean="0">
              <a:solidFill>
                <a:schemeClr val="tx1">
                  <a:lumMod val="65000"/>
                  <a:lumOff val="35000"/>
                </a:schemeClr>
              </a:solidFill>
              <a:latin typeface="Arial" panose="020B0604020202020204" pitchFamily="34" charset="0"/>
              <a:cs typeface="Arial" panose="020B0604020202020204" pitchFamily="34" charset="0"/>
            </a:rPr>
            <a:t>Complete control over your data </a:t>
          </a:r>
        </a:p>
        <a:p>
          <a:pPr lvl="0" algn="l" defTabSz="1066800">
            <a:lnSpc>
              <a:spcPct val="90000"/>
            </a:lnSpc>
            <a:spcBef>
              <a:spcPct val="0"/>
            </a:spcBef>
            <a:spcAft>
              <a:spcPct val="35000"/>
            </a:spcAft>
          </a:pPr>
          <a:r>
            <a:rPr lang="sl-SI" sz="2000" kern="1200" dirty="0" smtClean="0">
              <a:solidFill>
                <a:schemeClr val="tx1">
                  <a:lumMod val="65000"/>
                  <a:lumOff val="35000"/>
                </a:schemeClr>
              </a:solidFill>
              <a:latin typeface="Arial" panose="020B0604020202020204" pitchFamily="34" charset="0"/>
              <a:cs typeface="Arial" panose="020B0604020202020204" pitchFamily="34" charset="0"/>
            </a:rPr>
            <a:t>Cookies (2013 changes in ZEKom-1 and a cookie policy)</a:t>
          </a:r>
          <a:endParaRPr lang="en-US" sz="20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5683679" y="2786212"/>
        <a:ext cx="4718788" cy="8688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21241-CA25-4FB9-ADAA-8489EA266ED4}">
      <dsp:nvSpPr>
        <dsp:cNvPr id="0" name=""/>
        <dsp:cNvSpPr/>
      </dsp:nvSpPr>
      <dsp:spPr>
        <a:xfrm>
          <a:off x="4651" y="982114"/>
          <a:ext cx="2033553" cy="122013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rial" panose="020B0604020202020204" pitchFamily="34" charset="0"/>
              <a:cs typeface="Arial" panose="020B0604020202020204" pitchFamily="34" charset="0"/>
            </a:rPr>
            <a:t>your own analytics cookies</a:t>
          </a:r>
          <a:endParaRPr lang="en-US" sz="2200" kern="1200" dirty="0">
            <a:latin typeface="Arial" panose="020B0604020202020204" pitchFamily="34" charset="0"/>
            <a:cs typeface="Arial" panose="020B0604020202020204" pitchFamily="34" charset="0"/>
          </a:endParaRPr>
        </a:p>
      </dsp:txBody>
      <dsp:txXfrm>
        <a:off x="40387" y="1017850"/>
        <a:ext cx="1962081" cy="1148659"/>
      </dsp:txXfrm>
    </dsp:sp>
    <dsp:sp modelId="{DAFB5EB6-25B5-4484-97C5-90C6A43B7610}">
      <dsp:nvSpPr>
        <dsp:cNvPr id="0" name=""/>
        <dsp:cNvSpPr/>
      </dsp:nvSpPr>
      <dsp:spPr>
        <a:xfrm>
          <a:off x="2241559" y="1340019"/>
          <a:ext cx="431113" cy="50432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2241559" y="1440883"/>
        <a:ext cx="301779" cy="302593"/>
      </dsp:txXfrm>
    </dsp:sp>
    <dsp:sp modelId="{0F60912B-DB8A-4650-BBC4-7994DCFE53DA}">
      <dsp:nvSpPr>
        <dsp:cNvPr id="0" name=""/>
        <dsp:cNvSpPr/>
      </dsp:nvSpPr>
      <dsp:spPr>
        <a:xfrm>
          <a:off x="2851625" y="982114"/>
          <a:ext cx="2033553" cy="122013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rial" panose="020B0604020202020204" pitchFamily="34" charset="0"/>
              <a:cs typeface="Arial" panose="020B0604020202020204" pitchFamily="34" charset="0"/>
            </a:rPr>
            <a:t>the possibility of subsequent rejection</a:t>
          </a:r>
          <a:endParaRPr lang="en-US" sz="2200" kern="1200" dirty="0">
            <a:latin typeface="Arial" panose="020B0604020202020204" pitchFamily="34" charset="0"/>
            <a:cs typeface="Arial" panose="020B0604020202020204" pitchFamily="34" charset="0"/>
          </a:endParaRPr>
        </a:p>
      </dsp:txBody>
      <dsp:txXfrm>
        <a:off x="2887361" y="1017850"/>
        <a:ext cx="1962081" cy="1148659"/>
      </dsp:txXfrm>
    </dsp:sp>
    <dsp:sp modelId="{5F6DA885-2216-4920-B22D-1B29C20EEC0B}">
      <dsp:nvSpPr>
        <dsp:cNvPr id="0" name=""/>
        <dsp:cNvSpPr/>
      </dsp:nvSpPr>
      <dsp:spPr>
        <a:xfrm>
          <a:off x="5088533" y="1340019"/>
          <a:ext cx="431113" cy="50432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5088533" y="1440883"/>
        <a:ext cx="301779" cy="302593"/>
      </dsp:txXfrm>
    </dsp:sp>
    <dsp:sp modelId="{DDCBE40E-5211-42E7-A2C8-3BD3B9692A95}">
      <dsp:nvSpPr>
        <dsp:cNvPr id="0" name=""/>
        <dsp:cNvSpPr/>
      </dsp:nvSpPr>
      <dsp:spPr>
        <a:xfrm>
          <a:off x="5698599" y="982114"/>
          <a:ext cx="2033553" cy="122013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rial" panose="020B0604020202020204" pitchFamily="34" charset="0"/>
              <a:cs typeface="Arial" panose="020B0604020202020204" pitchFamily="34" charset="0"/>
            </a:rPr>
            <a:t>clearly defined privacy policy</a:t>
          </a:r>
          <a:endParaRPr lang="en-US" sz="2200" kern="1200" dirty="0">
            <a:latin typeface="Arial" panose="020B0604020202020204" pitchFamily="34" charset="0"/>
            <a:cs typeface="Arial" panose="020B0604020202020204" pitchFamily="34" charset="0"/>
          </a:endParaRPr>
        </a:p>
      </dsp:txBody>
      <dsp:txXfrm>
        <a:off x="5734335" y="1017850"/>
        <a:ext cx="1962081" cy="1148659"/>
      </dsp:txXfrm>
    </dsp:sp>
    <dsp:sp modelId="{035F200F-C4C0-4ECC-8600-F0E8F031E621}">
      <dsp:nvSpPr>
        <dsp:cNvPr id="0" name=""/>
        <dsp:cNvSpPr/>
      </dsp:nvSpPr>
      <dsp:spPr>
        <a:xfrm>
          <a:off x="7935507" y="1340019"/>
          <a:ext cx="431113" cy="50432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7935507" y="1440883"/>
        <a:ext cx="301779" cy="302593"/>
      </dsp:txXfrm>
    </dsp:sp>
    <dsp:sp modelId="{261F5BFB-8824-4A19-8396-1028B8188CFA}">
      <dsp:nvSpPr>
        <dsp:cNvPr id="0" name=""/>
        <dsp:cNvSpPr/>
      </dsp:nvSpPr>
      <dsp:spPr>
        <a:xfrm>
          <a:off x="8545573" y="982114"/>
          <a:ext cx="2033553" cy="122013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rial" panose="020B0604020202020204" pitchFamily="34" charset="0"/>
              <a:cs typeface="Arial" panose="020B0604020202020204" pitchFamily="34" charset="0"/>
            </a:rPr>
            <a:t>anonymized </a:t>
          </a:r>
          <a:r>
            <a:rPr lang="sl-SI" sz="2200" kern="1200" dirty="0" smtClean="0">
              <a:latin typeface="Arial" panose="020B0604020202020204" pitchFamily="34" charset="0"/>
              <a:cs typeface="Arial" panose="020B0604020202020204" pitchFamily="34" charset="0"/>
            </a:rPr>
            <a:t>IP</a:t>
          </a:r>
          <a:r>
            <a:rPr lang="en-US" sz="2200" kern="1200" dirty="0" smtClean="0">
              <a:latin typeface="Arial" panose="020B0604020202020204" pitchFamily="34" charset="0"/>
              <a:cs typeface="Arial" panose="020B0604020202020204" pitchFamily="34" charset="0"/>
            </a:rPr>
            <a:t> address</a:t>
          </a:r>
          <a:endParaRPr lang="en-US" sz="2200" kern="1200" dirty="0">
            <a:latin typeface="Arial" panose="020B0604020202020204" pitchFamily="34" charset="0"/>
            <a:cs typeface="Arial" panose="020B0604020202020204" pitchFamily="34" charset="0"/>
          </a:endParaRPr>
        </a:p>
      </dsp:txBody>
      <dsp:txXfrm>
        <a:off x="8581309" y="1017850"/>
        <a:ext cx="1962081" cy="11486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E4B594-58D1-4382-9278-4F0794F1B48D}">
      <dsp:nvSpPr>
        <dsp:cNvPr id="0" name=""/>
        <dsp:cNvSpPr/>
      </dsp:nvSpPr>
      <dsp:spPr>
        <a:xfrm>
          <a:off x="0" y="4656"/>
          <a:ext cx="8713168" cy="10793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a:lnSpc>
              <a:spcPct val="90000"/>
            </a:lnSpc>
            <a:spcBef>
              <a:spcPct val="0"/>
            </a:spcBef>
            <a:spcAft>
              <a:spcPct val="35000"/>
            </a:spcAft>
          </a:pPr>
          <a:r>
            <a:rPr lang="sl-SI" sz="4500" kern="1200" dirty="0" smtClean="0">
              <a:latin typeface="Arial" panose="020B0604020202020204" pitchFamily="34" charset="0"/>
              <a:cs typeface="Arial" panose="020B0604020202020204" pitchFamily="34" charset="0"/>
            </a:rPr>
            <a:t>Campaigns</a:t>
          </a:r>
          <a:endParaRPr lang="en-US" sz="4500" kern="1200" dirty="0"/>
        </a:p>
      </dsp:txBody>
      <dsp:txXfrm>
        <a:off x="52688" y="57344"/>
        <a:ext cx="8607792" cy="973949"/>
      </dsp:txXfrm>
    </dsp:sp>
    <dsp:sp modelId="{3C5DE14B-C1C1-402C-AAF7-D9DB0C68A556}">
      <dsp:nvSpPr>
        <dsp:cNvPr id="0" name=""/>
        <dsp:cNvSpPr/>
      </dsp:nvSpPr>
      <dsp:spPr>
        <a:xfrm>
          <a:off x="0" y="1083981"/>
          <a:ext cx="8713168" cy="15369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6643" tIns="57150" rIns="320040" bIns="57150" numCol="1" spcCol="1270" anchor="t" anchorCtr="0">
          <a:noAutofit/>
        </a:bodyPr>
        <a:lstStyle/>
        <a:p>
          <a:pPr marL="285750" lvl="1" indent="-285750" algn="l" defTabSz="1555750">
            <a:lnSpc>
              <a:spcPct val="90000"/>
            </a:lnSpc>
            <a:spcBef>
              <a:spcPct val="0"/>
            </a:spcBef>
            <a:spcAft>
              <a:spcPct val="20000"/>
            </a:spcAft>
            <a:buChar char="••"/>
          </a:pPr>
          <a:r>
            <a:rPr lang="sl-SI" sz="3500" kern="1200" dirty="0" smtClean="0">
              <a:latin typeface="Arial" panose="020B0604020202020204" pitchFamily="34" charset="0"/>
              <a:cs typeface="Arial" panose="020B0604020202020204" pitchFamily="34" charset="0"/>
            </a:rPr>
            <a:t>data</a:t>
          </a:r>
          <a:r>
            <a:rPr lang="en-US" sz="3500" kern="1200" dirty="0" smtClean="0">
              <a:latin typeface="Arial" panose="020B0604020202020204" pitchFamily="34" charset="0"/>
              <a:cs typeface="Arial" panose="020B0604020202020204" pitchFamily="34" charset="0"/>
            </a:rPr>
            <a:t> about visitors who accessed the site as a result of a campaign you created</a:t>
          </a:r>
          <a:endParaRPr lang="en-US" sz="3500" kern="1200" dirty="0">
            <a:latin typeface="Arial" panose="020B0604020202020204" pitchFamily="34" charset="0"/>
            <a:cs typeface="Arial" panose="020B0604020202020204" pitchFamily="34" charset="0"/>
          </a:endParaRPr>
        </a:p>
      </dsp:txBody>
      <dsp:txXfrm>
        <a:off x="0" y="1083981"/>
        <a:ext cx="8713168" cy="1536974"/>
      </dsp:txXfrm>
    </dsp:sp>
    <dsp:sp modelId="{12873A87-3A8C-4289-A7E7-D62C1161FBF8}">
      <dsp:nvSpPr>
        <dsp:cNvPr id="0" name=""/>
        <dsp:cNvSpPr/>
      </dsp:nvSpPr>
      <dsp:spPr>
        <a:xfrm>
          <a:off x="0" y="2620956"/>
          <a:ext cx="8713168" cy="10793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a:lnSpc>
              <a:spcPct val="90000"/>
            </a:lnSpc>
            <a:spcBef>
              <a:spcPct val="0"/>
            </a:spcBef>
            <a:spcAft>
              <a:spcPct val="35000"/>
            </a:spcAft>
          </a:pPr>
          <a:r>
            <a:rPr lang="sl-SI" sz="4500" kern="1200" dirty="0" smtClean="0">
              <a:latin typeface="Arial" panose="020B0604020202020204" pitchFamily="34" charset="0"/>
              <a:cs typeface="Arial" panose="020B0604020202020204" pitchFamily="34" charset="0"/>
            </a:rPr>
            <a:t>Matomo URL Builder</a:t>
          </a:r>
          <a:endParaRPr lang="en-US" sz="4500" kern="1200" dirty="0">
            <a:latin typeface="Arial" panose="020B0604020202020204" pitchFamily="34" charset="0"/>
            <a:cs typeface="Arial" panose="020B0604020202020204" pitchFamily="34" charset="0"/>
          </a:endParaRPr>
        </a:p>
      </dsp:txBody>
      <dsp:txXfrm>
        <a:off x="52688" y="2673644"/>
        <a:ext cx="8607792" cy="973949"/>
      </dsp:txXfrm>
    </dsp:sp>
    <dsp:sp modelId="{6065DEE9-1786-45C9-ADD2-50F2C0B577CA}">
      <dsp:nvSpPr>
        <dsp:cNvPr id="0" name=""/>
        <dsp:cNvSpPr/>
      </dsp:nvSpPr>
      <dsp:spPr>
        <a:xfrm>
          <a:off x="0" y="3700281"/>
          <a:ext cx="8713168" cy="2608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6643" tIns="57150" rIns="320040" bIns="57150" numCol="1" spcCol="1270" anchor="t" anchorCtr="0">
          <a:noAutofit/>
        </a:bodyPr>
        <a:lstStyle/>
        <a:p>
          <a:pPr marL="285750" lvl="1" indent="-285750" algn="l" defTabSz="1555750">
            <a:lnSpc>
              <a:spcPct val="90000"/>
            </a:lnSpc>
            <a:spcBef>
              <a:spcPct val="0"/>
            </a:spcBef>
            <a:spcAft>
              <a:spcPct val="20000"/>
            </a:spcAft>
            <a:buChar char="••"/>
          </a:pPr>
          <a:r>
            <a:rPr lang="en-US" sz="3500" kern="1200" dirty="0" smtClean="0">
              <a:latin typeface="Arial" panose="020B0604020202020204" pitchFamily="34" charset="0"/>
              <a:cs typeface="Arial" panose="020B0604020202020204" pitchFamily="34" charset="0"/>
            </a:rPr>
            <a:t>user adds several parameters to the desired link that allow tracking </a:t>
          </a:r>
          <a:r>
            <a:rPr lang="sl-SI" sz="3500" kern="1200" dirty="0" smtClean="0">
              <a:latin typeface="Arial" panose="020B0604020202020204" pitchFamily="34" charset="0"/>
              <a:cs typeface="Arial" panose="020B0604020202020204" pitchFamily="34" charset="0"/>
            </a:rPr>
            <a:t>of </a:t>
          </a:r>
          <a:r>
            <a:rPr lang="en-US" sz="3500" kern="1200" dirty="0" smtClean="0">
              <a:latin typeface="Arial" panose="020B0604020202020204" pitchFamily="34" charset="0"/>
              <a:cs typeface="Arial" panose="020B0604020202020204" pitchFamily="34" charset="0"/>
            </a:rPr>
            <a:t>visits from a specific </a:t>
          </a:r>
          <a:r>
            <a:rPr lang="en-US" sz="3500" kern="1200" dirty="0" err="1" smtClean="0">
              <a:latin typeface="Arial" panose="020B0604020202020204" pitchFamily="34" charset="0"/>
              <a:cs typeface="Arial" panose="020B0604020202020204" pitchFamily="34" charset="0"/>
            </a:rPr>
            <a:t>sourc</a:t>
          </a:r>
          <a:r>
            <a:rPr lang="sl-SI" sz="3500" kern="1200" dirty="0" smtClean="0">
              <a:latin typeface="Arial" panose="020B0604020202020204" pitchFamily="34" charset="0"/>
              <a:cs typeface="Arial" panose="020B0604020202020204" pitchFamily="34" charset="0"/>
            </a:rPr>
            <a:t>e</a:t>
          </a:r>
          <a:endParaRPr lang="en-US" sz="3500" kern="1200" dirty="0">
            <a:latin typeface="Arial" panose="020B0604020202020204" pitchFamily="34" charset="0"/>
            <a:cs typeface="Arial" panose="020B0604020202020204" pitchFamily="34" charset="0"/>
          </a:endParaRPr>
        </a:p>
        <a:p>
          <a:pPr marL="285750" lvl="1" indent="-285750" algn="l" defTabSz="1555750">
            <a:lnSpc>
              <a:spcPct val="90000"/>
            </a:lnSpc>
            <a:spcBef>
              <a:spcPct val="0"/>
            </a:spcBef>
            <a:spcAft>
              <a:spcPct val="20000"/>
            </a:spcAft>
            <a:buChar char="••"/>
          </a:pPr>
          <a:r>
            <a:rPr lang="sl-SI" sz="3500" kern="1200" dirty="0" smtClean="0">
              <a:hlinkClick xmlns:r="http://schemas.openxmlformats.org/officeDocument/2006/relationships" r:id="rId1"/>
            </a:rPr>
            <a:t>https://matomo.org/docs/tracking-campaigns-url-builder/</a:t>
          </a:r>
          <a:endParaRPr lang="en-US" sz="3500" kern="1200" dirty="0">
            <a:latin typeface="Arial" panose="020B0604020202020204" pitchFamily="34" charset="0"/>
            <a:cs typeface="Arial" panose="020B0604020202020204" pitchFamily="34" charset="0"/>
          </a:endParaRPr>
        </a:p>
      </dsp:txBody>
      <dsp:txXfrm>
        <a:off x="0" y="3700281"/>
        <a:ext cx="8713168" cy="2608199"/>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l-S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9F7A17-C639-4ED0-ADFF-1EECAE35D60E}" type="datetimeFigureOut">
              <a:rPr lang="sl-SI" smtClean="0"/>
              <a:t>17. 09. 2019</a:t>
            </a:fld>
            <a:endParaRPr lang="sl-S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l-S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l-S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E11317-9056-4170-B7E1-C3E54A0BB7B8}" type="slidenum">
              <a:rPr lang="sl-SI" smtClean="0"/>
              <a:t>‹#›</a:t>
            </a:fld>
            <a:endParaRPr lang="sl-SI"/>
          </a:p>
        </p:txBody>
      </p:sp>
    </p:spTree>
    <p:extLst>
      <p:ext uri="{BB962C8B-B14F-4D97-AF65-F5344CB8AC3E}">
        <p14:creationId xmlns:p14="http://schemas.microsoft.com/office/powerpoint/2010/main" val="1613537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Why</a:t>
            </a:r>
            <a:r>
              <a:rPr lang="en-GB" baseline="0" noProof="0" dirty="0" smtClean="0"/>
              <a:t> would you use any kind of analytics? Just to see what‘s the most interesting article for your visitors and what‘s the number of monthly visitors for the webpage you manage</a:t>
            </a:r>
            <a:r>
              <a:rPr lang="sl-SI" baseline="0" noProof="0" dirty="0" smtClean="0"/>
              <a:t>?</a:t>
            </a:r>
            <a:r>
              <a:rPr lang="en-GB" baseline="0" noProof="0" dirty="0" smtClean="0"/>
              <a:t> But it</a:t>
            </a:r>
            <a:r>
              <a:rPr lang="sl-SI" baseline="0" noProof="0" dirty="0" smtClean="0"/>
              <a:t> can be</a:t>
            </a:r>
            <a:r>
              <a:rPr lang="en-GB" baseline="0" noProof="0" dirty="0" smtClean="0"/>
              <a:t> much more than this. It enables you to have a broader view of your webpage, to see where your visitors</a:t>
            </a:r>
            <a:r>
              <a:rPr lang="sl-SI" baseline="0" noProof="0" dirty="0" smtClean="0"/>
              <a:t> are</a:t>
            </a:r>
            <a:r>
              <a:rPr lang="en-GB" baseline="0" noProof="0" dirty="0" smtClean="0"/>
              <a:t> com</a:t>
            </a:r>
            <a:r>
              <a:rPr lang="sl-SI" baseline="0" noProof="0" dirty="0" smtClean="0"/>
              <a:t>ing</a:t>
            </a:r>
            <a:r>
              <a:rPr lang="en-GB" baseline="0" noProof="0" dirty="0" smtClean="0"/>
              <a:t> from, where are they searching for you</a:t>
            </a:r>
            <a:r>
              <a:rPr lang="sl-SI" baseline="0" noProof="0" dirty="0" smtClean="0"/>
              <a:t>r webpage</a:t>
            </a:r>
            <a:r>
              <a:rPr lang="en-GB" baseline="0" noProof="0" dirty="0" smtClean="0"/>
              <a:t>, and when</a:t>
            </a:r>
            <a:r>
              <a:rPr lang="sl-SI" baseline="0" noProof="0" dirty="0" smtClean="0"/>
              <a:t> and why</a:t>
            </a:r>
            <a:r>
              <a:rPr lang="en-GB" baseline="0" noProof="0" dirty="0" smtClean="0"/>
              <a:t> are they leaving you</a:t>
            </a:r>
            <a:r>
              <a:rPr lang="sl-SI" baseline="0" noProof="0" dirty="0" smtClean="0"/>
              <a:t>r webpage</a:t>
            </a:r>
            <a:r>
              <a:rPr lang="en-GB" baseline="0" noProof="0" dirty="0" smtClean="0"/>
              <a:t>. What devices they use,</a:t>
            </a:r>
            <a:r>
              <a:rPr lang="sl-SI" baseline="0" noProof="0" dirty="0" smtClean="0"/>
              <a:t> what kind of</a:t>
            </a:r>
            <a:r>
              <a:rPr lang="en-GB" baseline="0" noProof="0" dirty="0" smtClean="0"/>
              <a:t> software etc. And it is extremely useful to </a:t>
            </a:r>
            <a:r>
              <a:rPr lang="sl-SI" baseline="0" noProof="0" dirty="0" smtClean="0"/>
              <a:t>analytics</a:t>
            </a:r>
            <a:r>
              <a:rPr lang="en-GB" baseline="0" noProof="0" dirty="0" smtClean="0"/>
              <a:t> when you are redesigning your webpage. </a:t>
            </a:r>
            <a:r>
              <a:rPr lang="sl-SI" baseline="0" noProof="0" dirty="0" smtClean="0"/>
              <a:t>In that way you can</a:t>
            </a:r>
            <a:r>
              <a:rPr lang="en-GB" baseline="0" noProof="0" dirty="0" smtClean="0"/>
              <a:t> see what works and what doesn‘t work</a:t>
            </a:r>
            <a:r>
              <a:rPr lang="sl-SI" baseline="0" noProof="0" dirty="0" smtClean="0"/>
              <a:t> at the moment</a:t>
            </a:r>
            <a:r>
              <a:rPr lang="en-GB" baseline="0" noProof="0" dirty="0" smtClean="0"/>
              <a:t> and what do you need to change</a:t>
            </a:r>
            <a:r>
              <a:rPr lang="sl-SI" baseline="0" noProof="0" dirty="0" smtClean="0"/>
              <a:t> to make it better</a:t>
            </a:r>
            <a:r>
              <a:rPr lang="en-GB" baseline="0" noProof="0" dirty="0" smtClean="0"/>
              <a:t>.</a:t>
            </a:r>
            <a:endParaRPr lang="en-GB" noProof="0" dirty="0"/>
          </a:p>
        </p:txBody>
      </p:sp>
      <p:sp>
        <p:nvSpPr>
          <p:cNvPr id="4" name="Slide Number Placeholder 3"/>
          <p:cNvSpPr>
            <a:spLocks noGrp="1"/>
          </p:cNvSpPr>
          <p:nvPr>
            <p:ph type="sldNum" sz="quarter" idx="10"/>
          </p:nvPr>
        </p:nvSpPr>
        <p:spPr/>
        <p:txBody>
          <a:bodyPr/>
          <a:lstStyle/>
          <a:p>
            <a:fld id="{76E11317-9056-4170-B7E1-C3E54A0BB7B8}" type="slidenum">
              <a:rPr lang="sl-SI" smtClean="0"/>
              <a:t>2</a:t>
            </a:fld>
            <a:endParaRPr lang="sl-SI" dirty="0"/>
          </a:p>
        </p:txBody>
      </p:sp>
    </p:spTree>
    <p:extLst>
      <p:ext uri="{BB962C8B-B14F-4D97-AF65-F5344CB8AC3E}">
        <p14:creationId xmlns:p14="http://schemas.microsoft.com/office/powerpoint/2010/main" val="2949930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Create</a:t>
            </a:r>
            <a:r>
              <a:rPr lang="en-GB" baseline="0" noProof="0" dirty="0" smtClean="0"/>
              <a:t> campaigns to follow the efficiency of your campaigns. Use any URL that you wish to follow and add parameters so you will know where the URL‘s will be placed.</a:t>
            </a:r>
            <a:endParaRPr lang="en-GB" noProof="0" dirty="0"/>
          </a:p>
        </p:txBody>
      </p:sp>
      <p:sp>
        <p:nvSpPr>
          <p:cNvPr id="4" name="Slide Number Placeholder 3"/>
          <p:cNvSpPr>
            <a:spLocks noGrp="1"/>
          </p:cNvSpPr>
          <p:nvPr>
            <p:ph type="sldNum" sz="quarter" idx="10"/>
          </p:nvPr>
        </p:nvSpPr>
        <p:spPr/>
        <p:txBody>
          <a:bodyPr/>
          <a:lstStyle/>
          <a:p>
            <a:fld id="{76E11317-9056-4170-B7E1-C3E54A0BB7B8}" type="slidenum">
              <a:rPr lang="sl-SI" smtClean="0"/>
              <a:t>11</a:t>
            </a:fld>
            <a:endParaRPr lang="sl-SI"/>
          </a:p>
        </p:txBody>
      </p:sp>
    </p:spTree>
    <p:extLst>
      <p:ext uri="{BB962C8B-B14F-4D97-AF65-F5344CB8AC3E}">
        <p14:creationId xmlns:p14="http://schemas.microsoft.com/office/powerpoint/2010/main" val="3345243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For example twitter, FB, mailing. And see where you get the most success, where your</a:t>
            </a:r>
            <a:r>
              <a:rPr lang="en-GB" baseline="0" noProof="0" dirty="0" smtClean="0"/>
              <a:t> money and time should be used.</a:t>
            </a:r>
          </a:p>
          <a:p>
            <a:endParaRPr lang="en-GB" baseline="0" noProof="0" dirty="0" smtClean="0"/>
          </a:p>
          <a:p>
            <a:r>
              <a:rPr lang="en-GB" baseline="0" noProof="0" dirty="0" smtClean="0"/>
              <a:t>And let‘s check the goals. You can add specific goals, depending on your interests. You use it for example for new subscribers for your newsletter. So you can add a thank you page after the user applies and mark this as a conversion … or a download … or an event. In our case we were interested how many users come to the webpage and immediately leave the page.</a:t>
            </a:r>
          </a:p>
          <a:p>
            <a:endParaRPr lang="en-GB" baseline="0" noProof="0" dirty="0" smtClean="0"/>
          </a:p>
          <a:p>
            <a:r>
              <a:rPr lang="en-GB" baseline="0" noProof="0" dirty="0" smtClean="0"/>
              <a:t>Segments – how many users stay on the pages for at least 5 minutes.</a:t>
            </a:r>
            <a:endParaRPr lang="en-GB" noProof="0" dirty="0"/>
          </a:p>
        </p:txBody>
      </p:sp>
      <p:sp>
        <p:nvSpPr>
          <p:cNvPr id="4" name="Slide Number Placeholder 3"/>
          <p:cNvSpPr>
            <a:spLocks noGrp="1"/>
          </p:cNvSpPr>
          <p:nvPr>
            <p:ph type="sldNum" sz="quarter" idx="10"/>
          </p:nvPr>
        </p:nvSpPr>
        <p:spPr/>
        <p:txBody>
          <a:bodyPr/>
          <a:lstStyle/>
          <a:p>
            <a:fld id="{76E11317-9056-4170-B7E1-C3E54A0BB7B8}" type="slidenum">
              <a:rPr lang="sl-SI" smtClean="0"/>
              <a:t>12</a:t>
            </a:fld>
            <a:endParaRPr lang="sl-SI"/>
          </a:p>
        </p:txBody>
      </p:sp>
    </p:spTree>
    <p:extLst>
      <p:ext uri="{BB962C8B-B14F-4D97-AF65-F5344CB8AC3E}">
        <p14:creationId xmlns:p14="http://schemas.microsoft.com/office/powerpoint/2010/main" val="1985088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13</a:t>
            </a:fld>
            <a:endParaRPr lang="sl-SI"/>
          </a:p>
        </p:txBody>
      </p:sp>
    </p:spTree>
    <p:extLst>
      <p:ext uri="{BB962C8B-B14F-4D97-AF65-F5344CB8AC3E}">
        <p14:creationId xmlns:p14="http://schemas.microsoft.com/office/powerpoint/2010/main" val="23873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l-SI" dirty="0" smtClean="0"/>
              <a:t>Where are you in the web</a:t>
            </a:r>
            <a:r>
              <a:rPr lang="sl-SI" baseline="0" dirty="0" smtClean="0"/>
              <a:t> ecosystem</a:t>
            </a:r>
            <a:r>
              <a:rPr lang="sl-SI" dirty="0" smtClean="0"/>
              <a:t>?</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3</a:t>
            </a:fld>
            <a:endParaRPr lang="sl-SI" dirty="0"/>
          </a:p>
        </p:txBody>
      </p:sp>
    </p:spTree>
    <p:extLst>
      <p:ext uri="{BB962C8B-B14F-4D97-AF65-F5344CB8AC3E}">
        <p14:creationId xmlns:p14="http://schemas.microsoft.com/office/powerpoint/2010/main" val="749310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Google Analytics standard version is free of charge. The only “cost” is your data shared with Google.</a:t>
            </a:r>
            <a:r>
              <a:rPr lang="sl-SI" dirty="0" smtClean="0"/>
              <a:t> And if you have huge numbers of visitors you can analyze</a:t>
            </a:r>
            <a:r>
              <a:rPr lang="sl-SI" baseline="0" dirty="0" smtClean="0"/>
              <a:t> only a portion of them or pay for a 360 version</a:t>
            </a:r>
            <a:r>
              <a:rPr lang="sl-SI" baseline="0" dirty="0" smtClean="0"/>
              <a:t>. You can get it for only 150.000 $ per year.</a:t>
            </a:r>
            <a:endParaRPr lang="sl-SI" sz="1200" b="0" i="0" kern="1200" dirty="0" smtClean="0">
              <a:solidFill>
                <a:schemeClr val="tx1"/>
              </a:solidFill>
              <a:effectLst/>
              <a:latin typeface="+mn-lt"/>
              <a:ea typeface="+mn-ea"/>
              <a:cs typeface="+mn-cs"/>
            </a:endParaRPr>
          </a:p>
          <a:p>
            <a:endParaRPr lang="sl-SI" sz="1200" b="0" i="0" kern="1200" dirty="0" smtClean="0">
              <a:solidFill>
                <a:schemeClr val="tx1"/>
              </a:solidFill>
              <a:effectLst/>
              <a:latin typeface="+mn-lt"/>
              <a:ea typeface="+mn-ea"/>
              <a:cs typeface="+mn-cs"/>
            </a:endParaRPr>
          </a:p>
          <a:p>
            <a:r>
              <a:rPr lang="en-GB" sz="1200" b="0" i="0" kern="1200" noProof="0" dirty="0" err="1" smtClean="0">
                <a:solidFill>
                  <a:schemeClr val="tx1"/>
                </a:solidFill>
                <a:effectLst/>
                <a:latin typeface="+mn-lt"/>
                <a:ea typeface="+mn-ea"/>
                <a:cs typeface="+mn-cs"/>
              </a:rPr>
              <a:t>Matomo</a:t>
            </a:r>
            <a:r>
              <a:rPr lang="en-GB" sz="1200" b="0" i="0" kern="1200" noProof="0" dirty="0" smtClean="0">
                <a:solidFill>
                  <a:schemeClr val="tx1"/>
                </a:solidFill>
                <a:effectLst/>
                <a:latin typeface="+mn-lt"/>
                <a:ea typeface="+mn-ea"/>
                <a:cs typeface="+mn-cs"/>
              </a:rPr>
              <a:t>, formerly known as </a:t>
            </a:r>
            <a:r>
              <a:rPr lang="en-GB" sz="1200" b="0" i="0" kern="1200" noProof="0" dirty="0" err="1" smtClean="0">
                <a:solidFill>
                  <a:schemeClr val="tx1"/>
                </a:solidFill>
                <a:effectLst/>
                <a:latin typeface="+mn-lt"/>
                <a:ea typeface="+mn-ea"/>
                <a:cs typeface="+mn-cs"/>
              </a:rPr>
              <a:t>Piwik</a:t>
            </a:r>
            <a:r>
              <a:rPr lang="en-GB" sz="1200" b="0" i="0" kern="1200" baseline="0" noProof="0" dirty="0" smtClean="0">
                <a:solidFill>
                  <a:schemeClr val="tx1"/>
                </a:solidFill>
                <a:effectLst/>
                <a:latin typeface="+mn-lt"/>
                <a:ea typeface="+mn-ea"/>
                <a:cs typeface="+mn-cs"/>
              </a:rPr>
              <a:t> is a free and open source analytics that is gaining popularity and is a good alternative to google analytics. Why, because the emphasis is on privacy of your visitors and is, we can say more in line with the demands of the EU about the privacy protection.</a:t>
            </a:r>
          </a:p>
          <a:p>
            <a:endParaRPr lang="sl-SI" sz="1200" b="0" i="0" kern="1200" dirty="0" smtClean="0">
              <a:solidFill>
                <a:schemeClr val="tx1"/>
              </a:solidFill>
              <a:effectLst/>
              <a:latin typeface="+mn-lt"/>
              <a:ea typeface="+mn-ea"/>
              <a:cs typeface="+mn-cs"/>
            </a:endParaRPr>
          </a:p>
          <a:p>
            <a:r>
              <a:rPr lang="en-GB" sz="1200" b="0" i="0" kern="1200" noProof="0" dirty="0" err="1" smtClean="0">
                <a:solidFill>
                  <a:schemeClr val="tx1"/>
                </a:solidFill>
                <a:effectLst/>
                <a:latin typeface="+mn-lt"/>
                <a:ea typeface="+mn-ea"/>
                <a:cs typeface="+mn-cs"/>
              </a:rPr>
              <a:t>Matomo</a:t>
            </a:r>
            <a:r>
              <a:rPr lang="en-US"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can be configured to </a:t>
            </a:r>
            <a:r>
              <a:rPr lang="en-GB" sz="1200" b="0" i="0" kern="1200" noProof="0" dirty="0" smtClean="0">
                <a:solidFill>
                  <a:schemeClr val="tx1"/>
                </a:solidFill>
                <a:effectLst/>
                <a:latin typeface="+mn-lt"/>
                <a:ea typeface="+mn-ea"/>
                <a:cs typeface="+mn-cs"/>
              </a:rPr>
              <a:t>automatically</a:t>
            </a:r>
            <a:r>
              <a:rPr lang="en-US"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anonymize data so you don’t process any personal data</a:t>
            </a:r>
            <a:r>
              <a:rPr lang="sl-SI" sz="1200" b="0" i="0" kern="1200" dirty="0" smtClean="0">
                <a:solidFill>
                  <a:schemeClr val="tx1"/>
                </a:solidFill>
                <a:effectLst/>
                <a:latin typeface="+mn-lt"/>
                <a:ea typeface="+mn-ea"/>
                <a:cs typeface="+mn-cs"/>
              </a:rPr>
              <a:t> for example age or gender of your visitors</a:t>
            </a:r>
            <a:r>
              <a:rPr lang="en-US" sz="1200" b="0" i="0" kern="1200" dirty="0" smtClean="0">
                <a:solidFill>
                  <a:schemeClr val="tx1"/>
                </a:solidFill>
                <a:effectLst/>
                <a:latin typeface="+mn-lt"/>
                <a:ea typeface="+mn-ea"/>
                <a:cs typeface="+mn-cs"/>
              </a:rPr>
              <a:t>.</a:t>
            </a:r>
            <a:r>
              <a:rPr lang="sl-SI" sz="1200" b="0" i="0" kern="1200" dirty="0" smtClean="0">
                <a:solidFill>
                  <a:schemeClr val="tx1"/>
                </a:solidFill>
                <a:effectLst/>
                <a:latin typeface="+mn-lt"/>
                <a:ea typeface="+mn-ea"/>
                <a:cs typeface="+mn-cs"/>
              </a:rPr>
              <a:t> And you keep the complete control over all of your data</a:t>
            </a:r>
            <a:r>
              <a:rPr lang="sl-SI" sz="1200" b="0" i="0" kern="1200" baseline="0" dirty="0" smtClean="0">
                <a:solidFill>
                  <a:schemeClr val="tx1"/>
                </a:solidFill>
                <a:effectLst/>
                <a:latin typeface="+mn-lt"/>
                <a:ea typeface="+mn-ea"/>
                <a:cs typeface="+mn-cs"/>
              </a:rPr>
              <a:t> and don‘t share it with a third party.</a:t>
            </a:r>
            <a:r>
              <a:rPr lang="en-US" sz="1200" b="0" i="0" kern="1200" dirty="0" smtClean="0">
                <a:solidFill>
                  <a:schemeClr val="tx1"/>
                </a:solidFill>
                <a:effectLst/>
                <a:latin typeface="+mn-lt"/>
                <a:ea typeface="+mn-ea"/>
                <a:cs typeface="+mn-cs"/>
              </a:rPr>
              <a:t> This allows you to completely </a:t>
            </a:r>
            <a:r>
              <a:rPr lang="sl-SI" sz="1200" b="0" i="0" kern="1200" dirty="0" smtClean="0">
                <a:solidFill>
                  <a:schemeClr val="tx1"/>
                </a:solidFill>
                <a:effectLst/>
                <a:latin typeface="+mn-lt"/>
                <a:ea typeface="+mn-ea"/>
                <a:cs typeface="+mn-cs"/>
              </a:rPr>
              <a:t>„</a:t>
            </a:r>
            <a:r>
              <a:rPr lang="en-US" sz="1200" b="0" i="0" kern="1200" dirty="0" smtClean="0">
                <a:solidFill>
                  <a:schemeClr val="tx1"/>
                </a:solidFill>
                <a:effectLst/>
                <a:latin typeface="+mn-lt"/>
                <a:ea typeface="+mn-ea"/>
                <a:cs typeface="+mn-cs"/>
              </a:rPr>
              <a:t>avoid</a:t>
            </a:r>
            <a:r>
              <a:rPr lang="sl-SI" sz="1200" b="0" i="0" kern="1200" dirty="0" smtClean="0">
                <a:solidFill>
                  <a:schemeClr val="tx1"/>
                </a:solidFill>
                <a:effectLst/>
                <a:latin typeface="+mn-lt"/>
                <a:ea typeface="+mn-ea"/>
                <a:cs typeface="+mn-cs"/>
              </a:rPr>
              <a:t>“</a:t>
            </a:r>
            <a:r>
              <a:rPr lang="en-US"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GDPR.</a:t>
            </a:r>
            <a:endParaRPr lang="sl-SI"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E11317-9056-4170-B7E1-C3E54A0BB7B8}" type="slidenum">
              <a:rPr lang="sl-SI" smtClean="0"/>
              <a:t>4</a:t>
            </a:fld>
            <a:endParaRPr lang="sl-SI"/>
          </a:p>
        </p:txBody>
      </p:sp>
    </p:spTree>
    <p:extLst>
      <p:ext uri="{BB962C8B-B14F-4D97-AF65-F5344CB8AC3E}">
        <p14:creationId xmlns:p14="http://schemas.microsoft.com/office/powerpoint/2010/main" val="2464655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One more detail. The European</a:t>
            </a:r>
            <a:r>
              <a:rPr lang="en-GB" baseline="0" noProof="0" dirty="0" smtClean="0"/>
              <a:t> commission is using the Europa Analytics that‘s also based on </a:t>
            </a:r>
            <a:r>
              <a:rPr lang="en-GB" baseline="0" noProof="0" dirty="0" err="1" smtClean="0"/>
              <a:t>Matomo</a:t>
            </a:r>
            <a:r>
              <a:rPr lang="en-GB" baseline="0" noProof="0" dirty="0" smtClean="0"/>
              <a:t>. Among the users we can also find UN and NASA.</a:t>
            </a:r>
            <a:endParaRPr lang="en-GB" noProof="0" dirty="0"/>
          </a:p>
        </p:txBody>
      </p:sp>
      <p:sp>
        <p:nvSpPr>
          <p:cNvPr id="4" name="Slide Number Placeholder 3"/>
          <p:cNvSpPr>
            <a:spLocks noGrp="1"/>
          </p:cNvSpPr>
          <p:nvPr>
            <p:ph type="sldNum" sz="quarter" idx="10"/>
          </p:nvPr>
        </p:nvSpPr>
        <p:spPr/>
        <p:txBody>
          <a:bodyPr/>
          <a:lstStyle/>
          <a:p>
            <a:fld id="{76E11317-9056-4170-B7E1-C3E54A0BB7B8}" type="slidenum">
              <a:rPr lang="sl-SI" smtClean="0"/>
              <a:t>5</a:t>
            </a:fld>
            <a:endParaRPr lang="sl-SI"/>
          </a:p>
        </p:txBody>
      </p:sp>
    </p:spTree>
    <p:extLst>
      <p:ext uri="{BB962C8B-B14F-4D97-AF65-F5344CB8AC3E}">
        <p14:creationId xmlns:p14="http://schemas.microsoft.com/office/powerpoint/2010/main" val="2070622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noProof="0" dirty="0" smtClean="0">
                <a:solidFill>
                  <a:schemeClr val="tx1"/>
                </a:solidFill>
                <a:effectLst/>
                <a:latin typeface="+mn-lt"/>
                <a:ea typeface="+mn-ea"/>
                <a:cs typeface="+mn-cs"/>
              </a:rPr>
              <a:t>So first let‘s check the example of cookies. The</a:t>
            </a:r>
            <a:r>
              <a:rPr lang="en-GB" sz="1200" b="0" i="0" kern="1200" baseline="0" noProof="0" dirty="0" smtClean="0">
                <a:solidFill>
                  <a:schemeClr val="tx1"/>
                </a:solidFill>
                <a:effectLst/>
                <a:latin typeface="+mn-lt"/>
                <a:ea typeface="+mn-ea"/>
                <a:cs typeface="+mn-cs"/>
              </a:rPr>
              <a:t> cookies are a small files that are downloaded on your device and every analytics tool needs it in order to work.</a:t>
            </a:r>
            <a:endParaRPr lang="en-GB" noProof="0" dirty="0" smtClean="0"/>
          </a:p>
          <a:p>
            <a:endParaRPr lang="en-GB" noProof="0" dirty="0" smtClean="0"/>
          </a:p>
          <a:p>
            <a:r>
              <a:rPr lang="en-GB" noProof="0" dirty="0" smtClean="0"/>
              <a:t>Slovenian</a:t>
            </a:r>
            <a:r>
              <a:rPr lang="en-GB" baseline="0" noProof="0" dirty="0" smtClean="0"/>
              <a:t> Information commissioner states that </a:t>
            </a:r>
            <a:r>
              <a:rPr lang="en-GB" baseline="0" noProof="0" dirty="0" err="1" smtClean="0"/>
              <a:t>Matomo</a:t>
            </a:r>
            <a:r>
              <a:rPr lang="en-GB" baseline="0" noProof="0" dirty="0" smtClean="0"/>
              <a:t> uses cookies with low invasiveness. So there is no need for an individual‘s cookie consent and you can allow cookies by default. In this case you don‘t lose data for your analytics. But you have to be in line with four demands.</a:t>
            </a:r>
            <a:endParaRPr lang="en-GB" noProof="0" dirty="0"/>
          </a:p>
        </p:txBody>
      </p:sp>
      <p:sp>
        <p:nvSpPr>
          <p:cNvPr id="4" name="Slide Number Placeholder 3"/>
          <p:cNvSpPr>
            <a:spLocks noGrp="1"/>
          </p:cNvSpPr>
          <p:nvPr>
            <p:ph type="sldNum" sz="quarter" idx="10"/>
          </p:nvPr>
        </p:nvSpPr>
        <p:spPr/>
        <p:txBody>
          <a:bodyPr/>
          <a:lstStyle/>
          <a:p>
            <a:fld id="{76E11317-9056-4170-B7E1-C3E54A0BB7B8}" type="slidenum">
              <a:rPr lang="sl-SI" smtClean="0"/>
              <a:t>6</a:t>
            </a:fld>
            <a:endParaRPr lang="sl-SI"/>
          </a:p>
        </p:txBody>
      </p:sp>
    </p:spTree>
    <p:extLst>
      <p:ext uri="{BB962C8B-B14F-4D97-AF65-F5344CB8AC3E}">
        <p14:creationId xmlns:p14="http://schemas.microsoft.com/office/powerpoint/2010/main" val="3950364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So let‘s check this in practice.</a:t>
            </a:r>
            <a:r>
              <a:rPr lang="en-GB" baseline="0" noProof="0" dirty="0" smtClean="0"/>
              <a:t> It doesn‘t matter if the visitor agrees to allow cookies or not, they are automatically added and a notification appears. And if the user wants to know more he can click on details.</a:t>
            </a:r>
            <a:endParaRPr lang="en-GB" noProof="0" dirty="0"/>
          </a:p>
        </p:txBody>
      </p:sp>
      <p:sp>
        <p:nvSpPr>
          <p:cNvPr id="4" name="Slide Number Placeholder 3"/>
          <p:cNvSpPr>
            <a:spLocks noGrp="1"/>
          </p:cNvSpPr>
          <p:nvPr>
            <p:ph type="sldNum" sz="quarter" idx="10"/>
          </p:nvPr>
        </p:nvSpPr>
        <p:spPr/>
        <p:txBody>
          <a:bodyPr/>
          <a:lstStyle/>
          <a:p>
            <a:fld id="{76E11317-9056-4170-B7E1-C3E54A0BB7B8}" type="slidenum">
              <a:rPr lang="sl-SI" smtClean="0"/>
              <a:t>7</a:t>
            </a:fld>
            <a:endParaRPr lang="sl-SI"/>
          </a:p>
        </p:txBody>
      </p:sp>
    </p:spTree>
    <p:extLst>
      <p:ext uri="{BB962C8B-B14F-4D97-AF65-F5344CB8AC3E}">
        <p14:creationId xmlns:p14="http://schemas.microsoft.com/office/powerpoint/2010/main" val="2298354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Here there is a clear definition of what</a:t>
            </a:r>
            <a:r>
              <a:rPr lang="en-GB" baseline="0" noProof="0" dirty="0" smtClean="0"/>
              <a:t> cookies we use and for how long they are stored on his device. </a:t>
            </a:r>
            <a:r>
              <a:rPr lang="en-GB" noProof="0" dirty="0" smtClean="0"/>
              <a:t>Here at the bottom the user has an option to disable</a:t>
            </a:r>
            <a:r>
              <a:rPr lang="en-GB" baseline="0" noProof="0" dirty="0" smtClean="0"/>
              <a:t> cookies.</a:t>
            </a:r>
            <a:endParaRPr lang="en-GB" noProof="0" dirty="0"/>
          </a:p>
        </p:txBody>
      </p:sp>
      <p:sp>
        <p:nvSpPr>
          <p:cNvPr id="4" name="Slide Number Placeholder 3"/>
          <p:cNvSpPr>
            <a:spLocks noGrp="1"/>
          </p:cNvSpPr>
          <p:nvPr>
            <p:ph type="sldNum" sz="quarter" idx="10"/>
          </p:nvPr>
        </p:nvSpPr>
        <p:spPr/>
        <p:txBody>
          <a:bodyPr/>
          <a:lstStyle/>
          <a:p>
            <a:fld id="{76E11317-9056-4170-B7E1-C3E54A0BB7B8}" type="slidenum">
              <a:rPr lang="sl-SI" smtClean="0"/>
              <a:t>8</a:t>
            </a:fld>
            <a:endParaRPr lang="sl-SI"/>
          </a:p>
        </p:txBody>
      </p:sp>
    </p:spTree>
    <p:extLst>
      <p:ext uri="{BB962C8B-B14F-4D97-AF65-F5344CB8AC3E}">
        <p14:creationId xmlns:p14="http://schemas.microsoft.com/office/powerpoint/2010/main" val="503976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Dashboard - user friendly, drag and drop principle</a:t>
            </a:r>
          </a:p>
          <a:p>
            <a:r>
              <a:rPr lang="en-GB" noProof="0" dirty="0" smtClean="0"/>
              <a:t>You can add more websites</a:t>
            </a:r>
          </a:p>
          <a:p>
            <a:r>
              <a:rPr lang="en-GB" noProof="0" dirty="0" smtClean="0"/>
              <a:t>Settings - timeframe for your data</a:t>
            </a:r>
          </a:p>
          <a:p>
            <a:r>
              <a:rPr lang="en-GB" noProof="0" dirty="0" smtClean="0"/>
              <a:t>Sending the automatic reports for example for the team leaders</a:t>
            </a:r>
          </a:p>
          <a:p>
            <a:r>
              <a:rPr lang="en-GB" noProof="0" dirty="0" smtClean="0"/>
              <a:t>VISITORS:</a:t>
            </a:r>
          </a:p>
          <a:p>
            <a:r>
              <a:rPr lang="en-GB" noProof="0" dirty="0" smtClean="0"/>
              <a:t>- export data</a:t>
            </a:r>
          </a:p>
          <a:p>
            <a:r>
              <a:rPr lang="en-GB" noProof="0" dirty="0" smtClean="0"/>
              <a:t>- annotations for different events, for example a conference, or different promotions</a:t>
            </a:r>
          </a:p>
          <a:p>
            <a:r>
              <a:rPr lang="en-GB" noProof="0" dirty="0" smtClean="0"/>
              <a:t>- cookie, after 30 minutes new visit, same unique visitor</a:t>
            </a:r>
          </a:p>
          <a:p>
            <a:r>
              <a:rPr lang="en-GB" noProof="0" dirty="0" smtClean="0"/>
              <a:t>- visit duration</a:t>
            </a:r>
          </a:p>
          <a:p>
            <a:r>
              <a:rPr lang="en-GB" noProof="0" dirty="0" smtClean="0"/>
              <a:t>- bounce rate, combine it with the other data</a:t>
            </a:r>
          </a:p>
          <a:p>
            <a:r>
              <a:rPr lang="en-GB" noProof="0" dirty="0" smtClean="0"/>
              <a:t>- page views</a:t>
            </a:r>
          </a:p>
          <a:p>
            <a:r>
              <a:rPr lang="en-GB" noProof="0" dirty="0" smtClean="0"/>
              <a:t>- max actions</a:t>
            </a:r>
          </a:p>
          <a:p>
            <a:r>
              <a:rPr lang="en-GB" noProof="0" dirty="0" smtClean="0"/>
              <a:t>VISITOR LOG:</a:t>
            </a:r>
          </a:p>
          <a:p>
            <a:r>
              <a:rPr lang="en-GB" noProof="0" dirty="0" smtClean="0"/>
              <a:t>- anonymised data</a:t>
            </a:r>
          </a:p>
          <a:p>
            <a:r>
              <a:rPr lang="en-GB" noProof="0" dirty="0" smtClean="0"/>
              <a:t>DEVICES: 	</a:t>
            </a:r>
          </a:p>
          <a:p>
            <a:r>
              <a:rPr lang="en-GB" noProof="0" dirty="0" smtClean="0"/>
              <a:t>- very useful, you have to optimise your webpage for mobile first</a:t>
            </a:r>
          </a:p>
          <a:p>
            <a:r>
              <a:rPr lang="en-GB" noProof="0" dirty="0" smtClean="0"/>
              <a:t>- visualisations</a:t>
            </a:r>
          </a:p>
          <a:p>
            <a:r>
              <a:rPr lang="en-GB" noProof="0" dirty="0" smtClean="0"/>
              <a:t>SOFTWARE AND LOCATIONS</a:t>
            </a:r>
          </a:p>
          <a:p>
            <a:r>
              <a:rPr lang="en-GB" noProof="0" dirty="0" smtClean="0"/>
              <a:t>ENGAGEMENT:</a:t>
            </a:r>
          </a:p>
          <a:p>
            <a:r>
              <a:rPr lang="en-GB" noProof="0" dirty="0" smtClean="0"/>
              <a:t>- returning visits over time</a:t>
            </a:r>
          </a:p>
          <a:p>
            <a:r>
              <a:rPr lang="en-GB" noProof="0" dirty="0" smtClean="0"/>
              <a:t>- high number of visits by visit number</a:t>
            </a:r>
          </a:p>
          <a:p>
            <a:r>
              <a:rPr lang="en-GB" noProof="0" dirty="0" smtClean="0"/>
              <a:t>TIMES:</a:t>
            </a:r>
          </a:p>
          <a:p>
            <a:r>
              <a:rPr lang="en-GB" noProof="0" dirty="0" smtClean="0"/>
              <a:t>- when are the people visiting your webpage and compare it to Facebook</a:t>
            </a:r>
          </a:p>
          <a:p>
            <a:r>
              <a:rPr lang="en-GB" noProof="0" dirty="0" smtClean="0"/>
              <a:t>- when you are publishing new posts</a:t>
            </a:r>
          </a:p>
          <a:p>
            <a:r>
              <a:rPr lang="en-GB" noProof="0" dirty="0" smtClean="0"/>
              <a:t>ACTIONS:</a:t>
            </a:r>
          </a:p>
          <a:p>
            <a:r>
              <a:rPr lang="en-GB" noProof="0" dirty="0" smtClean="0"/>
              <a:t>- telling you everything about your content</a:t>
            </a:r>
          </a:p>
          <a:p>
            <a:r>
              <a:rPr lang="en-GB" noProof="0" dirty="0" smtClean="0"/>
              <a:t>- this structure is the same as your page's structure</a:t>
            </a:r>
          </a:p>
          <a:p>
            <a:r>
              <a:rPr lang="en-GB" noProof="0" dirty="0" smtClean="0"/>
              <a:t>- transitions! so you can link your content based on the transitions</a:t>
            </a:r>
          </a:p>
          <a:p>
            <a:r>
              <a:rPr lang="en-GB" noProof="0" dirty="0" smtClean="0"/>
              <a:t>- page overlay! so you can see what are the people clicking on, for better UX</a:t>
            </a:r>
          </a:p>
          <a:p>
            <a:r>
              <a:rPr lang="en-GB" noProof="0" dirty="0" smtClean="0"/>
              <a:t>- row evolution</a:t>
            </a:r>
          </a:p>
          <a:p>
            <a:r>
              <a:rPr lang="en-GB" noProof="0" dirty="0" smtClean="0"/>
              <a:t>ENTRY PAGES and EXIT PAGES and PAGE TITLES</a:t>
            </a:r>
          </a:p>
          <a:p>
            <a:r>
              <a:rPr lang="en-GB" noProof="0" dirty="0" smtClean="0"/>
              <a:t>SITE SEARCH:</a:t>
            </a:r>
          </a:p>
          <a:p>
            <a:r>
              <a:rPr lang="en-GB" noProof="0" dirty="0" smtClean="0"/>
              <a:t>- internal search, what are the people looking for, what are they interested in</a:t>
            </a:r>
          </a:p>
          <a:p>
            <a:r>
              <a:rPr lang="en-GB" noProof="0" dirty="0" smtClean="0"/>
              <a:t>- create the content about the keywords</a:t>
            </a:r>
          </a:p>
          <a:p>
            <a:r>
              <a:rPr lang="en-GB" noProof="0" dirty="0" smtClean="0"/>
              <a:t>REFERRERS - ALL REFERRERES</a:t>
            </a:r>
          </a:p>
          <a:p>
            <a:r>
              <a:rPr lang="en-GB" noProof="0" dirty="0" smtClean="0"/>
              <a:t>- data about how people find your website</a:t>
            </a:r>
          </a:p>
          <a:p>
            <a:r>
              <a:rPr lang="en-GB" noProof="0" dirty="0" smtClean="0"/>
              <a:t>- direct entry, the high number is specific for </a:t>
            </a:r>
            <a:r>
              <a:rPr lang="en-GB" noProof="0" dirty="0" err="1" smtClean="0"/>
              <a:t>Arnes</a:t>
            </a:r>
            <a:r>
              <a:rPr lang="en-GB" noProof="0" dirty="0" smtClean="0"/>
              <a:t> / bookmarks and URL's</a:t>
            </a:r>
          </a:p>
          <a:p>
            <a:r>
              <a:rPr lang="en-GB" noProof="0" dirty="0" smtClean="0"/>
              <a:t>- usually 1/3</a:t>
            </a:r>
          </a:p>
          <a:p>
            <a:r>
              <a:rPr lang="en-GB" noProof="0" dirty="0" smtClean="0"/>
              <a:t>KEYWORDS:</a:t>
            </a:r>
          </a:p>
          <a:p>
            <a:r>
              <a:rPr lang="en-GB" noProof="0" dirty="0" smtClean="0"/>
              <a:t>- keyword not defined, google is using https, so the search data is not sent to you anymore, use site search for the content, or check the most visited posts, what are the people interested in</a:t>
            </a:r>
          </a:p>
          <a:p>
            <a:r>
              <a:rPr lang="en-GB" noProof="0" dirty="0" smtClean="0"/>
              <a:t>CAMPAIGNS</a:t>
            </a:r>
            <a:endParaRPr lang="en-GB" noProof="0" dirty="0"/>
          </a:p>
        </p:txBody>
      </p:sp>
      <p:sp>
        <p:nvSpPr>
          <p:cNvPr id="4" name="Slide Number Placeholder 3"/>
          <p:cNvSpPr>
            <a:spLocks noGrp="1"/>
          </p:cNvSpPr>
          <p:nvPr>
            <p:ph type="sldNum" sz="quarter" idx="10"/>
          </p:nvPr>
        </p:nvSpPr>
        <p:spPr/>
        <p:txBody>
          <a:bodyPr/>
          <a:lstStyle/>
          <a:p>
            <a:fld id="{76E11317-9056-4170-B7E1-C3E54A0BB7B8}" type="slidenum">
              <a:rPr lang="sl-SI" smtClean="0"/>
              <a:t>9</a:t>
            </a:fld>
            <a:endParaRPr lang="sl-SI"/>
          </a:p>
        </p:txBody>
      </p:sp>
    </p:spTree>
    <p:extLst>
      <p:ext uri="{BB962C8B-B14F-4D97-AF65-F5344CB8AC3E}">
        <p14:creationId xmlns:p14="http://schemas.microsoft.com/office/powerpoint/2010/main" val="2711959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10</a:t>
            </a:fld>
            <a:endParaRPr lang="sl-SI"/>
          </a:p>
        </p:txBody>
      </p:sp>
    </p:spTree>
    <p:extLst>
      <p:ext uri="{BB962C8B-B14F-4D97-AF65-F5344CB8AC3E}">
        <p14:creationId xmlns:p14="http://schemas.microsoft.com/office/powerpoint/2010/main" val="1756279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sl-SI"/>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sl-SI"/>
          </a:p>
        </p:txBody>
      </p:sp>
      <p:sp>
        <p:nvSpPr>
          <p:cNvPr id="4" name="Date Placeholder 3"/>
          <p:cNvSpPr>
            <a:spLocks noGrp="1"/>
          </p:cNvSpPr>
          <p:nvPr>
            <p:ph type="dt" sz="half" idx="10"/>
          </p:nvPr>
        </p:nvSpPr>
        <p:spPr/>
        <p:txBody>
          <a:bodyPr/>
          <a:lstStyle/>
          <a:p>
            <a:fld id="{0F39093D-2E7C-4AF2-92C0-F4C9CCF0C820}" type="datetimeFigureOut">
              <a:rPr lang="sl-SI" smtClean="0"/>
              <a:t>17. 09. 2019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3530099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Date Placeholder 3"/>
          <p:cNvSpPr>
            <a:spLocks noGrp="1"/>
          </p:cNvSpPr>
          <p:nvPr>
            <p:ph type="dt" sz="half" idx="10"/>
          </p:nvPr>
        </p:nvSpPr>
        <p:spPr/>
        <p:txBody>
          <a:bodyPr/>
          <a:lstStyle/>
          <a:p>
            <a:fld id="{0F39093D-2E7C-4AF2-92C0-F4C9CCF0C820}" type="datetimeFigureOut">
              <a:rPr lang="sl-SI" smtClean="0"/>
              <a:t>17. 09. 2019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265880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sl-SI"/>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Date Placeholder 3"/>
          <p:cNvSpPr>
            <a:spLocks noGrp="1"/>
          </p:cNvSpPr>
          <p:nvPr>
            <p:ph type="dt" sz="half" idx="10"/>
          </p:nvPr>
        </p:nvSpPr>
        <p:spPr/>
        <p:txBody>
          <a:bodyPr/>
          <a:lstStyle/>
          <a:p>
            <a:fld id="{0F39093D-2E7C-4AF2-92C0-F4C9CCF0C820}" type="datetimeFigureOut">
              <a:rPr lang="sl-SI" smtClean="0"/>
              <a:t>17. 09. 2019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483753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Date Placeholder 3"/>
          <p:cNvSpPr>
            <a:spLocks noGrp="1"/>
          </p:cNvSpPr>
          <p:nvPr>
            <p:ph type="dt" sz="half" idx="10"/>
          </p:nvPr>
        </p:nvSpPr>
        <p:spPr/>
        <p:txBody>
          <a:bodyPr/>
          <a:lstStyle/>
          <a:p>
            <a:fld id="{0F39093D-2E7C-4AF2-92C0-F4C9CCF0C820}" type="datetimeFigureOut">
              <a:rPr lang="sl-SI" smtClean="0"/>
              <a:t>17. 09. 2019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424004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sl-SI"/>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F39093D-2E7C-4AF2-92C0-F4C9CCF0C820}" type="datetimeFigureOut">
              <a:rPr lang="sl-SI" smtClean="0"/>
              <a:t>17. 09. 2019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424275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5" name="Date Placeholder 4"/>
          <p:cNvSpPr>
            <a:spLocks noGrp="1"/>
          </p:cNvSpPr>
          <p:nvPr>
            <p:ph type="dt" sz="half" idx="10"/>
          </p:nvPr>
        </p:nvSpPr>
        <p:spPr/>
        <p:txBody>
          <a:bodyPr/>
          <a:lstStyle/>
          <a:p>
            <a:fld id="{0F39093D-2E7C-4AF2-92C0-F4C9CCF0C820}" type="datetimeFigureOut">
              <a:rPr lang="sl-SI" smtClean="0"/>
              <a:t>17. 09. 2019</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2978501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sl-SI"/>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7" name="Date Placeholder 6"/>
          <p:cNvSpPr>
            <a:spLocks noGrp="1"/>
          </p:cNvSpPr>
          <p:nvPr>
            <p:ph type="dt" sz="half" idx="10"/>
          </p:nvPr>
        </p:nvSpPr>
        <p:spPr/>
        <p:txBody>
          <a:bodyPr/>
          <a:lstStyle/>
          <a:p>
            <a:fld id="{0F39093D-2E7C-4AF2-92C0-F4C9CCF0C820}" type="datetimeFigureOut">
              <a:rPr lang="sl-SI" smtClean="0"/>
              <a:t>17. 09. 2019</a:t>
            </a:fld>
            <a:endParaRPr lang="sl-SI"/>
          </a:p>
        </p:txBody>
      </p:sp>
      <p:sp>
        <p:nvSpPr>
          <p:cNvPr id="8" name="Footer Placeholder 7"/>
          <p:cNvSpPr>
            <a:spLocks noGrp="1"/>
          </p:cNvSpPr>
          <p:nvPr>
            <p:ph type="ftr" sz="quarter" idx="11"/>
          </p:nvPr>
        </p:nvSpPr>
        <p:spPr/>
        <p:txBody>
          <a:bodyPr/>
          <a:lstStyle/>
          <a:p>
            <a:endParaRPr lang="sl-SI"/>
          </a:p>
        </p:txBody>
      </p:sp>
      <p:sp>
        <p:nvSpPr>
          <p:cNvPr id="9" name="Slide Number Placeholder 8"/>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3765837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Date Placeholder 2"/>
          <p:cNvSpPr>
            <a:spLocks noGrp="1"/>
          </p:cNvSpPr>
          <p:nvPr>
            <p:ph type="dt" sz="half" idx="10"/>
          </p:nvPr>
        </p:nvSpPr>
        <p:spPr/>
        <p:txBody>
          <a:bodyPr/>
          <a:lstStyle/>
          <a:p>
            <a:fld id="{0F39093D-2E7C-4AF2-92C0-F4C9CCF0C820}" type="datetimeFigureOut">
              <a:rPr lang="sl-SI" smtClean="0"/>
              <a:t>17. 09. 2019</a:t>
            </a:fld>
            <a:endParaRPr lang="sl-SI"/>
          </a:p>
        </p:txBody>
      </p:sp>
      <p:sp>
        <p:nvSpPr>
          <p:cNvPr id="4" name="Footer Placeholder 3"/>
          <p:cNvSpPr>
            <a:spLocks noGrp="1"/>
          </p:cNvSpPr>
          <p:nvPr>
            <p:ph type="ftr" sz="quarter" idx="11"/>
          </p:nvPr>
        </p:nvSpPr>
        <p:spPr/>
        <p:txBody>
          <a:bodyPr/>
          <a:lstStyle/>
          <a:p>
            <a:endParaRPr lang="sl-SI"/>
          </a:p>
        </p:txBody>
      </p:sp>
      <p:sp>
        <p:nvSpPr>
          <p:cNvPr id="5" name="Slide Number Placeholder 4"/>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272259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39093D-2E7C-4AF2-92C0-F4C9CCF0C820}" type="datetimeFigureOut">
              <a:rPr lang="sl-SI" smtClean="0"/>
              <a:t>17. 09. 2019</a:t>
            </a:fld>
            <a:endParaRPr lang="sl-SI"/>
          </a:p>
        </p:txBody>
      </p:sp>
      <p:sp>
        <p:nvSpPr>
          <p:cNvPr id="3" name="Footer Placeholder 2"/>
          <p:cNvSpPr>
            <a:spLocks noGrp="1"/>
          </p:cNvSpPr>
          <p:nvPr>
            <p:ph type="ftr" sz="quarter" idx="11"/>
          </p:nvPr>
        </p:nvSpPr>
        <p:spPr/>
        <p:txBody>
          <a:bodyPr/>
          <a:lstStyle/>
          <a:p>
            <a:endParaRPr lang="sl-SI"/>
          </a:p>
        </p:txBody>
      </p:sp>
      <p:sp>
        <p:nvSpPr>
          <p:cNvPr id="4" name="Slide Number Placeholder 3"/>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3821984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l-SI"/>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F39093D-2E7C-4AF2-92C0-F4C9CCF0C820}" type="datetimeFigureOut">
              <a:rPr lang="sl-SI" smtClean="0"/>
              <a:t>17. 09. 2019</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316355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l-SI"/>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F39093D-2E7C-4AF2-92C0-F4C9CCF0C820}" type="datetimeFigureOut">
              <a:rPr lang="sl-SI" smtClean="0"/>
              <a:t>17. 09. 2019</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2894197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sl-SI"/>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39093D-2E7C-4AF2-92C0-F4C9CCF0C820}" type="datetimeFigureOut">
              <a:rPr lang="sl-SI" smtClean="0"/>
              <a:t>17. 09. 2019</a:t>
            </a:fld>
            <a:endParaRPr lang="sl-SI"/>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l-SI"/>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067FF1-DF35-4331-B31E-515B66781EAB}" type="slidenum">
              <a:rPr lang="sl-SI" smtClean="0"/>
              <a:t>‹#›</a:t>
            </a:fld>
            <a:endParaRPr lang="sl-SI"/>
          </a:p>
        </p:txBody>
      </p:sp>
    </p:spTree>
    <p:extLst>
      <p:ext uri="{BB962C8B-B14F-4D97-AF65-F5344CB8AC3E}">
        <p14:creationId xmlns:p14="http://schemas.microsoft.com/office/powerpoint/2010/main" val="1351012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jp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490071" y="963561"/>
            <a:ext cx="7869238" cy="2968675"/>
          </a:xfrm>
        </p:spPr>
        <p:txBody>
          <a:bodyPr>
            <a:normAutofit fontScale="90000"/>
          </a:bodyPr>
          <a:lstStyle/>
          <a:p>
            <a:r>
              <a:rPr lang="sl-SI" sz="8000" dirty="0" smtClean="0">
                <a:solidFill>
                  <a:schemeClr val="tx1">
                    <a:lumMod val="65000"/>
                    <a:lumOff val="35000"/>
                  </a:schemeClr>
                </a:solidFill>
                <a:latin typeface="Arial" panose="020B0604020202020204" pitchFamily="34" charset="0"/>
                <a:cs typeface="Arial" panose="020B0604020202020204" pitchFamily="34" charset="0"/>
              </a:rPr>
              <a:t>Analytics and privacy protection - Matomo</a:t>
            </a:r>
            <a:endParaRPr lang="sl-SI" sz="8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Označba mesta vsebine 2"/>
          <p:cNvSpPr>
            <a:spLocks noGrp="1"/>
          </p:cNvSpPr>
          <p:nvPr>
            <p:ph idx="1"/>
          </p:nvPr>
        </p:nvSpPr>
        <p:spPr>
          <a:xfrm>
            <a:off x="2495553" y="4869160"/>
            <a:ext cx="7561263" cy="1257002"/>
          </a:xfrm>
        </p:spPr>
        <p:txBody>
          <a:bodyPr/>
          <a:lstStyle/>
          <a:p>
            <a:pPr marL="0" indent="0">
              <a:buNone/>
            </a:pPr>
            <a:r>
              <a:rPr lang="sl-SI" sz="2400" dirty="0" smtClean="0">
                <a:solidFill>
                  <a:schemeClr val="tx1">
                    <a:lumMod val="65000"/>
                    <a:lumOff val="35000"/>
                  </a:schemeClr>
                </a:solidFill>
                <a:latin typeface="Arial" panose="020B0604020202020204" pitchFamily="34" charset="0"/>
                <a:ea typeface="ＭＳ Ｐゴシック" pitchFamily="1" charset="-128"/>
                <a:cs typeface="Arial" panose="020B0604020202020204" pitchFamily="34" charset="0"/>
              </a:rPr>
              <a:t>ARNES</a:t>
            </a:r>
            <a:endParaRPr lang="en-US" sz="2400" dirty="0">
              <a:solidFill>
                <a:schemeClr val="tx1">
                  <a:lumMod val="65000"/>
                  <a:lumOff val="35000"/>
                </a:schemeClr>
              </a:solidFill>
              <a:latin typeface="Arial" panose="020B0604020202020204" pitchFamily="34" charset="0"/>
              <a:ea typeface="ＭＳ Ｐゴシック" pitchFamily="1" charset="-128"/>
              <a:cs typeface="Arial" panose="020B0604020202020204" pitchFamily="34" charset="0"/>
            </a:endParaRPr>
          </a:p>
        </p:txBody>
      </p:sp>
    </p:spTree>
    <p:extLst>
      <p:ext uri="{BB962C8B-B14F-4D97-AF65-F5344CB8AC3E}">
        <p14:creationId xmlns:p14="http://schemas.microsoft.com/office/powerpoint/2010/main" val="35451651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162353068"/>
              </p:ext>
            </p:extLst>
          </p:nvPr>
        </p:nvGraphicFramePr>
        <p:xfrm>
          <a:off x="1692074" y="287358"/>
          <a:ext cx="8713168" cy="63131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73133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8421" y="1619904"/>
            <a:ext cx="9263004" cy="5680547"/>
          </a:xfrm>
          <a:prstGeom prst="rect">
            <a:avLst/>
          </a:prstGeom>
        </p:spPr>
      </p:pic>
      <p:sp>
        <p:nvSpPr>
          <p:cNvPr id="3" name="TextBox 2"/>
          <p:cNvSpPr txBox="1"/>
          <p:nvPr/>
        </p:nvSpPr>
        <p:spPr>
          <a:xfrm>
            <a:off x="288383" y="502835"/>
            <a:ext cx="10621355" cy="954107"/>
          </a:xfrm>
          <a:prstGeom prst="rect">
            <a:avLst/>
          </a:prstGeom>
          <a:noFill/>
        </p:spPr>
        <p:txBody>
          <a:bodyPr wrap="square" rtlCol="0">
            <a:spAutoFit/>
          </a:bodyPr>
          <a:lstStyle/>
          <a:p>
            <a:r>
              <a:rPr lang="sl-SI" sz="2800" dirty="0" smtClean="0">
                <a:solidFill>
                  <a:srgbClr val="E65A00"/>
                </a:solidFill>
              </a:rPr>
              <a:t>URL: https</a:t>
            </a:r>
            <a:r>
              <a:rPr lang="sl-SI" sz="2800" dirty="0">
                <a:solidFill>
                  <a:srgbClr val="E65A00"/>
                </a:solidFill>
              </a:rPr>
              <a:t>://</a:t>
            </a:r>
            <a:r>
              <a:rPr lang="sl-SI" sz="2800" dirty="0" smtClean="0">
                <a:solidFill>
                  <a:srgbClr val="E65A00"/>
                </a:solidFill>
              </a:rPr>
              <a:t>www.arnes.si/delavnice-da-boste-ucinkovito-uporabljali-spletne-aplikacije</a:t>
            </a:r>
            <a:endParaRPr lang="sl-SI" sz="2800" dirty="0">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3263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641383" y="880138"/>
            <a:ext cx="3575234" cy="5105662"/>
          </a:xfrm>
        </p:spPr>
      </p:pic>
      <p:pic>
        <p:nvPicPr>
          <p:cNvPr id="8" name="Content Placeholder 7"/>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415115" y="698091"/>
            <a:ext cx="6717229" cy="4454012"/>
          </a:xfrm>
        </p:spPr>
      </p:pic>
    </p:spTree>
    <p:extLst>
      <p:ext uri="{BB962C8B-B14F-4D97-AF65-F5344CB8AC3E}">
        <p14:creationId xmlns:p14="http://schemas.microsoft.com/office/powerpoint/2010/main" val="2954012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4643" y="2763420"/>
            <a:ext cx="4006516" cy="1325563"/>
          </a:xfrm>
        </p:spPr>
        <p:txBody>
          <a:bodyPr>
            <a:noAutofit/>
          </a:bodyPr>
          <a:lstStyle/>
          <a:p>
            <a:r>
              <a:rPr lang="sl-SI" sz="9600" dirty="0" smtClean="0">
                <a:solidFill>
                  <a:schemeClr val="tx1">
                    <a:lumMod val="65000"/>
                    <a:lumOff val="35000"/>
                  </a:schemeClr>
                </a:solidFill>
                <a:latin typeface="Arial" panose="020B0604020202020204" pitchFamily="34" charset="0"/>
                <a:cs typeface="Arial" panose="020B0604020202020204" pitchFamily="34" charset="0"/>
              </a:rPr>
              <a:t>Thank you</a:t>
            </a:r>
            <a:endParaRPr lang="sl-SI" sz="9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3471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4643" y="2763420"/>
            <a:ext cx="4006516" cy="1325563"/>
          </a:xfrm>
        </p:spPr>
        <p:txBody>
          <a:bodyPr>
            <a:noAutofit/>
          </a:bodyPr>
          <a:lstStyle/>
          <a:p>
            <a:r>
              <a:rPr lang="sl-SI" sz="9600" dirty="0" smtClean="0">
                <a:solidFill>
                  <a:schemeClr val="tx1">
                    <a:lumMod val="65000"/>
                    <a:lumOff val="35000"/>
                  </a:schemeClr>
                </a:solidFill>
                <a:latin typeface="Arial" panose="020B0604020202020204" pitchFamily="34" charset="0"/>
                <a:cs typeface="Arial" panose="020B0604020202020204" pitchFamily="34" charset="0"/>
              </a:rPr>
              <a:t>Why?</a:t>
            </a:r>
            <a:endParaRPr lang="sl-SI" sz="9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3235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37309" y="-44176"/>
            <a:ext cx="10917382" cy="6982576"/>
          </a:xfrm>
        </p:spPr>
      </p:pic>
    </p:spTree>
    <p:extLst>
      <p:ext uri="{BB962C8B-B14F-4D97-AF65-F5344CB8AC3E}">
        <p14:creationId xmlns:p14="http://schemas.microsoft.com/office/powerpoint/2010/main" val="2011598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201637"/>
            <a:ext cx="3840252" cy="2517500"/>
          </a:xfrm>
        </p:spPr>
      </p:pic>
      <p:graphicFrame>
        <p:nvGraphicFramePr>
          <p:cNvPr id="7" name="Diagram 6"/>
          <p:cNvGraphicFramePr/>
          <p:nvPr>
            <p:extLst>
              <p:ext uri="{D42A27DB-BD31-4B8C-83A1-F6EECF244321}">
                <p14:modId xmlns:p14="http://schemas.microsoft.com/office/powerpoint/2010/main" val="3304082124"/>
              </p:ext>
            </p:extLst>
          </p:nvPr>
        </p:nvGraphicFramePr>
        <p:xfrm>
          <a:off x="838200" y="2719137"/>
          <a:ext cx="10403305" cy="41388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18326" y="0"/>
            <a:ext cx="5423179" cy="2521080"/>
          </a:xfrm>
          <a:prstGeom prst="rect">
            <a:avLst/>
          </a:prstGeom>
        </p:spPr>
      </p:pic>
    </p:spTree>
    <p:extLst>
      <p:ext uri="{BB962C8B-B14F-4D97-AF65-F5344CB8AC3E}">
        <p14:creationId xmlns:p14="http://schemas.microsoft.com/office/powerpoint/2010/main" val="1323573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1849" y="560439"/>
            <a:ext cx="10668302" cy="5839492"/>
          </a:xfrm>
        </p:spPr>
      </p:pic>
    </p:spTree>
    <p:extLst>
      <p:ext uri="{BB962C8B-B14F-4D97-AF65-F5344CB8AC3E}">
        <p14:creationId xmlns:p14="http://schemas.microsoft.com/office/powerpoint/2010/main" val="2107609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569" y="991436"/>
            <a:ext cx="10058400" cy="1709496"/>
          </a:xfrm>
          <a:prstGeom prst="rect">
            <a:avLst/>
          </a:prstGeom>
        </p:spPr>
      </p:pic>
      <p:graphicFrame>
        <p:nvGraphicFramePr>
          <p:cNvPr id="7" name="Diagram 6"/>
          <p:cNvGraphicFramePr/>
          <p:nvPr>
            <p:extLst>
              <p:ext uri="{D42A27DB-BD31-4B8C-83A1-F6EECF244321}">
                <p14:modId xmlns:p14="http://schemas.microsoft.com/office/powerpoint/2010/main" val="212767225"/>
              </p:ext>
            </p:extLst>
          </p:nvPr>
        </p:nvGraphicFramePr>
        <p:xfrm>
          <a:off x="842211" y="2430378"/>
          <a:ext cx="10583778" cy="31843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Content Placeholder 5"/>
          <p:cNvSpPr txBox="1">
            <a:spLocks/>
          </p:cNvSpPr>
          <p:nvPr/>
        </p:nvSpPr>
        <p:spPr>
          <a:xfrm>
            <a:off x="3585410" y="5614738"/>
            <a:ext cx="4612105" cy="6256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sl-SI" sz="4000" dirty="0" smtClean="0">
                <a:solidFill>
                  <a:schemeClr val="tx1">
                    <a:lumMod val="65000"/>
                    <a:lumOff val="35000"/>
                  </a:schemeClr>
                </a:solidFill>
                <a:latin typeface="Arial" panose="020B0604020202020204" pitchFamily="34" charset="0"/>
                <a:cs typeface="Arial" panose="020B0604020202020204" pitchFamily="34" charset="0"/>
              </a:rPr>
              <a:t>No need for an individual‘s consent</a:t>
            </a:r>
          </a:p>
          <a:p>
            <a:endParaRPr lang="sl-SI" sz="4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1378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933" y="924233"/>
            <a:ext cx="11154740" cy="5086036"/>
          </a:xfrm>
          <a:prstGeom prst="rect">
            <a:avLst/>
          </a:prstGeom>
        </p:spPr>
      </p:pic>
      <p:sp>
        <p:nvSpPr>
          <p:cNvPr id="2" name="Rounded Rectangle 1"/>
          <p:cNvSpPr/>
          <p:nvPr/>
        </p:nvSpPr>
        <p:spPr>
          <a:xfrm>
            <a:off x="294968" y="5319252"/>
            <a:ext cx="11454580" cy="953729"/>
          </a:xfrm>
          <a:prstGeom prst="roundRect">
            <a:avLst/>
          </a:prstGeom>
          <a:noFill/>
          <a:ln w="76200">
            <a:solidFill>
              <a:srgbClr val="E65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spTree>
    <p:extLst>
      <p:ext uri="{BB962C8B-B14F-4D97-AF65-F5344CB8AC3E}">
        <p14:creationId xmlns:p14="http://schemas.microsoft.com/office/powerpoint/2010/main" val="9775617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0116" y="304799"/>
            <a:ext cx="7014412" cy="6402219"/>
          </a:xfrm>
          <a:prstGeom prst="rect">
            <a:avLst/>
          </a:prstGeom>
        </p:spPr>
      </p:pic>
    </p:spTree>
    <p:extLst>
      <p:ext uri="{BB962C8B-B14F-4D97-AF65-F5344CB8AC3E}">
        <p14:creationId xmlns:p14="http://schemas.microsoft.com/office/powerpoint/2010/main" val="6060754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4643" y="2763420"/>
            <a:ext cx="4006516" cy="1325563"/>
          </a:xfrm>
        </p:spPr>
        <p:txBody>
          <a:bodyPr>
            <a:noAutofit/>
          </a:bodyPr>
          <a:lstStyle/>
          <a:p>
            <a:r>
              <a:rPr lang="sl-SI" sz="9600" dirty="0" smtClean="0">
                <a:solidFill>
                  <a:schemeClr val="tx1">
                    <a:lumMod val="65000"/>
                    <a:lumOff val="35000"/>
                  </a:schemeClr>
                </a:solidFill>
                <a:latin typeface="Arial" panose="020B0604020202020204" pitchFamily="34" charset="0"/>
                <a:cs typeface="Arial" panose="020B0604020202020204" pitchFamily="34" charset="0"/>
              </a:rPr>
              <a:t>How?</a:t>
            </a:r>
            <a:endParaRPr lang="sl-SI" sz="9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49178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7191</TotalTime>
  <Words>860</Words>
  <Application>Microsoft Office PowerPoint</Application>
  <PresentationFormat>Widescreen</PresentationFormat>
  <Paragraphs>95</Paragraphs>
  <Slides>13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ＭＳ Ｐゴシック</vt:lpstr>
      <vt:lpstr>Arial</vt:lpstr>
      <vt:lpstr>Calibri</vt:lpstr>
      <vt:lpstr>Calibri Light</vt:lpstr>
      <vt:lpstr>Office Theme</vt:lpstr>
      <vt:lpstr>Analytics and privacy protection - Matomo</vt:lpstr>
      <vt:lpstr>Why?</vt:lpstr>
      <vt:lpstr>PowerPoint Presentation</vt:lpstr>
      <vt:lpstr>PowerPoint Presentation</vt:lpstr>
      <vt:lpstr>PowerPoint Presentation</vt:lpstr>
      <vt:lpstr>PowerPoint Presentation</vt:lpstr>
      <vt:lpstr>PowerPoint Presentation</vt:lpstr>
      <vt:lpstr>PowerPoint Presentation</vt:lpstr>
      <vt:lpstr>How?</vt:lpstr>
      <vt:lpstr>PowerPoint Presentation</vt:lpstr>
      <vt:lpstr>PowerPoint Presentation</vt:lpstr>
      <vt:lpstr>PowerPoint Presentation</vt:lpstr>
      <vt:lpstr>Thank you</vt:lpstr>
    </vt:vector>
  </TitlesOfParts>
  <Company>Arnes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ARNES ANALITIKA</dc:title>
  <dc:creator>Jasmina Mešić</dc:creator>
  <cp:lastModifiedBy>Goran Medenjak</cp:lastModifiedBy>
  <cp:revision>140</cp:revision>
  <dcterms:created xsi:type="dcterms:W3CDTF">2017-11-19T09:33:14Z</dcterms:created>
  <dcterms:modified xsi:type="dcterms:W3CDTF">2019-09-17T09:52:51Z</dcterms:modified>
</cp:coreProperties>
</file>