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 id="2147483674" r:id="rId2"/>
  </p:sldMasterIdLst>
  <p:notesMasterIdLst>
    <p:notesMasterId r:id="rId25"/>
  </p:notesMasterIdLst>
  <p:sldIdLst>
    <p:sldId id="312" r:id="rId3"/>
    <p:sldId id="313" r:id="rId4"/>
    <p:sldId id="329" r:id="rId5"/>
    <p:sldId id="330" r:id="rId6"/>
    <p:sldId id="331" r:id="rId7"/>
    <p:sldId id="332" r:id="rId8"/>
    <p:sldId id="333" r:id="rId9"/>
    <p:sldId id="334" r:id="rId10"/>
    <p:sldId id="335" r:id="rId11"/>
    <p:sldId id="336" r:id="rId12"/>
    <p:sldId id="337" r:id="rId13"/>
    <p:sldId id="338" r:id="rId14"/>
    <p:sldId id="339" r:id="rId15"/>
    <p:sldId id="340" r:id="rId16"/>
    <p:sldId id="341" r:id="rId17"/>
    <p:sldId id="314" r:id="rId18"/>
    <p:sldId id="893" r:id="rId19"/>
    <p:sldId id="899" r:id="rId20"/>
    <p:sldId id="900" r:id="rId21"/>
    <p:sldId id="896" r:id="rId22"/>
    <p:sldId id="317" r:id="rId23"/>
    <p:sldId id="328" r:id="rId24"/>
  </p:sldIdLst>
  <p:sldSz cx="12192000" cy="6858000"/>
  <p:notesSz cx="6858000" cy="9144000"/>
  <p:custDataLst>
    <p:tags r:id="rId26"/>
  </p:custDataLst>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cties" id="{875E3A6B-19CF-4943-B4B3-BDBE4022238D}">
          <p14:sldIdLst/>
        </p14:section>
        <p14:section name="Template-set voorbeeld indelingen" id="{130FA196-B901-4748-8A24-CE4C5D292687}">
          <p14:sldIdLst>
            <p14:sldId id="312"/>
            <p14:sldId id="313"/>
            <p14:sldId id="329"/>
            <p14:sldId id="330"/>
            <p14:sldId id="331"/>
            <p14:sldId id="332"/>
            <p14:sldId id="333"/>
            <p14:sldId id="334"/>
            <p14:sldId id="335"/>
            <p14:sldId id="336"/>
            <p14:sldId id="337"/>
            <p14:sldId id="338"/>
            <p14:sldId id="339"/>
            <p14:sldId id="340"/>
            <p14:sldId id="341"/>
            <p14:sldId id="314"/>
            <p14:sldId id="893"/>
            <p14:sldId id="899"/>
            <p14:sldId id="900"/>
            <p14:sldId id="896"/>
            <p14:sldId id="317"/>
            <p14:sldId id="328"/>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lse de Groot" initials="IdG" lastIdx="12" clrIdx="0">
    <p:extLst>
      <p:ext uri="{19B8F6BF-5375-455C-9EA6-DF929625EA0E}">
        <p15:presenceInfo xmlns:p15="http://schemas.microsoft.com/office/powerpoint/2012/main" userId="S-1-5-21-2890558824-3927818043-3374662254-1188" providerId="AD"/>
      </p:ext>
    </p:extLst>
  </p:cmAuthor>
  <p:cmAuthor id="2" name="Tess Hoogenraad" initials="TH" lastIdx="1" clrIdx="1">
    <p:extLst>
      <p:ext uri="{19B8F6BF-5375-455C-9EA6-DF929625EA0E}">
        <p15:presenceInfo xmlns:p15="http://schemas.microsoft.com/office/powerpoint/2012/main" userId="S-1-5-21-2890558824-3927818043-3374662254-1209" providerId="AD"/>
      </p:ext>
    </p:extLst>
  </p:cmAuthor>
  <p:cmAuthor id="3" name="PPT Solutions" initials="PS" lastIdx="20" clrIdx="2">
    <p:extLst>
      <p:ext uri="{19B8F6BF-5375-455C-9EA6-DF929625EA0E}">
        <p15:presenceInfo xmlns:p15="http://schemas.microsoft.com/office/powerpoint/2012/main" userId="PPT Solutions" providerId="None"/>
      </p:ext>
    </p:extLst>
  </p:cmAuthor>
  <p:cmAuthor id="4" name="Kelly Kok" initials="KK" lastIdx="7" clrIdx="3">
    <p:extLst>
      <p:ext uri="{19B8F6BF-5375-455C-9EA6-DF929625EA0E}">
        <p15:presenceInfo xmlns:p15="http://schemas.microsoft.com/office/powerpoint/2012/main" userId="S-1-5-21-2890558824-3927818043-3374662254-1238" providerId="AD"/>
      </p:ext>
    </p:extLst>
  </p:cmAuthor>
  <p:cmAuthor id="5" name="Marjolijn de Kruijff" initials="MdK" lastIdx="40" clrIdx="4">
    <p:extLst>
      <p:ext uri="{19B8F6BF-5375-455C-9EA6-DF929625EA0E}">
        <p15:presenceInfo xmlns:p15="http://schemas.microsoft.com/office/powerpoint/2012/main" userId="S-1-5-21-2890558824-3927818043-3374662254-12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7693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75" autoAdjust="0"/>
    <p:restoredTop sz="86423" autoAdjust="0"/>
  </p:normalViewPr>
  <p:slideViewPr>
    <p:cSldViewPr snapToGrid="0">
      <p:cViewPr varScale="1">
        <p:scale>
          <a:sx n="94" d="100"/>
          <a:sy n="94" d="100"/>
        </p:scale>
        <p:origin x="848" y="360"/>
      </p:cViewPr>
      <p:guideLst/>
    </p:cSldViewPr>
  </p:slideViewPr>
  <p:outlineViewPr>
    <p:cViewPr>
      <p:scale>
        <a:sx n="33" d="100"/>
        <a:sy n="33" d="100"/>
      </p:scale>
      <p:origin x="0" y="-23824"/>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C596BC-FA37-459B-A0D2-0B7FE8790135}" type="datetimeFigureOut">
              <a:rPr lang="nl-NL" smtClean="0"/>
              <a:t>18-09-19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4D7F65-5299-4383-99A9-3EF851E1080D}" type="slidenum">
              <a:rPr lang="nl-NL" smtClean="0"/>
              <a:t>‹nr.›</a:t>
            </a:fld>
            <a:endParaRPr lang="nl-NL"/>
          </a:p>
        </p:txBody>
      </p:sp>
    </p:spTree>
    <p:extLst>
      <p:ext uri="{BB962C8B-B14F-4D97-AF65-F5344CB8AC3E}">
        <p14:creationId xmlns:p14="http://schemas.microsoft.com/office/powerpoint/2010/main" val="2631312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544D7F65-5299-4383-99A9-3EF851E1080D}" type="slidenum">
              <a:rPr lang="nl-NL" smtClean="0"/>
              <a:t>1</a:t>
            </a:fld>
            <a:endParaRPr lang="nl-NL"/>
          </a:p>
        </p:txBody>
      </p:sp>
    </p:spTree>
    <p:extLst>
      <p:ext uri="{BB962C8B-B14F-4D97-AF65-F5344CB8AC3E}">
        <p14:creationId xmlns:p14="http://schemas.microsoft.com/office/powerpoint/2010/main" val="2823740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baseline="0" dirty="0"/>
          </a:p>
        </p:txBody>
      </p:sp>
      <p:sp>
        <p:nvSpPr>
          <p:cNvPr id="4" name="Slide Number Placeholder 3"/>
          <p:cNvSpPr>
            <a:spLocks noGrp="1"/>
          </p:cNvSpPr>
          <p:nvPr>
            <p:ph type="sldNum" sz="quarter" idx="10"/>
          </p:nvPr>
        </p:nvSpPr>
        <p:spPr/>
        <p:txBody>
          <a:bodyPr/>
          <a:lstStyle/>
          <a:p>
            <a:fld id="{544D7F65-5299-4383-99A9-3EF851E1080D}" type="slidenum">
              <a:rPr lang="nl-NL" smtClean="0"/>
              <a:t>2</a:t>
            </a:fld>
            <a:endParaRPr lang="nl-NL"/>
          </a:p>
        </p:txBody>
      </p:sp>
    </p:spTree>
    <p:extLst>
      <p:ext uri="{BB962C8B-B14F-4D97-AF65-F5344CB8AC3E}">
        <p14:creationId xmlns:p14="http://schemas.microsoft.com/office/powerpoint/2010/main" val="1457239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544D7F65-5299-4383-99A9-3EF851E1080D}" type="slidenum">
              <a:rPr lang="nl-NL" smtClean="0"/>
              <a:t>16</a:t>
            </a:fld>
            <a:endParaRPr lang="nl-NL"/>
          </a:p>
        </p:txBody>
      </p:sp>
    </p:spTree>
    <p:extLst>
      <p:ext uri="{BB962C8B-B14F-4D97-AF65-F5344CB8AC3E}">
        <p14:creationId xmlns:p14="http://schemas.microsoft.com/office/powerpoint/2010/main" val="3111938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Legality</a:t>
            </a:r>
            <a:r>
              <a:rPr lang="nl-NL" dirty="0"/>
              <a:t>: </a:t>
            </a:r>
            <a:r>
              <a:rPr lang="nl-NL" dirty="0" err="1"/>
              <a:t>they</a:t>
            </a:r>
            <a:r>
              <a:rPr lang="nl-NL" dirty="0"/>
              <a:t> </a:t>
            </a:r>
            <a:r>
              <a:rPr lang="nl-NL" dirty="0" err="1"/>
              <a:t>can</a:t>
            </a:r>
            <a:r>
              <a:rPr lang="nl-NL" dirty="0"/>
              <a:t> </a:t>
            </a:r>
            <a:r>
              <a:rPr lang="nl-NL" dirty="0" err="1"/>
              <a:t>use</a:t>
            </a:r>
            <a:r>
              <a:rPr lang="nl-NL" dirty="0"/>
              <a:t> </a:t>
            </a:r>
            <a:r>
              <a:rPr lang="nl-NL" dirty="0" err="1"/>
              <a:t>it</a:t>
            </a:r>
            <a:r>
              <a:rPr lang="nl-NL" dirty="0"/>
              <a:t> without </a:t>
            </a:r>
            <a:r>
              <a:rPr lang="nl-NL" dirty="0" err="1"/>
              <a:t>tendering</a:t>
            </a:r>
            <a:endParaRPr lang="nl-NL" dirty="0"/>
          </a:p>
          <a:p>
            <a:endParaRPr lang="nl-NL" dirty="0"/>
          </a:p>
          <a:p>
            <a:r>
              <a:rPr lang="nl-NL" dirty="0"/>
              <a:t>	Compliance on Privacy, Security </a:t>
            </a:r>
            <a:r>
              <a:rPr lang="nl-NL" dirty="0" err="1"/>
              <a:t>and</a:t>
            </a:r>
            <a:r>
              <a:rPr lang="nl-NL" dirty="0"/>
              <a:t> Data </a:t>
            </a:r>
            <a:r>
              <a:rPr lang="nl-NL" dirty="0" err="1"/>
              <a:t>Classification</a:t>
            </a:r>
            <a:endParaRPr lang="nl-NL" dirty="0"/>
          </a:p>
          <a:p>
            <a:endParaRPr lang="nl-NL" dirty="0"/>
          </a:p>
          <a:p>
            <a:r>
              <a:rPr lang="nl-NL" dirty="0"/>
              <a:t>	</a:t>
            </a:r>
            <a:r>
              <a:rPr lang="nl-NL" dirty="0" err="1"/>
              <a:t>Costs</a:t>
            </a:r>
            <a:r>
              <a:rPr lang="nl-NL" dirty="0"/>
              <a:t>: </a:t>
            </a:r>
            <a:r>
              <a:rPr lang="nl-NL" dirty="0" err="1"/>
              <a:t>it’s</a:t>
            </a:r>
            <a:r>
              <a:rPr lang="nl-NL" dirty="0"/>
              <a:t> </a:t>
            </a:r>
            <a:r>
              <a:rPr lang="nl-NL" dirty="0" err="1"/>
              <a:t>not</a:t>
            </a:r>
            <a:r>
              <a:rPr lang="nl-NL" dirty="0"/>
              <a:t> </a:t>
            </a:r>
            <a:r>
              <a:rPr lang="nl-NL" dirty="0" err="1"/>
              <a:t>that</a:t>
            </a:r>
            <a:r>
              <a:rPr lang="nl-NL" dirty="0"/>
              <a:t> </a:t>
            </a:r>
            <a:r>
              <a:rPr lang="nl-NL" dirty="0" err="1"/>
              <a:t>much</a:t>
            </a:r>
            <a:r>
              <a:rPr lang="nl-NL" dirty="0"/>
              <a:t> more </a:t>
            </a:r>
            <a:r>
              <a:rPr lang="nl-NL" dirty="0" err="1"/>
              <a:t>expensive</a:t>
            </a:r>
            <a:r>
              <a:rPr lang="nl-NL" dirty="0"/>
              <a:t> as </a:t>
            </a:r>
            <a:r>
              <a:rPr lang="nl-NL" dirty="0" err="1"/>
              <a:t>their</a:t>
            </a:r>
            <a:r>
              <a:rPr lang="nl-NL" dirty="0"/>
              <a:t> </a:t>
            </a:r>
            <a:r>
              <a:rPr lang="nl-NL" dirty="0" err="1"/>
              <a:t>own</a:t>
            </a:r>
            <a:r>
              <a:rPr lang="nl-NL" dirty="0"/>
              <a:t> </a:t>
            </a:r>
            <a:r>
              <a:rPr lang="nl-NL" dirty="0" err="1"/>
              <a:t>infrastructure</a:t>
            </a:r>
            <a:endParaRPr lang="nl-NL" dirty="0"/>
          </a:p>
          <a:p>
            <a:endParaRPr lang="nl-NL" dirty="0"/>
          </a:p>
          <a:p>
            <a:endParaRPr lang="nl-NL" dirty="0"/>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17</a:t>
            </a:fld>
            <a:endParaRPr lang="nl-NL"/>
          </a:p>
        </p:txBody>
      </p:sp>
    </p:spTree>
    <p:extLst>
      <p:ext uri="{BB962C8B-B14F-4D97-AF65-F5344CB8AC3E}">
        <p14:creationId xmlns:p14="http://schemas.microsoft.com/office/powerpoint/2010/main" val="3393703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20</a:t>
            </a:fld>
            <a:endParaRPr lang="nl-NL"/>
          </a:p>
        </p:txBody>
      </p:sp>
    </p:spTree>
    <p:extLst>
      <p:ext uri="{BB962C8B-B14F-4D97-AF65-F5344CB8AC3E}">
        <p14:creationId xmlns:p14="http://schemas.microsoft.com/office/powerpoint/2010/main" val="14731793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b="0" dirty="0"/>
          </a:p>
        </p:txBody>
      </p:sp>
      <p:sp>
        <p:nvSpPr>
          <p:cNvPr id="4" name="Slide Number Placeholder 3"/>
          <p:cNvSpPr>
            <a:spLocks noGrp="1"/>
          </p:cNvSpPr>
          <p:nvPr>
            <p:ph type="sldNum" sz="quarter" idx="10"/>
          </p:nvPr>
        </p:nvSpPr>
        <p:spPr/>
        <p:txBody>
          <a:bodyPr/>
          <a:lstStyle/>
          <a:p>
            <a:fld id="{544D7F65-5299-4383-99A9-3EF851E1080D}" type="slidenum">
              <a:rPr lang="nl-NL" smtClean="0"/>
              <a:t>21</a:t>
            </a:fld>
            <a:endParaRPr lang="nl-NL"/>
          </a:p>
        </p:txBody>
      </p:sp>
    </p:spTree>
    <p:extLst>
      <p:ext uri="{BB962C8B-B14F-4D97-AF65-F5344CB8AC3E}">
        <p14:creationId xmlns:p14="http://schemas.microsoft.com/office/powerpoint/2010/main" val="2920320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De tekst zonder</a:t>
            </a:r>
            <a:r>
              <a:rPr lang="nl-NL" baseline="0" dirty="0"/>
              <a:t> aanhalingstekens en zonder vraagteken.</a:t>
            </a:r>
            <a:br>
              <a:rPr lang="nl-NL" baseline="0" dirty="0"/>
            </a:br>
            <a:r>
              <a:rPr lang="nl-NL" baseline="0" dirty="0"/>
              <a:t>We willen hier graag ook nog de lijn plaatsen aan de rechterkant, maar dan in het wit. </a:t>
            </a:r>
            <a:endParaRPr lang="nl-NL" dirty="0"/>
          </a:p>
        </p:txBody>
      </p:sp>
      <p:sp>
        <p:nvSpPr>
          <p:cNvPr id="4" name="Slide Number Placeholder 3"/>
          <p:cNvSpPr>
            <a:spLocks noGrp="1"/>
          </p:cNvSpPr>
          <p:nvPr>
            <p:ph type="sldNum" sz="quarter" idx="10"/>
          </p:nvPr>
        </p:nvSpPr>
        <p:spPr/>
        <p:txBody>
          <a:bodyPr/>
          <a:lstStyle/>
          <a:p>
            <a:fld id="{544D7F65-5299-4383-99A9-3EF851E1080D}" type="slidenum">
              <a:rPr lang="nl-NL" smtClean="0"/>
              <a:t>22</a:t>
            </a:fld>
            <a:endParaRPr lang="nl-NL"/>
          </a:p>
        </p:txBody>
      </p:sp>
    </p:spTree>
    <p:extLst>
      <p:ext uri="{BB962C8B-B14F-4D97-AF65-F5344CB8AC3E}">
        <p14:creationId xmlns:p14="http://schemas.microsoft.com/office/powerpoint/2010/main" val="33508047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hyperlink" Target="http://www.pptsolutions.nl/" TargetMode="External"/><Relationship Id="rId3" Type="http://schemas.openxmlformats.org/officeDocument/2006/relationships/image" Target="../media/image14.jpeg"/><Relationship Id="rId7" Type="http://schemas.openxmlformats.org/officeDocument/2006/relationships/image" Target="../media/image18.jpg"/><Relationship Id="rId2" Type="http://schemas.openxmlformats.org/officeDocument/2006/relationships/image" Target="../media/image13.jpg"/><Relationship Id="rId1" Type="http://schemas.openxmlformats.org/officeDocument/2006/relationships/slideMaster" Target="../slideMasters/slideMaster2.xml"/><Relationship Id="rId6" Type="http://schemas.openxmlformats.org/officeDocument/2006/relationships/image" Target="../media/image17.jpeg"/><Relationship Id="rId5" Type="http://schemas.openxmlformats.org/officeDocument/2006/relationships/image" Target="../media/image16.jpg"/><Relationship Id="rId4" Type="http://schemas.openxmlformats.org/officeDocument/2006/relationships/image" Target="../media/image15.jpeg"/></Relationships>
</file>

<file path=ppt/slideLayouts/_rels/slideLayout19.xml.rels><?xml version="1.0" encoding="UTF-8" standalone="yes"?>
<Relationships xmlns="http://schemas.openxmlformats.org/package/2006/relationships"><Relationship Id="rId3" Type="http://schemas.openxmlformats.org/officeDocument/2006/relationships/hyperlink" Target="https://youtu.be/09yTK-OTEPA" TargetMode="External"/><Relationship Id="rId7" Type="http://schemas.openxmlformats.org/officeDocument/2006/relationships/hyperlink" Target="http://www.pptsolutions.nl/" TargetMode="External"/><Relationship Id="rId2" Type="http://schemas.openxmlformats.org/officeDocument/2006/relationships/hyperlink" Target="https://youtu.be/hM16rifWsjU" TargetMode="External"/><Relationship Id="rId1" Type="http://schemas.openxmlformats.org/officeDocument/2006/relationships/slideMaster" Target="../slideMasters/slideMaster2.xml"/><Relationship Id="rId6" Type="http://schemas.openxmlformats.org/officeDocument/2006/relationships/hyperlink" Target="https://youtu.be/H_4HH09zxC0" TargetMode="External"/><Relationship Id="rId5" Type="http://schemas.openxmlformats.org/officeDocument/2006/relationships/hyperlink" Target="https://youtu.be/IIjbiKAotek" TargetMode="External"/><Relationship Id="rId4" Type="http://schemas.openxmlformats.org/officeDocument/2006/relationships/hyperlink" Target="https://youtu.be/fbByse1_RSY"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hyperlink" Target="http://www.pptsolutions.nl/" TargetMode="External"/><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image" Target="../media/image19.png"/><Relationship Id="rId1" Type="http://schemas.openxmlformats.org/officeDocument/2006/relationships/slideMaster" Target="../slideMasters/slideMaster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blad">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8C867F64-C16A-4958-8FCE-A2FB9753FA85}" type="datetime1">
              <a:rPr lang="nl-NL" smtClean="0"/>
              <a:t>18-09-19</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dirty="0"/>
              <a:t>Klik op het pictogram hiernaast</a:t>
            </a:r>
            <a:br>
              <a:rPr lang="nl-NL" dirty="0"/>
            </a:br>
            <a:r>
              <a:rPr lang="nl-NL" dirty="0"/>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5432772" y="-885712"/>
            <a:ext cx="132649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Titelblad</a:t>
            </a:r>
          </a:p>
        </p:txBody>
      </p:sp>
      <p:grpSp>
        <p:nvGrpSpPr>
          <p:cNvPr id="60" name="Groep 59">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86" name="wolk">
            <a:extLst>
              <a:ext uri="{FF2B5EF4-FFF2-40B4-BE49-F238E27FC236}">
                <a16:creationId xmlns:a16="http://schemas.microsoft.com/office/drawing/2014/main" id="{7BD14135-453A-4E43-96D6-867167DD967F}"/>
              </a:ext>
            </a:extLst>
          </p:cNvPr>
          <p:cNvSpPr>
            <a:spLocks noGrp="1"/>
          </p:cNvSpPr>
          <p:nvPr>
            <p:ph type="body" sz="quarter" idx="61" hasCustomPrompt="1"/>
          </p:nvPr>
        </p:nvSpPr>
        <p:spPr>
          <a:xfrm>
            <a:off x="423435" y="524498"/>
            <a:ext cx="5556741" cy="2645107"/>
          </a:xfrm>
          <a:blipFill dpi="0" rotWithShape="1">
            <a:blip r:embed="rId3"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pPr marL="0" marR="0" lvl="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a:pPr>
            <a:r>
              <a:rPr lang="nl-NL" noProof="0" dirty="0"/>
              <a:t>Plaats hier de titel van de presentatie</a:t>
            </a:r>
            <a:endParaRPr lang="en-US" dirty="0"/>
          </a:p>
        </p:txBody>
      </p:sp>
      <p:sp>
        <p:nvSpPr>
          <p:cNvPr id="87" name="tekst">
            <a:extLst>
              <a:ext uri="{FF2B5EF4-FFF2-40B4-BE49-F238E27FC236}">
                <a16:creationId xmlns:a16="http://schemas.microsoft.com/office/drawing/2014/main" id="{95CEE5E6-3AA7-411A-9A5D-B22740BCD27D}"/>
              </a:ext>
            </a:extLst>
          </p:cNvPr>
          <p:cNvSpPr>
            <a:spLocks noGrp="1"/>
          </p:cNvSpPr>
          <p:nvPr>
            <p:ph type="body" sz="quarter" idx="53" hasCustomPrompt="1"/>
          </p:nvPr>
        </p:nvSpPr>
        <p:spPr>
          <a:xfrm>
            <a:off x="1013091" y="2183753"/>
            <a:ext cx="4875645" cy="974116"/>
          </a:xfrm>
        </p:spPr>
        <p:txBody>
          <a:bodyPr lIns="324000" rIns="252000" anchor="t"/>
          <a:lstStyle>
            <a:lvl1pPr marL="0" indent="0" algn="l">
              <a:lnSpc>
                <a:spcPct val="90000"/>
              </a:lnSpc>
              <a:spcBef>
                <a:spcPts val="100"/>
              </a:spcBef>
              <a:spcAft>
                <a:spcPts val="100"/>
              </a:spcAft>
              <a:buNone/>
              <a:defRPr sz="1800" b="0" cap="none" baseline="0">
                <a:solidFill>
                  <a:schemeClr val="tx1"/>
                </a:solidFill>
                <a:effectLst/>
                <a:latin typeface="+mj-lt"/>
              </a:defRPr>
            </a:lvl1pPr>
          </a:lstStyle>
          <a:p>
            <a:pPr lvl="0"/>
            <a:r>
              <a:rPr lang="nl-NL" dirty="0"/>
              <a:t>Plaats hier de naam van </a:t>
            </a:r>
            <a:br>
              <a:rPr lang="nl-NL" dirty="0"/>
            </a:br>
            <a:r>
              <a:rPr lang="nl-NL" dirty="0"/>
              <a:t>De spreker óf subtitel</a:t>
            </a:r>
            <a:endParaRPr lang="en-US" dirty="0"/>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4"/>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en-US" dirty="0"/>
              <a:t>  </a:t>
            </a:r>
          </a:p>
        </p:txBody>
      </p:sp>
      <p:sp>
        <p:nvSpPr>
          <p:cNvPr id="104" name="Tijdelijke aanduiding voor tekst 103">
            <a:extLst>
              <a:ext uri="{FF2B5EF4-FFF2-40B4-BE49-F238E27FC236}">
                <a16:creationId xmlns:a16="http://schemas.microsoft.com/office/drawing/2014/main" id="{C95E6A41-0DB4-405A-B296-ED86636C6275}"/>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dirty="0"/>
              <a:t>Tekst</a:t>
            </a:r>
          </a:p>
        </p:txBody>
      </p:sp>
      <p:sp>
        <p:nvSpPr>
          <p:cNvPr id="96" name="Tijdelijke aanduiding voor dianummer 5">
            <a:extLst>
              <a:ext uri="{FF2B5EF4-FFF2-40B4-BE49-F238E27FC236}">
                <a16:creationId xmlns:a16="http://schemas.microsoft.com/office/drawing/2014/main" id="{D6A528FE-D3FB-4684-8AA2-43392FC2038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05103371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TO 100%">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A9F8B797-7D29-405C-AA62-7DA8D2E9F83B}" type="datetime1">
              <a:rPr lang="nl-NL" smtClean="0"/>
              <a:t>18-09-19</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dirty="0"/>
              <a:t>Klik op het pictogram hiernaast</a:t>
            </a:r>
            <a:br>
              <a:rPr lang="nl-NL" dirty="0"/>
            </a:br>
            <a:r>
              <a:rPr lang="nl-NL" dirty="0"/>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5289370" y="-885712"/>
            <a:ext cx="161330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FOTO (100%)</a:t>
            </a:r>
          </a:p>
        </p:txBody>
      </p:sp>
      <p:grpSp>
        <p:nvGrpSpPr>
          <p:cNvPr id="60" name="Instructies">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3"/>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en-US" dirty="0"/>
              <a:t>  </a:t>
            </a:r>
          </a:p>
        </p:txBody>
      </p:sp>
      <p:sp>
        <p:nvSpPr>
          <p:cNvPr id="87" name="Tijdelijke aanduiding voor dianummer 5">
            <a:extLst>
              <a:ext uri="{FF2B5EF4-FFF2-40B4-BE49-F238E27FC236}">
                <a16:creationId xmlns:a16="http://schemas.microsoft.com/office/drawing/2014/main" id="{1ADB3DF9-1775-4B02-BB3B-7CA5D78347E5}"/>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296529493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ITAAT - ZWART (100% FOT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B7BF963E-A335-4EFC-96E2-BC5DDD288207}" type="datetime1">
              <a:rPr lang="nl-NL" smtClean="0"/>
              <a:t>18-09-19</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dirty="0"/>
              <a:t>Klik op het pictogram hiernaast</a:t>
            </a:r>
            <a:br>
              <a:rPr lang="nl-NL" dirty="0"/>
            </a:br>
            <a:r>
              <a:rPr lang="nl-NL" dirty="0"/>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55462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548696"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6" name="Rechthoek 85">
              <a:extLst>
                <a:ext uri="{FF2B5EF4-FFF2-40B4-BE49-F238E27FC236}">
                  <a16:creationId xmlns:a16="http://schemas.microsoft.com/office/drawing/2014/main" id="{AAB64408-F9F2-48A3-9D2A-956BA628C6D4}"/>
                </a:ext>
              </a:extLst>
            </p:cNvPr>
            <p:cNvSpPr/>
            <p:nvPr userDrawn="1"/>
          </p:nvSpPr>
          <p:spPr>
            <a:xfrm>
              <a:off x="0" y="6074199"/>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4728033" y="-885712"/>
            <a:ext cx="2735979"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CITAAT - ZWART (FOTO 100%)</a:t>
            </a:r>
          </a:p>
        </p:txBody>
      </p:sp>
      <p:grpSp>
        <p:nvGrpSpPr>
          <p:cNvPr id="60" name="Instructies">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3"/>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en-US" dirty="0"/>
              <a:t>  </a:t>
            </a:r>
          </a:p>
        </p:txBody>
      </p:sp>
      <p:sp>
        <p:nvSpPr>
          <p:cNvPr id="5" name="Tijdelijke aanduiding voor tekst 4">
            <a:extLst>
              <a:ext uri="{FF2B5EF4-FFF2-40B4-BE49-F238E27FC236}">
                <a16:creationId xmlns:a16="http://schemas.microsoft.com/office/drawing/2014/main" id="{7AF0307D-613D-4A4A-87F3-837BD313BCE6}"/>
              </a:ext>
            </a:extLst>
          </p:cNvPr>
          <p:cNvSpPr>
            <a:spLocks noGrp="1"/>
          </p:cNvSpPr>
          <p:nvPr>
            <p:ph type="body" sz="quarter" idx="65" hasCustomPrompt="1"/>
          </p:nvPr>
        </p:nvSpPr>
        <p:spPr>
          <a:xfrm>
            <a:off x="820498" y="824593"/>
            <a:ext cx="4448188" cy="5233988"/>
          </a:xfrm>
          <a:prstGeom prst="roundRect">
            <a:avLst>
              <a:gd name="adj" fmla="val 3255"/>
            </a:avLst>
          </a:prstGeom>
          <a:solidFill>
            <a:schemeClr val="bg1">
              <a:alpha val="70000"/>
            </a:schemeClr>
          </a:solidFill>
          <a:ln w="12700">
            <a:noFill/>
          </a:ln>
        </p:spPr>
        <p:txBody>
          <a:bodyPr lIns="180000" tIns="252000" rIns="180000" bIns="252000" anchor="ctr" anchorCtr="0"/>
          <a:lstStyle>
            <a:lvl1pPr marL="0" indent="0" algn="ctr">
              <a:buFont typeface="Arial" panose="020B0604020202020204" pitchFamily="34" charset="0"/>
              <a:buNone/>
              <a:defRPr sz="4000"/>
            </a:lvl1pPr>
            <a:lvl2pPr marL="0" indent="0" algn="ctr">
              <a:buFont typeface="Arial" panose="020B0604020202020204" pitchFamily="34" charset="0"/>
              <a:buNone/>
              <a:defRPr/>
            </a:lvl2pPr>
            <a:lvl3pPr marL="0" indent="0" algn="ctr">
              <a:buFont typeface="Arial" panose="020B0604020202020204" pitchFamily="34" charset="0"/>
              <a:buNone/>
              <a:defRPr/>
            </a:lvl3pPr>
            <a:lvl4pPr marL="0" indent="0" algn="ctr">
              <a:buFont typeface="Arial" panose="020B0604020202020204" pitchFamily="34" charset="0"/>
              <a:buNone/>
              <a:defRPr/>
            </a:lvl4pPr>
            <a:lvl5pPr marL="0" indent="0" algn="ctr">
              <a:buFont typeface="Arial" panose="020B0604020202020204" pitchFamily="34" charset="0"/>
              <a:buNone/>
              <a:defRPr/>
            </a:lvl5pPr>
            <a:lvl6pPr algn="ctr">
              <a:defRPr sz="4000" b="0"/>
            </a:lvl6pPr>
          </a:lstStyle>
          <a:p>
            <a:pPr lvl="0"/>
            <a:r>
              <a:rPr lang="nl-NL" dirty="0"/>
              <a:t>‘’Plaats hier </a:t>
            </a:r>
            <a:br>
              <a:rPr lang="nl-NL" dirty="0"/>
            </a:br>
            <a:r>
              <a:rPr lang="nl-NL" dirty="0"/>
              <a:t>de citaat’’</a:t>
            </a:r>
          </a:p>
        </p:txBody>
      </p:sp>
      <p:sp>
        <p:nvSpPr>
          <p:cNvPr id="95" name="Tijdelijke aanduiding voor dianummer 5">
            <a:extLst>
              <a:ext uri="{FF2B5EF4-FFF2-40B4-BE49-F238E27FC236}">
                <a16:creationId xmlns:a16="http://schemas.microsoft.com/office/drawing/2014/main" id="{CC4936A4-A609-4DB4-B771-319DE3996ABF}"/>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301229574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ITAAT - WIT (100% FOT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715CEF43-AFAE-4401-A83A-77818006065C}" type="datetime1">
              <a:rPr lang="nl-NL" smtClean="0"/>
              <a:t>18-09-19</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dirty="0"/>
              <a:t>Klik op het pictogram hiernaast</a:t>
            </a:r>
            <a:br>
              <a:rPr lang="nl-NL" dirty="0"/>
            </a:br>
            <a:r>
              <a:rPr lang="nl-NL" dirty="0"/>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55462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548696"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6" name="Rechthoek 85">
              <a:extLst>
                <a:ext uri="{FF2B5EF4-FFF2-40B4-BE49-F238E27FC236}">
                  <a16:creationId xmlns:a16="http://schemas.microsoft.com/office/drawing/2014/main" id="{AAB64408-F9F2-48A3-9D2A-956BA628C6D4}"/>
                </a:ext>
              </a:extLst>
            </p:cNvPr>
            <p:cNvSpPr/>
            <p:nvPr userDrawn="1"/>
          </p:nvSpPr>
          <p:spPr>
            <a:xfrm>
              <a:off x="0" y="6074199"/>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4833351" y="-885712"/>
            <a:ext cx="2525344"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CITAAT - WIT (FOTO 100%)</a:t>
            </a:r>
          </a:p>
        </p:txBody>
      </p:sp>
      <p:grpSp>
        <p:nvGrpSpPr>
          <p:cNvPr id="60" name="Instructies">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3"/>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en-US" dirty="0"/>
              <a:t>  </a:t>
            </a:r>
          </a:p>
        </p:txBody>
      </p:sp>
      <p:sp>
        <p:nvSpPr>
          <p:cNvPr id="5" name="Tijdelijke aanduiding voor tekst 4">
            <a:extLst>
              <a:ext uri="{FF2B5EF4-FFF2-40B4-BE49-F238E27FC236}">
                <a16:creationId xmlns:a16="http://schemas.microsoft.com/office/drawing/2014/main" id="{7AF0307D-613D-4A4A-87F3-837BD313BCE6}"/>
              </a:ext>
            </a:extLst>
          </p:cNvPr>
          <p:cNvSpPr>
            <a:spLocks noGrp="1"/>
          </p:cNvSpPr>
          <p:nvPr>
            <p:ph type="body" sz="quarter" idx="65" hasCustomPrompt="1"/>
          </p:nvPr>
        </p:nvSpPr>
        <p:spPr>
          <a:xfrm>
            <a:off x="820498" y="824593"/>
            <a:ext cx="4448188" cy="5233988"/>
          </a:xfrm>
          <a:prstGeom prst="roundRect">
            <a:avLst>
              <a:gd name="adj" fmla="val 3255"/>
            </a:avLst>
          </a:prstGeom>
          <a:solidFill>
            <a:schemeClr val="bg1">
              <a:alpha val="70000"/>
            </a:schemeClr>
          </a:solidFill>
          <a:ln w="12700">
            <a:noFill/>
          </a:ln>
        </p:spPr>
        <p:txBody>
          <a:bodyPr lIns="180000" tIns="252000" rIns="180000" bIns="252000" anchor="ctr" anchorCtr="0"/>
          <a:lstStyle>
            <a:lvl1pPr marL="0" indent="0" algn="ctr">
              <a:buFont typeface="Arial" panose="020B0604020202020204" pitchFamily="34" charset="0"/>
              <a:buNone/>
              <a:defRPr sz="4000" b="0">
                <a:solidFill>
                  <a:schemeClr val="tx1"/>
                </a:solidFill>
              </a:defRPr>
            </a:lvl1pPr>
            <a:lvl2pPr marL="0" indent="0" algn="ctr">
              <a:buFont typeface="Arial" panose="020B0604020202020204" pitchFamily="34" charset="0"/>
              <a:buNone/>
              <a:defRPr>
                <a:solidFill>
                  <a:schemeClr val="bg1"/>
                </a:solidFill>
              </a:defRPr>
            </a:lvl2pPr>
            <a:lvl3pPr marL="0" indent="0" algn="ctr">
              <a:buFont typeface="Arial" panose="020B0604020202020204" pitchFamily="34" charset="0"/>
              <a:buNone/>
              <a:defRPr>
                <a:solidFill>
                  <a:schemeClr val="bg1"/>
                </a:solidFill>
              </a:defRPr>
            </a:lvl3pPr>
            <a:lvl4pPr marL="0" indent="0" algn="ctr">
              <a:buFont typeface="Arial" panose="020B0604020202020204" pitchFamily="34" charset="0"/>
              <a:buNone/>
              <a:defRPr>
                <a:solidFill>
                  <a:schemeClr val="bg1"/>
                </a:solidFill>
              </a:defRPr>
            </a:lvl4pPr>
            <a:lvl5pPr marL="0" indent="0" algn="ctr">
              <a:buFont typeface="Arial" panose="020B0604020202020204" pitchFamily="34" charset="0"/>
              <a:buNone/>
              <a:defRPr>
                <a:solidFill>
                  <a:schemeClr val="bg1"/>
                </a:solidFill>
              </a:defRPr>
            </a:lvl5pPr>
          </a:lstStyle>
          <a:p>
            <a:pPr lvl="0"/>
            <a:r>
              <a:rPr lang="nl-NL" dirty="0"/>
              <a:t>‘’Plaats hier </a:t>
            </a:r>
            <a:br>
              <a:rPr lang="nl-NL" dirty="0"/>
            </a:br>
            <a:r>
              <a:rPr lang="nl-NL" dirty="0"/>
              <a:t>de citaat’’</a:t>
            </a:r>
          </a:p>
        </p:txBody>
      </p:sp>
      <p:sp>
        <p:nvSpPr>
          <p:cNvPr id="95" name="Tijdelijke aanduiding voor dianummer 5">
            <a:extLst>
              <a:ext uri="{FF2B5EF4-FFF2-40B4-BE49-F238E27FC236}">
                <a16:creationId xmlns:a16="http://schemas.microsoft.com/office/drawing/2014/main" id="{621E4A0F-D5B5-4E58-B6EA-4A7F4DFB61E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84923179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07893"/>
            <a:ext cx="3140325" cy="216909"/>
          </a:xfrm>
        </p:spPr>
        <p:txBody>
          <a:bodyPr/>
          <a:lstStyle/>
          <a:p>
            <a:fld id="{83364D3C-7064-4347-94A0-F2074AB9AB5B}" type="datetime1">
              <a:rPr lang="nl-NL" smtClean="0"/>
              <a:t>18-09-19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07893"/>
            <a:ext cx="6718797" cy="216909"/>
          </a:xfrm>
        </p:spPr>
        <p:txBody>
          <a:bodyPr/>
          <a:lstStyle/>
          <a:p>
            <a:r>
              <a:rPr lang="nl-NL"/>
              <a:t>&lt;Plaats hier je voettekst&gt;</a:t>
            </a:r>
          </a:p>
        </p:txBody>
      </p:sp>
      <p:sp>
        <p:nvSpPr>
          <p:cNvPr id="6" name="Tijdelijke aanduiding voor dianummer 5">
            <a:extLst>
              <a:ext uri="{FF2B5EF4-FFF2-40B4-BE49-F238E27FC236}">
                <a16:creationId xmlns:a16="http://schemas.microsoft.com/office/drawing/2014/main" id="{4D6B08DF-E31D-400F-9D49-014B2090B3C2}"/>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278050" y="-885712"/>
            <a:ext cx="1635934"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ALLEEN TITEL</a:t>
            </a:r>
          </a:p>
        </p:txBody>
      </p:sp>
      <p:pic>
        <p:nvPicPr>
          <p:cNvPr id="36" name="logo">
            <a:extLst>
              <a:ext uri="{FF2B5EF4-FFF2-40B4-BE49-F238E27FC236}">
                <a16:creationId xmlns:a16="http://schemas.microsoft.com/office/drawing/2014/main" id="{26B97214-EB17-4B4C-A83C-2409CD416F1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987093" y="6122145"/>
            <a:ext cx="952038" cy="482540"/>
          </a:xfrm>
          <a:prstGeom prst="rect">
            <a:avLst/>
          </a:prstGeom>
        </p:spPr>
      </p:pic>
      <p:grpSp>
        <p:nvGrpSpPr>
          <p:cNvPr id="38" name="GRID" hidden="1">
            <a:extLst>
              <a:ext uri="{FF2B5EF4-FFF2-40B4-BE49-F238E27FC236}">
                <a16:creationId xmlns:a16="http://schemas.microsoft.com/office/drawing/2014/main" id="{639A76BF-A163-4EFD-8CFF-4BFA25D0FEBC}"/>
              </a:ext>
            </a:extLst>
          </p:cNvPr>
          <p:cNvGrpSpPr/>
          <p:nvPr userDrawn="1"/>
        </p:nvGrpSpPr>
        <p:grpSpPr>
          <a:xfrm>
            <a:off x="0" y="0"/>
            <a:ext cx="12192000" cy="6858000"/>
            <a:chOff x="0" y="0"/>
            <a:chExt cx="12192000" cy="6858000"/>
          </a:xfrm>
        </p:grpSpPr>
        <p:sp>
          <p:nvSpPr>
            <p:cNvPr id="39" name="Rechthoek 38">
              <a:extLst>
                <a:ext uri="{FF2B5EF4-FFF2-40B4-BE49-F238E27FC236}">
                  <a16:creationId xmlns:a16="http://schemas.microsoft.com/office/drawing/2014/main" id="{D00E6290-8C9C-4F77-93B2-6502D3515E1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0" name="Rechthoek 39">
              <a:extLst>
                <a:ext uri="{FF2B5EF4-FFF2-40B4-BE49-F238E27FC236}">
                  <a16:creationId xmlns:a16="http://schemas.microsoft.com/office/drawing/2014/main" id="{2C27B0A1-76DD-46F5-91B4-0E59C6218A45}"/>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1" name="Rechthoek 40">
              <a:extLst>
                <a:ext uri="{FF2B5EF4-FFF2-40B4-BE49-F238E27FC236}">
                  <a16:creationId xmlns:a16="http://schemas.microsoft.com/office/drawing/2014/main" id="{FACD1F38-57BF-4C6E-9241-DE4C2D895E41}"/>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2" name="Rechthoek 41">
              <a:extLst>
                <a:ext uri="{FF2B5EF4-FFF2-40B4-BE49-F238E27FC236}">
                  <a16:creationId xmlns:a16="http://schemas.microsoft.com/office/drawing/2014/main" id="{589FA1D8-466C-4112-ADD7-5B535CDFB777}"/>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3" name="Rechthoek 42">
              <a:extLst>
                <a:ext uri="{FF2B5EF4-FFF2-40B4-BE49-F238E27FC236}">
                  <a16:creationId xmlns:a16="http://schemas.microsoft.com/office/drawing/2014/main" id="{3FD6F558-5E20-4BB5-8466-ABF62A84CBDE}"/>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4" name="Rechthoek 43">
              <a:extLst>
                <a:ext uri="{FF2B5EF4-FFF2-40B4-BE49-F238E27FC236}">
                  <a16:creationId xmlns:a16="http://schemas.microsoft.com/office/drawing/2014/main" id="{D167014A-79D1-475C-B572-0DD0EBEA4FC8}"/>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5" name="Rechthoek 44">
              <a:extLst>
                <a:ext uri="{FF2B5EF4-FFF2-40B4-BE49-F238E27FC236}">
                  <a16:creationId xmlns:a16="http://schemas.microsoft.com/office/drawing/2014/main" id="{5310A694-C177-48B0-9637-F7F43795911E}"/>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6" name="Rechthoek 45">
              <a:extLst>
                <a:ext uri="{FF2B5EF4-FFF2-40B4-BE49-F238E27FC236}">
                  <a16:creationId xmlns:a16="http://schemas.microsoft.com/office/drawing/2014/main" id="{244BF96B-7A55-44DD-A11B-2729D6D08EF7}"/>
                </a:ext>
              </a:extLst>
            </p:cNvPr>
            <p:cNvSpPr/>
            <p:nvPr userDrawn="1"/>
          </p:nvSpPr>
          <p:spPr>
            <a:xfrm>
              <a:off x="926910" y="6337267"/>
              <a:ext cx="1126509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7" name="Rechthoek 46">
              <a:extLst>
                <a:ext uri="{FF2B5EF4-FFF2-40B4-BE49-F238E27FC236}">
                  <a16:creationId xmlns:a16="http://schemas.microsoft.com/office/drawing/2014/main" id="{8CF30CC7-24F4-486B-BE5E-9178BF47AA80}"/>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8" name="Rechthoek 47">
              <a:extLst>
                <a:ext uri="{FF2B5EF4-FFF2-40B4-BE49-F238E27FC236}">
                  <a16:creationId xmlns:a16="http://schemas.microsoft.com/office/drawing/2014/main" id="{0D3D758D-F5D7-4981-9C91-0751CE0A3D76}"/>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9" name="Rechthoek 48">
              <a:extLst>
                <a:ext uri="{FF2B5EF4-FFF2-40B4-BE49-F238E27FC236}">
                  <a16:creationId xmlns:a16="http://schemas.microsoft.com/office/drawing/2014/main" id="{905494EE-D0BB-48C9-98FE-C0CE5007967B}"/>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0" name="Rechthoek 49">
              <a:extLst>
                <a:ext uri="{FF2B5EF4-FFF2-40B4-BE49-F238E27FC236}">
                  <a16:creationId xmlns:a16="http://schemas.microsoft.com/office/drawing/2014/main" id="{CF4AC7A3-CF6E-4270-A7DC-8EFDC6DBA286}"/>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51" name="Titel 1">
            <a:extLst>
              <a:ext uri="{FF2B5EF4-FFF2-40B4-BE49-F238E27FC236}">
                <a16:creationId xmlns:a16="http://schemas.microsoft.com/office/drawing/2014/main" id="{8EEC04D4-F0CA-43BD-BFB9-58F71B9D4F2E}"/>
              </a:ext>
            </a:extLst>
          </p:cNvPr>
          <p:cNvSpPr>
            <a:spLocks noGrp="1"/>
          </p:cNvSpPr>
          <p:nvPr>
            <p:ph type="title" hasCustomPrompt="1"/>
          </p:nvPr>
        </p:nvSpPr>
        <p:spPr>
          <a:xfrm>
            <a:off x="521863" y="272177"/>
            <a:ext cx="11146224" cy="600744"/>
          </a:xfrm>
        </p:spPr>
        <p:txBody>
          <a:bodyPr/>
          <a:lstStyle>
            <a:lvl1pPr>
              <a:defRPr/>
            </a:lvl1pPr>
          </a:lstStyle>
          <a:p>
            <a:r>
              <a:rPr lang="nl-NL" noProof="0" dirty="0"/>
              <a:t>Plaats hier je titel</a:t>
            </a:r>
            <a:endParaRPr lang="nl-NL" dirty="0"/>
          </a:p>
        </p:txBody>
      </p:sp>
      <p:sp>
        <p:nvSpPr>
          <p:cNvPr id="52" name="Onder balkje">
            <a:extLst>
              <a:ext uri="{FF2B5EF4-FFF2-40B4-BE49-F238E27FC236}">
                <a16:creationId xmlns:a16="http://schemas.microsoft.com/office/drawing/2014/main" id="{B2ACF3EC-2949-48DB-9FF3-371DCF605862}"/>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57787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OORSTELLEN">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53EE96EE-7724-42F6-A3E5-18EEB734E169}" type="datetime1">
              <a:rPr lang="nl-NL" smtClean="0"/>
              <a:t>18-09-19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5151"/>
            <a:ext cx="7193507" cy="216909"/>
          </a:xfrm>
        </p:spPr>
        <p:txBody>
          <a:bodyPr/>
          <a:lstStyle/>
          <a:p>
            <a:r>
              <a:rPr lang="nl-NL" dirty="0"/>
              <a:t>&lt;Plaats hier je voettekst&gt;</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128974" y="-885712"/>
            <a:ext cx="1934093"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VOORSTELLEN</a:t>
            </a:r>
          </a:p>
        </p:txBody>
      </p:sp>
      <p:grpSp>
        <p:nvGrpSpPr>
          <p:cNvPr id="164" name="Instructie">
            <a:extLst>
              <a:ext uri="{FF2B5EF4-FFF2-40B4-BE49-F238E27FC236}">
                <a16:creationId xmlns:a16="http://schemas.microsoft.com/office/drawing/2014/main" id="{37026B65-6948-43CC-8024-F1D2036974B0}"/>
              </a:ext>
            </a:extLst>
          </p:cNvPr>
          <p:cNvGrpSpPr/>
          <p:nvPr userDrawn="1"/>
        </p:nvGrpSpPr>
        <p:grpSpPr>
          <a:xfrm>
            <a:off x="12391601" y="0"/>
            <a:ext cx="3389661" cy="4934293"/>
            <a:chOff x="12391601" y="0"/>
            <a:chExt cx="3389661" cy="4934293"/>
          </a:xfrm>
        </p:grpSpPr>
        <p:grpSp>
          <p:nvGrpSpPr>
            <p:cNvPr id="165" name="Groep 164">
              <a:extLst>
                <a:ext uri="{FF2B5EF4-FFF2-40B4-BE49-F238E27FC236}">
                  <a16:creationId xmlns:a16="http://schemas.microsoft.com/office/drawing/2014/main" id="{C9B20113-4759-48C1-9881-247CCBE98DD8}"/>
                </a:ext>
              </a:extLst>
            </p:cNvPr>
            <p:cNvGrpSpPr/>
            <p:nvPr userDrawn="1"/>
          </p:nvGrpSpPr>
          <p:grpSpPr>
            <a:xfrm>
              <a:off x="12757282" y="3250242"/>
              <a:ext cx="1499406" cy="678267"/>
              <a:chOff x="12757283" y="3120781"/>
              <a:chExt cx="1499406" cy="678267"/>
            </a:xfrm>
          </p:grpSpPr>
          <p:sp>
            <p:nvSpPr>
              <p:cNvPr id="192" name="Rechthoek 191">
                <a:extLst>
                  <a:ext uri="{FF2B5EF4-FFF2-40B4-BE49-F238E27FC236}">
                    <a16:creationId xmlns:a16="http://schemas.microsoft.com/office/drawing/2014/main" id="{70DE0F46-9A43-45A3-8280-BC629B8D4CC1}"/>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93" name="Rechthoek 192">
                <a:extLst>
                  <a:ext uri="{FF2B5EF4-FFF2-40B4-BE49-F238E27FC236}">
                    <a16:creationId xmlns:a16="http://schemas.microsoft.com/office/drawing/2014/main" id="{72B758CA-6448-4B27-B22A-73FD81A231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94" name="Tekstvak 193">
                <a:extLst>
                  <a:ext uri="{FF2B5EF4-FFF2-40B4-BE49-F238E27FC236}">
                    <a16:creationId xmlns:a16="http://schemas.microsoft.com/office/drawing/2014/main" id="{59C2BBDD-97DB-440D-B3CB-54C597D3A0BD}"/>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95" name="Tekstvak 194">
                <a:extLst>
                  <a:ext uri="{FF2B5EF4-FFF2-40B4-BE49-F238E27FC236}">
                    <a16:creationId xmlns:a16="http://schemas.microsoft.com/office/drawing/2014/main" id="{771169D2-EFDC-4694-999E-2025DE9EE1B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96" name="Picture 3">
                <a:extLst>
                  <a:ext uri="{FF2B5EF4-FFF2-40B4-BE49-F238E27FC236}">
                    <a16:creationId xmlns:a16="http://schemas.microsoft.com/office/drawing/2014/main" id="{CEE1DA5C-2467-4252-BF64-A9345864D9D1}"/>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7" name="Gelijkbenige driehoek 196">
                <a:extLst>
                  <a:ext uri="{FF2B5EF4-FFF2-40B4-BE49-F238E27FC236}">
                    <a16:creationId xmlns:a16="http://schemas.microsoft.com/office/drawing/2014/main" id="{2FBBEC4F-CD14-491C-B9AA-9B1D29FDF150}"/>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98" name="Groep 197">
                <a:extLst>
                  <a:ext uri="{FF2B5EF4-FFF2-40B4-BE49-F238E27FC236}">
                    <a16:creationId xmlns:a16="http://schemas.microsoft.com/office/drawing/2014/main" id="{F41E19F4-1ADB-48EB-B67D-27A2AF6F1D63}"/>
                  </a:ext>
                </a:extLst>
              </p:cNvPr>
              <p:cNvGrpSpPr/>
              <p:nvPr userDrawn="1"/>
            </p:nvGrpSpPr>
            <p:grpSpPr>
              <a:xfrm>
                <a:off x="12822311" y="3178534"/>
                <a:ext cx="182309" cy="163794"/>
                <a:chOff x="12832541" y="3162395"/>
                <a:chExt cx="219532" cy="197236"/>
              </a:xfrm>
            </p:grpSpPr>
            <p:sp>
              <p:nvSpPr>
                <p:cNvPr id="203" name="Rechthoek 202">
                  <a:extLst>
                    <a:ext uri="{FF2B5EF4-FFF2-40B4-BE49-F238E27FC236}">
                      <a16:creationId xmlns:a16="http://schemas.microsoft.com/office/drawing/2014/main" id="{D5FC398C-269A-49E8-8A64-64AABDADF7AA}"/>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204" name="Rechthoek 203">
                  <a:extLst>
                    <a:ext uri="{FF2B5EF4-FFF2-40B4-BE49-F238E27FC236}">
                      <a16:creationId xmlns:a16="http://schemas.microsoft.com/office/drawing/2014/main" id="{04ED29EE-FBE0-4481-BE52-B2AB359E877E}"/>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205" name="Rechthoek 204">
                  <a:extLst>
                    <a:ext uri="{FF2B5EF4-FFF2-40B4-BE49-F238E27FC236}">
                      <a16:creationId xmlns:a16="http://schemas.microsoft.com/office/drawing/2014/main" id="{D33C010D-13CC-40D2-989B-508ADF8E07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99" name="Groep 198">
                <a:extLst>
                  <a:ext uri="{FF2B5EF4-FFF2-40B4-BE49-F238E27FC236}">
                    <a16:creationId xmlns:a16="http://schemas.microsoft.com/office/drawing/2014/main" id="{C875A591-EBA0-45D6-870D-3BECA0D0F7B5}"/>
                  </a:ext>
                </a:extLst>
              </p:cNvPr>
              <p:cNvGrpSpPr/>
              <p:nvPr userDrawn="1"/>
            </p:nvGrpSpPr>
            <p:grpSpPr>
              <a:xfrm>
                <a:off x="12822311" y="3480352"/>
                <a:ext cx="182309" cy="163794"/>
                <a:chOff x="12832541" y="3162395"/>
                <a:chExt cx="219532" cy="197236"/>
              </a:xfrm>
            </p:grpSpPr>
            <p:sp>
              <p:nvSpPr>
                <p:cNvPr id="200" name="Rechthoek 199">
                  <a:extLst>
                    <a:ext uri="{FF2B5EF4-FFF2-40B4-BE49-F238E27FC236}">
                      <a16:creationId xmlns:a16="http://schemas.microsoft.com/office/drawing/2014/main" id="{ED9CEDED-7608-4099-B0F2-67CBCC83AEAA}"/>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201" name="Rechthoek 200">
                  <a:extLst>
                    <a:ext uri="{FF2B5EF4-FFF2-40B4-BE49-F238E27FC236}">
                      <a16:creationId xmlns:a16="http://schemas.microsoft.com/office/drawing/2014/main" id="{CCE29130-9E34-487F-9106-B5FDF5C21508}"/>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202" name="Rechthoek 201">
                  <a:extLst>
                    <a:ext uri="{FF2B5EF4-FFF2-40B4-BE49-F238E27FC236}">
                      <a16:creationId xmlns:a16="http://schemas.microsoft.com/office/drawing/2014/main" id="{2033FAF5-9A0C-4D5C-8A37-39CD78C82A83}"/>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166" name="Meer informatie">
              <a:extLst>
                <a:ext uri="{FF2B5EF4-FFF2-40B4-BE49-F238E27FC236}">
                  <a16:creationId xmlns:a16="http://schemas.microsoft.com/office/drawing/2014/main" id="{5526D891-AD8C-44F9-B187-13E5DCB2E139}"/>
                </a:ext>
              </a:extLst>
            </p:cNvPr>
            <p:cNvGrpSpPr/>
            <p:nvPr userDrawn="1"/>
          </p:nvGrpSpPr>
          <p:grpSpPr>
            <a:xfrm>
              <a:off x="12396764" y="4151020"/>
              <a:ext cx="3178515" cy="783273"/>
              <a:chOff x="-3741486" y="3386444"/>
              <a:chExt cx="3178515" cy="783273"/>
            </a:xfrm>
          </p:grpSpPr>
          <p:sp>
            <p:nvSpPr>
              <p:cNvPr id="189" name="Freeform 101">
                <a:extLst>
                  <a:ext uri="{FF2B5EF4-FFF2-40B4-BE49-F238E27FC236}">
                    <a16:creationId xmlns:a16="http://schemas.microsoft.com/office/drawing/2014/main" id="{59822D6C-2DC3-4442-8B3C-6AB767BA813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90" name="Rechthoek 189">
                <a:extLst>
                  <a:ext uri="{FF2B5EF4-FFF2-40B4-BE49-F238E27FC236}">
                    <a16:creationId xmlns:a16="http://schemas.microsoft.com/office/drawing/2014/main" id="{C017B7CB-D89E-4BF0-9B2B-E247BA82C30C}"/>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91" name="Rechte verbindingslijn 190">
                <a:extLst>
                  <a:ext uri="{FF2B5EF4-FFF2-40B4-BE49-F238E27FC236}">
                    <a16:creationId xmlns:a16="http://schemas.microsoft.com/office/drawing/2014/main" id="{2A731424-3861-43C3-84BC-130DD7142DE1}"/>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167" name="Rechthoek 166">
              <a:extLst>
                <a:ext uri="{FF2B5EF4-FFF2-40B4-BE49-F238E27FC236}">
                  <a16:creationId xmlns:a16="http://schemas.microsoft.com/office/drawing/2014/main" id="{1E86F7E8-EC7E-4A7E-A896-C02C792D470C}"/>
                </a:ext>
              </a:extLst>
            </p:cNvPr>
            <p:cNvSpPr/>
            <p:nvPr userDrawn="1"/>
          </p:nvSpPr>
          <p:spPr>
            <a:xfrm>
              <a:off x="12397262" y="0"/>
              <a:ext cx="3384000"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168" name="Ovaal 167">
              <a:extLst>
                <a:ext uri="{FF2B5EF4-FFF2-40B4-BE49-F238E27FC236}">
                  <a16:creationId xmlns:a16="http://schemas.microsoft.com/office/drawing/2014/main" id="{28E9221C-8038-4B14-ACE9-D6013B120CB4}"/>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69" name="Rechte verbindingslijn 168">
              <a:extLst>
                <a:ext uri="{FF2B5EF4-FFF2-40B4-BE49-F238E27FC236}">
                  <a16:creationId xmlns:a16="http://schemas.microsoft.com/office/drawing/2014/main" id="{FE1259F2-AEF7-4D9F-AE3A-6934AB5C5D67}"/>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70" name="Rechte verbindingslijn 169">
              <a:extLst>
                <a:ext uri="{FF2B5EF4-FFF2-40B4-BE49-F238E27FC236}">
                  <a16:creationId xmlns:a16="http://schemas.microsoft.com/office/drawing/2014/main" id="{CEE20EEE-ED28-4052-A0AD-3A088A2B7352}"/>
                </a:ext>
              </a:extLst>
            </p:cNvPr>
            <p:cNvCxnSpPr>
              <a:cxnSpLocks/>
            </p:cNvCxnSpPr>
            <p:nvPr userDrawn="1"/>
          </p:nvCxnSpPr>
          <p:spPr>
            <a:xfrm>
              <a:off x="12397261" y="1728059"/>
              <a:ext cx="3178017" cy="0"/>
            </a:xfrm>
            <a:prstGeom prst="line">
              <a:avLst/>
            </a:prstGeom>
            <a:noFill/>
            <a:ln w="3175" cap="flat" cmpd="sng" algn="ctr">
              <a:solidFill>
                <a:schemeClr val="accent1"/>
              </a:solidFill>
              <a:prstDash val="solid"/>
            </a:ln>
            <a:effectLst/>
          </p:spPr>
        </p:cxnSp>
        <p:sp>
          <p:nvSpPr>
            <p:cNvPr id="171" name="Rechthoek 170">
              <a:extLst>
                <a:ext uri="{FF2B5EF4-FFF2-40B4-BE49-F238E27FC236}">
                  <a16:creationId xmlns:a16="http://schemas.microsoft.com/office/drawing/2014/main" id="{DFC1C346-65E6-4243-9117-B1B682C8F071}"/>
                </a:ext>
              </a:extLst>
            </p:cNvPr>
            <p:cNvSpPr/>
            <p:nvPr userDrawn="1"/>
          </p:nvSpPr>
          <p:spPr>
            <a:xfrm>
              <a:off x="12757282" y="432552"/>
              <a:ext cx="2817995" cy="7386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172" name="Rechte verbindingslijn 171">
              <a:extLst>
                <a:ext uri="{FF2B5EF4-FFF2-40B4-BE49-F238E27FC236}">
                  <a16:creationId xmlns:a16="http://schemas.microsoft.com/office/drawing/2014/main" id="{AB8010CD-67EB-4078-9600-B83E44233637}"/>
                </a:ext>
              </a:extLst>
            </p:cNvPr>
            <p:cNvCxnSpPr>
              <a:cxnSpLocks/>
            </p:cNvCxnSpPr>
            <p:nvPr userDrawn="1"/>
          </p:nvCxnSpPr>
          <p:spPr>
            <a:xfrm>
              <a:off x="12397261" y="4033137"/>
              <a:ext cx="3178017" cy="0"/>
            </a:xfrm>
            <a:prstGeom prst="line">
              <a:avLst/>
            </a:prstGeom>
            <a:noFill/>
            <a:ln w="3175" cap="flat" cmpd="sng" algn="ctr">
              <a:solidFill>
                <a:schemeClr val="accent1"/>
              </a:solidFill>
              <a:prstDash val="solid"/>
            </a:ln>
            <a:effectLst/>
          </p:spPr>
        </p:cxnSp>
        <p:sp>
          <p:nvSpPr>
            <p:cNvPr id="173" name="Ovaal 172">
              <a:extLst>
                <a:ext uri="{FF2B5EF4-FFF2-40B4-BE49-F238E27FC236}">
                  <a16:creationId xmlns:a16="http://schemas.microsoft.com/office/drawing/2014/main" id="{595461CD-F1F7-4393-9666-BF029B65570F}"/>
                </a:ext>
              </a:extLst>
            </p:cNvPr>
            <p:cNvSpPr/>
            <p:nvPr userDrawn="1"/>
          </p:nvSpPr>
          <p:spPr>
            <a:xfrm>
              <a:off x="12391601" y="1856524"/>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74" name="Rechthoek 173">
              <a:extLst>
                <a:ext uri="{FF2B5EF4-FFF2-40B4-BE49-F238E27FC236}">
                  <a16:creationId xmlns:a16="http://schemas.microsoft.com/office/drawing/2014/main" id="{40FDAC91-C6BF-4FDE-A982-5EA89D20698D}"/>
                </a:ext>
              </a:extLst>
            </p:cNvPr>
            <p:cNvSpPr/>
            <p:nvPr userDrawn="1"/>
          </p:nvSpPr>
          <p:spPr>
            <a:xfrm>
              <a:off x="12757282" y="1922587"/>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175" name="Groep 174">
              <a:extLst>
                <a:ext uri="{FF2B5EF4-FFF2-40B4-BE49-F238E27FC236}">
                  <a16:creationId xmlns:a16="http://schemas.microsoft.com/office/drawing/2014/main" id="{58971AB1-AAD1-4B9D-A465-C72AE3198278}"/>
                </a:ext>
              </a:extLst>
            </p:cNvPr>
            <p:cNvGrpSpPr/>
            <p:nvPr userDrawn="1"/>
          </p:nvGrpSpPr>
          <p:grpSpPr>
            <a:xfrm>
              <a:off x="12757282" y="1291752"/>
              <a:ext cx="294789" cy="318834"/>
              <a:chOff x="14466489" y="1001522"/>
              <a:chExt cx="290627" cy="314333"/>
            </a:xfrm>
          </p:grpSpPr>
          <p:sp>
            <p:nvSpPr>
              <p:cNvPr id="183" name="Rechthoek 182">
                <a:extLst>
                  <a:ext uri="{FF2B5EF4-FFF2-40B4-BE49-F238E27FC236}">
                    <a16:creationId xmlns:a16="http://schemas.microsoft.com/office/drawing/2014/main" id="{B446B015-10CC-489B-8D8A-B269FA37F780}"/>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84" name="Ovaal 183">
                <a:extLst>
                  <a:ext uri="{FF2B5EF4-FFF2-40B4-BE49-F238E27FC236}">
                    <a16:creationId xmlns:a16="http://schemas.microsoft.com/office/drawing/2014/main" id="{BEC7E7E7-6D1E-452C-A973-0161B7FF3D05}"/>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85" name="Vrije vorm: vorm 184">
                <a:extLst>
                  <a:ext uri="{FF2B5EF4-FFF2-40B4-BE49-F238E27FC236}">
                    <a16:creationId xmlns:a16="http://schemas.microsoft.com/office/drawing/2014/main" id="{F476E58C-DA17-4829-9639-45B1E5C23737}"/>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86" name="Rechthoek: afgeronde hoeken 185">
                <a:extLst>
                  <a:ext uri="{FF2B5EF4-FFF2-40B4-BE49-F238E27FC236}">
                    <a16:creationId xmlns:a16="http://schemas.microsoft.com/office/drawing/2014/main" id="{1E88231B-ED42-41DF-9817-10466535CD5C}"/>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87" name="Rechte verbindingslijn 186">
                <a:extLst>
                  <a:ext uri="{FF2B5EF4-FFF2-40B4-BE49-F238E27FC236}">
                    <a16:creationId xmlns:a16="http://schemas.microsoft.com/office/drawing/2014/main" id="{08D7C14C-0155-485C-BF6F-813CD9CA03E9}"/>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88" name="Rechte verbindingslijn 187">
                <a:extLst>
                  <a:ext uri="{FF2B5EF4-FFF2-40B4-BE49-F238E27FC236}">
                    <a16:creationId xmlns:a16="http://schemas.microsoft.com/office/drawing/2014/main" id="{8EDE9A61-58F5-4B13-81DA-763FA00A2BA9}"/>
                  </a:ext>
                </a:extLst>
              </p:cNvPr>
              <p:cNvCxnSpPr>
                <a:cxnSpLocks/>
                <a:stCxn id="186"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176" name="Ovaal 175">
              <a:extLst>
                <a:ext uri="{FF2B5EF4-FFF2-40B4-BE49-F238E27FC236}">
                  <a16:creationId xmlns:a16="http://schemas.microsoft.com/office/drawing/2014/main" id="{98693FD5-5435-465A-B94B-B97EA03C476E}"/>
                </a:ext>
              </a:extLst>
            </p:cNvPr>
            <p:cNvSpPr/>
            <p:nvPr userDrawn="1"/>
          </p:nvSpPr>
          <p:spPr>
            <a:xfrm>
              <a:off x="12391601" y="2768077"/>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177" name="Rechthoek 176">
              <a:extLst>
                <a:ext uri="{FF2B5EF4-FFF2-40B4-BE49-F238E27FC236}">
                  <a16:creationId xmlns:a16="http://schemas.microsoft.com/office/drawing/2014/main" id="{4996E550-739C-44E7-BC89-8B6A974E3931}"/>
                </a:ext>
              </a:extLst>
            </p:cNvPr>
            <p:cNvSpPr/>
            <p:nvPr userDrawn="1"/>
          </p:nvSpPr>
          <p:spPr>
            <a:xfrm>
              <a:off x="12757283" y="2834141"/>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178" name="Rechte verbindingslijn 177">
              <a:extLst>
                <a:ext uri="{FF2B5EF4-FFF2-40B4-BE49-F238E27FC236}">
                  <a16:creationId xmlns:a16="http://schemas.microsoft.com/office/drawing/2014/main" id="{60CBD64B-9E24-4FA3-8AD0-F6F9D151F94E}"/>
                </a:ext>
              </a:extLst>
            </p:cNvPr>
            <p:cNvCxnSpPr>
              <a:cxnSpLocks/>
            </p:cNvCxnSpPr>
            <p:nvPr userDrawn="1"/>
          </p:nvCxnSpPr>
          <p:spPr>
            <a:xfrm>
              <a:off x="12397261" y="2649915"/>
              <a:ext cx="3178017" cy="0"/>
            </a:xfrm>
            <a:prstGeom prst="line">
              <a:avLst/>
            </a:prstGeom>
            <a:noFill/>
            <a:ln w="3175" cap="flat" cmpd="sng" algn="ctr">
              <a:solidFill>
                <a:schemeClr val="accent1"/>
              </a:solidFill>
              <a:prstDash val="solid"/>
            </a:ln>
            <a:effectLst/>
          </p:spPr>
        </p:cxnSp>
        <p:grpSp>
          <p:nvGrpSpPr>
            <p:cNvPr id="179" name="Groep 178">
              <a:extLst>
                <a:ext uri="{FF2B5EF4-FFF2-40B4-BE49-F238E27FC236}">
                  <a16:creationId xmlns:a16="http://schemas.microsoft.com/office/drawing/2014/main" id="{7683C293-9728-42E5-9ABE-07277D2DF1E8}"/>
                </a:ext>
              </a:extLst>
            </p:cNvPr>
            <p:cNvGrpSpPr/>
            <p:nvPr userDrawn="1"/>
          </p:nvGrpSpPr>
          <p:grpSpPr>
            <a:xfrm>
              <a:off x="12757282" y="2296644"/>
              <a:ext cx="825500" cy="209550"/>
              <a:chOff x="13504624" y="2444818"/>
              <a:chExt cx="825500" cy="209550"/>
            </a:xfrm>
          </p:grpSpPr>
          <p:sp>
            <p:nvSpPr>
              <p:cNvPr id="180" name="Rechthoek 179">
                <a:extLst>
                  <a:ext uri="{FF2B5EF4-FFF2-40B4-BE49-F238E27FC236}">
                    <a16:creationId xmlns:a16="http://schemas.microsoft.com/office/drawing/2014/main" id="{8D5780D4-F5E0-407B-963C-7404D8CC4966}"/>
                  </a:ext>
                </a:extLst>
              </p:cNvPr>
              <p:cNvSpPr/>
              <p:nvPr userDrawn="1"/>
            </p:nvSpPr>
            <p:spPr>
              <a:xfrm>
                <a:off x="13504624" y="2444818"/>
                <a:ext cx="825500" cy="209550"/>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dirty="0">
                    <a:solidFill>
                      <a:schemeClr val="tx1"/>
                    </a:solidFill>
                    <a:latin typeface="Arial" panose="020B0604020202020204" pitchFamily="34" charset="0"/>
                    <a:cs typeface="Arial" panose="020B0604020202020204" pitchFamily="34" charset="0"/>
                  </a:rPr>
                  <a:t>Invoegen</a:t>
                </a:r>
              </a:p>
            </p:txBody>
          </p:sp>
          <p:cxnSp>
            <p:nvCxnSpPr>
              <p:cNvPr id="181" name="Rechte verbindingslijn 180">
                <a:extLst>
                  <a:ext uri="{FF2B5EF4-FFF2-40B4-BE49-F238E27FC236}">
                    <a16:creationId xmlns:a16="http://schemas.microsoft.com/office/drawing/2014/main" id="{3F7F962C-6A38-48ED-A896-E0092FDF5886}"/>
                  </a:ext>
                </a:extLst>
              </p:cNvPr>
              <p:cNvCxnSpPr/>
              <p:nvPr userDrawn="1"/>
            </p:nvCxnSpPr>
            <p:spPr>
              <a:xfrm>
                <a:off x="14155269" y="2477218"/>
                <a:ext cx="0" cy="142717"/>
              </a:xfrm>
              <a:prstGeom prst="line">
                <a:avLst/>
              </a:prstGeom>
              <a:noFill/>
              <a:ln w="3175" cap="flat" cmpd="sng" algn="ctr">
                <a:solidFill>
                  <a:srgbClr val="44546A"/>
                </a:solidFill>
                <a:prstDash val="solid"/>
              </a:ln>
              <a:effectLst/>
            </p:spPr>
          </p:cxnSp>
          <p:sp>
            <p:nvSpPr>
              <p:cNvPr id="182" name="Gelijkbenige driehoek 181">
                <a:extLst>
                  <a:ext uri="{FF2B5EF4-FFF2-40B4-BE49-F238E27FC236}">
                    <a16:creationId xmlns:a16="http://schemas.microsoft.com/office/drawing/2014/main" id="{57C24AA2-E954-4575-9CA2-228AE45A5E70}"/>
                  </a:ext>
                </a:extLst>
              </p:cNvPr>
              <p:cNvSpPr/>
              <p:nvPr userDrawn="1"/>
            </p:nvSpPr>
            <p:spPr>
              <a:xfrm rot="10800000">
                <a:off x="14196089" y="2528872"/>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sp>
        <p:nvSpPr>
          <p:cNvPr id="206" name="foto">
            <a:extLst>
              <a:ext uri="{FF2B5EF4-FFF2-40B4-BE49-F238E27FC236}">
                <a16:creationId xmlns:a16="http://schemas.microsoft.com/office/drawing/2014/main" id="{CB6B8576-11F8-41EC-8333-F7B206A9E57C}"/>
              </a:ext>
            </a:extLst>
          </p:cNvPr>
          <p:cNvSpPr>
            <a:spLocks noGrp="1"/>
          </p:cNvSpPr>
          <p:nvPr>
            <p:ph type="pic" sz="quarter" idx="14" hasCustomPrompt="1"/>
          </p:nvPr>
        </p:nvSpPr>
        <p:spPr>
          <a:xfrm>
            <a:off x="525244"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afbeelding in te voegen</a:t>
            </a:r>
          </a:p>
        </p:txBody>
      </p:sp>
      <p:sp>
        <p:nvSpPr>
          <p:cNvPr id="207" name="foto">
            <a:extLst>
              <a:ext uri="{FF2B5EF4-FFF2-40B4-BE49-F238E27FC236}">
                <a16:creationId xmlns:a16="http://schemas.microsoft.com/office/drawing/2014/main" id="{93B9B46A-56EE-4744-A5B8-9CD0C972CCD3}"/>
              </a:ext>
            </a:extLst>
          </p:cNvPr>
          <p:cNvSpPr>
            <a:spLocks noGrp="1"/>
          </p:cNvSpPr>
          <p:nvPr>
            <p:ph type="pic" sz="quarter" idx="56" hasCustomPrompt="1"/>
          </p:nvPr>
        </p:nvSpPr>
        <p:spPr>
          <a:xfrm>
            <a:off x="3377953"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afbeelding in te voegen</a:t>
            </a:r>
          </a:p>
        </p:txBody>
      </p:sp>
      <p:sp>
        <p:nvSpPr>
          <p:cNvPr id="208" name="foto">
            <a:extLst>
              <a:ext uri="{FF2B5EF4-FFF2-40B4-BE49-F238E27FC236}">
                <a16:creationId xmlns:a16="http://schemas.microsoft.com/office/drawing/2014/main" id="{147DEBB2-F750-4BC5-8734-F564106F3DB4}"/>
              </a:ext>
            </a:extLst>
          </p:cNvPr>
          <p:cNvSpPr>
            <a:spLocks noGrp="1"/>
          </p:cNvSpPr>
          <p:nvPr>
            <p:ph type="pic" sz="quarter" idx="57" hasCustomPrompt="1"/>
          </p:nvPr>
        </p:nvSpPr>
        <p:spPr>
          <a:xfrm>
            <a:off x="6226121"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afbeelding in te voegen</a:t>
            </a:r>
          </a:p>
        </p:txBody>
      </p:sp>
      <p:sp>
        <p:nvSpPr>
          <p:cNvPr id="209" name="foto">
            <a:extLst>
              <a:ext uri="{FF2B5EF4-FFF2-40B4-BE49-F238E27FC236}">
                <a16:creationId xmlns:a16="http://schemas.microsoft.com/office/drawing/2014/main" id="{92997DD6-3C3E-4D4F-A561-2FBB6E2CB16F}"/>
              </a:ext>
            </a:extLst>
          </p:cNvPr>
          <p:cNvSpPr>
            <a:spLocks noGrp="1"/>
          </p:cNvSpPr>
          <p:nvPr>
            <p:ph type="pic" sz="quarter" idx="58" hasCustomPrompt="1"/>
          </p:nvPr>
        </p:nvSpPr>
        <p:spPr>
          <a:xfrm>
            <a:off x="9074288"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afbeelding in te voegen</a:t>
            </a:r>
          </a:p>
        </p:txBody>
      </p:sp>
      <p:sp>
        <p:nvSpPr>
          <p:cNvPr id="211" name="tekst">
            <a:extLst>
              <a:ext uri="{FF2B5EF4-FFF2-40B4-BE49-F238E27FC236}">
                <a16:creationId xmlns:a16="http://schemas.microsoft.com/office/drawing/2014/main" id="{A2E8DCEB-4330-49AA-A7C5-2DAED7A4A97B}"/>
              </a:ext>
            </a:extLst>
          </p:cNvPr>
          <p:cNvSpPr>
            <a:spLocks noGrp="1"/>
          </p:cNvSpPr>
          <p:nvPr>
            <p:ph type="body" orient="vert" idx="59" hasCustomPrompt="1"/>
          </p:nvPr>
        </p:nvSpPr>
        <p:spPr>
          <a:xfrm>
            <a:off x="525244"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en-US" noProof="0" dirty="0"/>
              <a:t>Naam </a:t>
            </a:r>
            <a:r>
              <a:rPr lang="en-US" noProof="0" dirty="0" err="1"/>
              <a:t>achternaam</a:t>
            </a:r>
            <a:endParaRPr lang="en-US" noProof="0" dirty="0"/>
          </a:p>
          <a:p>
            <a:pPr lvl="0"/>
            <a:r>
              <a:rPr lang="en-US" noProof="0" dirty="0"/>
              <a:t>R</a:t>
            </a:r>
            <a:r>
              <a:rPr lang="nl-NL" noProof="0" dirty="0" err="1"/>
              <a:t>uimte</a:t>
            </a:r>
            <a:r>
              <a:rPr lang="nl-NL" noProof="0" dirty="0"/>
              <a:t> voor een </a:t>
            </a:r>
            <a:br>
              <a:rPr lang="nl-NL" noProof="0" dirty="0"/>
            </a:br>
            <a:r>
              <a:rPr lang="nl-NL" noProof="0" dirty="0"/>
              <a:t>extra toevoeging</a:t>
            </a:r>
          </a:p>
        </p:txBody>
      </p:sp>
      <p:sp>
        <p:nvSpPr>
          <p:cNvPr id="216" name="tekst">
            <a:extLst>
              <a:ext uri="{FF2B5EF4-FFF2-40B4-BE49-F238E27FC236}">
                <a16:creationId xmlns:a16="http://schemas.microsoft.com/office/drawing/2014/main" id="{44DC3E61-1D5A-478B-BF82-E05E5C3AB0A1}"/>
              </a:ext>
            </a:extLst>
          </p:cNvPr>
          <p:cNvSpPr>
            <a:spLocks noGrp="1"/>
          </p:cNvSpPr>
          <p:nvPr>
            <p:ph type="body" orient="vert" idx="61" hasCustomPrompt="1"/>
          </p:nvPr>
        </p:nvSpPr>
        <p:spPr>
          <a:xfrm>
            <a:off x="3368870"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en-US" noProof="0" dirty="0"/>
              <a:t>Naam </a:t>
            </a:r>
            <a:r>
              <a:rPr lang="en-US" noProof="0" dirty="0" err="1"/>
              <a:t>achternaam</a:t>
            </a:r>
            <a:endParaRPr lang="en-US" noProof="0" dirty="0"/>
          </a:p>
          <a:p>
            <a:pPr lvl="0"/>
            <a:r>
              <a:rPr lang="en-US" noProof="0" dirty="0"/>
              <a:t>R</a:t>
            </a:r>
            <a:r>
              <a:rPr lang="nl-NL" noProof="0" dirty="0" err="1"/>
              <a:t>uimte</a:t>
            </a:r>
            <a:r>
              <a:rPr lang="nl-NL" noProof="0" dirty="0"/>
              <a:t> voor een </a:t>
            </a:r>
            <a:br>
              <a:rPr lang="nl-NL" noProof="0" dirty="0"/>
            </a:br>
            <a:r>
              <a:rPr lang="nl-NL" noProof="0" dirty="0"/>
              <a:t>extra toevoeging</a:t>
            </a:r>
          </a:p>
        </p:txBody>
      </p:sp>
      <p:sp>
        <p:nvSpPr>
          <p:cNvPr id="218" name="tekst">
            <a:extLst>
              <a:ext uri="{FF2B5EF4-FFF2-40B4-BE49-F238E27FC236}">
                <a16:creationId xmlns:a16="http://schemas.microsoft.com/office/drawing/2014/main" id="{C12A6F54-7562-4C5D-846B-87E626458C4F}"/>
              </a:ext>
            </a:extLst>
          </p:cNvPr>
          <p:cNvSpPr>
            <a:spLocks noGrp="1"/>
          </p:cNvSpPr>
          <p:nvPr>
            <p:ph type="body" orient="vert" idx="63" hasCustomPrompt="1"/>
          </p:nvPr>
        </p:nvSpPr>
        <p:spPr>
          <a:xfrm>
            <a:off x="6217038"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en-US" noProof="0" dirty="0"/>
              <a:t>Naam </a:t>
            </a:r>
            <a:r>
              <a:rPr lang="en-US" noProof="0" dirty="0" err="1"/>
              <a:t>achternaam</a:t>
            </a:r>
            <a:endParaRPr lang="en-US" noProof="0" dirty="0"/>
          </a:p>
          <a:p>
            <a:pPr lvl="0"/>
            <a:r>
              <a:rPr lang="en-US" noProof="0" dirty="0"/>
              <a:t>R</a:t>
            </a:r>
            <a:r>
              <a:rPr lang="nl-NL" noProof="0" dirty="0" err="1"/>
              <a:t>uimte</a:t>
            </a:r>
            <a:r>
              <a:rPr lang="nl-NL" noProof="0" dirty="0"/>
              <a:t> voor een </a:t>
            </a:r>
            <a:br>
              <a:rPr lang="nl-NL" noProof="0" dirty="0"/>
            </a:br>
            <a:r>
              <a:rPr lang="nl-NL" noProof="0" dirty="0"/>
              <a:t>extra toevoeging</a:t>
            </a:r>
          </a:p>
        </p:txBody>
      </p:sp>
      <p:sp>
        <p:nvSpPr>
          <p:cNvPr id="220" name="tekst">
            <a:extLst>
              <a:ext uri="{FF2B5EF4-FFF2-40B4-BE49-F238E27FC236}">
                <a16:creationId xmlns:a16="http://schemas.microsoft.com/office/drawing/2014/main" id="{ABCBA0F9-0F97-45BB-B6DE-999D743635EB}"/>
              </a:ext>
            </a:extLst>
          </p:cNvPr>
          <p:cNvSpPr>
            <a:spLocks noGrp="1"/>
          </p:cNvSpPr>
          <p:nvPr>
            <p:ph type="body" orient="vert" idx="65" hasCustomPrompt="1"/>
          </p:nvPr>
        </p:nvSpPr>
        <p:spPr>
          <a:xfrm>
            <a:off x="9069747"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en-US" noProof="0" dirty="0"/>
              <a:t>Naam </a:t>
            </a:r>
            <a:r>
              <a:rPr lang="en-US" noProof="0" dirty="0" err="1"/>
              <a:t>achternaam</a:t>
            </a:r>
            <a:endParaRPr lang="en-US" noProof="0" dirty="0"/>
          </a:p>
          <a:p>
            <a:pPr lvl="0"/>
            <a:r>
              <a:rPr lang="en-US" noProof="0" dirty="0"/>
              <a:t>R</a:t>
            </a:r>
            <a:r>
              <a:rPr lang="nl-NL" noProof="0" dirty="0" err="1"/>
              <a:t>uimte</a:t>
            </a:r>
            <a:r>
              <a:rPr lang="nl-NL" noProof="0" dirty="0"/>
              <a:t> voor een </a:t>
            </a:r>
            <a:br>
              <a:rPr lang="nl-NL" noProof="0" dirty="0"/>
            </a:br>
            <a:r>
              <a:rPr lang="nl-NL" noProof="0" dirty="0"/>
              <a:t>extra toevoeging</a:t>
            </a:r>
          </a:p>
        </p:txBody>
      </p:sp>
      <p:sp>
        <p:nvSpPr>
          <p:cNvPr id="221" name="Titel 1">
            <a:extLst>
              <a:ext uri="{FF2B5EF4-FFF2-40B4-BE49-F238E27FC236}">
                <a16:creationId xmlns:a16="http://schemas.microsoft.com/office/drawing/2014/main" id="{6B210676-552F-4B28-9F20-5CBEE02DAE84}"/>
              </a:ext>
            </a:extLst>
          </p:cNvPr>
          <p:cNvSpPr>
            <a:spLocks noGrp="1"/>
          </p:cNvSpPr>
          <p:nvPr>
            <p:ph type="title" hasCustomPrompt="1"/>
          </p:nvPr>
        </p:nvSpPr>
        <p:spPr>
          <a:xfrm>
            <a:off x="510562" y="272177"/>
            <a:ext cx="11166334" cy="600744"/>
          </a:xfrm>
        </p:spPr>
        <p:txBody>
          <a:bodyPr/>
          <a:lstStyle>
            <a:lvl1pPr>
              <a:defRPr/>
            </a:lvl1pPr>
          </a:lstStyle>
          <a:p>
            <a:r>
              <a:rPr lang="nl-NL" noProof="0" dirty="0"/>
              <a:t>Plaats hier je titel</a:t>
            </a:r>
            <a:endParaRPr lang="nl-NL" dirty="0"/>
          </a:p>
        </p:txBody>
      </p:sp>
      <p:sp>
        <p:nvSpPr>
          <p:cNvPr id="63" name="Onder balkje">
            <a:extLst>
              <a:ext uri="{FF2B5EF4-FFF2-40B4-BE49-F238E27FC236}">
                <a16:creationId xmlns:a16="http://schemas.microsoft.com/office/drawing/2014/main" id="{EB382FCD-9C8B-4F18-B37B-29CA0F43C412}"/>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64" name="GRID" hidden="1">
            <a:extLst>
              <a:ext uri="{FF2B5EF4-FFF2-40B4-BE49-F238E27FC236}">
                <a16:creationId xmlns:a16="http://schemas.microsoft.com/office/drawing/2014/main" id="{EB75E045-9B2F-4037-8D43-019C3B8DAD0C}"/>
              </a:ext>
            </a:extLst>
          </p:cNvPr>
          <p:cNvGrpSpPr/>
          <p:nvPr userDrawn="1"/>
        </p:nvGrpSpPr>
        <p:grpSpPr>
          <a:xfrm>
            <a:off x="0" y="0"/>
            <a:ext cx="12192000" cy="6858000"/>
            <a:chOff x="0" y="0"/>
            <a:chExt cx="12192000" cy="6858000"/>
          </a:xfrm>
        </p:grpSpPr>
        <p:sp>
          <p:nvSpPr>
            <p:cNvPr id="65" name="Rechthoek 64">
              <a:extLst>
                <a:ext uri="{FF2B5EF4-FFF2-40B4-BE49-F238E27FC236}">
                  <a16:creationId xmlns:a16="http://schemas.microsoft.com/office/drawing/2014/main" id="{9DA70BBF-1A70-4CE9-B92D-91AAD3DF13D4}"/>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6" name="Rechthoek 65">
              <a:extLst>
                <a:ext uri="{FF2B5EF4-FFF2-40B4-BE49-F238E27FC236}">
                  <a16:creationId xmlns:a16="http://schemas.microsoft.com/office/drawing/2014/main" id="{550D5FBA-5290-4AF6-AA22-20F04180A377}"/>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7" name="Rechthoek 66">
              <a:extLst>
                <a:ext uri="{FF2B5EF4-FFF2-40B4-BE49-F238E27FC236}">
                  <a16:creationId xmlns:a16="http://schemas.microsoft.com/office/drawing/2014/main" id="{2FE5C9DA-7391-4773-96D0-665A34E0478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8" name="Rechthoek 67">
              <a:extLst>
                <a:ext uri="{FF2B5EF4-FFF2-40B4-BE49-F238E27FC236}">
                  <a16:creationId xmlns:a16="http://schemas.microsoft.com/office/drawing/2014/main" id="{38AD4748-BAAA-4B2B-B4E6-3A1492B4BCF7}"/>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9" name="Rechthoek 68">
              <a:extLst>
                <a:ext uri="{FF2B5EF4-FFF2-40B4-BE49-F238E27FC236}">
                  <a16:creationId xmlns:a16="http://schemas.microsoft.com/office/drawing/2014/main" id="{A9941525-5D0D-4509-8ECE-B747140CB04A}"/>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0" name="Rechthoek 69">
              <a:extLst>
                <a:ext uri="{FF2B5EF4-FFF2-40B4-BE49-F238E27FC236}">
                  <a16:creationId xmlns:a16="http://schemas.microsoft.com/office/drawing/2014/main" id="{B681D3A7-95CC-4CEF-BFAB-79DF1FCD556E}"/>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1" name="Rechthoek 70">
              <a:extLst>
                <a:ext uri="{FF2B5EF4-FFF2-40B4-BE49-F238E27FC236}">
                  <a16:creationId xmlns:a16="http://schemas.microsoft.com/office/drawing/2014/main" id="{60A5F06F-78F5-4257-84E5-7835A22AE4B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2" name="Rechthoek 71">
              <a:extLst>
                <a:ext uri="{FF2B5EF4-FFF2-40B4-BE49-F238E27FC236}">
                  <a16:creationId xmlns:a16="http://schemas.microsoft.com/office/drawing/2014/main" id="{13835FFF-2F9E-4252-9978-9DB584EF03B9}"/>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3" name="Rechthoek 72">
              <a:extLst>
                <a:ext uri="{FF2B5EF4-FFF2-40B4-BE49-F238E27FC236}">
                  <a16:creationId xmlns:a16="http://schemas.microsoft.com/office/drawing/2014/main" id="{877A95CF-E943-452F-98FE-320623CE6607}"/>
                </a:ext>
              </a:extLst>
            </p:cNvPr>
            <p:cNvSpPr/>
            <p:nvPr userDrawn="1"/>
          </p:nvSpPr>
          <p:spPr>
            <a:xfrm>
              <a:off x="8828730" y="0"/>
              <a:ext cx="245558"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4" name="Rechthoek 73">
              <a:extLst>
                <a:ext uri="{FF2B5EF4-FFF2-40B4-BE49-F238E27FC236}">
                  <a16:creationId xmlns:a16="http://schemas.microsoft.com/office/drawing/2014/main" id="{98B73A68-CF05-4530-9622-5D3A615F068E}"/>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5" name="Rechthoek 74">
              <a:extLst>
                <a:ext uri="{FF2B5EF4-FFF2-40B4-BE49-F238E27FC236}">
                  <a16:creationId xmlns:a16="http://schemas.microsoft.com/office/drawing/2014/main" id="{55A617AD-4F36-41FD-AF6E-A16FCEFFA382}"/>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7" name="Rechthoek 76">
              <a:extLst>
                <a:ext uri="{FF2B5EF4-FFF2-40B4-BE49-F238E27FC236}">
                  <a16:creationId xmlns:a16="http://schemas.microsoft.com/office/drawing/2014/main" id="{DA7579D0-E164-4569-B5C8-5731FCF6986E}"/>
                </a:ext>
              </a:extLst>
            </p:cNvPr>
            <p:cNvSpPr/>
            <p:nvPr userDrawn="1"/>
          </p:nvSpPr>
          <p:spPr>
            <a:xfrm>
              <a:off x="5980561" y="0"/>
              <a:ext cx="238218"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8" name="Rechthoek 77">
              <a:extLst>
                <a:ext uri="{FF2B5EF4-FFF2-40B4-BE49-F238E27FC236}">
                  <a16:creationId xmlns:a16="http://schemas.microsoft.com/office/drawing/2014/main" id="{21553237-0241-4E78-B12B-1AC9DE9554B5}"/>
                </a:ext>
              </a:extLst>
            </p:cNvPr>
            <p:cNvSpPr/>
            <p:nvPr userDrawn="1"/>
          </p:nvSpPr>
          <p:spPr>
            <a:xfrm>
              <a:off x="3136756" y="0"/>
              <a:ext cx="238218"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9" name="Rechthoek 78">
              <a:extLst>
                <a:ext uri="{FF2B5EF4-FFF2-40B4-BE49-F238E27FC236}">
                  <a16:creationId xmlns:a16="http://schemas.microsoft.com/office/drawing/2014/main" id="{042FC887-2C74-4586-A11E-0965BADF5F84}"/>
                </a:ext>
              </a:extLst>
            </p:cNvPr>
            <p:cNvSpPr/>
            <p:nvPr userDrawn="1"/>
          </p:nvSpPr>
          <p:spPr>
            <a:xfrm>
              <a:off x="0" y="4284370"/>
              <a:ext cx="12192000" cy="24647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6" name="Tijdelijke aanduiding voor dianummer 5">
            <a:extLst>
              <a:ext uri="{FF2B5EF4-FFF2-40B4-BE49-F238E27FC236}">
                <a16:creationId xmlns:a16="http://schemas.microsoft.com/office/drawing/2014/main" id="{3CFA51F5-599C-4898-83AB-6D5F2884DFAA}"/>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304592778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C-BY">
    <p:spTree>
      <p:nvGrpSpPr>
        <p:cNvPr id="1" name=""/>
        <p:cNvGrpSpPr/>
        <p:nvPr/>
      </p:nvGrpSpPr>
      <p:grpSpPr>
        <a:xfrm>
          <a:off x="0" y="0"/>
          <a:ext cx="0" cy="0"/>
          <a:chOff x="0" y="0"/>
          <a:chExt cx="0" cy="0"/>
        </a:xfrm>
      </p:grpSpPr>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27" name="Onder balkje">
            <a:extLst>
              <a:ext uri="{FF2B5EF4-FFF2-40B4-BE49-F238E27FC236}">
                <a16:creationId xmlns:a16="http://schemas.microsoft.com/office/drawing/2014/main" id="{EC338F84-A3AF-48F4-A412-8D1363198E1A}"/>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8516D6A5-529C-4A2F-9EF7-A2B647F1C54E}" type="datetime1">
              <a:rPr lang="nl-NL" smtClean="0"/>
              <a:t>18-09-19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7" y="1400483"/>
            <a:ext cx="8974163"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Plaats hier de CC-BY tekst</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534272" y="-885712"/>
            <a:ext cx="1123486"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CC-BY</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dirty="0"/>
              <a:t>Tekst</a:t>
            </a:r>
          </a:p>
        </p:txBody>
      </p:sp>
      <p:sp>
        <p:nvSpPr>
          <p:cNvPr id="28" name="Tijdelijke aanduiding voor tekst 44">
            <a:extLst>
              <a:ext uri="{FF2B5EF4-FFF2-40B4-BE49-F238E27FC236}">
                <a16:creationId xmlns:a16="http://schemas.microsoft.com/office/drawing/2014/main" id="{2625E133-5B44-43E9-8CFC-FA46765B91E9}"/>
              </a:ext>
            </a:extLst>
          </p:cNvPr>
          <p:cNvSpPr>
            <a:spLocks noGrp="1"/>
          </p:cNvSpPr>
          <p:nvPr>
            <p:ph type="body" sz="quarter" idx="68"/>
          </p:nvPr>
        </p:nvSpPr>
        <p:spPr>
          <a:xfrm>
            <a:off x="10691963" y="5463172"/>
            <a:ext cx="899703" cy="394157"/>
          </a:xfrm>
          <a: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l="2307" r="2307"/>
            </a:stretch>
          </a:blipFill>
        </p:spPr>
        <p:txBody>
          <a:bodyPr/>
          <a:lstStyle>
            <a:lvl1pPr marL="0" indent="0">
              <a:buNone/>
              <a:defRPr sz="100"/>
            </a:lvl1pPr>
          </a:lstStyle>
          <a:p>
            <a:pPr lvl="0"/>
            <a:r>
              <a:rPr lang="nl-NL" dirty="0"/>
              <a:t>Tekst</a:t>
            </a:r>
          </a:p>
        </p:txBody>
      </p:sp>
      <p:sp>
        <p:nvSpPr>
          <p:cNvPr id="26" name="Tijdelijke aanduiding voor dianummer 5">
            <a:extLst>
              <a:ext uri="{FF2B5EF4-FFF2-40B4-BE49-F238E27FC236}">
                <a16:creationId xmlns:a16="http://schemas.microsoft.com/office/drawing/2014/main" id="{E6A3CE52-E5F7-4B4F-85AC-CD549AB4D496}"/>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9033712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FSLUITING">
    <p:spTree>
      <p:nvGrpSpPr>
        <p:cNvPr id="1" name=""/>
        <p:cNvGrpSpPr/>
        <p:nvPr/>
      </p:nvGrpSpPr>
      <p:grpSpPr>
        <a:xfrm>
          <a:off x="0" y="0"/>
          <a:ext cx="0" cy="0"/>
          <a:chOff x="0" y="0"/>
          <a:chExt cx="0" cy="0"/>
        </a:xfrm>
      </p:grpSpPr>
      <p:sp>
        <p:nvSpPr>
          <p:cNvPr id="49" name="Cover Logo">
            <a:extLst>
              <a:ext uri="{FF2B5EF4-FFF2-40B4-BE49-F238E27FC236}">
                <a16:creationId xmlns:a16="http://schemas.microsoft.com/office/drawing/2014/main" id="{BFE3F2DF-F973-4BC9-A966-72782954493A}"/>
              </a:ext>
            </a:extLst>
          </p:cNvPr>
          <p:cNvSpPr/>
          <p:nvPr userDrawn="1"/>
        </p:nvSpPr>
        <p:spPr>
          <a:xfrm>
            <a:off x="10464800" y="5725024"/>
            <a:ext cx="1727200" cy="10609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8" name="foto">
            <a:extLst>
              <a:ext uri="{FF2B5EF4-FFF2-40B4-BE49-F238E27FC236}">
                <a16:creationId xmlns:a16="http://schemas.microsoft.com/office/drawing/2014/main" id="{9FA4FBC7-DF59-4250-B300-46C73F538778}"/>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dirty="0"/>
              <a:t>Klik op het pictogram hiernaast</a:t>
            </a:r>
            <a:br>
              <a:rPr lang="nl-NL" dirty="0"/>
            </a:br>
            <a:r>
              <a:rPr lang="nl-NL" dirty="0"/>
              <a:t>om een afbeelding in te voegen</a:t>
            </a:r>
          </a:p>
        </p:txBody>
      </p:sp>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FC73CD82-1D46-4D68-A265-F825BBCF0C74}" type="datetime1">
              <a:rPr lang="nl-NL" smtClean="0"/>
              <a:t>18-09-19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331301" y="-885712"/>
            <a:ext cx="152943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AFSLUITING</a:t>
            </a:r>
          </a:p>
        </p:txBody>
      </p:sp>
      <p:sp>
        <p:nvSpPr>
          <p:cNvPr id="41" name="Tijdelijke aanduiding voor tekst 4">
            <a:extLst>
              <a:ext uri="{FF2B5EF4-FFF2-40B4-BE49-F238E27FC236}">
                <a16:creationId xmlns:a16="http://schemas.microsoft.com/office/drawing/2014/main" id="{97D94EDB-F9CC-42E2-BBE0-51B1FA517548}"/>
              </a:ext>
            </a:extLst>
          </p:cNvPr>
          <p:cNvSpPr>
            <a:spLocks noGrp="1"/>
          </p:cNvSpPr>
          <p:nvPr>
            <p:ph type="body" sz="quarter" idx="65"/>
          </p:nvPr>
        </p:nvSpPr>
        <p:spPr>
          <a:xfrm>
            <a:off x="870839" y="3264255"/>
            <a:ext cx="4347528" cy="2135167"/>
          </a:xfrm>
          <a:prstGeom prst="roundRect">
            <a:avLst>
              <a:gd name="adj" fmla="val 7360"/>
            </a:avLst>
          </a:prstGeom>
          <a:solidFill>
            <a:schemeClr val="accent1"/>
          </a:solidFill>
          <a:ln w="12700">
            <a:solidFill>
              <a:schemeClr val="accent1"/>
            </a:solidFill>
          </a:ln>
        </p:spPr>
        <p:txBody>
          <a:bodyPr lIns="612000" tIns="180000" rIns="180000" bIns="252000" anchor="ctr" anchorCtr="0"/>
          <a:lstStyle>
            <a:lvl1pPr marL="0" indent="0" algn="l">
              <a:lnSpc>
                <a:spcPct val="150000"/>
              </a:lnSpc>
              <a:buFont typeface="Arial" panose="020B0604020202020204" pitchFamily="34" charset="0"/>
              <a:buNone/>
              <a:defRPr sz="1600" b="1">
                <a:solidFill>
                  <a:schemeClr val="accent1"/>
                </a:solidFill>
              </a:defRPr>
            </a:lvl1pPr>
            <a:lvl2pPr marL="0" indent="0" algn="ctr">
              <a:buFont typeface="Arial" panose="020B0604020202020204" pitchFamily="34" charset="0"/>
              <a:buNone/>
              <a:defRPr>
                <a:solidFill>
                  <a:schemeClr val="bg1"/>
                </a:solidFill>
              </a:defRPr>
            </a:lvl2pPr>
            <a:lvl3pPr marL="0" indent="0" algn="ctr">
              <a:buFont typeface="Arial" panose="020B0604020202020204" pitchFamily="34" charset="0"/>
              <a:buNone/>
              <a:defRPr>
                <a:solidFill>
                  <a:schemeClr val="bg1"/>
                </a:solidFill>
              </a:defRPr>
            </a:lvl3pPr>
            <a:lvl4pPr marL="0" indent="0" algn="ctr">
              <a:buFont typeface="Arial" panose="020B0604020202020204" pitchFamily="34" charset="0"/>
              <a:buNone/>
              <a:defRPr>
                <a:solidFill>
                  <a:schemeClr val="bg1"/>
                </a:solidFill>
              </a:defRPr>
            </a:lvl4pPr>
            <a:lvl5pPr marL="0" indent="0" algn="ctr">
              <a:buFont typeface="Arial" panose="020B0604020202020204" pitchFamily="34" charset="0"/>
              <a:buNone/>
              <a:defRPr>
                <a:solidFill>
                  <a:schemeClr val="bg1"/>
                </a:solidFill>
              </a:defRPr>
            </a:lvl5pPr>
          </a:lstStyle>
          <a:p>
            <a:pPr lvl="0"/>
            <a:endParaRPr lang="nl-NL" dirty="0"/>
          </a:p>
        </p:txBody>
      </p:sp>
      <p:sp>
        <p:nvSpPr>
          <p:cNvPr id="42" name="Tijdelijke aanduiding voor tekst 41">
            <a:extLst>
              <a:ext uri="{FF2B5EF4-FFF2-40B4-BE49-F238E27FC236}">
                <a16:creationId xmlns:a16="http://schemas.microsoft.com/office/drawing/2014/main" id="{B9D02996-54AC-4166-B627-2F4362DC0176}"/>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dirty="0"/>
              <a:t>Tekst</a:t>
            </a:r>
          </a:p>
        </p:txBody>
      </p:sp>
      <p:sp>
        <p:nvSpPr>
          <p:cNvPr id="47" name="logo">
            <a:extLst>
              <a:ext uri="{FF2B5EF4-FFF2-40B4-BE49-F238E27FC236}">
                <a16:creationId xmlns:a16="http://schemas.microsoft.com/office/drawing/2014/main" id="{D5F74550-17D3-4535-94BC-8922C0155B1C}"/>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en-US" dirty="0"/>
              <a:t>  </a:t>
            </a:r>
          </a:p>
        </p:txBody>
      </p:sp>
      <p:sp>
        <p:nvSpPr>
          <p:cNvPr id="26" name="wolk">
            <a:extLst>
              <a:ext uri="{FF2B5EF4-FFF2-40B4-BE49-F238E27FC236}">
                <a16:creationId xmlns:a16="http://schemas.microsoft.com/office/drawing/2014/main" id="{2E9579D3-4F63-4CAB-810A-D59D90415FF1}"/>
              </a:ext>
            </a:extLst>
          </p:cNvPr>
          <p:cNvSpPr>
            <a:spLocks noGrp="1"/>
          </p:cNvSpPr>
          <p:nvPr>
            <p:ph type="body" sz="quarter" idx="61" hasCustomPrompt="1"/>
          </p:nvPr>
        </p:nvSpPr>
        <p:spPr>
          <a:xfrm>
            <a:off x="423435" y="524498"/>
            <a:ext cx="4875645" cy="2320893"/>
          </a:xfrm>
          <a:blipFill dpi="0" rotWithShape="1">
            <a:blip r:embed="rId3"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r>
              <a:rPr lang="nl-NL" dirty="0"/>
              <a:t>Plaats hier de afsluitingszin</a:t>
            </a:r>
          </a:p>
        </p:txBody>
      </p:sp>
      <p:sp>
        <p:nvSpPr>
          <p:cNvPr id="28" name="Tijdelijke aanduiding voor dianummer 5">
            <a:extLst>
              <a:ext uri="{FF2B5EF4-FFF2-40B4-BE49-F238E27FC236}">
                <a16:creationId xmlns:a16="http://schemas.microsoft.com/office/drawing/2014/main" id="{B715D031-E29A-40E5-9F78-94BB56E8BA5B}"/>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
        <p:nvSpPr>
          <p:cNvPr id="27" name="tekst">
            <a:extLst>
              <a:ext uri="{FF2B5EF4-FFF2-40B4-BE49-F238E27FC236}">
                <a16:creationId xmlns:a16="http://schemas.microsoft.com/office/drawing/2014/main" id="{48EC4A08-27AE-4FB4-BF24-48B8321D39D1}"/>
              </a:ext>
            </a:extLst>
          </p:cNvPr>
          <p:cNvSpPr>
            <a:spLocks noGrp="1"/>
          </p:cNvSpPr>
          <p:nvPr>
            <p:ph type="body" orient="vert" idx="1" hasCustomPrompt="1"/>
          </p:nvPr>
        </p:nvSpPr>
        <p:spPr>
          <a:xfrm>
            <a:off x="1571062" y="3443305"/>
            <a:ext cx="3200400" cy="261257"/>
          </a:xfrm>
        </p:spPr>
        <p:txBody>
          <a:bodyPr vert="horz" wrap="none" anchor="t"/>
          <a:lstStyle>
            <a:lvl1pPr marL="0" indent="0">
              <a:spcBef>
                <a:spcPts val="0"/>
              </a:spcBef>
              <a:spcAft>
                <a:spcPts val="0"/>
              </a:spcAft>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Naam + achternaam</a:t>
            </a:r>
          </a:p>
          <a:p>
            <a:pPr lvl="0"/>
            <a:endParaRPr lang="nl-NL" noProof="0" dirty="0"/>
          </a:p>
        </p:txBody>
      </p:sp>
      <p:sp>
        <p:nvSpPr>
          <p:cNvPr id="31" name="tekst">
            <a:extLst>
              <a:ext uri="{FF2B5EF4-FFF2-40B4-BE49-F238E27FC236}">
                <a16:creationId xmlns:a16="http://schemas.microsoft.com/office/drawing/2014/main" id="{3DD2758F-58F6-46DA-B775-49E492EA5E31}"/>
              </a:ext>
            </a:extLst>
          </p:cNvPr>
          <p:cNvSpPr>
            <a:spLocks noGrp="1"/>
          </p:cNvSpPr>
          <p:nvPr>
            <p:ph type="body" orient="vert" idx="68" hasCustomPrompt="1"/>
          </p:nvPr>
        </p:nvSpPr>
        <p:spPr>
          <a:xfrm>
            <a:off x="1571062" y="3949026"/>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dirty="0"/>
              <a:t>E-mail:</a:t>
            </a:r>
          </a:p>
        </p:txBody>
      </p:sp>
      <p:sp>
        <p:nvSpPr>
          <p:cNvPr id="32" name="tekst">
            <a:extLst>
              <a:ext uri="{FF2B5EF4-FFF2-40B4-BE49-F238E27FC236}">
                <a16:creationId xmlns:a16="http://schemas.microsoft.com/office/drawing/2014/main" id="{22BAB6AC-1F1A-4629-A2B9-2D3448E852CA}"/>
              </a:ext>
            </a:extLst>
          </p:cNvPr>
          <p:cNvSpPr>
            <a:spLocks noGrp="1"/>
          </p:cNvSpPr>
          <p:nvPr>
            <p:ph type="body" orient="vert" idx="69" hasCustomPrompt="1"/>
          </p:nvPr>
        </p:nvSpPr>
        <p:spPr>
          <a:xfrm>
            <a:off x="1571062" y="4454747"/>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Website:</a:t>
            </a:r>
          </a:p>
        </p:txBody>
      </p:sp>
      <p:sp>
        <p:nvSpPr>
          <p:cNvPr id="33" name="tekst">
            <a:extLst>
              <a:ext uri="{FF2B5EF4-FFF2-40B4-BE49-F238E27FC236}">
                <a16:creationId xmlns:a16="http://schemas.microsoft.com/office/drawing/2014/main" id="{7C6CD6BC-119A-49EB-9D8D-3794C25113CE}"/>
              </a:ext>
            </a:extLst>
          </p:cNvPr>
          <p:cNvSpPr>
            <a:spLocks noGrp="1"/>
          </p:cNvSpPr>
          <p:nvPr>
            <p:ph type="body" orient="vert" idx="70" hasCustomPrompt="1"/>
          </p:nvPr>
        </p:nvSpPr>
        <p:spPr>
          <a:xfrm>
            <a:off x="1571062" y="4960468"/>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dirty="0" err="1"/>
              <a:t>Social</a:t>
            </a:r>
            <a:r>
              <a:rPr lang="nl-NL" dirty="0"/>
              <a:t> media:</a:t>
            </a:r>
          </a:p>
        </p:txBody>
      </p:sp>
      <p:sp>
        <p:nvSpPr>
          <p:cNvPr id="3" name="Tijdelijke aanduiding voor tekst 2">
            <a:extLst>
              <a:ext uri="{FF2B5EF4-FFF2-40B4-BE49-F238E27FC236}">
                <a16:creationId xmlns:a16="http://schemas.microsoft.com/office/drawing/2014/main" id="{69A87B61-A945-41B1-9F67-1FAE779BF38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bg1"/>
                </a:solidFill>
              </a:defRPr>
            </a:lvl1pPr>
          </a:lstStyle>
          <a:p>
            <a:pPr lvl="0"/>
            <a:r>
              <a:rPr lang="nl-NL" dirty="0"/>
              <a:t>Samen aanjagen van vernieuwing</a:t>
            </a:r>
          </a:p>
        </p:txBody>
      </p:sp>
    </p:spTree>
    <p:extLst>
      <p:ext uri="{BB962C8B-B14F-4D97-AF65-F5344CB8AC3E}">
        <p14:creationId xmlns:p14="http://schemas.microsoft.com/office/powerpoint/2010/main" val="261142471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fsluiting (2)">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A109DE8-DE3B-4ABF-AE26-4E37A56FDBF9}"/>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logo">
            <a:extLst>
              <a:ext uri="{FF2B5EF4-FFF2-40B4-BE49-F238E27FC236}">
                <a16:creationId xmlns:a16="http://schemas.microsoft.com/office/drawing/2014/main" id="{980E29EC-4D77-4FE5-9F34-F1B54C0C6410}"/>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en-US" dirty="0"/>
              <a:t>  </a:t>
            </a:r>
          </a:p>
        </p:txBody>
      </p:sp>
      <p:sp>
        <p:nvSpPr>
          <p:cNvPr id="10" name="Tekstvak">
            <a:extLst>
              <a:ext uri="{FF2B5EF4-FFF2-40B4-BE49-F238E27FC236}">
                <a16:creationId xmlns:a16="http://schemas.microsoft.com/office/drawing/2014/main" id="{6992082D-EDB3-45DF-96CC-F7B5BC4AC3C2}"/>
              </a:ext>
            </a:extLst>
          </p:cNvPr>
          <p:cNvSpPr txBox="1"/>
          <p:nvPr userDrawn="1"/>
        </p:nvSpPr>
        <p:spPr>
          <a:xfrm>
            <a:off x="5331301" y="-885712"/>
            <a:ext cx="152943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AFSLUITING</a:t>
            </a:r>
          </a:p>
        </p:txBody>
      </p:sp>
      <p:sp>
        <p:nvSpPr>
          <p:cNvPr id="8" name="Tijdelijke aanduiding voor tekst 41">
            <a:extLst>
              <a:ext uri="{FF2B5EF4-FFF2-40B4-BE49-F238E27FC236}">
                <a16:creationId xmlns:a16="http://schemas.microsoft.com/office/drawing/2014/main" id="{9F83E9FC-067F-4F18-B24E-EFC2BDBB5372}"/>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bg1"/>
          </a:solidFill>
        </p:spPr>
        <p:txBody>
          <a:bodyPr wrap="square">
            <a:noAutofit/>
          </a:bodyPr>
          <a:lstStyle>
            <a:lvl1pPr marL="0" indent="0">
              <a:buNone/>
              <a:defRPr sz="100">
                <a:solidFill>
                  <a:schemeClr val="tx1">
                    <a:alpha val="0"/>
                  </a:schemeClr>
                </a:solidFill>
              </a:defRPr>
            </a:lvl1pPr>
          </a:lstStyle>
          <a:p>
            <a:pPr lvl="0"/>
            <a:r>
              <a:rPr lang="nl-NL" dirty="0"/>
              <a:t>Tekst</a:t>
            </a:r>
          </a:p>
        </p:txBody>
      </p:sp>
      <p:sp>
        <p:nvSpPr>
          <p:cNvPr id="11" name="Tijdelijke aanduiding voor tekst 2">
            <a:extLst>
              <a:ext uri="{FF2B5EF4-FFF2-40B4-BE49-F238E27FC236}">
                <a16:creationId xmlns:a16="http://schemas.microsoft.com/office/drawing/2014/main" id="{44C80A36-B777-41EB-8184-7E721556A3D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bg1"/>
                </a:solidFill>
              </a:defRPr>
            </a:lvl1pPr>
          </a:lstStyle>
          <a:p>
            <a:pPr lvl="0"/>
            <a:r>
              <a:rPr lang="nl-NL" dirty="0"/>
              <a:t>Samen aanjagen van vernieuwing</a:t>
            </a:r>
          </a:p>
        </p:txBody>
      </p:sp>
    </p:spTree>
    <p:extLst>
      <p:ext uri="{BB962C8B-B14F-4D97-AF65-F5344CB8AC3E}">
        <p14:creationId xmlns:p14="http://schemas.microsoft.com/office/powerpoint/2010/main" val="30887946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INSTRUCTIES: Feedback aanleveren">
    <p:spTree>
      <p:nvGrpSpPr>
        <p:cNvPr id="1" name=""/>
        <p:cNvGrpSpPr/>
        <p:nvPr/>
      </p:nvGrpSpPr>
      <p:grpSpPr>
        <a:xfrm>
          <a:off x="0" y="0"/>
          <a:ext cx="0" cy="0"/>
          <a:chOff x="0" y="0"/>
          <a:chExt cx="0" cy="0"/>
        </a:xfrm>
      </p:grpSpPr>
      <p:sp>
        <p:nvSpPr>
          <p:cNvPr id="5" name="Rechthoek 4">
            <a:extLst>
              <a:ext uri="{FF2B5EF4-FFF2-40B4-BE49-F238E27FC236}">
                <a16:creationId xmlns:a16="http://schemas.microsoft.com/office/drawing/2014/main" id="{D8BDCCE3-C9BF-43FB-A9C6-0E04BD088A9A}"/>
              </a:ext>
            </a:extLst>
          </p:cNvPr>
          <p:cNvSpPr/>
          <p:nvPr userDrawn="1"/>
        </p:nvSpPr>
        <p:spPr>
          <a:xfrm>
            <a:off x="1" y="0"/>
            <a:ext cx="12192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dirty="0">
              <a:solidFill>
                <a:schemeClr val="tx1"/>
              </a:solidFill>
            </a:endParaRPr>
          </a:p>
        </p:txBody>
      </p:sp>
      <p:sp>
        <p:nvSpPr>
          <p:cNvPr id="7" name="Rechthoek 6">
            <a:extLst>
              <a:ext uri="{FF2B5EF4-FFF2-40B4-BE49-F238E27FC236}">
                <a16:creationId xmlns:a16="http://schemas.microsoft.com/office/drawing/2014/main" id="{95ECD5CE-F4FE-452A-951F-2EABB08FF745}"/>
              </a:ext>
            </a:extLst>
          </p:cNvPr>
          <p:cNvSpPr/>
          <p:nvPr userDrawn="1"/>
        </p:nvSpPr>
        <p:spPr>
          <a:xfrm>
            <a:off x="701536" y="1571501"/>
            <a:ext cx="10800649" cy="4356494"/>
          </a:xfrm>
          <a:prstGeom prst="rect">
            <a:avLst/>
          </a:prstGeom>
          <a:noFill/>
        </p:spPr>
        <p:txBody>
          <a:bodyPr vert="horz" lIns="0" tIns="0" rIns="0" bIns="0" rtlCol="0">
            <a:noAutofit/>
          </a:bodyPr>
          <a:lstStyle/>
          <a:p>
            <a:pPr marL="0" lvl="3" indent="0" algn="l" defTabSz="914400" rtl="0" eaLnBrk="1" latinLnBrk="0" hangingPunct="1">
              <a:lnSpc>
                <a:spcPct val="90000"/>
              </a:lnSpc>
              <a:spcBef>
                <a:spcPts val="600"/>
              </a:spcBef>
              <a:spcAft>
                <a:spcPts val="600"/>
              </a:spcAft>
              <a:buFont typeface="Arial" panose="020B0604020202020204" pitchFamily="34" charset="0"/>
              <a:buNone/>
            </a:pPr>
            <a:r>
              <a:rPr lang="nl-NL" sz="1200" kern="1200" cap="none" baseline="0" dirty="0">
                <a:solidFill>
                  <a:srgbClr val="303E48"/>
                </a:solidFill>
                <a:latin typeface="Calibri" panose="020F0502020204030204" pitchFamily="34" charset="0"/>
                <a:ea typeface="Open Sans" panose="020B0606030504020204" pitchFamily="34" charset="0"/>
                <a:cs typeface="Calibri" panose="020F0502020204030204" pitchFamily="34" charset="0"/>
              </a:rPr>
              <a:t>Beste,</a:t>
            </a:r>
          </a:p>
          <a:p>
            <a:pPr marL="0" lvl="3" indent="0" algn="l" defTabSz="914400" rtl="0" eaLnBrk="1" latinLnBrk="0" hangingPunct="1">
              <a:lnSpc>
                <a:spcPct val="90000"/>
              </a:lnSpc>
              <a:spcBef>
                <a:spcPts val="600"/>
              </a:spcBef>
              <a:spcAft>
                <a:spcPts val="600"/>
              </a:spcAft>
              <a:buFont typeface="Arial" panose="020B0604020202020204" pitchFamily="34" charset="0"/>
              <a:buNone/>
            </a:pPr>
            <a:r>
              <a:rPr lang="nl-NL" sz="1000" kern="1200" cap="none" baseline="0" dirty="0">
                <a:solidFill>
                  <a:srgbClr val="303E48"/>
                </a:solidFill>
                <a:ea typeface="Open Sans" panose="020B0606030504020204" pitchFamily="34" charset="0"/>
                <a:cs typeface="Open Sans" panose="020B0606030504020204" pitchFamily="34" charset="0"/>
              </a:rPr>
              <a:t>Bij PPT Solutions communiceren we feedback met opmerkingen in PowerPoint.</a:t>
            </a:r>
            <a:br>
              <a:rPr lang="nl-NL" sz="1000" kern="1200" cap="none" baseline="0" dirty="0">
                <a:solidFill>
                  <a:srgbClr val="303E48"/>
                </a:solidFill>
                <a:ea typeface="Open Sans" panose="020B0606030504020204" pitchFamily="34" charset="0"/>
                <a:cs typeface="Open Sans" panose="020B0606030504020204" pitchFamily="34" charset="0"/>
              </a:rPr>
            </a:br>
            <a:r>
              <a:rPr lang="nl-NL" sz="1000" kern="1200" cap="none" baseline="0" dirty="0">
                <a:solidFill>
                  <a:srgbClr val="303E48"/>
                </a:solidFill>
                <a:ea typeface="Open Sans" panose="020B0606030504020204" pitchFamily="34" charset="0"/>
                <a:cs typeface="Open Sans" panose="020B0606030504020204" pitchFamily="34" charset="0"/>
              </a:rPr>
              <a:t>Wanneer u feedback heeft wat betrekking heeft op een dia in de presentatie, ga dan naar de desbetreffende dia en volg de volgende stappen:</a:t>
            </a:r>
          </a:p>
          <a:p>
            <a:pPr marL="0" lvl="3" indent="0" algn="l" defTabSz="914400" rtl="0" eaLnBrk="1" latinLnBrk="0" hangingPunct="1">
              <a:lnSpc>
                <a:spcPct val="90000"/>
              </a:lnSpc>
              <a:spcBef>
                <a:spcPts val="600"/>
              </a:spcBef>
              <a:spcAft>
                <a:spcPts val="600"/>
              </a:spcAft>
              <a:buFont typeface="Arial" panose="020B0604020202020204" pitchFamily="34" charset="0"/>
              <a:buNone/>
            </a:pPr>
            <a:endParaRPr lang="nl-NL" sz="1000" kern="1200" cap="none" baseline="0" dirty="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endParaRPr lang="nl-NL" sz="1000" kern="1200" cap="none" baseline="0" dirty="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endParaRPr lang="nl-NL" sz="1000" kern="1200" cap="none" baseline="0" dirty="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endParaRPr lang="nl-NL" sz="1000" kern="1200" cap="none" baseline="0" dirty="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br>
              <a:rPr lang="nl-NL" sz="1000" kern="1200" cap="none" baseline="0" dirty="0">
                <a:solidFill>
                  <a:srgbClr val="303E48"/>
                </a:solidFill>
                <a:ea typeface="Open Sans" panose="020B0606030504020204" pitchFamily="34" charset="0"/>
                <a:cs typeface="Open Sans" panose="020B0606030504020204" pitchFamily="34" charset="0"/>
              </a:rPr>
            </a:br>
            <a:br>
              <a:rPr lang="nl-NL" sz="1000" kern="1200" cap="none" baseline="0" dirty="0">
                <a:solidFill>
                  <a:srgbClr val="303E48"/>
                </a:solidFill>
                <a:ea typeface="Open Sans" panose="020B0606030504020204" pitchFamily="34" charset="0"/>
                <a:cs typeface="Open Sans" panose="020B0606030504020204" pitchFamily="34" charset="0"/>
              </a:rPr>
            </a:br>
            <a:endParaRPr lang="nl-NL" sz="1000" kern="1200" cap="none" baseline="0" dirty="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br>
              <a:rPr lang="nl-NL" sz="1000" kern="1200" cap="none" baseline="0" dirty="0">
                <a:solidFill>
                  <a:srgbClr val="303E48"/>
                </a:solidFill>
                <a:ea typeface="Open Sans" panose="020B0606030504020204" pitchFamily="34" charset="0"/>
                <a:cs typeface="Open Sans" panose="020B0606030504020204" pitchFamily="34" charset="0"/>
              </a:rPr>
            </a:br>
            <a:br>
              <a:rPr lang="nl-NL" sz="1000" dirty="0">
                <a:solidFill>
                  <a:srgbClr val="303E48"/>
                </a:solidFill>
                <a:ea typeface="Open Sans" panose="020B0606030504020204" pitchFamily="34" charset="0"/>
                <a:cs typeface="Open Sans" panose="020B0606030504020204" pitchFamily="34" charset="0"/>
              </a:rPr>
            </a:br>
            <a:endParaRPr lang="nl-NL" sz="1000" dirty="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800"/>
              </a:spcAft>
              <a:buFont typeface="Arial" panose="020B0604020202020204" pitchFamily="34" charset="0"/>
              <a:buNone/>
            </a:pPr>
            <a:r>
              <a:rPr lang="nl-NL" sz="600" kern="1200" cap="none" baseline="0" dirty="0">
                <a:solidFill>
                  <a:srgbClr val="303E48"/>
                </a:solidFill>
                <a:ea typeface="Open Sans" panose="020B0606030504020204" pitchFamily="34" charset="0"/>
                <a:cs typeface="Open Sans" panose="020B0606030504020204" pitchFamily="34" charset="0"/>
              </a:rPr>
              <a:t> </a:t>
            </a:r>
            <a:br>
              <a:rPr lang="nl-NL" sz="1000" kern="1200" cap="none" baseline="0" dirty="0">
                <a:solidFill>
                  <a:srgbClr val="303E48"/>
                </a:solidFill>
                <a:ea typeface="Open Sans" panose="020B0606030504020204" pitchFamily="34" charset="0"/>
                <a:cs typeface="Open Sans" panose="020B0606030504020204" pitchFamily="34" charset="0"/>
              </a:rPr>
            </a:br>
            <a:r>
              <a:rPr lang="nl-NL" sz="1200" dirty="0">
                <a:solidFill>
                  <a:srgbClr val="303E48"/>
                </a:solidFill>
                <a:ea typeface="Open Sans" panose="020B0606030504020204" pitchFamily="34" charset="0"/>
                <a:cs typeface="Calibri" panose="020F0502020204030204" pitchFamily="34" charset="0"/>
              </a:rPr>
              <a:t>Antwoorden</a:t>
            </a:r>
            <a:br>
              <a:rPr lang="nl-NL" sz="1000" kern="1200" cap="none" baseline="0" dirty="0">
                <a:solidFill>
                  <a:srgbClr val="303E48"/>
                </a:solidFill>
                <a:ea typeface="Open Sans" panose="020B0606030504020204" pitchFamily="34" charset="0"/>
                <a:cs typeface="Open Sans" panose="020B0606030504020204" pitchFamily="34" charset="0"/>
              </a:rPr>
            </a:br>
            <a:r>
              <a:rPr lang="nl-NL" sz="1000" kern="1200" cap="none" baseline="0" dirty="0">
                <a:solidFill>
                  <a:srgbClr val="303E48"/>
                </a:solidFill>
                <a:ea typeface="Open Sans" panose="020B0606030504020204" pitchFamily="34" charset="0"/>
                <a:cs typeface="Open Sans" panose="020B0606030504020204" pitchFamily="34" charset="0"/>
              </a:rPr>
              <a:t>Deze stappen kunt u uitvoeren door de gehele presentatie en eventueel ook antwoord geven op onze communicatie via opmerkingen.</a:t>
            </a:r>
            <a:br>
              <a:rPr lang="nl-NL" sz="1000" kern="1200" cap="none" baseline="0" dirty="0">
                <a:solidFill>
                  <a:srgbClr val="303E48"/>
                </a:solidFill>
                <a:ea typeface="Open Sans" panose="020B0606030504020204" pitchFamily="34" charset="0"/>
                <a:cs typeface="Open Sans" panose="020B0606030504020204" pitchFamily="34" charset="0"/>
              </a:rPr>
            </a:br>
            <a:r>
              <a:rPr lang="nl-NL" sz="1000" kern="1200" cap="none" baseline="0" dirty="0">
                <a:solidFill>
                  <a:srgbClr val="303E48"/>
                </a:solidFill>
                <a:ea typeface="Open Sans" panose="020B0606030504020204" pitchFamily="34" charset="0"/>
                <a:cs typeface="Open Sans" panose="020B0606030504020204" pitchFamily="34" charset="0"/>
              </a:rPr>
              <a:t>De volgende stappen kunt u uitvoeren om antwoord te geven op evt. opmerkingen of om naar de vorige/volgende opmerking in de presentatie te gaan:</a:t>
            </a:r>
          </a:p>
        </p:txBody>
      </p:sp>
      <p:sp>
        <p:nvSpPr>
          <p:cNvPr id="8" name="Tekstvak 7">
            <a:extLst>
              <a:ext uri="{FF2B5EF4-FFF2-40B4-BE49-F238E27FC236}">
                <a16:creationId xmlns:a16="http://schemas.microsoft.com/office/drawing/2014/main" id="{91861E7F-88C7-473E-BB0F-FA4E34696DC8}"/>
              </a:ext>
            </a:extLst>
          </p:cNvPr>
          <p:cNvSpPr txBox="1"/>
          <p:nvPr userDrawn="1"/>
        </p:nvSpPr>
        <p:spPr>
          <a:xfrm>
            <a:off x="1110428" y="2257839"/>
            <a:ext cx="4833347" cy="265432"/>
          </a:xfrm>
          <a:prstGeom prst="rect">
            <a:avLst/>
          </a:prstGeom>
          <a:noFill/>
        </p:spPr>
        <p:txBody>
          <a:bodyPr wrap="square" lIns="0" tIns="0" rIns="0" bIns="0" rtlCol="0" anchor="ctr">
            <a:noAutofit/>
          </a:bodyPr>
          <a:lstStyle/>
          <a:p>
            <a:pPr>
              <a:lnSpc>
                <a:spcPct val="90000"/>
              </a:lnSpc>
            </a:pPr>
            <a:r>
              <a:rPr lang="nl-NL" sz="1000" dirty="0">
                <a:solidFill>
                  <a:srgbClr val="44546A"/>
                </a:solidFill>
                <a:ea typeface="Open Sans" panose="020B0606030504020204" pitchFamily="34" charset="0"/>
                <a:cs typeface="Open Sans" panose="020B0606030504020204" pitchFamily="34" charset="0"/>
              </a:rPr>
              <a:t>Boven in je scherm, in de werkbalk, selecteer je het tabje </a:t>
            </a:r>
            <a:r>
              <a:rPr lang="nl-NL" sz="1000" b="1" dirty="0">
                <a:solidFill>
                  <a:srgbClr val="44546A"/>
                </a:solidFill>
                <a:ea typeface="Open Sans" panose="020B0606030504020204" pitchFamily="34" charset="0"/>
                <a:cs typeface="Open Sans" panose="020B0606030504020204" pitchFamily="34" charset="0"/>
              </a:rPr>
              <a:t>‘Invoegen’.</a:t>
            </a:r>
          </a:p>
        </p:txBody>
      </p:sp>
      <p:sp>
        <p:nvSpPr>
          <p:cNvPr id="9" name="Ovaal 8">
            <a:extLst>
              <a:ext uri="{FF2B5EF4-FFF2-40B4-BE49-F238E27FC236}">
                <a16:creationId xmlns:a16="http://schemas.microsoft.com/office/drawing/2014/main" id="{ABA1FBF8-EDEA-4039-80A7-6A6D27B61A77}"/>
              </a:ext>
            </a:extLst>
          </p:cNvPr>
          <p:cNvSpPr/>
          <p:nvPr userDrawn="1"/>
        </p:nvSpPr>
        <p:spPr>
          <a:xfrm>
            <a:off x="696791" y="2246539"/>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dirty="0">
                <a:solidFill>
                  <a:schemeClr val="bg1"/>
                </a:solidFill>
                <a:ea typeface="Open Sans" panose="020B0606030504020204" pitchFamily="34" charset="0"/>
                <a:cs typeface="Open Sans" panose="020B0606030504020204" pitchFamily="34" charset="0"/>
              </a:rPr>
              <a:t>1</a:t>
            </a:r>
          </a:p>
        </p:txBody>
      </p:sp>
      <p:sp>
        <p:nvSpPr>
          <p:cNvPr id="10" name="Tekstvak 9">
            <a:extLst>
              <a:ext uri="{FF2B5EF4-FFF2-40B4-BE49-F238E27FC236}">
                <a16:creationId xmlns:a16="http://schemas.microsoft.com/office/drawing/2014/main" id="{13F83BE3-9CA0-4122-9961-95A5A0F3FB2F}"/>
              </a:ext>
            </a:extLst>
          </p:cNvPr>
          <p:cNvSpPr txBox="1"/>
          <p:nvPr userDrawn="1"/>
        </p:nvSpPr>
        <p:spPr>
          <a:xfrm>
            <a:off x="1110428" y="2737815"/>
            <a:ext cx="4833347" cy="288032"/>
          </a:xfrm>
          <a:prstGeom prst="rect">
            <a:avLst/>
          </a:prstGeom>
          <a:noFill/>
        </p:spPr>
        <p:txBody>
          <a:bodyPr wrap="square" lIns="0" tIns="0" rIns="0" bIns="0" rtlCol="0" anchor="ctr">
            <a:noAutofit/>
          </a:bodyPr>
          <a:lstStyle/>
          <a:p>
            <a:pPr>
              <a:lnSpc>
                <a:spcPct val="90000"/>
              </a:lnSpc>
            </a:pPr>
            <a:r>
              <a:rPr lang="nl-NL" sz="1000" dirty="0">
                <a:solidFill>
                  <a:srgbClr val="44546A"/>
                </a:solidFill>
                <a:ea typeface="Open Sans" panose="020B0606030504020204" pitchFamily="34" charset="0"/>
                <a:cs typeface="Open Sans" panose="020B0606030504020204" pitchFamily="34" charset="0"/>
              </a:rPr>
              <a:t>Klik op de knop </a:t>
            </a:r>
            <a:r>
              <a:rPr lang="nl-NL" sz="1000" b="1" dirty="0">
                <a:solidFill>
                  <a:srgbClr val="44546A"/>
                </a:solidFill>
                <a:ea typeface="Open Sans" panose="020B0606030504020204" pitchFamily="34" charset="0"/>
                <a:cs typeface="Open Sans" panose="020B0606030504020204" pitchFamily="34" charset="0"/>
              </a:rPr>
              <a:t>‘Nieuwe opmerking’.</a:t>
            </a:r>
          </a:p>
        </p:txBody>
      </p:sp>
      <p:sp>
        <p:nvSpPr>
          <p:cNvPr id="11" name="Ovaal 10">
            <a:extLst>
              <a:ext uri="{FF2B5EF4-FFF2-40B4-BE49-F238E27FC236}">
                <a16:creationId xmlns:a16="http://schemas.microsoft.com/office/drawing/2014/main" id="{D3B50A4B-4773-40A6-9AEE-E193D4DB9BD6}"/>
              </a:ext>
            </a:extLst>
          </p:cNvPr>
          <p:cNvSpPr/>
          <p:nvPr userDrawn="1"/>
        </p:nvSpPr>
        <p:spPr>
          <a:xfrm>
            <a:off x="696791" y="2737815"/>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dirty="0">
                <a:solidFill>
                  <a:schemeClr val="bg1"/>
                </a:solidFill>
                <a:ea typeface="Open Sans" panose="020B0606030504020204" pitchFamily="34" charset="0"/>
                <a:cs typeface="Open Sans" panose="020B0606030504020204" pitchFamily="34" charset="0"/>
              </a:rPr>
              <a:t>2</a:t>
            </a:r>
          </a:p>
        </p:txBody>
      </p:sp>
      <p:sp>
        <p:nvSpPr>
          <p:cNvPr id="12" name="Tekstvak 11">
            <a:extLst>
              <a:ext uri="{FF2B5EF4-FFF2-40B4-BE49-F238E27FC236}">
                <a16:creationId xmlns:a16="http://schemas.microsoft.com/office/drawing/2014/main" id="{45A583B3-D2D1-4BE9-BBE4-D44D8D9A7829}"/>
              </a:ext>
            </a:extLst>
          </p:cNvPr>
          <p:cNvSpPr txBox="1"/>
          <p:nvPr userDrawn="1"/>
        </p:nvSpPr>
        <p:spPr>
          <a:xfrm>
            <a:off x="1110428" y="3233318"/>
            <a:ext cx="5682125" cy="291423"/>
          </a:xfrm>
          <a:prstGeom prst="rect">
            <a:avLst/>
          </a:prstGeom>
          <a:noFill/>
        </p:spPr>
        <p:txBody>
          <a:bodyPr wrap="square" lIns="0" tIns="0" rIns="0" bIns="0" rtlCol="0" anchor="ctr">
            <a:noAutofit/>
          </a:bodyPr>
          <a:lstStyle/>
          <a:p>
            <a:pPr>
              <a:lnSpc>
                <a:spcPct val="90000"/>
              </a:lnSpc>
            </a:pPr>
            <a:r>
              <a:rPr lang="nl-NL" sz="1000" dirty="0">
                <a:solidFill>
                  <a:srgbClr val="44546A"/>
                </a:solidFill>
                <a:ea typeface="Open Sans" panose="020B0606030504020204" pitchFamily="34" charset="0"/>
                <a:cs typeface="Open Sans" panose="020B0606030504020204" pitchFamily="34" charset="0"/>
              </a:rPr>
              <a:t>Er verschijnt nu een klein spreekwolkje op de slide en het venster voor opmerkingen opent zich aan de zijkant.</a:t>
            </a:r>
          </a:p>
          <a:p>
            <a:pPr>
              <a:lnSpc>
                <a:spcPct val="90000"/>
              </a:lnSpc>
            </a:pPr>
            <a:r>
              <a:rPr lang="nl-NL" sz="1000" b="1" dirty="0">
                <a:solidFill>
                  <a:srgbClr val="44546A"/>
                </a:solidFill>
                <a:ea typeface="Open Sans" panose="020B0606030504020204" pitchFamily="34" charset="0"/>
                <a:cs typeface="Open Sans" panose="020B0606030504020204" pitchFamily="34" charset="0"/>
              </a:rPr>
              <a:t>Typ uw feedback in het tekst vak in het venster voor opmerkingen.</a:t>
            </a:r>
          </a:p>
        </p:txBody>
      </p:sp>
      <p:sp>
        <p:nvSpPr>
          <p:cNvPr id="13" name="Ovaal 12">
            <a:extLst>
              <a:ext uri="{FF2B5EF4-FFF2-40B4-BE49-F238E27FC236}">
                <a16:creationId xmlns:a16="http://schemas.microsoft.com/office/drawing/2014/main" id="{60169D40-BEF8-4387-83A6-C6929733956F}"/>
              </a:ext>
            </a:extLst>
          </p:cNvPr>
          <p:cNvSpPr/>
          <p:nvPr userDrawn="1"/>
        </p:nvSpPr>
        <p:spPr>
          <a:xfrm>
            <a:off x="696791" y="3229091"/>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dirty="0">
                <a:solidFill>
                  <a:schemeClr val="bg1"/>
                </a:solidFill>
                <a:ea typeface="Open Sans" panose="020B0606030504020204" pitchFamily="34" charset="0"/>
                <a:cs typeface="Open Sans" panose="020B0606030504020204" pitchFamily="34" charset="0"/>
              </a:rPr>
              <a:t>3</a:t>
            </a:r>
          </a:p>
        </p:txBody>
      </p:sp>
      <p:sp>
        <p:nvSpPr>
          <p:cNvPr id="14" name="Tekstvak 13">
            <a:extLst>
              <a:ext uri="{FF2B5EF4-FFF2-40B4-BE49-F238E27FC236}">
                <a16:creationId xmlns:a16="http://schemas.microsoft.com/office/drawing/2014/main" id="{0E13452B-4695-4201-9D3E-FE4710058DAD}"/>
              </a:ext>
            </a:extLst>
          </p:cNvPr>
          <p:cNvSpPr txBox="1"/>
          <p:nvPr userDrawn="1"/>
        </p:nvSpPr>
        <p:spPr>
          <a:xfrm>
            <a:off x="1110428" y="3727984"/>
            <a:ext cx="7306977" cy="288032"/>
          </a:xfrm>
          <a:prstGeom prst="rect">
            <a:avLst/>
          </a:prstGeom>
          <a:noFill/>
        </p:spPr>
        <p:txBody>
          <a:bodyPr wrap="square" lIns="0" tIns="0" rIns="0" bIns="0" rtlCol="0" anchor="ctr">
            <a:noAutofit/>
          </a:bodyPr>
          <a:lstStyle/>
          <a:p>
            <a:pPr>
              <a:lnSpc>
                <a:spcPct val="90000"/>
              </a:lnSpc>
            </a:pPr>
            <a:r>
              <a:rPr lang="nl-NL" sz="1000" dirty="0">
                <a:solidFill>
                  <a:srgbClr val="44546A"/>
                </a:solidFill>
                <a:ea typeface="Open Sans" panose="020B0606030504020204" pitchFamily="34" charset="0"/>
                <a:cs typeface="Open Sans" panose="020B0606030504020204" pitchFamily="34" charset="0"/>
              </a:rPr>
              <a:t>Wanneer u dit gedaan heeft, kunt u het spreekwolkje op de juiste plaats op de dia slepen. </a:t>
            </a:r>
            <a:br>
              <a:rPr lang="nl-NL" sz="1000" dirty="0">
                <a:solidFill>
                  <a:srgbClr val="44546A"/>
                </a:solidFill>
                <a:ea typeface="Open Sans" panose="020B0606030504020204" pitchFamily="34" charset="0"/>
                <a:cs typeface="Open Sans" panose="020B0606030504020204" pitchFamily="34" charset="0"/>
              </a:rPr>
            </a:br>
            <a:r>
              <a:rPr lang="nl-NL" sz="1000" b="1" dirty="0">
                <a:solidFill>
                  <a:srgbClr val="44546A"/>
                </a:solidFill>
                <a:ea typeface="Open Sans" panose="020B0606030504020204" pitchFamily="34" charset="0"/>
                <a:cs typeface="Open Sans" panose="020B0606030504020204" pitchFamily="34" charset="0"/>
              </a:rPr>
              <a:t>Zo is het voor ons duidelijk op welk deel van de content, op de dia, uw feedback betrekking heeft.</a:t>
            </a:r>
          </a:p>
        </p:txBody>
      </p:sp>
      <p:sp>
        <p:nvSpPr>
          <p:cNvPr id="15" name="Ovaal 14">
            <a:extLst>
              <a:ext uri="{FF2B5EF4-FFF2-40B4-BE49-F238E27FC236}">
                <a16:creationId xmlns:a16="http://schemas.microsoft.com/office/drawing/2014/main" id="{0430919E-F44F-41DD-AA27-86E0AF4DA393}"/>
              </a:ext>
            </a:extLst>
          </p:cNvPr>
          <p:cNvSpPr/>
          <p:nvPr userDrawn="1"/>
        </p:nvSpPr>
        <p:spPr>
          <a:xfrm>
            <a:off x="696791" y="3720367"/>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dirty="0">
                <a:solidFill>
                  <a:schemeClr val="bg1"/>
                </a:solidFill>
                <a:ea typeface="Open Sans" panose="020B0606030504020204" pitchFamily="34" charset="0"/>
                <a:cs typeface="Open Sans" panose="020B0606030504020204" pitchFamily="34" charset="0"/>
              </a:rPr>
              <a:t>4</a:t>
            </a:r>
          </a:p>
        </p:txBody>
      </p:sp>
      <p:pic>
        <p:nvPicPr>
          <p:cNvPr id="16" name="Afbeelding 15">
            <a:extLst>
              <a:ext uri="{FF2B5EF4-FFF2-40B4-BE49-F238E27FC236}">
                <a16:creationId xmlns:a16="http://schemas.microsoft.com/office/drawing/2014/main" id="{587EF602-1221-4BFF-A78D-D21811EEF5F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648968" y="2277214"/>
            <a:ext cx="1559400" cy="226683"/>
          </a:xfrm>
          <a:prstGeom prst="rect">
            <a:avLst/>
          </a:prstGeom>
          <a:ln w="3175">
            <a:solidFill>
              <a:srgbClr val="E7E6E6"/>
            </a:solidFill>
          </a:ln>
        </p:spPr>
      </p:pic>
      <p:pic>
        <p:nvPicPr>
          <p:cNvPr id="17" name="Afbeelding 16">
            <a:extLst>
              <a:ext uri="{FF2B5EF4-FFF2-40B4-BE49-F238E27FC236}">
                <a16:creationId xmlns:a16="http://schemas.microsoft.com/office/drawing/2014/main" id="{C9FD1223-36F2-4602-9ED2-BF6CE709EAA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648968" y="2742209"/>
            <a:ext cx="320762" cy="279243"/>
          </a:xfrm>
          <a:prstGeom prst="rect">
            <a:avLst/>
          </a:prstGeom>
          <a:ln w="3175">
            <a:solidFill>
              <a:srgbClr val="E7E6E6"/>
            </a:solidFill>
          </a:ln>
        </p:spPr>
      </p:pic>
      <p:pic>
        <p:nvPicPr>
          <p:cNvPr id="18" name="Afbeelding 17">
            <a:extLst>
              <a:ext uri="{FF2B5EF4-FFF2-40B4-BE49-F238E27FC236}">
                <a16:creationId xmlns:a16="http://schemas.microsoft.com/office/drawing/2014/main" id="{A47B09D0-1011-4094-9BD6-47AA32F6E14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648969" y="3722858"/>
            <a:ext cx="1479282" cy="618333"/>
          </a:xfrm>
          <a:prstGeom prst="rect">
            <a:avLst/>
          </a:prstGeom>
          <a:ln w="3175">
            <a:solidFill>
              <a:srgbClr val="E7E6E6"/>
            </a:solidFill>
          </a:ln>
        </p:spPr>
      </p:pic>
      <p:pic>
        <p:nvPicPr>
          <p:cNvPr id="19" name="Afbeelding 18">
            <a:extLst>
              <a:ext uri="{FF2B5EF4-FFF2-40B4-BE49-F238E27FC236}">
                <a16:creationId xmlns:a16="http://schemas.microsoft.com/office/drawing/2014/main" id="{94DDB7AA-B57B-4920-A599-25DFA4AAB105}"/>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8648968" y="3220295"/>
            <a:ext cx="320761" cy="305623"/>
          </a:xfrm>
          <a:prstGeom prst="rect">
            <a:avLst/>
          </a:prstGeom>
          <a:ln w="3175">
            <a:solidFill>
              <a:srgbClr val="E7E6E6"/>
            </a:solidFill>
          </a:ln>
        </p:spPr>
      </p:pic>
      <p:grpSp>
        <p:nvGrpSpPr>
          <p:cNvPr id="20" name="Groep 19">
            <a:extLst>
              <a:ext uri="{FF2B5EF4-FFF2-40B4-BE49-F238E27FC236}">
                <a16:creationId xmlns:a16="http://schemas.microsoft.com/office/drawing/2014/main" id="{EE915324-D06A-478B-93D5-83A134A056FD}"/>
              </a:ext>
            </a:extLst>
          </p:cNvPr>
          <p:cNvGrpSpPr/>
          <p:nvPr userDrawn="1"/>
        </p:nvGrpSpPr>
        <p:grpSpPr>
          <a:xfrm>
            <a:off x="1110427" y="5258975"/>
            <a:ext cx="10532368" cy="787562"/>
            <a:chOff x="1020056" y="4938095"/>
            <a:chExt cx="10513169" cy="787562"/>
          </a:xfrm>
        </p:grpSpPr>
        <p:sp>
          <p:nvSpPr>
            <p:cNvPr id="21" name="Tekstvak 20">
              <a:extLst>
                <a:ext uri="{FF2B5EF4-FFF2-40B4-BE49-F238E27FC236}">
                  <a16:creationId xmlns:a16="http://schemas.microsoft.com/office/drawing/2014/main" id="{AB0E6B07-548D-4AEF-98FB-B988F9B5D7B3}"/>
                </a:ext>
              </a:extLst>
            </p:cNvPr>
            <p:cNvSpPr txBox="1"/>
            <p:nvPr/>
          </p:nvSpPr>
          <p:spPr>
            <a:xfrm>
              <a:off x="1020057" y="4938095"/>
              <a:ext cx="10513168" cy="288032"/>
            </a:xfrm>
            <a:prstGeom prst="rect">
              <a:avLst/>
            </a:prstGeom>
            <a:noFill/>
          </p:spPr>
          <p:txBody>
            <a:bodyPr wrap="square" lIns="0" tIns="0" rIns="0" bIns="0" rtlCol="0" anchor="ctr">
              <a:noAutofit/>
            </a:bodyPr>
            <a:lstStyle/>
            <a:p>
              <a:r>
                <a:rPr lang="nl-NL" sz="1000" dirty="0">
                  <a:solidFill>
                    <a:srgbClr val="44546A"/>
                  </a:solidFill>
                  <a:ea typeface="Open Sans" panose="020B0606030504020204" pitchFamily="34" charset="0"/>
                  <a:cs typeface="Open Sans" panose="020B0606030504020204" pitchFamily="34" charset="0"/>
                </a:rPr>
                <a:t>Wanneer het venster voor opmerkingen is geopend en u een opmerking van PPT Solutions ziet staan, Kunt u antwoorden door</a:t>
              </a:r>
              <a:br>
                <a:rPr lang="nl-NL" sz="1000" dirty="0">
                  <a:solidFill>
                    <a:srgbClr val="44546A"/>
                  </a:solidFill>
                  <a:ea typeface="Open Sans" panose="020B0606030504020204" pitchFamily="34" charset="0"/>
                  <a:cs typeface="Open Sans" panose="020B0606030504020204" pitchFamily="34" charset="0"/>
                </a:rPr>
              </a:br>
              <a:r>
                <a:rPr lang="nl-NL" sz="1000" b="1" dirty="0">
                  <a:solidFill>
                    <a:srgbClr val="44546A"/>
                  </a:solidFill>
                  <a:ea typeface="Open Sans" panose="020B0606030504020204" pitchFamily="34" charset="0"/>
                  <a:cs typeface="Open Sans" panose="020B0606030504020204" pitchFamily="34" charset="0"/>
                </a:rPr>
                <a:t>Onder de opmerking, waar een tekst vak staat met de beschrijving ‘Beantwoorden’, uw antwoord te typen.</a:t>
              </a:r>
            </a:p>
          </p:txBody>
        </p:sp>
        <p:sp>
          <p:nvSpPr>
            <p:cNvPr id="22" name="Tekstvak 21">
              <a:extLst>
                <a:ext uri="{FF2B5EF4-FFF2-40B4-BE49-F238E27FC236}">
                  <a16:creationId xmlns:a16="http://schemas.microsoft.com/office/drawing/2014/main" id="{187A5F29-E9CF-4EB3-A213-AD472362AFB1}"/>
                </a:ext>
              </a:extLst>
            </p:cNvPr>
            <p:cNvSpPr txBox="1"/>
            <p:nvPr/>
          </p:nvSpPr>
          <p:spPr>
            <a:xfrm>
              <a:off x="1020056" y="5437625"/>
              <a:ext cx="10513168" cy="288032"/>
            </a:xfrm>
            <a:prstGeom prst="rect">
              <a:avLst/>
            </a:prstGeom>
            <a:noFill/>
          </p:spPr>
          <p:txBody>
            <a:bodyPr wrap="square" lIns="0" tIns="0" rIns="0" bIns="0" rtlCol="0" anchor="ctr">
              <a:noAutofit/>
            </a:bodyPr>
            <a:lstStyle/>
            <a:p>
              <a:r>
                <a:rPr lang="nl-NL" sz="1000" dirty="0">
                  <a:solidFill>
                    <a:srgbClr val="44546A"/>
                  </a:solidFill>
                  <a:ea typeface="Open Sans" panose="020B0606030504020204" pitchFamily="34" charset="0"/>
                  <a:cs typeface="Open Sans" panose="020B0606030504020204" pitchFamily="34" charset="0"/>
                </a:rPr>
                <a:t>Wanneer het venster voor opmerkingen is geopend zijn in de rechter bovenhoek twee knopjes zichtbaar.</a:t>
              </a:r>
              <a:br>
                <a:rPr lang="nl-NL" sz="1000" dirty="0">
                  <a:solidFill>
                    <a:srgbClr val="44546A"/>
                  </a:solidFill>
                  <a:ea typeface="Open Sans" panose="020B0606030504020204" pitchFamily="34" charset="0"/>
                  <a:cs typeface="Open Sans" panose="020B0606030504020204" pitchFamily="34" charset="0"/>
                </a:rPr>
              </a:br>
              <a:r>
                <a:rPr lang="nl-NL" sz="1000" b="1" dirty="0">
                  <a:solidFill>
                    <a:srgbClr val="44546A"/>
                  </a:solidFill>
                  <a:ea typeface="Open Sans" panose="020B0606030504020204" pitchFamily="34" charset="0"/>
                  <a:cs typeface="Open Sans" panose="020B0606030504020204" pitchFamily="34" charset="0"/>
                </a:rPr>
                <a:t>Met het linker knopje gaat u naar de vorige opmerking in de presentatie en met het rechter knopje gaat u naar de volgende.</a:t>
              </a:r>
            </a:p>
          </p:txBody>
        </p:sp>
      </p:grpSp>
      <p:pic>
        <p:nvPicPr>
          <p:cNvPr id="23" name="Afbeelding 22">
            <a:extLst>
              <a:ext uri="{FF2B5EF4-FFF2-40B4-BE49-F238E27FC236}">
                <a16:creationId xmlns:a16="http://schemas.microsoft.com/office/drawing/2014/main" id="{F1F51A0F-D8F8-4EFF-9A8D-768629090D16}"/>
              </a:ext>
            </a:extLst>
          </p:cNvPr>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a:off x="8648968" y="5235698"/>
            <a:ext cx="1086516" cy="342308"/>
          </a:xfrm>
          <a:prstGeom prst="rect">
            <a:avLst/>
          </a:prstGeom>
          <a:ln w="3175">
            <a:solidFill>
              <a:srgbClr val="E7E6E6"/>
            </a:solidFill>
          </a:ln>
        </p:spPr>
      </p:pic>
      <p:pic>
        <p:nvPicPr>
          <p:cNvPr id="24" name="Afbeelding 23">
            <a:extLst>
              <a:ext uri="{FF2B5EF4-FFF2-40B4-BE49-F238E27FC236}">
                <a16:creationId xmlns:a16="http://schemas.microsoft.com/office/drawing/2014/main" id="{E485764C-C5AF-4E48-AAE8-FC597546EDEB}"/>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8648969" y="5727700"/>
            <a:ext cx="599218" cy="338072"/>
          </a:xfrm>
          <a:prstGeom prst="rect">
            <a:avLst/>
          </a:prstGeom>
          <a:ln w="3175">
            <a:solidFill>
              <a:srgbClr val="E7E6E6"/>
            </a:solidFill>
          </a:ln>
        </p:spPr>
      </p:pic>
      <p:sp>
        <p:nvSpPr>
          <p:cNvPr id="25" name="Tijdelijke aanduiding voor tekst 58">
            <a:extLst>
              <a:ext uri="{FF2B5EF4-FFF2-40B4-BE49-F238E27FC236}">
                <a16:creationId xmlns:a16="http://schemas.microsoft.com/office/drawing/2014/main" id="{B1985646-E81E-4957-B2CC-8894AB5E6FB5}"/>
              </a:ext>
            </a:extLst>
          </p:cNvPr>
          <p:cNvSpPr txBox="1">
            <a:spLocks/>
          </p:cNvSpPr>
          <p:nvPr userDrawn="1"/>
        </p:nvSpPr>
        <p:spPr>
          <a:xfrm>
            <a:off x="1" y="6750000"/>
            <a:ext cx="12192000" cy="108000"/>
          </a:xfrm>
          <a:prstGeom prst="rect">
            <a:avLst/>
          </a:prstGeom>
          <a:solidFill>
            <a:srgbClr val="0096A5"/>
          </a:solidFill>
          <a:effectLst>
            <a:innerShdw blurRad="114300" dist="38100" dir="16200000">
              <a:prstClr val="black">
                <a:alpha val="20000"/>
              </a:prstClr>
            </a:innerShdw>
          </a:effectLst>
        </p:spPr>
        <p:txBody>
          <a:bodyPr vert="horz" lIns="72000" tIns="108000" rIns="72000" bIns="36000" rtlCol="0" anchor="ctr">
            <a:noAutofit/>
          </a:bodyPr>
          <a:lstStyle>
            <a:lvl1pPr marL="180975" indent="-180975" algn="ctr"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lang="nl-NL" sz="2000" kern="1200" cap="all" baseline="0" smtClean="0">
                <a:solidFill>
                  <a:schemeClr val="bg1"/>
                </a:solidFill>
                <a:effectLst/>
                <a:latin typeface="+mj-lt"/>
                <a:ea typeface="+mn-ea"/>
                <a:cs typeface="+mn-cs"/>
              </a:defRPr>
            </a:lvl1pPr>
            <a:lvl2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solidFill>
                <a:latin typeface="+mn-lt"/>
                <a:ea typeface="+mn-ea"/>
                <a:cs typeface="+mn-cs"/>
              </a:defRPr>
            </a:lvl2pPr>
            <a:lvl3pPr marL="541338" indent="-180975"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lumMod val="40000"/>
                    <a:lumOff val="60000"/>
                  </a:schemeClr>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lang="nl-NL" sz="1600" b="0" i="0" kern="1200" smtClean="0">
                <a:solidFill>
                  <a:schemeClr val="accent1"/>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lang="en-US" sz="1400" b="0" i="0" kern="1200" cap="all" baseline="0">
                <a:solidFill>
                  <a:schemeClr val="accent1"/>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sz="1600" kern="1200">
                <a:solidFill>
                  <a:schemeClr val="accent1"/>
                </a:solidFill>
                <a:latin typeface="+mn-lt"/>
                <a:ea typeface="+mn-ea"/>
                <a:cs typeface="+mn-cs"/>
              </a:defRPr>
            </a:lvl6pPr>
            <a:lvl7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sz="1600" kern="1200">
                <a:solidFill>
                  <a:schemeClr val="accent1"/>
                </a:solidFill>
                <a:latin typeface="+mn-lt"/>
                <a:ea typeface="+mn-ea"/>
                <a:cs typeface="+mn-cs"/>
              </a:defRPr>
            </a:lvl7pPr>
            <a:lvl8pPr marL="541338" indent="-180975"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sz="1600" kern="1200">
                <a:solidFill>
                  <a:schemeClr val="accent1"/>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600" b="0" kern="1200">
                <a:solidFill>
                  <a:schemeClr val="accent1"/>
                </a:solidFill>
                <a:latin typeface="+mn-lt"/>
                <a:ea typeface="+mn-ea"/>
                <a:cs typeface="+mn-cs"/>
              </a:defRPr>
            </a:lvl9pPr>
          </a:lstStyle>
          <a:p>
            <a:pPr marL="0" indent="0">
              <a:buNone/>
            </a:pPr>
            <a:endParaRPr lang="nl-NL" sz="2000" dirty="0">
              <a:latin typeface="+mn-lt"/>
            </a:endParaRPr>
          </a:p>
        </p:txBody>
      </p:sp>
      <p:cxnSp>
        <p:nvCxnSpPr>
          <p:cNvPr id="26" name="Rechte verbindingslijn 25">
            <a:extLst>
              <a:ext uri="{FF2B5EF4-FFF2-40B4-BE49-F238E27FC236}">
                <a16:creationId xmlns:a16="http://schemas.microsoft.com/office/drawing/2014/main" id="{58684138-372F-48E9-B7E1-240B06E9D5D5}"/>
              </a:ext>
            </a:extLst>
          </p:cNvPr>
          <p:cNvCxnSpPr>
            <a:cxnSpLocks/>
          </p:cNvCxnSpPr>
          <p:nvPr userDrawn="1"/>
        </p:nvCxnSpPr>
        <p:spPr>
          <a:xfrm>
            <a:off x="693962" y="1124808"/>
            <a:ext cx="9946827" cy="0"/>
          </a:xfrm>
          <a:prstGeom prst="line">
            <a:avLst/>
          </a:prstGeom>
          <a:ln w="12700">
            <a:solidFill>
              <a:srgbClr val="E7E6E6"/>
            </a:solidFill>
          </a:ln>
        </p:spPr>
        <p:style>
          <a:lnRef idx="1">
            <a:schemeClr val="accent1"/>
          </a:lnRef>
          <a:fillRef idx="0">
            <a:schemeClr val="accent1"/>
          </a:fillRef>
          <a:effectRef idx="0">
            <a:schemeClr val="accent1"/>
          </a:effectRef>
          <a:fontRef idx="minor">
            <a:schemeClr val="tx1"/>
          </a:fontRef>
        </p:style>
      </p:cxnSp>
      <p:sp>
        <p:nvSpPr>
          <p:cNvPr id="27" name="Ovaal 26">
            <a:extLst>
              <a:ext uri="{FF2B5EF4-FFF2-40B4-BE49-F238E27FC236}">
                <a16:creationId xmlns:a16="http://schemas.microsoft.com/office/drawing/2014/main" id="{4475DE2B-F287-4540-9128-84BFA16D5AD5}"/>
              </a:ext>
            </a:extLst>
          </p:cNvPr>
          <p:cNvSpPr/>
          <p:nvPr userDrawn="1"/>
        </p:nvSpPr>
        <p:spPr>
          <a:xfrm>
            <a:off x="706702" y="5258338"/>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dirty="0">
                <a:solidFill>
                  <a:schemeClr val="bg1"/>
                </a:solidFill>
                <a:ea typeface="Open Sans" panose="020B0606030504020204" pitchFamily="34" charset="0"/>
                <a:cs typeface="Open Sans" panose="020B0606030504020204" pitchFamily="34" charset="0"/>
              </a:rPr>
              <a:t>A</a:t>
            </a:r>
          </a:p>
        </p:txBody>
      </p:sp>
      <p:sp>
        <p:nvSpPr>
          <p:cNvPr id="28" name="Ovaal 27">
            <a:extLst>
              <a:ext uri="{FF2B5EF4-FFF2-40B4-BE49-F238E27FC236}">
                <a16:creationId xmlns:a16="http://schemas.microsoft.com/office/drawing/2014/main" id="{ACA1C6D5-4835-4AD0-BD3A-9295F029E75B}"/>
              </a:ext>
            </a:extLst>
          </p:cNvPr>
          <p:cNvSpPr/>
          <p:nvPr userDrawn="1"/>
        </p:nvSpPr>
        <p:spPr>
          <a:xfrm>
            <a:off x="706702" y="5749614"/>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dirty="0">
                <a:solidFill>
                  <a:schemeClr val="bg1"/>
                </a:solidFill>
                <a:ea typeface="Open Sans" panose="020B0606030504020204" pitchFamily="34" charset="0"/>
                <a:cs typeface="Open Sans" panose="020B0606030504020204" pitchFamily="34" charset="0"/>
              </a:rPr>
              <a:t>B</a:t>
            </a:r>
          </a:p>
        </p:txBody>
      </p:sp>
      <p:cxnSp>
        <p:nvCxnSpPr>
          <p:cNvPr id="29" name="Rechte verbindingslijn 28">
            <a:extLst>
              <a:ext uri="{FF2B5EF4-FFF2-40B4-BE49-F238E27FC236}">
                <a16:creationId xmlns:a16="http://schemas.microsoft.com/office/drawing/2014/main" id="{A9F6F05C-1320-4D33-9FEF-3A6ACA0B215F}"/>
              </a:ext>
            </a:extLst>
          </p:cNvPr>
          <p:cNvCxnSpPr>
            <a:cxnSpLocks/>
          </p:cNvCxnSpPr>
          <p:nvPr userDrawn="1"/>
        </p:nvCxnSpPr>
        <p:spPr>
          <a:xfrm>
            <a:off x="698500" y="2636193"/>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0" name="Rechte verbindingslijn 29">
            <a:extLst>
              <a:ext uri="{FF2B5EF4-FFF2-40B4-BE49-F238E27FC236}">
                <a16:creationId xmlns:a16="http://schemas.microsoft.com/office/drawing/2014/main" id="{DFC2F157-26F3-4969-8B80-F6EF53C93B42}"/>
              </a:ext>
            </a:extLst>
          </p:cNvPr>
          <p:cNvCxnSpPr>
            <a:cxnSpLocks/>
          </p:cNvCxnSpPr>
          <p:nvPr userDrawn="1"/>
        </p:nvCxnSpPr>
        <p:spPr>
          <a:xfrm>
            <a:off x="698500" y="3127469"/>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1" name="Rechte verbindingslijn 30">
            <a:extLst>
              <a:ext uri="{FF2B5EF4-FFF2-40B4-BE49-F238E27FC236}">
                <a16:creationId xmlns:a16="http://schemas.microsoft.com/office/drawing/2014/main" id="{61F68AA0-30E5-40EE-BD98-0F1CEE6D6F18}"/>
              </a:ext>
            </a:extLst>
          </p:cNvPr>
          <p:cNvCxnSpPr>
            <a:cxnSpLocks/>
          </p:cNvCxnSpPr>
          <p:nvPr userDrawn="1"/>
        </p:nvCxnSpPr>
        <p:spPr>
          <a:xfrm>
            <a:off x="698500" y="3618745"/>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2" name="Rechte verbindingslijn 31">
            <a:extLst>
              <a:ext uri="{FF2B5EF4-FFF2-40B4-BE49-F238E27FC236}">
                <a16:creationId xmlns:a16="http://schemas.microsoft.com/office/drawing/2014/main" id="{EBDC20EA-15F9-4C61-947D-EB6E0BC056DD}"/>
              </a:ext>
            </a:extLst>
          </p:cNvPr>
          <p:cNvCxnSpPr>
            <a:cxnSpLocks/>
          </p:cNvCxnSpPr>
          <p:nvPr userDrawn="1"/>
        </p:nvCxnSpPr>
        <p:spPr>
          <a:xfrm>
            <a:off x="698500" y="4445304"/>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3" name="Rechte verbindingslijn 32">
            <a:extLst>
              <a:ext uri="{FF2B5EF4-FFF2-40B4-BE49-F238E27FC236}">
                <a16:creationId xmlns:a16="http://schemas.microsoft.com/office/drawing/2014/main" id="{B1267E48-345D-404C-A92D-761EE1D4EAB3}"/>
              </a:ext>
            </a:extLst>
          </p:cNvPr>
          <p:cNvCxnSpPr>
            <a:cxnSpLocks/>
          </p:cNvCxnSpPr>
          <p:nvPr userDrawn="1"/>
        </p:nvCxnSpPr>
        <p:spPr>
          <a:xfrm>
            <a:off x="707612" y="5647992"/>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4" name="Rechte verbindingslijn 33">
            <a:extLst>
              <a:ext uri="{FF2B5EF4-FFF2-40B4-BE49-F238E27FC236}">
                <a16:creationId xmlns:a16="http://schemas.microsoft.com/office/drawing/2014/main" id="{D458CE1D-651B-4ADC-B561-1BC3F3C45D82}"/>
              </a:ext>
            </a:extLst>
          </p:cNvPr>
          <p:cNvCxnSpPr>
            <a:cxnSpLocks/>
          </p:cNvCxnSpPr>
          <p:nvPr userDrawn="1"/>
        </p:nvCxnSpPr>
        <p:spPr>
          <a:xfrm>
            <a:off x="707612" y="6139268"/>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sp>
        <p:nvSpPr>
          <p:cNvPr id="36" name="Tekstvak 35">
            <a:extLst>
              <a:ext uri="{FF2B5EF4-FFF2-40B4-BE49-F238E27FC236}">
                <a16:creationId xmlns:a16="http://schemas.microsoft.com/office/drawing/2014/main" id="{505E2C39-D0C8-4180-83C4-69FC98D3B3E7}"/>
              </a:ext>
            </a:extLst>
          </p:cNvPr>
          <p:cNvSpPr txBox="1"/>
          <p:nvPr userDrawn="1"/>
        </p:nvSpPr>
        <p:spPr>
          <a:xfrm>
            <a:off x="693962" y="701501"/>
            <a:ext cx="9946827" cy="461665"/>
          </a:xfrm>
          <a:prstGeom prst="rect">
            <a:avLst/>
          </a:prstGeom>
          <a:noFill/>
          <a:effectLst/>
        </p:spPr>
        <p:txBody>
          <a:bodyPr vert="horz" lIns="0" tIns="0" rIns="0" bIns="0" rtlCol="0" anchor="ctr">
            <a:noAutofit/>
          </a:bodyPr>
          <a:lstStyle>
            <a:lvl1pPr defTabSz="914400">
              <a:lnSpc>
                <a:spcPct val="90000"/>
              </a:lnSpc>
              <a:spcBef>
                <a:spcPts val="600"/>
              </a:spcBef>
              <a:spcAft>
                <a:spcPts val="600"/>
              </a:spcAft>
              <a:buNone/>
              <a:defRPr cap="all" baseline="0">
                <a:solidFill>
                  <a:schemeClr val="accent2"/>
                </a:solidFill>
                <a:latin typeface="+mj-lt"/>
                <a:ea typeface="+mj-ea"/>
                <a:cs typeface="+mj-cs"/>
              </a:defRPr>
            </a:lvl1pPr>
          </a:lstStyle>
          <a:p>
            <a:r>
              <a:rPr lang="nl-NL" sz="2400" b="0" dirty="0">
                <a:solidFill>
                  <a:srgbClr val="0096A5"/>
                </a:solidFill>
                <a:latin typeface="+mj-lt"/>
              </a:rPr>
              <a:t>Feedback aanleveren</a:t>
            </a:r>
            <a:endParaRPr lang="en-US" sz="2400" b="0" dirty="0">
              <a:solidFill>
                <a:srgbClr val="0096A5"/>
              </a:solidFill>
              <a:latin typeface="+mj-lt"/>
            </a:endParaRPr>
          </a:p>
        </p:txBody>
      </p:sp>
      <p:sp>
        <p:nvSpPr>
          <p:cNvPr id="39" name="Vrije vorm 308">
            <a:extLst>
              <a:ext uri="{FF2B5EF4-FFF2-40B4-BE49-F238E27FC236}">
                <a16:creationId xmlns:a16="http://schemas.microsoft.com/office/drawing/2014/main" id="{6750858D-5CE8-4E8F-913D-B7E3DD4F2446}"/>
              </a:ext>
            </a:extLst>
          </p:cNvPr>
          <p:cNvSpPr/>
          <p:nvPr userDrawn="1"/>
        </p:nvSpPr>
        <p:spPr>
          <a:xfrm>
            <a:off x="11056395" y="692697"/>
            <a:ext cx="434787" cy="433993"/>
          </a:xfrm>
          <a:custGeom>
            <a:avLst/>
            <a:gdLst>
              <a:gd name="connsiteX0" fmla="*/ 3160837 w 6321674"/>
              <a:gd name="connsiteY0" fmla="*/ 0 h 6321674"/>
              <a:gd name="connsiteX1" fmla="*/ 6321674 w 6321674"/>
              <a:gd name="connsiteY1" fmla="*/ 3160837 h 6321674"/>
              <a:gd name="connsiteX2" fmla="*/ 6073280 w 6321674"/>
              <a:gd name="connsiteY2" fmla="*/ 4391178 h 6321674"/>
              <a:gd name="connsiteX3" fmla="*/ 6050767 w 6321674"/>
              <a:gd name="connsiteY3" fmla="*/ 4437912 h 6321674"/>
              <a:gd name="connsiteX4" fmla="*/ 5808464 w 6321674"/>
              <a:gd name="connsiteY4" fmla="*/ 4437912 h 6321674"/>
              <a:gd name="connsiteX5" fmla="*/ 4886641 w 6321674"/>
              <a:gd name="connsiteY5" fmla="*/ 3516089 h 6321674"/>
              <a:gd name="connsiteX6" fmla="*/ 4886641 w 6321674"/>
              <a:gd name="connsiteY6" fmla="*/ 2976234 h 6321674"/>
              <a:gd name="connsiteX7" fmla="*/ 4861424 w 6321674"/>
              <a:gd name="connsiteY7" fmla="*/ 2811002 h 6321674"/>
              <a:gd name="connsiteX8" fmla="*/ 3160837 w 6321674"/>
              <a:gd name="connsiteY8" fmla="*/ 1424984 h 6321674"/>
              <a:gd name="connsiteX9" fmla="*/ 1759746 w 6321674"/>
              <a:gd name="connsiteY9" fmla="*/ 1424984 h 6321674"/>
              <a:gd name="connsiteX10" fmla="*/ 2750811 w 6321674"/>
              <a:gd name="connsiteY10" fmla="*/ 2416049 h 6321674"/>
              <a:gd name="connsiteX11" fmla="*/ 2828413 w 6321674"/>
              <a:gd name="connsiteY11" fmla="*/ 2373928 h 6321674"/>
              <a:gd name="connsiteX12" fmla="*/ 3160836 w 6321674"/>
              <a:gd name="connsiteY12" fmla="*/ 2306815 h 6321674"/>
              <a:gd name="connsiteX13" fmla="*/ 4014858 w 6321674"/>
              <a:gd name="connsiteY13" fmla="*/ 3160837 h 6321674"/>
              <a:gd name="connsiteX14" fmla="*/ 3947745 w 6321674"/>
              <a:gd name="connsiteY14" fmla="*/ 3493261 h 6321674"/>
              <a:gd name="connsiteX15" fmla="*/ 3905624 w 6321674"/>
              <a:gd name="connsiteY15" fmla="*/ 3570862 h 6321674"/>
              <a:gd name="connsiteX16" fmla="*/ 4978204 w 6321674"/>
              <a:gd name="connsiteY16" fmla="*/ 4651491 h 6321674"/>
              <a:gd name="connsiteX17" fmla="*/ 5564528 w 6321674"/>
              <a:gd name="connsiteY17" fmla="*/ 4886642 h 6321674"/>
              <a:gd name="connsiteX18" fmla="*/ 5807033 w 6321674"/>
              <a:gd name="connsiteY18" fmla="*/ 4886642 h 6321674"/>
              <a:gd name="connsiteX19" fmla="*/ 5781853 w 6321674"/>
              <a:gd name="connsiteY19" fmla="*/ 4928091 h 6321674"/>
              <a:gd name="connsiteX20" fmla="*/ 3160837 w 6321674"/>
              <a:gd name="connsiteY20" fmla="*/ 6321674 h 6321674"/>
              <a:gd name="connsiteX21" fmla="*/ 0 w 6321674"/>
              <a:gd name="connsiteY21" fmla="*/ 3160837 h 6321674"/>
              <a:gd name="connsiteX22" fmla="*/ 248395 w 6321674"/>
              <a:gd name="connsiteY22" fmla="*/ 1930497 h 6321674"/>
              <a:gd name="connsiteX23" fmla="*/ 278958 w 6321674"/>
              <a:gd name="connsiteY23" fmla="*/ 1867050 h 6321674"/>
              <a:gd name="connsiteX24" fmla="*/ 523257 w 6321674"/>
              <a:gd name="connsiteY24" fmla="*/ 1867050 h 6321674"/>
              <a:gd name="connsiteX25" fmla="*/ 1445080 w 6321674"/>
              <a:gd name="connsiteY25" fmla="*/ 2788873 h 6321674"/>
              <a:gd name="connsiteX26" fmla="*/ 1445080 w 6321674"/>
              <a:gd name="connsiteY26" fmla="*/ 3411271 h 6321674"/>
              <a:gd name="connsiteX27" fmla="*/ 1460251 w 6321674"/>
              <a:gd name="connsiteY27" fmla="*/ 3510672 h 6321674"/>
              <a:gd name="connsiteX28" fmla="*/ 3160837 w 6321674"/>
              <a:gd name="connsiteY28" fmla="*/ 4896690 h 6321674"/>
              <a:gd name="connsiteX29" fmla="*/ 4561928 w 6321674"/>
              <a:gd name="connsiteY29" fmla="*/ 4896690 h 6321674"/>
              <a:gd name="connsiteX30" fmla="*/ 3570862 w 6321674"/>
              <a:gd name="connsiteY30" fmla="*/ 3905624 h 6321674"/>
              <a:gd name="connsiteX31" fmla="*/ 3493260 w 6321674"/>
              <a:gd name="connsiteY31" fmla="*/ 3947745 h 6321674"/>
              <a:gd name="connsiteX32" fmla="*/ 3160836 w 6321674"/>
              <a:gd name="connsiteY32" fmla="*/ 4014859 h 6321674"/>
              <a:gd name="connsiteX33" fmla="*/ 2306814 w 6321674"/>
              <a:gd name="connsiteY33" fmla="*/ 3160837 h 6321674"/>
              <a:gd name="connsiteX34" fmla="*/ 2373928 w 6321674"/>
              <a:gd name="connsiteY34" fmla="*/ 2828413 h 6321674"/>
              <a:gd name="connsiteX35" fmla="*/ 2416050 w 6321674"/>
              <a:gd name="connsiteY35" fmla="*/ 2750811 h 6321674"/>
              <a:gd name="connsiteX36" fmla="*/ 1433758 w 6321674"/>
              <a:gd name="connsiteY36" fmla="*/ 1759384 h 6321674"/>
              <a:gd name="connsiteX37" fmla="*/ 731545 w 6321674"/>
              <a:gd name="connsiteY37" fmla="*/ 1403612 h 6321674"/>
              <a:gd name="connsiteX38" fmla="*/ 533729 w 6321674"/>
              <a:gd name="connsiteY38" fmla="*/ 1403612 h 6321674"/>
              <a:gd name="connsiteX39" fmla="*/ 539822 w 6321674"/>
              <a:gd name="connsiteY39" fmla="*/ 1393583 h 6321674"/>
              <a:gd name="connsiteX40" fmla="*/ 3160837 w 6321674"/>
              <a:gd name="connsiteY40" fmla="*/ 0 h 6321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321674" h="6321674">
                <a:moveTo>
                  <a:pt x="3160837" y="0"/>
                </a:moveTo>
                <a:cubicBezTo>
                  <a:pt x="4906519" y="0"/>
                  <a:pt x="6321674" y="1415155"/>
                  <a:pt x="6321674" y="3160837"/>
                </a:cubicBezTo>
                <a:cubicBezTo>
                  <a:pt x="6321674" y="3597258"/>
                  <a:pt x="6233227" y="4013020"/>
                  <a:pt x="6073280" y="4391178"/>
                </a:cubicBezTo>
                <a:lnTo>
                  <a:pt x="6050767" y="4437912"/>
                </a:lnTo>
                <a:lnTo>
                  <a:pt x="5808464" y="4437912"/>
                </a:lnTo>
                <a:cubicBezTo>
                  <a:pt x="5299355" y="4437912"/>
                  <a:pt x="4886641" y="4025198"/>
                  <a:pt x="4886641" y="3516089"/>
                </a:cubicBezTo>
                <a:lnTo>
                  <a:pt x="4886641" y="2976234"/>
                </a:lnTo>
                <a:lnTo>
                  <a:pt x="4861424" y="2811002"/>
                </a:lnTo>
                <a:cubicBezTo>
                  <a:pt x="4699562" y="2020003"/>
                  <a:pt x="3999687" y="1424984"/>
                  <a:pt x="3160837" y="1424984"/>
                </a:cubicBezTo>
                <a:lnTo>
                  <a:pt x="1759746" y="1424984"/>
                </a:lnTo>
                <a:lnTo>
                  <a:pt x="2750811" y="2416049"/>
                </a:lnTo>
                <a:lnTo>
                  <a:pt x="2828413" y="2373928"/>
                </a:lnTo>
                <a:cubicBezTo>
                  <a:pt x="2930586" y="2330712"/>
                  <a:pt x="3042921" y="2306815"/>
                  <a:pt x="3160836" y="2306815"/>
                </a:cubicBezTo>
                <a:cubicBezTo>
                  <a:pt x="3632499" y="2306815"/>
                  <a:pt x="4014858" y="2689174"/>
                  <a:pt x="4014858" y="3160837"/>
                </a:cubicBezTo>
                <a:cubicBezTo>
                  <a:pt x="4014858" y="3278753"/>
                  <a:pt x="3990961" y="3391087"/>
                  <a:pt x="3947745" y="3493261"/>
                </a:cubicBezTo>
                <a:lnTo>
                  <a:pt x="3905624" y="3570862"/>
                </a:lnTo>
                <a:lnTo>
                  <a:pt x="4978204" y="4651491"/>
                </a:lnTo>
                <a:cubicBezTo>
                  <a:pt x="5125286" y="4798573"/>
                  <a:pt x="5340089" y="4886642"/>
                  <a:pt x="5564528" y="4886642"/>
                </a:cubicBezTo>
                <a:lnTo>
                  <a:pt x="5807033" y="4886642"/>
                </a:lnTo>
                <a:lnTo>
                  <a:pt x="5781853" y="4928091"/>
                </a:lnTo>
                <a:cubicBezTo>
                  <a:pt x="5213828" y="5768879"/>
                  <a:pt x="4251889" y="6321674"/>
                  <a:pt x="3160837" y="6321674"/>
                </a:cubicBezTo>
                <a:cubicBezTo>
                  <a:pt x="1415155" y="6321674"/>
                  <a:pt x="0" y="4906519"/>
                  <a:pt x="0" y="3160837"/>
                </a:cubicBezTo>
                <a:cubicBezTo>
                  <a:pt x="0" y="2724417"/>
                  <a:pt x="88448" y="2308654"/>
                  <a:pt x="248395" y="1930497"/>
                </a:cubicBezTo>
                <a:lnTo>
                  <a:pt x="278958" y="1867050"/>
                </a:lnTo>
                <a:lnTo>
                  <a:pt x="523257" y="1867050"/>
                </a:lnTo>
                <a:cubicBezTo>
                  <a:pt x="1032366" y="1867050"/>
                  <a:pt x="1445080" y="2279764"/>
                  <a:pt x="1445080" y="2788873"/>
                </a:cubicBezTo>
                <a:lnTo>
                  <a:pt x="1445080" y="3411271"/>
                </a:lnTo>
                <a:lnTo>
                  <a:pt x="1460251" y="3510672"/>
                </a:lnTo>
                <a:cubicBezTo>
                  <a:pt x="1622113" y="4301671"/>
                  <a:pt x="2321988" y="4896690"/>
                  <a:pt x="3160837" y="4896690"/>
                </a:cubicBezTo>
                <a:lnTo>
                  <a:pt x="4561928" y="4896690"/>
                </a:lnTo>
                <a:lnTo>
                  <a:pt x="3570862" y="3905624"/>
                </a:lnTo>
                <a:lnTo>
                  <a:pt x="3493260" y="3947745"/>
                </a:lnTo>
                <a:cubicBezTo>
                  <a:pt x="3391086" y="3990961"/>
                  <a:pt x="3278752" y="4014859"/>
                  <a:pt x="3160836" y="4014859"/>
                </a:cubicBezTo>
                <a:cubicBezTo>
                  <a:pt x="2689173" y="4014859"/>
                  <a:pt x="2306814" y="3632500"/>
                  <a:pt x="2306814" y="3160837"/>
                </a:cubicBezTo>
                <a:cubicBezTo>
                  <a:pt x="2306814" y="3042921"/>
                  <a:pt x="2330712" y="2930587"/>
                  <a:pt x="2373928" y="2828413"/>
                </a:cubicBezTo>
                <a:lnTo>
                  <a:pt x="2416050" y="2750811"/>
                </a:lnTo>
                <a:lnTo>
                  <a:pt x="1433758" y="1759384"/>
                </a:lnTo>
                <a:cubicBezTo>
                  <a:pt x="1244033" y="1545756"/>
                  <a:pt x="1012094" y="1403612"/>
                  <a:pt x="731545" y="1403612"/>
                </a:cubicBezTo>
                <a:lnTo>
                  <a:pt x="533729" y="1403612"/>
                </a:lnTo>
                <a:lnTo>
                  <a:pt x="539822" y="1393583"/>
                </a:lnTo>
                <a:cubicBezTo>
                  <a:pt x="1107847" y="552795"/>
                  <a:pt x="2069786" y="0"/>
                  <a:pt x="3160837" y="0"/>
                </a:cubicBezTo>
                <a:close/>
              </a:path>
            </a:pathLst>
          </a:custGeom>
          <a:solidFill>
            <a:srgbClr val="0096A5"/>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nl-NL" sz="1800" noProof="0" dirty="0">
              <a:solidFill>
                <a:prstClr val="black"/>
              </a:solidFill>
            </a:endParaRPr>
          </a:p>
        </p:txBody>
      </p:sp>
      <p:sp>
        <p:nvSpPr>
          <p:cNvPr id="35" name="Rechthoek 34">
            <a:hlinkClick r:id="rId8"/>
            <a:extLst>
              <a:ext uri="{FF2B5EF4-FFF2-40B4-BE49-F238E27FC236}">
                <a16:creationId xmlns:a16="http://schemas.microsoft.com/office/drawing/2014/main" id="{B785C515-30AB-4B34-97F6-6198ACD43D90}"/>
              </a:ext>
            </a:extLst>
          </p:cNvPr>
          <p:cNvSpPr/>
          <p:nvPr userDrawn="1"/>
        </p:nvSpPr>
        <p:spPr>
          <a:xfrm>
            <a:off x="10208368" y="-1"/>
            <a:ext cx="1983633" cy="1997213"/>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kstvak 39">
            <a:extLst>
              <a:ext uri="{FF2B5EF4-FFF2-40B4-BE49-F238E27FC236}">
                <a16:creationId xmlns:a16="http://schemas.microsoft.com/office/drawing/2014/main" id="{4A462FA7-CAC1-4228-B85C-1CAE28159A26}"/>
              </a:ext>
            </a:extLst>
          </p:cNvPr>
          <p:cNvSpPr txBox="1"/>
          <p:nvPr userDrawn="1"/>
        </p:nvSpPr>
        <p:spPr>
          <a:xfrm>
            <a:off x="8548743" y="-399456"/>
            <a:ext cx="3643257" cy="381673"/>
          </a:xfrm>
          <a:prstGeom prst="rect">
            <a:avLst/>
          </a:prstGeom>
          <a:noFill/>
        </p:spPr>
        <p:txBody>
          <a:bodyPr wrap="square" lIns="0" tIns="0" rIns="0" bIns="0" rtlCol="0" anchor="ctr">
            <a:noAutofit/>
          </a:bodyPr>
          <a:lstStyle/>
          <a:p>
            <a:pPr algn="r"/>
            <a:r>
              <a:rPr lang="nl-NL" sz="1400" noProof="0" dirty="0">
                <a:solidFill>
                  <a:srgbClr val="303E48">
                    <a:lumMod val="60000"/>
                    <a:lumOff val="40000"/>
                  </a:srgbClr>
                </a:solidFill>
              </a:rPr>
              <a:t>Instructie dia: Feedback aanleveren</a:t>
            </a:r>
          </a:p>
        </p:txBody>
      </p:sp>
    </p:spTree>
    <p:extLst>
      <p:ext uri="{BB962C8B-B14F-4D97-AF65-F5344CB8AC3E}">
        <p14:creationId xmlns:p14="http://schemas.microsoft.com/office/powerpoint/2010/main" val="22009669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NSTRUCTIES: Video instructies">
    <p:spTree>
      <p:nvGrpSpPr>
        <p:cNvPr id="1" name=""/>
        <p:cNvGrpSpPr/>
        <p:nvPr/>
      </p:nvGrpSpPr>
      <p:grpSpPr>
        <a:xfrm>
          <a:off x="0" y="0"/>
          <a:ext cx="0" cy="0"/>
          <a:chOff x="0" y="0"/>
          <a:chExt cx="0" cy="0"/>
        </a:xfrm>
      </p:grpSpPr>
      <p:sp>
        <p:nvSpPr>
          <p:cNvPr id="102" name="Rechthoek 101"/>
          <p:cNvSpPr/>
          <p:nvPr userDrawn="1"/>
        </p:nvSpPr>
        <p:spPr>
          <a:xfrm>
            <a:off x="1"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dirty="0">
              <a:solidFill>
                <a:schemeClr val="tx1"/>
              </a:solidFill>
            </a:endParaRPr>
          </a:p>
        </p:txBody>
      </p:sp>
      <p:sp>
        <p:nvSpPr>
          <p:cNvPr id="8" name="Tekstvak 7"/>
          <p:cNvSpPr txBox="1"/>
          <p:nvPr userDrawn="1"/>
        </p:nvSpPr>
        <p:spPr>
          <a:xfrm>
            <a:off x="8548743" y="-399456"/>
            <a:ext cx="3643257" cy="381673"/>
          </a:xfrm>
          <a:prstGeom prst="rect">
            <a:avLst/>
          </a:prstGeom>
          <a:noFill/>
        </p:spPr>
        <p:txBody>
          <a:bodyPr wrap="square" lIns="0" tIns="0" rIns="0" bIns="0" rtlCol="0" anchor="ctr">
            <a:noAutofit/>
          </a:bodyPr>
          <a:lstStyle/>
          <a:p>
            <a:pPr algn="r"/>
            <a:r>
              <a:rPr lang="nl-NL" sz="1400" noProof="0" dirty="0">
                <a:solidFill>
                  <a:srgbClr val="303E48">
                    <a:lumMod val="60000"/>
                    <a:lumOff val="40000"/>
                  </a:srgbClr>
                </a:solidFill>
              </a:rPr>
              <a:t>Instructie dia: YouTube links</a:t>
            </a:r>
          </a:p>
        </p:txBody>
      </p:sp>
      <p:grpSp>
        <p:nvGrpSpPr>
          <p:cNvPr id="9" name="GRID" hidden="1"/>
          <p:cNvGrpSpPr/>
          <p:nvPr userDrawn="1"/>
        </p:nvGrpSpPr>
        <p:grpSpPr>
          <a:xfrm>
            <a:off x="0" y="0"/>
            <a:ext cx="12191999" cy="6858000"/>
            <a:chOff x="0" y="0"/>
            <a:chExt cx="12169774" cy="6858000"/>
          </a:xfrm>
        </p:grpSpPr>
        <p:sp>
          <p:nvSpPr>
            <p:cNvPr id="10" name="Rechthoek 9"/>
            <p:cNvSpPr/>
            <p:nvPr userDrawn="1"/>
          </p:nvSpPr>
          <p:spPr>
            <a:xfrm>
              <a:off x="0" y="6057304"/>
              <a:ext cx="12169774"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1" name="Rechthoek 10"/>
            <p:cNvSpPr/>
            <p:nvPr userDrawn="1"/>
          </p:nvSpPr>
          <p:spPr>
            <a:xfrm>
              <a:off x="0" y="0"/>
              <a:ext cx="12169774"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2" name="Rechthoek 11"/>
            <p:cNvSpPr/>
            <p:nvPr userDrawn="1"/>
          </p:nvSpPr>
          <p:spPr>
            <a:xfrm rot="5400000">
              <a:off x="-3082652"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3" name="Rechthoek 12"/>
            <p:cNvSpPr/>
            <p:nvPr userDrawn="1"/>
          </p:nvSpPr>
          <p:spPr>
            <a:xfrm rot="5400000">
              <a:off x="8391004"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4" name="Rechthoek 13"/>
            <p:cNvSpPr/>
            <p:nvPr userDrawn="1"/>
          </p:nvSpPr>
          <p:spPr>
            <a:xfrm>
              <a:off x="0" y="1124808"/>
              <a:ext cx="12169774" cy="576002"/>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95" name="Rechthoek 94"/>
            <p:cNvSpPr/>
            <p:nvPr userDrawn="1"/>
          </p:nvSpPr>
          <p:spPr>
            <a:xfrm>
              <a:off x="0" y="2582251"/>
              <a:ext cx="12169774" cy="21352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96" name="Rechthoek 95"/>
            <p:cNvSpPr/>
            <p:nvPr userDrawn="1"/>
          </p:nvSpPr>
          <p:spPr>
            <a:xfrm>
              <a:off x="0" y="4795817"/>
              <a:ext cx="12169774" cy="21352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7" name="Tekstvak 6"/>
          <p:cNvSpPr txBox="1"/>
          <p:nvPr userDrawn="1"/>
        </p:nvSpPr>
        <p:spPr>
          <a:xfrm>
            <a:off x="693962" y="692697"/>
            <a:ext cx="9946827" cy="461665"/>
          </a:xfrm>
          <a:prstGeom prst="rect">
            <a:avLst/>
          </a:prstGeom>
          <a:noFill/>
          <a:effectLst/>
        </p:spPr>
        <p:txBody>
          <a:bodyPr vert="horz" lIns="0" tIns="0" rIns="0" bIns="0" rtlCol="0" anchor="ctr">
            <a:noAutofit/>
          </a:bodyPr>
          <a:lstStyle>
            <a:lvl1pPr defTabSz="914400">
              <a:lnSpc>
                <a:spcPct val="90000"/>
              </a:lnSpc>
              <a:spcBef>
                <a:spcPts val="600"/>
              </a:spcBef>
              <a:spcAft>
                <a:spcPts val="600"/>
              </a:spcAft>
              <a:buNone/>
              <a:defRPr cap="all" baseline="0">
                <a:solidFill>
                  <a:schemeClr val="accent2"/>
                </a:solidFill>
                <a:latin typeface="+mj-lt"/>
                <a:ea typeface="+mj-ea"/>
                <a:cs typeface="+mj-cs"/>
              </a:defRPr>
            </a:lvl1pPr>
          </a:lstStyle>
          <a:p>
            <a:pPr marL="0" lvl="0" algn="l" defTabSz="914400" rtl="0" eaLnBrk="1" latinLnBrk="0" hangingPunct="1">
              <a:lnSpc>
                <a:spcPct val="90000"/>
              </a:lnSpc>
              <a:spcBef>
                <a:spcPts val="600"/>
              </a:spcBef>
              <a:spcAft>
                <a:spcPts val="600"/>
              </a:spcAft>
              <a:buNone/>
            </a:pPr>
            <a:r>
              <a:rPr lang="nl-NL" sz="2400" b="0" kern="1200" cap="all" baseline="0" noProof="0" dirty="0">
                <a:solidFill>
                  <a:srgbClr val="0096A5"/>
                </a:solidFill>
                <a:latin typeface="+mj-lt"/>
                <a:ea typeface="+mj-ea"/>
                <a:cs typeface="+mj-cs"/>
              </a:rPr>
              <a:t>Video instructies – YouTube links</a:t>
            </a:r>
          </a:p>
        </p:txBody>
      </p:sp>
      <p:cxnSp>
        <p:nvCxnSpPr>
          <p:cNvPr id="49" name="Rechte verbindingslijn 48"/>
          <p:cNvCxnSpPr/>
          <p:nvPr userDrawn="1"/>
        </p:nvCxnSpPr>
        <p:spPr>
          <a:xfrm>
            <a:off x="3394123" y="1700810"/>
            <a:ext cx="0" cy="4356494"/>
          </a:xfrm>
          <a:prstGeom prst="line">
            <a:avLst/>
          </a:prstGeom>
          <a:ln w="3175">
            <a:solidFill>
              <a:srgbClr val="E7E6E6"/>
            </a:solidFill>
          </a:ln>
        </p:spPr>
        <p:style>
          <a:lnRef idx="1">
            <a:schemeClr val="accent1"/>
          </a:lnRef>
          <a:fillRef idx="0">
            <a:schemeClr val="accent1"/>
          </a:fillRef>
          <a:effectRef idx="0">
            <a:schemeClr val="accent1"/>
          </a:effectRef>
          <a:fontRef idx="minor">
            <a:schemeClr val="tx1"/>
          </a:fontRef>
        </p:style>
      </p:cxnSp>
      <p:cxnSp>
        <p:nvCxnSpPr>
          <p:cNvPr id="50" name="Rechte verbindingslijn 49"/>
          <p:cNvCxnSpPr/>
          <p:nvPr userDrawn="1"/>
        </p:nvCxnSpPr>
        <p:spPr>
          <a:xfrm>
            <a:off x="6094285" y="1700810"/>
            <a:ext cx="0" cy="4356494"/>
          </a:xfrm>
          <a:prstGeom prst="line">
            <a:avLst/>
          </a:prstGeom>
          <a:ln w="3175">
            <a:solidFill>
              <a:srgbClr val="E7E6E6"/>
            </a:solidFill>
          </a:ln>
        </p:spPr>
        <p:style>
          <a:lnRef idx="1">
            <a:schemeClr val="accent1"/>
          </a:lnRef>
          <a:fillRef idx="0">
            <a:schemeClr val="accent1"/>
          </a:fillRef>
          <a:effectRef idx="0">
            <a:schemeClr val="accent1"/>
          </a:effectRef>
          <a:fontRef idx="minor">
            <a:schemeClr val="tx1"/>
          </a:fontRef>
        </p:style>
      </p:cxnSp>
      <p:cxnSp>
        <p:nvCxnSpPr>
          <p:cNvPr id="59" name="Rechte verbindingslijn 58"/>
          <p:cNvCxnSpPr>
            <a:cxnSpLocks/>
          </p:cNvCxnSpPr>
          <p:nvPr userDrawn="1"/>
        </p:nvCxnSpPr>
        <p:spPr>
          <a:xfrm flipH="1">
            <a:off x="672268" y="3879057"/>
            <a:ext cx="8122180" cy="0"/>
          </a:xfrm>
          <a:prstGeom prst="line">
            <a:avLst/>
          </a:prstGeom>
          <a:ln w="3175">
            <a:solidFill>
              <a:srgbClr val="E7E6E6"/>
            </a:solidFill>
          </a:ln>
        </p:spPr>
        <p:style>
          <a:lnRef idx="1">
            <a:schemeClr val="accent1"/>
          </a:lnRef>
          <a:fillRef idx="0">
            <a:schemeClr val="accent1"/>
          </a:fillRef>
          <a:effectRef idx="0">
            <a:schemeClr val="accent1"/>
          </a:effectRef>
          <a:fontRef idx="minor">
            <a:schemeClr val="tx1"/>
          </a:fontRef>
        </p:style>
      </p:cxnSp>
      <p:sp>
        <p:nvSpPr>
          <p:cNvPr id="70" name="H2">
            <a:hlinkClick r:id="" action="ppaction://noaction"/>
          </p:cNvPr>
          <p:cNvSpPr txBox="1"/>
          <p:nvPr userDrawn="1"/>
        </p:nvSpPr>
        <p:spPr>
          <a:xfrm>
            <a:off x="1031406" y="2742907"/>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dirty="0">
              <a:solidFill>
                <a:schemeClr val="tx2"/>
              </a:solidFill>
              <a:latin typeface="+mj-lt"/>
            </a:endParaRPr>
          </a:p>
          <a:p>
            <a:pPr algn="ctr" defTabSz="1217512">
              <a:spcBef>
                <a:spcPts val="600"/>
              </a:spcBef>
              <a:spcAft>
                <a:spcPts val="600"/>
              </a:spcAft>
            </a:pPr>
            <a:r>
              <a:rPr lang="nl-NL" sz="1200" noProof="0" dirty="0">
                <a:solidFill>
                  <a:srgbClr val="0096A5"/>
                </a:solidFill>
                <a:latin typeface="Oswald" panose="02000503000000000000" pitchFamily="2" charset="0"/>
              </a:rPr>
              <a:t>Instructie:</a:t>
            </a:r>
            <a:br>
              <a:rPr lang="nl-NL" sz="1200" noProof="0" dirty="0">
                <a:solidFill>
                  <a:schemeClr val="tx2"/>
                </a:solidFill>
                <a:latin typeface="Oswald" panose="02000503000000000000" pitchFamily="2" charset="0"/>
              </a:rPr>
            </a:br>
            <a:r>
              <a:rPr lang="nl-NL" sz="1200" noProof="0" dirty="0">
                <a:solidFill>
                  <a:srgbClr val="44546A"/>
                </a:solidFill>
                <a:latin typeface="Oswald" panose="02000503000000000000" pitchFamily="2" charset="0"/>
              </a:rPr>
              <a:t>Werken met Tekst Niveaus</a:t>
            </a:r>
          </a:p>
          <a:p>
            <a:pPr algn="ctr">
              <a:spcBef>
                <a:spcPts val="600"/>
              </a:spcBef>
              <a:spcAft>
                <a:spcPts val="600"/>
              </a:spcAft>
            </a:pPr>
            <a:r>
              <a:rPr lang="nl-NL" sz="1000" noProof="0" dirty="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https://youtu.be/hM16rifWsjU</a:t>
            </a:r>
          </a:p>
        </p:txBody>
      </p:sp>
      <p:sp>
        <p:nvSpPr>
          <p:cNvPr id="72" name="H2">
            <a:hlinkClick r:id="" action="ppaction://noaction"/>
          </p:cNvPr>
          <p:cNvSpPr txBox="1"/>
          <p:nvPr userDrawn="1"/>
        </p:nvSpPr>
        <p:spPr>
          <a:xfrm>
            <a:off x="3781120" y="2742907"/>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dirty="0">
              <a:solidFill>
                <a:schemeClr val="tx2"/>
              </a:solidFill>
              <a:latin typeface="+mj-lt"/>
            </a:endParaRPr>
          </a:p>
          <a:p>
            <a:pPr algn="ctr" defTabSz="1217512">
              <a:spcBef>
                <a:spcPts val="600"/>
              </a:spcBef>
              <a:spcAft>
                <a:spcPts val="600"/>
              </a:spcAft>
            </a:pPr>
            <a:r>
              <a:rPr lang="nl-NL" sz="1200" noProof="0" dirty="0">
                <a:solidFill>
                  <a:srgbClr val="0096A5"/>
                </a:solidFill>
                <a:latin typeface="Oswald" panose="02000503000000000000" pitchFamily="2" charset="0"/>
              </a:rPr>
              <a:t>Instructie:</a:t>
            </a:r>
            <a:br>
              <a:rPr lang="nl-NL" sz="1200" noProof="0" dirty="0">
                <a:solidFill>
                  <a:schemeClr val="tx2"/>
                </a:solidFill>
                <a:latin typeface="Oswald" panose="02000503000000000000" pitchFamily="2" charset="0"/>
              </a:rPr>
            </a:br>
            <a:r>
              <a:rPr lang="nl-NL" sz="1200" kern="1200" noProof="0" dirty="0">
                <a:solidFill>
                  <a:srgbClr val="44546A"/>
                </a:solidFill>
                <a:latin typeface="Oswald" panose="02000503000000000000" pitchFamily="2" charset="0"/>
                <a:ea typeface="+mn-ea"/>
                <a:cs typeface="+mn-cs"/>
              </a:rPr>
              <a:t>Werken met Afbeeldingen</a:t>
            </a:r>
          </a:p>
          <a:p>
            <a:pPr marL="0" algn="ctr" defTabSz="1217512" rtl="0" eaLnBrk="1" latinLnBrk="0" hangingPunct="1">
              <a:spcBef>
                <a:spcPts val="600"/>
              </a:spcBef>
              <a:spcAft>
                <a:spcPts val="600"/>
              </a:spcAft>
            </a:pPr>
            <a:r>
              <a:rPr lang="nl-NL" sz="1000" kern="1200" noProof="0" dirty="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https://youtu.be/09yTK-OTEPA</a:t>
            </a:r>
          </a:p>
        </p:txBody>
      </p:sp>
      <p:sp>
        <p:nvSpPr>
          <p:cNvPr id="73" name="H2">
            <a:hlinkClick r:id="" action="ppaction://noaction"/>
          </p:cNvPr>
          <p:cNvSpPr txBox="1"/>
          <p:nvPr userDrawn="1"/>
        </p:nvSpPr>
        <p:spPr>
          <a:xfrm>
            <a:off x="6481282" y="2742907"/>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dirty="0">
              <a:solidFill>
                <a:schemeClr val="tx2"/>
              </a:solidFill>
              <a:latin typeface="+mj-lt"/>
            </a:endParaRPr>
          </a:p>
          <a:p>
            <a:pPr algn="ctr" defTabSz="1217512">
              <a:spcBef>
                <a:spcPts val="600"/>
              </a:spcBef>
              <a:spcAft>
                <a:spcPts val="600"/>
              </a:spcAft>
            </a:pPr>
            <a:r>
              <a:rPr lang="nl-NL" sz="1200" noProof="0" dirty="0">
                <a:solidFill>
                  <a:srgbClr val="0096A5"/>
                </a:solidFill>
                <a:latin typeface="Oswald" panose="02000503000000000000" pitchFamily="2" charset="0"/>
              </a:rPr>
              <a:t>Instructie:</a:t>
            </a:r>
            <a:br>
              <a:rPr lang="nl-NL" sz="1200" noProof="0" dirty="0">
                <a:solidFill>
                  <a:schemeClr val="tx2"/>
                </a:solidFill>
                <a:latin typeface="Oswald" panose="02000503000000000000" pitchFamily="2" charset="0"/>
              </a:rPr>
            </a:br>
            <a:r>
              <a:rPr lang="nl-NL" sz="1200" kern="1200" noProof="0" dirty="0">
                <a:solidFill>
                  <a:srgbClr val="44546A"/>
                </a:solidFill>
                <a:latin typeface="Oswald" panose="02000503000000000000" pitchFamily="2" charset="0"/>
                <a:ea typeface="+mn-ea"/>
                <a:cs typeface="+mn-cs"/>
              </a:rPr>
              <a:t>Werken met Grafieken</a:t>
            </a:r>
          </a:p>
          <a:p>
            <a:pPr marL="0" algn="ctr" defTabSz="1217512" rtl="0" eaLnBrk="1" latinLnBrk="0" hangingPunct="1">
              <a:spcBef>
                <a:spcPts val="600"/>
              </a:spcBef>
              <a:spcAft>
                <a:spcPts val="600"/>
              </a:spcAft>
            </a:pPr>
            <a:r>
              <a:rPr lang="nl-NL" sz="1000" kern="1200" noProof="0" dirty="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https://youtu.be/fbByse1_RSY</a:t>
            </a:r>
          </a:p>
        </p:txBody>
      </p:sp>
      <p:grpSp>
        <p:nvGrpSpPr>
          <p:cNvPr id="79" name="Grafiek icoon"/>
          <p:cNvGrpSpPr/>
          <p:nvPr userDrawn="1"/>
        </p:nvGrpSpPr>
        <p:grpSpPr>
          <a:xfrm>
            <a:off x="7264959" y="2184002"/>
            <a:ext cx="358817" cy="389873"/>
            <a:chOff x="12468049" y="1754144"/>
            <a:chExt cx="339072" cy="369091"/>
          </a:xfrm>
        </p:grpSpPr>
        <p:sp>
          <p:nvSpPr>
            <p:cNvPr id="80" name="Rechthoek 79"/>
            <p:cNvSpPr/>
            <p:nvPr/>
          </p:nvSpPr>
          <p:spPr>
            <a:xfrm>
              <a:off x="12468049" y="1869625"/>
              <a:ext cx="92751" cy="25360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sp>
          <p:nvSpPr>
            <p:cNvPr id="81" name="Rechthoek 80"/>
            <p:cNvSpPr/>
            <p:nvPr/>
          </p:nvSpPr>
          <p:spPr>
            <a:xfrm>
              <a:off x="12590223" y="1754144"/>
              <a:ext cx="92751" cy="369091"/>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sp>
          <p:nvSpPr>
            <p:cNvPr id="82" name="Rechthoek 81"/>
            <p:cNvSpPr/>
            <p:nvPr/>
          </p:nvSpPr>
          <p:spPr>
            <a:xfrm>
              <a:off x="12714370" y="1836322"/>
              <a:ext cx="92751" cy="286913"/>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grpSp>
      <p:sp>
        <p:nvSpPr>
          <p:cNvPr id="83" name="H2">
            <a:hlinkClick r:id="" action="ppaction://noaction"/>
          </p:cNvPr>
          <p:cNvSpPr txBox="1"/>
          <p:nvPr userDrawn="1"/>
        </p:nvSpPr>
        <p:spPr>
          <a:xfrm>
            <a:off x="1066304" y="4962341"/>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dirty="0">
              <a:solidFill>
                <a:schemeClr val="tx2"/>
              </a:solidFill>
              <a:latin typeface="+mj-lt"/>
            </a:endParaRPr>
          </a:p>
          <a:p>
            <a:pPr algn="ctr" defTabSz="1217512">
              <a:spcBef>
                <a:spcPts val="600"/>
              </a:spcBef>
              <a:spcAft>
                <a:spcPts val="600"/>
              </a:spcAft>
            </a:pPr>
            <a:r>
              <a:rPr lang="nl-NL" sz="1200" noProof="0" dirty="0">
                <a:solidFill>
                  <a:srgbClr val="0096A5"/>
                </a:solidFill>
                <a:latin typeface="Oswald" panose="02000503000000000000" pitchFamily="2" charset="0"/>
              </a:rPr>
              <a:t>Instructie:</a:t>
            </a:r>
            <a:br>
              <a:rPr lang="nl-NL" sz="1200" noProof="0" dirty="0">
                <a:solidFill>
                  <a:schemeClr val="tx2"/>
                </a:solidFill>
                <a:latin typeface="Oswald" panose="02000503000000000000" pitchFamily="2" charset="0"/>
              </a:rPr>
            </a:br>
            <a:r>
              <a:rPr lang="nl-NL" sz="1200" kern="1200" noProof="0" dirty="0">
                <a:solidFill>
                  <a:srgbClr val="44546A"/>
                </a:solidFill>
                <a:latin typeface="Oswald" panose="02000503000000000000" pitchFamily="2" charset="0"/>
                <a:ea typeface="+mn-ea"/>
                <a:cs typeface="+mn-cs"/>
              </a:rPr>
              <a:t>Werken met Tabellen</a:t>
            </a:r>
          </a:p>
          <a:p>
            <a:pPr marL="0" algn="ctr" defTabSz="1217512" rtl="0" eaLnBrk="1" latinLnBrk="0" hangingPunct="1">
              <a:spcBef>
                <a:spcPts val="600"/>
              </a:spcBef>
              <a:spcAft>
                <a:spcPts val="600"/>
              </a:spcAft>
            </a:pPr>
            <a:r>
              <a:rPr lang="nl-NL" sz="1000" kern="1200" noProof="0" dirty="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https://youtu.be/IIjbiKAotek</a:t>
            </a:r>
          </a:p>
        </p:txBody>
      </p:sp>
      <p:sp>
        <p:nvSpPr>
          <p:cNvPr id="84" name="H2">
            <a:hlinkClick r:id="" action="ppaction://noaction"/>
          </p:cNvPr>
          <p:cNvSpPr txBox="1"/>
          <p:nvPr userDrawn="1"/>
        </p:nvSpPr>
        <p:spPr>
          <a:xfrm>
            <a:off x="3816019" y="4962341"/>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dirty="0">
              <a:solidFill>
                <a:schemeClr val="tx2"/>
              </a:solidFill>
              <a:latin typeface="+mj-lt"/>
            </a:endParaRPr>
          </a:p>
          <a:p>
            <a:pPr algn="ctr" defTabSz="1217512">
              <a:spcBef>
                <a:spcPts val="600"/>
              </a:spcBef>
              <a:spcAft>
                <a:spcPts val="600"/>
              </a:spcAft>
            </a:pPr>
            <a:r>
              <a:rPr lang="nl-NL" sz="1200" noProof="0" dirty="0">
                <a:solidFill>
                  <a:srgbClr val="0096A5"/>
                </a:solidFill>
                <a:latin typeface="Oswald" panose="02000503000000000000" pitchFamily="2" charset="0"/>
              </a:rPr>
              <a:t>Instructie:</a:t>
            </a:r>
            <a:br>
              <a:rPr lang="nl-NL" sz="1200" noProof="0" dirty="0">
                <a:solidFill>
                  <a:schemeClr val="tx2"/>
                </a:solidFill>
                <a:latin typeface="Oswald" panose="02000503000000000000" pitchFamily="2" charset="0"/>
              </a:rPr>
            </a:br>
            <a:r>
              <a:rPr lang="nl-NL" sz="1200" kern="1200" noProof="0" dirty="0">
                <a:solidFill>
                  <a:srgbClr val="44546A"/>
                </a:solidFill>
                <a:latin typeface="Oswald" panose="02000503000000000000" pitchFamily="2" charset="0"/>
                <a:ea typeface="+mn-ea"/>
                <a:cs typeface="+mn-cs"/>
              </a:rPr>
              <a:t>Werken met Video’s</a:t>
            </a:r>
          </a:p>
          <a:p>
            <a:pPr marL="0" algn="ctr" defTabSz="1217512" rtl="0" eaLnBrk="1" latinLnBrk="0" hangingPunct="1">
              <a:spcBef>
                <a:spcPts val="600"/>
              </a:spcBef>
              <a:spcAft>
                <a:spcPts val="600"/>
              </a:spcAft>
            </a:pPr>
            <a:r>
              <a:rPr lang="nl-NL" sz="1000" kern="1200" noProof="0" dirty="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https://youtu.be/H_4HH09zxC0</a:t>
            </a:r>
          </a:p>
        </p:txBody>
      </p:sp>
      <p:sp>
        <p:nvSpPr>
          <p:cNvPr id="85" name="H2">
            <a:hlinkClick r:id="" action="ppaction://noaction"/>
          </p:cNvPr>
          <p:cNvSpPr txBox="1"/>
          <p:nvPr userDrawn="1"/>
        </p:nvSpPr>
        <p:spPr>
          <a:xfrm>
            <a:off x="6516180" y="4962341"/>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dirty="0">
              <a:solidFill>
                <a:schemeClr val="tx2"/>
              </a:solidFill>
              <a:latin typeface="+mj-lt"/>
            </a:endParaRPr>
          </a:p>
          <a:p>
            <a:pPr algn="ctr" defTabSz="1217512">
              <a:spcBef>
                <a:spcPts val="600"/>
              </a:spcBef>
              <a:spcAft>
                <a:spcPts val="600"/>
              </a:spcAft>
            </a:pPr>
            <a:r>
              <a:rPr lang="nl-NL" sz="1200" noProof="0" dirty="0">
                <a:solidFill>
                  <a:schemeClr val="accent2"/>
                </a:solidFill>
                <a:latin typeface="+mj-lt"/>
              </a:rPr>
              <a:t> </a:t>
            </a:r>
            <a:br>
              <a:rPr lang="nl-NL" sz="1200" noProof="0" dirty="0">
                <a:solidFill>
                  <a:schemeClr val="tx2"/>
                </a:solidFill>
                <a:latin typeface="+mj-lt"/>
              </a:rPr>
            </a:br>
            <a:r>
              <a:rPr lang="nl-NL" sz="1200" kern="1200" noProof="0" dirty="0">
                <a:solidFill>
                  <a:srgbClr val="44546A"/>
                </a:solidFill>
                <a:latin typeface="Oswald" panose="02000503000000000000" pitchFamily="2" charset="0"/>
                <a:ea typeface="+mn-ea"/>
                <a:cs typeface="+mn-cs"/>
              </a:rPr>
              <a:t>Meer Tips &amp; Tricks</a:t>
            </a:r>
          </a:p>
          <a:p>
            <a:pPr marL="0" algn="ctr" defTabSz="1217512" rtl="0" eaLnBrk="1" latinLnBrk="0" hangingPunct="1">
              <a:spcBef>
                <a:spcPts val="600"/>
              </a:spcBef>
              <a:spcAft>
                <a:spcPts val="600"/>
              </a:spcAft>
            </a:pPr>
            <a:r>
              <a:rPr lang="nl-NL" sz="1000" kern="1200" noProof="0" dirty="0">
                <a:solidFill>
                  <a:srgbClr val="44546A"/>
                </a:solidFill>
                <a:latin typeface="Open Sans" panose="020B0606030504020204" pitchFamily="34" charset="0"/>
                <a:ea typeface="Open Sans" panose="020B0606030504020204" pitchFamily="34" charset="0"/>
                <a:cs typeface="Open Sans" panose="020B0606030504020204" pitchFamily="34" charset="0"/>
              </a:rPr>
              <a:t>www.pptsolutions.nl</a:t>
            </a:r>
          </a:p>
        </p:txBody>
      </p:sp>
      <p:grpSp>
        <p:nvGrpSpPr>
          <p:cNvPr id="86" name="Tabel icoon"/>
          <p:cNvGrpSpPr/>
          <p:nvPr userDrawn="1"/>
        </p:nvGrpSpPr>
        <p:grpSpPr>
          <a:xfrm>
            <a:off x="1808088" y="4385924"/>
            <a:ext cx="447825" cy="403759"/>
            <a:chOff x="6072040" y="3376043"/>
            <a:chExt cx="1227920" cy="1109109"/>
          </a:xfrm>
        </p:grpSpPr>
        <p:sp>
          <p:nvSpPr>
            <p:cNvPr id="87" name="Rechthoek 86"/>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sp>
          <p:nvSpPr>
            <p:cNvPr id="88" name="Rechthoek 87"/>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cxnSp>
          <p:nvCxnSpPr>
            <p:cNvPr id="89" name="Rechte verbindingslijn 88"/>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90" name="Rechte verbindingslijn 89"/>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91" name="Rechte verbindingslijn 90"/>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92" name="Rechte verbindingslijn 91"/>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93" name="Rechte verbindingslijn 92"/>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94" name="Rechthoek 93"/>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grpSp>
      <p:grpSp>
        <p:nvGrpSpPr>
          <p:cNvPr id="97" name="Video icoon"/>
          <p:cNvGrpSpPr/>
          <p:nvPr userDrawn="1"/>
        </p:nvGrpSpPr>
        <p:grpSpPr>
          <a:xfrm>
            <a:off x="4603376" y="4392447"/>
            <a:ext cx="401285" cy="403079"/>
            <a:chOff x="8066315" y="1676399"/>
            <a:chExt cx="1371600" cy="1380253"/>
          </a:xfrm>
        </p:grpSpPr>
        <p:sp>
          <p:nvSpPr>
            <p:cNvPr id="98" name="Rechthoek 97"/>
            <p:cNvSpPr/>
            <p:nvPr userDrawn="1"/>
          </p:nvSpPr>
          <p:spPr>
            <a:xfrm>
              <a:off x="8066315" y="1687286"/>
              <a:ext cx="1360714" cy="1360714"/>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sp>
          <p:nvSpPr>
            <p:cNvPr id="99" name="Vrije vorm 112"/>
            <p:cNvSpPr/>
            <p:nvPr userDrawn="1"/>
          </p:nvSpPr>
          <p:spPr>
            <a:xfrm>
              <a:off x="8077201" y="1676399"/>
              <a:ext cx="1360714" cy="206829"/>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sp>
          <p:nvSpPr>
            <p:cNvPr id="100" name="Vrije vorm 113"/>
            <p:cNvSpPr/>
            <p:nvPr userDrawn="1"/>
          </p:nvSpPr>
          <p:spPr>
            <a:xfrm>
              <a:off x="8071339" y="2849823"/>
              <a:ext cx="1360714" cy="206829"/>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grpSp>
      <p:sp>
        <p:nvSpPr>
          <p:cNvPr id="101" name="Freeform 17"/>
          <p:cNvSpPr>
            <a:spLocks noEditPoints="1"/>
          </p:cNvSpPr>
          <p:nvPr userDrawn="1"/>
        </p:nvSpPr>
        <p:spPr bwMode="auto">
          <a:xfrm>
            <a:off x="7294860" y="4392446"/>
            <a:ext cx="409961" cy="409214"/>
          </a:xfrm>
          <a:custGeom>
            <a:avLst/>
            <a:gdLst>
              <a:gd name="T0" fmla="*/ 281 w 445"/>
              <a:gd name="T1" fmla="*/ 374 h 445"/>
              <a:gd name="T2" fmla="*/ 320 w 445"/>
              <a:gd name="T3" fmla="*/ 366 h 445"/>
              <a:gd name="T4" fmla="*/ 297 w 445"/>
              <a:gd name="T5" fmla="*/ 330 h 445"/>
              <a:gd name="T6" fmla="*/ 98 w 445"/>
              <a:gd name="T7" fmla="*/ 344 h 445"/>
              <a:gd name="T8" fmla="*/ 175 w 445"/>
              <a:gd name="T9" fmla="*/ 390 h 445"/>
              <a:gd name="T10" fmla="*/ 147 w 445"/>
              <a:gd name="T11" fmla="*/ 329 h 445"/>
              <a:gd name="T12" fmla="*/ 171 w 445"/>
              <a:gd name="T13" fmla="*/ 324 h 445"/>
              <a:gd name="T14" fmla="*/ 200 w 445"/>
              <a:gd name="T15" fmla="*/ 384 h 445"/>
              <a:gd name="T16" fmla="*/ 234 w 445"/>
              <a:gd name="T17" fmla="*/ 392 h 445"/>
              <a:gd name="T18" fmla="*/ 265 w 445"/>
              <a:gd name="T19" fmla="*/ 349 h 445"/>
              <a:gd name="T20" fmla="*/ 310 w 445"/>
              <a:gd name="T21" fmla="*/ 232 h 445"/>
              <a:gd name="T22" fmla="*/ 306 w 445"/>
              <a:gd name="T23" fmla="*/ 290 h 445"/>
              <a:gd name="T24" fmla="*/ 358 w 445"/>
              <a:gd name="T25" fmla="*/ 330 h 445"/>
              <a:gd name="T26" fmla="*/ 393 w 445"/>
              <a:gd name="T27" fmla="*/ 260 h 445"/>
              <a:gd name="T28" fmla="*/ 159 w 445"/>
              <a:gd name="T29" fmla="*/ 232 h 445"/>
              <a:gd name="T30" fmla="*/ 201 w 445"/>
              <a:gd name="T31" fmla="*/ 295 h 445"/>
              <a:gd name="T32" fmla="*/ 284 w 445"/>
              <a:gd name="T33" fmla="*/ 268 h 445"/>
              <a:gd name="T34" fmla="*/ 48 w 445"/>
              <a:gd name="T35" fmla="*/ 232 h 445"/>
              <a:gd name="T36" fmla="*/ 62 w 445"/>
              <a:gd name="T37" fmla="*/ 292 h 445"/>
              <a:gd name="T38" fmla="*/ 98 w 445"/>
              <a:gd name="T39" fmla="*/ 317 h 445"/>
              <a:gd name="T40" fmla="*/ 139 w 445"/>
              <a:gd name="T41" fmla="*/ 281 h 445"/>
              <a:gd name="T42" fmla="*/ 48 w 445"/>
              <a:gd name="T43" fmla="*/ 232 h 445"/>
              <a:gd name="T44" fmla="*/ 223 w 445"/>
              <a:gd name="T45" fmla="*/ 148 h 445"/>
              <a:gd name="T46" fmla="*/ 162 w 445"/>
              <a:gd name="T47" fmla="*/ 173 h 445"/>
              <a:gd name="T48" fmla="*/ 284 w 445"/>
              <a:gd name="T49" fmla="*/ 173 h 445"/>
              <a:gd name="T50" fmla="*/ 69 w 445"/>
              <a:gd name="T51" fmla="*/ 138 h 445"/>
              <a:gd name="T52" fmla="*/ 48 w 445"/>
              <a:gd name="T53" fmla="*/ 208 h 445"/>
              <a:gd name="T54" fmla="*/ 143 w 445"/>
              <a:gd name="T55" fmla="*/ 137 h 445"/>
              <a:gd name="T56" fmla="*/ 82 w 445"/>
              <a:gd name="T57" fmla="*/ 117 h 445"/>
              <a:gd name="T58" fmla="*/ 302 w 445"/>
              <a:gd name="T59" fmla="*/ 136 h 445"/>
              <a:gd name="T60" fmla="*/ 396 w 445"/>
              <a:gd name="T61" fmla="*/ 208 h 445"/>
              <a:gd name="T62" fmla="*/ 373 w 445"/>
              <a:gd name="T63" fmla="*/ 133 h 445"/>
              <a:gd name="T64" fmla="*/ 281 w 445"/>
              <a:gd name="T65" fmla="*/ 71 h 445"/>
              <a:gd name="T66" fmla="*/ 319 w 445"/>
              <a:gd name="T67" fmla="*/ 105 h 445"/>
              <a:gd name="T68" fmla="*/ 296 w 445"/>
              <a:gd name="T69" fmla="*/ 64 h 445"/>
              <a:gd name="T70" fmla="*/ 146 w 445"/>
              <a:gd name="T71" fmla="*/ 65 h 445"/>
              <a:gd name="T72" fmla="*/ 121 w 445"/>
              <a:gd name="T73" fmla="*/ 108 h 445"/>
              <a:gd name="T74" fmla="*/ 165 w 445"/>
              <a:gd name="T75" fmla="*/ 72 h 445"/>
              <a:gd name="T76" fmla="*/ 212 w 445"/>
              <a:gd name="T77" fmla="*/ 52 h 445"/>
              <a:gd name="T78" fmla="*/ 180 w 445"/>
              <a:gd name="T79" fmla="*/ 96 h 445"/>
              <a:gd name="T80" fmla="*/ 238 w 445"/>
              <a:gd name="T81" fmla="*/ 124 h 445"/>
              <a:gd name="T82" fmla="*/ 255 w 445"/>
              <a:gd name="T83" fmla="*/ 75 h 445"/>
              <a:gd name="T84" fmla="*/ 223 w 445"/>
              <a:gd name="T85" fmla="*/ 49 h 445"/>
              <a:gd name="T86" fmla="*/ 293 w 445"/>
              <a:gd name="T87" fmla="*/ 11 h 445"/>
              <a:gd name="T88" fmla="*/ 380 w 445"/>
              <a:gd name="T89" fmla="*/ 65 h 445"/>
              <a:gd name="T90" fmla="*/ 433 w 445"/>
              <a:gd name="T91" fmla="*/ 151 h 445"/>
              <a:gd name="T92" fmla="*/ 442 w 445"/>
              <a:gd name="T93" fmla="*/ 258 h 445"/>
              <a:gd name="T94" fmla="*/ 402 w 445"/>
              <a:gd name="T95" fmla="*/ 353 h 445"/>
              <a:gd name="T96" fmla="*/ 325 w 445"/>
              <a:gd name="T97" fmla="*/ 420 h 445"/>
              <a:gd name="T98" fmla="*/ 223 w 445"/>
              <a:gd name="T99" fmla="*/ 445 h 445"/>
              <a:gd name="T100" fmla="*/ 120 w 445"/>
              <a:gd name="T101" fmla="*/ 420 h 445"/>
              <a:gd name="T102" fmla="*/ 43 w 445"/>
              <a:gd name="T103" fmla="*/ 353 h 445"/>
              <a:gd name="T104" fmla="*/ 2 w 445"/>
              <a:gd name="T105" fmla="*/ 258 h 445"/>
              <a:gd name="T106" fmla="*/ 11 w 445"/>
              <a:gd name="T107" fmla="*/ 151 h 445"/>
              <a:gd name="T108" fmla="*/ 66 w 445"/>
              <a:gd name="T109" fmla="*/ 65 h 445"/>
              <a:gd name="T110" fmla="*/ 152 w 445"/>
              <a:gd name="T111" fmla="*/ 11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5" h="445">
                <a:moveTo>
                  <a:pt x="297" y="330"/>
                </a:moveTo>
                <a:lnTo>
                  <a:pt x="289" y="353"/>
                </a:lnTo>
                <a:lnTo>
                  <a:pt x="281" y="374"/>
                </a:lnTo>
                <a:lnTo>
                  <a:pt x="270" y="390"/>
                </a:lnTo>
                <a:lnTo>
                  <a:pt x="296" y="380"/>
                </a:lnTo>
                <a:lnTo>
                  <a:pt x="320" y="366"/>
                </a:lnTo>
                <a:lnTo>
                  <a:pt x="342" y="350"/>
                </a:lnTo>
                <a:lnTo>
                  <a:pt x="319" y="339"/>
                </a:lnTo>
                <a:lnTo>
                  <a:pt x="297" y="330"/>
                </a:lnTo>
                <a:close/>
                <a:moveTo>
                  <a:pt x="147" y="329"/>
                </a:moveTo>
                <a:lnTo>
                  <a:pt x="120" y="337"/>
                </a:lnTo>
                <a:lnTo>
                  <a:pt x="98" y="344"/>
                </a:lnTo>
                <a:lnTo>
                  <a:pt x="121" y="364"/>
                </a:lnTo>
                <a:lnTo>
                  <a:pt x="146" y="379"/>
                </a:lnTo>
                <a:lnTo>
                  <a:pt x="175" y="390"/>
                </a:lnTo>
                <a:lnTo>
                  <a:pt x="165" y="373"/>
                </a:lnTo>
                <a:lnTo>
                  <a:pt x="155" y="352"/>
                </a:lnTo>
                <a:lnTo>
                  <a:pt x="147" y="329"/>
                </a:lnTo>
                <a:close/>
                <a:moveTo>
                  <a:pt x="238" y="320"/>
                </a:moveTo>
                <a:lnTo>
                  <a:pt x="203" y="320"/>
                </a:lnTo>
                <a:lnTo>
                  <a:pt x="171" y="324"/>
                </a:lnTo>
                <a:lnTo>
                  <a:pt x="180" y="349"/>
                </a:lnTo>
                <a:lnTo>
                  <a:pt x="190" y="368"/>
                </a:lnTo>
                <a:lnTo>
                  <a:pt x="200" y="384"/>
                </a:lnTo>
                <a:lnTo>
                  <a:pt x="212" y="392"/>
                </a:lnTo>
                <a:lnTo>
                  <a:pt x="223" y="396"/>
                </a:lnTo>
                <a:lnTo>
                  <a:pt x="234" y="392"/>
                </a:lnTo>
                <a:lnTo>
                  <a:pt x="245" y="384"/>
                </a:lnTo>
                <a:lnTo>
                  <a:pt x="255" y="368"/>
                </a:lnTo>
                <a:lnTo>
                  <a:pt x="265" y="349"/>
                </a:lnTo>
                <a:lnTo>
                  <a:pt x="273" y="325"/>
                </a:lnTo>
                <a:lnTo>
                  <a:pt x="238" y="320"/>
                </a:lnTo>
                <a:close/>
                <a:moveTo>
                  <a:pt x="310" y="232"/>
                </a:moveTo>
                <a:lnTo>
                  <a:pt x="309" y="254"/>
                </a:lnTo>
                <a:lnTo>
                  <a:pt x="308" y="272"/>
                </a:lnTo>
                <a:lnTo>
                  <a:pt x="306" y="290"/>
                </a:lnTo>
                <a:lnTo>
                  <a:pt x="302" y="306"/>
                </a:lnTo>
                <a:lnTo>
                  <a:pt x="331" y="316"/>
                </a:lnTo>
                <a:lnTo>
                  <a:pt x="358" y="330"/>
                </a:lnTo>
                <a:lnTo>
                  <a:pt x="373" y="308"/>
                </a:lnTo>
                <a:lnTo>
                  <a:pt x="385" y="285"/>
                </a:lnTo>
                <a:lnTo>
                  <a:pt x="393" y="260"/>
                </a:lnTo>
                <a:lnTo>
                  <a:pt x="396" y="232"/>
                </a:lnTo>
                <a:lnTo>
                  <a:pt x="310" y="232"/>
                </a:lnTo>
                <a:close/>
                <a:moveTo>
                  <a:pt x="159" y="232"/>
                </a:moveTo>
                <a:lnTo>
                  <a:pt x="162" y="267"/>
                </a:lnTo>
                <a:lnTo>
                  <a:pt x="166" y="299"/>
                </a:lnTo>
                <a:lnTo>
                  <a:pt x="201" y="295"/>
                </a:lnTo>
                <a:lnTo>
                  <a:pt x="239" y="295"/>
                </a:lnTo>
                <a:lnTo>
                  <a:pt x="278" y="301"/>
                </a:lnTo>
                <a:lnTo>
                  <a:pt x="284" y="268"/>
                </a:lnTo>
                <a:lnTo>
                  <a:pt x="286" y="232"/>
                </a:lnTo>
                <a:lnTo>
                  <a:pt x="159" y="232"/>
                </a:lnTo>
                <a:close/>
                <a:moveTo>
                  <a:pt x="48" y="232"/>
                </a:moveTo>
                <a:lnTo>
                  <a:pt x="50" y="255"/>
                </a:lnTo>
                <a:lnTo>
                  <a:pt x="56" y="275"/>
                </a:lnTo>
                <a:lnTo>
                  <a:pt x="62" y="292"/>
                </a:lnTo>
                <a:lnTo>
                  <a:pt x="71" y="308"/>
                </a:lnTo>
                <a:lnTo>
                  <a:pt x="82" y="324"/>
                </a:lnTo>
                <a:lnTo>
                  <a:pt x="98" y="317"/>
                </a:lnTo>
                <a:lnTo>
                  <a:pt x="119" y="311"/>
                </a:lnTo>
                <a:lnTo>
                  <a:pt x="142" y="304"/>
                </a:lnTo>
                <a:lnTo>
                  <a:pt x="139" y="281"/>
                </a:lnTo>
                <a:lnTo>
                  <a:pt x="137" y="257"/>
                </a:lnTo>
                <a:lnTo>
                  <a:pt x="135" y="232"/>
                </a:lnTo>
                <a:lnTo>
                  <a:pt x="48" y="232"/>
                </a:lnTo>
                <a:close/>
                <a:moveTo>
                  <a:pt x="278" y="141"/>
                </a:moveTo>
                <a:lnTo>
                  <a:pt x="250" y="146"/>
                </a:lnTo>
                <a:lnTo>
                  <a:pt x="223" y="148"/>
                </a:lnTo>
                <a:lnTo>
                  <a:pt x="193" y="146"/>
                </a:lnTo>
                <a:lnTo>
                  <a:pt x="166" y="143"/>
                </a:lnTo>
                <a:lnTo>
                  <a:pt x="162" y="173"/>
                </a:lnTo>
                <a:lnTo>
                  <a:pt x="159" y="208"/>
                </a:lnTo>
                <a:lnTo>
                  <a:pt x="286" y="208"/>
                </a:lnTo>
                <a:lnTo>
                  <a:pt x="284" y="173"/>
                </a:lnTo>
                <a:lnTo>
                  <a:pt x="278" y="141"/>
                </a:lnTo>
                <a:close/>
                <a:moveTo>
                  <a:pt x="82" y="117"/>
                </a:moveTo>
                <a:lnTo>
                  <a:pt x="69" y="138"/>
                </a:lnTo>
                <a:lnTo>
                  <a:pt x="59" y="160"/>
                </a:lnTo>
                <a:lnTo>
                  <a:pt x="51" y="184"/>
                </a:lnTo>
                <a:lnTo>
                  <a:pt x="48" y="208"/>
                </a:lnTo>
                <a:lnTo>
                  <a:pt x="135" y="208"/>
                </a:lnTo>
                <a:lnTo>
                  <a:pt x="138" y="172"/>
                </a:lnTo>
                <a:lnTo>
                  <a:pt x="143" y="137"/>
                </a:lnTo>
                <a:lnTo>
                  <a:pt x="119" y="131"/>
                </a:lnTo>
                <a:lnTo>
                  <a:pt x="99" y="124"/>
                </a:lnTo>
                <a:lnTo>
                  <a:pt x="82" y="117"/>
                </a:lnTo>
                <a:close/>
                <a:moveTo>
                  <a:pt x="358" y="111"/>
                </a:moveTo>
                <a:lnTo>
                  <a:pt x="331" y="125"/>
                </a:lnTo>
                <a:lnTo>
                  <a:pt x="302" y="136"/>
                </a:lnTo>
                <a:lnTo>
                  <a:pt x="308" y="171"/>
                </a:lnTo>
                <a:lnTo>
                  <a:pt x="310" y="208"/>
                </a:lnTo>
                <a:lnTo>
                  <a:pt x="396" y="208"/>
                </a:lnTo>
                <a:lnTo>
                  <a:pt x="393" y="183"/>
                </a:lnTo>
                <a:lnTo>
                  <a:pt x="385" y="158"/>
                </a:lnTo>
                <a:lnTo>
                  <a:pt x="373" y="133"/>
                </a:lnTo>
                <a:lnTo>
                  <a:pt x="358" y="111"/>
                </a:lnTo>
                <a:close/>
                <a:moveTo>
                  <a:pt x="270" y="54"/>
                </a:moveTo>
                <a:lnTo>
                  <a:pt x="281" y="71"/>
                </a:lnTo>
                <a:lnTo>
                  <a:pt x="289" y="90"/>
                </a:lnTo>
                <a:lnTo>
                  <a:pt x="297" y="113"/>
                </a:lnTo>
                <a:lnTo>
                  <a:pt x="319" y="105"/>
                </a:lnTo>
                <a:lnTo>
                  <a:pt x="342" y="95"/>
                </a:lnTo>
                <a:lnTo>
                  <a:pt x="320" y="77"/>
                </a:lnTo>
                <a:lnTo>
                  <a:pt x="296" y="64"/>
                </a:lnTo>
                <a:lnTo>
                  <a:pt x="270" y="54"/>
                </a:lnTo>
                <a:close/>
                <a:moveTo>
                  <a:pt x="175" y="54"/>
                </a:moveTo>
                <a:lnTo>
                  <a:pt x="146" y="65"/>
                </a:lnTo>
                <a:lnTo>
                  <a:pt x="121" y="80"/>
                </a:lnTo>
                <a:lnTo>
                  <a:pt x="98" y="99"/>
                </a:lnTo>
                <a:lnTo>
                  <a:pt x="121" y="108"/>
                </a:lnTo>
                <a:lnTo>
                  <a:pt x="149" y="115"/>
                </a:lnTo>
                <a:lnTo>
                  <a:pt x="155" y="91"/>
                </a:lnTo>
                <a:lnTo>
                  <a:pt x="165" y="72"/>
                </a:lnTo>
                <a:lnTo>
                  <a:pt x="175" y="54"/>
                </a:lnTo>
                <a:close/>
                <a:moveTo>
                  <a:pt x="223" y="49"/>
                </a:moveTo>
                <a:lnTo>
                  <a:pt x="212" y="52"/>
                </a:lnTo>
                <a:lnTo>
                  <a:pt x="200" y="61"/>
                </a:lnTo>
                <a:lnTo>
                  <a:pt x="190" y="75"/>
                </a:lnTo>
                <a:lnTo>
                  <a:pt x="180" y="96"/>
                </a:lnTo>
                <a:lnTo>
                  <a:pt x="171" y="120"/>
                </a:lnTo>
                <a:lnTo>
                  <a:pt x="203" y="124"/>
                </a:lnTo>
                <a:lnTo>
                  <a:pt x="238" y="124"/>
                </a:lnTo>
                <a:lnTo>
                  <a:pt x="273" y="120"/>
                </a:lnTo>
                <a:lnTo>
                  <a:pt x="265" y="95"/>
                </a:lnTo>
                <a:lnTo>
                  <a:pt x="255" y="75"/>
                </a:lnTo>
                <a:lnTo>
                  <a:pt x="245" y="61"/>
                </a:lnTo>
                <a:lnTo>
                  <a:pt x="234" y="52"/>
                </a:lnTo>
                <a:lnTo>
                  <a:pt x="223" y="49"/>
                </a:lnTo>
                <a:close/>
                <a:moveTo>
                  <a:pt x="223" y="0"/>
                </a:moveTo>
                <a:lnTo>
                  <a:pt x="259" y="3"/>
                </a:lnTo>
                <a:lnTo>
                  <a:pt x="293" y="11"/>
                </a:lnTo>
                <a:lnTo>
                  <a:pt x="325" y="25"/>
                </a:lnTo>
                <a:lnTo>
                  <a:pt x="354" y="42"/>
                </a:lnTo>
                <a:lnTo>
                  <a:pt x="380" y="65"/>
                </a:lnTo>
                <a:lnTo>
                  <a:pt x="402" y="90"/>
                </a:lnTo>
                <a:lnTo>
                  <a:pt x="420" y="120"/>
                </a:lnTo>
                <a:lnTo>
                  <a:pt x="433" y="151"/>
                </a:lnTo>
                <a:lnTo>
                  <a:pt x="442" y="186"/>
                </a:lnTo>
                <a:lnTo>
                  <a:pt x="445" y="222"/>
                </a:lnTo>
                <a:lnTo>
                  <a:pt x="442" y="258"/>
                </a:lnTo>
                <a:lnTo>
                  <a:pt x="433" y="292"/>
                </a:lnTo>
                <a:lnTo>
                  <a:pt x="420" y="325"/>
                </a:lnTo>
                <a:lnTo>
                  <a:pt x="402" y="353"/>
                </a:lnTo>
                <a:lnTo>
                  <a:pt x="380" y="379"/>
                </a:lnTo>
                <a:lnTo>
                  <a:pt x="354" y="402"/>
                </a:lnTo>
                <a:lnTo>
                  <a:pt x="325" y="420"/>
                </a:lnTo>
                <a:lnTo>
                  <a:pt x="293" y="434"/>
                </a:lnTo>
                <a:lnTo>
                  <a:pt x="259" y="441"/>
                </a:lnTo>
                <a:lnTo>
                  <a:pt x="223" y="445"/>
                </a:lnTo>
                <a:lnTo>
                  <a:pt x="187" y="441"/>
                </a:lnTo>
                <a:lnTo>
                  <a:pt x="152" y="434"/>
                </a:lnTo>
                <a:lnTo>
                  <a:pt x="120" y="420"/>
                </a:lnTo>
                <a:lnTo>
                  <a:pt x="91" y="402"/>
                </a:lnTo>
                <a:lnTo>
                  <a:pt x="66" y="379"/>
                </a:lnTo>
                <a:lnTo>
                  <a:pt x="43" y="353"/>
                </a:lnTo>
                <a:lnTo>
                  <a:pt x="25" y="325"/>
                </a:lnTo>
                <a:lnTo>
                  <a:pt x="11" y="292"/>
                </a:lnTo>
                <a:lnTo>
                  <a:pt x="2" y="258"/>
                </a:lnTo>
                <a:lnTo>
                  <a:pt x="0" y="222"/>
                </a:lnTo>
                <a:lnTo>
                  <a:pt x="2" y="186"/>
                </a:lnTo>
                <a:lnTo>
                  <a:pt x="11" y="151"/>
                </a:lnTo>
                <a:lnTo>
                  <a:pt x="25" y="120"/>
                </a:lnTo>
                <a:lnTo>
                  <a:pt x="43" y="90"/>
                </a:lnTo>
                <a:lnTo>
                  <a:pt x="66" y="65"/>
                </a:lnTo>
                <a:lnTo>
                  <a:pt x="91" y="42"/>
                </a:lnTo>
                <a:lnTo>
                  <a:pt x="120" y="25"/>
                </a:lnTo>
                <a:lnTo>
                  <a:pt x="152" y="11"/>
                </a:lnTo>
                <a:lnTo>
                  <a:pt x="187" y="3"/>
                </a:lnTo>
                <a:lnTo>
                  <a:pt x="223" y="0"/>
                </a:lnTo>
                <a:close/>
              </a:path>
            </a:pathLst>
          </a:custGeom>
          <a:solidFill>
            <a:srgbClr val="0096A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800" noProof="0" dirty="0"/>
          </a:p>
        </p:txBody>
      </p:sp>
      <p:grpSp>
        <p:nvGrpSpPr>
          <p:cNvPr id="120" name="Knop uitleg"/>
          <p:cNvGrpSpPr/>
          <p:nvPr userDrawn="1"/>
        </p:nvGrpSpPr>
        <p:grpSpPr>
          <a:xfrm>
            <a:off x="9508901" y="2860359"/>
            <a:ext cx="1947767" cy="2037397"/>
            <a:chOff x="9275416" y="2755352"/>
            <a:chExt cx="1944216" cy="2037397"/>
          </a:xfrm>
        </p:grpSpPr>
        <p:sp>
          <p:nvSpPr>
            <p:cNvPr id="43" name="Rechthoek: afgeronde hoeken 42"/>
            <p:cNvSpPr/>
            <p:nvPr userDrawn="1"/>
          </p:nvSpPr>
          <p:spPr>
            <a:xfrm>
              <a:off x="9275416" y="2755352"/>
              <a:ext cx="1944216" cy="2037397"/>
            </a:xfrm>
            <a:prstGeom prst="roundRect">
              <a:avLst>
                <a:gd name="adj" fmla="val 3052"/>
              </a:avLst>
            </a:prstGeom>
            <a:solidFill>
              <a:srgbClr val="FF7800"/>
            </a:solidFill>
            <a:ln>
              <a:noFill/>
            </a:ln>
            <a:effectLst>
              <a:outerShdw dist="50800" dir="2700000" algn="tl" rotWithShape="0">
                <a:srgbClr val="767171"/>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nvGrpSpPr>
            <p:cNvPr id="42" name="Groep 41"/>
            <p:cNvGrpSpPr/>
            <p:nvPr userDrawn="1"/>
          </p:nvGrpSpPr>
          <p:grpSpPr>
            <a:xfrm>
              <a:off x="9434682" y="3006335"/>
              <a:ext cx="1625685" cy="1701927"/>
              <a:chOff x="9434682" y="3006335"/>
              <a:chExt cx="1625685" cy="1701927"/>
            </a:xfrm>
          </p:grpSpPr>
          <p:sp>
            <p:nvSpPr>
              <p:cNvPr id="36" name="Ovaal 35"/>
              <p:cNvSpPr/>
              <p:nvPr userDrawn="1"/>
            </p:nvSpPr>
            <p:spPr>
              <a:xfrm>
                <a:off x="9815476" y="3006335"/>
                <a:ext cx="864096" cy="86409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16" name="H2">
                <a:hlinkClick r:id="" action="ppaction://noaction"/>
              </p:cNvPr>
              <p:cNvSpPr txBox="1"/>
              <p:nvPr userDrawn="1"/>
            </p:nvSpPr>
            <p:spPr>
              <a:xfrm>
                <a:off x="9434682" y="3998106"/>
                <a:ext cx="1625685" cy="710156"/>
              </a:xfrm>
              <a:prstGeom prst="rect">
                <a:avLst/>
              </a:prstGeom>
              <a:noFill/>
            </p:spPr>
            <p:txBody>
              <a:bodyPr wrap="square" lIns="0" tIns="0" rIns="0" bIns="0" rtlCol="0" anchor="t">
                <a:noAutofit/>
              </a:bodyPr>
              <a:lstStyle/>
              <a:p>
                <a:pPr algn="ctr" defTabSz="1217512">
                  <a:spcBef>
                    <a:spcPts val="600"/>
                  </a:spcBef>
                  <a:spcAft>
                    <a:spcPts val="600"/>
                  </a:spcAft>
                </a:pPr>
                <a:r>
                  <a:rPr lang="nl-NL" sz="1200" kern="1200" noProof="0" dirty="0">
                    <a:solidFill>
                      <a:srgbClr val="FFFFFF"/>
                    </a:solidFill>
                    <a:latin typeface="Oswald" panose="02000503000000000000" pitchFamily="2" charset="0"/>
                    <a:ea typeface="+mn-ea"/>
                    <a:cs typeface="+mn-cs"/>
                  </a:rPr>
                  <a:t>Open deze dia in de diavoorstelling en klik</a:t>
                </a:r>
                <a:br>
                  <a:rPr lang="nl-NL" sz="1200" kern="1200" noProof="0" dirty="0">
                    <a:solidFill>
                      <a:srgbClr val="FFFFFF"/>
                    </a:solidFill>
                    <a:latin typeface="Oswald" panose="02000503000000000000" pitchFamily="2" charset="0"/>
                    <a:ea typeface="+mn-ea"/>
                    <a:cs typeface="+mn-cs"/>
                  </a:rPr>
                </a:br>
                <a:r>
                  <a:rPr lang="nl-NL" sz="1200" kern="1200" noProof="0" dirty="0">
                    <a:solidFill>
                      <a:srgbClr val="FFFFFF"/>
                    </a:solidFill>
                    <a:latin typeface="Oswald" panose="02000503000000000000" pitchFamily="2" charset="0"/>
                    <a:ea typeface="+mn-ea"/>
                    <a:cs typeface="+mn-cs"/>
                  </a:rPr>
                  <a:t>op de YouTube-link</a:t>
                </a:r>
                <a:endParaRPr lang="nl-NL" sz="1000" kern="1200" noProof="0" dirty="0">
                  <a:solidFill>
                    <a:srgbClr val="FFFFFF"/>
                  </a:solidFill>
                  <a:latin typeface="Oswald" panose="02000503000000000000" pitchFamily="2" charset="0"/>
                  <a:ea typeface="+mn-ea"/>
                  <a:cs typeface="+mn-cs"/>
                </a:endParaRPr>
              </a:p>
            </p:txBody>
          </p:sp>
          <p:grpSp>
            <p:nvGrpSpPr>
              <p:cNvPr id="117" name="Groep 116"/>
              <p:cNvGrpSpPr>
                <a:grpSpLocks noChangeAspect="1"/>
              </p:cNvGrpSpPr>
              <p:nvPr userDrawn="1"/>
            </p:nvGrpSpPr>
            <p:grpSpPr>
              <a:xfrm>
                <a:off x="10139574" y="3193941"/>
                <a:ext cx="215900" cy="464820"/>
                <a:chOff x="9836152" y="1052862"/>
                <a:chExt cx="269875" cy="581025"/>
              </a:xfrm>
              <a:solidFill>
                <a:schemeClr val="bg1"/>
              </a:solidFill>
            </p:grpSpPr>
            <p:sp>
              <p:nvSpPr>
                <p:cNvPr id="118" name="Freeform 300"/>
                <p:cNvSpPr>
                  <a:spLocks/>
                </p:cNvSpPr>
                <p:nvPr/>
              </p:nvSpPr>
              <p:spPr bwMode="auto">
                <a:xfrm>
                  <a:off x="9836152" y="1219549"/>
                  <a:ext cx="269875" cy="414338"/>
                </a:xfrm>
                <a:custGeom>
                  <a:avLst/>
                  <a:gdLst>
                    <a:gd name="T0" fmla="*/ 54 w 170"/>
                    <a:gd name="T1" fmla="*/ 0 h 261"/>
                    <a:gd name="T2" fmla="*/ 77 w 170"/>
                    <a:gd name="T3" fmla="*/ 0 h 261"/>
                    <a:gd name="T4" fmla="*/ 77 w 170"/>
                    <a:gd name="T5" fmla="*/ 67 h 261"/>
                    <a:gd name="T6" fmla="*/ 77 w 170"/>
                    <a:gd name="T7" fmla="*/ 73 h 261"/>
                    <a:gd name="T8" fmla="*/ 79 w 170"/>
                    <a:gd name="T9" fmla="*/ 75 h 261"/>
                    <a:gd name="T10" fmla="*/ 85 w 170"/>
                    <a:gd name="T11" fmla="*/ 75 h 261"/>
                    <a:gd name="T12" fmla="*/ 87 w 170"/>
                    <a:gd name="T13" fmla="*/ 75 h 261"/>
                    <a:gd name="T14" fmla="*/ 92 w 170"/>
                    <a:gd name="T15" fmla="*/ 73 h 261"/>
                    <a:gd name="T16" fmla="*/ 92 w 170"/>
                    <a:gd name="T17" fmla="*/ 67 h 261"/>
                    <a:gd name="T18" fmla="*/ 92 w 170"/>
                    <a:gd name="T19" fmla="*/ 0 h 261"/>
                    <a:gd name="T20" fmla="*/ 116 w 170"/>
                    <a:gd name="T21" fmla="*/ 0 h 261"/>
                    <a:gd name="T22" fmla="*/ 136 w 170"/>
                    <a:gd name="T23" fmla="*/ 8 h 261"/>
                    <a:gd name="T24" fmla="*/ 154 w 170"/>
                    <a:gd name="T25" fmla="*/ 21 h 261"/>
                    <a:gd name="T26" fmla="*/ 165 w 170"/>
                    <a:gd name="T27" fmla="*/ 42 h 261"/>
                    <a:gd name="T28" fmla="*/ 170 w 170"/>
                    <a:gd name="T29" fmla="*/ 65 h 261"/>
                    <a:gd name="T30" fmla="*/ 170 w 170"/>
                    <a:gd name="T31" fmla="*/ 160 h 261"/>
                    <a:gd name="T32" fmla="*/ 167 w 170"/>
                    <a:gd name="T33" fmla="*/ 181 h 261"/>
                    <a:gd name="T34" fmla="*/ 159 w 170"/>
                    <a:gd name="T35" fmla="*/ 204 h 261"/>
                    <a:gd name="T36" fmla="*/ 149 w 170"/>
                    <a:gd name="T37" fmla="*/ 225 h 261"/>
                    <a:gd name="T38" fmla="*/ 134 w 170"/>
                    <a:gd name="T39" fmla="*/ 245 h 261"/>
                    <a:gd name="T40" fmla="*/ 110 w 170"/>
                    <a:gd name="T41" fmla="*/ 258 h 261"/>
                    <a:gd name="T42" fmla="*/ 85 w 170"/>
                    <a:gd name="T43" fmla="*/ 261 h 261"/>
                    <a:gd name="T44" fmla="*/ 59 w 170"/>
                    <a:gd name="T45" fmla="*/ 258 h 261"/>
                    <a:gd name="T46" fmla="*/ 36 w 170"/>
                    <a:gd name="T47" fmla="*/ 245 h 261"/>
                    <a:gd name="T48" fmla="*/ 20 w 170"/>
                    <a:gd name="T49" fmla="*/ 225 h 261"/>
                    <a:gd name="T50" fmla="*/ 7 w 170"/>
                    <a:gd name="T51" fmla="*/ 204 h 261"/>
                    <a:gd name="T52" fmla="*/ 2 w 170"/>
                    <a:gd name="T53" fmla="*/ 181 h 261"/>
                    <a:gd name="T54" fmla="*/ 0 w 170"/>
                    <a:gd name="T55" fmla="*/ 160 h 261"/>
                    <a:gd name="T56" fmla="*/ 0 w 170"/>
                    <a:gd name="T57" fmla="*/ 65 h 261"/>
                    <a:gd name="T58" fmla="*/ 5 w 170"/>
                    <a:gd name="T59" fmla="*/ 42 h 261"/>
                    <a:gd name="T60" fmla="*/ 15 w 170"/>
                    <a:gd name="T61" fmla="*/ 21 h 261"/>
                    <a:gd name="T62" fmla="*/ 33 w 170"/>
                    <a:gd name="T63" fmla="*/ 8 h 261"/>
                    <a:gd name="T64" fmla="*/ 54 w 170"/>
                    <a:gd name="T65"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61">
                      <a:moveTo>
                        <a:pt x="54" y="0"/>
                      </a:moveTo>
                      <a:lnTo>
                        <a:pt x="77" y="0"/>
                      </a:lnTo>
                      <a:lnTo>
                        <a:pt x="77" y="67"/>
                      </a:lnTo>
                      <a:lnTo>
                        <a:pt x="77" y="73"/>
                      </a:lnTo>
                      <a:lnTo>
                        <a:pt x="79" y="75"/>
                      </a:lnTo>
                      <a:lnTo>
                        <a:pt x="85" y="75"/>
                      </a:lnTo>
                      <a:lnTo>
                        <a:pt x="87" y="75"/>
                      </a:lnTo>
                      <a:lnTo>
                        <a:pt x="92" y="73"/>
                      </a:lnTo>
                      <a:lnTo>
                        <a:pt x="92" y="67"/>
                      </a:lnTo>
                      <a:lnTo>
                        <a:pt x="92" y="0"/>
                      </a:lnTo>
                      <a:lnTo>
                        <a:pt x="116" y="0"/>
                      </a:lnTo>
                      <a:lnTo>
                        <a:pt x="136" y="8"/>
                      </a:lnTo>
                      <a:lnTo>
                        <a:pt x="154" y="21"/>
                      </a:lnTo>
                      <a:lnTo>
                        <a:pt x="165" y="42"/>
                      </a:lnTo>
                      <a:lnTo>
                        <a:pt x="170" y="65"/>
                      </a:lnTo>
                      <a:lnTo>
                        <a:pt x="170" y="160"/>
                      </a:lnTo>
                      <a:lnTo>
                        <a:pt x="167" y="181"/>
                      </a:lnTo>
                      <a:lnTo>
                        <a:pt x="159" y="204"/>
                      </a:lnTo>
                      <a:lnTo>
                        <a:pt x="149" y="225"/>
                      </a:lnTo>
                      <a:lnTo>
                        <a:pt x="134" y="245"/>
                      </a:lnTo>
                      <a:lnTo>
                        <a:pt x="110" y="258"/>
                      </a:lnTo>
                      <a:lnTo>
                        <a:pt x="85" y="261"/>
                      </a:lnTo>
                      <a:lnTo>
                        <a:pt x="59" y="258"/>
                      </a:lnTo>
                      <a:lnTo>
                        <a:pt x="36" y="245"/>
                      </a:lnTo>
                      <a:lnTo>
                        <a:pt x="20" y="225"/>
                      </a:lnTo>
                      <a:lnTo>
                        <a:pt x="7" y="204"/>
                      </a:lnTo>
                      <a:lnTo>
                        <a:pt x="2" y="181"/>
                      </a:lnTo>
                      <a:lnTo>
                        <a:pt x="0" y="160"/>
                      </a:lnTo>
                      <a:lnTo>
                        <a:pt x="0" y="65"/>
                      </a:lnTo>
                      <a:lnTo>
                        <a:pt x="5" y="42"/>
                      </a:lnTo>
                      <a:lnTo>
                        <a:pt x="15" y="21"/>
                      </a:lnTo>
                      <a:lnTo>
                        <a:pt x="33" y="8"/>
                      </a:lnTo>
                      <a:lnTo>
                        <a:pt x="54" y="0"/>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800" noProof="0" dirty="0">
                    <a:solidFill>
                      <a:schemeClr val="bg1"/>
                    </a:solidFill>
                  </a:endParaRPr>
                </a:p>
              </p:txBody>
            </p:sp>
            <p:sp>
              <p:nvSpPr>
                <p:cNvPr id="119" name="Freeform 301"/>
                <p:cNvSpPr>
                  <a:spLocks/>
                </p:cNvSpPr>
                <p:nvPr/>
              </p:nvSpPr>
              <p:spPr bwMode="auto">
                <a:xfrm>
                  <a:off x="9864727" y="1052862"/>
                  <a:ext cx="122238" cy="163513"/>
                </a:xfrm>
                <a:custGeom>
                  <a:avLst/>
                  <a:gdLst>
                    <a:gd name="T0" fmla="*/ 15 w 77"/>
                    <a:gd name="T1" fmla="*/ 0 h 103"/>
                    <a:gd name="T2" fmla="*/ 18 w 77"/>
                    <a:gd name="T3" fmla="*/ 0 h 103"/>
                    <a:gd name="T4" fmla="*/ 23 w 77"/>
                    <a:gd name="T5" fmla="*/ 5 h 103"/>
                    <a:gd name="T6" fmla="*/ 23 w 77"/>
                    <a:gd name="T7" fmla="*/ 10 h 103"/>
                    <a:gd name="T8" fmla="*/ 23 w 77"/>
                    <a:gd name="T9" fmla="*/ 13 h 103"/>
                    <a:gd name="T10" fmla="*/ 23 w 77"/>
                    <a:gd name="T11" fmla="*/ 13 h 103"/>
                    <a:gd name="T12" fmla="*/ 23 w 77"/>
                    <a:gd name="T13" fmla="*/ 15 h 103"/>
                    <a:gd name="T14" fmla="*/ 23 w 77"/>
                    <a:gd name="T15" fmla="*/ 15 h 103"/>
                    <a:gd name="T16" fmla="*/ 20 w 77"/>
                    <a:gd name="T17" fmla="*/ 18 h 103"/>
                    <a:gd name="T18" fmla="*/ 20 w 77"/>
                    <a:gd name="T19" fmla="*/ 23 h 103"/>
                    <a:gd name="T20" fmla="*/ 18 w 77"/>
                    <a:gd name="T21" fmla="*/ 28 h 103"/>
                    <a:gd name="T22" fmla="*/ 20 w 77"/>
                    <a:gd name="T23" fmla="*/ 36 h 103"/>
                    <a:gd name="T24" fmla="*/ 23 w 77"/>
                    <a:gd name="T25" fmla="*/ 44 h 103"/>
                    <a:gd name="T26" fmla="*/ 28 w 77"/>
                    <a:gd name="T27" fmla="*/ 49 h 103"/>
                    <a:gd name="T28" fmla="*/ 33 w 77"/>
                    <a:gd name="T29" fmla="*/ 51 h 103"/>
                    <a:gd name="T30" fmla="*/ 43 w 77"/>
                    <a:gd name="T31" fmla="*/ 56 h 103"/>
                    <a:gd name="T32" fmla="*/ 54 w 77"/>
                    <a:gd name="T33" fmla="*/ 62 h 103"/>
                    <a:gd name="T34" fmla="*/ 61 w 77"/>
                    <a:gd name="T35" fmla="*/ 69 h 103"/>
                    <a:gd name="T36" fmla="*/ 67 w 77"/>
                    <a:gd name="T37" fmla="*/ 74 h 103"/>
                    <a:gd name="T38" fmla="*/ 72 w 77"/>
                    <a:gd name="T39" fmla="*/ 82 h 103"/>
                    <a:gd name="T40" fmla="*/ 74 w 77"/>
                    <a:gd name="T41" fmla="*/ 93 h 103"/>
                    <a:gd name="T42" fmla="*/ 77 w 77"/>
                    <a:gd name="T43" fmla="*/ 103 h 103"/>
                    <a:gd name="T44" fmla="*/ 56 w 77"/>
                    <a:gd name="T45" fmla="*/ 103 h 103"/>
                    <a:gd name="T46" fmla="*/ 54 w 77"/>
                    <a:gd name="T47" fmla="*/ 98 h 103"/>
                    <a:gd name="T48" fmla="*/ 51 w 77"/>
                    <a:gd name="T49" fmla="*/ 87 h 103"/>
                    <a:gd name="T50" fmla="*/ 46 w 77"/>
                    <a:gd name="T51" fmla="*/ 82 h 103"/>
                    <a:gd name="T52" fmla="*/ 43 w 77"/>
                    <a:gd name="T53" fmla="*/ 77 h 103"/>
                    <a:gd name="T54" fmla="*/ 36 w 77"/>
                    <a:gd name="T55" fmla="*/ 74 h 103"/>
                    <a:gd name="T56" fmla="*/ 23 w 77"/>
                    <a:gd name="T57" fmla="*/ 69 h 103"/>
                    <a:gd name="T58" fmla="*/ 15 w 77"/>
                    <a:gd name="T59" fmla="*/ 62 h 103"/>
                    <a:gd name="T60" fmla="*/ 7 w 77"/>
                    <a:gd name="T61" fmla="*/ 54 h 103"/>
                    <a:gd name="T62" fmla="*/ 2 w 77"/>
                    <a:gd name="T63" fmla="*/ 46 h 103"/>
                    <a:gd name="T64" fmla="*/ 0 w 77"/>
                    <a:gd name="T65" fmla="*/ 38 h 103"/>
                    <a:gd name="T66" fmla="*/ 0 w 77"/>
                    <a:gd name="T67" fmla="*/ 28 h 103"/>
                    <a:gd name="T68" fmla="*/ 0 w 77"/>
                    <a:gd name="T69" fmla="*/ 20 h 103"/>
                    <a:gd name="T70" fmla="*/ 2 w 77"/>
                    <a:gd name="T71" fmla="*/ 13 h 103"/>
                    <a:gd name="T72" fmla="*/ 5 w 77"/>
                    <a:gd name="T73" fmla="*/ 7 h 103"/>
                    <a:gd name="T74" fmla="*/ 5 w 77"/>
                    <a:gd name="T75" fmla="*/ 5 h 103"/>
                    <a:gd name="T76" fmla="*/ 5 w 77"/>
                    <a:gd name="T77" fmla="*/ 5 h 103"/>
                    <a:gd name="T78" fmla="*/ 10 w 77"/>
                    <a:gd name="T79" fmla="*/ 0 h 103"/>
                    <a:gd name="T80" fmla="*/ 15 w 77"/>
                    <a:gd name="T81"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103">
                      <a:moveTo>
                        <a:pt x="15" y="0"/>
                      </a:moveTo>
                      <a:lnTo>
                        <a:pt x="18" y="0"/>
                      </a:lnTo>
                      <a:lnTo>
                        <a:pt x="23" y="5"/>
                      </a:lnTo>
                      <a:lnTo>
                        <a:pt x="23" y="10"/>
                      </a:lnTo>
                      <a:lnTo>
                        <a:pt x="23" y="13"/>
                      </a:lnTo>
                      <a:lnTo>
                        <a:pt x="23" y="13"/>
                      </a:lnTo>
                      <a:lnTo>
                        <a:pt x="23" y="15"/>
                      </a:lnTo>
                      <a:lnTo>
                        <a:pt x="23" y="15"/>
                      </a:lnTo>
                      <a:lnTo>
                        <a:pt x="20" y="18"/>
                      </a:lnTo>
                      <a:lnTo>
                        <a:pt x="20" y="23"/>
                      </a:lnTo>
                      <a:lnTo>
                        <a:pt x="18" y="28"/>
                      </a:lnTo>
                      <a:lnTo>
                        <a:pt x="20" y="36"/>
                      </a:lnTo>
                      <a:lnTo>
                        <a:pt x="23" y="44"/>
                      </a:lnTo>
                      <a:lnTo>
                        <a:pt x="28" y="49"/>
                      </a:lnTo>
                      <a:lnTo>
                        <a:pt x="33" y="51"/>
                      </a:lnTo>
                      <a:lnTo>
                        <a:pt x="43" y="56"/>
                      </a:lnTo>
                      <a:lnTo>
                        <a:pt x="54" y="62"/>
                      </a:lnTo>
                      <a:lnTo>
                        <a:pt x="61" y="69"/>
                      </a:lnTo>
                      <a:lnTo>
                        <a:pt x="67" y="74"/>
                      </a:lnTo>
                      <a:lnTo>
                        <a:pt x="72" y="82"/>
                      </a:lnTo>
                      <a:lnTo>
                        <a:pt x="74" y="93"/>
                      </a:lnTo>
                      <a:lnTo>
                        <a:pt x="77" y="103"/>
                      </a:lnTo>
                      <a:lnTo>
                        <a:pt x="56" y="103"/>
                      </a:lnTo>
                      <a:lnTo>
                        <a:pt x="54" y="98"/>
                      </a:lnTo>
                      <a:lnTo>
                        <a:pt x="51" y="87"/>
                      </a:lnTo>
                      <a:lnTo>
                        <a:pt x="46" y="82"/>
                      </a:lnTo>
                      <a:lnTo>
                        <a:pt x="43" y="77"/>
                      </a:lnTo>
                      <a:lnTo>
                        <a:pt x="36" y="74"/>
                      </a:lnTo>
                      <a:lnTo>
                        <a:pt x="23" y="69"/>
                      </a:lnTo>
                      <a:lnTo>
                        <a:pt x="15" y="62"/>
                      </a:lnTo>
                      <a:lnTo>
                        <a:pt x="7" y="54"/>
                      </a:lnTo>
                      <a:lnTo>
                        <a:pt x="2" y="46"/>
                      </a:lnTo>
                      <a:lnTo>
                        <a:pt x="0" y="38"/>
                      </a:lnTo>
                      <a:lnTo>
                        <a:pt x="0" y="28"/>
                      </a:lnTo>
                      <a:lnTo>
                        <a:pt x="0" y="20"/>
                      </a:lnTo>
                      <a:lnTo>
                        <a:pt x="2" y="13"/>
                      </a:lnTo>
                      <a:lnTo>
                        <a:pt x="5" y="7"/>
                      </a:lnTo>
                      <a:lnTo>
                        <a:pt x="5" y="5"/>
                      </a:lnTo>
                      <a:lnTo>
                        <a:pt x="5" y="5"/>
                      </a:lnTo>
                      <a:lnTo>
                        <a:pt x="10" y="0"/>
                      </a:lnTo>
                      <a:lnTo>
                        <a:pt x="15" y="0"/>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800" noProof="0" dirty="0">
                    <a:solidFill>
                      <a:schemeClr val="bg1"/>
                    </a:solidFill>
                  </a:endParaRPr>
                </a:p>
              </p:txBody>
            </p:sp>
          </p:grpSp>
        </p:grpSp>
      </p:grpSp>
      <p:sp>
        <p:nvSpPr>
          <p:cNvPr id="58" name="Tijdelijke aanduiding voor tekst 58"/>
          <p:cNvSpPr txBox="1">
            <a:spLocks/>
          </p:cNvSpPr>
          <p:nvPr userDrawn="1"/>
        </p:nvSpPr>
        <p:spPr>
          <a:xfrm>
            <a:off x="1" y="6750000"/>
            <a:ext cx="12192000" cy="108000"/>
          </a:xfrm>
          <a:prstGeom prst="rect">
            <a:avLst/>
          </a:prstGeom>
          <a:solidFill>
            <a:srgbClr val="0096A5"/>
          </a:solidFill>
          <a:effectLst>
            <a:innerShdw blurRad="114300" dist="38100" dir="16200000">
              <a:prstClr val="black">
                <a:alpha val="20000"/>
              </a:prstClr>
            </a:innerShdw>
          </a:effectLst>
        </p:spPr>
        <p:txBody>
          <a:bodyPr vert="horz" lIns="72000" tIns="108000" rIns="72000" bIns="36000" rtlCol="0" anchor="ctr">
            <a:noAutofit/>
          </a:bodyPr>
          <a:lstStyle>
            <a:lvl1pPr marL="180975" indent="-180975" algn="ctr"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lang="nl-NL" sz="2000" kern="1200" cap="all" baseline="0" smtClean="0">
                <a:solidFill>
                  <a:schemeClr val="bg1"/>
                </a:solidFill>
                <a:effectLst/>
                <a:latin typeface="+mj-lt"/>
                <a:ea typeface="+mn-ea"/>
                <a:cs typeface="+mn-cs"/>
              </a:defRPr>
            </a:lvl1pPr>
            <a:lvl2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solidFill>
                <a:latin typeface="+mn-lt"/>
                <a:ea typeface="+mn-ea"/>
                <a:cs typeface="+mn-cs"/>
              </a:defRPr>
            </a:lvl2pPr>
            <a:lvl3pPr marL="541338" indent="-180975"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lumMod val="40000"/>
                    <a:lumOff val="60000"/>
                  </a:schemeClr>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lang="nl-NL" sz="1600" b="0" i="0" kern="1200" smtClean="0">
                <a:solidFill>
                  <a:schemeClr val="accent1"/>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lang="en-US" sz="1400" b="0" i="0" kern="1200" cap="all" baseline="0">
                <a:solidFill>
                  <a:schemeClr val="accent1"/>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sz="1600" kern="1200">
                <a:solidFill>
                  <a:schemeClr val="accent1"/>
                </a:solidFill>
                <a:latin typeface="+mn-lt"/>
                <a:ea typeface="+mn-ea"/>
                <a:cs typeface="+mn-cs"/>
              </a:defRPr>
            </a:lvl6pPr>
            <a:lvl7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sz="1600" kern="1200">
                <a:solidFill>
                  <a:schemeClr val="accent1"/>
                </a:solidFill>
                <a:latin typeface="+mn-lt"/>
                <a:ea typeface="+mn-ea"/>
                <a:cs typeface="+mn-cs"/>
              </a:defRPr>
            </a:lvl7pPr>
            <a:lvl8pPr marL="541338" indent="-180975"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sz="1600" kern="1200">
                <a:solidFill>
                  <a:schemeClr val="accent1"/>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600" b="0" kern="1200">
                <a:solidFill>
                  <a:schemeClr val="accent1"/>
                </a:solidFill>
                <a:latin typeface="+mn-lt"/>
                <a:ea typeface="+mn-ea"/>
                <a:cs typeface="+mn-cs"/>
              </a:defRPr>
            </a:lvl9pPr>
          </a:lstStyle>
          <a:p>
            <a:pPr marL="0" indent="0">
              <a:buNone/>
            </a:pPr>
            <a:endParaRPr lang="nl-NL" sz="2000" noProof="0" dirty="0"/>
          </a:p>
        </p:txBody>
      </p:sp>
      <p:cxnSp>
        <p:nvCxnSpPr>
          <p:cNvPr id="60" name="Rechte verbindingslijn 59"/>
          <p:cNvCxnSpPr>
            <a:cxnSpLocks/>
          </p:cNvCxnSpPr>
          <p:nvPr userDrawn="1"/>
        </p:nvCxnSpPr>
        <p:spPr>
          <a:xfrm>
            <a:off x="693962" y="1124808"/>
            <a:ext cx="9946827" cy="0"/>
          </a:xfrm>
          <a:prstGeom prst="line">
            <a:avLst/>
          </a:prstGeom>
          <a:ln w="12700">
            <a:solidFill>
              <a:srgbClr val="E7E6E6"/>
            </a:solidFill>
          </a:ln>
        </p:spPr>
        <p:style>
          <a:lnRef idx="1">
            <a:schemeClr val="accent1"/>
          </a:lnRef>
          <a:fillRef idx="0">
            <a:schemeClr val="accent1"/>
          </a:fillRef>
          <a:effectRef idx="0">
            <a:schemeClr val="accent1"/>
          </a:effectRef>
          <a:fontRef idx="minor">
            <a:schemeClr val="tx1"/>
          </a:fontRef>
        </p:style>
      </p:cxnSp>
      <p:sp>
        <p:nvSpPr>
          <p:cNvPr id="61" name="Vrije vorm 308"/>
          <p:cNvSpPr/>
          <p:nvPr userDrawn="1"/>
        </p:nvSpPr>
        <p:spPr>
          <a:xfrm>
            <a:off x="11056395" y="692697"/>
            <a:ext cx="434787" cy="433993"/>
          </a:xfrm>
          <a:custGeom>
            <a:avLst/>
            <a:gdLst>
              <a:gd name="connsiteX0" fmla="*/ 3160837 w 6321674"/>
              <a:gd name="connsiteY0" fmla="*/ 0 h 6321674"/>
              <a:gd name="connsiteX1" fmla="*/ 6321674 w 6321674"/>
              <a:gd name="connsiteY1" fmla="*/ 3160837 h 6321674"/>
              <a:gd name="connsiteX2" fmla="*/ 6073280 w 6321674"/>
              <a:gd name="connsiteY2" fmla="*/ 4391178 h 6321674"/>
              <a:gd name="connsiteX3" fmla="*/ 6050767 w 6321674"/>
              <a:gd name="connsiteY3" fmla="*/ 4437912 h 6321674"/>
              <a:gd name="connsiteX4" fmla="*/ 5808464 w 6321674"/>
              <a:gd name="connsiteY4" fmla="*/ 4437912 h 6321674"/>
              <a:gd name="connsiteX5" fmla="*/ 4886641 w 6321674"/>
              <a:gd name="connsiteY5" fmla="*/ 3516089 h 6321674"/>
              <a:gd name="connsiteX6" fmla="*/ 4886641 w 6321674"/>
              <a:gd name="connsiteY6" fmla="*/ 2976234 h 6321674"/>
              <a:gd name="connsiteX7" fmla="*/ 4861424 w 6321674"/>
              <a:gd name="connsiteY7" fmla="*/ 2811002 h 6321674"/>
              <a:gd name="connsiteX8" fmla="*/ 3160837 w 6321674"/>
              <a:gd name="connsiteY8" fmla="*/ 1424984 h 6321674"/>
              <a:gd name="connsiteX9" fmla="*/ 1759746 w 6321674"/>
              <a:gd name="connsiteY9" fmla="*/ 1424984 h 6321674"/>
              <a:gd name="connsiteX10" fmla="*/ 2750811 w 6321674"/>
              <a:gd name="connsiteY10" fmla="*/ 2416049 h 6321674"/>
              <a:gd name="connsiteX11" fmla="*/ 2828413 w 6321674"/>
              <a:gd name="connsiteY11" fmla="*/ 2373928 h 6321674"/>
              <a:gd name="connsiteX12" fmla="*/ 3160836 w 6321674"/>
              <a:gd name="connsiteY12" fmla="*/ 2306815 h 6321674"/>
              <a:gd name="connsiteX13" fmla="*/ 4014858 w 6321674"/>
              <a:gd name="connsiteY13" fmla="*/ 3160837 h 6321674"/>
              <a:gd name="connsiteX14" fmla="*/ 3947745 w 6321674"/>
              <a:gd name="connsiteY14" fmla="*/ 3493261 h 6321674"/>
              <a:gd name="connsiteX15" fmla="*/ 3905624 w 6321674"/>
              <a:gd name="connsiteY15" fmla="*/ 3570862 h 6321674"/>
              <a:gd name="connsiteX16" fmla="*/ 4978204 w 6321674"/>
              <a:gd name="connsiteY16" fmla="*/ 4651491 h 6321674"/>
              <a:gd name="connsiteX17" fmla="*/ 5564528 w 6321674"/>
              <a:gd name="connsiteY17" fmla="*/ 4886642 h 6321674"/>
              <a:gd name="connsiteX18" fmla="*/ 5807033 w 6321674"/>
              <a:gd name="connsiteY18" fmla="*/ 4886642 h 6321674"/>
              <a:gd name="connsiteX19" fmla="*/ 5781853 w 6321674"/>
              <a:gd name="connsiteY19" fmla="*/ 4928091 h 6321674"/>
              <a:gd name="connsiteX20" fmla="*/ 3160837 w 6321674"/>
              <a:gd name="connsiteY20" fmla="*/ 6321674 h 6321674"/>
              <a:gd name="connsiteX21" fmla="*/ 0 w 6321674"/>
              <a:gd name="connsiteY21" fmla="*/ 3160837 h 6321674"/>
              <a:gd name="connsiteX22" fmla="*/ 248395 w 6321674"/>
              <a:gd name="connsiteY22" fmla="*/ 1930497 h 6321674"/>
              <a:gd name="connsiteX23" fmla="*/ 278958 w 6321674"/>
              <a:gd name="connsiteY23" fmla="*/ 1867050 h 6321674"/>
              <a:gd name="connsiteX24" fmla="*/ 523257 w 6321674"/>
              <a:gd name="connsiteY24" fmla="*/ 1867050 h 6321674"/>
              <a:gd name="connsiteX25" fmla="*/ 1445080 w 6321674"/>
              <a:gd name="connsiteY25" fmla="*/ 2788873 h 6321674"/>
              <a:gd name="connsiteX26" fmla="*/ 1445080 w 6321674"/>
              <a:gd name="connsiteY26" fmla="*/ 3411271 h 6321674"/>
              <a:gd name="connsiteX27" fmla="*/ 1460251 w 6321674"/>
              <a:gd name="connsiteY27" fmla="*/ 3510672 h 6321674"/>
              <a:gd name="connsiteX28" fmla="*/ 3160837 w 6321674"/>
              <a:gd name="connsiteY28" fmla="*/ 4896690 h 6321674"/>
              <a:gd name="connsiteX29" fmla="*/ 4561928 w 6321674"/>
              <a:gd name="connsiteY29" fmla="*/ 4896690 h 6321674"/>
              <a:gd name="connsiteX30" fmla="*/ 3570862 w 6321674"/>
              <a:gd name="connsiteY30" fmla="*/ 3905624 h 6321674"/>
              <a:gd name="connsiteX31" fmla="*/ 3493260 w 6321674"/>
              <a:gd name="connsiteY31" fmla="*/ 3947745 h 6321674"/>
              <a:gd name="connsiteX32" fmla="*/ 3160836 w 6321674"/>
              <a:gd name="connsiteY32" fmla="*/ 4014859 h 6321674"/>
              <a:gd name="connsiteX33" fmla="*/ 2306814 w 6321674"/>
              <a:gd name="connsiteY33" fmla="*/ 3160837 h 6321674"/>
              <a:gd name="connsiteX34" fmla="*/ 2373928 w 6321674"/>
              <a:gd name="connsiteY34" fmla="*/ 2828413 h 6321674"/>
              <a:gd name="connsiteX35" fmla="*/ 2416050 w 6321674"/>
              <a:gd name="connsiteY35" fmla="*/ 2750811 h 6321674"/>
              <a:gd name="connsiteX36" fmla="*/ 1433758 w 6321674"/>
              <a:gd name="connsiteY36" fmla="*/ 1759384 h 6321674"/>
              <a:gd name="connsiteX37" fmla="*/ 731545 w 6321674"/>
              <a:gd name="connsiteY37" fmla="*/ 1403612 h 6321674"/>
              <a:gd name="connsiteX38" fmla="*/ 533729 w 6321674"/>
              <a:gd name="connsiteY38" fmla="*/ 1403612 h 6321674"/>
              <a:gd name="connsiteX39" fmla="*/ 539822 w 6321674"/>
              <a:gd name="connsiteY39" fmla="*/ 1393583 h 6321674"/>
              <a:gd name="connsiteX40" fmla="*/ 3160837 w 6321674"/>
              <a:gd name="connsiteY40" fmla="*/ 0 h 6321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321674" h="6321674">
                <a:moveTo>
                  <a:pt x="3160837" y="0"/>
                </a:moveTo>
                <a:cubicBezTo>
                  <a:pt x="4906519" y="0"/>
                  <a:pt x="6321674" y="1415155"/>
                  <a:pt x="6321674" y="3160837"/>
                </a:cubicBezTo>
                <a:cubicBezTo>
                  <a:pt x="6321674" y="3597258"/>
                  <a:pt x="6233227" y="4013020"/>
                  <a:pt x="6073280" y="4391178"/>
                </a:cubicBezTo>
                <a:lnTo>
                  <a:pt x="6050767" y="4437912"/>
                </a:lnTo>
                <a:lnTo>
                  <a:pt x="5808464" y="4437912"/>
                </a:lnTo>
                <a:cubicBezTo>
                  <a:pt x="5299355" y="4437912"/>
                  <a:pt x="4886641" y="4025198"/>
                  <a:pt x="4886641" y="3516089"/>
                </a:cubicBezTo>
                <a:lnTo>
                  <a:pt x="4886641" y="2976234"/>
                </a:lnTo>
                <a:lnTo>
                  <a:pt x="4861424" y="2811002"/>
                </a:lnTo>
                <a:cubicBezTo>
                  <a:pt x="4699562" y="2020003"/>
                  <a:pt x="3999687" y="1424984"/>
                  <a:pt x="3160837" y="1424984"/>
                </a:cubicBezTo>
                <a:lnTo>
                  <a:pt x="1759746" y="1424984"/>
                </a:lnTo>
                <a:lnTo>
                  <a:pt x="2750811" y="2416049"/>
                </a:lnTo>
                <a:lnTo>
                  <a:pt x="2828413" y="2373928"/>
                </a:lnTo>
                <a:cubicBezTo>
                  <a:pt x="2930586" y="2330712"/>
                  <a:pt x="3042921" y="2306815"/>
                  <a:pt x="3160836" y="2306815"/>
                </a:cubicBezTo>
                <a:cubicBezTo>
                  <a:pt x="3632499" y="2306815"/>
                  <a:pt x="4014858" y="2689174"/>
                  <a:pt x="4014858" y="3160837"/>
                </a:cubicBezTo>
                <a:cubicBezTo>
                  <a:pt x="4014858" y="3278753"/>
                  <a:pt x="3990961" y="3391087"/>
                  <a:pt x="3947745" y="3493261"/>
                </a:cubicBezTo>
                <a:lnTo>
                  <a:pt x="3905624" y="3570862"/>
                </a:lnTo>
                <a:lnTo>
                  <a:pt x="4978204" y="4651491"/>
                </a:lnTo>
                <a:cubicBezTo>
                  <a:pt x="5125286" y="4798573"/>
                  <a:pt x="5340089" y="4886642"/>
                  <a:pt x="5564528" y="4886642"/>
                </a:cubicBezTo>
                <a:lnTo>
                  <a:pt x="5807033" y="4886642"/>
                </a:lnTo>
                <a:lnTo>
                  <a:pt x="5781853" y="4928091"/>
                </a:lnTo>
                <a:cubicBezTo>
                  <a:pt x="5213828" y="5768879"/>
                  <a:pt x="4251889" y="6321674"/>
                  <a:pt x="3160837" y="6321674"/>
                </a:cubicBezTo>
                <a:cubicBezTo>
                  <a:pt x="1415155" y="6321674"/>
                  <a:pt x="0" y="4906519"/>
                  <a:pt x="0" y="3160837"/>
                </a:cubicBezTo>
                <a:cubicBezTo>
                  <a:pt x="0" y="2724417"/>
                  <a:pt x="88448" y="2308654"/>
                  <a:pt x="248395" y="1930497"/>
                </a:cubicBezTo>
                <a:lnTo>
                  <a:pt x="278958" y="1867050"/>
                </a:lnTo>
                <a:lnTo>
                  <a:pt x="523257" y="1867050"/>
                </a:lnTo>
                <a:cubicBezTo>
                  <a:pt x="1032366" y="1867050"/>
                  <a:pt x="1445080" y="2279764"/>
                  <a:pt x="1445080" y="2788873"/>
                </a:cubicBezTo>
                <a:lnTo>
                  <a:pt x="1445080" y="3411271"/>
                </a:lnTo>
                <a:lnTo>
                  <a:pt x="1460251" y="3510672"/>
                </a:lnTo>
                <a:cubicBezTo>
                  <a:pt x="1622113" y="4301671"/>
                  <a:pt x="2321988" y="4896690"/>
                  <a:pt x="3160837" y="4896690"/>
                </a:cubicBezTo>
                <a:lnTo>
                  <a:pt x="4561928" y="4896690"/>
                </a:lnTo>
                <a:lnTo>
                  <a:pt x="3570862" y="3905624"/>
                </a:lnTo>
                <a:lnTo>
                  <a:pt x="3493260" y="3947745"/>
                </a:lnTo>
                <a:cubicBezTo>
                  <a:pt x="3391086" y="3990961"/>
                  <a:pt x="3278752" y="4014859"/>
                  <a:pt x="3160836" y="4014859"/>
                </a:cubicBezTo>
                <a:cubicBezTo>
                  <a:pt x="2689173" y="4014859"/>
                  <a:pt x="2306814" y="3632500"/>
                  <a:pt x="2306814" y="3160837"/>
                </a:cubicBezTo>
                <a:cubicBezTo>
                  <a:pt x="2306814" y="3042921"/>
                  <a:pt x="2330712" y="2930587"/>
                  <a:pt x="2373928" y="2828413"/>
                </a:cubicBezTo>
                <a:lnTo>
                  <a:pt x="2416050" y="2750811"/>
                </a:lnTo>
                <a:lnTo>
                  <a:pt x="1433758" y="1759384"/>
                </a:lnTo>
                <a:cubicBezTo>
                  <a:pt x="1244033" y="1545756"/>
                  <a:pt x="1012094" y="1403612"/>
                  <a:pt x="731545" y="1403612"/>
                </a:cubicBezTo>
                <a:lnTo>
                  <a:pt x="533729" y="1403612"/>
                </a:lnTo>
                <a:lnTo>
                  <a:pt x="539822" y="1393583"/>
                </a:lnTo>
                <a:cubicBezTo>
                  <a:pt x="1107847" y="552795"/>
                  <a:pt x="2069786" y="0"/>
                  <a:pt x="3160837" y="0"/>
                </a:cubicBezTo>
                <a:close/>
              </a:path>
            </a:pathLst>
          </a:custGeom>
          <a:solidFill>
            <a:srgbClr val="0096A5"/>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nl-NL" sz="1800" noProof="0" dirty="0">
              <a:solidFill>
                <a:prstClr val="black"/>
              </a:solidFill>
            </a:endParaRPr>
          </a:p>
        </p:txBody>
      </p:sp>
      <p:grpSp>
        <p:nvGrpSpPr>
          <p:cNvPr id="4" name="Groep 3"/>
          <p:cNvGrpSpPr/>
          <p:nvPr userDrawn="1"/>
        </p:nvGrpSpPr>
        <p:grpSpPr>
          <a:xfrm>
            <a:off x="1630522" y="2276771"/>
            <a:ext cx="758666" cy="226154"/>
            <a:chOff x="1607118" y="2276771"/>
            <a:chExt cx="757283" cy="226154"/>
          </a:xfrm>
        </p:grpSpPr>
        <p:grpSp>
          <p:nvGrpSpPr>
            <p:cNvPr id="71" name="Groep 70"/>
            <p:cNvGrpSpPr/>
            <p:nvPr userDrawn="1"/>
          </p:nvGrpSpPr>
          <p:grpSpPr>
            <a:xfrm>
              <a:off x="2077148" y="2276771"/>
              <a:ext cx="287253" cy="226154"/>
              <a:chOff x="-3310843" y="700986"/>
              <a:chExt cx="182598" cy="143759"/>
            </a:xfrm>
          </p:grpSpPr>
          <p:grpSp>
            <p:nvGrpSpPr>
              <p:cNvPr id="160" name="Groep 159"/>
              <p:cNvGrpSpPr/>
              <p:nvPr userDrawn="1"/>
            </p:nvGrpSpPr>
            <p:grpSpPr>
              <a:xfrm>
                <a:off x="-3310843" y="700986"/>
                <a:ext cx="182598" cy="143759"/>
                <a:chOff x="-3310843" y="700986"/>
                <a:chExt cx="182598" cy="143759"/>
              </a:xfrm>
            </p:grpSpPr>
            <p:cxnSp>
              <p:nvCxnSpPr>
                <p:cNvPr id="164" name="Rechte verbindingslijn 163"/>
                <p:cNvCxnSpPr/>
                <p:nvPr userDrawn="1"/>
              </p:nvCxnSpPr>
              <p:spPr>
                <a:xfrm>
                  <a:off x="-3310843" y="700986"/>
                  <a:ext cx="182598" cy="0"/>
                </a:xfrm>
                <a:prstGeom prst="line">
                  <a:avLst/>
                </a:prstGeom>
                <a:noFill/>
                <a:ln w="19050" cap="flat" cmpd="sng" algn="ctr">
                  <a:solidFill>
                    <a:srgbClr val="767171"/>
                  </a:solidFill>
                  <a:prstDash val="solid"/>
                </a:ln>
                <a:effectLst/>
              </p:spPr>
            </p:cxnSp>
            <p:cxnSp>
              <p:nvCxnSpPr>
                <p:cNvPr id="165" name="Rechte verbindingslijn 164"/>
                <p:cNvCxnSpPr/>
                <p:nvPr userDrawn="1"/>
              </p:nvCxnSpPr>
              <p:spPr>
                <a:xfrm>
                  <a:off x="-3310843" y="844745"/>
                  <a:ext cx="182598" cy="0"/>
                </a:xfrm>
                <a:prstGeom prst="line">
                  <a:avLst/>
                </a:prstGeom>
                <a:noFill/>
                <a:ln w="19050" cap="flat" cmpd="sng" algn="ctr">
                  <a:solidFill>
                    <a:srgbClr val="767171"/>
                  </a:solidFill>
                  <a:prstDash val="solid"/>
                </a:ln>
                <a:effectLst/>
              </p:spPr>
            </p:cxnSp>
            <p:cxnSp>
              <p:nvCxnSpPr>
                <p:cNvPr id="166" name="Rechte verbindingslijn 165"/>
                <p:cNvCxnSpPr/>
                <p:nvPr userDrawn="1"/>
              </p:nvCxnSpPr>
              <p:spPr>
                <a:xfrm>
                  <a:off x="-3213196" y="808806"/>
                  <a:ext cx="82203" cy="0"/>
                </a:xfrm>
                <a:prstGeom prst="line">
                  <a:avLst/>
                </a:prstGeom>
                <a:noFill/>
                <a:ln w="19050" cap="flat" cmpd="sng" algn="ctr">
                  <a:solidFill>
                    <a:srgbClr val="767171"/>
                  </a:solidFill>
                  <a:prstDash val="solid"/>
                </a:ln>
                <a:effectLst/>
              </p:spPr>
            </p:cxnSp>
            <p:cxnSp>
              <p:nvCxnSpPr>
                <p:cNvPr id="167" name="Rechte verbindingslijn 166"/>
                <p:cNvCxnSpPr/>
                <p:nvPr userDrawn="1"/>
              </p:nvCxnSpPr>
              <p:spPr>
                <a:xfrm>
                  <a:off x="-3213196" y="772866"/>
                  <a:ext cx="82203" cy="0"/>
                </a:xfrm>
                <a:prstGeom prst="line">
                  <a:avLst/>
                </a:prstGeom>
                <a:noFill/>
                <a:ln w="19050" cap="flat" cmpd="sng" algn="ctr">
                  <a:solidFill>
                    <a:srgbClr val="767171"/>
                  </a:solidFill>
                  <a:prstDash val="solid"/>
                </a:ln>
                <a:effectLst/>
              </p:spPr>
            </p:cxnSp>
            <p:cxnSp>
              <p:nvCxnSpPr>
                <p:cNvPr id="168" name="Rechte verbindingslijn 167"/>
                <p:cNvCxnSpPr/>
                <p:nvPr userDrawn="1"/>
              </p:nvCxnSpPr>
              <p:spPr>
                <a:xfrm>
                  <a:off x="-3213196" y="736926"/>
                  <a:ext cx="82203" cy="0"/>
                </a:xfrm>
                <a:prstGeom prst="line">
                  <a:avLst/>
                </a:prstGeom>
                <a:noFill/>
                <a:ln w="19050" cap="flat" cmpd="sng" algn="ctr">
                  <a:solidFill>
                    <a:srgbClr val="767171"/>
                  </a:solidFill>
                  <a:prstDash val="solid"/>
                </a:ln>
                <a:effectLst/>
              </p:spPr>
            </p:cxnSp>
          </p:grpSp>
          <p:grpSp>
            <p:nvGrpSpPr>
              <p:cNvPr id="161" name="Groep 160"/>
              <p:cNvGrpSpPr/>
              <p:nvPr userDrawn="1"/>
            </p:nvGrpSpPr>
            <p:grpSpPr>
              <a:xfrm flipH="1">
                <a:off x="-3310774" y="735854"/>
                <a:ext cx="88801" cy="72568"/>
                <a:chOff x="-2091059" y="1395403"/>
                <a:chExt cx="157316" cy="128558"/>
              </a:xfrm>
            </p:grpSpPr>
            <p:sp>
              <p:nvSpPr>
                <p:cNvPr id="162" name="Rechthoek 161"/>
                <p:cNvSpPr/>
                <p:nvPr userDrawn="1"/>
              </p:nvSpPr>
              <p:spPr>
                <a:xfrm>
                  <a:off x="-2051585" y="1436824"/>
                  <a:ext cx="117842" cy="45718"/>
                </a:xfrm>
                <a:prstGeom prst="rect">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63" name="Pijl: punthaak 162"/>
                <p:cNvSpPr/>
                <p:nvPr userDrawn="1"/>
              </p:nvSpPr>
              <p:spPr>
                <a:xfrm flipH="1">
                  <a:off x="-2091059" y="1395403"/>
                  <a:ext cx="128558" cy="128558"/>
                </a:xfrm>
                <a:prstGeom prst="chevron">
                  <a:avLst>
                    <a:gd name="adj" fmla="val 47962"/>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grpSp>
        <p:grpSp>
          <p:nvGrpSpPr>
            <p:cNvPr id="74" name="Groep 73"/>
            <p:cNvGrpSpPr/>
            <p:nvPr userDrawn="1"/>
          </p:nvGrpSpPr>
          <p:grpSpPr>
            <a:xfrm>
              <a:off x="1607118" y="2276771"/>
              <a:ext cx="287253" cy="226154"/>
              <a:chOff x="-3634116" y="700986"/>
              <a:chExt cx="182598" cy="143759"/>
            </a:xfrm>
          </p:grpSpPr>
          <p:grpSp>
            <p:nvGrpSpPr>
              <p:cNvPr id="151" name="Groep 150"/>
              <p:cNvGrpSpPr/>
              <p:nvPr userDrawn="1"/>
            </p:nvGrpSpPr>
            <p:grpSpPr>
              <a:xfrm>
                <a:off x="-3634116" y="700986"/>
                <a:ext cx="182598" cy="143759"/>
                <a:chOff x="-3634116" y="700986"/>
                <a:chExt cx="182598" cy="143759"/>
              </a:xfrm>
            </p:grpSpPr>
            <p:cxnSp>
              <p:nvCxnSpPr>
                <p:cNvPr id="155" name="Rechte verbindingslijn 154"/>
                <p:cNvCxnSpPr/>
                <p:nvPr userDrawn="1"/>
              </p:nvCxnSpPr>
              <p:spPr>
                <a:xfrm>
                  <a:off x="-3634116" y="700986"/>
                  <a:ext cx="182598" cy="0"/>
                </a:xfrm>
                <a:prstGeom prst="line">
                  <a:avLst/>
                </a:prstGeom>
                <a:noFill/>
                <a:ln w="19050" cap="flat" cmpd="sng" algn="ctr">
                  <a:solidFill>
                    <a:srgbClr val="767171"/>
                  </a:solidFill>
                  <a:prstDash val="solid"/>
                </a:ln>
                <a:effectLst/>
              </p:spPr>
            </p:cxnSp>
            <p:cxnSp>
              <p:nvCxnSpPr>
                <p:cNvPr id="156" name="Rechte verbindingslijn 155"/>
                <p:cNvCxnSpPr/>
                <p:nvPr userDrawn="1"/>
              </p:nvCxnSpPr>
              <p:spPr>
                <a:xfrm>
                  <a:off x="-3634116" y="844745"/>
                  <a:ext cx="182598" cy="0"/>
                </a:xfrm>
                <a:prstGeom prst="line">
                  <a:avLst/>
                </a:prstGeom>
                <a:noFill/>
                <a:ln w="19050" cap="flat" cmpd="sng" algn="ctr">
                  <a:solidFill>
                    <a:srgbClr val="767171"/>
                  </a:solidFill>
                  <a:prstDash val="solid"/>
                </a:ln>
                <a:effectLst/>
              </p:spPr>
            </p:cxnSp>
            <p:cxnSp>
              <p:nvCxnSpPr>
                <p:cNvPr id="157" name="Rechte verbindingslijn 156"/>
                <p:cNvCxnSpPr/>
                <p:nvPr userDrawn="1"/>
              </p:nvCxnSpPr>
              <p:spPr>
                <a:xfrm>
                  <a:off x="-3536469" y="808806"/>
                  <a:ext cx="82203" cy="0"/>
                </a:xfrm>
                <a:prstGeom prst="line">
                  <a:avLst/>
                </a:prstGeom>
                <a:noFill/>
                <a:ln w="19050" cap="flat" cmpd="sng" algn="ctr">
                  <a:solidFill>
                    <a:srgbClr val="767171"/>
                  </a:solidFill>
                  <a:prstDash val="solid"/>
                </a:ln>
                <a:effectLst/>
              </p:spPr>
            </p:cxnSp>
            <p:cxnSp>
              <p:nvCxnSpPr>
                <p:cNvPr id="158" name="Rechte verbindingslijn 157"/>
                <p:cNvCxnSpPr/>
                <p:nvPr userDrawn="1"/>
              </p:nvCxnSpPr>
              <p:spPr>
                <a:xfrm>
                  <a:off x="-3536469" y="772866"/>
                  <a:ext cx="82203" cy="0"/>
                </a:xfrm>
                <a:prstGeom prst="line">
                  <a:avLst/>
                </a:prstGeom>
                <a:noFill/>
                <a:ln w="19050" cap="flat" cmpd="sng" algn="ctr">
                  <a:solidFill>
                    <a:srgbClr val="767171"/>
                  </a:solidFill>
                  <a:prstDash val="solid"/>
                </a:ln>
                <a:effectLst/>
              </p:spPr>
            </p:cxnSp>
            <p:cxnSp>
              <p:nvCxnSpPr>
                <p:cNvPr id="159" name="Rechte verbindingslijn 158"/>
                <p:cNvCxnSpPr/>
                <p:nvPr userDrawn="1"/>
              </p:nvCxnSpPr>
              <p:spPr>
                <a:xfrm>
                  <a:off x="-3536469" y="736926"/>
                  <a:ext cx="82203" cy="0"/>
                </a:xfrm>
                <a:prstGeom prst="line">
                  <a:avLst/>
                </a:prstGeom>
                <a:noFill/>
                <a:ln w="19050" cap="flat" cmpd="sng" algn="ctr">
                  <a:solidFill>
                    <a:srgbClr val="767171"/>
                  </a:solidFill>
                  <a:prstDash val="solid"/>
                </a:ln>
                <a:effectLst/>
              </p:spPr>
            </p:cxnSp>
          </p:grpSp>
          <p:grpSp>
            <p:nvGrpSpPr>
              <p:cNvPr id="152" name="Groep 151"/>
              <p:cNvGrpSpPr/>
              <p:nvPr userDrawn="1"/>
            </p:nvGrpSpPr>
            <p:grpSpPr>
              <a:xfrm>
                <a:off x="-3634047" y="735854"/>
                <a:ext cx="88801" cy="72568"/>
                <a:chOff x="-2091059" y="1395403"/>
                <a:chExt cx="157316" cy="128558"/>
              </a:xfrm>
            </p:grpSpPr>
            <p:sp>
              <p:nvSpPr>
                <p:cNvPr id="153" name="Rechthoek 152"/>
                <p:cNvSpPr/>
                <p:nvPr userDrawn="1"/>
              </p:nvSpPr>
              <p:spPr>
                <a:xfrm>
                  <a:off x="-2051585" y="1436824"/>
                  <a:ext cx="117842" cy="45718"/>
                </a:xfrm>
                <a:prstGeom prst="rect">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54" name="Pijl: punthaak 153"/>
                <p:cNvSpPr/>
                <p:nvPr userDrawn="1"/>
              </p:nvSpPr>
              <p:spPr>
                <a:xfrm flipH="1">
                  <a:off x="-2091059" y="1395403"/>
                  <a:ext cx="128558" cy="128558"/>
                </a:xfrm>
                <a:prstGeom prst="chevron">
                  <a:avLst>
                    <a:gd name="adj" fmla="val 47962"/>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grpSp>
      </p:grpSp>
      <p:grpSp>
        <p:nvGrpSpPr>
          <p:cNvPr id="179" name="Groep 178"/>
          <p:cNvGrpSpPr/>
          <p:nvPr userDrawn="1"/>
        </p:nvGrpSpPr>
        <p:grpSpPr>
          <a:xfrm>
            <a:off x="4573974" y="2179391"/>
            <a:ext cx="369155" cy="398538"/>
            <a:chOff x="14466489" y="1001522"/>
            <a:chExt cx="290627" cy="314333"/>
          </a:xfrm>
        </p:grpSpPr>
        <p:sp>
          <p:nvSpPr>
            <p:cNvPr id="200" name="Rechthoek 199"/>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201" name="Ovaal 200"/>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202" name="Vrije vorm: vorm 201"/>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203" name="Rechthoek: afgeronde hoeken 202"/>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cxnSp>
          <p:nvCxnSpPr>
            <p:cNvPr id="204" name="Rechte verbindingslijn 203"/>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205" name="Rechte verbindingslijn 204"/>
            <p:cNvCxnSpPr>
              <a:cxnSpLocks/>
              <a:stCxn id="203"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28" name="HYPERLINKS"/>
          <p:cNvGrpSpPr/>
          <p:nvPr userDrawn="1"/>
        </p:nvGrpSpPr>
        <p:grpSpPr>
          <a:xfrm>
            <a:off x="674999" y="1599166"/>
            <a:ext cx="8081505" cy="4559785"/>
            <a:chOff x="673768" y="1599165"/>
            <a:chExt cx="8066773" cy="4559785"/>
          </a:xfrm>
        </p:grpSpPr>
        <p:sp>
          <p:nvSpPr>
            <p:cNvPr id="121" name="HYPERLINK">
              <a:hlinkClick r:id="rId2"/>
            </p:cNvPr>
            <p:cNvSpPr/>
            <p:nvPr userDrawn="1"/>
          </p:nvSpPr>
          <p:spPr>
            <a:xfrm>
              <a:off x="673768" y="1599165"/>
              <a:ext cx="2676295"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en-US" sz="1000" b="1" dirty="0">
                <a:solidFill>
                  <a:schemeClr val="tx1"/>
                </a:solidFill>
              </a:endParaRPr>
            </a:p>
          </p:txBody>
        </p:sp>
        <p:sp>
          <p:nvSpPr>
            <p:cNvPr id="123" name="HYPERLINK">
              <a:hlinkClick r:id="rId3"/>
            </p:cNvPr>
            <p:cNvSpPr/>
            <p:nvPr userDrawn="1"/>
          </p:nvSpPr>
          <p:spPr>
            <a:xfrm>
              <a:off x="3465094" y="1599165"/>
              <a:ext cx="2574759"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en-US" sz="1000" b="1" dirty="0">
                <a:solidFill>
                  <a:schemeClr val="tx1"/>
                </a:solidFill>
              </a:endParaRPr>
            </a:p>
          </p:txBody>
        </p:sp>
        <p:sp>
          <p:nvSpPr>
            <p:cNvPr id="124" name="HYPERLINK">
              <a:hlinkClick r:id="rId4"/>
            </p:cNvPr>
            <p:cNvSpPr/>
            <p:nvPr userDrawn="1"/>
          </p:nvSpPr>
          <p:spPr>
            <a:xfrm>
              <a:off x="6148301" y="1599165"/>
              <a:ext cx="2574759"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en-US" sz="1000" b="1" dirty="0">
                <a:solidFill>
                  <a:schemeClr val="tx1"/>
                </a:solidFill>
              </a:endParaRPr>
            </a:p>
          </p:txBody>
        </p:sp>
        <p:sp>
          <p:nvSpPr>
            <p:cNvPr id="125" name="HYPERLINK">
              <a:hlinkClick r:id="rId5"/>
            </p:cNvPr>
            <p:cNvSpPr/>
            <p:nvPr userDrawn="1"/>
          </p:nvSpPr>
          <p:spPr>
            <a:xfrm>
              <a:off x="673768" y="3932073"/>
              <a:ext cx="2676295"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en-US" sz="1000" b="1" dirty="0">
                <a:solidFill>
                  <a:schemeClr val="tx1"/>
                </a:solidFill>
              </a:endParaRPr>
            </a:p>
          </p:txBody>
        </p:sp>
        <p:sp>
          <p:nvSpPr>
            <p:cNvPr id="126" name="HYPERLINK">
              <a:hlinkClick r:id="rId6"/>
            </p:cNvPr>
            <p:cNvSpPr/>
            <p:nvPr userDrawn="1"/>
          </p:nvSpPr>
          <p:spPr>
            <a:xfrm>
              <a:off x="3454453" y="3932073"/>
              <a:ext cx="2590849"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en-US" sz="1000" b="1" dirty="0">
                <a:solidFill>
                  <a:schemeClr val="tx1"/>
                </a:solidFill>
              </a:endParaRPr>
            </a:p>
          </p:txBody>
        </p:sp>
        <p:sp>
          <p:nvSpPr>
            <p:cNvPr id="127" name="HYPERLINK">
              <a:hlinkClick r:id="rId7"/>
            </p:cNvPr>
            <p:cNvSpPr/>
            <p:nvPr userDrawn="1"/>
          </p:nvSpPr>
          <p:spPr>
            <a:xfrm>
              <a:off x="6149692" y="3932073"/>
              <a:ext cx="2590849"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en-US" sz="1000" b="1" dirty="0">
                <a:solidFill>
                  <a:schemeClr val="tx1"/>
                </a:solidFill>
              </a:endParaRPr>
            </a:p>
          </p:txBody>
        </p:sp>
      </p:grpSp>
      <p:sp>
        <p:nvSpPr>
          <p:cNvPr id="103" name="Rechthoek 102">
            <a:hlinkClick r:id="rId7"/>
            <a:extLst>
              <a:ext uri="{FF2B5EF4-FFF2-40B4-BE49-F238E27FC236}">
                <a16:creationId xmlns:a16="http://schemas.microsoft.com/office/drawing/2014/main" id="{A74EDF85-9D78-4A54-895F-5F47F5DE6BF2}"/>
              </a:ext>
            </a:extLst>
          </p:cNvPr>
          <p:cNvSpPr/>
          <p:nvPr userDrawn="1"/>
        </p:nvSpPr>
        <p:spPr>
          <a:xfrm>
            <a:off x="10208368" y="-1"/>
            <a:ext cx="1983633" cy="1997213"/>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8173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KST DIA (100%)">
    <p:spTree>
      <p:nvGrpSpPr>
        <p:cNvPr id="1" name=""/>
        <p:cNvGrpSpPr/>
        <p:nvPr/>
      </p:nvGrpSpPr>
      <p:grpSpPr>
        <a:xfrm>
          <a:off x="0" y="0"/>
          <a:ext cx="0" cy="0"/>
          <a:chOff x="0" y="0"/>
          <a:chExt cx="0" cy="0"/>
        </a:xfrm>
      </p:grpSpPr>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27" name="Onder balkje">
            <a:extLst>
              <a:ext uri="{FF2B5EF4-FFF2-40B4-BE49-F238E27FC236}">
                <a16:creationId xmlns:a16="http://schemas.microsoft.com/office/drawing/2014/main" id="{EC338F84-A3AF-48F4-A412-8D1363198E1A}"/>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282E6B19-C172-4760-8A97-D66BFBC0201A}" type="datetime1">
              <a:rPr lang="nl-NL" smtClean="0"/>
              <a:t>18-09-19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tIns="72000"/>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7" y="1400483"/>
            <a:ext cx="8974163"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Meer hulp nodig? Aan de zijkanten van de slides heeft </a:t>
            </a:r>
            <a:r>
              <a:rPr lang="nl-NL" noProof="0" dirty="0" err="1"/>
              <a:t>PPTSolutions</a:t>
            </a:r>
            <a:r>
              <a:rPr lang="nl-NL" noProof="0" dirty="0"/>
              <a:t> instructies geplaatst om te helpen met het stijlen- én verwerken van tekst.</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035995" y="-885712"/>
            <a:ext cx="212004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DIA (100%)</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dirty="0"/>
              <a:t>Tekst</a:t>
            </a:r>
          </a:p>
        </p:txBody>
      </p:sp>
      <p:sp>
        <p:nvSpPr>
          <p:cNvPr id="26" name="Tijdelijke aanduiding voor dianummer 5">
            <a:extLst>
              <a:ext uri="{FF2B5EF4-FFF2-40B4-BE49-F238E27FC236}">
                <a16:creationId xmlns:a16="http://schemas.microsoft.com/office/drawing/2014/main" id="{77CA6B8A-BEB2-49FD-AE28-FD442722680E}"/>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67306955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NSTRUCTIES: Dia plakken">
    <p:spTree>
      <p:nvGrpSpPr>
        <p:cNvPr id="1" name=""/>
        <p:cNvGrpSpPr/>
        <p:nvPr/>
      </p:nvGrpSpPr>
      <p:grpSpPr>
        <a:xfrm>
          <a:off x="0" y="0"/>
          <a:ext cx="0" cy="0"/>
          <a:chOff x="0" y="0"/>
          <a:chExt cx="0" cy="0"/>
        </a:xfrm>
      </p:grpSpPr>
      <p:sp>
        <p:nvSpPr>
          <p:cNvPr id="60" name="Rechthoek 59"/>
          <p:cNvSpPr/>
          <p:nvPr userDrawn="1"/>
        </p:nvSpPr>
        <p:spPr>
          <a:xfrm>
            <a:off x="1"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dirty="0">
              <a:solidFill>
                <a:schemeClr val="tx1"/>
              </a:solidFill>
            </a:endParaRPr>
          </a:p>
        </p:txBody>
      </p:sp>
      <p:sp>
        <p:nvSpPr>
          <p:cNvPr id="8" name="Tekstvak 7"/>
          <p:cNvSpPr txBox="1"/>
          <p:nvPr userDrawn="1"/>
        </p:nvSpPr>
        <p:spPr>
          <a:xfrm>
            <a:off x="8548743" y="-399456"/>
            <a:ext cx="3643257" cy="381673"/>
          </a:xfrm>
          <a:prstGeom prst="rect">
            <a:avLst/>
          </a:prstGeom>
          <a:noFill/>
        </p:spPr>
        <p:txBody>
          <a:bodyPr wrap="square" lIns="0" tIns="0" rIns="0" bIns="0" rtlCol="0" anchor="ctr">
            <a:noAutofit/>
          </a:bodyPr>
          <a:lstStyle/>
          <a:p>
            <a:pPr algn="r"/>
            <a:r>
              <a:rPr lang="pt-BR" sz="1400" noProof="0" dirty="0">
                <a:solidFill>
                  <a:srgbClr val="303E48">
                    <a:lumMod val="60000"/>
                    <a:lumOff val="40000"/>
                  </a:srgbClr>
                </a:solidFill>
              </a:rPr>
              <a:t>Instructie dia: Dia plakken</a:t>
            </a:r>
            <a:endParaRPr lang="nl-NL" sz="1400" noProof="0" dirty="0">
              <a:solidFill>
                <a:srgbClr val="303E48">
                  <a:lumMod val="60000"/>
                  <a:lumOff val="40000"/>
                </a:srgbClr>
              </a:solidFill>
            </a:endParaRPr>
          </a:p>
        </p:txBody>
      </p:sp>
      <p:sp>
        <p:nvSpPr>
          <p:cNvPr id="7" name="Tekstvak 6"/>
          <p:cNvSpPr txBox="1"/>
          <p:nvPr userDrawn="1"/>
        </p:nvSpPr>
        <p:spPr>
          <a:xfrm>
            <a:off x="693962" y="692697"/>
            <a:ext cx="9946827" cy="461665"/>
          </a:xfrm>
          <a:prstGeom prst="rect">
            <a:avLst/>
          </a:prstGeom>
          <a:noFill/>
          <a:effectLst/>
        </p:spPr>
        <p:txBody>
          <a:bodyPr vert="horz" lIns="0" tIns="0" rIns="0" bIns="0" rtlCol="0" anchor="ctr">
            <a:noAutofit/>
          </a:bodyPr>
          <a:lstStyle>
            <a:lvl1pPr defTabSz="914400">
              <a:lnSpc>
                <a:spcPct val="90000"/>
              </a:lnSpc>
              <a:spcBef>
                <a:spcPts val="600"/>
              </a:spcBef>
              <a:spcAft>
                <a:spcPts val="600"/>
              </a:spcAft>
              <a:buNone/>
              <a:defRPr cap="all" baseline="0">
                <a:solidFill>
                  <a:schemeClr val="accent2"/>
                </a:solidFill>
                <a:latin typeface="+mj-lt"/>
                <a:ea typeface="+mj-ea"/>
                <a:cs typeface="+mj-cs"/>
              </a:defRPr>
            </a:lvl1pPr>
          </a:lstStyle>
          <a:p>
            <a:pPr marL="0" lvl="0" algn="l" defTabSz="914400" rtl="0" eaLnBrk="1" latinLnBrk="0" hangingPunct="1">
              <a:lnSpc>
                <a:spcPct val="90000"/>
              </a:lnSpc>
              <a:spcBef>
                <a:spcPts val="600"/>
              </a:spcBef>
              <a:spcAft>
                <a:spcPts val="600"/>
              </a:spcAft>
              <a:buNone/>
            </a:pPr>
            <a:r>
              <a:rPr lang="nl-NL" sz="2400" b="0" kern="1200" cap="all" baseline="0" noProof="0" dirty="0">
                <a:solidFill>
                  <a:srgbClr val="0096A5"/>
                </a:solidFill>
                <a:latin typeface="+mj-lt"/>
                <a:ea typeface="+mj-ea"/>
                <a:cs typeface="+mj-cs"/>
              </a:rPr>
              <a:t>Voordat je begint…</a:t>
            </a:r>
          </a:p>
        </p:txBody>
      </p:sp>
      <p:grpSp>
        <p:nvGrpSpPr>
          <p:cNvPr id="23" name="Groep 22">
            <a:extLst>
              <a:ext uri="{FF2B5EF4-FFF2-40B4-BE49-F238E27FC236}">
                <a16:creationId xmlns:a16="http://schemas.microsoft.com/office/drawing/2014/main" id="{AECC605F-1D7D-44DC-ACA6-7D0A7E2B238F}"/>
              </a:ext>
            </a:extLst>
          </p:cNvPr>
          <p:cNvGrpSpPr/>
          <p:nvPr userDrawn="1"/>
        </p:nvGrpSpPr>
        <p:grpSpPr>
          <a:xfrm>
            <a:off x="692151" y="1979427"/>
            <a:ext cx="10807637" cy="3437453"/>
            <a:chOff x="690889" y="1979426"/>
            <a:chExt cx="10787936" cy="3437453"/>
          </a:xfrm>
        </p:grpSpPr>
        <p:pic>
          <p:nvPicPr>
            <p:cNvPr id="10" name="Afbeelding 9">
              <a:extLst>
                <a:ext uri="{FF2B5EF4-FFF2-40B4-BE49-F238E27FC236}">
                  <a16:creationId xmlns:a16="http://schemas.microsoft.com/office/drawing/2014/main" id="{D247FBA0-6236-4D93-A681-2816EDF52ED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1984" y="2928312"/>
              <a:ext cx="2757115" cy="1443177"/>
            </a:xfrm>
            <a:prstGeom prst="rect">
              <a:avLst/>
            </a:prstGeom>
            <a:ln>
              <a:solidFill>
                <a:srgbClr val="8C8F92"/>
              </a:solidFill>
            </a:ln>
          </p:spPr>
        </p:pic>
        <p:pic>
          <p:nvPicPr>
            <p:cNvPr id="5" name="Afbeelding 4">
              <a:extLst>
                <a:ext uri="{FF2B5EF4-FFF2-40B4-BE49-F238E27FC236}">
                  <a16:creationId xmlns:a16="http://schemas.microsoft.com/office/drawing/2014/main" id="{FAABE902-541F-43CD-B0AB-BAE7064CE48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528720" y="2922054"/>
              <a:ext cx="2760606" cy="1443633"/>
            </a:xfrm>
            <a:prstGeom prst="rect">
              <a:avLst/>
            </a:prstGeom>
            <a:ln>
              <a:solidFill>
                <a:srgbClr val="8C8F92"/>
              </a:solidFill>
            </a:ln>
          </p:spPr>
        </p:pic>
        <p:pic>
          <p:nvPicPr>
            <p:cNvPr id="4" name="Afbeelding 3">
              <a:extLst>
                <a:ext uri="{FF2B5EF4-FFF2-40B4-BE49-F238E27FC236}">
                  <a16:creationId xmlns:a16="http://schemas.microsoft.com/office/drawing/2014/main" id="{15E11FFE-88B5-4A5D-8FE3-E92B473F349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90889" y="2942759"/>
              <a:ext cx="2735216" cy="1429545"/>
            </a:xfrm>
            <a:prstGeom prst="rect">
              <a:avLst/>
            </a:prstGeom>
            <a:ln>
              <a:solidFill>
                <a:srgbClr val="8C8F92"/>
              </a:solidFill>
            </a:ln>
          </p:spPr>
        </p:pic>
        <p:grpSp>
          <p:nvGrpSpPr>
            <p:cNvPr id="35" name="Groep 34"/>
            <p:cNvGrpSpPr/>
            <p:nvPr userDrawn="1"/>
          </p:nvGrpSpPr>
          <p:grpSpPr>
            <a:xfrm>
              <a:off x="691258" y="1979426"/>
              <a:ext cx="10787567" cy="3437453"/>
              <a:chOff x="435100" y="2165458"/>
              <a:chExt cx="10787567" cy="3437453"/>
            </a:xfrm>
          </p:grpSpPr>
          <p:grpSp>
            <p:nvGrpSpPr>
              <p:cNvPr id="42" name="Groep 41"/>
              <p:cNvGrpSpPr/>
              <p:nvPr/>
            </p:nvGrpSpPr>
            <p:grpSpPr>
              <a:xfrm>
                <a:off x="689183" y="2317897"/>
                <a:ext cx="1819124" cy="1488559"/>
                <a:chOff x="1576217" y="1539637"/>
                <a:chExt cx="2497599" cy="2043743"/>
              </a:xfrm>
            </p:grpSpPr>
            <p:sp>
              <p:nvSpPr>
                <p:cNvPr id="70" name="Ovaal 69"/>
                <p:cNvSpPr/>
                <p:nvPr/>
              </p:nvSpPr>
              <p:spPr>
                <a:xfrm>
                  <a:off x="1576217" y="2624542"/>
                  <a:ext cx="268099" cy="268101"/>
                </a:xfrm>
                <a:prstGeom prst="ellipse">
                  <a:avLst/>
                </a:prstGeom>
                <a:solidFill>
                  <a:schemeClr val="bg1">
                    <a:alpha val="0"/>
                  </a:schemeClr>
                </a:solidFill>
                <a:ln w="19050">
                  <a:solidFill>
                    <a:srgbClr val="0096A5"/>
                  </a:solidFill>
                </a:ln>
                <a:effectLst>
                  <a:outerShdw dir="8100000" sx="105000" sy="105000" algn="tr" rotWithShape="0">
                    <a:srgbClr val="000000">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endParaRPr lang="nl-NL" sz="1800">
                    <a:latin typeface="+mn-lt"/>
                  </a:endParaRPr>
                </a:p>
              </p:txBody>
            </p:sp>
            <p:cxnSp>
              <p:nvCxnSpPr>
                <p:cNvPr id="72" name="Rechte verbindingslijn 71"/>
                <p:cNvCxnSpPr>
                  <a:cxnSpLocks/>
                </p:cNvCxnSpPr>
                <p:nvPr/>
              </p:nvCxnSpPr>
              <p:spPr>
                <a:xfrm flipH="1">
                  <a:off x="1710267" y="1539637"/>
                  <a:ext cx="2013194" cy="1093496"/>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cxnSp>
              <p:nvCxnSpPr>
                <p:cNvPr id="73" name="Rechte verbindingslijn 72"/>
                <p:cNvCxnSpPr>
                  <a:cxnSpLocks/>
                </p:cNvCxnSpPr>
                <p:nvPr/>
              </p:nvCxnSpPr>
              <p:spPr>
                <a:xfrm flipH="1" flipV="1">
                  <a:off x="1693333" y="2878667"/>
                  <a:ext cx="2380483" cy="704713"/>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grpSp>
          <p:grpSp>
            <p:nvGrpSpPr>
              <p:cNvPr id="43" name="Groep 42"/>
              <p:cNvGrpSpPr/>
              <p:nvPr/>
            </p:nvGrpSpPr>
            <p:grpSpPr>
              <a:xfrm>
                <a:off x="4524700" y="3531339"/>
                <a:ext cx="135750" cy="135750"/>
                <a:chOff x="6569918" y="3240107"/>
                <a:chExt cx="430310" cy="430310"/>
              </a:xfrm>
            </p:grpSpPr>
            <p:sp>
              <p:nvSpPr>
                <p:cNvPr id="59" name="Ovaal 58"/>
                <p:cNvSpPr/>
                <p:nvPr/>
              </p:nvSpPr>
              <p:spPr>
                <a:xfrm>
                  <a:off x="6569918" y="3240107"/>
                  <a:ext cx="430310" cy="4303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273" tIns="45637" rIns="91273" bIns="45637" numCol="1" spcCol="0" rtlCol="0" fromWordArt="0" anchor="ctr" anchorCtr="0" forceAA="0" compatLnSpc="1">
                  <a:prstTxWarp prst="textNoShape">
                    <a:avLst/>
                  </a:prstTxWarp>
                  <a:noAutofit/>
                </a:bodyPr>
                <a:lstStyle/>
                <a:p>
                  <a:pPr algn="ctr"/>
                  <a:endParaRPr lang="nl-NL" sz="2396">
                    <a:latin typeface="+mn-lt"/>
                  </a:endParaRPr>
                </a:p>
              </p:txBody>
            </p:sp>
            <p:sp>
              <p:nvSpPr>
                <p:cNvPr id="61" name="Vermenigvuldigen 49"/>
                <p:cNvSpPr/>
                <p:nvPr/>
              </p:nvSpPr>
              <p:spPr>
                <a:xfrm>
                  <a:off x="6579279" y="3259665"/>
                  <a:ext cx="403927" cy="403927"/>
                </a:xfrm>
                <a:prstGeom prst="mathMultiply">
                  <a:avLst>
                    <a:gd name="adj1" fmla="val 5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273" tIns="45637" rIns="91273" bIns="45637" numCol="1" spcCol="0" rtlCol="0" fromWordArt="0" anchor="ctr" anchorCtr="0" forceAA="0" compatLnSpc="1">
                  <a:prstTxWarp prst="textNoShape">
                    <a:avLst/>
                  </a:prstTxWarp>
                  <a:noAutofit/>
                </a:bodyPr>
                <a:lstStyle/>
                <a:p>
                  <a:pPr algn="ctr"/>
                  <a:endParaRPr lang="nl-NL" sz="2396">
                    <a:latin typeface="+mn-lt"/>
                  </a:endParaRPr>
                </a:p>
              </p:txBody>
            </p:sp>
          </p:grpSp>
          <p:sp>
            <p:nvSpPr>
              <p:cNvPr id="44" name="Ovaal 43"/>
              <p:cNvSpPr/>
              <p:nvPr/>
            </p:nvSpPr>
            <p:spPr>
              <a:xfrm>
                <a:off x="4498329" y="3511480"/>
                <a:ext cx="195270" cy="195270"/>
              </a:xfrm>
              <a:prstGeom prst="ellipse">
                <a:avLst/>
              </a:prstGeom>
              <a:solidFill>
                <a:schemeClr val="bg1">
                  <a:alpha val="0"/>
                </a:schemeClr>
              </a:solidFill>
              <a:ln w="19050">
                <a:solidFill>
                  <a:srgbClr val="0096A5"/>
                </a:solidFill>
              </a:ln>
              <a:effectLst>
                <a:outerShdw dir="8100000" sx="105000" sy="105000" algn="tr" rotWithShape="0">
                  <a:srgbClr val="000000">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endParaRPr lang="nl-NL" sz="1800">
                  <a:latin typeface="+mn-lt"/>
                </a:endParaRPr>
              </a:p>
            </p:txBody>
          </p:sp>
          <p:cxnSp>
            <p:nvCxnSpPr>
              <p:cNvPr id="45" name="Rechte verbindingslijn 44"/>
              <p:cNvCxnSpPr>
                <a:cxnSpLocks/>
                <a:stCxn id="40" idx="1"/>
              </p:cNvCxnSpPr>
              <p:nvPr/>
            </p:nvCxnSpPr>
            <p:spPr>
              <a:xfrm flipH="1">
                <a:off x="4592067" y="2411559"/>
                <a:ext cx="1394690" cy="997615"/>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cxnSp>
            <p:nvCxnSpPr>
              <p:cNvPr id="47" name="Rechte verbindingslijn 46"/>
              <p:cNvCxnSpPr>
                <a:cxnSpLocks/>
              </p:cNvCxnSpPr>
              <p:nvPr/>
            </p:nvCxnSpPr>
            <p:spPr>
              <a:xfrm flipH="1" flipV="1">
                <a:off x="4611117" y="3714750"/>
                <a:ext cx="1962150" cy="133350"/>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sp>
            <p:nvSpPr>
              <p:cNvPr id="48" name="Ovaal 47"/>
              <p:cNvSpPr/>
              <p:nvPr/>
            </p:nvSpPr>
            <p:spPr>
              <a:xfrm>
                <a:off x="435100" y="4744072"/>
                <a:ext cx="313200" cy="313200"/>
              </a:xfrm>
              <a:prstGeom prst="ellips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80000"/>
                  </a:lnSpc>
                  <a:spcBef>
                    <a:spcPts val="600"/>
                  </a:spcBef>
                  <a:spcAft>
                    <a:spcPts val="600"/>
                  </a:spcAft>
                </a:pPr>
                <a:r>
                  <a:rPr lang="en-US" sz="1000" b="1" cap="all" dirty="0">
                    <a:solidFill>
                      <a:schemeClr val="bg1"/>
                    </a:solidFill>
                    <a:latin typeface="+mn-lt"/>
                  </a:rPr>
                  <a:t>A</a:t>
                </a:r>
                <a:endParaRPr lang="nl-NL" sz="1000" b="1" cap="all" dirty="0">
                  <a:solidFill>
                    <a:schemeClr val="bg1"/>
                  </a:solidFill>
                  <a:latin typeface="+mn-lt"/>
                </a:endParaRPr>
              </a:p>
            </p:txBody>
          </p:sp>
          <p:sp>
            <p:nvSpPr>
              <p:cNvPr id="49" name="Ovaal 48"/>
              <p:cNvSpPr/>
              <p:nvPr/>
            </p:nvSpPr>
            <p:spPr>
              <a:xfrm>
                <a:off x="4273589" y="4744072"/>
                <a:ext cx="313200" cy="313200"/>
              </a:xfrm>
              <a:prstGeom prst="ellips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80000"/>
                  </a:lnSpc>
                  <a:spcBef>
                    <a:spcPts val="600"/>
                  </a:spcBef>
                  <a:spcAft>
                    <a:spcPts val="600"/>
                  </a:spcAft>
                </a:pPr>
                <a:r>
                  <a:rPr lang="en-US" sz="1000" b="1" cap="all" dirty="0">
                    <a:solidFill>
                      <a:schemeClr val="bg1"/>
                    </a:solidFill>
                    <a:latin typeface="+mn-lt"/>
                  </a:rPr>
                  <a:t>B</a:t>
                </a:r>
                <a:endParaRPr lang="nl-NL" sz="1000" b="1" cap="all" dirty="0">
                  <a:solidFill>
                    <a:schemeClr val="bg1"/>
                  </a:solidFill>
                  <a:latin typeface="+mn-lt"/>
                </a:endParaRPr>
              </a:p>
            </p:txBody>
          </p:sp>
          <p:grpSp>
            <p:nvGrpSpPr>
              <p:cNvPr id="50" name="Groep 49"/>
              <p:cNvGrpSpPr/>
              <p:nvPr/>
            </p:nvGrpSpPr>
            <p:grpSpPr>
              <a:xfrm>
                <a:off x="6610285" y="2756643"/>
                <a:ext cx="433398" cy="433398"/>
                <a:chOff x="7376403" y="3240107"/>
                <a:chExt cx="430310" cy="430310"/>
              </a:xfrm>
            </p:grpSpPr>
            <p:sp>
              <p:nvSpPr>
                <p:cNvPr id="57" name="Ovaal 56"/>
                <p:cNvSpPr/>
                <p:nvPr/>
              </p:nvSpPr>
              <p:spPr>
                <a:xfrm>
                  <a:off x="7376403" y="3240107"/>
                  <a:ext cx="430310" cy="4303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273" tIns="45637" rIns="91273" bIns="45637" numCol="1" spcCol="0" rtlCol="0" fromWordArt="0" anchor="ctr" anchorCtr="0" forceAA="0" compatLnSpc="1">
                  <a:prstTxWarp prst="textNoShape">
                    <a:avLst/>
                  </a:prstTxWarp>
                  <a:noAutofit/>
                </a:bodyPr>
                <a:lstStyle/>
                <a:p>
                  <a:pPr algn="ctr"/>
                  <a:endParaRPr lang="nl-NL" sz="2396">
                    <a:latin typeface="+mn-lt"/>
                  </a:endParaRPr>
                </a:p>
              </p:txBody>
            </p:sp>
            <p:sp>
              <p:nvSpPr>
                <p:cNvPr id="58" name="Vermenigvuldigen 40"/>
                <p:cNvSpPr/>
                <p:nvPr/>
              </p:nvSpPr>
              <p:spPr>
                <a:xfrm>
                  <a:off x="7389594" y="3259666"/>
                  <a:ext cx="403928" cy="403928"/>
                </a:xfrm>
                <a:prstGeom prst="mathMultiply">
                  <a:avLst>
                    <a:gd name="adj1" fmla="val 5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273" tIns="45637" rIns="91273" bIns="45637" numCol="1" spcCol="0" rtlCol="0" fromWordArt="0" anchor="ctr" anchorCtr="0" forceAA="0" compatLnSpc="1">
                  <a:prstTxWarp prst="textNoShape">
                    <a:avLst/>
                  </a:prstTxWarp>
                  <a:noAutofit/>
                </a:bodyPr>
                <a:lstStyle/>
                <a:p>
                  <a:pPr algn="ctr"/>
                  <a:endParaRPr lang="nl-NL" sz="2396">
                    <a:latin typeface="+mn-lt"/>
                  </a:endParaRPr>
                </a:p>
              </p:txBody>
            </p:sp>
          </p:grpSp>
          <p:sp>
            <p:nvSpPr>
              <p:cNvPr id="51" name="Tekstvak 50"/>
              <p:cNvSpPr txBox="1"/>
              <p:nvPr/>
            </p:nvSpPr>
            <p:spPr>
              <a:xfrm>
                <a:off x="8516760" y="4854881"/>
                <a:ext cx="2697316" cy="748030"/>
              </a:xfrm>
              <a:prstGeom prst="rect">
                <a:avLst/>
              </a:prstGeom>
              <a:noFill/>
            </p:spPr>
            <p:txBody>
              <a:bodyPr wrap="square" lIns="0" tIns="0" rIns="0" bIns="0" rtlCol="0">
                <a:noAutofit/>
              </a:bodyPr>
              <a:lstStyle>
                <a:defPPr>
                  <a:defRPr lang="nl-NL"/>
                </a:defPPr>
                <a:lvl1pPr>
                  <a:lnSpc>
                    <a:spcPct val="90000"/>
                  </a:lnSpc>
                  <a:defRPr sz="1000">
                    <a:solidFill>
                      <a:srgbClr val="44546A"/>
                    </a:solidFill>
                  </a:defRPr>
                </a:lvl1pPr>
              </a:lstStyle>
              <a:p>
                <a:pPr lvl="0"/>
                <a:r>
                  <a:rPr lang="nl-NL" sz="1000" dirty="0">
                    <a:solidFill>
                      <a:srgbClr val="44546A"/>
                    </a:solidFill>
                    <a:latin typeface="+mn-lt"/>
                  </a:rPr>
                  <a:t>Klik met je rechter muisknop op de miniatuur weergave van de dia, aan de linker kant van het scherm. Kies </a:t>
                </a:r>
                <a:r>
                  <a:rPr lang="nl-NL" sz="1000" b="1" dirty="0">
                    <a:solidFill>
                      <a:srgbClr val="44546A"/>
                    </a:solidFill>
                    <a:latin typeface="+mn-lt"/>
                  </a:rPr>
                  <a:t>‘Dia herstellen’</a:t>
                </a:r>
                <a:r>
                  <a:rPr lang="nl-NL" sz="1000" dirty="0">
                    <a:solidFill>
                      <a:srgbClr val="44546A"/>
                    </a:solidFill>
                    <a:latin typeface="+mn-lt"/>
                  </a:rPr>
                  <a:t> om de opmaak van de dia weer te herstellen, volgens template instellingen.</a:t>
                </a:r>
              </a:p>
            </p:txBody>
          </p:sp>
          <p:sp>
            <p:nvSpPr>
              <p:cNvPr id="52" name="Ovaal 51"/>
              <p:cNvSpPr/>
              <p:nvPr/>
            </p:nvSpPr>
            <p:spPr>
              <a:xfrm>
                <a:off x="8465635" y="3979522"/>
                <a:ext cx="195270" cy="195270"/>
              </a:xfrm>
              <a:prstGeom prst="ellipse">
                <a:avLst/>
              </a:prstGeom>
              <a:solidFill>
                <a:schemeClr val="bg1">
                  <a:alpha val="0"/>
                </a:schemeClr>
              </a:solidFill>
              <a:ln w="19050">
                <a:solidFill>
                  <a:srgbClr val="0096A5"/>
                </a:solidFill>
              </a:ln>
              <a:effectLst>
                <a:outerShdw dir="8100000" sx="105000" sy="105000" algn="tr" rotWithShape="0">
                  <a:srgbClr val="000000">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endParaRPr lang="nl-NL" sz="1800">
                  <a:latin typeface="+mn-lt"/>
                </a:endParaRPr>
              </a:p>
            </p:txBody>
          </p:sp>
          <p:cxnSp>
            <p:nvCxnSpPr>
              <p:cNvPr id="53" name="Rechte verbindingslijn 52"/>
              <p:cNvCxnSpPr>
                <a:cxnSpLocks/>
              </p:cNvCxnSpPr>
              <p:nvPr/>
            </p:nvCxnSpPr>
            <p:spPr>
              <a:xfrm flipH="1">
                <a:off x="8497317" y="2392326"/>
                <a:ext cx="1315559" cy="1608174"/>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cxnSp>
            <p:nvCxnSpPr>
              <p:cNvPr id="54" name="Rechte verbindingslijn 53"/>
              <p:cNvCxnSpPr>
                <a:cxnSpLocks/>
                <a:endCxn id="52" idx="5"/>
              </p:cNvCxnSpPr>
              <p:nvPr/>
            </p:nvCxnSpPr>
            <p:spPr>
              <a:xfrm flipH="1">
                <a:off x="8632308" y="3819525"/>
                <a:ext cx="1989084" cy="326670"/>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sp>
            <p:nvSpPr>
              <p:cNvPr id="56" name="Ovaal 55"/>
              <p:cNvSpPr/>
              <p:nvPr/>
            </p:nvSpPr>
            <p:spPr>
              <a:xfrm>
                <a:off x="8117980" y="4744072"/>
                <a:ext cx="313200" cy="313200"/>
              </a:xfrm>
              <a:prstGeom prst="ellips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80000"/>
                  </a:lnSpc>
                  <a:spcBef>
                    <a:spcPts val="600"/>
                  </a:spcBef>
                  <a:spcAft>
                    <a:spcPts val="600"/>
                  </a:spcAft>
                </a:pPr>
                <a:r>
                  <a:rPr lang="en-US" sz="1000" b="1" cap="all" dirty="0">
                    <a:solidFill>
                      <a:schemeClr val="bg1"/>
                    </a:solidFill>
                    <a:latin typeface="+mn-lt"/>
                  </a:rPr>
                  <a:t>C</a:t>
                </a:r>
                <a:endParaRPr lang="nl-NL" sz="1000" b="1" cap="all" dirty="0">
                  <a:solidFill>
                    <a:schemeClr val="bg1"/>
                  </a:solidFill>
                  <a:latin typeface="+mn-lt"/>
                </a:endParaRPr>
              </a:p>
            </p:txBody>
          </p:sp>
          <p:pic>
            <p:nvPicPr>
              <p:cNvPr id="40" name="Afbeelding 39"/>
              <p:cNvPicPr>
                <a:picLocks/>
              </p:cNvPicPr>
              <p:nvPr/>
            </p:nvPicPr>
            <p:blipFill rotWithShape="1">
              <a:blip r:embed="rId5" cstate="screen">
                <a:extLst>
                  <a:ext uri="{28A0092B-C50C-407E-A947-70E740481C1C}">
                    <a14:useLocalDpi xmlns:a14="http://schemas.microsoft.com/office/drawing/2010/main"/>
                  </a:ext>
                </a:extLst>
              </a:blip>
              <a:srcRect/>
              <a:stretch/>
            </p:blipFill>
            <p:spPr>
              <a:xfrm>
                <a:off x="5741291" y="2165880"/>
                <a:ext cx="1676146" cy="1677600"/>
              </a:xfrm>
              <a:prstGeom prst="ellipse">
                <a:avLst/>
              </a:prstGeom>
              <a:ln w="3175">
                <a:solidFill>
                  <a:srgbClr val="0096A5"/>
                </a:solidFill>
              </a:ln>
              <a:effectLst>
                <a:outerShdw dir="8100000" sx="102000" sy="102000" algn="tr" rotWithShape="0">
                  <a:prstClr val="black">
                    <a:alpha val="40000"/>
                  </a:prstClr>
                </a:outerShdw>
              </a:effectLst>
            </p:spPr>
          </p:pic>
          <p:pic>
            <p:nvPicPr>
              <p:cNvPr id="55" name="Afbeelding 54"/>
              <p:cNvPicPr>
                <a:picLocks/>
              </p:cNvPicPr>
              <p:nvPr/>
            </p:nvPicPr>
            <p:blipFill rotWithShape="1">
              <a:blip r:embed="rId6" cstate="screen">
                <a:extLst>
                  <a:ext uri="{28A0092B-C50C-407E-A947-70E740481C1C}">
                    <a14:useLocalDpi xmlns:a14="http://schemas.microsoft.com/office/drawing/2010/main"/>
                  </a:ext>
                </a:extLst>
              </a:blip>
              <a:srcRect/>
              <a:stretch/>
            </p:blipFill>
            <p:spPr>
              <a:xfrm>
                <a:off x="9545067" y="2165458"/>
                <a:ext cx="1677600" cy="1676147"/>
              </a:xfrm>
              <a:prstGeom prst="ellipse">
                <a:avLst/>
              </a:prstGeom>
              <a:ln w="3175">
                <a:solidFill>
                  <a:srgbClr val="0096A5"/>
                </a:solidFill>
              </a:ln>
              <a:effectLst>
                <a:outerShdw dir="8100000" sx="102000" sy="102000" algn="tr" rotWithShape="0">
                  <a:prstClr val="black">
                    <a:alpha val="40000"/>
                  </a:prstClr>
                </a:outerShdw>
              </a:effectLst>
            </p:spPr>
          </p:pic>
          <p:pic>
            <p:nvPicPr>
              <p:cNvPr id="38" name="Afbeelding 37"/>
              <p:cNvPicPr>
                <a:picLocks/>
              </p:cNvPicPr>
              <p:nvPr/>
            </p:nvPicPr>
            <p:blipFill rotWithShape="1">
              <a:blip r:embed="rId7" cstate="screen">
                <a:extLst>
                  <a:ext uri="{28A0092B-C50C-407E-A947-70E740481C1C}">
                    <a14:useLocalDpi xmlns:a14="http://schemas.microsoft.com/office/drawing/2010/main"/>
                  </a:ext>
                </a:extLst>
              </a:blip>
              <a:srcRect/>
              <a:stretch/>
            </p:blipFill>
            <p:spPr>
              <a:xfrm>
                <a:off x="1902822" y="2165458"/>
                <a:ext cx="1676146" cy="1677600"/>
              </a:xfrm>
              <a:prstGeom prst="ellipse">
                <a:avLst/>
              </a:prstGeom>
              <a:ln w="3175">
                <a:solidFill>
                  <a:srgbClr val="0096A5"/>
                </a:solidFill>
              </a:ln>
              <a:effectLst>
                <a:outerShdw dir="8100000" sx="102000" sy="102000" algn="tr" rotWithShape="0">
                  <a:prstClr val="black">
                    <a:alpha val="40000"/>
                  </a:prstClr>
                </a:outerShdw>
              </a:effectLst>
            </p:spPr>
          </p:pic>
        </p:grpSp>
      </p:grpSp>
      <p:grpSp>
        <p:nvGrpSpPr>
          <p:cNvPr id="63" name="GRID" hidden="1"/>
          <p:cNvGrpSpPr/>
          <p:nvPr userDrawn="1"/>
        </p:nvGrpSpPr>
        <p:grpSpPr>
          <a:xfrm>
            <a:off x="0" y="0"/>
            <a:ext cx="12191999" cy="6858000"/>
            <a:chOff x="0" y="0"/>
            <a:chExt cx="12169774" cy="6858000"/>
          </a:xfrm>
        </p:grpSpPr>
        <p:sp>
          <p:nvSpPr>
            <p:cNvPr id="64" name="Rechthoek 63"/>
            <p:cNvSpPr/>
            <p:nvPr userDrawn="1"/>
          </p:nvSpPr>
          <p:spPr>
            <a:xfrm>
              <a:off x="0" y="6057304"/>
              <a:ext cx="12169774"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65" name="Rechthoek 64"/>
            <p:cNvSpPr/>
            <p:nvPr userDrawn="1"/>
          </p:nvSpPr>
          <p:spPr>
            <a:xfrm>
              <a:off x="0" y="0"/>
              <a:ext cx="12169774"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66" name="Rechthoek 65"/>
            <p:cNvSpPr/>
            <p:nvPr userDrawn="1"/>
          </p:nvSpPr>
          <p:spPr>
            <a:xfrm rot="5400000">
              <a:off x="-3082652"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67" name="Rechthoek 66"/>
            <p:cNvSpPr/>
            <p:nvPr userDrawn="1"/>
          </p:nvSpPr>
          <p:spPr>
            <a:xfrm rot="5400000">
              <a:off x="8391004"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dirty="0"/>
            </a:p>
          </p:txBody>
        </p:sp>
        <p:sp>
          <p:nvSpPr>
            <p:cNvPr id="68" name="Rechthoek 67"/>
            <p:cNvSpPr/>
            <p:nvPr userDrawn="1"/>
          </p:nvSpPr>
          <p:spPr>
            <a:xfrm>
              <a:off x="0" y="1124808"/>
              <a:ext cx="12169774" cy="576002"/>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69" name="Rechthoek 68"/>
            <p:cNvSpPr/>
            <p:nvPr userDrawn="1"/>
          </p:nvSpPr>
          <p:spPr>
            <a:xfrm rot="5400000">
              <a:off x="760320"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dirty="0"/>
            </a:p>
          </p:txBody>
        </p:sp>
        <p:sp>
          <p:nvSpPr>
            <p:cNvPr id="71" name="Rechthoek 70"/>
            <p:cNvSpPr/>
            <p:nvPr userDrawn="1"/>
          </p:nvSpPr>
          <p:spPr>
            <a:xfrm>
              <a:off x="0" y="4558336"/>
              <a:ext cx="12169774" cy="180239"/>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74" name="Rechthoek 73"/>
            <p:cNvSpPr/>
            <p:nvPr userDrawn="1"/>
          </p:nvSpPr>
          <p:spPr>
            <a:xfrm rot="5400000">
              <a:off x="288408" y="5406273"/>
              <a:ext cx="1495007" cy="7025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75" name="Rechthoek 74"/>
            <p:cNvSpPr/>
            <p:nvPr userDrawn="1"/>
          </p:nvSpPr>
          <p:spPr>
            <a:xfrm rot="5400000">
              <a:off x="4146704" y="5320345"/>
              <a:ext cx="1495007" cy="7025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76" name="Rechthoek 75"/>
            <p:cNvSpPr/>
            <p:nvPr userDrawn="1"/>
          </p:nvSpPr>
          <p:spPr>
            <a:xfrm rot="5400000">
              <a:off x="4598789"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dirty="0"/>
            </a:p>
          </p:txBody>
        </p:sp>
        <p:sp>
          <p:nvSpPr>
            <p:cNvPr id="80" name="Rechthoek 79"/>
            <p:cNvSpPr/>
            <p:nvPr userDrawn="1"/>
          </p:nvSpPr>
          <p:spPr>
            <a:xfrm rot="5400000">
              <a:off x="7990288" y="5320345"/>
              <a:ext cx="1495007" cy="7025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78" name="Tekstvak 77"/>
          <p:cNvSpPr txBox="1"/>
          <p:nvPr userDrawn="1"/>
        </p:nvSpPr>
        <p:spPr>
          <a:xfrm>
            <a:off x="1072994" y="4667649"/>
            <a:ext cx="2773568" cy="807854"/>
          </a:xfrm>
          <a:prstGeom prst="rect">
            <a:avLst/>
          </a:prstGeom>
          <a:noFill/>
        </p:spPr>
        <p:txBody>
          <a:bodyPr wrap="square" lIns="0" tIns="0" rIns="0" bIns="0" rtlCol="0">
            <a:noAutofit/>
          </a:bodyPr>
          <a:lstStyle/>
          <a:p>
            <a:pPr>
              <a:lnSpc>
                <a:spcPct val="90000"/>
              </a:lnSpc>
            </a:pPr>
            <a:r>
              <a:rPr lang="nl-NL" sz="1000" dirty="0">
                <a:solidFill>
                  <a:srgbClr val="44546A"/>
                </a:solidFill>
                <a:latin typeface="+mn-lt"/>
              </a:rPr>
              <a:t>Klik op de knop </a:t>
            </a:r>
            <a:r>
              <a:rPr lang="nl-NL" sz="1000" b="1" dirty="0">
                <a:solidFill>
                  <a:srgbClr val="44546A"/>
                </a:solidFill>
                <a:latin typeface="+mn-lt"/>
              </a:rPr>
              <a:t>‘Nieuwe dia’</a:t>
            </a:r>
            <a:br>
              <a:rPr lang="nl-NL" sz="1000" b="1" dirty="0">
                <a:solidFill>
                  <a:srgbClr val="44546A"/>
                </a:solidFill>
                <a:latin typeface="+mn-lt"/>
              </a:rPr>
            </a:br>
            <a:r>
              <a:rPr lang="nl-NL" sz="1000" dirty="0">
                <a:solidFill>
                  <a:srgbClr val="44546A"/>
                </a:solidFill>
                <a:latin typeface="+mn-lt"/>
              </a:rPr>
              <a:t>om een </a:t>
            </a:r>
            <a:r>
              <a:rPr lang="nl-NL" sz="1000" b="1" dirty="0">
                <a:solidFill>
                  <a:srgbClr val="44546A"/>
                </a:solidFill>
                <a:latin typeface="+mn-lt"/>
              </a:rPr>
              <a:t>template</a:t>
            </a:r>
            <a:r>
              <a:rPr lang="nl-NL" sz="1000" dirty="0">
                <a:solidFill>
                  <a:srgbClr val="44546A"/>
                </a:solidFill>
                <a:latin typeface="+mn-lt"/>
              </a:rPr>
              <a:t> indeling toe te voegen.</a:t>
            </a:r>
            <a:endParaRPr lang="en-GB" sz="1000" dirty="0">
              <a:solidFill>
                <a:srgbClr val="44546A"/>
              </a:solidFill>
              <a:latin typeface="+mn-lt"/>
            </a:endParaRPr>
          </a:p>
        </p:txBody>
      </p:sp>
      <p:sp>
        <p:nvSpPr>
          <p:cNvPr id="79" name="Tekstvak 78"/>
          <p:cNvSpPr txBox="1"/>
          <p:nvPr userDrawn="1"/>
        </p:nvSpPr>
        <p:spPr>
          <a:xfrm>
            <a:off x="4935951" y="4667649"/>
            <a:ext cx="2748843" cy="750430"/>
          </a:xfrm>
          <a:prstGeom prst="rect">
            <a:avLst/>
          </a:prstGeom>
          <a:noFill/>
        </p:spPr>
        <p:txBody>
          <a:bodyPr wrap="square" lIns="0" tIns="0" rIns="0" bIns="0" rtlCol="0">
            <a:noAutofit/>
          </a:bodyPr>
          <a:lstStyle>
            <a:defPPr>
              <a:defRPr lang="nl-NL"/>
            </a:defPPr>
            <a:lvl1pPr>
              <a:lnSpc>
                <a:spcPct val="90000"/>
              </a:lnSpc>
              <a:defRPr sz="1050">
                <a:solidFill>
                  <a:srgbClr val="44546A"/>
                </a:solidFill>
              </a:defRPr>
            </a:lvl1pPr>
          </a:lstStyle>
          <a:p>
            <a:pPr lvl="0"/>
            <a:r>
              <a:rPr lang="nl-NL" sz="1000" b="1" dirty="0">
                <a:solidFill>
                  <a:srgbClr val="FF7800"/>
                </a:solidFill>
                <a:latin typeface="+mn-lt"/>
              </a:rPr>
              <a:t>Let op: </a:t>
            </a:r>
            <a:br>
              <a:rPr lang="nl-NL" sz="1000" dirty="0">
                <a:latin typeface="+mn-lt"/>
              </a:rPr>
            </a:br>
            <a:r>
              <a:rPr lang="nl-NL" sz="1000" dirty="0">
                <a:solidFill>
                  <a:srgbClr val="44546A"/>
                </a:solidFill>
                <a:latin typeface="+mn-lt"/>
              </a:rPr>
              <a:t>Het is </a:t>
            </a:r>
            <a:r>
              <a:rPr lang="nl-NL" sz="1000" b="1" u="sng" dirty="0">
                <a:solidFill>
                  <a:srgbClr val="44546A"/>
                </a:solidFill>
                <a:latin typeface="+mn-lt"/>
              </a:rPr>
              <a:t>niet</a:t>
            </a:r>
            <a:r>
              <a:rPr lang="nl-NL" sz="1000" dirty="0">
                <a:solidFill>
                  <a:srgbClr val="44546A"/>
                </a:solidFill>
                <a:latin typeface="+mn-lt"/>
              </a:rPr>
              <a:t> mogelijk een slide te kopiëren </a:t>
            </a:r>
            <a:br>
              <a:rPr lang="nl-NL" sz="1000" dirty="0">
                <a:solidFill>
                  <a:srgbClr val="44546A"/>
                </a:solidFill>
                <a:latin typeface="+mn-lt"/>
              </a:rPr>
            </a:br>
            <a:r>
              <a:rPr lang="nl-NL" sz="1000" dirty="0">
                <a:solidFill>
                  <a:srgbClr val="44546A"/>
                </a:solidFill>
                <a:latin typeface="+mn-lt"/>
              </a:rPr>
              <a:t>met een </a:t>
            </a:r>
            <a:r>
              <a:rPr lang="nl-NL" sz="1000" b="1" dirty="0">
                <a:solidFill>
                  <a:srgbClr val="44546A"/>
                </a:solidFill>
                <a:latin typeface="+mn-lt"/>
              </a:rPr>
              <a:t>andere</a:t>
            </a:r>
            <a:r>
              <a:rPr lang="nl-NL" sz="1000" dirty="0">
                <a:solidFill>
                  <a:srgbClr val="44546A"/>
                </a:solidFill>
                <a:latin typeface="+mn-lt"/>
              </a:rPr>
              <a:t> opmaak. Teksten en andere objecten dienen </a:t>
            </a:r>
            <a:r>
              <a:rPr lang="nl-NL" sz="1000" b="1" dirty="0">
                <a:solidFill>
                  <a:srgbClr val="FF7800"/>
                </a:solidFill>
                <a:latin typeface="+mn-lt"/>
              </a:rPr>
              <a:t>één-voor-één</a:t>
            </a:r>
            <a:r>
              <a:rPr lang="nl-NL" sz="1000" dirty="0">
                <a:solidFill>
                  <a:srgbClr val="44546A"/>
                </a:solidFill>
                <a:latin typeface="+mn-lt"/>
              </a:rPr>
              <a:t> te worden over gekopieerd, van de originele dia naar de nieuwe.</a:t>
            </a:r>
          </a:p>
        </p:txBody>
      </p:sp>
      <p:sp>
        <p:nvSpPr>
          <p:cNvPr id="77" name="Tijdelijke aanduiding voor tekst 58"/>
          <p:cNvSpPr txBox="1">
            <a:spLocks/>
          </p:cNvSpPr>
          <p:nvPr userDrawn="1"/>
        </p:nvSpPr>
        <p:spPr>
          <a:xfrm>
            <a:off x="1" y="6750000"/>
            <a:ext cx="12192000" cy="108000"/>
          </a:xfrm>
          <a:prstGeom prst="rect">
            <a:avLst/>
          </a:prstGeom>
          <a:solidFill>
            <a:srgbClr val="0096A5"/>
          </a:solidFill>
          <a:effectLst>
            <a:innerShdw blurRad="114300" dist="38100" dir="16200000">
              <a:prstClr val="black">
                <a:alpha val="20000"/>
              </a:prstClr>
            </a:innerShdw>
          </a:effectLst>
        </p:spPr>
        <p:txBody>
          <a:bodyPr vert="horz" lIns="72000" tIns="108000" rIns="72000" bIns="36000" rtlCol="0" anchor="ctr">
            <a:noAutofit/>
          </a:bodyPr>
          <a:lstStyle>
            <a:lvl1pPr marL="180975" indent="-180975" algn="ctr"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lang="nl-NL" sz="2000" kern="1200" cap="all" baseline="0" smtClean="0">
                <a:solidFill>
                  <a:schemeClr val="bg1"/>
                </a:solidFill>
                <a:effectLst/>
                <a:latin typeface="+mj-lt"/>
                <a:ea typeface="+mn-ea"/>
                <a:cs typeface="+mn-cs"/>
              </a:defRPr>
            </a:lvl1pPr>
            <a:lvl2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solidFill>
                <a:latin typeface="+mn-lt"/>
                <a:ea typeface="+mn-ea"/>
                <a:cs typeface="+mn-cs"/>
              </a:defRPr>
            </a:lvl2pPr>
            <a:lvl3pPr marL="541338" indent="-180975"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lumMod val="40000"/>
                    <a:lumOff val="60000"/>
                  </a:schemeClr>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lang="nl-NL" sz="1600" b="0" i="0" kern="1200" smtClean="0">
                <a:solidFill>
                  <a:schemeClr val="accent1"/>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lang="en-US" sz="1400" b="0" i="0" kern="1200" cap="all" baseline="0">
                <a:solidFill>
                  <a:schemeClr val="accent1"/>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sz="1600" kern="1200">
                <a:solidFill>
                  <a:schemeClr val="accent1"/>
                </a:solidFill>
                <a:latin typeface="+mn-lt"/>
                <a:ea typeface="+mn-ea"/>
                <a:cs typeface="+mn-cs"/>
              </a:defRPr>
            </a:lvl6pPr>
            <a:lvl7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sz="1600" kern="1200">
                <a:solidFill>
                  <a:schemeClr val="accent1"/>
                </a:solidFill>
                <a:latin typeface="+mn-lt"/>
                <a:ea typeface="+mn-ea"/>
                <a:cs typeface="+mn-cs"/>
              </a:defRPr>
            </a:lvl7pPr>
            <a:lvl8pPr marL="541338" indent="-180975"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sz="1600" kern="1200">
                <a:solidFill>
                  <a:schemeClr val="accent1"/>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600" b="0" kern="1200">
                <a:solidFill>
                  <a:schemeClr val="accent1"/>
                </a:solidFill>
                <a:latin typeface="+mn-lt"/>
                <a:ea typeface="+mn-ea"/>
                <a:cs typeface="+mn-cs"/>
              </a:defRPr>
            </a:lvl9pPr>
          </a:lstStyle>
          <a:p>
            <a:pPr marL="0" indent="0">
              <a:buNone/>
            </a:pPr>
            <a:endParaRPr lang="nl-NL" sz="2000" dirty="0"/>
          </a:p>
        </p:txBody>
      </p:sp>
      <p:cxnSp>
        <p:nvCxnSpPr>
          <p:cNvPr id="62" name="Rechte verbindingslijn 61"/>
          <p:cNvCxnSpPr>
            <a:cxnSpLocks/>
          </p:cNvCxnSpPr>
          <p:nvPr userDrawn="1"/>
        </p:nvCxnSpPr>
        <p:spPr>
          <a:xfrm>
            <a:off x="693962" y="1124808"/>
            <a:ext cx="9946827" cy="0"/>
          </a:xfrm>
          <a:prstGeom prst="line">
            <a:avLst/>
          </a:prstGeom>
          <a:ln w="12700">
            <a:solidFill>
              <a:srgbClr val="E7E6E6"/>
            </a:solidFill>
          </a:ln>
        </p:spPr>
        <p:style>
          <a:lnRef idx="1">
            <a:schemeClr val="accent1"/>
          </a:lnRef>
          <a:fillRef idx="0">
            <a:schemeClr val="accent1"/>
          </a:fillRef>
          <a:effectRef idx="0">
            <a:schemeClr val="accent1"/>
          </a:effectRef>
          <a:fontRef idx="minor">
            <a:schemeClr val="tx1"/>
          </a:fontRef>
        </p:style>
      </p:cxnSp>
      <p:sp>
        <p:nvSpPr>
          <p:cNvPr id="82" name="Vrije vorm 308"/>
          <p:cNvSpPr/>
          <p:nvPr userDrawn="1"/>
        </p:nvSpPr>
        <p:spPr>
          <a:xfrm>
            <a:off x="11056395" y="692697"/>
            <a:ext cx="434787" cy="433993"/>
          </a:xfrm>
          <a:custGeom>
            <a:avLst/>
            <a:gdLst>
              <a:gd name="connsiteX0" fmla="*/ 3160837 w 6321674"/>
              <a:gd name="connsiteY0" fmla="*/ 0 h 6321674"/>
              <a:gd name="connsiteX1" fmla="*/ 6321674 w 6321674"/>
              <a:gd name="connsiteY1" fmla="*/ 3160837 h 6321674"/>
              <a:gd name="connsiteX2" fmla="*/ 6073280 w 6321674"/>
              <a:gd name="connsiteY2" fmla="*/ 4391178 h 6321674"/>
              <a:gd name="connsiteX3" fmla="*/ 6050767 w 6321674"/>
              <a:gd name="connsiteY3" fmla="*/ 4437912 h 6321674"/>
              <a:gd name="connsiteX4" fmla="*/ 5808464 w 6321674"/>
              <a:gd name="connsiteY4" fmla="*/ 4437912 h 6321674"/>
              <a:gd name="connsiteX5" fmla="*/ 4886641 w 6321674"/>
              <a:gd name="connsiteY5" fmla="*/ 3516089 h 6321674"/>
              <a:gd name="connsiteX6" fmla="*/ 4886641 w 6321674"/>
              <a:gd name="connsiteY6" fmla="*/ 2976234 h 6321674"/>
              <a:gd name="connsiteX7" fmla="*/ 4861424 w 6321674"/>
              <a:gd name="connsiteY7" fmla="*/ 2811002 h 6321674"/>
              <a:gd name="connsiteX8" fmla="*/ 3160837 w 6321674"/>
              <a:gd name="connsiteY8" fmla="*/ 1424984 h 6321674"/>
              <a:gd name="connsiteX9" fmla="*/ 1759746 w 6321674"/>
              <a:gd name="connsiteY9" fmla="*/ 1424984 h 6321674"/>
              <a:gd name="connsiteX10" fmla="*/ 2750811 w 6321674"/>
              <a:gd name="connsiteY10" fmla="*/ 2416049 h 6321674"/>
              <a:gd name="connsiteX11" fmla="*/ 2828413 w 6321674"/>
              <a:gd name="connsiteY11" fmla="*/ 2373928 h 6321674"/>
              <a:gd name="connsiteX12" fmla="*/ 3160836 w 6321674"/>
              <a:gd name="connsiteY12" fmla="*/ 2306815 h 6321674"/>
              <a:gd name="connsiteX13" fmla="*/ 4014858 w 6321674"/>
              <a:gd name="connsiteY13" fmla="*/ 3160837 h 6321674"/>
              <a:gd name="connsiteX14" fmla="*/ 3947745 w 6321674"/>
              <a:gd name="connsiteY14" fmla="*/ 3493261 h 6321674"/>
              <a:gd name="connsiteX15" fmla="*/ 3905624 w 6321674"/>
              <a:gd name="connsiteY15" fmla="*/ 3570862 h 6321674"/>
              <a:gd name="connsiteX16" fmla="*/ 4978204 w 6321674"/>
              <a:gd name="connsiteY16" fmla="*/ 4651491 h 6321674"/>
              <a:gd name="connsiteX17" fmla="*/ 5564528 w 6321674"/>
              <a:gd name="connsiteY17" fmla="*/ 4886642 h 6321674"/>
              <a:gd name="connsiteX18" fmla="*/ 5807033 w 6321674"/>
              <a:gd name="connsiteY18" fmla="*/ 4886642 h 6321674"/>
              <a:gd name="connsiteX19" fmla="*/ 5781853 w 6321674"/>
              <a:gd name="connsiteY19" fmla="*/ 4928091 h 6321674"/>
              <a:gd name="connsiteX20" fmla="*/ 3160837 w 6321674"/>
              <a:gd name="connsiteY20" fmla="*/ 6321674 h 6321674"/>
              <a:gd name="connsiteX21" fmla="*/ 0 w 6321674"/>
              <a:gd name="connsiteY21" fmla="*/ 3160837 h 6321674"/>
              <a:gd name="connsiteX22" fmla="*/ 248395 w 6321674"/>
              <a:gd name="connsiteY22" fmla="*/ 1930497 h 6321674"/>
              <a:gd name="connsiteX23" fmla="*/ 278958 w 6321674"/>
              <a:gd name="connsiteY23" fmla="*/ 1867050 h 6321674"/>
              <a:gd name="connsiteX24" fmla="*/ 523257 w 6321674"/>
              <a:gd name="connsiteY24" fmla="*/ 1867050 h 6321674"/>
              <a:gd name="connsiteX25" fmla="*/ 1445080 w 6321674"/>
              <a:gd name="connsiteY25" fmla="*/ 2788873 h 6321674"/>
              <a:gd name="connsiteX26" fmla="*/ 1445080 w 6321674"/>
              <a:gd name="connsiteY26" fmla="*/ 3411271 h 6321674"/>
              <a:gd name="connsiteX27" fmla="*/ 1460251 w 6321674"/>
              <a:gd name="connsiteY27" fmla="*/ 3510672 h 6321674"/>
              <a:gd name="connsiteX28" fmla="*/ 3160837 w 6321674"/>
              <a:gd name="connsiteY28" fmla="*/ 4896690 h 6321674"/>
              <a:gd name="connsiteX29" fmla="*/ 4561928 w 6321674"/>
              <a:gd name="connsiteY29" fmla="*/ 4896690 h 6321674"/>
              <a:gd name="connsiteX30" fmla="*/ 3570862 w 6321674"/>
              <a:gd name="connsiteY30" fmla="*/ 3905624 h 6321674"/>
              <a:gd name="connsiteX31" fmla="*/ 3493260 w 6321674"/>
              <a:gd name="connsiteY31" fmla="*/ 3947745 h 6321674"/>
              <a:gd name="connsiteX32" fmla="*/ 3160836 w 6321674"/>
              <a:gd name="connsiteY32" fmla="*/ 4014859 h 6321674"/>
              <a:gd name="connsiteX33" fmla="*/ 2306814 w 6321674"/>
              <a:gd name="connsiteY33" fmla="*/ 3160837 h 6321674"/>
              <a:gd name="connsiteX34" fmla="*/ 2373928 w 6321674"/>
              <a:gd name="connsiteY34" fmla="*/ 2828413 h 6321674"/>
              <a:gd name="connsiteX35" fmla="*/ 2416050 w 6321674"/>
              <a:gd name="connsiteY35" fmla="*/ 2750811 h 6321674"/>
              <a:gd name="connsiteX36" fmla="*/ 1433758 w 6321674"/>
              <a:gd name="connsiteY36" fmla="*/ 1759384 h 6321674"/>
              <a:gd name="connsiteX37" fmla="*/ 731545 w 6321674"/>
              <a:gd name="connsiteY37" fmla="*/ 1403612 h 6321674"/>
              <a:gd name="connsiteX38" fmla="*/ 533729 w 6321674"/>
              <a:gd name="connsiteY38" fmla="*/ 1403612 h 6321674"/>
              <a:gd name="connsiteX39" fmla="*/ 539822 w 6321674"/>
              <a:gd name="connsiteY39" fmla="*/ 1393583 h 6321674"/>
              <a:gd name="connsiteX40" fmla="*/ 3160837 w 6321674"/>
              <a:gd name="connsiteY40" fmla="*/ 0 h 6321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321674" h="6321674">
                <a:moveTo>
                  <a:pt x="3160837" y="0"/>
                </a:moveTo>
                <a:cubicBezTo>
                  <a:pt x="4906519" y="0"/>
                  <a:pt x="6321674" y="1415155"/>
                  <a:pt x="6321674" y="3160837"/>
                </a:cubicBezTo>
                <a:cubicBezTo>
                  <a:pt x="6321674" y="3597258"/>
                  <a:pt x="6233227" y="4013020"/>
                  <a:pt x="6073280" y="4391178"/>
                </a:cubicBezTo>
                <a:lnTo>
                  <a:pt x="6050767" y="4437912"/>
                </a:lnTo>
                <a:lnTo>
                  <a:pt x="5808464" y="4437912"/>
                </a:lnTo>
                <a:cubicBezTo>
                  <a:pt x="5299355" y="4437912"/>
                  <a:pt x="4886641" y="4025198"/>
                  <a:pt x="4886641" y="3516089"/>
                </a:cubicBezTo>
                <a:lnTo>
                  <a:pt x="4886641" y="2976234"/>
                </a:lnTo>
                <a:lnTo>
                  <a:pt x="4861424" y="2811002"/>
                </a:lnTo>
                <a:cubicBezTo>
                  <a:pt x="4699562" y="2020003"/>
                  <a:pt x="3999687" y="1424984"/>
                  <a:pt x="3160837" y="1424984"/>
                </a:cubicBezTo>
                <a:lnTo>
                  <a:pt x="1759746" y="1424984"/>
                </a:lnTo>
                <a:lnTo>
                  <a:pt x="2750811" y="2416049"/>
                </a:lnTo>
                <a:lnTo>
                  <a:pt x="2828413" y="2373928"/>
                </a:lnTo>
                <a:cubicBezTo>
                  <a:pt x="2930586" y="2330712"/>
                  <a:pt x="3042921" y="2306815"/>
                  <a:pt x="3160836" y="2306815"/>
                </a:cubicBezTo>
                <a:cubicBezTo>
                  <a:pt x="3632499" y="2306815"/>
                  <a:pt x="4014858" y="2689174"/>
                  <a:pt x="4014858" y="3160837"/>
                </a:cubicBezTo>
                <a:cubicBezTo>
                  <a:pt x="4014858" y="3278753"/>
                  <a:pt x="3990961" y="3391087"/>
                  <a:pt x="3947745" y="3493261"/>
                </a:cubicBezTo>
                <a:lnTo>
                  <a:pt x="3905624" y="3570862"/>
                </a:lnTo>
                <a:lnTo>
                  <a:pt x="4978204" y="4651491"/>
                </a:lnTo>
                <a:cubicBezTo>
                  <a:pt x="5125286" y="4798573"/>
                  <a:pt x="5340089" y="4886642"/>
                  <a:pt x="5564528" y="4886642"/>
                </a:cubicBezTo>
                <a:lnTo>
                  <a:pt x="5807033" y="4886642"/>
                </a:lnTo>
                <a:lnTo>
                  <a:pt x="5781853" y="4928091"/>
                </a:lnTo>
                <a:cubicBezTo>
                  <a:pt x="5213828" y="5768879"/>
                  <a:pt x="4251889" y="6321674"/>
                  <a:pt x="3160837" y="6321674"/>
                </a:cubicBezTo>
                <a:cubicBezTo>
                  <a:pt x="1415155" y="6321674"/>
                  <a:pt x="0" y="4906519"/>
                  <a:pt x="0" y="3160837"/>
                </a:cubicBezTo>
                <a:cubicBezTo>
                  <a:pt x="0" y="2724417"/>
                  <a:pt x="88448" y="2308654"/>
                  <a:pt x="248395" y="1930497"/>
                </a:cubicBezTo>
                <a:lnTo>
                  <a:pt x="278958" y="1867050"/>
                </a:lnTo>
                <a:lnTo>
                  <a:pt x="523257" y="1867050"/>
                </a:lnTo>
                <a:cubicBezTo>
                  <a:pt x="1032366" y="1867050"/>
                  <a:pt x="1445080" y="2279764"/>
                  <a:pt x="1445080" y="2788873"/>
                </a:cubicBezTo>
                <a:lnTo>
                  <a:pt x="1445080" y="3411271"/>
                </a:lnTo>
                <a:lnTo>
                  <a:pt x="1460251" y="3510672"/>
                </a:lnTo>
                <a:cubicBezTo>
                  <a:pt x="1622113" y="4301671"/>
                  <a:pt x="2321988" y="4896690"/>
                  <a:pt x="3160837" y="4896690"/>
                </a:cubicBezTo>
                <a:lnTo>
                  <a:pt x="4561928" y="4896690"/>
                </a:lnTo>
                <a:lnTo>
                  <a:pt x="3570862" y="3905624"/>
                </a:lnTo>
                <a:lnTo>
                  <a:pt x="3493260" y="3947745"/>
                </a:lnTo>
                <a:cubicBezTo>
                  <a:pt x="3391086" y="3990961"/>
                  <a:pt x="3278752" y="4014859"/>
                  <a:pt x="3160836" y="4014859"/>
                </a:cubicBezTo>
                <a:cubicBezTo>
                  <a:pt x="2689173" y="4014859"/>
                  <a:pt x="2306814" y="3632500"/>
                  <a:pt x="2306814" y="3160837"/>
                </a:cubicBezTo>
                <a:cubicBezTo>
                  <a:pt x="2306814" y="3042921"/>
                  <a:pt x="2330712" y="2930587"/>
                  <a:pt x="2373928" y="2828413"/>
                </a:cubicBezTo>
                <a:lnTo>
                  <a:pt x="2416050" y="2750811"/>
                </a:lnTo>
                <a:lnTo>
                  <a:pt x="1433758" y="1759384"/>
                </a:lnTo>
                <a:cubicBezTo>
                  <a:pt x="1244033" y="1545756"/>
                  <a:pt x="1012094" y="1403612"/>
                  <a:pt x="731545" y="1403612"/>
                </a:cubicBezTo>
                <a:lnTo>
                  <a:pt x="533729" y="1403612"/>
                </a:lnTo>
                <a:lnTo>
                  <a:pt x="539822" y="1393583"/>
                </a:lnTo>
                <a:cubicBezTo>
                  <a:pt x="1107847" y="552795"/>
                  <a:pt x="2069786" y="0"/>
                  <a:pt x="3160837" y="0"/>
                </a:cubicBezTo>
                <a:close/>
              </a:path>
            </a:pathLst>
          </a:custGeom>
          <a:solidFill>
            <a:srgbClr val="0096A5"/>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nl-NL" sz="1800">
              <a:solidFill>
                <a:prstClr val="black"/>
              </a:solidFill>
            </a:endParaRPr>
          </a:p>
        </p:txBody>
      </p:sp>
      <p:sp>
        <p:nvSpPr>
          <p:cNvPr id="81" name="Rechthoek 80">
            <a:hlinkClick r:id="rId8"/>
            <a:extLst>
              <a:ext uri="{FF2B5EF4-FFF2-40B4-BE49-F238E27FC236}">
                <a16:creationId xmlns:a16="http://schemas.microsoft.com/office/drawing/2014/main" id="{BFFA7641-A9CC-435C-A805-0EECE9C2AA66}"/>
              </a:ext>
            </a:extLst>
          </p:cNvPr>
          <p:cNvSpPr/>
          <p:nvPr userDrawn="1"/>
        </p:nvSpPr>
        <p:spPr>
          <a:xfrm>
            <a:off x="10208368" y="-1"/>
            <a:ext cx="1983633" cy="1997213"/>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4423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KST DIA (100%) (2)">
    <p:spTree>
      <p:nvGrpSpPr>
        <p:cNvPr id="1" name=""/>
        <p:cNvGrpSpPr/>
        <p:nvPr/>
      </p:nvGrpSpPr>
      <p:grpSpPr>
        <a:xfrm>
          <a:off x="0" y="0"/>
          <a:ext cx="0" cy="0"/>
          <a:chOff x="0" y="0"/>
          <a:chExt cx="0" cy="0"/>
        </a:xfrm>
      </p:grpSpPr>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8" name="Rechthoek 27">
              <a:extLst>
                <a:ext uri="{FF2B5EF4-FFF2-40B4-BE49-F238E27FC236}">
                  <a16:creationId xmlns:a16="http://schemas.microsoft.com/office/drawing/2014/main" id="{A3AEE279-B9C9-47AF-B390-560A26DDE35A}"/>
                </a:ext>
              </a:extLst>
            </p:cNvPr>
            <p:cNvSpPr/>
            <p:nvPr userDrawn="1"/>
          </p:nvSpPr>
          <p:spPr>
            <a:xfrm>
              <a:off x="485712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27" name="Onder balkje">
            <a:extLst>
              <a:ext uri="{FF2B5EF4-FFF2-40B4-BE49-F238E27FC236}">
                <a16:creationId xmlns:a16="http://schemas.microsoft.com/office/drawing/2014/main" id="{EC338F84-A3AF-48F4-A412-8D1363198E1A}"/>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4B9DCFDA-5821-4714-A7A4-43465064099D}" type="datetime1">
              <a:rPr lang="nl-NL" smtClean="0"/>
              <a:t>18-09-19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8" y="1400483"/>
            <a:ext cx="4320000"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Meer hulp nodig? Aan de zijkanten van de slides heeft </a:t>
            </a:r>
            <a:r>
              <a:rPr lang="nl-NL" noProof="0" dirty="0" err="1"/>
              <a:t>PPTSolutions</a:t>
            </a:r>
            <a:r>
              <a:rPr lang="nl-NL" noProof="0" dirty="0"/>
              <a:t> instructies geplaatst om te helpen met het stijlen- én verwerken van tekst.</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035995" y="-885712"/>
            <a:ext cx="212004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DIA (100%)</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dirty="0"/>
              <a:t>Tekst</a:t>
            </a:r>
          </a:p>
        </p:txBody>
      </p:sp>
      <p:sp>
        <p:nvSpPr>
          <p:cNvPr id="26" name="tekst">
            <a:extLst>
              <a:ext uri="{FF2B5EF4-FFF2-40B4-BE49-F238E27FC236}">
                <a16:creationId xmlns:a16="http://schemas.microsoft.com/office/drawing/2014/main" id="{B8C88FFE-EF7A-4AB4-BA5A-008DBDC15DA4}"/>
              </a:ext>
            </a:extLst>
          </p:cNvPr>
          <p:cNvSpPr>
            <a:spLocks noGrp="1"/>
          </p:cNvSpPr>
          <p:nvPr>
            <p:ph type="body" orient="vert" idx="66" hasCustomPrompt="1"/>
          </p:nvPr>
        </p:nvSpPr>
        <p:spPr>
          <a:xfrm>
            <a:off x="5156423" y="1385957"/>
            <a:ext cx="4320000"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Meer hulp nodig? Aan de zijkanten van de slides heeft </a:t>
            </a:r>
            <a:r>
              <a:rPr lang="nl-NL" noProof="0" dirty="0" err="1"/>
              <a:t>PPTSolutions</a:t>
            </a:r>
            <a:r>
              <a:rPr lang="nl-NL" noProof="0" dirty="0"/>
              <a:t> instructies geplaatst om te helpen met het stijlen- én verwerken van tekst.</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29" name="Tijdelijke aanduiding voor dianummer 5">
            <a:extLst>
              <a:ext uri="{FF2B5EF4-FFF2-40B4-BE49-F238E27FC236}">
                <a16:creationId xmlns:a16="http://schemas.microsoft.com/office/drawing/2014/main" id="{E8C4C3C6-686A-490D-B361-C02FAC648BFC}"/>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63104304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KST MET FOTO (50% / 50%)">
    <p:spTree>
      <p:nvGrpSpPr>
        <p:cNvPr id="1" name=""/>
        <p:cNvGrpSpPr/>
        <p:nvPr/>
      </p:nvGrpSpPr>
      <p:grpSpPr>
        <a:xfrm>
          <a:off x="0" y="0"/>
          <a:ext cx="0" cy="0"/>
          <a:chOff x="0" y="0"/>
          <a:chExt cx="0" cy="0"/>
        </a:xfrm>
      </p:grpSpPr>
      <p:grpSp>
        <p:nvGrpSpPr>
          <p:cNvPr id="114" name="GRID" hidden="1">
            <a:extLst>
              <a:ext uri="{FF2B5EF4-FFF2-40B4-BE49-F238E27FC236}">
                <a16:creationId xmlns:a16="http://schemas.microsoft.com/office/drawing/2014/main" id="{C2A45CA0-1358-48B6-9E48-303D89490780}"/>
              </a:ext>
            </a:extLst>
          </p:cNvPr>
          <p:cNvGrpSpPr/>
          <p:nvPr userDrawn="1"/>
        </p:nvGrpSpPr>
        <p:grpSpPr>
          <a:xfrm>
            <a:off x="0" y="0"/>
            <a:ext cx="12192000" cy="6858000"/>
            <a:chOff x="0" y="0"/>
            <a:chExt cx="12192000" cy="6858000"/>
          </a:xfrm>
        </p:grpSpPr>
        <p:sp>
          <p:nvSpPr>
            <p:cNvPr id="115" name="Rechthoek 114">
              <a:extLst>
                <a:ext uri="{FF2B5EF4-FFF2-40B4-BE49-F238E27FC236}">
                  <a16:creationId xmlns:a16="http://schemas.microsoft.com/office/drawing/2014/main" id="{94FEA51A-4C32-44E3-AC61-EDC99F0769AA}"/>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6" name="Rechthoek 115">
              <a:extLst>
                <a:ext uri="{FF2B5EF4-FFF2-40B4-BE49-F238E27FC236}">
                  <a16:creationId xmlns:a16="http://schemas.microsoft.com/office/drawing/2014/main" id="{03EE3AEF-44B8-4223-9C77-0E2127CED24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7" name="Rechthoek 116">
              <a:extLst>
                <a:ext uri="{FF2B5EF4-FFF2-40B4-BE49-F238E27FC236}">
                  <a16:creationId xmlns:a16="http://schemas.microsoft.com/office/drawing/2014/main" id="{D5E7D763-288B-488C-9031-77784358A6A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8" name="Rechthoek 117">
              <a:extLst>
                <a:ext uri="{FF2B5EF4-FFF2-40B4-BE49-F238E27FC236}">
                  <a16:creationId xmlns:a16="http://schemas.microsoft.com/office/drawing/2014/main" id="{642B446A-0298-4E14-8348-7FA75F33B885}"/>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9" name="Rechthoek 118">
              <a:extLst>
                <a:ext uri="{FF2B5EF4-FFF2-40B4-BE49-F238E27FC236}">
                  <a16:creationId xmlns:a16="http://schemas.microsoft.com/office/drawing/2014/main" id="{7EE50644-4155-4D50-A90D-5C7D37B4F735}"/>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0" name="Rechthoek 119">
              <a:extLst>
                <a:ext uri="{FF2B5EF4-FFF2-40B4-BE49-F238E27FC236}">
                  <a16:creationId xmlns:a16="http://schemas.microsoft.com/office/drawing/2014/main" id="{0A4B7EEE-2920-40A2-8623-02C666C7EA13}"/>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1" name="Rechthoek 120">
              <a:extLst>
                <a:ext uri="{FF2B5EF4-FFF2-40B4-BE49-F238E27FC236}">
                  <a16:creationId xmlns:a16="http://schemas.microsoft.com/office/drawing/2014/main" id="{B6ADDAAD-37B7-4932-8284-8CA1B65A834F}"/>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2" name="Rechthoek 121">
              <a:extLst>
                <a:ext uri="{FF2B5EF4-FFF2-40B4-BE49-F238E27FC236}">
                  <a16:creationId xmlns:a16="http://schemas.microsoft.com/office/drawing/2014/main" id="{9E67493A-5BA0-4DF1-9B84-F8F83E520824}"/>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3" name="Rechthoek 122">
              <a:extLst>
                <a:ext uri="{FF2B5EF4-FFF2-40B4-BE49-F238E27FC236}">
                  <a16:creationId xmlns:a16="http://schemas.microsoft.com/office/drawing/2014/main" id="{B88026CC-8DA0-48DB-940A-DB85A4CA7060}"/>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4" name="Rechthoek 123">
              <a:extLst>
                <a:ext uri="{FF2B5EF4-FFF2-40B4-BE49-F238E27FC236}">
                  <a16:creationId xmlns:a16="http://schemas.microsoft.com/office/drawing/2014/main" id="{6BD45FED-6518-48FC-8244-888D5D4D1A4E}"/>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5" name="Rechthoek 124">
              <a:extLst>
                <a:ext uri="{FF2B5EF4-FFF2-40B4-BE49-F238E27FC236}">
                  <a16:creationId xmlns:a16="http://schemas.microsoft.com/office/drawing/2014/main" id="{51DD2445-94EA-4A3A-97C8-776EC4562D42}"/>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6" name="Rechthoek 125">
              <a:extLst>
                <a:ext uri="{FF2B5EF4-FFF2-40B4-BE49-F238E27FC236}">
                  <a16:creationId xmlns:a16="http://schemas.microsoft.com/office/drawing/2014/main" id="{6407C404-EE88-46C2-9A32-2ECE9764CA7E}"/>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129" name="Onder balkje">
            <a:extLst>
              <a:ext uri="{FF2B5EF4-FFF2-40B4-BE49-F238E27FC236}">
                <a16:creationId xmlns:a16="http://schemas.microsoft.com/office/drawing/2014/main" id="{93B821B0-D9C3-453C-B3CB-E51133442ABC}"/>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98BFDA63-73B4-4601-904F-E0AB02FDFF7A}" type="datetime1">
              <a:rPr lang="nl-NL" smtClean="0"/>
              <a:t>18-09-19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5151"/>
            <a:ext cx="7193507" cy="216909"/>
          </a:xfrm>
        </p:spPr>
        <p:txBody>
          <a:bodyPr/>
          <a:lstStyle/>
          <a:p>
            <a:r>
              <a:rPr lang="nl-NL" dirty="0"/>
              <a:t>&lt;Plaats hier je voettekst&gt;</a:t>
            </a:r>
          </a:p>
        </p:txBody>
      </p:sp>
      <p:sp>
        <p:nvSpPr>
          <p:cNvPr id="17" name="foto">
            <a:extLst>
              <a:ext uri="{FF2B5EF4-FFF2-40B4-BE49-F238E27FC236}">
                <a16:creationId xmlns:a16="http://schemas.microsoft.com/office/drawing/2014/main" id="{9A29AFAD-46EE-42D3-AE33-64CC662FC00A}"/>
              </a:ext>
            </a:extLst>
          </p:cNvPr>
          <p:cNvSpPr>
            <a:spLocks noGrp="1"/>
          </p:cNvSpPr>
          <p:nvPr>
            <p:ph type="pic" sz="quarter" idx="14" hasCustomPrompt="1"/>
          </p:nvPr>
        </p:nvSpPr>
        <p:spPr>
          <a:xfrm>
            <a:off x="6227400" y="259477"/>
            <a:ext cx="6078361" cy="6526464"/>
          </a:xfrm>
          <a:prstGeom prst="round2SameRect">
            <a:avLst>
              <a:gd name="adj1" fmla="val 2120"/>
              <a:gd name="adj2" fmla="val 0"/>
            </a:avLst>
          </a:prstGeom>
          <a:solidFill>
            <a:schemeClr val="bg1">
              <a:lumMod val="95000"/>
            </a:schemeClr>
          </a:solidFill>
        </p:spPr>
        <p:txBody>
          <a:bodyPr tIns="2880000"/>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afbeelding in te voegen</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5424706"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133" y="1396613"/>
            <a:ext cx="5424706" cy="4469349"/>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Meer hulp nodig? Aan de zijkanten van de slides heeft </a:t>
            </a:r>
            <a:r>
              <a:rPr lang="nl-NL" noProof="0" dirty="0" err="1"/>
              <a:t>PPTSolutions</a:t>
            </a:r>
            <a:r>
              <a:rPr lang="nl-NL" noProof="0" dirty="0"/>
              <a:t> instructies geplaatst om te helpen met het stijlen- én verwerken van tekst.</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624023" y="-885712"/>
            <a:ext cx="2943985"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FOTO (50% / 50%)</a:t>
            </a:r>
          </a:p>
        </p:txBody>
      </p:sp>
      <p:grpSp>
        <p:nvGrpSpPr>
          <p:cNvPr id="53" name="Instructies">
            <a:extLst>
              <a:ext uri="{FF2B5EF4-FFF2-40B4-BE49-F238E27FC236}">
                <a16:creationId xmlns:a16="http://schemas.microsoft.com/office/drawing/2014/main" id="{C78CB953-7AC8-4C76-B70C-B4341CD578B5}"/>
              </a:ext>
            </a:extLst>
          </p:cNvPr>
          <p:cNvGrpSpPr/>
          <p:nvPr userDrawn="1"/>
        </p:nvGrpSpPr>
        <p:grpSpPr>
          <a:xfrm>
            <a:off x="12391601" y="0"/>
            <a:ext cx="3183678" cy="6589569"/>
            <a:chOff x="12391601" y="0"/>
            <a:chExt cx="3183678" cy="6589569"/>
          </a:xfrm>
        </p:grpSpPr>
        <p:grpSp>
          <p:nvGrpSpPr>
            <p:cNvPr id="54" name="Groep 53">
              <a:extLst>
                <a:ext uri="{FF2B5EF4-FFF2-40B4-BE49-F238E27FC236}">
                  <a16:creationId xmlns:a16="http://schemas.microsoft.com/office/drawing/2014/main" id="{0FB13C0E-6A45-4CF7-BCAD-A3EC4D99032E}"/>
                </a:ext>
              </a:extLst>
            </p:cNvPr>
            <p:cNvGrpSpPr/>
            <p:nvPr userDrawn="1"/>
          </p:nvGrpSpPr>
          <p:grpSpPr>
            <a:xfrm>
              <a:off x="12757282" y="3100116"/>
              <a:ext cx="1499406" cy="678267"/>
              <a:chOff x="12757283" y="3120781"/>
              <a:chExt cx="1499406" cy="678267"/>
            </a:xfrm>
          </p:grpSpPr>
          <p:sp>
            <p:nvSpPr>
              <p:cNvPr id="99" name="Rechthoek 98">
                <a:extLst>
                  <a:ext uri="{FF2B5EF4-FFF2-40B4-BE49-F238E27FC236}">
                    <a16:creationId xmlns:a16="http://schemas.microsoft.com/office/drawing/2014/main" id="{04CCC6A4-C9F1-4CE6-AAB0-80DE7C432FD0}"/>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00" name="Rechthoek 99">
                <a:extLst>
                  <a:ext uri="{FF2B5EF4-FFF2-40B4-BE49-F238E27FC236}">
                    <a16:creationId xmlns:a16="http://schemas.microsoft.com/office/drawing/2014/main" id="{EB98EA50-0E55-4EF6-9D8A-22E4C2F79E6E}"/>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01" name="Tekstvak 100">
                <a:extLst>
                  <a:ext uri="{FF2B5EF4-FFF2-40B4-BE49-F238E27FC236}">
                    <a16:creationId xmlns:a16="http://schemas.microsoft.com/office/drawing/2014/main" id="{E1E749AA-9B45-4626-997F-C6A50B3336FD}"/>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02" name="Tekstvak 101">
                <a:extLst>
                  <a:ext uri="{FF2B5EF4-FFF2-40B4-BE49-F238E27FC236}">
                    <a16:creationId xmlns:a16="http://schemas.microsoft.com/office/drawing/2014/main" id="{7DE5A2AA-47EC-4F72-AC73-252B98993AE2}"/>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03" name="Picture 3">
                <a:extLst>
                  <a:ext uri="{FF2B5EF4-FFF2-40B4-BE49-F238E27FC236}">
                    <a16:creationId xmlns:a16="http://schemas.microsoft.com/office/drawing/2014/main" id="{40E7DD23-B1EA-431E-8035-49D0FA5A5D6E}"/>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4" name="Gelijkbenige driehoek 103">
                <a:extLst>
                  <a:ext uri="{FF2B5EF4-FFF2-40B4-BE49-F238E27FC236}">
                    <a16:creationId xmlns:a16="http://schemas.microsoft.com/office/drawing/2014/main" id="{00ADC6F2-9DE9-4F3D-88AA-320CE87CAAC0}"/>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05" name="Groep 104">
                <a:extLst>
                  <a:ext uri="{FF2B5EF4-FFF2-40B4-BE49-F238E27FC236}">
                    <a16:creationId xmlns:a16="http://schemas.microsoft.com/office/drawing/2014/main" id="{A8ED3291-7B27-4A9E-AE75-A9ACCCD14380}"/>
                  </a:ext>
                </a:extLst>
              </p:cNvPr>
              <p:cNvGrpSpPr/>
              <p:nvPr userDrawn="1"/>
            </p:nvGrpSpPr>
            <p:grpSpPr>
              <a:xfrm>
                <a:off x="12822311" y="3178534"/>
                <a:ext cx="182309" cy="163794"/>
                <a:chOff x="12832541" y="3162395"/>
                <a:chExt cx="219532" cy="197236"/>
              </a:xfrm>
            </p:grpSpPr>
            <p:sp>
              <p:nvSpPr>
                <p:cNvPr id="110" name="Rechthoek 109">
                  <a:extLst>
                    <a:ext uri="{FF2B5EF4-FFF2-40B4-BE49-F238E27FC236}">
                      <a16:creationId xmlns:a16="http://schemas.microsoft.com/office/drawing/2014/main" id="{B9FE3F69-5FAB-4125-95D0-A7E0A4705BBA}"/>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1" name="Rechthoek 110">
                  <a:extLst>
                    <a:ext uri="{FF2B5EF4-FFF2-40B4-BE49-F238E27FC236}">
                      <a16:creationId xmlns:a16="http://schemas.microsoft.com/office/drawing/2014/main" id="{E2183DEB-B1D6-420A-9354-8654B3BB1E53}"/>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2" name="Rechthoek 111">
                  <a:extLst>
                    <a:ext uri="{FF2B5EF4-FFF2-40B4-BE49-F238E27FC236}">
                      <a16:creationId xmlns:a16="http://schemas.microsoft.com/office/drawing/2014/main" id="{FE584A5F-B34E-4097-A334-481ADD3A62F9}"/>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06" name="Groep 105">
                <a:extLst>
                  <a:ext uri="{FF2B5EF4-FFF2-40B4-BE49-F238E27FC236}">
                    <a16:creationId xmlns:a16="http://schemas.microsoft.com/office/drawing/2014/main" id="{A3F08D64-D2AA-4B6A-A387-AA09167ED07B}"/>
                  </a:ext>
                </a:extLst>
              </p:cNvPr>
              <p:cNvGrpSpPr/>
              <p:nvPr userDrawn="1"/>
            </p:nvGrpSpPr>
            <p:grpSpPr>
              <a:xfrm>
                <a:off x="12822311" y="3480352"/>
                <a:ext cx="182309" cy="163794"/>
                <a:chOff x="12832541" y="3162395"/>
                <a:chExt cx="219532" cy="197236"/>
              </a:xfrm>
            </p:grpSpPr>
            <p:sp>
              <p:nvSpPr>
                <p:cNvPr id="107" name="Rechthoek 106">
                  <a:extLst>
                    <a:ext uri="{FF2B5EF4-FFF2-40B4-BE49-F238E27FC236}">
                      <a16:creationId xmlns:a16="http://schemas.microsoft.com/office/drawing/2014/main" id="{18D986A8-CB40-4204-937C-6A99FA00BE7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8" name="Rechthoek 107">
                  <a:extLst>
                    <a:ext uri="{FF2B5EF4-FFF2-40B4-BE49-F238E27FC236}">
                      <a16:creationId xmlns:a16="http://schemas.microsoft.com/office/drawing/2014/main" id="{5ACBC428-979F-4629-803C-60FDD89EED63}"/>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9" name="Rechthoek 108">
                  <a:extLst>
                    <a:ext uri="{FF2B5EF4-FFF2-40B4-BE49-F238E27FC236}">
                      <a16:creationId xmlns:a16="http://schemas.microsoft.com/office/drawing/2014/main" id="{739FA060-8121-444D-B1DD-41ADE514D4B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55" name="Meer informatie">
              <a:extLst>
                <a:ext uri="{FF2B5EF4-FFF2-40B4-BE49-F238E27FC236}">
                  <a16:creationId xmlns:a16="http://schemas.microsoft.com/office/drawing/2014/main" id="{B41C59E9-59CF-4C4F-9A8E-332A5A153A52}"/>
                </a:ext>
              </a:extLst>
            </p:cNvPr>
            <p:cNvGrpSpPr/>
            <p:nvPr userDrawn="1"/>
          </p:nvGrpSpPr>
          <p:grpSpPr>
            <a:xfrm>
              <a:off x="12396764" y="5806296"/>
              <a:ext cx="3178515" cy="783273"/>
              <a:chOff x="-3741486" y="3386444"/>
              <a:chExt cx="3178515" cy="783273"/>
            </a:xfrm>
          </p:grpSpPr>
          <p:sp>
            <p:nvSpPr>
              <p:cNvPr id="96" name="Freeform 101">
                <a:extLst>
                  <a:ext uri="{FF2B5EF4-FFF2-40B4-BE49-F238E27FC236}">
                    <a16:creationId xmlns:a16="http://schemas.microsoft.com/office/drawing/2014/main" id="{EB64E5A9-5FFF-4648-BDA6-6E70CB029AE4}"/>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97" name="Rechthoek 96">
                <a:extLst>
                  <a:ext uri="{FF2B5EF4-FFF2-40B4-BE49-F238E27FC236}">
                    <a16:creationId xmlns:a16="http://schemas.microsoft.com/office/drawing/2014/main" id="{6B52F795-A2D6-413B-A960-974B6C3A255A}"/>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98" name="Rechte verbindingslijn 97">
                <a:extLst>
                  <a:ext uri="{FF2B5EF4-FFF2-40B4-BE49-F238E27FC236}">
                    <a16:creationId xmlns:a16="http://schemas.microsoft.com/office/drawing/2014/main" id="{6211734C-E4D3-4D01-AD62-B89EB4A1092D}"/>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56" name="Rechthoek 55">
              <a:extLst>
                <a:ext uri="{FF2B5EF4-FFF2-40B4-BE49-F238E27FC236}">
                  <a16:creationId xmlns:a16="http://schemas.microsoft.com/office/drawing/2014/main" id="{572D796F-777F-40DF-AB4C-E8D4CBC7C90F}"/>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57" name="Ovaal 56">
              <a:extLst>
                <a:ext uri="{FF2B5EF4-FFF2-40B4-BE49-F238E27FC236}">
                  <a16:creationId xmlns:a16="http://schemas.microsoft.com/office/drawing/2014/main" id="{E0022A5A-85B0-404F-9D56-18E15B4DDF3D}"/>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58" name="Rechte verbindingslijn 57">
              <a:extLst>
                <a:ext uri="{FF2B5EF4-FFF2-40B4-BE49-F238E27FC236}">
                  <a16:creationId xmlns:a16="http://schemas.microsoft.com/office/drawing/2014/main" id="{0B1847A9-5ADF-47B1-8440-C70FA57AEE60}"/>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59" name="Rechte verbindingslijn 58">
              <a:extLst>
                <a:ext uri="{FF2B5EF4-FFF2-40B4-BE49-F238E27FC236}">
                  <a16:creationId xmlns:a16="http://schemas.microsoft.com/office/drawing/2014/main" id="{654E7969-88DA-4944-BD2A-C67BC761072A}"/>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60" name="Rechthoek 59">
              <a:extLst>
                <a:ext uri="{FF2B5EF4-FFF2-40B4-BE49-F238E27FC236}">
                  <a16:creationId xmlns:a16="http://schemas.microsoft.com/office/drawing/2014/main" id="{F0500D62-2CBC-4B9D-B7C1-4D2EFE886FDA}"/>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61" name="Rechte verbindingslijn 60">
              <a:extLst>
                <a:ext uri="{FF2B5EF4-FFF2-40B4-BE49-F238E27FC236}">
                  <a16:creationId xmlns:a16="http://schemas.microsoft.com/office/drawing/2014/main" id="{E27C1EFD-A001-40F3-BB88-8B1B466EB22A}"/>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62" name="Ovaal 61">
              <a:extLst>
                <a:ext uri="{FF2B5EF4-FFF2-40B4-BE49-F238E27FC236}">
                  <a16:creationId xmlns:a16="http://schemas.microsoft.com/office/drawing/2014/main" id="{6C69BAB4-F22C-4CBA-9DA0-C0FFE82D8EB6}"/>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63" name="Rechthoek 62">
              <a:extLst>
                <a:ext uri="{FF2B5EF4-FFF2-40B4-BE49-F238E27FC236}">
                  <a16:creationId xmlns:a16="http://schemas.microsoft.com/office/drawing/2014/main" id="{EF6FDC64-FE1C-43FB-81E6-40A12F849DD0}"/>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64" name="Groep 63">
              <a:extLst>
                <a:ext uri="{FF2B5EF4-FFF2-40B4-BE49-F238E27FC236}">
                  <a16:creationId xmlns:a16="http://schemas.microsoft.com/office/drawing/2014/main" id="{00221C3E-710E-4CBF-889E-F773F2F82C70}"/>
                </a:ext>
              </a:extLst>
            </p:cNvPr>
            <p:cNvGrpSpPr/>
            <p:nvPr userDrawn="1"/>
          </p:nvGrpSpPr>
          <p:grpSpPr>
            <a:xfrm>
              <a:off x="12757282" y="2184550"/>
              <a:ext cx="825500" cy="209550"/>
              <a:chOff x="13504624" y="2482850"/>
              <a:chExt cx="825500" cy="209550"/>
            </a:xfrm>
          </p:grpSpPr>
          <p:sp>
            <p:nvSpPr>
              <p:cNvPr id="93" name="Rechthoek 92">
                <a:extLst>
                  <a:ext uri="{FF2B5EF4-FFF2-40B4-BE49-F238E27FC236}">
                    <a16:creationId xmlns:a16="http://schemas.microsoft.com/office/drawing/2014/main" id="{DDBEB7FD-E8F8-4E65-A647-486E503576D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94" name="Rechte verbindingslijn 93">
                <a:extLst>
                  <a:ext uri="{FF2B5EF4-FFF2-40B4-BE49-F238E27FC236}">
                    <a16:creationId xmlns:a16="http://schemas.microsoft.com/office/drawing/2014/main" id="{322E8E44-6361-4245-9863-9D6242A1BB12}"/>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95" name="Gelijkbenige driehoek 94">
                <a:extLst>
                  <a:ext uri="{FF2B5EF4-FFF2-40B4-BE49-F238E27FC236}">
                    <a16:creationId xmlns:a16="http://schemas.microsoft.com/office/drawing/2014/main" id="{6C9BEC24-B376-4095-AC04-119A469E65FD}"/>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65" name="Groep 64">
              <a:extLst>
                <a:ext uri="{FF2B5EF4-FFF2-40B4-BE49-F238E27FC236}">
                  <a16:creationId xmlns:a16="http://schemas.microsoft.com/office/drawing/2014/main" id="{9F75C778-B918-402E-A7BB-51305D6F3556}"/>
                </a:ext>
              </a:extLst>
            </p:cNvPr>
            <p:cNvGrpSpPr/>
            <p:nvPr userDrawn="1"/>
          </p:nvGrpSpPr>
          <p:grpSpPr>
            <a:xfrm>
              <a:off x="12757282" y="1141626"/>
              <a:ext cx="294789" cy="318834"/>
              <a:chOff x="14466489" y="1001522"/>
              <a:chExt cx="290627" cy="314333"/>
            </a:xfrm>
          </p:grpSpPr>
          <p:sp>
            <p:nvSpPr>
              <p:cNvPr id="87" name="Rechthoek 86">
                <a:extLst>
                  <a:ext uri="{FF2B5EF4-FFF2-40B4-BE49-F238E27FC236}">
                    <a16:creationId xmlns:a16="http://schemas.microsoft.com/office/drawing/2014/main" id="{24F6F8B5-7969-4AC5-9426-510AA67C693B}"/>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88" name="Ovaal 87">
                <a:extLst>
                  <a:ext uri="{FF2B5EF4-FFF2-40B4-BE49-F238E27FC236}">
                    <a16:creationId xmlns:a16="http://schemas.microsoft.com/office/drawing/2014/main" id="{464895BF-576C-4006-8C7C-D23C77699A07}"/>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89" name="Vrije vorm: vorm 88">
                <a:extLst>
                  <a:ext uri="{FF2B5EF4-FFF2-40B4-BE49-F238E27FC236}">
                    <a16:creationId xmlns:a16="http://schemas.microsoft.com/office/drawing/2014/main" id="{B049A9F4-D7A4-4D5A-9718-D3F1A55694C2}"/>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90" name="Rechthoek: afgeronde hoeken 89">
                <a:extLst>
                  <a:ext uri="{FF2B5EF4-FFF2-40B4-BE49-F238E27FC236}">
                    <a16:creationId xmlns:a16="http://schemas.microsoft.com/office/drawing/2014/main" id="{9DDB06FF-C555-437D-AC8B-66B9621EF663}"/>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91" name="Rechte verbindingslijn 90">
                <a:extLst>
                  <a:ext uri="{FF2B5EF4-FFF2-40B4-BE49-F238E27FC236}">
                    <a16:creationId xmlns:a16="http://schemas.microsoft.com/office/drawing/2014/main" id="{F068C0F7-C62E-4EEC-9E5E-49FC70864524}"/>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92" name="Rechte verbindingslijn 91">
                <a:extLst>
                  <a:ext uri="{FF2B5EF4-FFF2-40B4-BE49-F238E27FC236}">
                    <a16:creationId xmlns:a16="http://schemas.microsoft.com/office/drawing/2014/main" id="{A679EF66-67EB-4C52-AF2A-7AB6B5D8A50E}"/>
                  </a:ext>
                </a:extLst>
              </p:cNvPr>
              <p:cNvCxnSpPr>
                <a:cxnSpLocks/>
                <a:stCxn id="90"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66" name="Ovaal 65">
              <a:extLst>
                <a:ext uri="{FF2B5EF4-FFF2-40B4-BE49-F238E27FC236}">
                  <a16:creationId xmlns:a16="http://schemas.microsoft.com/office/drawing/2014/main" id="{ABD34FAB-9D32-4FD0-8ABE-B5E3394DE2A7}"/>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67" name="Rechthoek 66">
              <a:extLst>
                <a:ext uri="{FF2B5EF4-FFF2-40B4-BE49-F238E27FC236}">
                  <a16:creationId xmlns:a16="http://schemas.microsoft.com/office/drawing/2014/main" id="{4C2B9AFA-5979-4269-AB90-EAC548E800FB}"/>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68" name="Rechte verbindingslijn 67">
              <a:extLst>
                <a:ext uri="{FF2B5EF4-FFF2-40B4-BE49-F238E27FC236}">
                  <a16:creationId xmlns:a16="http://schemas.microsoft.com/office/drawing/2014/main" id="{66B5580D-B116-43F0-8EC8-0F2E3209DAB4}"/>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69" name="Groep 68">
              <a:extLst>
                <a:ext uri="{FF2B5EF4-FFF2-40B4-BE49-F238E27FC236}">
                  <a16:creationId xmlns:a16="http://schemas.microsoft.com/office/drawing/2014/main" id="{8F788CA4-CF7C-4B1C-A39F-E5653B491DDD}"/>
                </a:ext>
              </a:extLst>
            </p:cNvPr>
            <p:cNvGrpSpPr/>
            <p:nvPr userDrawn="1"/>
          </p:nvGrpSpPr>
          <p:grpSpPr>
            <a:xfrm>
              <a:off x="12757282" y="4967075"/>
              <a:ext cx="1499406" cy="580946"/>
              <a:chOff x="12757283" y="3120781"/>
              <a:chExt cx="1499406" cy="580946"/>
            </a:xfrm>
          </p:grpSpPr>
          <p:sp>
            <p:nvSpPr>
              <p:cNvPr id="73" name="Rechthoek 72">
                <a:extLst>
                  <a:ext uri="{FF2B5EF4-FFF2-40B4-BE49-F238E27FC236}">
                    <a16:creationId xmlns:a16="http://schemas.microsoft.com/office/drawing/2014/main" id="{47BE0BC2-87FD-4161-8BF7-A868E119CE6B}"/>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74" name="Rechthoek 73">
                <a:extLst>
                  <a:ext uri="{FF2B5EF4-FFF2-40B4-BE49-F238E27FC236}">
                    <a16:creationId xmlns:a16="http://schemas.microsoft.com/office/drawing/2014/main" id="{3EB9547E-B291-4198-81C5-F22D774BDB56}"/>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75" name="Tekstvak 74">
                <a:extLst>
                  <a:ext uri="{FF2B5EF4-FFF2-40B4-BE49-F238E27FC236}">
                    <a16:creationId xmlns:a16="http://schemas.microsoft.com/office/drawing/2014/main" id="{CBC8FEB4-9920-4082-9E4C-0E65648BFDAF}"/>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76" name="Tekstvak 75">
                <a:extLst>
                  <a:ext uri="{FF2B5EF4-FFF2-40B4-BE49-F238E27FC236}">
                    <a16:creationId xmlns:a16="http://schemas.microsoft.com/office/drawing/2014/main" id="{88316C1A-8330-4913-B669-729975C06AE0}"/>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77" name="Picture 3">
                <a:extLst>
                  <a:ext uri="{FF2B5EF4-FFF2-40B4-BE49-F238E27FC236}">
                    <a16:creationId xmlns:a16="http://schemas.microsoft.com/office/drawing/2014/main" id="{518C41E3-ED28-402C-9A72-9A60A0EF81BE}"/>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 name="Gelijkbenige driehoek 77">
                <a:extLst>
                  <a:ext uri="{FF2B5EF4-FFF2-40B4-BE49-F238E27FC236}">
                    <a16:creationId xmlns:a16="http://schemas.microsoft.com/office/drawing/2014/main" id="{E706970C-15CD-48A7-9A59-4A1E414DA893}"/>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79" name="Groep 78">
                <a:extLst>
                  <a:ext uri="{FF2B5EF4-FFF2-40B4-BE49-F238E27FC236}">
                    <a16:creationId xmlns:a16="http://schemas.microsoft.com/office/drawing/2014/main" id="{4FCAE65E-DC79-40B6-B4C5-80F5335565E1}"/>
                  </a:ext>
                </a:extLst>
              </p:cNvPr>
              <p:cNvGrpSpPr/>
              <p:nvPr userDrawn="1"/>
            </p:nvGrpSpPr>
            <p:grpSpPr>
              <a:xfrm>
                <a:off x="12822311" y="3178534"/>
                <a:ext cx="182309" cy="163794"/>
                <a:chOff x="12832541" y="3162395"/>
                <a:chExt cx="219532" cy="197236"/>
              </a:xfrm>
            </p:grpSpPr>
            <p:sp>
              <p:nvSpPr>
                <p:cNvPr id="84" name="Rechthoek 83">
                  <a:extLst>
                    <a:ext uri="{FF2B5EF4-FFF2-40B4-BE49-F238E27FC236}">
                      <a16:creationId xmlns:a16="http://schemas.microsoft.com/office/drawing/2014/main" id="{3F0B40DA-4E24-4FC7-B312-EB73D4B3C8B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5" name="Rechthoek 84">
                  <a:extLst>
                    <a:ext uri="{FF2B5EF4-FFF2-40B4-BE49-F238E27FC236}">
                      <a16:creationId xmlns:a16="http://schemas.microsoft.com/office/drawing/2014/main" id="{7249057B-B5AA-4B3D-A7DF-7FEAE2CA1F29}"/>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6" name="Rechthoek 85">
                  <a:extLst>
                    <a:ext uri="{FF2B5EF4-FFF2-40B4-BE49-F238E27FC236}">
                      <a16:creationId xmlns:a16="http://schemas.microsoft.com/office/drawing/2014/main" id="{022141BE-B3AA-42ED-B672-F0BF1A0C45B8}"/>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80" name="Groep 79">
                <a:extLst>
                  <a:ext uri="{FF2B5EF4-FFF2-40B4-BE49-F238E27FC236}">
                    <a16:creationId xmlns:a16="http://schemas.microsoft.com/office/drawing/2014/main" id="{27C4DEA3-8AEE-46B2-912B-2E3D83752D91}"/>
                  </a:ext>
                </a:extLst>
              </p:cNvPr>
              <p:cNvGrpSpPr/>
              <p:nvPr userDrawn="1"/>
            </p:nvGrpSpPr>
            <p:grpSpPr>
              <a:xfrm>
                <a:off x="12822311" y="3480352"/>
                <a:ext cx="182309" cy="163794"/>
                <a:chOff x="12832541" y="3162395"/>
                <a:chExt cx="219532" cy="197236"/>
              </a:xfrm>
            </p:grpSpPr>
            <p:sp>
              <p:nvSpPr>
                <p:cNvPr id="81" name="Rechthoek 80">
                  <a:extLst>
                    <a:ext uri="{FF2B5EF4-FFF2-40B4-BE49-F238E27FC236}">
                      <a16:creationId xmlns:a16="http://schemas.microsoft.com/office/drawing/2014/main" id="{575B3DE1-78D6-4445-9B8B-4D9AAD358998}"/>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2" name="Rechthoek 81">
                  <a:extLst>
                    <a:ext uri="{FF2B5EF4-FFF2-40B4-BE49-F238E27FC236}">
                      <a16:creationId xmlns:a16="http://schemas.microsoft.com/office/drawing/2014/main" id="{953D29B4-26F3-4FE9-93B7-94D3B279E0C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3" name="Rechthoek 82">
                  <a:extLst>
                    <a:ext uri="{FF2B5EF4-FFF2-40B4-BE49-F238E27FC236}">
                      <a16:creationId xmlns:a16="http://schemas.microsoft.com/office/drawing/2014/main" id="{C4DC1EB7-6BDA-4EAE-AF9D-A6C36D57AAB8}"/>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70" name="Ovaal 69">
              <a:extLst>
                <a:ext uri="{FF2B5EF4-FFF2-40B4-BE49-F238E27FC236}">
                  <a16:creationId xmlns:a16="http://schemas.microsoft.com/office/drawing/2014/main" id="{E8421EA3-A62A-4BE1-BAF6-27A4542A884F}"/>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4</a:t>
              </a:r>
            </a:p>
          </p:txBody>
        </p:sp>
        <p:sp>
          <p:nvSpPr>
            <p:cNvPr id="71" name="Rechthoek 70">
              <a:extLst>
                <a:ext uri="{FF2B5EF4-FFF2-40B4-BE49-F238E27FC236}">
                  <a16:creationId xmlns:a16="http://schemas.microsoft.com/office/drawing/2014/main" id="{68C66A47-D732-4F15-AC4C-6E77C6309645}"/>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72" name="Rechte verbindingslijn 71">
              <a:extLst>
                <a:ext uri="{FF2B5EF4-FFF2-40B4-BE49-F238E27FC236}">
                  <a16:creationId xmlns:a16="http://schemas.microsoft.com/office/drawing/2014/main" id="{583A8211-DFDF-4E6A-917E-9E928E3FDAF4}"/>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128" name="Tijdelijke aanduiding voor tekst 127">
            <a:extLst>
              <a:ext uri="{FF2B5EF4-FFF2-40B4-BE49-F238E27FC236}">
                <a16:creationId xmlns:a16="http://schemas.microsoft.com/office/drawing/2014/main" id="{27CF82E7-59D6-489B-92D4-13D790CD044F}"/>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dirty="0"/>
              <a:t>Tekst</a:t>
            </a:r>
          </a:p>
        </p:txBody>
      </p:sp>
      <p:sp>
        <p:nvSpPr>
          <p:cNvPr id="133" name="logo">
            <a:extLst>
              <a:ext uri="{FF2B5EF4-FFF2-40B4-BE49-F238E27FC236}">
                <a16:creationId xmlns:a16="http://schemas.microsoft.com/office/drawing/2014/main" id="{090D5C26-76BF-4649-B5F3-50FF33F7EE57}"/>
              </a:ext>
            </a:extLst>
          </p:cNvPr>
          <p:cNvSpPr>
            <a:spLocks noGrp="1"/>
          </p:cNvSpPr>
          <p:nvPr>
            <p:ph type="body" sz="quarter" idx="67" hasCustomPrompt="1"/>
          </p:nvPr>
        </p:nvSpPr>
        <p:spPr>
          <a:xfrm>
            <a:off x="10987512" y="6122285"/>
            <a:ext cx="954000" cy="482400"/>
          </a:xfrm>
          <a:blipFill>
            <a:blip r:embed="rId3"/>
            <a:srcRect/>
            <a:stretch>
              <a:fillRect l="99" r="99"/>
            </a:stretch>
          </a:blipFill>
        </p:spPr>
        <p:txBody>
          <a:bodyPr anchor="t"/>
          <a:lstStyle>
            <a:lvl1pPr marL="0" indent="0" algn="ctr">
              <a:lnSpc>
                <a:spcPct val="80000"/>
              </a:lnSpc>
              <a:buNone/>
              <a:defRPr sz="1600" b="0">
                <a:solidFill>
                  <a:schemeClr val="tx1"/>
                </a:solidFill>
                <a:effectLst/>
                <a:latin typeface="+mj-lt"/>
              </a:defRPr>
            </a:lvl1pPr>
          </a:lstStyle>
          <a:p>
            <a:pPr lvl="0"/>
            <a:r>
              <a:rPr lang="en-US" dirty="0"/>
              <a:t>  </a:t>
            </a:r>
          </a:p>
        </p:txBody>
      </p:sp>
      <p:sp>
        <p:nvSpPr>
          <p:cNvPr id="113" name="Tijdelijke aanduiding voor dianummer 5">
            <a:extLst>
              <a:ext uri="{FF2B5EF4-FFF2-40B4-BE49-F238E27FC236}">
                <a16:creationId xmlns:a16="http://schemas.microsoft.com/office/drawing/2014/main" id="{6101DB38-4A0C-405C-9E38-7AF00EC152C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38049724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KST MET FOTO ANDERSOM (70% / 30%)">
    <p:spTree>
      <p:nvGrpSpPr>
        <p:cNvPr id="1" name=""/>
        <p:cNvGrpSpPr/>
        <p:nvPr/>
      </p:nvGrpSpPr>
      <p:grpSpPr>
        <a:xfrm>
          <a:off x="0" y="0"/>
          <a:ext cx="0" cy="0"/>
          <a:chOff x="0" y="0"/>
          <a:chExt cx="0" cy="0"/>
        </a:xfrm>
      </p:grpSpPr>
      <p:sp>
        <p:nvSpPr>
          <p:cNvPr id="129" name="foto">
            <a:extLst>
              <a:ext uri="{FF2B5EF4-FFF2-40B4-BE49-F238E27FC236}">
                <a16:creationId xmlns:a16="http://schemas.microsoft.com/office/drawing/2014/main" id="{8675B554-5CE7-4D5E-8A45-11A43EE64C70}"/>
              </a:ext>
            </a:extLst>
          </p:cNvPr>
          <p:cNvSpPr>
            <a:spLocks noGrp="1"/>
          </p:cNvSpPr>
          <p:nvPr>
            <p:ph type="pic" sz="quarter" idx="14" hasCustomPrompt="1"/>
          </p:nvPr>
        </p:nvSpPr>
        <p:spPr>
          <a:xfrm>
            <a:off x="-199601" y="276939"/>
            <a:ext cx="4766416" cy="6508904"/>
          </a:xfrm>
          <a:prstGeom prst="round2SameRect">
            <a:avLst>
              <a:gd name="adj1" fmla="val 2120"/>
              <a:gd name="adj2" fmla="val 0"/>
            </a:avLst>
          </a:prstGeom>
          <a:solidFill>
            <a:schemeClr val="bg1">
              <a:lumMod val="95000"/>
            </a:schemeClr>
          </a:solidFill>
        </p:spPr>
        <p:txBody>
          <a:bodyPr tIns="2880000"/>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afbeelding in te voegen</a:t>
            </a:r>
          </a:p>
        </p:txBody>
      </p:sp>
      <p:sp>
        <p:nvSpPr>
          <p:cNvPr id="128" name="Onder balkje">
            <a:extLst>
              <a:ext uri="{FF2B5EF4-FFF2-40B4-BE49-F238E27FC236}">
                <a16:creationId xmlns:a16="http://schemas.microsoft.com/office/drawing/2014/main" id="{18DBE45D-5F2E-411F-8A68-CD9CD5B31DE9}"/>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113" name="GRID" hidden="1">
            <a:extLst>
              <a:ext uri="{FF2B5EF4-FFF2-40B4-BE49-F238E27FC236}">
                <a16:creationId xmlns:a16="http://schemas.microsoft.com/office/drawing/2014/main" id="{5C8A23F1-1E75-4A10-AD96-B836E7052487}"/>
              </a:ext>
            </a:extLst>
          </p:cNvPr>
          <p:cNvGrpSpPr/>
          <p:nvPr userDrawn="1"/>
        </p:nvGrpSpPr>
        <p:grpSpPr>
          <a:xfrm>
            <a:off x="0" y="0"/>
            <a:ext cx="12192000" cy="6858000"/>
            <a:chOff x="0" y="0"/>
            <a:chExt cx="12192000" cy="6858000"/>
          </a:xfrm>
        </p:grpSpPr>
        <p:sp>
          <p:nvSpPr>
            <p:cNvPr id="114" name="Rechthoek 113">
              <a:extLst>
                <a:ext uri="{FF2B5EF4-FFF2-40B4-BE49-F238E27FC236}">
                  <a16:creationId xmlns:a16="http://schemas.microsoft.com/office/drawing/2014/main" id="{963F726C-6740-4A59-9FA5-9654F83EC49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5" name="Rechthoek 114">
              <a:extLst>
                <a:ext uri="{FF2B5EF4-FFF2-40B4-BE49-F238E27FC236}">
                  <a16:creationId xmlns:a16="http://schemas.microsoft.com/office/drawing/2014/main" id="{F3D46D3D-79D3-4FDB-9AC4-637F1FE5A1D7}"/>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6" name="Rechthoek 115">
              <a:extLst>
                <a:ext uri="{FF2B5EF4-FFF2-40B4-BE49-F238E27FC236}">
                  <a16:creationId xmlns:a16="http://schemas.microsoft.com/office/drawing/2014/main" id="{1098B5C1-F44D-41BE-8E84-2C506CDBDD72}"/>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7" name="Rechthoek 116">
              <a:extLst>
                <a:ext uri="{FF2B5EF4-FFF2-40B4-BE49-F238E27FC236}">
                  <a16:creationId xmlns:a16="http://schemas.microsoft.com/office/drawing/2014/main" id="{BC3B9193-76E6-4709-A725-37C6173B1204}"/>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8" name="Rechthoek 117">
              <a:extLst>
                <a:ext uri="{FF2B5EF4-FFF2-40B4-BE49-F238E27FC236}">
                  <a16:creationId xmlns:a16="http://schemas.microsoft.com/office/drawing/2014/main" id="{AF14CAD4-BF2D-465D-8F23-5AED86C43E27}"/>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9" name="Rechthoek 118">
              <a:extLst>
                <a:ext uri="{FF2B5EF4-FFF2-40B4-BE49-F238E27FC236}">
                  <a16:creationId xmlns:a16="http://schemas.microsoft.com/office/drawing/2014/main" id="{6714C93A-6652-4C11-BCCF-E7355E8CA401}"/>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0" name="Rechthoek 119">
              <a:extLst>
                <a:ext uri="{FF2B5EF4-FFF2-40B4-BE49-F238E27FC236}">
                  <a16:creationId xmlns:a16="http://schemas.microsoft.com/office/drawing/2014/main" id="{801317D9-2071-472C-91D6-C94E915D4C3D}"/>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1" name="Rechthoek 120">
              <a:extLst>
                <a:ext uri="{FF2B5EF4-FFF2-40B4-BE49-F238E27FC236}">
                  <a16:creationId xmlns:a16="http://schemas.microsoft.com/office/drawing/2014/main" id="{41F3BD06-A397-4A44-9685-0328ADAD026F}"/>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2" name="Rechthoek 121">
              <a:extLst>
                <a:ext uri="{FF2B5EF4-FFF2-40B4-BE49-F238E27FC236}">
                  <a16:creationId xmlns:a16="http://schemas.microsoft.com/office/drawing/2014/main" id="{30EF1DE9-5821-4EA8-B9BB-893E2349664E}"/>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3" name="Rechthoek 122">
              <a:extLst>
                <a:ext uri="{FF2B5EF4-FFF2-40B4-BE49-F238E27FC236}">
                  <a16:creationId xmlns:a16="http://schemas.microsoft.com/office/drawing/2014/main" id="{ADE29A6C-68D5-442D-9137-4901FBA476AB}"/>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4" name="Rechthoek 123">
              <a:extLst>
                <a:ext uri="{FF2B5EF4-FFF2-40B4-BE49-F238E27FC236}">
                  <a16:creationId xmlns:a16="http://schemas.microsoft.com/office/drawing/2014/main" id="{1BEA619E-1B3D-4737-967B-BFA76C4342A3}"/>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5" name="Rechthoek 124">
              <a:extLst>
                <a:ext uri="{FF2B5EF4-FFF2-40B4-BE49-F238E27FC236}">
                  <a16:creationId xmlns:a16="http://schemas.microsoft.com/office/drawing/2014/main" id="{5BBB84AE-9171-41E7-8081-615B6A2B87DC}"/>
                </a:ext>
              </a:extLst>
            </p:cNvPr>
            <p:cNvSpPr/>
            <p:nvPr userDrawn="1"/>
          </p:nvSpPr>
          <p:spPr>
            <a:xfrm>
              <a:off x="4572418"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3172A3D0-8B64-4718-89CF-CC414EA98B08}" type="datetime1">
              <a:rPr lang="nl-NL" smtClean="0"/>
              <a:t>18-09-19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7532"/>
            <a:ext cx="7193507" cy="216909"/>
          </a:xfrm>
        </p:spPr>
        <p:txBody>
          <a:bodyPr/>
          <a:lstStyle/>
          <a:p>
            <a:r>
              <a:rPr lang="nl-NL" dirty="0"/>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4852135" y="272177"/>
            <a:ext cx="7076234"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4852135" y="1399433"/>
            <a:ext cx="6815952" cy="4478892"/>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Meer hulp nodig? Aan de zijkanten van de slides heeft </a:t>
            </a:r>
            <a:r>
              <a:rPr lang="nl-NL" noProof="0" dirty="0" err="1"/>
              <a:t>PPTSolutions</a:t>
            </a:r>
            <a:r>
              <a:rPr lang="nl-NL" noProof="0" dirty="0"/>
              <a:t> instructies geplaatst om te helpen met het stijlen- én verwerken van tekst.</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299323" y="-885712"/>
            <a:ext cx="3593393"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FOTO ANDERSOM (70% / 30%)</a:t>
            </a:r>
          </a:p>
        </p:txBody>
      </p:sp>
      <p:grpSp>
        <p:nvGrpSpPr>
          <p:cNvPr id="53" name="Groep 52">
            <a:extLst>
              <a:ext uri="{FF2B5EF4-FFF2-40B4-BE49-F238E27FC236}">
                <a16:creationId xmlns:a16="http://schemas.microsoft.com/office/drawing/2014/main" id="{EAA174CE-7517-49A5-923A-21D80CE3DCCB}"/>
              </a:ext>
            </a:extLst>
          </p:cNvPr>
          <p:cNvGrpSpPr/>
          <p:nvPr userDrawn="1"/>
        </p:nvGrpSpPr>
        <p:grpSpPr>
          <a:xfrm>
            <a:off x="12391601" y="0"/>
            <a:ext cx="3183678" cy="6589569"/>
            <a:chOff x="12391601" y="0"/>
            <a:chExt cx="3183678" cy="6589569"/>
          </a:xfrm>
        </p:grpSpPr>
        <p:grpSp>
          <p:nvGrpSpPr>
            <p:cNvPr id="54" name="Groep 53">
              <a:extLst>
                <a:ext uri="{FF2B5EF4-FFF2-40B4-BE49-F238E27FC236}">
                  <a16:creationId xmlns:a16="http://schemas.microsoft.com/office/drawing/2014/main" id="{C4F53567-A556-401C-B626-11693C73B9A8}"/>
                </a:ext>
              </a:extLst>
            </p:cNvPr>
            <p:cNvGrpSpPr/>
            <p:nvPr userDrawn="1"/>
          </p:nvGrpSpPr>
          <p:grpSpPr>
            <a:xfrm>
              <a:off x="12757282" y="3100116"/>
              <a:ext cx="1499406" cy="678267"/>
              <a:chOff x="12757283" y="3120781"/>
              <a:chExt cx="1499406" cy="678267"/>
            </a:xfrm>
          </p:grpSpPr>
          <p:sp>
            <p:nvSpPr>
              <p:cNvPr id="99" name="Rechthoek 98">
                <a:extLst>
                  <a:ext uri="{FF2B5EF4-FFF2-40B4-BE49-F238E27FC236}">
                    <a16:creationId xmlns:a16="http://schemas.microsoft.com/office/drawing/2014/main" id="{A83A254A-5683-4BF6-A966-9820D560BA1E}"/>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00" name="Rechthoek 99">
                <a:extLst>
                  <a:ext uri="{FF2B5EF4-FFF2-40B4-BE49-F238E27FC236}">
                    <a16:creationId xmlns:a16="http://schemas.microsoft.com/office/drawing/2014/main" id="{B1CA2C3C-6159-4210-88E3-756C236B4C75}"/>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01" name="Tekstvak 100">
                <a:extLst>
                  <a:ext uri="{FF2B5EF4-FFF2-40B4-BE49-F238E27FC236}">
                    <a16:creationId xmlns:a16="http://schemas.microsoft.com/office/drawing/2014/main" id="{D71FDAE9-5FC9-4745-9DDC-B85E58DD66A6}"/>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02" name="Tekstvak 101">
                <a:extLst>
                  <a:ext uri="{FF2B5EF4-FFF2-40B4-BE49-F238E27FC236}">
                    <a16:creationId xmlns:a16="http://schemas.microsoft.com/office/drawing/2014/main" id="{05190549-D27A-484E-8BBA-360ACF702C32}"/>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03" name="Picture 3">
                <a:extLst>
                  <a:ext uri="{FF2B5EF4-FFF2-40B4-BE49-F238E27FC236}">
                    <a16:creationId xmlns:a16="http://schemas.microsoft.com/office/drawing/2014/main" id="{CDD5C37B-BFB6-4A23-B7FC-0344FC8E9164}"/>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4" name="Gelijkbenige driehoek 103">
                <a:extLst>
                  <a:ext uri="{FF2B5EF4-FFF2-40B4-BE49-F238E27FC236}">
                    <a16:creationId xmlns:a16="http://schemas.microsoft.com/office/drawing/2014/main" id="{628440A2-BEFB-435F-9013-8BEF2C830469}"/>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05" name="Groep 104">
                <a:extLst>
                  <a:ext uri="{FF2B5EF4-FFF2-40B4-BE49-F238E27FC236}">
                    <a16:creationId xmlns:a16="http://schemas.microsoft.com/office/drawing/2014/main" id="{D3DC29F3-6362-4DE0-A4E1-45CCCE19FC11}"/>
                  </a:ext>
                </a:extLst>
              </p:cNvPr>
              <p:cNvGrpSpPr/>
              <p:nvPr userDrawn="1"/>
            </p:nvGrpSpPr>
            <p:grpSpPr>
              <a:xfrm>
                <a:off x="12822311" y="3178534"/>
                <a:ext cx="182309" cy="163794"/>
                <a:chOff x="12832541" y="3162395"/>
                <a:chExt cx="219532" cy="197236"/>
              </a:xfrm>
            </p:grpSpPr>
            <p:sp>
              <p:nvSpPr>
                <p:cNvPr id="110" name="Rechthoek 109">
                  <a:extLst>
                    <a:ext uri="{FF2B5EF4-FFF2-40B4-BE49-F238E27FC236}">
                      <a16:creationId xmlns:a16="http://schemas.microsoft.com/office/drawing/2014/main" id="{6E5BF282-2A3F-4291-A880-28FA08D6A5B0}"/>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1" name="Rechthoek 110">
                  <a:extLst>
                    <a:ext uri="{FF2B5EF4-FFF2-40B4-BE49-F238E27FC236}">
                      <a16:creationId xmlns:a16="http://schemas.microsoft.com/office/drawing/2014/main" id="{9CC2ACF3-3802-403E-B0C5-8EF6F8ECDBCF}"/>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2" name="Rechthoek 111">
                  <a:extLst>
                    <a:ext uri="{FF2B5EF4-FFF2-40B4-BE49-F238E27FC236}">
                      <a16:creationId xmlns:a16="http://schemas.microsoft.com/office/drawing/2014/main" id="{15FAD060-A55C-47DF-9A59-23A8C0B0BAA4}"/>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06" name="Groep 105">
                <a:extLst>
                  <a:ext uri="{FF2B5EF4-FFF2-40B4-BE49-F238E27FC236}">
                    <a16:creationId xmlns:a16="http://schemas.microsoft.com/office/drawing/2014/main" id="{6BDF7D75-E06B-4C39-8B8A-22C2D65A64B6}"/>
                  </a:ext>
                </a:extLst>
              </p:cNvPr>
              <p:cNvGrpSpPr/>
              <p:nvPr userDrawn="1"/>
            </p:nvGrpSpPr>
            <p:grpSpPr>
              <a:xfrm>
                <a:off x="12822311" y="3480352"/>
                <a:ext cx="182309" cy="163794"/>
                <a:chOff x="12832541" y="3162395"/>
                <a:chExt cx="219532" cy="197236"/>
              </a:xfrm>
            </p:grpSpPr>
            <p:sp>
              <p:nvSpPr>
                <p:cNvPr id="107" name="Rechthoek 106">
                  <a:extLst>
                    <a:ext uri="{FF2B5EF4-FFF2-40B4-BE49-F238E27FC236}">
                      <a16:creationId xmlns:a16="http://schemas.microsoft.com/office/drawing/2014/main" id="{81583AC6-CF71-42E9-A085-6621BE76DFF3}"/>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8" name="Rechthoek 107">
                  <a:extLst>
                    <a:ext uri="{FF2B5EF4-FFF2-40B4-BE49-F238E27FC236}">
                      <a16:creationId xmlns:a16="http://schemas.microsoft.com/office/drawing/2014/main" id="{70F1DF87-BDE4-4799-A9B4-3FF188E56760}"/>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9" name="Rechthoek 108">
                  <a:extLst>
                    <a:ext uri="{FF2B5EF4-FFF2-40B4-BE49-F238E27FC236}">
                      <a16:creationId xmlns:a16="http://schemas.microsoft.com/office/drawing/2014/main" id="{79467046-78AD-4170-A083-85E1EDF4CBDC}"/>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55" name="Meer informatie">
              <a:extLst>
                <a:ext uri="{FF2B5EF4-FFF2-40B4-BE49-F238E27FC236}">
                  <a16:creationId xmlns:a16="http://schemas.microsoft.com/office/drawing/2014/main" id="{D601B2F3-3B16-42C0-8C99-57FC335AA253}"/>
                </a:ext>
              </a:extLst>
            </p:cNvPr>
            <p:cNvGrpSpPr/>
            <p:nvPr userDrawn="1"/>
          </p:nvGrpSpPr>
          <p:grpSpPr>
            <a:xfrm>
              <a:off x="12396764" y="5806296"/>
              <a:ext cx="3178515" cy="783273"/>
              <a:chOff x="-3741486" y="3386444"/>
              <a:chExt cx="3178515" cy="783273"/>
            </a:xfrm>
          </p:grpSpPr>
          <p:sp>
            <p:nvSpPr>
              <p:cNvPr id="96" name="Freeform 101">
                <a:extLst>
                  <a:ext uri="{FF2B5EF4-FFF2-40B4-BE49-F238E27FC236}">
                    <a16:creationId xmlns:a16="http://schemas.microsoft.com/office/drawing/2014/main" id="{5BA0A9D9-5FC2-45BE-B752-DAB789B37D86}"/>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97" name="Rechthoek 96">
                <a:extLst>
                  <a:ext uri="{FF2B5EF4-FFF2-40B4-BE49-F238E27FC236}">
                    <a16:creationId xmlns:a16="http://schemas.microsoft.com/office/drawing/2014/main" id="{8F8985AC-F625-4B04-B3C1-9E284F5140F8}"/>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98" name="Rechte verbindingslijn 97">
                <a:extLst>
                  <a:ext uri="{FF2B5EF4-FFF2-40B4-BE49-F238E27FC236}">
                    <a16:creationId xmlns:a16="http://schemas.microsoft.com/office/drawing/2014/main" id="{4410758E-138D-4273-9B9E-3E72B50230EE}"/>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56" name="Rechthoek 55">
              <a:extLst>
                <a:ext uri="{FF2B5EF4-FFF2-40B4-BE49-F238E27FC236}">
                  <a16:creationId xmlns:a16="http://schemas.microsoft.com/office/drawing/2014/main" id="{7874FD59-A20E-433A-8313-E57E00695AEF}"/>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57" name="Ovaal 56">
              <a:extLst>
                <a:ext uri="{FF2B5EF4-FFF2-40B4-BE49-F238E27FC236}">
                  <a16:creationId xmlns:a16="http://schemas.microsoft.com/office/drawing/2014/main" id="{557C4C7A-2B7B-40B1-8FCE-BA14B81218B6}"/>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58" name="Rechte verbindingslijn 57">
              <a:extLst>
                <a:ext uri="{FF2B5EF4-FFF2-40B4-BE49-F238E27FC236}">
                  <a16:creationId xmlns:a16="http://schemas.microsoft.com/office/drawing/2014/main" id="{510E934D-2422-4FF0-AACF-217E8515876D}"/>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59" name="Rechte verbindingslijn 58">
              <a:extLst>
                <a:ext uri="{FF2B5EF4-FFF2-40B4-BE49-F238E27FC236}">
                  <a16:creationId xmlns:a16="http://schemas.microsoft.com/office/drawing/2014/main" id="{80477909-00F0-4A1F-B540-BCA5FD517CD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60" name="Rechthoek 59">
              <a:extLst>
                <a:ext uri="{FF2B5EF4-FFF2-40B4-BE49-F238E27FC236}">
                  <a16:creationId xmlns:a16="http://schemas.microsoft.com/office/drawing/2014/main" id="{6960CE26-B85B-4000-BD2F-541E65044FA8}"/>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61" name="Rechte verbindingslijn 60">
              <a:extLst>
                <a:ext uri="{FF2B5EF4-FFF2-40B4-BE49-F238E27FC236}">
                  <a16:creationId xmlns:a16="http://schemas.microsoft.com/office/drawing/2014/main" id="{A2534C93-5B2C-44FF-BA58-7F92FD7C058D}"/>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62" name="Ovaal 61">
              <a:extLst>
                <a:ext uri="{FF2B5EF4-FFF2-40B4-BE49-F238E27FC236}">
                  <a16:creationId xmlns:a16="http://schemas.microsoft.com/office/drawing/2014/main" id="{441DB6A8-DC59-49F6-BFE9-1B5D5EE76AED}"/>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63" name="Rechthoek 62">
              <a:extLst>
                <a:ext uri="{FF2B5EF4-FFF2-40B4-BE49-F238E27FC236}">
                  <a16:creationId xmlns:a16="http://schemas.microsoft.com/office/drawing/2014/main" id="{05C113F6-1D45-4584-93DA-E58E333945CA}"/>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64" name="Groep 63">
              <a:extLst>
                <a:ext uri="{FF2B5EF4-FFF2-40B4-BE49-F238E27FC236}">
                  <a16:creationId xmlns:a16="http://schemas.microsoft.com/office/drawing/2014/main" id="{4055D273-62C7-46D2-A165-2505C44C8A40}"/>
                </a:ext>
              </a:extLst>
            </p:cNvPr>
            <p:cNvGrpSpPr/>
            <p:nvPr userDrawn="1"/>
          </p:nvGrpSpPr>
          <p:grpSpPr>
            <a:xfrm>
              <a:off x="12757282" y="2184550"/>
              <a:ext cx="825500" cy="209550"/>
              <a:chOff x="13504624" y="2482850"/>
              <a:chExt cx="825500" cy="209550"/>
            </a:xfrm>
          </p:grpSpPr>
          <p:sp>
            <p:nvSpPr>
              <p:cNvPr id="93" name="Rechthoek 92">
                <a:extLst>
                  <a:ext uri="{FF2B5EF4-FFF2-40B4-BE49-F238E27FC236}">
                    <a16:creationId xmlns:a16="http://schemas.microsoft.com/office/drawing/2014/main" id="{B1C0E312-9BF5-4B49-BC53-2242EED7FF76}"/>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94" name="Rechte verbindingslijn 93">
                <a:extLst>
                  <a:ext uri="{FF2B5EF4-FFF2-40B4-BE49-F238E27FC236}">
                    <a16:creationId xmlns:a16="http://schemas.microsoft.com/office/drawing/2014/main" id="{8479EFE0-8635-4DB1-B778-F943116E9FC2}"/>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95" name="Gelijkbenige driehoek 94">
                <a:extLst>
                  <a:ext uri="{FF2B5EF4-FFF2-40B4-BE49-F238E27FC236}">
                    <a16:creationId xmlns:a16="http://schemas.microsoft.com/office/drawing/2014/main" id="{AECDC201-3FA6-4E86-9DEA-A30268D17877}"/>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65" name="Groep 64">
              <a:extLst>
                <a:ext uri="{FF2B5EF4-FFF2-40B4-BE49-F238E27FC236}">
                  <a16:creationId xmlns:a16="http://schemas.microsoft.com/office/drawing/2014/main" id="{73D96032-2A04-4E69-B143-57D145DCF7C2}"/>
                </a:ext>
              </a:extLst>
            </p:cNvPr>
            <p:cNvGrpSpPr/>
            <p:nvPr userDrawn="1"/>
          </p:nvGrpSpPr>
          <p:grpSpPr>
            <a:xfrm>
              <a:off x="12757282" y="1141626"/>
              <a:ext cx="294789" cy="318834"/>
              <a:chOff x="14466489" y="1001522"/>
              <a:chExt cx="290627" cy="314333"/>
            </a:xfrm>
          </p:grpSpPr>
          <p:sp>
            <p:nvSpPr>
              <p:cNvPr id="87" name="Rechthoek 86">
                <a:extLst>
                  <a:ext uri="{FF2B5EF4-FFF2-40B4-BE49-F238E27FC236}">
                    <a16:creationId xmlns:a16="http://schemas.microsoft.com/office/drawing/2014/main" id="{74C9B7FC-0AB1-4DE5-A874-565F1C4CB20A}"/>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88" name="Ovaal 87">
                <a:extLst>
                  <a:ext uri="{FF2B5EF4-FFF2-40B4-BE49-F238E27FC236}">
                    <a16:creationId xmlns:a16="http://schemas.microsoft.com/office/drawing/2014/main" id="{FAE8FE3A-D752-4344-8AF3-AEF4DCE36C54}"/>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89" name="Vrije vorm: vorm 88">
                <a:extLst>
                  <a:ext uri="{FF2B5EF4-FFF2-40B4-BE49-F238E27FC236}">
                    <a16:creationId xmlns:a16="http://schemas.microsoft.com/office/drawing/2014/main" id="{68CAA4A5-6391-499D-AE6E-D9494792B07A}"/>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90" name="Rechthoek: afgeronde hoeken 89">
                <a:extLst>
                  <a:ext uri="{FF2B5EF4-FFF2-40B4-BE49-F238E27FC236}">
                    <a16:creationId xmlns:a16="http://schemas.microsoft.com/office/drawing/2014/main" id="{C0AB7A02-3DD6-4EFA-9FA9-4463DED1F134}"/>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91" name="Rechte verbindingslijn 90">
                <a:extLst>
                  <a:ext uri="{FF2B5EF4-FFF2-40B4-BE49-F238E27FC236}">
                    <a16:creationId xmlns:a16="http://schemas.microsoft.com/office/drawing/2014/main" id="{1695E653-F215-4B1F-ABFF-75134A40D4F2}"/>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92" name="Rechte verbindingslijn 91">
                <a:extLst>
                  <a:ext uri="{FF2B5EF4-FFF2-40B4-BE49-F238E27FC236}">
                    <a16:creationId xmlns:a16="http://schemas.microsoft.com/office/drawing/2014/main" id="{BCA56E40-B027-4D6D-84D0-E5B62B4CD791}"/>
                  </a:ext>
                </a:extLst>
              </p:cNvPr>
              <p:cNvCxnSpPr>
                <a:cxnSpLocks/>
                <a:stCxn id="90"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66" name="Ovaal 65">
              <a:extLst>
                <a:ext uri="{FF2B5EF4-FFF2-40B4-BE49-F238E27FC236}">
                  <a16:creationId xmlns:a16="http://schemas.microsoft.com/office/drawing/2014/main" id="{58A27B51-EF04-4624-A8E1-23DC583F26A7}"/>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67" name="Rechthoek 66">
              <a:extLst>
                <a:ext uri="{FF2B5EF4-FFF2-40B4-BE49-F238E27FC236}">
                  <a16:creationId xmlns:a16="http://schemas.microsoft.com/office/drawing/2014/main" id="{9F6F3146-2772-4377-B140-65B5A9EDC878}"/>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68" name="Rechte verbindingslijn 67">
              <a:extLst>
                <a:ext uri="{FF2B5EF4-FFF2-40B4-BE49-F238E27FC236}">
                  <a16:creationId xmlns:a16="http://schemas.microsoft.com/office/drawing/2014/main" id="{01738F76-82D6-4FA0-9698-3163A5BA39C6}"/>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69" name="Groep 68">
              <a:extLst>
                <a:ext uri="{FF2B5EF4-FFF2-40B4-BE49-F238E27FC236}">
                  <a16:creationId xmlns:a16="http://schemas.microsoft.com/office/drawing/2014/main" id="{F270236B-9D84-46D9-8280-FE13BEB476D6}"/>
                </a:ext>
              </a:extLst>
            </p:cNvPr>
            <p:cNvGrpSpPr/>
            <p:nvPr userDrawn="1"/>
          </p:nvGrpSpPr>
          <p:grpSpPr>
            <a:xfrm>
              <a:off x="12757282" y="4967075"/>
              <a:ext cx="1499406" cy="580946"/>
              <a:chOff x="12757283" y="3120781"/>
              <a:chExt cx="1499406" cy="580946"/>
            </a:xfrm>
          </p:grpSpPr>
          <p:sp>
            <p:nvSpPr>
              <p:cNvPr id="73" name="Rechthoek 72">
                <a:extLst>
                  <a:ext uri="{FF2B5EF4-FFF2-40B4-BE49-F238E27FC236}">
                    <a16:creationId xmlns:a16="http://schemas.microsoft.com/office/drawing/2014/main" id="{F281A87E-D248-40DC-AD90-1DF2EB2AFF97}"/>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74" name="Rechthoek 73">
                <a:extLst>
                  <a:ext uri="{FF2B5EF4-FFF2-40B4-BE49-F238E27FC236}">
                    <a16:creationId xmlns:a16="http://schemas.microsoft.com/office/drawing/2014/main" id="{1D7826FD-2D45-45A0-B459-357DAAF50B79}"/>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75" name="Tekstvak 74">
                <a:extLst>
                  <a:ext uri="{FF2B5EF4-FFF2-40B4-BE49-F238E27FC236}">
                    <a16:creationId xmlns:a16="http://schemas.microsoft.com/office/drawing/2014/main" id="{C6C1CEF3-EB75-46EE-9A2A-501EE846A3B4}"/>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76" name="Tekstvak 75">
                <a:extLst>
                  <a:ext uri="{FF2B5EF4-FFF2-40B4-BE49-F238E27FC236}">
                    <a16:creationId xmlns:a16="http://schemas.microsoft.com/office/drawing/2014/main" id="{13266105-05B3-4350-9A3E-80A1808869A3}"/>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77" name="Picture 3">
                <a:extLst>
                  <a:ext uri="{FF2B5EF4-FFF2-40B4-BE49-F238E27FC236}">
                    <a16:creationId xmlns:a16="http://schemas.microsoft.com/office/drawing/2014/main" id="{6CA297B1-4E52-4277-BFA8-8CC06C3BF4A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 name="Gelijkbenige driehoek 77">
                <a:extLst>
                  <a:ext uri="{FF2B5EF4-FFF2-40B4-BE49-F238E27FC236}">
                    <a16:creationId xmlns:a16="http://schemas.microsoft.com/office/drawing/2014/main" id="{44932BA7-C72C-43E3-9B17-546A83674776}"/>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79" name="Groep 78">
                <a:extLst>
                  <a:ext uri="{FF2B5EF4-FFF2-40B4-BE49-F238E27FC236}">
                    <a16:creationId xmlns:a16="http://schemas.microsoft.com/office/drawing/2014/main" id="{CE76BEC3-94A8-424B-880C-90B490615237}"/>
                  </a:ext>
                </a:extLst>
              </p:cNvPr>
              <p:cNvGrpSpPr/>
              <p:nvPr userDrawn="1"/>
            </p:nvGrpSpPr>
            <p:grpSpPr>
              <a:xfrm>
                <a:off x="12822311" y="3178534"/>
                <a:ext cx="182309" cy="163794"/>
                <a:chOff x="12832541" y="3162395"/>
                <a:chExt cx="219532" cy="197236"/>
              </a:xfrm>
            </p:grpSpPr>
            <p:sp>
              <p:nvSpPr>
                <p:cNvPr id="84" name="Rechthoek 83">
                  <a:extLst>
                    <a:ext uri="{FF2B5EF4-FFF2-40B4-BE49-F238E27FC236}">
                      <a16:creationId xmlns:a16="http://schemas.microsoft.com/office/drawing/2014/main" id="{B6B33279-769C-4A58-8BF9-FC9F47184ED4}"/>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5" name="Rechthoek 84">
                  <a:extLst>
                    <a:ext uri="{FF2B5EF4-FFF2-40B4-BE49-F238E27FC236}">
                      <a16:creationId xmlns:a16="http://schemas.microsoft.com/office/drawing/2014/main" id="{FE7BBA67-1C6C-4FC8-B51A-817EB082490A}"/>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6" name="Rechthoek 85">
                  <a:extLst>
                    <a:ext uri="{FF2B5EF4-FFF2-40B4-BE49-F238E27FC236}">
                      <a16:creationId xmlns:a16="http://schemas.microsoft.com/office/drawing/2014/main" id="{787C9042-5693-4EDA-8CA0-E6602F27839A}"/>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80" name="Groep 79">
                <a:extLst>
                  <a:ext uri="{FF2B5EF4-FFF2-40B4-BE49-F238E27FC236}">
                    <a16:creationId xmlns:a16="http://schemas.microsoft.com/office/drawing/2014/main" id="{B4AC4E55-355C-4332-B5D5-AB29177B7680}"/>
                  </a:ext>
                </a:extLst>
              </p:cNvPr>
              <p:cNvGrpSpPr/>
              <p:nvPr userDrawn="1"/>
            </p:nvGrpSpPr>
            <p:grpSpPr>
              <a:xfrm>
                <a:off x="12822311" y="3480352"/>
                <a:ext cx="182309" cy="163794"/>
                <a:chOff x="12832541" y="3162395"/>
                <a:chExt cx="219532" cy="197236"/>
              </a:xfrm>
            </p:grpSpPr>
            <p:sp>
              <p:nvSpPr>
                <p:cNvPr id="81" name="Rechthoek 80">
                  <a:extLst>
                    <a:ext uri="{FF2B5EF4-FFF2-40B4-BE49-F238E27FC236}">
                      <a16:creationId xmlns:a16="http://schemas.microsoft.com/office/drawing/2014/main" id="{525FEEB2-A267-4C46-8FD8-D17EC069A42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2" name="Rechthoek 81">
                  <a:extLst>
                    <a:ext uri="{FF2B5EF4-FFF2-40B4-BE49-F238E27FC236}">
                      <a16:creationId xmlns:a16="http://schemas.microsoft.com/office/drawing/2014/main" id="{18829EEE-77AE-4E06-B27F-92CE391B3AC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3" name="Rechthoek 82">
                  <a:extLst>
                    <a:ext uri="{FF2B5EF4-FFF2-40B4-BE49-F238E27FC236}">
                      <a16:creationId xmlns:a16="http://schemas.microsoft.com/office/drawing/2014/main" id="{BE5810B9-0716-46BA-988E-C5685B51DB0D}"/>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70" name="Ovaal 69">
              <a:extLst>
                <a:ext uri="{FF2B5EF4-FFF2-40B4-BE49-F238E27FC236}">
                  <a16:creationId xmlns:a16="http://schemas.microsoft.com/office/drawing/2014/main" id="{7AFFA373-9126-43A8-A2EA-3FF212C6CA9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4</a:t>
              </a:r>
            </a:p>
          </p:txBody>
        </p:sp>
        <p:sp>
          <p:nvSpPr>
            <p:cNvPr id="71" name="Rechthoek 70">
              <a:extLst>
                <a:ext uri="{FF2B5EF4-FFF2-40B4-BE49-F238E27FC236}">
                  <a16:creationId xmlns:a16="http://schemas.microsoft.com/office/drawing/2014/main" id="{C94AD153-3045-47D6-955C-F6869E081F18}"/>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72" name="Rechte verbindingslijn 71">
              <a:extLst>
                <a:ext uri="{FF2B5EF4-FFF2-40B4-BE49-F238E27FC236}">
                  <a16:creationId xmlns:a16="http://schemas.microsoft.com/office/drawing/2014/main" id="{EC1A5CAE-9F30-439F-9FCE-0201BA2080C6}"/>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127" name="Tijdelijke aanduiding voor tekst 126">
            <a:extLst>
              <a:ext uri="{FF2B5EF4-FFF2-40B4-BE49-F238E27FC236}">
                <a16:creationId xmlns:a16="http://schemas.microsoft.com/office/drawing/2014/main" id="{6C3BBCF6-5BDB-47A2-8C5B-A3011553378E}"/>
              </a:ext>
            </a:extLst>
          </p:cNvPr>
          <p:cNvSpPr>
            <a:spLocks noGrp="1"/>
          </p:cNvSpPr>
          <p:nvPr>
            <p:ph type="body" sz="quarter" idx="65"/>
          </p:nvPr>
        </p:nvSpPr>
        <p:spPr>
          <a:xfrm>
            <a:off x="265647"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dirty="0"/>
              <a:t>Tekst</a:t>
            </a:r>
          </a:p>
        </p:txBody>
      </p:sp>
      <p:sp>
        <p:nvSpPr>
          <p:cNvPr id="130" name="Tijdelijke aanduiding voor dianummer 5">
            <a:extLst>
              <a:ext uri="{FF2B5EF4-FFF2-40B4-BE49-F238E27FC236}">
                <a16:creationId xmlns:a16="http://schemas.microsoft.com/office/drawing/2014/main" id="{B420AA81-754B-45EB-8942-AF665B88BD94}"/>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649684688"/>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 MET GRAFIEK (50%/ 50%)">
    <p:spTree>
      <p:nvGrpSpPr>
        <p:cNvPr id="1" name=""/>
        <p:cNvGrpSpPr/>
        <p:nvPr/>
      </p:nvGrpSpPr>
      <p:grpSpPr>
        <a:xfrm>
          <a:off x="0" y="0"/>
          <a:ext cx="0" cy="0"/>
          <a:chOff x="0" y="0"/>
          <a:chExt cx="0" cy="0"/>
        </a:xfrm>
      </p:grpSpPr>
      <p:grpSp>
        <p:nvGrpSpPr>
          <p:cNvPr id="72" name="GRID" hidden="1">
            <a:extLst>
              <a:ext uri="{FF2B5EF4-FFF2-40B4-BE49-F238E27FC236}">
                <a16:creationId xmlns:a16="http://schemas.microsoft.com/office/drawing/2014/main" id="{D8098A61-1797-4AB0-A023-CD4B7C6E863E}"/>
              </a:ext>
            </a:extLst>
          </p:cNvPr>
          <p:cNvGrpSpPr/>
          <p:nvPr userDrawn="1"/>
        </p:nvGrpSpPr>
        <p:grpSpPr>
          <a:xfrm>
            <a:off x="0" y="0"/>
            <a:ext cx="12192000" cy="6858000"/>
            <a:chOff x="0" y="0"/>
            <a:chExt cx="12192000" cy="6858000"/>
          </a:xfrm>
        </p:grpSpPr>
        <p:sp>
          <p:nvSpPr>
            <p:cNvPr id="73" name="Rechthoek 72">
              <a:extLst>
                <a:ext uri="{FF2B5EF4-FFF2-40B4-BE49-F238E27FC236}">
                  <a16:creationId xmlns:a16="http://schemas.microsoft.com/office/drawing/2014/main" id="{4398C623-ABDD-483E-9286-CAFBD5DABFDA}"/>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4" name="Rechthoek 73">
              <a:extLst>
                <a:ext uri="{FF2B5EF4-FFF2-40B4-BE49-F238E27FC236}">
                  <a16:creationId xmlns:a16="http://schemas.microsoft.com/office/drawing/2014/main" id="{B8001D40-9B45-4E7F-8DBE-87EA71A36B48}"/>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5" name="Rechthoek 74">
              <a:extLst>
                <a:ext uri="{FF2B5EF4-FFF2-40B4-BE49-F238E27FC236}">
                  <a16:creationId xmlns:a16="http://schemas.microsoft.com/office/drawing/2014/main" id="{BE80029F-0D70-40DB-843E-34A3A952CF57}"/>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6" name="Rechthoek 75">
              <a:extLst>
                <a:ext uri="{FF2B5EF4-FFF2-40B4-BE49-F238E27FC236}">
                  <a16:creationId xmlns:a16="http://schemas.microsoft.com/office/drawing/2014/main" id="{0346A7F8-30E3-4F08-A234-B6D2FD8C8252}"/>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7" name="Rechthoek 76">
              <a:extLst>
                <a:ext uri="{FF2B5EF4-FFF2-40B4-BE49-F238E27FC236}">
                  <a16:creationId xmlns:a16="http://schemas.microsoft.com/office/drawing/2014/main" id="{B68540D6-690A-4197-A9DB-58EB90C01F2D}"/>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8" name="Rechthoek 77">
              <a:extLst>
                <a:ext uri="{FF2B5EF4-FFF2-40B4-BE49-F238E27FC236}">
                  <a16:creationId xmlns:a16="http://schemas.microsoft.com/office/drawing/2014/main" id="{7D97E9F9-A31B-46E8-88FC-FE7984C7F748}"/>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9" name="Rechthoek 78">
              <a:extLst>
                <a:ext uri="{FF2B5EF4-FFF2-40B4-BE49-F238E27FC236}">
                  <a16:creationId xmlns:a16="http://schemas.microsoft.com/office/drawing/2014/main" id="{5AD708E2-A7E2-4D52-A0F7-9CB23122CA63}"/>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0" name="Rechthoek 79">
              <a:extLst>
                <a:ext uri="{FF2B5EF4-FFF2-40B4-BE49-F238E27FC236}">
                  <a16:creationId xmlns:a16="http://schemas.microsoft.com/office/drawing/2014/main" id="{071E772C-68F0-46A2-A7A8-F9A1ED98AC53}"/>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1" name="Rechthoek 80">
              <a:extLst>
                <a:ext uri="{FF2B5EF4-FFF2-40B4-BE49-F238E27FC236}">
                  <a16:creationId xmlns:a16="http://schemas.microsoft.com/office/drawing/2014/main" id="{A5D98152-DA71-4196-8DC7-35B274E6821C}"/>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2" name="Rechthoek 81">
              <a:extLst>
                <a:ext uri="{FF2B5EF4-FFF2-40B4-BE49-F238E27FC236}">
                  <a16:creationId xmlns:a16="http://schemas.microsoft.com/office/drawing/2014/main" id="{246655AC-E1BC-477D-B554-C586E3DCACF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3" name="Rechthoek 82">
              <a:extLst>
                <a:ext uri="{FF2B5EF4-FFF2-40B4-BE49-F238E27FC236}">
                  <a16:creationId xmlns:a16="http://schemas.microsoft.com/office/drawing/2014/main" id="{EA42BD67-1553-4AAB-81A1-AF7CA6030C13}"/>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4" name="Rechthoek 83">
              <a:extLst>
                <a:ext uri="{FF2B5EF4-FFF2-40B4-BE49-F238E27FC236}">
                  <a16:creationId xmlns:a16="http://schemas.microsoft.com/office/drawing/2014/main" id="{9C912707-9497-401A-BF0A-0E2FC2B1C018}"/>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14546"/>
            <a:ext cx="3140325" cy="216909"/>
          </a:xfrm>
        </p:spPr>
        <p:txBody>
          <a:bodyPr/>
          <a:lstStyle/>
          <a:p>
            <a:fld id="{81B33066-8D2A-4A75-BFF1-CF44C8C09CE9}" type="datetime1">
              <a:rPr lang="nl-NL" smtClean="0"/>
              <a:t>18-09-19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14546"/>
            <a:ext cx="671879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11407336"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1864" y="1401494"/>
            <a:ext cx="5426486" cy="4451377"/>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Meer hulp nodig? Aan de zijkanten van de slides heeft </a:t>
            </a:r>
            <a:r>
              <a:rPr lang="nl-NL" noProof="0" dirty="0" err="1"/>
              <a:t>PPTSolutions</a:t>
            </a:r>
            <a:r>
              <a:rPr lang="nl-NL" noProof="0" dirty="0"/>
              <a:t> instructies geplaatst om te helpen met het stijlen- én verwerken van tekst.</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530247" y="-885712"/>
            <a:ext cx="3131537"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GRAFIEK (50%/ 50%)</a:t>
            </a:r>
          </a:p>
        </p:txBody>
      </p:sp>
      <p:sp>
        <p:nvSpPr>
          <p:cNvPr id="91" name="grafiek">
            <a:extLst>
              <a:ext uri="{FF2B5EF4-FFF2-40B4-BE49-F238E27FC236}">
                <a16:creationId xmlns:a16="http://schemas.microsoft.com/office/drawing/2014/main" id="{BDED734F-E8EE-4A40-A3B0-CCDA1D102C45}"/>
              </a:ext>
            </a:extLst>
          </p:cNvPr>
          <p:cNvSpPr>
            <a:spLocks noGrp="1"/>
          </p:cNvSpPr>
          <p:nvPr>
            <p:ph type="chart" sz="quarter" idx="14" hasCustomPrompt="1"/>
          </p:nvPr>
        </p:nvSpPr>
        <p:spPr>
          <a:xfrm>
            <a:off x="6227400" y="1401494"/>
            <a:ext cx="5437991" cy="4422432"/>
          </a:xfrm>
          <a:solidFill>
            <a:schemeClr val="bg1">
              <a:lumMod val="95000"/>
            </a:schemeClr>
          </a:solidFill>
        </p:spPr>
        <p:txBody>
          <a:bodyPr tIns="1620000"/>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grafiek in te voegen</a:t>
            </a:r>
          </a:p>
        </p:txBody>
      </p:sp>
      <p:grpSp>
        <p:nvGrpSpPr>
          <p:cNvPr id="93" name="Instructie">
            <a:extLst>
              <a:ext uri="{FF2B5EF4-FFF2-40B4-BE49-F238E27FC236}">
                <a16:creationId xmlns:a16="http://schemas.microsoft.com/office/drawing/2014/main" id="{C9E001F6-3FBC-45DC-8207-6548440F7712}"/>
              </a:ext>
            </a:extLst>
          </p:cNvPr>
          <p:cNvGrpSpPr/>
          <p:nvPr userDrawn="1"/>
        </p:nvGrpSpPr>
        <p:grpSpPr>
          <a:xfrm>
            <a:off x="12389714" y="3046306"/>
            <a:ext cx="3183677" cy="2546619"/>
            <a:chOff x="12389714" y="4327164"/>
            <a:chExt cx="3183677" cy="2546619"/>
          </a:xfrm>
        </p:grpSpPr>
        <p:grpSp>
          <p:nvGrpSpPr>
            <p:cNvPr id="94" name="Meer informatie">
              <a:extLst>
                <a:ext uri="{FF2B5EF4-FFF2-40B4-BE49-F238E27FC236}">
                  <a16:creationId xmlns:a16="http://schemas.microsoft.com/office/drawing/2014/main" id="{7A1C1B78-6E2D-43F3-86BB-D14987A8AA27}"/>
                </a:ext>
              </a:extLst>
            </p:cNvPr>
            <p:cNvGrpSpPr/>
            <p:nvPr userDrawn="1"/>
          </p:nvGrpSpPr>
          <p:grpSpPr>
            <a:xfrm>
              <a:off x="12394875" y="6090510"/>
              <a:ext cx="3178515" cy="783273"/>
              <a:chOff x="-3741486" y="3359148"/>
              <a:chExt cx="3178515" cy="783273"/>
            </a:xfrm>
          </p:grpSpPr>
          <p:sp>
            <p:nvSpPr>
              <p:cNvPr id="132" name="Freeform 101">
                <a:extLst>
                  <a:ext uri="{FF2B5EF4-FFF2-40B4-BE49-F238E27FC236}">
                    <a16:creationId xmlns:a16="http://schemas.microsoft.com/office/drawing/2014/main" id="{16A53905-2267-4835-AA50-6145FC3B3FC9}"/>
                  </a:ext>
                </a:extLst>
              </p:cNvPr>
              <p:cNvSpPr>
                <a:spLocks noEditPoints="1"/>
              </p:cNvSpPr>
              <p:nvPr/>
            </p:nvSpPr>
            <p:spPr bwMode="auto">
              <a:xfrm>
                <a:off x="-3741486" y="3359148"/>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33" name="Rechthoek 132">
                <a:extLst>
                  <a:ext uri="{FF2B5EF4-FFF2-40B4-BE49-F238E27FC236}">
                    <a16:creationId xmlns:a16="http://schemas.microsoft.com/office/drawing/2014/main" id="{BBC55B4F-53EC-4FA0-9FA4-A2BA84E90F87}"/>
                  </a:ext>
                </a:extLst>
              </p:cNvPr>
              <p:cNvSpPr/>
              <p:nvPr userDrawn="1"/>
            </p:nvSpPr>
            <p:spPr>
              <a:xfrm>
                <a:off x="-3380966" y="3431177"/>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34" name="Rechte verbindingslijn 133">
                <a:extLst>
                  <a:ext uri="{FF2B5EF4-FFF2-40B4-BE49-F238E27FC236}">
                    <a16:creationId xmlns:a16="http://schemas.microsoft.com/office/drawing/2014/main" id="{501C72D5-9204-4357-8F61-286786591090}"/>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cxnSp>
          <p:nvCxnSpPr>
            <p:cNvPr id="95" name="Rechte verbindingslijn 94">
              <a:extLst>
                <a:ext uri="{FF2B5EF4-FFF2-40B4-BE49-F238E27FC236}">
                  <a16:creationId xmlns:a16="http://schemas.microsoft.com/office/drawing/2014/main" id="{E73A71B5-D298-408B-B81A-669EDBCB715C}"/>
                </a:ext>
              </a:extLst>
            </p:cNvPr>
            <p:cNvCxnSpPr>
              <a:cxnSpLocks/>
            </p:cNvCxnSpPr>
            <p:nvPr userDrawn="1"/>
          </p:nvCxnSpPr>
          <p:spPr>
            <a:xfrm>
              <a:off x="12395374" y="5963729"/>
              <a:ext cx="3178017" cy="0"/>
            </a:xfrm>
            <a:prstGeom prst="line">
              <a:avLst/>
            </a:prstGeom>
            <a:noFill/>
            <a:ln w="3175" cap="flat" cmpd="sng" algn="ctr">
              <a:solidFill>
                <a:schemeClr val="accent1"/>
              </a:solidFill>
              <a:prstDash val="solid"/>
            </a:ln>
            <a:effectLst/>
          </p:spPr>
        </p:cxnSp>
        <p:sp>
          <p:nvSpPr>
            <p:cNvPr id="96" name="Rechthoek 95">
              <a:extLst>
                <a:ext uri="{FF2B5EF4-FFF2-40B4-BE49-F238E27FC236}">
                  <a16:creationId xmlns:a16="http://schemas.microsoft.com/office/drawing/2014/main" id="{4F090187-74DB-4F08-B9D2-5A2495208D4F}"/>
                </a:ext>
              </a:extLst>
            </p:cNvPr>
            <p:cNvSpPr/>
            <p:nvPr userDrawn="1"/>
          </p:nvSpPr>
          <p:spPr>
            <a:xfrm>
              <a:off x="12395375" y="4327164"/>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Data van de Grafiek Bewerken</a:t>
              </a:r>
            </a:p>
          </p:txBody>
        </p:sp>
        <p:sp>
          <p:nvSpPr>
            <p:cNvPr id="97" name="Ovaal 96">
              <a:extLst>
                <a:ext uri="{FF2B5EF4-FFF2-40B4-BE49-F238E27FC236}">
                  <a16:creationId xmlns:a16="http://schemas.microsoft.com/office/drawing/2014/main" id="{56242B33-BB1A-4AC4-A7AF-6695B08F87DE}"/>
                </a:ext>
              </a:extLst>
            </p:cNvPr>
            <p:cNvSpPr/>
            <p:nvPr userDrawn="1"/>
          </p:nvSpPr>
          <p:spPr>
            <a:xfrm>
              <a:off x="12389714" y="4706254"/>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98" name="Rechte verbindingslijn 97">
              <a:extLst>
                <a:ext uri="{FF2B5EF4-FFF2-40B4-BE49-F238E27FC236}">
                  <a16:creationId xmlns:a16="http://schemas.microsoft.com/office/drawing/2014/main" id="{7E3C0BF9-E98E-44A9-8118-80E0DAB7D10E}"/>
                </a:ext>
              </a:extLst>
            </p:cNvPr>
            <p:cNvCxnSpPr>
              <a:cxnSpLocks/>
            </p:cNvCxnSpPr>
            <p:nvPr userDrawn="1"/>
          </p:nvCxnSpPr>
          <p:spPr>
            <a:xfrm>
              <a:off x="12395374" y="4584932"/>
              <a:ext cx="3178017" cy="0"/>
            </a:xfrm>
            <a:prstGeom prst="line">
              <a:avLst/>
            </a:prstGeom>
            <a:noFill/>
            <a:ln w="3175" cap="flat" cmpd="sng" algn="ctr">
              <a:solidFill>
                <a:schemeClr val="accent1"/>
              </a:solidFill>
              <a:prstDash val="solid"/>
            </a:ln>
            <a:effectLst/>
          </p:spPr>
        </p:cxnSp>
        <p:sp>
          <p:nvSpPr>
            <p:cNvPr id="99" name="Rechthoek 98">
              <a:extLst>
                <a:ext uri="{FF2B5EF4-FFF2-40B4-BE49-F238E27FC236}">
                  <a16:creationId xmlns:a16="http://schemas.microsoft.com/office/drawing/2014/main" id="{7CFB252F-FA08-4A37-88FC-077A1F4CE170}"/>
                </a:ext>
              </a:extLst>
            </p:cNvPr>
            <p:cNvSpPr/>
            <p:nvPr userDrawn="1"/>
          </p:nvSpPr>
          <p:spPr>
            <a:xfrm>
              <a:off x="12755395" y="4772316"/>
              <a:ext cx="2817995" cy="314439"/>
            </a:xfrm>
            <a:prstGeom prst="rect">
              <a:avLst/>
            </a:prstGeom>
            <a:noFill/>
            <a:ln w="25400" cap="flat" cmpd="sng" algn="ctr">
              <a:noFill/>
              <a:prstDash val="solid"/>
            </a:ln>
            <a:effectLst/>
          </p:spPr>
          <p:txBody>
            <a:bodyPr lIns="0" tIns="0" rIns="0" bIns="0" rtlCol="0" anchor="t"/>
            <a:lstStyle/>
            <a:p>
              <a:pPr lvl="0" fontAlgn="auto">
                <a:spcBef>
                  <a:spcPts val="0"/>
                </a:spcBef>
                <a:spcAft>
                  <a:spcPts val="0"/>
                </a:spcAft>
                <a:defRPr/>
              </a:pPr>
              <a:r>
                <a:rPr lang="nl-NL" sz="1100" kern="0" noProof="0" dirty="0">
                  <a:solidFill>
                    <a:schemeClr val="tx1"/>
                  </a:solidFill>
                  <a:latin typeface="+mn-lt"/>
                  <a:cs typeface="Segoe UI Light" panose="020B0502040204020203" pitchFamily="34" charset="0"/>
                </a:rPr>
                <a:t>Selecteer de grafiek, klik met de rechter muisknop en kies </a:t>
              </a:r>
              <a:r>
                <a:rPr lang="nl-NL" sz="1100" b="1" kern="0" noProof="0" dirty="0">
                  <a:solidFill>
                    <a:schemeClr val="tx1"/>
                  </a:solidFill>
                  <a:latin typeface="+mn-lt"/>
                  <a:cs typeface="Segoe UI Light" panose="020B0502040204020203" pitchFamily="34" charset="0"/>
                </a:rPr>
                <a:t>‘Gegevens bewerken’</a:t>
              </a:r>
            </a:p>
          </p:txBody>
        </p:sp>
        <p:grpSp>
          <p:nvGrpSpPr>
            <p:cNvPr id="100" name="Groep 99">
              <a:extLst>
                <a:ext uri="{FF2B5EF4-FFF2-40B4-BE49-F238E27FC236}">
                  <a16:creationId xmlns:a16="http://schemas.microsoft.com/office/drawing/2014/main" id="{5149F826-5473-4D84-B11A-B8FCED0BC60B}"/>
                </a:ext>
              </a:extLst>
            </p:cNvPr>
            <p:cNvGrpSpPr/>
            <p:nvPr userDrawn="1"/>
          </p:nvGrpSpPr>
          <p:grpSpPr>
            <a:xfrm>
              <a:off x="12755394" y="5222855"/>
              <a:ext cx="1714530" cy="639425"/>
              <a:chOff x="12757283" y="4365594"/>
              <a:chExt cx="1714530" cy="639425"/>
            </a:xfrm>
          </p:grpSpPr>
          <p:sp>
            <p:nvSpPr>
              <p:cNvPr id="101" name="Rechthoek 100">
                <a:extLst>
                  <a:ext uri="{FF2B5EF4-FFF2-40B4-BE49-F238E27FC236}">
                    <a16:creationId xmlns:a16="http://schemas.microsoft.com/office/drawing/2014/main" id="{4DBEFDC8-2B58-429A-A80F-BECE302BD12E}"/>
                  </a:ext>
                </a:extLst>
              </p:cNvPr>
              <p:cNvSpPr/>
              <p:nvPr userDrawn="1"/>
            </p:nvSpPr>
            <p:spPr>
              <a:xfrm>
                <a:off x="12757283" y="4365594"/>
                <a:ext cx="1626818"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02" name="Rechthoek 101">
                <a:extLst>
                  <a:ext uri="{FF2B5EF4-FFF2-40B4-BE49-F238E27FC236}">
                    <a16:creationId xmlns:a16="http://schemas.microsoft.com/office/drawing/2014/main" id="{D9C13CA8-362E-419F-8E5B-5423F1B8C43F}"/>
                  </a:ext>
                </a:extLst>
              </p:cNvPr>
              <p:cNvSpPr/>
              <p:nvPr userDrawn="1"/>
            </p:nvSpPr>
            <p:spPr>
              <a:xfrm>
                <a:off x="12768263" y="4676983"/>
                <a:ext cx="1609231" cy="261256"/>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03" name="Tekstvak 102">
                <a:extLst>
                  <a:ext uri="{FF2B5EF4-FFF2-40B4-BE49-F238E27FC236}">
                    <a16:creationId xmlns:a16="http://schemas.microsoft.com/office/drawing/2014/main" id="{38A87954-6B96-4840-99EE-473A13BF08BB}"/>
                  </a:ext>
                </a:extLst>
              </p:cNvPr>
              <p:cNvSpPr txBox="1"/>
              <p:nvPr userDrawn="1"/>
            </p:nvSpPr>
            <p:spPr>
              <a:xfrm>
                <a:off x="12997648" y="4404704"/>
                <a:ext cx="1248154"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dirty="0">
                    <a:solidFill>
                      <a:schemeClr val="tx1"/>
                    </a:solidFill>
                    <a:latin typeface="Arial" panose="020B0604020202020204" pitchFamily="34" charset="0"/>
                    <a:ea typeface="+mn-ea"/>
                    <a:cs typeface="Arial" panose="020B0604020202020204" pitchFamily="34" charset="0"/>
                  </a:rPr>
                  <a:t>Grafiektype wijzigen</a:t>
                </a:r>
              </a:p>
            </p:txBody>
          </p:sp>
          <p:sp>
            <p:nvSpPr>
              <p:cNvPr id="104" name="Tekstvak 103">
                <a:extLst>
                  <a:ext uri="{FF2B5EF4-FFF2-40B4-BE49-F238E27FC236}">
                    <a16:creationId xmlns:a16="http://schemas.microsoft.com/office/drawing/2014/main" id="{64EAE2DA-E998-42D4-AF66-6DC0D991A793}"/>
                  </a:ext>
                </a:extLst>
              </p:cNvPr>
              <p:cNvSpPr txBox="1"/>
              <p:nvPr userDrawn="1"/>
            </p:nvSpPr>
            <p:spPr>
              <a:xfrm>
                <a:off x="12984219" y="4725830"/>
                <a:ext cx="1274711"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dirty="0">
                    <a:solidFill>
                      <a:schemeClr val="tx1"/>
                    </a:solidFill>
                    <a:latin typeface="Arial" panose="020B0604020202020204" pitchFamily="34" charset="0"/>
                    <a:ea typeface="+mn-ea"/>
                    <a:cs typeface="Arial" panose="020B0604020202020204" pitchFamily="34" charset="0"/>
                  </a:rPr>
                  <a:t>Gegevens bewerken</a:t>
                </a:r>
              </a:p>
            </p:txBody>
          </p:sp>
          <p:pic>
            <p:nvPicPr>
              <p:cNvPr id="105" name="Picture 3">
                <a:extLst>
                  <a:ext uri="{FF2B5EF4-FFF2-40B4-BE49-F238E27FC236}">
                    <a16:creationId xmlns:a16="http://schemas.microsoft.com/office/drawing/2014/main" id="{2637CA94-7489-4D59-BA7C-0072F03D7793}"/>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4328727" y="4773688"/>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6" name="Groep 105">
                <a:extLst>
                  <a:ext uri="{FF2B5EF4-FFF2-40B4-BE49-F238E27FC236}">
                    <a16:creationId xmlns:a16="http://schemas.microsoft.com/office/drawing/2014/main" id="{E0F65D8A-932C-4FFE-8A7C-FCD741C254C1}"/>
                  </a:ext>
                </a:extLst>
              </p:cNvPr>
              <p:cNvGrpSpPr/>
              <p:nvPr userDrawn="1"/>
            </p:nvGrpSpPr>
            <p:grpSpPr>
              <a:xfrm>
                <a:off x="12831198" y="4432250"/>
                <a:ext cx="139861" cy="152244"/>
                <a:chOff x="12574450" y="6053892"/>
                <a:chExt cx="169232" cy="184215"/>
              </a:xfrm>
            </p:grpSpPr>
            <p:sp>
              <p:nvSpPr>
                <p:cNvPr id="129" name="Rechthoek 128">
                  <a:extLst>
                    <a:ext uri="{FF2B5EF4-FFF2-40B4-BE49-F238E27FC236}">
                      <a16:creationId xmlns:a16="http://schemas.microsoft.com/office/drawing/2014/main" id="{E4F2CAC6-C286-4619-9A46-94AF0F3B4813}"/>
                    </a:ext>
                  </a:extLst>
                </p:cNvPr>
                <p:cNvSpPr/>
                <p:nvPr userDrawn="1"/>
              </p:nvSpPr>
              <p:spPr>
                <a:xfrm>
                  <a:off x="12574450" y="6111529"/>
                  <a:ext cx="46293" cy="12657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sp>
              <p:nvSpPr>
                <p:cNvPr id="130" name="Rechthoek 129">
                  <a:extLst>
                    <a:ext uri="{FF2B5EF4-FFF2-40B4-BE49-F238E27FC236}">
                      <a16:creationId xmlns:a16="http://schemas.microsoft.com/office/drawing/2014/main" id="{FF309A0B-5266-403E-A702-BE9F65D24750}"/>
                    </a:ext>
                  </a:extLst>
                </p:cNvPr>
                <p:cNvSpPr/>
                <p:nvPr userDrawn="1"/>
              </p:nvSpPr>
              <p:spPr>
                <a:xfrm>
                  <a:off x="12635427" y="6053892"/>
                  <a:ext cx="46293" cy="184215"/>
                </a:xfrm>
                <a:prstGeom prst="rect">
                  <a:avLst/>
                </a:prstGeom>
                <a:solidFill>
                  <a:srgbClr val="EDC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sp>
              <p:nvSpPr>
                <p:cNvPr id="131" name="Rechthoek 130">
                  <a:extLst>
                    <a:ext uri="{FF2B5EF4-FFF2-40B4-BE49-F238E27FC236}">
                      <a16:creationId xmlns:a16="http://schemas.microsoft.com/office/drawing/2014/main" id="{6473A50E-AE4B-43CE-8EC8-1620785C8D60}"/>
                    </a:ext>
                  </a:extLst>
                </p:cNvPr>
                <p:cNvSpPr/>
                <p:nvPr userDrawn="1"/>
              </p:nvSpPr>
              <p:spPr>
                <a:xfrm>
                  <a:off x="12697389" y="6094907"/>
                  <a:ext cx="46293" cy="1432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grpSp>
          <p:grpSp>
            <p:nvGrpSpPr>
              <p:cNvPr id="107" name="Groep 106">
                <a:extLst>
                  <a:ext uri="{FF2B5EF4-FFF2-40B4-BE49-F238E27FC236}">
                    <a16:creationId xmlns:a16="http://schemas.microsoft.com/office/drawing/2014/main" id="{A10A86B2-4771-4F86-94AC-EE55D2392979}"/>
                  </a:ext>
                </a:extLst>
              </p:cNvPr>
              <p:cNvGrpSpPr/>
              <p:nvPr userDrawn="1"/>
            </p:nvGrpSpPr>
            <p:grpSpPr>
              <a:xfrm>
                <a:off x="12831198" y="4748585"/>
                <a:ext cx="184916" cy="120210"/>
                <a:chOff x="8815516" y="1076284"/>
                <a:chExt cx="503174" cy="327105"/>
              </a:xfrm>
            </p:grpSpPr>
            <p:sp>
              <p:nvSpPr>
                <p:cNvPr id="108" name="Rechthoek 107">
                  <a:extLst>
                    <a:ext uri="{FF2B5EF4-FFF2-40B4-BE49-F238E27FC236}">
                      <a16:creationId xmlns:a16="http://schemas.microsoft.com/office/drawing/2014/main" id="{47F3F537-AC54-4DE4-9350-4910FCF53CEE}"/>
                    </a:ext>
                  </a:extLst>
                </p:cNvPr>
                <p:cNvSpPr/>
                <p:nvPr userDrawn="1"/>
              </p:nvSpPr>
              <p:spPr>
                <a:xfrm>
                  <a:off x="8815516" y="1133167"/>
                  <a:ext cx="372729" cy="23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nvGrpSpPr>
                <p:cNvPr id="109" name="Groep 108">
                  <a:extLst>
                    <a:ext uri="{FF2B5EF4-FFF2-40B4-BE49-F238E27FC236}">
                      <a16:creationId xmlns:a16="http://schemas.microsoft.com/office/drawing/2014/main" id="{E845CEF2-5548-4E42-8AF4-6F14ED3A3499}"/>
                    </a:ext>
                  </a:extLst>
                </p:cNvPr>
                <p:cNvGrpSpPr/>
                <p:nvPr userDrawn="1"/>
              </p:nvGrpSpPr>
              <p:grpSpPr>
                <a:xfrm>
                  <a:off x="8815517" y="1076284"/>
                  <a:ext cx="503173" cy="327105"/>
                  <a:chOff x="1351248" y="-683635"/>
                  <a:chExt cx="503173" cy="327105"/>
                </a:xfrm>
              </p:grpSpPr>
              <p:grpSp>
                <p:nvGrpSpPr>
                  <p:cNvPr id="110" name="Groep 109">
                    <a:extLst>
                      <a:ext uri="{FF2B5EF4-FFF2-40B4-BE49-F238E27FC236}">
                        <a16:creationId xmlns:a16="http://schemas.microsoft.com/office/drawing/2014/main" id="{E9E726B1-A7C6-4F14-9CAC-F4CD04BDDDF0}"/>
                      </a:ext>
                    </a:extLst>
                  </p:cNvPr>
                  <p:cNvGrpSpPr/>
                  <p:nvPr userDrawn="1"/>
                </p:nvGrpSpPr>
                <p:grpSpPr>
                  <a:xfrm>
                    <a:off x="1351248" y="-683635"/>
                    <a:ext cx="375186" cy="293652"/>
                    <a:chOff x="1094874" y="-884923"/>
                    <a:chExt cx="884668" cy="692417"/>
                  </a:xfrm>
                </p:grpSpPr>
                <p:sp>
                  <p:nvSpPr>
                    <p:cNvPr id="115" name="Rechthoek 114">
                      <a:extLst>
                        <a:ext uri="{FF2B5EF4-FFF2-40B4-BE49-F238E27FC236}">
                          <a16:creationId xmlns:a16="http://schemas.microsoft.com/office/drawing/2014/main" id="{CB7A4333-9006-4DEC-8C05-AB8BA2C89A46}"/>
                        </a:ext>
                      </a:extLst>
                    </p:cNvPr>
                    <p:cNvSpPr/>
                    <p:nvPr userDrawn="1"/>
                  </p:nvSpPr>
                  <p:spPr>
                    <a:xfrm>
                      <a:off x="1094874" y="-884923"/>
                      <a:ext cx="878304" cy="145579"/>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nvGrpSpPr>
                    <p:cNvPr id="116" name="Groep 115">
                      <a:extLst>
                        <a:ext uri="{FF2B5EF4-FFF2-40B4-BE49-F238E27FC236}">
                          <a16:creationId xmlns:a16="http://schemas.microsoft.com/office/drawing/2014/main" id="{BBDB74E0-95DA-4B1B-B0B5-526EB6020035}"/>
                        </a:ext>
                      </a:extLst>
                    </p:cNvPr>
                    <p:cNvGrpSpPr/>
                    <p:nvPr userDrawn="1"/>
                  </p:nvGrpSpPr>
                  <p:grpSpPr>
                    <a:xfrm>
                      <a:off x="1094874" y="-878306"/>
                      <a:ext cx="867364" cy="685800"/>
                      <a:chOff x="1094874" y="-878306"/>
                      <a:chExt cx="867364" cy="613611"/>
                    </a:xfrm>
                  </p:grpSpPr>
                  <p:cxnSp>
                    <p:nvCxnSpPr>
                      <p:cNvPr id="122" name="Rechte verbindingslijn 121">
                        <a:extLst>
                          <a:ext uri="{FF2B5EF4-FFF2-40B4-BE49-F238E27FC236}">
                            <a16:creationId xmlns:a16="http://schemas.microsoft.com/office/drawing/2014/main" id="{1F5CA13D-6259-465D-A375-8AADDDE629CC}"/>
                          </a:ext>
                        </a:extLst>
                      </p:cNvPr>
                      <p:cNvCxnSpPr>
                        <a:cxnSpLocks/>
                      </p:cNvCxnSpPr>
                      <p:nvPr userDrawn="1"/>
                    </p:nvCxnSpPr>
                    <p:spPr>
                      <a:xfrm>
                        <a:off x="1094874" y="-878305"/>
                        <a:ext cx="0" cy="61361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3" name="Rechte verbindingslijn 122">
                        <a:extLst>
                          <a:ext uri="{FF2B5EF4-FFF2-40B4-BE49-F238E27FC236}">
                            <a16:creationId xmlns:a16="http://schemas.microsoft.com/office/drawing/2014/main" id="{F761B7E8-C0D2-4D72-A278-8D0AB0AC27A2}"/>
                          </a:ext>
                        </a:extLst>
                      </p:cNvPr>
                      <p:cNvCxnSpPr>
                        <a:cxnSpLocks/>
                      </p:cNvCxnSpPr>
                      <p:nvPr userDrawn="1"/>
                    </p:nvCxnSpPr>
                    <p:spPr>
                      <a:xfrm>
                        <a:off x="1962238" y="-878306"/>
                        <a:ext cx="0" cy="613611"/>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24" name="Groep 123">
                        <a:extLst>
                          <a:ext uri="{FF2B5EF4-FFF2-40B4-BE49-F238E27FC236}">
                            <a16:creationId xmlns:a16="http://schemas.microsoft.com/office/drawing/2014/main" id="{4E325CC0-D128-44F7-A915-260996265FAB}"/>
                          </a:ext>
                        </a:extLst>
                      </p:cNvPr>
                      <p:cNvGrpSpPr/>
                      <p:nvPr userDrawn="1"/>
                    </p:nvGrpSpPr>
                    <p:grpSpPr>
                      <a:xfrm>
                        <a:off x="1270535" y="-878306"/>
                        <a:ext cx="526983" cy="613611"/>
                        <a:chOff x="1270535" y="-745959"/>
                        <a:chExt cx="526983" cy="481264"/>
                      </a:xfrm>
                    </p:grpSpPr>
                    <p:cxnSp>
                      <p:nvCxnSpPr>
                        <p:cNvPr id="125" name="Rechte verbindingslijn 124">
                          <a:extLst>
                            <a:ext uri="{FF2B5EF4-FFF2-40B4-BE49-F238E27FC236}">
                              <a16:creationId xmlns:a16="http://schemas.microsoft.com/office/drawing/2014/main" id="{C7638D50-02D3-4B9D-A6A4-D1014B950C3B}"/>
                            </a:ext>
                          </a:extLst>
                        </p:cNvPr>
                        <p:cNvCxnSpPr>
                          <a:cxnSpLocks/>
                        </p:cNvCxnSpPr>
                        <p:nvPr userDrawn="1"/>
                      </p:nvCxnSpPr>
                      <p:spPr>
                        <a:xfrm>
                          <a:off x="1446196"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6" name="Rechte verbindingslijn 125">
                          <a:extLst>
                            <a:ext uri="{FF2B5EF4-FFF2-40B4-BE49-F238E27FC236}">
                              <a16:creationId xmlns:a16="http://schemas.microsoft.com/office/drawing/2014/main" id="{FC25F6D1-67A7-4D32-8D54-D5234326E527}"/>
                            </a:ext>
                          </a:extLst>
                        </p:cNvPr>
                        <p:cNvCxnSpPr>
                          <a:cxnSpLocks/>
                        </p:cNvCxnSpPr>
                        <p:nvPr userDrawn="1"/>
                      </p:nvCxnSpPr>
                      <p:spPr>
                        <a:xfrm>
                          <a:off x="1270535"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7" name="Rechte verbindingslijn 126">
                          <a:extLst>
                            <a:ext uri="{FF2B5EF4-FFF2-40B4-BE49-F238E27FC236}">
                              <a16:creationId xmlns:a16="http://schemas.microsoft.com/office/drawing/2014/main" id="{3D5DF2D7-D0A1-4107-A507-0C75344A26E9}"/>
                            </a:ext>
                          </a:extLst>
                        </p:cNvPr>
                        <p:cNvCxnSpPr>
                          <a:cxnSpLocks/>
                        </p:cNvCxnSpPr>
                        <p:nvPr userDrawn="1"/>
                      </p:nvCxnSpPr>
                      <p:spPr>
                        <a:xfrm>
                          <a:off x="1621857"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8" name="Rechte verbindingslijn 127">
                          <a:extLst>
                            <a:ext uri="{FF2B5EF4-FFF2-40B4-BE49-F238E27FC236}">
                              <a16:creationId xmlns:a16="http://schemas.microsoft.com/office/drawing/2014/main" id="{521D8DF3-8251-4453-9315-AC24AD6A8ADD}"/>
                            </a:ext>
                          </a:extLst>
                        </p:cNvPr>
                        <p:cNvCxnSpPr>
                          <a:cxnSpLocks/>
                        </p:cNvCxnSpPr>
                        <p:nvPr userDrawn="1"/>
                      </p:nvCxnSpPr>
                      <p:spPr>
                        <a:xfrm>
                          <a:off x="1797518"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cxnSp>
                  <p:nvCxnSpPr>
                    <p:cNvPr id="117" name="Rechte verbindingslijn 116">
                      <a:extLst>
                        <a:ext uri="{FF2B5EF4-FFF2-40B4-BE49-F238E27FC236}">
                          <a16:creationId xmlns:a16="http://schemas.microsoft.com/office/drawing/2014/main" id="{28098B12-E9CD-4E38-8F60-278A86109DF3}"/>
                        </a:ext>
                      </a:extLst>
                    </p:cNvPr>
                    <p:cNvCxnSpPr>
                      <a:cxnSpLocks/>
                    </p:cNvCxnSpPr>
                    <p:nvPr userDrawn="1"/>
                  </p:nvCxnSpPr>
                  <p:spPr>
                    <a:xfrm flipH="1">
                      <a:off x="1098555" y="-192506"/>
                      <a:ext cx="880987" cy="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18" name="Groep 117">
                      <a:extLst>
                        <a:ext uri="{FF2B5EF4-FFF2-40B4-BE49-F238E27FC236}">
                          <a16:creationId xmlns:a16="http://schemas.microsoft.com/office/drawing/2014/main" id="{162FE508-906F-49AE-A86E-44E52136004B}"/>
                        </a:ext>
                      </a:extLst>
                    </p:cNvPr>
                    <p:cNvGrpSpPr/>
                    <p:nvPr userDrawn="1"/>
                  </p:nvGrpSpPr>
                  <p:grpSpPr>
                    <a:xfrm>
                      <a:off x="1094874" y="-607596"/>
                      <a:ext cx="878306" cy="276726"/>
                      <a:chOff x="1106905" y="-607596"/>
                      <a:chExt cx="878307" cy="276726"/>
                    </a:xfrm>
                  </p:grpSpPr>
                  <p:cxnSp>
                    <p:nvCxnSpPr>
                      <p:cNvPr id="119" name="Rechte verbindingslijn 118">
                        <a:extLst>
                          <a:ext uri="{FF2B5EF4-FFF2-40B4-BE49-F238E27FC236}">
                            <a16:creationId xmlns:a16="http://schemas.microsoft.com/office/drawing/2014/main" id="{5503EED9-B041-4F8A-B272-009E252CCF53}"/>
                          </a:ext>
                        </a:extLst>
                      </p:cNvPr>
                      <p:cNvCxnSpPr>
                        <a:cxnSpLocks/>
                      </p:cNvCxnSpPr>
                      <p:nvPr userDrawn="1"/>
                    </p:nvCxnSpPr>
                    <p:spPr>
                      <a:xfrm flipH="1">
                        <a:off x="1106905" y="-330870"/>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0" name="Rechte verbindingslijn 119">
                        <a:extLst>
                          <a:ext uri="{FF2B5EF4-FFF2-40B4-BE49-F238E27FC236}">
                            <a16:creationId xmlns:a16="http://schemas.microsoft.com/office/drawing/2014/main" id="{94E33E19-C581-40C2-ABEB-4BD42A33E9C1}"/>
                          </a:ext>
                        </a:extLst>
                      </p:cNvPr>
                      <p:cNvCxnSpPr>
                        <a:cxnSpLocks/>
                      </p:cNvCxnSpPr>
                      <p:nvPr userDrawn="1"/>
                    </p:nvCxnSpPr>
                    <p:spPr>
                      <a:xfrm flipH="1">
                        <a:off x="1106905" y="-469233"/>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1" name="Rechte verbindingslijn 120">
                        <a:extLst>
                          <a:ext uri="{FF2B5EF4-FFF2-40B4-BE49-F238E27FC236}">
                            <a16:creationId xmlns:a16="http://schemas.microsoft.com/office/drawing/2014/main" id="{7BD10776-A3E1-48E1-86CD-8CDD6A102B0F}"/>
                          </a:ext>
                        </a:extLst>
                      </p:cNvPr>
                      <p:cNvCxnSpPr>
                        <a:cxnSpLocks/>
                      </p:cNvCxnSpPr>
                      <p:nvPr userDrawn="1"/>
                    </p:nvCxnSpPr>
                    <p:spPr>
                      <a:xfrm flipH="1">
                        <a:off x="1106905" y="-607596"/>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grpSp>
                <p:nvGrpSpPr>
                  <p:cNvPr id="111" name="Groep 110">
                    <a:extLst>
                      <a:ext uri="{FF2B5EF4-FFF2-40B4-BE49-F238E27FC236}">
                        <a16:creationId xmlns:a16="http://schemas.microsoft.com/office/drawing/2014/main" id="{8B5AFAAA-DAD1-4662-9C8D-62732563B290}"/>
                      </a:ext>
                    </a:extLst>
                  </p:cNvPr>
                  <p:cNvGrpSpPr/>
                  <p:nvPr userDrawn="1"/>
                </p:nvGrpSpPr>
                <p:grpSpPr>
                  <a:xfrm rot="2700000">
                    <a:off x="1605871" y="-605080"/>
                    <a:ext cx="90079" cy="407021"/>
                    <a:chOff x="3130062" y="-817193"/>
                    <a:chExt cx="131884" cy="595920"/>
                  </a:xfrm>
                  <a:solidFill>
                    <a:srgbClr val="3399FF"/>
                  </a:solidFill>
                </p:grpSpPr>
                <p:sp>
                  <p:nvSpPr>
                    <p:cNvPr id="112" name="Rechthoek 111">
                      <a:extLst>
                        <a:ext uri="{FF2B5EF4-FFF2-40B4-BE49-F238E27FC236}">
                          <a16:creationId xmlns:a16="http://schemas.microsoft.com/office/drawing/2014/main" id="{880B84C0-5DE3-42E3-9EF9-49216969E428}"/>
                        </a:ext>
                      </a:extLst>
                    </p:cNvPr>
                    <p:cNvSpPr/>
                    <p:nvPr userDrawn="1"/>
                  </p:nvSpPr>
                  <p:spPr>
                    <a:xfrm>
                      <a:off x="3130062" y="-705979"/>
                      <a:ext cx="131884" cy="281354"/>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3" name="Rechthoek: afgeronde bovenhoeken 112">
                      <a:extLst>
                        <a:ext uri="{FF2B5EF4-FFF2-40B4-BE49-F238E27FC236}">
                          <a16:creationId xmlns:a16="http://schemas.microsoft.com/office/drawing/2014/main" id="{FE1C688C-1D06-4343-A0F7-B7B214ECF33A}"/>
                        </a:ext>
                      </a:extLst>
                    </p:cNvPr>
                    <p:cNvSpPr/>
                    <p:nvPr userDrawn="1"/>
                  </p:nvSpPr>
                  <p:spPr>
                    <a:xfrm>
                      <a:off x="3130063" y="-817193"/>
                      <a:ext cx="131883" cy="87615"/>
                    </a:xfrm>
                    <a:prstGeom prst="round2SameRect">
                      <a:avLst>
                        <a:gd name="adj1" fmla="val 50000"/>
                        <a:gd name="adj2" fmla="val 0"/>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4" name="Gelijkbenige driehoek 113">
                      <a:extLst>
                        <a:ext uri="{FF2B5EF4-FFF2-40B4-BE49-F238E27FC236}">
                          <a16:creationId xmlns:a16="http://schemas.microsoft.com/office/drawing/2014/main" id="{26A48251-B39F-43D2-A5B4-8579A5A464C2}"/>
                        </a:ext>
                      </a:extLst>
                    </p:cNvPr>
                    <p:cNvSpPr/>
                    <p:nvPr userDrawn="1"/>
                  </p:nvSpPr>
                  <p:spPr>
                    <a:xfrm rot="10800000">
                      <a:off x="3130062" y="-401026"/>
                      <a:ext cx="131884" cy="179753"/>
                    </a:xfrm>
                    <a:prstGeom prst="triangle">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grpSp>
      </p:grpSp>
      <p:grpSp>
        <p:nvGrpSpPr>
          <p:cNvPr id="135" name="Instructie">
            <a:extLst>
              <a:ext uri="{FF2B5EF4-FFF2-40B4-BE49-F238E27FC236}">
                <a16:creationId xmlns:a16="http://schemas.microsoft.com/office/drawing/2014/main" id="{015A3A78-3E5D-474B-8118-23BEB68D7F72}"/>
              </a:ext>
            </a:extLst>
          </p:cNvPr>
          <p:cNvGrpSpPr/>
          <p:nvPr userDrawn="1"/>
        </p:nvGrpSpPr>
        <p:grpSpPr>
          <a:xfrm>
            <a:off x="12391601" y="0"/>
            <a:ext cx="3183677" cy="2499789"/>
            <a:chOff x="12391601" y="0"/>
            <a:chExt cx="3183677" cy="2499789"/>
          </a:xfrm>
        </p:grpSpPr>
        <p:sp>
          <p:nvSpPr>
            <p:cNvPr id="136" name="Rechthoek 135">
              <a:extLst>
                <a:ext uri="{FF2B5EF4-FFF2-40B4-BE49-F238E27FC236}">
                  <a16:creationId xmlns:a16="http://schemas.microsoft.com/office/drawing/2014/main" id="{1EF28382-F5DA-4222-B10F-3C1A3B1D4D1B}"/>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Grafiek invoegen/veranderen</a:t>
              </a:r>
            </a:p>
          </p:txBody>
        </p:sp>
        <p:sp>
          <p:nvSpPr>
            <p:cNvPr id="137" name="Ovaal 136">
              <a:extLst>
                <a:ext uri="{FF2B5EF4-FFF2-40B4-BE49-F238E27FC236}">
                  <a16:creationId xmlns:a16="http://schemas.microsoft.com/office/drawing/2014/main" id="{E71F8945-6688-42DC-B6BB-F5523F38EAFD}"/>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38" name="Rechte verbindingslijn 137">
              <a:extLst>
                <a:ext uri="{FF2B5EF4-FFF2-40B4-BE49-F238E27FC236}">
                  <a16:creationId xmlns:a16="http://schemas.microsoft.com/office/drawing/2014/main" id="{E37094F8-B57D-4C64-B920-796D1AFC858E}"/>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39" name="Rechte verbindingslijn 138">
              <a:extLst>
                <a:ext uri="{FF2B5EF4-FFF2-40B4-BE49-F238E27FC236}">
                  <a16:creationId xmlns:a16="http://schemas.microsoft.com/office/drawing/2014/main" id="{82D6A188-7533-4E36-BA8C-7CFBBF1DFD9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40" name="Rechthoek 139">
              <a:extLst>
                <a:ext uri="{FF2B5EF4-FFF2-40B4-BE49-F238E27FC236}">
                  <a16:creationId xmlns:a16="http://schemas.microsoft.com/office/drawing/2014/main" id="{03F6F256-BAED-42AD-B7CD-CD74E7CB538D}"/>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grafiek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grafiek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sp>
          <p:nvSpPr>
            <p:cNvPr id="141" name="Ovaal 140">
              <a:extLst>
                <a:ext uri="{FF2B5EF4-FFF2-40B4-BE49-F238E27FC236}">
                  <a16:creationId xmlns:a16="http://schemas.microsoft.com/office/drawing/2014/main" id="{97A56B35-5EF6-4088-816C-CB973DBB0871}"/>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42" name="Rechthoek 141">
              <a:extLst>
                <a:ext uri="{FF2B5EF4-FFF2-40B4-BE49-F238E27FC236}">
                  <a16:creationId xmlns:a16="http://schemas.microsoft.com/office/drawing/2014/main" id="{1107F6C4-83ED-4B0A-BA8C-C2D85F7CD015}"/>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Selecteer de gewenste grafiek</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grpSp>
          <p:nvGrpSpPr>
            <p:cNvPr id="143" name="Groep 142">
              <a:extLst>
                <a:ext uri="{FF2B5EF4-FFF2-40B4-BE49-F238E27FC236}">
                  <a16:creationId xmlns:a16="http://schemas.microsoft.com/office/drawing/2014/main" id="{099C7953-056F-4CF9-B984-08C5D0BB378B}"/>
                </a:ext>
              </a:extLst>
            </p:cNvPr>
            <p:cNvGrpSpPr/>
            <p:nvPr userDrawn="1"/>
          </p:nvGrpSpPr>
          <p:grpSpPr>
            <a:xfrm>
              <a:off x="12757282" y="2184550"/>
              <a:ext cx="825500" cy="209550"/>
              <a:chOff x="13504624" y="2482850"/>
              <a:chExt cx="825500" cy="209550"/>
            </a:xfrm>
          </p:grpSpPr>
          <p:sp>
            <p:nvSpPr>
              <p:cNvPr id="149" name="Rechthoek 148">
                <a:extLst>
                  <a:ext uri="{FF2B5EF4-FFF2-40B4-BE49-F238E27FC236}">
                    <a16:creationId xmlns:a16="http://schemas.microsoft.com/office/drawing/2014/main" id="{7128E767-D7C4-4F0A-A11C-C36D78ABCA5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0" name="Rechte verbindingslijn 149">
                <a:extLst>
                  <a:ext uri="{FF2B5EF4-FFF2-40B4-BE49-F238E27FC236}">
                    <a16:creationId xmlns:a16="http://schemas.microsoft.com/office/drawing/2014/main" id="{0313D5C2-5876-407F-9A6B-82883BF4BF8C}"/>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1" name="Gelijkbenige driehoek 150">
                <a:extLst>
                  <a:ext uri="{FF2B5EF4-FFF2-40B4-BE49-F238E27FC236}">
                    <a16:creationId xmlns:a16="http://schemas.microsoft.com/office/drawing/2014/main" id="{81923B41-E4FE-4FEA-906E-82B89458B5D7}"/>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cxnSp>
          <p:nvCxnSpPr>
            <p:cNvPr id="144" name="Rechte verbindingslijn 143">
              <a:extLst>
                <a:ext uri="{FF2B5EF4-FFF2-40B4-BE49-F238E27FC236}">
                  <a16:creationId xmlns:a16="http://schemas.microsoft.com/office/drawing/2014/main" id="{8EB43433-97DE-4461-9FAE-0E382BE65EC6}"/>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45" name="Groep 144">
              <a:extLst>
                <a:ext uri="{FF2B5EF4-FFF2-40B4-BE49-F238E27FC236}">
                  <a16:creationId xmlns:a16="http://schemas.microsoft.com/office/drawing/2014/main" id="{F96A3E84-258C-4FDC-B46B-F7D1B2F335BB}"/>
                </a:ext>
              </a:extLst>
            </p:cNvPr>
            <p:cNvGrpSpPr/>
            <p:nvPr userDrawn="1"/>
          </p:nvGrpSpPr>
          <p:grpSpPr>
            <a:xfrm>
              <a:off x="12751697" y="1147804"/>
              <a:ext cx="289372" cy="314992"/>
              <a:chOff x="7322769" y="-310267"/>
              <a:chExt cx="289372" cy="314992"/>
            </a:xfrm>
          </p:grpSpPr>
          <p:sp>
            <p:nvSpPr>
              <p:cNvPr id="146" name="Rechthoek 145">
                <a:extLst>
                  <a:ext uri="{FF2B5EF4-FFF2-40B4-BE49-F238E27FC236}">
                    <a16:creationId xmlns:a16="http://schemas.microsoft.com/office/drawing/2014/main" id="{01475AE3-376C-47EE-83D5-684D16F77743}"/>
                  </a:ext>
                </a:extLst>
              </p:cNvPr>
              <p:cNvSpPr/>
              <p:nvPr userDrawn="1"/>
            </p:nvSpPr>
            <p:spPr>
              <a:xfrm>
                <a:off x="7322769" y="-211712"/>
                <a:ext cx="79156" cy="21643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D4EE6DCE-B63B-434C-91ED-1587AF755CD2}"/>
                  </a:ext>
                </a:extLst>
              </p:cNvPr>
              <p:cNvSpPr/>
              <p:nvPr userDrawn="1"/>
            </p:nvSpPr>
            <p:spPr>
              <a:xfrm>
                <a:off x="7427035" y="-310267"/>
                <a:ext cx="79156" cy="314992"/>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8" name="Rechthoek 147">
                <a:extLst>
                  <a:ext uri="{FF2B5EF4-FFF2-40B4-BE49-F238E27FC236}">
                    <a16:creationId xmlns:a16="http://schemas.microsoft.com/office/drawing/2014/main" id="{792EC821-EC1B-45CD-AA31-A5174D9AEE25}"/>
                  </a:ext>
                </a:extLst>
              </p:cNvPr>
              <p:cNvSpPr/>
              <p:nvPr userDrawn="1"/>
            </p:nvSpPr>
            <p:spPr>
              <a:xfrm>
                <a:off x="7532985" y="-240134"/>
                <a:ext cx="79156" cy="244859"/>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pic>
        <p:nvPicPr>
          <p:cNvPr id="152" name="logo">
            <a:extLst>
              <a:ext uri="{FF2B5EF4-FFF2-40B4-BE49-F238E27FC236}">
                <a16:creationId xmlns:a16="http://schemas.microsoft.com/office/drawing/2014/main" id="{6E7B684F-DA32-4F63-9FF5-BE1122AA898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987093" y="6122145"/>
            <a:ext cx="952038" cy="482540"/>
          </a:xfrm>
          <a:prstGeom prst="rect">
            <a:avLst/>
          </a:prstGeom>
        </p:spPr>
      </p:pic>
      <p:sp>
        <p:nvSpPr>
          <p:cNvPr id="71" name="Onder balkje">
            <a:extLst>
              <a:ext uri="{FF2B5EF4-FFF2-40B4-BE49-F238E27FC236}">
                <a16:creationId xmlns:a16="http://schemas.microsoft.com/office/drawing/2014/main" id="{A4B100AB-4F9B-4A64-908F-0A386EE51625}"/>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6" name="Tijdelijke aanduiding voor dianummer 5">
            <a:extLst>
              <a:ext uri="{FF2B5EF4-FFF2-40B4-BE49-F238E27FC236}">
                <a16:creationId xmlns:a16="http://schemas.microsoft.com/office/drawing/2014/main" id="{FF854FE4-B0F5-4BD8-9188-4DC0CF882BB6}"/>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51911082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RAFIEK (10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87129"/>
            <a:ext cx="3140325" cy="216909"/>
          </a:xfrm>
        </p:spPr>
        <p:txBody>
          <a:bodyPr/>
          <a:lstStyle/>
          <a:p>
            <a:fld id="{A1B00CF6-CBF8-4891-A1EF-BA979A9524BF}" type="datetime1">
              <a:rPr lang="nl-NL" smtClean="0"/>
              <a:t>18-09-19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87129"/>
            <a:ext cx="6718797" cy="216909"/>
          </a:xfrm>
        </p:spPr>
        <p:txBody>
          <a:bodyPr/>
          <a:lstStyle/>
          <a:p>
            <a:r>
              <a:rPr lang="nl-NL" dirty="0"/>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3" y="272177"/>
            <a:ext cx="11146224" cy="600744"/>
          </a:xfrm>
        </p:spPr>
        <p:txBody>
          <a:bodyPr/>
          <a:lstStyle>
            <a:lvl1pPr>
              <a:defRPr/>
            </a:lvl1pPr>
          </a:lstStyle>
          <a:p>
            <a:r>
              <a:rPr lang="nl-NL" noProof="0" dirty="0"/>
              <a:t>Plaats hier je titel</a:t>
            </a:r>
            <a:endParaRPr lang="nl-NL" dirty="0"/>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110534" y="-885712"/>
            <a:ext cx="1970962"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GRAFIEK (100%)</a:t>
            </a:r>
          </a:p>
        </p:txBody>
      </p:sp>
      <p:sp>
        <p:nvSpPr>
          <p:cNvPr id="91" name="grafiek">
            <a:extLst>
              <a:ext uri="{FF2B5EF4-FFF2-40B4-BE49-F238E27FC236}">
                <a16:creationId xmlns:a16="http://schemas.microsoft.com/office/drawing/2014/main" id="{BDED734F-E8EE-4A40-A3B0-CCDA1D102C45}"/>
              </a:ext>
            </a:extLst>
          </p:cNvPr>
          <p:cNvSpPr>
            <a:spLocks noGrp="1"/>
          </p:cNvSpPr>
          <p:nvPr>
            <p:ph type="chart" sz="quarter" idx="14" hasCustomPrompt="1"/>
          </p:nvPr>
        </p:nvSpPr>
        <p:spPr>
          <a:xfrm>
            <a:off x="521863" y="1388794"/>
            <a:ext cx="11133275" cy="4469349"/>
          </a:xfrm>
          <a:solidFill>
            <a:schemeClr val="bg1">
              <a:lumMod val="95000"/>
            </a:schemeClr>
          </a:solidFill>
        </p:spPr>
        <p:txBody>
          <a:bodyPr tIns="1620000"/>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grafiek in te voegen</a:t>
            </a:r>
          </a:p>
        </p:txBody>
      </p:sp>
      <p:grpSp>
        <p:nvGrpSpPr>
          <p:cNvPr id="93" name="Instructie">
            <a:extLst>
              <a:ext uri="{FF2B5EF4-FFF2-40B4-BE49-F238E27FC236}">
                <a16:creationId xmlns:a16="http://schemas.microsoft.com/office/drawing/2014/main" id="{C9E001F6-3FBC-45DC-8207-6548440F7712}"/>
              </a:ext>
            </a:extLst>
          </p:cNvPr>
          <p:cNvGrpSpPr/>
          <p:nvPr userDrawn="1"/>
        </p:nvGrpSpPr>
        <p:grpSpPr>
          <a:xfrm>
            <a:off x="12389714" y="3046306"/>
            <a:ext cx="3183677" cy="2546619"/>
            <a:chOff x="12389714" y="4327164"/>
            <a:chExt cx="3183677" cy="2546619"/>
          </a:xfrm>
        </p:grpSpPr>
        <p:grpSp>
          <p:nvGrpSpPr>
            <p:cNvPr id="94" name="Meer informatie">
              <a:extLst>
                <a:ext uri="{FF2B5EF4-FFF2-40B4-BE49-F238E27FC236}">
                  <a16:creationId xmlns:a16="http://schemas.microsoft.com/office/drawing/2014/main" id="{7A1C1B78-6E2D-43F3-86BB-D14987A8AA27}"/>
                </a:ext>
              </a:extLst>
            </p:cNvPr>
            <p:cNvGrpSpPr/>
            <p:nvPr userDrawn="1"/>
          </p:nvGrpSpPr>
          <p:grpSpPr>
            <a:xfrm>
              <a:off x="12394875" y="6090510"/>
              <a:ext cx="3178515" cy="783273"/>
              <a:chOff x="-3741486" y="3359148"/>
              <a:chExt cx="3178515" cy="783273"/>
            </a:xfrm>
          </p:grpSpPr>
          <p:sp>
            <p:nvSpPr>
              <p:cNvPr id="132" name="Freeform 101">
                <a:extLst>
                  <a:ext uri="{FF2B5EF4-FFF2-40B4-BE49-F238E27FC236}">
                    <a16:creationId xmlns:a16="http://schemas.microsoft.com/office/drawing/2014/main" id="{16A53905-2267-4835-AA50-6145FC3B3FC9}"/>
                  </a:ext>
                </a:extLst>
              </p:cNvPr>
              <p:cNvSpPr>
                <a:spLocks noEditPoints="1"/>
              </p:cNvSpPr>
              <p:nvPr/>
            </p:nvSpPr>
            <p:spPr bwMode="auto">
              <a:xfrm>
                <a:off x="-3741486" y="3359148"/>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33" name="Rechthoek 132">
                <a:extLst>
                  <a:ext uri="{FF2B5EF4-FFF2-40B4-BE49-F238E27FC236}">
                    <a16:creationId xmlns:a16="http://schemas.microsoft.com/office/drawing/2014/main" id="{BBC55B4F-53EC-4FA0-9FA4-A2BA84E90F87}"/>
                  </a:ext>
                </a:extLst>
              </p:cNvPr>
              <p:cNvSpPr/>
              <p:nvPr userDrawn="1"/>
            </p:nvSpPr>
            <p:spPr>
              <a:xfrm>
                <a:off x="-3380966" y="3431177"/>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34" name="Rechte verbindingslijn 133">
                <a:extLst>
                  <a:ext uri="{FF2B5EF4-FFF2-40B4-BE49-F238E27FC236}">
                    <a16:creationId xmlns:a16="http://schemas.microsoft.com/office/drawing/2014/main" id="{501C72D5-9204-4357-8F61-286786591090}"/>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cxnSp>
          <p:nvCxnSpPr>
            <p:cNvPr id="95" name="Rechte verbindingslijn 94">
              <a:extLst>
                <a:ext uri="{FF2B5EF4-FFF2-40B4-BE49-F238E27FC236}">
                  <a16:creationId xmlns:a16="http://schemas.microsoft.com/office/drawing/2014/main" id="{E73A71B5-D298-408B-B81A-669EDBCB715C}"/>
                </a:ext>
              </a:extLst>
            </p:cNvPr>
            <p:cNvCxnSpPr>
              <a:cxnSpLocks/>
            </p:cNvCxnSpPr>
            <p:nvPr userDrawn="1"/>
          </p:nvCxnSpPr>
          <p:spPr>
            <a:xfrm>
              <a:off x="12395374" y="5963729"/>
              <a:ext cx="3178017" cy="0"/>
            </a:xfrm>
            <a:prstGeom prst="line">
              <a:avLst/>
            </a:prstGeom>
            <a:noFill/>
            <a:ln w="3175" cap="flat" cmpd="sng" algn="ctr">
              <a:solidFill>
                <a:schemeClr val="accent1"/>
              </a:solidFill>
              <a:prstDash val="solid"/>
            </a:ln>
            <a:effectLst/>
          </p:spPr>
        </p:cxnSp>
        <p:sp>
          <p:nvSpPr>
            <p:cNvPr id="96" name="Rechthoek 95">
              <a:extLst>
                <a:ext uri="{FF2B5EF4-FFF2-40B4-BE49-F238E27FC236}">
                  <a16:creationId xmlns:a16="http://schemas.microsoft.com/office/drawing/2014/main" id="{4F090187-74DB-4F08-B9D2-5A2495208D4F}"/>
                </a:ext>
              </a:extLst>
            </p:cNvPr>
            <p:cNvSpPr/>
            <p:nvPr userDrawn="1"/>
          </p:nvSpPr>
          <p:spPr>
            <a:xfrm>
              <a:off x="12395375" y="4327164"/>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Data van de Grafiek Bewerken</a:t>
              </a:r>
            </a:p>
          </p:txBody>
        </p:sp>
        <p:sp>
          <p:nvSpPr>
            <p:cNvPr id="97" name="Ovaal 96">
              <a:extLst>
                <a:ext uri="{FF2B5EF4-FFF2-40B4-BE49-F238E27FC236}">
                  <a16:creationId xmlns:a16="http://schemas.microsoft.com/office/drawing/2014/main" id="{56242B33-BB1A-4AC4-A7AF-6695B08F87DE}"/>
                </a:ext>
              </a:extLst>
            </p:cNvPr>
            <p:cNvSpPr/>
            <p:nvPr userDrawn="1"/>
          </p:nvSpPr>
          <p:spPr>
            <a:xfrm>
              <a:off x="12389714" y="4706254"/>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98" name="Rechte verbindingslijn 97">
              <a:extLst>
                <a:ext uri="{FF2B5EF4-FFF2-40B4-BE49-F238E27FC236}">
                  <a16:creationId xmlns:a16="http://schemas.microsoft.com/office/drawing/2014/main" id="{7E3C0BF9-E98E-44A9-8118-80E0DAB7D10E}"/>
                </a:ext>
              </a:extLst>
            </p:cNvPr>
            <p:cNvCxnSpPr>
              <a:cxnSpLocks/>
            </p:cNvCxnSpPr>
            <p:nvPr userDrawn="1"/>
          </p:nvCxnSpPr>
          <p:spPr>
            <a:xfrm>
              <a:off x="12395374" y="4584932"/>
              <a:ext cx="3178017" cy="0"/>
            </a:xfrm>
            <a:prstGeom prst="line">
              <a:avLst/>
            </a:prstGeom>
            <a:noFill/>
            <a:ln w="3175" cap="flat" cmpd="sng" algn="ctr">
              <a:solidFill>
                <a:schemeClr val="accent1"/>
              </a:solidFill>
              <a:prstDash val="solid"/>
            </a:ln>
            <a:effectLst/>
          </p:spPr>
        </p:cxnSp>
        <p:sp>
          <p:nvSpPr>
            <p:cNvPr id="99" name="Rechthoek 98">
              <a:extLst>
                <a:ext uri="{FF2B5EF4-FFF2-40B4-BE49-F238E27FC236}">
                  <a16:creationId xmlns:a16="http://schemas.microsoft.com/office/drawing/2014/main" id="{7CFB252F-FA08-4A37-88FC-077A1F4CE170}"/>
                </a:ext>
              </a:extLst>
            </p:cNvPr>
            <p:cNvSpPr/>
            <p:nvPr userDrawn="1"/>
          </p:nvSpPr>
          <p:spPr>
            <a:xfrm>
              <a:off x="12755395" y="4772316"/>
              <a:ext cx="2817995" cy="314439"/>
            </a:xfrm>
            <a:prstGeom prst="rect">
              <a:avLst/>
            </a:prstGeom>
            <a:noFill/>
            <a:ln w="25400" cap="flat" cmpd="sng" algn="ctr">
              <a:noFill/>
              <a:prstDash val="solid"/>
            </a:ln>
            <a:effectLst/>
          </p:spPr>
          <p:txBody>
            <a:bodyPr lIns="0" tIns="0" rIns="0" bIns="0" rtlCol="0" anchor="t"/>
            <a:lstStyle/>
            <a:p>
              <a:pPr lvl="0" fontAlgn="auto">
                <a:spcBef>
                  <a:spcPts val="0"/>
                </a:spcBef>
                <a:spcAft>
                  <a:spcPts val="0"/>
                </a:spcAft>
                <a:defRPr/>
              </a:pPr>
              <a:r>
                <a:rPr lang="nl-NL" sz="1100" kern="0" noProof="0" dirty="0">
                  <a:solidFill>
                    <a:schemeClr val="tx1"/>
                  </a:solidFill>
                  <a:latin typeface="+mn-lt"/>
                  <a:cs typeface="Segoe UI Light" panose="020B0502040204020203" pitchFamily="34" charset="0"/>
                </a:rPr>
                <a:t>Selecteer de grafiek, klik met de rechter muisknop en kies </a:t>
              </a:r>
              <a:r>
                <a:rPr lang="nl-NL" sz="1100" b="1" kern="0" noProof="0" dirty="0">
                  <a:solidFill>
                    <a:schemeClr val="tx1"/>
                  </a:solidFill>
                  <a:latin typeface="+mn-lt"/>
                  <a:cs typeface="Segoe UI Light" panose="020B0502040204020203" pitchFamily="34" charset="0"/>
                </a:rPr>
                <a:t>‘Gegevens bewerken’</a:t>
              </a:r>
            </a:p>
          </p:txBody>
        </p:sp>
        <p:grpSp>
          <p:nvGrpSpPr>
            <p:cNvPr id="100" name="Groep 99">
              <a:extLst>
                <a:ext uri="{FF2B5EF4-FFF2-40B4-BE49-F238E27FC236}">
                  <a16:creationId xmlns:a16="http://schemas.microsoft.com/office/drawing/2014/main" id="{5149F826-5473-4D84-B11A-B8FCED0BC60B}"/>
                </a:ext>
              </a:extLst>
            </p:cNvPr>
            <p:cNvGrpSpPr/>
            <p:nvPr userDrawn="1"/>
          </p:nvGrpSpPr>
          <p:grpSpPr>
            <a:xfrm>
              <a:off x="12755394" y="5222855"/>
              <a:ext cx="1714530" cy="639425"/>
              <a:chOff x="12757283" y="4365594"/>
              <a:chExt cx="1714530" cy="639425"/>
            </a:xfrm>
          </p:grpSpPr>
          <p:sp>
            <p:nvSpPr>
              <p:cNvPr id="101" name="Rechthoek 100">
                <a:extLst>
                  <a:ext uri="{FF2B5EF4-FFF2-40B4-BE49-F238E27FC236}">
                    <a16:creationId xmlns:a16="http://schemas.microsoft.com/office/drawing/2014/main" id="{4DBEFDC8-2B58-429A-A80F-BECE302BD12E}"/>
                  </a:ext>
                </a:extLst>
              </p:cNvPr>
              <p:cNvSpPr/>
              <p:nvPr userDrawn="1"/>
            </p:nvSpPr>
            <p:spPr>
              <a:xfrm>
                <a:off x="12757283" y="4365594"/>
                <a:ext cx="1626818"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02" name="Rechthoek 101">
                <a:extLst>
                  <a:ext uri="{FF2B5EF4-FFF2-40B4-BE49-F238E27FC236}">
                    <a16:creationId xmlns:a16="http://schemas.microsoft.com/office/drawing/2014/main" id="{D9C13CA8-362E-419F-8E5B-5423F1B8C43F}"/>
                  </a:ext>
                </a:extLst>
              </p:cNvPr>
              <p:cNvSpPr/>
              <p:nvPr userDrawn="1"/>
            </p:nvSpPr>
            <p:spPr>
              <a:xfrm>
                <a:off x="12768263" y="4676983"/>
                <a:ext cx="1609231" cy="261256"/>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03" name="Tekstvak 102">
                <a:extLst>
                  <a:ext uri="{FF2B5EF4-FFF2-40B4-BE49-F238E27FC236}">
                    <a16:creationId xmlns:a16="http://schemas.microsoft.com/office/drawing/2014/main" id="{38A87954-6B96-4840-99EE-473A13BF08BB}"/>
                  </a:ext>
                </a:extLst>
              </p:cNvPr>
              <p:cNvSpPr txBox="1"/>
              <p:nvPr userDrawn="1"/>
            </p:nvSpPr>
            <p:spPr>
              <a:xfrm>
                <a:off x="12997648" y="4404704"/>
                <a:ext cx="1248154"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dirty="0">
                    <a:solidFill>
                      <a:schemeClr val="tx1"/>
                    </a:solidFill>
                    <a:latin typeface="Arial" panose="020B0604020202020204" pitchFamily="34" charset="0"/>
                    <a:ea typeface="+mn-ea"/>
                    <a:cs typeface="Arial" panose="020B0604020202020204" pitchFamily="34" charset="0"/>
                  </a:rPr>
                  <a:t>Grafiektype wijzigen</a:t>
                </a:r>
              </a:p>
            </p:txBody>
          </p:sp>
          <p:sp>
            <p:nvSpPr>
              <p:cNvPr id="104" name="Tekstvak 103">
                <a:extLst>
                  <a:ext uri="{FF2B5EF4-FFF2-40B4-BE49-F238E27FC236}">
                    <a16:creationId xmlns:a16="http://schemas.microsoft.com/office/drawing/2014/main" id="{64EAE2DA-E998-42D4-AF66-6DC0D991A793}"/>
                  </a:ext>
                </a:extLst>
              </p:cNvPr>
              <p:cNvSpPr txBox="1"/>
              <p:nvPr userDrawn="1"/>
            </p:nvSpPr>
            <p:spPr>
              <a:xfrm>
                <a:off x="12984219" y="4725830"/>
                <a:ext cx="1274711"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dirty="0">
                    <a:solidFill>
                      <a:schemeClr val="tx1"/>
                    </a:solidFill>
                    <a:latin typeface="Arial" panose="020B0604020202020204" pitchFamily="34" charset="0"/>
                    <a:ea typeface="+mn-ea"/>
                    <a:cs typeface="Arial" panose="020B0604020202020204" pitchFamily="34" charset="0"/>
                  </a:rPr>
                  <a:t>Gegevens bewerken</a:t>
                </a:r>
              </a:p>
            </p:txBody>
          </p:sp>
          <p:pic>
            <p:nvPicPr>
              <p:cNvPr id="105" name="Picture 3">
                <a:extLst>
                  <a:ext uri="{FF2B5EF4-FFF2-40B4-BE49-F238E27FC236}">
                    <a16:creationId xmlns:a16="http://schemas.microsoft.com/office/drawing/2014/main" id="{2637CA94-7489-4D59-BA7C-0072F03D7793}"/>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4328727" y="4773688"/>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6" name="Groep 105">
                <a:extLst>
                  <a:ext uri="{FF2B5EF4-FFF2-40B4-BE49-F238E27FC236}">
                    <a16:creationId xmlns:a16="http://schemas.microsoft.com/office/drawing/2014/main" id="{E0F65D8A-932C-4FFE-8A7C-FCD741C254C1}"/>
                  </a:ext>
                </a:extLst>
              </p:cNvPr>
              <p:cNvGrpSpPr/>
              <p:nvPr userDrawn="1"/>
            </p:nvGrpSpPr>
            <p:grpSpPr>
              <a:xfrm>
                <a:off x="12831198" y="4432250"/>
                <a:ext cx="139861" cy="152244"/>
                <a:chOff x="12574450" y="6053892"/>
                <a:chExt cx="169232" cy="184215"/>
              </a:xfrm>
            </p:grpSpPr>
            <p:sp>
              <p:nvSpPr>
                <p:cNvPr id="129" name="Rechthoek 128">
                  <a:extLst>
                    <a:ext uri="{FF2B5EF4-FFF2-40B4-BE49-F238E27FC236}">
                      <a16:creationId xmlns:a16="http://schemas.microsoft.com/office/drawing/2014/main" id="{E4F2CAC6-C286-4619-9A46-94AF0F3B4813}"/>
                    </a:ext>
                  </a:extLst>
                </p:cNvPr>
                <p:cNvSpPr/>
                <p:nvPr userDrawn="1"/>
              </p:nvSpPr>
              <p:spPr>
                <a:xfrm>
                  <a:off x="12574450" y="6111529"/>
                  <a:ext cx="46293" cy="12657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sp>
              <p:nvSpPr>
                <p:cNvPr id="130" name="Rechthoek 129">
                  <a:extLst>
                    <a:ext uri="{FF2B5EF4-FFF2-40B4-BE49-F238E27FC236}">
                      <a16:creationId xmlns:a16="http://schemas.microsoft.com/office/drawing/2014/main" id="{FF309A0B-5266-403E-A702-BE9F65D24750}"/>
                    </a:ext>
                  </a:extLst>
                </p:cNvPr>
                <p:cNvSpPr/>
                <p:nvPr userDrawn="1"/>
              </p:nvSpPr>
              <p:spPr>
                <a:xfrm>
                  <a:off x="12635427" y="6053892"/>
                  <a:ext cx="46293" cy="184215"/>
                </a:xfrm>
                <a:prstGeom prst="rect">
                  <a:avLst/>
                </a:prstGeom>
                <a:solidFill>
                  <a:srgbClr val="EDC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sp>
              <p:nvSpPr>
                <p:cNvPr id="131" name="Rechthoek 130">
                  <a:extLst>
                    <a:ext uri="{FF2B5EF4-FFF2-40B4-BE49-F238E27FC236}">
                      <a16:creationId xmlns:a16="http://schemas.microsoft.com/office/drawing/2014/main" id="{6473A50E-AE4B-43CE-8EC8-1620785C8D60}"/>
                    </a:ext>
                  </a:extLst>
                </p:cNvPr>
                <p:cNvSpPr/>
                <p:nvPr userDrawn="1"/>
              </p:nvSpPr>
              <p:spPr>
                <a:xfrm>
                  <a:off x="12697389" y="6094907"/>
                  <a:ext cx="46293" cy="1432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grpSp>
          <p:grpSp>
            <p:nvGrpSpPr>
              <p:cNvPr id="107" name="Groep 106">
                <a:extLst>
                  <a:ext uri="{FF2B5EF4-FFF2-40B4-BE49-F238E27FC236}">
                    <a16:creationId xmlns:a16="http://schemas.microsoft.com/office/drawing/2014/main" id="{A10A86B2-4771-4F86-94AC-EE55D2392979}"/>
                  </a:ext>
                </a:extLst>
              </p:cNvPr>
              <p:cNvGrpSpPr/>
              <p:nvPr userDrawn="1"/>
            </p:nvGrpSpPr>
            <p:grpSpPr>
              <a:xfrm>
                <a:off x="12831198" y="4748585"/>
                <a:ext cx="184916" cy="120210"/>
                <a:chOff x="8815516" y="1076284"/>
                <a:chExt cx="503174" cy="327105"/>
              </a:xfrm>
            </p:grpSpPr>
            <p:sp>
              <p:nvSpPr>
                <p:cNvPr id="108" name="Rechthoek 107">
                  <a:extLst>
                    <a:ext uri="{FF2B5EF4-FFF2-40B4-BE49-F238E27FC236}">
                      <a16:creationId xmlns:a16="http://schemas.microsoft.com/office/drawing/2014/main" id="{47F3F537-AC54-4DE4-9350-4910FCF53CEE}"/>
                    </a:ext>
                  </a:extLst>
                </p:cNvPr>
                <p:cNvSpPr/>
                <p:nvPr userDrawn="1"/>
              </p:nvSpPr>
              <p:spPr>
                <a:xfrm>
                  <a:off x="8815516" y="1133167"/>
                  <a:ext cx="372729" cy="23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nvGrpSpPr>
                <p:cNvPr id="109" name="Groep 108">
                  <a:extLst>
                    <a:ext uri="{FF2B5EF4-FFF2-40B4-BE49-F238E27FC236}">
                      <a16:creationId xmlns:a16="http://schemas.microsoft.com/office/drawing/2014/main" id="{E845CEF2-5548-4E42-8AF4-6F14ED3A3499}"/>
                    </a:ext>
                  </a:extLst>
                </p:cNvPr>
                <p:cNvGrpSpPr/>
                <p:nvPr userDrawn="1"/>
              </p:nvGrpSpPr>
              <p:grpSpPr>
                <a:xfrm>
                  <a:off x="8815517" y="1076284"/>
                  <a:ext cx="503173" cy="327105"/>
                  <a:chOff x="1351248" y="-683635"/>
                  <a:chExt cx="503173" cy="327105"/>
                </a:xfrm>
              </p:grpSpPr>
              <p:grpSp>
                <p:nvGrpSpPr>
                  <p:cNvPr id="110" name="Groep 109">
                    <a:extLst>
                      <a:ext uri="{FF2B5EF4-FFF2-40B4-BE49-F238E27FC236}">
                        <a16:creationId xmlns:a16="http://schemas.microsoft.com/office/drawing/2014/main" id="{E9E726B1-A7C6-4F14-9CAC-F4CD04BDDDF0}"/>
                      </a:ext>
                    </a:extLst>
                  </p:cNvPr>
                  <p:cNvGrpSpPr/>
                  <p:nvPr userDrawn="1"/>
                </p:nvGrpSpPr>
                <p:grpSpPr>
                  <a:xfrm>
                    <a:off x="1351248" y="-683635"/>
                    <a:ext cx="375186" cy="293652"/>
                    <a:chOff x="1094874" y="-884923"/>
                    <a:chExt cx="884668" cy="692417"/>
                  </a:xfrm>
                </p:grpSpPr>
                <p:sp>
                  <p:nvSpPr>
                    <p:cNvPr id="115" name="Rechthoek 114">
                      <a:extLst>
                        <a:ext uri="{FF2B5EF4-FFF2-40B4-BE49-F238E27FC236}">
                          <a16:creationId xmlns:a16="http://schemas.microsoft.com/office/drawing/2014/main" id="{CB7A4333-9006-4DEC-8C05-AB8BA2C89A46}"/>
                        </a:ext>
                      </a:extLst>
                    </p:cNvPr>
                    <p:cNvSpPr/>
                    <p:nvPr userDrawn="1"/>
                  </p:nvSpPr>
                  <p:spPr>
                    <a:xfrm>
                      <a:off x="1094874" y="-884923"/>
                      <a:ext cx="878304" cy="145579"/>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nvGrpSpPr>
                    <p:cNvPr id="116" name="Groep 115">
                      <a:extLst>
                        <a:ext uri="{FF2B5EF4-FFF2-40B4-BE49-F238E27FC236}">
                          <a16:creationId xmlns:a16="http://schemas.microsoft.com/office/drawing/2014/main" id="{BBDB74E0-95DA-4B1B-B0B5-526EB6020035}"/>
                        </a:ext>
                      </a:extLst>
                    </p:cNvPr>
                    <p:cNvGrpSpPr/>
                    <p:nvPr userDrawn="1"/>
                  </p:nvGrpSpPr>
                  <p:grpSpPr>
                    <a:xfrm>
                      <a:off x="1094874" y="-878306"/>
                      <a:ext cx="867364" cy="685800"/>
                      <a:chOff x="1094874" y="-878306"/>
                      <a:chExt cx="867364" cy="613611"/>
                    </a:xfrm>
                  </p:grpSpPr>
                  <p:cxnSp>
                    <p:nvCxnSpPr>
                      <p:cNvPr id="122" name="Rechte verbindingslijn 121">
                        <a:extLst>
                          <a:ext uri="{FF2B5EF4-FFF2-40B4-BE49-F238E27FC236}">
                            <a16:creationId xmlns:a16="http://schemas.microsoft.com/office/drawing/2014/main" id="{1F5CA13D-6259-465D-A375-8AADDDE629CC}"/>
                          </a:ext>
                        </a:extLst>
                      </p:cNvPr>
                      <p:cNvCxnSpPr>
                        <a:cxnSpLocks/>
                      </p:cNvCxnSpPr>
                      <p:nvPr userDrawn="1"/>
                    </p:nvCxnSpPr>
                    <p:spPr>
                      <a:xfrm>
                        <a:off x="1094874" y="-878305"/>
                        <a:ext cx="0" cy="61361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3" name="Rechte verbindingslijn 122">
                        <a:extLst>
                          <a:ext uri="{FF2B5EF4-FFF2-40B4-BE49-F238E27FC236}">
                            <a16:creationId xmlns:a16="http://schemas.microsoft.com/office/drawing/2014/main" id="{F761B7E8-C0D2-4D72-A278-8D0AB0AC27A2}"/>
                          </a:ext>
                        </a:extLst>
                      </p:cNvPr>
                      <p:cNvCxnSpPr>
                        <a:cxnSpLocks/>
                      </p:cNvCxnSpPr>
                      <p:nvPr userDrawn="1"/>
                    </p:nvCxnSpPr>
                    <p:spPr>
                      <a:xfrm>
                        <a:off x="1962238" y="-878306"/>
                        <a:ext cx="0" cy="613611"/>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24" name="Groep 123">
                        <a:extLst>
                          <a:ext uri="{FF2B5EF4-FFF2-40B4-BE49-F238E27FC236}">
                            <a16:creationId xmlns:a16="http://schemas.microsoft.com/office/drawing/2014/main" id="{4E325CC0-D128-44F7-A915-260996265FAB}"/>
                          </a:ext>
                        </a:extLst>
                      </p:cNvPr>
                      <p:cNvGrpSpPr/>
                      <p:nvPr userDrawn="1"/>
                    </p:nvGrpSpPr>
                    <p:grpSpPr>
                      <a:xfrm>
                        <a:off x="1270535" y="-878306"/>
                        <a:ext cx="526983" cy="613611"/>
                        <a:chOff x="1270535" y="-745959"/>
                        <a:chExt cx="526983" cy="481264"/>
                      </a:xfrm>
                    </p:grpSpPr>
                    <p:cxnSp>
                      <p:nvCxnSpPr>
                        <p:cNvPr id="125" name="Rechte verbindingslijn 124">
                          <a:extLst>
                            <a:ext uri="{FF2B5EF4-FFF2-40B4-BE49-F238E27FC236}">
                              <a16:creationId xmlns:a16="http://schemas.microsoft.com/office/drawing/2014/main" id="{C7638D50-02D3-4B9D-A6A4-D1014B950C3B}"/>
                            </a:ext>
                          </a:extLst>
                        </p:cNvPr>
                        <p:cNvCxnSpPr>
                          <a:cxnSpLocks/>
                        </p:cNvCxnSpPr>
                        <p:nvPr userDrawn="1"/>
                      </p:nvCxnSpPr>
                      <p:spPr>
                        <a:xfrm>
                          <a:off x="1446196"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6" name="Rechte verbindingslijn 125">
                          <a:extLst>
                            <a:ext uri="{FF2B5EF4-FFF2-40B4-BE49-F238E27FC236}">
                              <a16:creationId xmlns:a16="http://schemas.microsoft.com/office/drawing/2014/main" id="{FC25F6D1-67A7-4D32-8D54-D5234326E527}"/>
                            </a:ext>
                          </a:extLst>
                        </p:cNvPr>
                        <p:cNvCxnSpPr>
                          <a:cxnSpLocks/>
                        </p:cNvCxnSpPr>
                        <p:nvPr userDrawn="1"/>
                      </p:nvCxnSpPr>
                      <p:spPr>
                        <a:xfrm>
                          <a:off x="1270535"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7" name="Rechte verbindingslijn 126">
                          <a:extLst>
                            <a:ext uri="{FF2B5EF4-FFF2-40B4-BE49-F238E27FC236}">
                              <a16:creationId xmlns:a16="http://schemas.microsoft.com/office/drawing/2014/main" id="{3D5DF2D7-D0A1-4107-A507-0C75344A26E9}"/>
                            </a:ext>
                          </a:extLst>
                        </p:cNvPr>
                        <p:cNvCxnSpPr>
                          <a:cxnSpLocks/>
                        </p:cNvCxnSpPr>
                        <p:nvPr userDrawn="1"/>
                      </p:nvCxnSpPr>
                      <p:spPr>
                        <a:xfrm>
                          <a:off x="1621857"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8" name="Rechte verbindingslijn 127">
                          <a:extLst>
                            <a:ext uri="{FF2B5EF4-FFF2-40B4-BE49-F238E27FC236}">
                              <a16:creationId xmlns:a16="http://schemas.microsoft.com/office/drawing/2014/main" id="{521D8DF3-8251-4453-9315-AC24AD6A8ADD}"/>
                            </a:ext>
                          </a:extLst>
                        </p:cNvPr>
                        <p:cNvCxnSpPr>
                          <a:cxnSpLocks/>
                        </p:cNvCxnSpPr>
                        <p:nvPr userDrawn="1"/>
                      </p:nvCxnSpPr>
                      <p:spPr>
                        <a:xfrm>
                          <a:off x="1797518"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cxnSp>
                  <p:nvCxnSpPr>
                    <p:cNvPr id="117" name="Rechte verbindingslijn 116">
                      <a:extLst>
                        <a:ext uri="{FF2B5EF4-FFF2-40B4-BE49-F238E27FC236}">
                          <a16:creationId xmlns:a16="http://schemas.microsoft.com/office/drawing/2014/main" id="{28098B12-E9CD-4E38-8F60-278A86109DF3}"/>
                        </a:ext>
                      </a:extLst>
                    </p:cNvPr>
                    <p:cNvCxnSpPr>
                      <a:cxnSpLocks/>
                    </p:cNvCxnSpPr>
                    <p:nvPr userDrawn="1"/>
                  </p:nvCxnSpPr>
                  <p:spPr>
                    <a:xfrm flipH="1">
                      <a:off x="1098555" y="-192506"/>
                      <a:ext cx="880987" cy="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18" name="Groep 117">
                      <a:extLst>
                        <a:ext uri="{FF2B5EF4-FFF2-40B4-BE49-F238E27FC236}">
                          <a16:creationId xmlns:a16="http://schemas.microsoft.com/office/drawing/2014/main" id="{162FE508-906F-49AE-A86E-44E52136004B}"/>
                        </a:ext>
                      </a:extLst>
                    </p:cNvPr>
                    <p:cNvGrpSpPr/>
                    <p:nvPr userDrawn="1"/>
                  </p:nvGrpSpPr>
                  <p:grpSpPr>
                    <a:xfrm>
                      <a:off x="1094874" y="-607596"/>
                      <a:ext cx="878306" cy="276726"/>
                      <a:chOff x="1106905" y="-607596"/>
                      <a:chExt cx="878307" cy="276726"/>
                    </a:xfrm>
                  </p:grpSpPr>
                  <p:cxnSp>
                    <p:nvCxnSpPr>
                      <p:cNvPr id="119" name="Rechte verbindingslijn 118">
                        <a:extLst>
                          <a:ext uri="{FF2B5EF4-FFF2-40B4-BE49-F238E27FC236}">
                            <a16:creationId xmlns:a16="http://schemas.microsoft.com/office/drawing/2014/main" id="{5503EED9-B041-4F8A-B272-009E252CCF53}"/>
                          </a:ext>
                        </a:extLst>
                      </p:cNvPr>
                      <p:cNvCxnSpPr>
                        <a:cxnSpLocks/>
                      </p:cNvCxnSpPr>
                      <p:nvPr userDrawn="1"/>
                    </p:nvCxnSpPr>
                    <p:spPr>
                      <a:xfrm flipH="1">
                        <a:off x="1106905" y="-330870"/>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0" name="Rechte verbindingslijn 119">
                        <a:extLst>
                          <a:ext uri="{FF2B5EF4-FFF2-40B4-BE49-F238E27FC236}">
                            <a16:creationId xmlns:a16="http://schemas.microsoft.com/office/drawing/2014/main" id="{94E33E19-C581-40C2-ABEB-4BD42A33E9C1}"/>
                          </a:ext>
                        </a:extLst>
                      </p:cNvPr>
                      <p:cNvCxnSpPr>
                        <a:cxnSpLocks/>
                      </p:cNvCxnSpPr>
                      <p:nvPr userDrawn="1"/>
                    </p:nvCxnSpPr>
                    <p:spPr>
                      <a:xfrm flipH="1">
                        <a:off x="1106905" y="-469233"/>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1" name="Rechte verbindingslijn 120">
                        <a:extLst>
                          <a:ext uri="{FF2B5EF4-FFF2-40B4-BE49-F238E27FC236}">
                            <a16:creationId xmlns:a16="http://schemas.microsoft.com/office/drawing/2014/main" id="{7BD10776-A3E1-48E1-86CD-8CDD6A102B0F}"/>
                          </a:ext>
                        </a:extLst>
                      </p:cNvPr>
                      <p:cNvCxnSpPr>
                        <a:cxnSpLocks/>
                      </p:cNvCxnSpPr>
                      <p:nvPr userDrawn="1"/>
                    </p:nvCxnSpPr>
                    <p:spPr>
                      <a:xfrm flipH="1">
                        <a:off x="1106905" y="-607596"/>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grpSp>
                <p:nvGrpSpPr>
                  <p:cNvPr id="111" name="Groep 110">
                    <a:extLst>
                      <a:ext uri="{FF2B5EF4-FFF2-40B4-BE49-F238E27FC236}">
                        <a16:creationId xmlns:a16="http://schemas.microsoft.com/office/drawing/2014/main" id="{8B5AFAAA-DAD1-4662-9C8D-62732563B290}"/>
                      </a:ext>
                    </a:extLst>
                  </p:cNvPr>
                  <p:cNvGrpSpPr/>
                  <p:nvPr userDrawn="1"/>
                </p:nvGrpSpPr>
                <p:grpSpPr>
                  <a:xfrm rot="2700000">
                    <a:off x="1605871" y="-605080"/>
                    <a:ext cx="90079" cy="407021"/>
                    <a:chOff x="3130062" y="-817193"/>
                    <a:chExt cx="131884" cy="595920"/>
                  </a:xfrm>
                  <a:solidFill>
                    <a:srgbClr val="3399FF"/>
                  </a:solidFill>
                </p:grpSpPr>
                <p:sp>
                  <p:nvSpPr>
                    <p:cNvPr id="112" name="Rechthoek 111">
                      <a:extLst>
                        <a:ext uri="{FF2B5EF4-FFF2-40B4-BE49-F238E27FC236}">
                          <a16:creationId xmlns:a16="http://schemas.microsoft.com/office/drawing/2014/main" id="{880B84C0-5DE3-42E3-9EF9-49216969E428}"/>
                        </a:ext>
                      </a:extLst>
                    </p:cNvPr>
                    <p:cNvSpPr/>
                    <p:nvPr userDrawn="1"/>
                  </p:nvSpPr>
                  <p:spPr>
                    <a:xfrm>
                      <a:off x="3130062" y="-705979"/>
                      <a:ext cx="131884" cy="281354"/>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3" name="Rechthoek: afgeronde bovenhoeken 112">
                      <a:extLst>
                        <a:ext uri="{FF2B5EF4-FFF2-40B4-BE49-F238E27FC236}">
                          <a16:creationId xmlns:a16="http://schemas.microsoft.com/office/drawing/2014/main" id="{FE1C688C-1D06-4343-A0F7-B7B214ECF33A}"/>
                        </a:ext>
                      </a:extLst>
                    </p:cNvPr>
                    <p:cNvSpPr/>
                    <p:nvPr userDrawn="1"/>
                  </p:nvSpPr>
                  <p:spPr>
                    <a:xfrm>
                      <a:off x="3130063" y="-817193"/>
                      <a:ext cx="131883" cy="87615"/>
                    </a:xfrm>
                    <a:prstGeom prst="round2SameRect">
                      <a:avLst>
                        <a:gd name="adj1" fmla="val 50000"/>
                        <a:gd name="adj2" fmla="val 0"/>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4" name="Gelijkbenige driehoek 113">
                      <a:extLst>
                        <a:ext uri="{FF2B5EF4-FFF2-40B4-BE49-F238E27FC236}">
                          <a16:creationId xmlns:a16="http://schemas.microsoft.com/office/drawing/2014/main" id="{26A48251-B39F-43D2-A5B4-8579A5A464C2}"/>
                        </a:ext>
                      </a:extLst>
                    </p:cNvPr>
                    <p:cNvSpPr/>
                    <p:nvPr userDrawn="1"/>
                  </p:nvSpPr>
                  <p:spPr>
                    <a:xfrm rot="10800000">
                      <a:off x="3130062" y="-401026"/>
                      <a:ext cx="131884" cy="179753"/>
                    </a:xfrm>
                    <a:prstGeom prst="triangle">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grpSp>
      </p:grpSp>
      <p:grpSp>
        <p:nvGrpSpPr>
          <p:cNvPr id="73" name="GRID" hidden="1">
            <a:extLst>
              <a:ext uri="{FF2B5EF4-FFF2-40B4-BE49-F238E27FC236}">
                <a16:creationId xmlns:a16="http://schemas.microsoft.com/office/drawing/2014/main" id="{A42AA2CB-EB2C-4371-99B2-FFE1C7ABC653}"/>
              </a:ext>
            </a:extLst>
          </p:cNvPr>
          <p:cNvGrpSpPr/>
          <p:nvPr userDrawn="1"/>
        </p:nvGrpSpPr>
        <p:grpSpPr>
          <a:xfrm>
            <a:off x="0" y="0"/>
            <a:ext cx="12192000" cy="6858000"/>
            <a:chOff x="0" y="0"/>
            <a:chExt cx="12192000" cy="6858000"/>
          </a:xfrm>
        </p:grpSpPr>
        <p:sp>
          <p:nvSpPr>
            <p:cNvPr id="74" name="Rechthoek 73">
              <a:extLst>
                <a:ext uri="{FF2B5EF4-FFF2-40B4-BE49-F238E27FC236}">
                  <a16:creationId xmlns:a16="http://schemas.microsoft.com/office/drawing/2014/main" id="{1B148C1F-0DC3-40A3-9ABA-60E3F85AE7F2}"/>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5" name="Rechthoek 74">
              <a:extLst>
                <a:ext uri="{FF2B5EF4-FFF2-40B4-BE49-F238E27FC236}">
                  <a16:creationId xmlns:a16="http://schemas.microsoft.com/office/drawing/2014/main" id="{73E3192B-3823-4A68-84E9-3C984563ED0B}"/>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6" name="Rechthoek 75">
              <a:extLst>
                <a:ext uri="{FF2B5EF4-FFF2-40B4-BE49-F238E27FC236}">
                  <a16:creationId xmlns:a16="http://schemas.microsoft.com/office/drawing/2014/main" id="{9155171A-1727-48A0-9D0A-0D7C94E29723}"/>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7" name="Rechthoek 76">
              <a:extLst>
                <a:ext uri="{FF2B5EF4-FFF2-40B4-BE49-F238E27FC236}">
                  <a16:creationId xmlns:a16="http://schemas.microsoft.com/office/drawing/2014/main" id="{CED705F7-47C7-4D84-B9A4-EF4160028016}"/>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8" name="Rechthoek 77">
              <a:extLst>
                <a:ext uri="{FF2B5EF4-FFF2-40B4-BE49-F238E27FC236}">
                  <a16:creationId xmlns:a16="http://schemas.microsoft.com/office/drawing/2014/main" id="{51564711-4802-42AE-A003-604DAFEC66D6}"/>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9" name="Rechthoek 78">
              <a:extLst>
                <a:ext uri="{FF2B5EF4-FFF2-40B4-BE49-F238E27FC236}">
                  <a16:creationId xmlns:a16="http://schemas.microsoft.com/office/drawing/2014/main" id="{A33B453C-82AE-43AA-B3DA-4A9B0925A942}"/>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0" name="Rechthoek 79">
              <a:extLst>
                <a:ext uri="{FF2B5EF4-FFF2-40B4-BE49-F238E27FC236}">
                  <a16:creationId xmlns:a16="http://schemas.microsoft.com/office/drawing/2014/main" id="{C261EECC-4C34-4F17-AFB5-3CB1CC9E52EB}"/>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1" name="Rechthoek 80">
              <a:extLst>
                <a:ext uri="{FF2B5EF4-FFF2-40B4-BE49-F238E27FC236}">
                  <a16:creationId xmlns:a16="http://schemas.microsoft.com/office/drawing/2014/main" id="{DB7F3834-98C1-4824-95C1-84A4AD0BB102}"/>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2" name="Rechthoek 81">
              <a:extLst>
                <a:ext uri="{FF2B5EF4-FFF2-40B4-BE49-F238E27FC236}">
                  <a16:creationId xmlns:a16="http://schemas.microsoft.com/office/drawing/2014/main" id="{F3EA1BE1-E41D-4388-9B5A-48435EF2F41E}"/>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3" name="Rechthoek 82">
              <a:extLst>
                <a:ext uri="{FF2B5EF4-FFF2-40B4-BE49-F238E27FC236}">
                  <a16:creationId xmlns:a16="http://schemas.microsoft.com/office/drawing/2014/main" id="{9B706927-B552-461D-8CAB-7D27387C4669}"/>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4" name="Rechthoek 83">
              <a:extLst>
                <a:ext uri="{FF2B5EF4-FFF2-40B4-BE49-F238E27FC236}">
                  <a16:creationId xmlns:a16="http://schemas.microsoft.com/office/drawing/2014/main" id="{C1979472-D81B-43AA-9831-B5D13FD80B6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5" name="Rechthoek 84">
              <a:extLst>
                <a:ext uri="{FF2B5EF4-FFF2-40B4-BE49-F238E27FC236}">
                  <a16:creationId xmlns:a16="http://schemas.microsoft.com/office/drawing/2014/main" id="{ED3B4A7B-F5C0-4103-8E58-E0D3779A2B72}"/>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grpSp>
        <p:nvGrpSpPr>
          <p:cNvPr id="135" name="Instructie">
            <a:extLst>
              <a:ext uri="{FF2B5EF4-FFF2-40B4-BE49-F238E27FC236}">
                <a16:creationId xmlns:a16="http://schemas.microsoft.com/office/drawing/2014/main" id="{015A3A78-3E5D-474B-8118-23BEB68D7F72}"/>
              </a:ext>
            </a:extLst>
          </p:cNvPr>
          <p:cNvGrpSpPr/>
          <p:nvPr userDrawn="1"/>
        </p:nvGrpSpPr>
        <p:grpSpPr>
          <a:xfrm>
            <a:off x="12391601" y="0"/>
            <a:ext cx="3183677" cy="2499789"/>
            <a:chOff x="12391601" y="0"/>
            <a:chExt cx="3183677" cy="2499789"/>
          </a:xfrm>
        </p:grpSpPr>
        <p:sp>
          <p:nvSpPr>
            <p:cNvPr id="136" name="Rechthoek 135">
              <a:extLst>
                <a:ext uri="{FF2B5EF4-FFF2-40B4-BE49-F238E27FC236}">
                  <a16:creationId xmlns:a16="http://schemas.microsoft.com/office/drawing/2014/main" id="{1EF28382-F5DA-4222-B10F-3C1A3B1D4D1B}"/>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Grafiek invoegen/veranderen</a:t>
              </a:r>
            </a:p>
          </p:txBody>
        </p:sp>
        <p:sp>
          <p:nvSpPr>
            <p:cNvPr id="137" name="Ovaal 136">
              <a:extLst>
                <a:ext uri="{FF2B5EF4-FFF2-40B4-BE49-F238E27FC236}">
                  <a16:creationId xmlns:a16="http://schemas.microsoft.com/office/drawing/2014/main" id="{E71F8945-6688-42DC-B6BB-F5523F38EAFD}"/>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38" name="Rechte verbindingslijn 137">
              <a:extLst>
                <a:ext uri="{FF2B5EF4-FFF2-40B4-BE49-F238E27FC236}">
                  <a16:creationId xmlns:a16="http://schemas.microsoft.com/office/drawing/2014/main" id="{E37094F8-B57D-4C64-B920-796D1AFC858E}"/>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39" name="Rechte verbindingslijn 138">
              <a:extLst>
                <a:ext uri="{FF2B5EF4-FFF2-40B4-BE49-F238E27FC236}">
                  <a16:creationId xmlns:a16="http://schemas.microsoft.com/office/drawing/2014/main" id="{82D6A188-7533-4E36-BA8C-7CFBBF1DFD9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40" name="Rechthoek 139">
              <a:extLst>
                <a:ext uri="{FF2B5EF4-FFF2-40B4-BE49-F238E27FC236}">
                  <a16:creationId xmlns:a16="http://schemas.microsoft.com/office/drawing/2014/main" id="{03F6F256-BAED-42AD-B7CD-CD74E7CB538D}"/>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grafiek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grafiek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sp>
          <p:nvSpPr>
            <p:cNvPr id="141" name="Ovaal 140">
              <a:extLst>
                <a:ext uri="{FF2B5EF4-FFF2-40B4-BE49-F238E27FC236}">
                  <a16:creationId xmlns:a16="http://schemas.microsoft.com/office/drawing/2014/main" id="{97A56B35-5EF6-4088-816C-CB973DBB0871}"/>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42" name="Rechthoek 141">
              <a:extLst>
                <a:ext uri="{FF2B5EF4-FFF2-40B4-BE49-F238E27FC236}">
                  <a16:creationId xmlns:a16="http://schemas.microsoft.com/office/drawing/2014/main" id="{1107F6C4-83ED-4B0A-BA8C-C2D85F7CD015}"/>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Selecteer de gewenste grafiek</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grpSp>
          <p:nvGrpSpPr>
            <p:cNvPr id="143" name="Groep 142">
              <a:extLst>
                <a:ext uri="{FF2B5EF4-FFF2-40B4-BE49-F238E27FC236}">
                  <a16:creationId xmlns:a16="http://schemas.microsoft.com/office/drawing/2014/main" id="{099C7953-056F-4CF9-B984-08C5D0BB378B}"/>
                </a:ext>
              </a:extLst>
            </p:cNvPr>
            <p:cNvGrpSpPr/>
            <p:nvPr userDrawn="1"/>
          </p:nvGrpSpPr>
          <p:grpSpPr>
            <a:xfrm>
              <a:off x="12757282" y="2184550"/>
              <a:ext cx="825500" cy="209550"/>
              <a:chOff x="13504624" y="2482850"/>
              <a:chExt cx="825500" cy="209550"/>
            </a:xfrm>
          </p:grpSpPr>
          <p:sp>
            <p:nvSpPr>
              <p:cNvPr id="149" name="Rechthoek 148">
                <a:extLst>
                  <a:ext uri="{FF2B5EF4-FFF2-40B4-BE49-F238E27FC236}">
                    <a16:creationId xmlns:a16="http://schemas.microsoft.com/office/drawing/2014/main" id="{7128E767-D7C4-4F0A-A11C-C36D78ABCA5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0" name="Rechte verbindingslijn 149">
                <a:extLst>
                  <a:ext uri="{FF2B5EF4-FFF2-40B4-BE49-F238E27FC236}">
                    <a16:creationId xmlns:a16="http://schemas.microsoft.com/office/drawing/2014/main" id="{0313D5C2-5876-407F-9A6B-82883BF4BF8C}"/>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1" name="Gelijkbenige driehoek 150">
                <a:extLst>
                  <a:ext uri="{FF2B5EF4-FFF2-40B4-BE49-F238E27FC236}">
                    <a16:creationId xmlns:a16="http://schemas.microsoft.com/office/drawing/2014/main" id="{81923B41-E4FE-4FEA-906E-82B89458B5D7}"/>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cxnSp>
          <p:nvCxnSpPr>
            <p:cNvPr id="144" name="Rechte verbindingslijn 143">
              <a:extLst>
                <a:ext uri="{FF2B5EF4-FFF2-40B4-BE49-F238E27FC236}">
                  <a16:creationId xmlns:a16="http://schemas.microsoft.com/office/drawing/2014/main" id="{8EB43433-97DE-4461-9FAE-0E382BE65EC6}"/>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45" name="Groep 144">
              <a:extLst>
                <a:ext uri="{FF2B5EF4-FFF2-40B4-BE49-F238E27FC236}">
                  <a16:creationId xmlns:a16="http://schemas.microsoft.com/office/drawing/2014/main" id="{F96A3E84-258C-4FDC-B46B-F7D1B2F335BB}"/>
                </a:ext>
              </a:extLst>
            </p:cNvPr>
            <p:cNvGrpSpPr/>
            <p:nvPr userDrawn="1"/>
          </p:nvGrpSpPr>
          <p:grpSpPr>
            <a:xfrm>
              <a:off x="12751697" y="1147804"/>
              <a:ext cx="289372" cy="314992"/>
              <a:chOff x="7322769" y="-310267"/>
              <a:chExt cx="289372" cy="314992"/>
            </a:xfrm>
          </p:grpSpPr>
          <p:sp>
            <p:nvSpPr>
              <p:cNvPr id="146" name="Rechthoek 145">
                <a:extLst>
                  <a:ext uri="{FF2B5EF4-FFF2-40B4-BE49-F238E27FC236}">
                    <a16:creationId xmlns:a16="http://schemas.microsoft.com/office/drawing/2014/main" id="{01475AE3-376C-47EE-83D5-684D16F77743}"/>
                  </a:ext>
                </a:extLst>
              </p:cNvPr>
              <p:cNvSpPr/>
              <p:nvPr userDrawn="1"/>
            </p:nvSpPr>
            <p:spPr>
              <a:xfrm>
                <a:off x="7322769" y="-211712"/>
                <a:ext cx="79156" cy="21643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D4EE6DCE-B63B-434C-91ED-1587AF755CD2}"/>
                  </a:ext>
                </a:extLst>
              </p:cNvPr>
              <p:cNvSpPr/>
              <p:nvPr userDrawn="1"/>
            </p:nvSpPr>
            <p:spPr>
              <a:xfrm>
                <a:off x="7427035" y="-310267"/>
                <a:ext cx="79156" cy="314992"/>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8" name="Rechthoek 147">
                <a:extLst>
                  <a:ext uri="{FF2B5EF4-FFF2-40B4-BE49-F238E27FC236}">
                    <a16:creationId xmlns:a16="http://schemas.microsoft.com/office/drawing/2014/main" id="{792EC821-EC1B-45CD-AA31-A5174D9AEE25}"/>
                  </a:ext>
                </a:extLst>
              </p:cNvPr>
              <p:cNvSpPr/>
              <p:nvPr userDrawn="1"/>
            </p:nvSpPr>
            <p:spPr>
              <a:xfrm>
                <a:off x="7532985" y="-240134"/>
                <a:ext cx="79156" cy="244859"/>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pic>
        <p:nvPicPr>
          <p:cNvPr id="69" name="logo">
            <a:extLst>
              <a:ext uri="{FF2B5EF4-FFF2-40B4-BE49-F238E27FC236}">
                <a16:creationId xmlns:a16="http://schemas.microsoft.com/office/drawing/2014/main" id="{42489D6E-7153-4D41-A3CA-45094A5775A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987093" y="6122145"/>
            <a:ext cx="952038" cy="482540"/>
          </a:xfrm>
          <a:prstGeom prst="rect">
            <a:avLst/>
          </a:prstGeom>
        </p:spPr>
      </p:pic>
      <p:sp>
        <p:nvSpPr>
          <p:cNvPr id="71" name="Onder balkje">
            <a:extLst>
              <a:ext uri="{FF2B5EF4-FFF2-40B4-BE49-F238E27FC236}">
                <a16:creationId xmlns:a16="http://schemas.microsoft.com/office/drawing/2014/main" id="{A43B3275-0DAA-46DF-AA83-74A0CD51782F}"/>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7" name="Tijdelijke aanduiding voor dianummer 5">
            <a:extLst>
              <a:ext uri="{FF2B5EF4-FFF2-40B4-BE49-F238E27FC236}">
                <a16:creationId xmlns:a16="http://schemas.microsoft.com/office/drawing/2014/main" id="{59A8263C-BADD-4468-84A9-1E09DB414ECB}"/>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206098355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KST MET TABEL (50%/ 5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20856"/>
            <a:ext cx="3140325" cy="216909"/>
          </a:xfrm>
        </p:spPr>
        <p:txBody>
          <a:bodyPr/>
          <a:lstStyle/>
          <a:p>
            <a:fld id="{C8226F51-BA4F-47DD-BB27-1D52D814875C}" type="datetime1">
              <a:rPr lang="nl-NL" smtClean="0"/>
              <a:t>18-09-19</a:t>
            </a:fld>
            <a:endParaRPr lang="nl-NL" dirty="0"/>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20856"/>
            <a:ext cx="671879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11146223" cy="600744"/>
          </a:xfrm>
        </p:spPr>
        <p:txBody>
          <a:bodyPr/>
          <a:lstStyle>
            <a:lvl1pPr>
              <a:defRPr/>
            </a:lvl1pPr>
          </a:lstStyle>
          <a:p>
            <a:r>
              <a:rPr lang="nl-NL" noProof="0" dirty="0"/>
              <a:t>Plaats hier je titel</a:t>
            </a:r>
            <a:endParaRPr lang="nl-NL" dirty="0"/>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639252" y="-885712"/>
            <a:ext cx="2913528"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TABEL (50%/ 50%)</a:t>
            </a:r>
          </a:p>
        </p:txBody>
      </p:sp>
      <p:sp>
        <p:nvSpPr>
          <p:cNvPr id="152" name="tabel">
            <a:extLst>
              <a:ext uri="{FF2B5EF4-FFF2-40B4-BE49-F238E27FC236}">
                <a16:creationId xmlns:a16="http://schemas.microsoft.com/office/drawing/2014/main" id="{A53CAFF0-6C2E-4CED-9470-8DA99266AE50}"/>
              </a:ext>
            </a:extLst>
          </p:cNvPr>
          <p:cNvSpPr>
            <a:spLocks noGrp="1"/>
          </p:cNvSpPr>
          <p:nvPr>
            <p:ph type="tbl" sz="quarter" idx="14" hasCustomPrompt="1"/>
          </p:nvPr>
        </p:nvSpPr>
        <p:spPr>
          <a:xfrm>
            <a:off x="6247711" y="1407861"/>
            <a:ext cx="5412132" cy="4454808"/>
          </a:xfrm>
          <a:solidFill>
            <a:schemeClr val="bg1">
              <a:lumMod val="95000"/>
            </a:schemeClr>
          </a:solidFill>
        </p:spPr>
        <p:txBody>
          <a:bodyPr tIns="1620000"/>
          <a:lstStyle>
            <a:lvl1pPr marL="0" indent="0" algn="ctr">
              <a:spcBef>
                <a:spcPts val="0"/>
              </a:spcBef>
              <a:spcAft>
                <a:spcPts val="0"/>
              </a:spcAft>
              <a:buNone/>
              <a:defRPr sz="1050" b="1"/>
            </a:lvl1pPr>
          </a:lstStyle>
          <a:p>
            <a:r>
              <a:rPr lang="nl-NL" dirty="0"/>
              <a:t>Klik op onderstaand pictogram</a:t>
            </a:r>
            <a:br>
              <a:rPr lang="nl-NL" dirty="0"/>
            </a:br>
            <a:r>
              <a:rPr lang="nl-NL" dirty="0"/>
              <a:t>om een tabel in te voegen</a:t>
            </a:r>
          </a:p>
        </p:txBody>
      </p:sp>
      <p:grpSp>
        <p:nvGrpSpPr>
          <p:cNvPr id="153" name="Instructie">
            <a:extLst>
              <a:ext uri="{FF2B5EF4-FFF2-40B4-BE49-F238E27FC236}">
                <a16:creationId xmlns:a16="http://schemas.microsoft.com/office/drawing/2014/main" id="{D8FA1774-32C6-44BB-B330-6554B0E7E12D}"/>
              </a:ext>
            </a:extLst>
          </p:cNvPr>
          <p:cNvGrpSpPr/>
          <p:nvPr userDrawn="1"/>
        </p:nvGrpSpPr>
        <p:grpSpPr>
          <a:xfrm>
            <a:off x="12391601" y="0"/>
            <a:ext cx="3183678" cy="3418198"/>
            <a:chOff x="12391601" y="0"/>
            <a:chExt cx="3183678" cy="3418198"/>
          </a:xfrm>
        </p:grpSpPr>
        <p:grpSp>
          <p:nvGrpSpPr>
            <p:cNvPr id="154" name="Meer informatie">
              <a:extLst>
                <a:ext uri="{FF2B5EF4-FFF2-40B4-BE49-F238E27FC236}">
                  <a16:creationId xmlns:a16="http://schemas.microsoft.com/office/drawing/2014/main" id="{7D53CC9C-CDBE-4DFB-AE21-4160803B4CD1}"/>
                </a:ext>
              </a:extLst>
            </p:cNvPr>
            <p:cNvGrpSpPr/>
            <p:nvPr userDrawn="1"/>
          </p:nvGrpSpPr>
          <p:grpSpPr>
            <a:xfrm>
              <a:off x="12396764" y="2622893"/>
              <a:ext cx="3178515" cy="795305"/>
              <a:chOff x="-3741486" y="3347116"/>
              <a:chExt cx="3178515" cy="795305"/>
            </a:xfrm>
          </p:grpSpPr>
          <p:sp>
            <p:nvSpPr>
              <p:cNvPr id="176" name="Freeform 101">
                <a:extLst>
                  <a:ext uri="{FF2B5EF4-FFF2-40B4-BE49-F238E27FC236}">
                    <a16:creationId xmlns:a16="http://schemas.microsoft.com/office/drawing/2014/main" id="{B78FDC53-F231-49E7-A154-56F81091116F}"/>
                  </a:ext>
                </a:extLst>
              </p:cNvPr>
              <p:cNvSpPr>
                <a:spLocks noEditPoints="1"/>
              </p:cNvSpPr>
              <p:nvPr/>
            </p:nvSpPr>
            <p:spPr bwMode="auto">
              <a:xfrm>
                <a:off x="-3741486" y="3347116"/>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77" name="Rechthoek 176">
                <a:extLst>
                  <a:ext uri="{FF2B5EF4-FFF2-40B4-BE49-F238E27FC236}">
                    <a16:creationId xmlns:a16="http://schemas.microsoft.com/office/drawing/2014/main" id="{D40104D5-463A-4C56-920E-DB709D9672FD}"/>
                  </a:ext>
                </a:extLst>
              </p:cNvPr>
              <p:cNvSpPr/>
              <p:nvPr userDrawn="1"/>
            </p:nvSpPr>
            <p:spPr>
              <a:xfrm>
                <a:off x="-3380966" y="3419145"/>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78" name="Rechte verbindingslijn 177">
                <a:extLst>
                  <a:ext uri="{FF2B5EF4-FFF2-40B4-BE49-F238E27FC236}">
                    <a16:creationId xmlns:a16="http://schemas.microsoft.com/office/drawing/2014/main" id="{E9CD1AE4-DA73-4EC4-81C0-1F75EE829AA5}"/>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sp>
          <p:nvSpPr>
            <p:cNvPr id="155" name="Rechthoek 154">
              <a:extLst>
                <a:ext uri="{FF2B5EF4-FFF2-40B4-BE49-F238E27FC236}">
                  <a16:creationId xmlns:a16="http://schemas.microsoft.com/office/drawing/2014/main" id="{1D0DA284-6D84-4D36-B1B6-DB37B4EE58DE}"/>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Tabel invoegen/veranderen</a:t>
              </a:r>
            </a:p>
          </p:txBody>
        </p:sp>
        <p:sp>
          <p:nvSpPr>
            <p:cNvPr id="156" name="Ovaal 155">
              <a:extLst>
                <a:ext uri="{FF2B5EF4-FFF2-40B4-BE49-F238E27FC236}">
                  <a16:creationId xmlns:a16="http://schemas.microsoft.com/office/drawing/2014/main" id="{9F53628B-F530-4001-99B6-93A0F44C1D48}"/>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57" name="Rechte verbindingslijn 156">
              <a:extLst>
                <a:ext uri="{FF2B5EF4-FFF2-40B4-BE49-F238E27FC236}">
                  <a16:creationId xmlns:a16="http://schemas.microsoft.com/office/drawing/2014/main" id="{BA5E46A7-E4C0-420C-BD1B-206B69E2B01B}"/>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58" name="Rechte verbindingslijn 157">
              <a:extLst>
                <a:ext uri="{FF2B5EF4-FFF2-40B4-BE49-F238E27FC236}">
                  <a16:creationId xmlns:a16="http://schemas.microsoft.com/office/drawing/2014/main" id="{59953485-194D-42FF-82E6-0F30D398DDD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59" name="Rechthoek 158">
              <a:extLst>
                <a:ext uri="{FF2B5EF4-FFF2-40B4-BE49-F238E27FC236}">
                  <a16:creationId xmlns:a16="http://schemas.microsoft.com/office/drawing/2014/main" id="{74094B7F-E9F2-4748-9700-863C8ED52479}"/>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tabel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tabel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sp>
          <p:nvSpPr>
            <p:cNvPr id="160" name="Ovaal 159">
              <a:extLst>
                <a:ext uri="{FF2B5EF4-FFF2-40B4-BE49-F238E27FC236}">
                  <a16:creationId xmlns:a16="http://schemas.microsoft.com/office/drawing/2014/main" id="{234F4CA7-6E68-48F7-90A9-EA8ADB6F2D62}"/>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61" name="Rechthoek 160">
              <a:extLst>
                <a:ext uri="{FF2B5EF4-FFF2-40B4-BE49-F238E27FC236}">
                  <a16:creationId xmlns:a16="http://schemas.microsoft.com/office/drawing/2014/main" id="{79CA1389-B637-4556-96EE-0093988A463D}"/>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Selecteer het gewenste aantal rijen en kolommen en klik op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‘OK’</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grpSp>
          <p:nvGrpSpPr>
            <p:cNvPr id="162" name="Groep 161">
              <a:extLst>
                <a:ext uri="{FF2B5EF4-FFF2-40B4-BE49-F238E27FC236}">
                  <a16:creationId xmlns:a16="http://schemas.microsoft.com/office/drawing/2014/main" id="{36D3135C-9114-41E0-ACB5-71D213B1A776}"/>
                </a:ext>
              </a:extLst>
            </p:cNvPr>
            <p:cNvGrpSpPr/>
            <p:nvPr userDrawn="1"/>
          </p:nvGrpSpPr>
          <p:grpSpPr>
            <a:xfrm>
              <a:off x="12757282" y="2184550"/>
              <a:ext cx="825500" cy="209550"/>
              <a:chOff x="13504624" y="2482850"/>
              <a:chExt cx="825500" cy="209550"/>
            </a:xfrm>
          </p:grpSpPr>
          <p:sp>
            <p:nvSpPr>
              <p:cNvPr id="173" name="Rechthoek 172">
                <a:extLst>
                  <a:ext uri="{FF2B5EF4-FFF2-40B4-BE49-F238E27FC236}">
                    <a16:creationId xmlns:a16="http://schemas.microsoft.com/office/drawing/2014/main" id="{F466C695-CD09-4087-A78D-68D7B0B7730D}"/>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52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dirty="0">
                    <a:solidFill>
                      <a:schemeClr val="tx1"/>
                    </a:solidFill>
                    <a:latin typeface="Arial" panose="020B0604020202020204" pitchFamily="34" charset="0"/>
                    <a:cs typeface="Arial" panose="020B0604020202020204" pitchFamily="34" charset="0"/>
                  </a:rPr>
                  <a:t>OK</a:t>
                </a:r>
              </a:p>
            </p:txBody>
          </p:sp>
          <p:cxnSp>
            <p:nvCxnSpPr>
              <p:cNvPr id="174" name="Rechte verbindingslijn 173">
                <a:extLst>
                  <a:ext uri="{FF2B5EF4-FFF2-40B4-BE49-F238E27FC236}">
                    <a16:creationId xmlns:a16="http://schemas.microsoft.com/office/drawing/2014/main" id="{D78B9D92-55AF-410D-9537-D703025B8E5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75" name="Gelijkbenige driehoek 174">
                <a:extLst>
                  <a:ext uri="{FF2B5EF4-FFF2-40B4-BE49-F238E27FC236}">
                    <a16:creationId xmlns:a16="http://schemas.microsoft.com/office/drawing/2014/main" id="{7A520EAA-77FA-4ED5-A4D4-3DE2F8285306}"/>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cxnSp>
          <p:nvCxnSpPr>
            <p:cNvPr id="163" name="Rechte verbindingslijn 162">
              <a:extLst>
                <a:ext uri="{FF2B5EF4-FFF2-40B4-BE49-F238E27FC236}">
                  <a16:creationId xmlns:a16="http://schemas.microsoft.com/office/drawing/2014/main" id="{65918623-D162-4D5A-9A47-3A7D5A1E0914}"/>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64" name="Tabel icoon">
              <a:extLst>
                <a:ext uri="{FF2B5EF4-FFF2-40B4-BE49-F238E27FC236}">
                  <a16:creationId xmlns:a16="http://schemas.microsoft.com/office/drawing/2014/main" id="{A6113588-03B7-4533-ADB2-D0A1084B39F1}"/>
                </a:ext>
              </a:extLst>
            </p:cNvPr>
            <p:cNvGrpSpPr/>
            <p:nvPr userDrawn="1"/>
          </p:nvGrpSpPr>
          <p:grpSpPr>
            <a:xfrm>
              <a:off x="12757283" y="1133664"/>
              <a:ext cx="375500" cy="339168"/>
              <a:chOff x="6072040" y="3376043"/>
              <a:chExt cx="1227920" cy="1109109"/>
            </a:xfrm>
          </p:grpSpPr>
          <p:sp>
            <p:nvSpPr>
              <p:cNvPr id="165" name="Rechthoek 164">
                <a:extLst>
                  <a:ext uri="{FF2B5EF4-FFF2-40B4-BE49-F238E27FC236}">
                    <a16:creationId xmlns:a16="http://schemas.microsoft.com/office/drawing/2014/main" id="{4AFCC203-FD5B-468F-99FB-D1E8E80EFAB9}"/>
                  </a:ext>
                </a:extLst>
              </p:cNvPr>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66" name="Rechthoek 165">
                <a:extLst>
                  <a:ext uri="{FF2B5EF4-FFF2-40B4-BE49-F238E27FC236}">
                    <a16:creationId xmlns:a16="http://schemas.microsoft.com/office/drawing/2014/main" id="{41EFEE30-7FFC-401F-8547-9FBDA36DE4AC}"/>
                  </a:ext>
                </a:extLst>
              </p:cNvPr>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cxnSp>
            <p:nvCxnSpPr>
              <p:cNvPr id="167" name="Rechte verbindingslijn 166">
                <a:extLst>
                  <a:ext uri="{FF2B5EF4-FFF2-40B4-BE49-F238E27FC236}">
                    <a16:creationId xmlns:a16="http://schemas.microsoft.com/office/drawing/2014/main" id="{B8972847-4D20-4203-B318-E85BAC05ED5B}"/>
                  </a:ext>
                </a:extLst>
              </p:cNvPr>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8" name="Rechte verbindingslijn 167">
                <a:extLst>
                  <a:ext uri="{FF2B5EF4-FFF2-40B4-BE49-F238E27FC236}">
                    <a16:creationId xmlns:a16="http://schemas.microsoft.com/office/drawing/2014/main" id="{F1C4E8A1-E26F-447E-9920-D066950EFDCE}"/>
                  </a:ext>
                </a:extLst>
              </p:cNvPr>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9" name="Rechte verbindingslijn 168">
                <a:extLst>
                  <a:ext uri="{FF2B5EF4-FFF2-40B4-BE49-F238E27FC236}">
                    <a16:creationId xmlns:a16="http://schemas.microsoft.com/office/drawing/2014/main" id="{92C262A0-EBDF-4F9B-BF6B-E48D21785575}"/>
                  </a:ext>
                </a:extLst>
              </p:cNvPr>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0" name="Rechte verbindingslijn 169">
                <a:extLst>
                  <a:ext uri="{FF2B5EF4-FFF2-40B4-BE49-F238E27FC236}">
                    <a16:creationId xmlns:a16="http://schemas.microsoft.com/office/drawing/2014/main" id="{D4FE1558-6BE7-4FB4-BCDD-2FC1300DE2CE}"/>
                  </a:ext>
                </a:extLst>
              </p:cNvPr>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1" name="Rechte verbindingslijn 170">
                <a:extLst>
                  <a:ext uri="{FF2B5EF4-FFF2-40B4-BE49-F238E27FC236}">
                    <a16:creationId xmlns:a16="http://schemas.microsoft.com/office/drawing/2014/main" id="{77DE6BDA-6F53-4F6F-883C-D71B322CD5EA}"/>
                  </a:ext>
                </a:extLst>
              </p:cNvPr>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172" name="Rechthoek 171">
                <a:extLst>
                  <a:ext uri="{FF2B5EF4-FFF2-40B4-BE49-F238E27FC236}">
                    <a16:creationId xmlns:a16="http://schemas.microsoft.com/office/drawing/2014/main" id="{917903B9-C840-4B22-8332-0F6FF4E12BCE}"/>
                  </a:ext>
                </a:extLst>
              </p:cNvPr>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pic>
        <p:nvPicPr>
          <p:cNvPr id="110" name="logo">
            <a:extLst>
              <a:ext uri="{FF2B5EF4-FFF2-40B4-BE49-F238E27FC236}">
                <a16:creationId xmlns:a16="http://schemas.microsoft.com/office/drawing/2014/main" id="{5A08214E-DF57-48EA-84B2-CA6EE2CD7BF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987093" y="6122145"/>
            <a:ext cx="952038" cy="482540"/>
          </a:xfrm>
          <a:prstGeom prst="rect">
            <a:avLst/>
          </a:prstGeom>
        </p:spPr>
      </p:pic>
      <p:grpSp>
        <p:nvGrpSpPr>
          <p:cNvPr id="38" name="GRID" hidden="1">
            <a:extLst>
              <a:ext uri="{FF2B5EF4-FFF2-40B4-BE49-F238E27FC236}">
                <a16:creationId xmlns:a16="http://schemas.microsoft.com/office/drawing/2014/main" id="{63091A87-E469-4741-AFAE-D9FE9D31606F}"/>
              </a:ext>
            </a:extLst>
          </p:cNvPr>
          <p:cNvGrpSpPr/>
          <p:nvPr userDrawn="1"/>
        </p:nvGrpSpPr>
        <p:grpSpPr>
          <a:xfrm>
            <a:off x="0" y="0"/>
            <a:ext cx="12192000" cy="6858000"/>
            <a:chOff x="0" y="0"/>
            <a:chExt cx="12192000" cy="6858000"/>
          </a:xfrm>
        </p:grpSpPr>
        <p:sp>
          <p:nvSpPr>
            <p:cNvPr id="39" name="Rechthoek 38">
              <a:extLst>
                <a:ext uri="{FF2B5EF4-FFF2-40B4-BE49-F238E27FC236}">
                  <a16:creationId xmlns:a16="http://schemas.microsoft.com/office/drawing/2014/main" id="{5A6E0E6B-9076-4747-B72A-CE6754E64B56}"/>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0" name="Rechthoek 39">
              <a:extLst>
                <a:ext uri="{FF2B5EF4-FFF2-40B4-BE49-F238E27FC236}">
                  <a16:creationId xmlns:a16="http://schemas.microsoft.com/office/drawing/2014/main" id="{76726127-9718-42DE-8B36-ACFA6484CDAD}"/>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1" name="Rechthoek 40">
              <a:extLst>
                <a:ext uri="{FF2B5EF4-FFF2-40B4-BE49-F238E27FC236}">
                  <a16:creationId xmlns:a16="http://schemas.microsoft.com/office/drawing/2014/main" id="{5C7B464E-EB02-44DE-B0EA-1B24AF5D234F}"/>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2" name="Rechthoek 41">
              <a:extLst>
                <a:ext uri="{FF2B5EF4-FFF2-40B4-BE49-F238E27FC236}">
                  <a16:creationId xmlns:a16="http://schemas.microsoft.com/office/drawing/2014/main" id="{73496353-1240-4E64-BED4-2A49E624408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3" name="Rechthoek 42">
              <a:extLst>
                <a:ext uri="{FF2B5EF4-FFF2-40B4-BE49-F238E27FC236}">
                  <a16:creationId xmlns:a16="http://schemas.microsoft.com/office/drawing/2014/main" id="{A67ABC18-63E9-4A12-8233-B9211B2E9B3A}"/>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4" name="Rechthoek 43">
              <a:extLst>
                <a:ext uri="{FF2B5EF4-FFF2-40B4-BE49-F238E27FC236}">
                  <a16:creationId xmlns:a16="http://schemas.microsoft.com/office/drawing/2014/main" id="{89377A1B-9100-4765-8EBA-772D65451901}"/>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5" name="Rechthoek 44">
              <a:extLst>
                <a:ext uri="{FF2B5EF4-FFF2-40B4-BE49-F238E27FC236}">
                  <a16:creationId xmlns:a16="http://schemas.microsoft.com/office/drawing/2014/main" id="{99204BCB-084E-4A74-AFCC-C7FBCC2939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6" name="Rechthoek 45">
              <a:extLst>
                <a:ext uri="{FF2B5EF4-FFF2-40B4-BE49-F238E27FC236}">
                  <a16:creationId xmlns:a16="http://schemas.microsoft.com/office/drawing/2014/main" id="{ADD40E2F-10B1-4CA7-9ED6-3F3F72DF520E}"/>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7" name="Rechthoek 46">
              <a:extLst>
                <a:ext uri="{FF2B5EF4-FFF2-40B4-BE49-F238E27FC236}">
                  <a16:creationId xmlns:a16="http://schemas.microsoft.com/office/drawing/2014/main" id="{426073FA-9DF6-4303-80AD-06336912AA18}"/>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8" name="Rechthoek 47">
              <a:extLst>
                <a:ext uri="{FF2B5EF4-FFF2-40B4-BE49-F238E27FC236}">
                  <a16:creationId xmlns:a16="http://schemas.microsoft.com/office/drawing/2014/main" id="{9252037A-C515-44C2-A220-ABB721F5C4A5}"/>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9" name="Rechthoek 48">
              <a:extLst>
                <a:ext uri="{FF2B5EF4-FFF2-40B4-BE49-F238E27FC236}">
                  <a16:creationId xmlns:a16="http://schemas.microsoft.com/office/drawing/2014/main" id="{A06BB989-B0BE-45A8-8D37-EB49821A29C7}"/>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0" name="Rechthoek 49">
              <a:extLst>
                <a:ext uri="{FF2B5EF4-FFF2-40B4-BE49-F238E27FC236}">
                  <a16:creationId xmlns:a16="http://schemas.microsoft.com/office/drawing/2014/main" id="{7EE64E67-40EE-4FF9-AA93-4EDDC2C9A948}"/>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51" name="tekst">
            <a:extLst>
              <a:ext uri="{FF2B5EF4-FFF2-40B4-BE49-F238E27FC236}">
                <a16:creationId xmlns:a16="http://schemas.microsoft.com/office/drawing/2014/main" id="{2277963E-BB3D-4657-8FDB-59BC2A5ACE82}"/>
              </a:ext>
            </a:extLst>
          </p:cNvPr>
          <p:cNvSpPr>
            <a:spLocks noGrp="1"/>
          </p:cNvSpPr>
          <p:nvPr>
            <p:ph type="body" orient="vert" idx="1" hasCustomPrompt="1"/>
          </p:nvPr>
        </p:nvSpPr>
        <p:spPr>
          <a:xfrm>
            <a:off x="521864" y="1401494"/>
            <a:ext cx="5426486" cy="4451377"/>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Meer hulp nodig? Aan de zijkanten van de slides heeft </a:t>
            </a:r>
            <a:r>
              <a:rPr lang="nl-NL" noProof="0" dirty="0" err="1"/>
              <a:t>PPTSolutions</a:t>
            </a:r>
            <a:r>
              <a:rPr lang="nl-NL" noProof="0" dirty="0"/>
              <a:t> instructies geplaatst om te helpen met het stijlen- én verwerken van tekst.</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53" name="Onder balkje">
            <a:extLst>
              <a:ext uri="{FF2B5EF4-FFF2-40B4-BE49-F238E27FC236}">
                <a16:creationId xmlns:a16="http://schemas.microsoft.com/office/drawing/2014/main" id="{11CB7B56-D687-4517-BBBD-5752B48393E8}"/>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4" name="Tijdelijke aanduiding voor dianummer 5">
            <a:extLst>
              <a:ext uri="{FF2B5EF4-FFF2-40B4-BE49-F238E27FC236}">
                <a16:creationId xmlns:a16="http://schemas.microsoft.com/office/drawing/2014/main" id="{96F150C4-E3A4-40F1-9ED4-DC76B003B2EC}"/>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410426545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ABEL (10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07893"/>
            <a:ext cx="3140325" cy="216909"/>
          </a:xfrm>
        </p:spPr>
        <p:txBody>
          <a:bodyPr/>
          <a:lstStyle/>
          <a:p>
            <a:fld id="{45804E2F-6799-4914-A5D0-6B51B35EFB93}" type="datetime1">
              <a:rPr lang="nl-NL" smtClean="0"/>
              <a:t>18-09-19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07893"/>
            <a:ext cx="6718797" cy="216909"/>
          </a:xfrm>
        </p:spPr>
        <p:txBody>
          <a:bodyPr/>
          <a:lstStyle/>
          <a:p>
            <a:r>
              <a:rPr lang="nl-NL"/>
              <a:t>&lt;Plaats hier je voettekst&gt;</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219539" y="-885712"/>
            <a:ext cx="1752954"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TABEL (100%)</a:t>
            </a:r>
          </a:p>
        </p:txBody>
      </p:sp>
      <p:sp>
        <p:nvSpPr>
          <p:cNvPr id="152" name="tabel">
            <a:extLst>
              <a:ext uri="{FF2B5EF4-FFF2-40B4-BE49-F238E27FC236}">
                <a16:creationId xmlns:a16="http://schemas.microsoft.com/office/drawing/2014/main" id="{A53CAFF0-6C2E-4CED-9470-8DA99266AE50}"/>
              </a:ext>
            </a:extLst>
          </p:cNvPr>
          <p:cNvSpPr>
            <a:spLocks noGrp="1"/>
          </p:cNvSpPr>
          <p:nvPr>
            <p:ph type="tbl" sz="quarter" idx="14" hasCustomPrompt="1"/>
          </p:nvPr>
        </p:nvSpPr>
        <p:spPr>
          <a:xfrm>
            <a:off x="516221" y="1395160"/>
            <a:ext cx="11143622" cy="4471547"/>
          </a:xfrm>
          <a:solidFill>
            <a:schemeClr val="bg1">
              <a:lumMod val="95000"/>
            </a:schemeClr>
          </a:solidFill>
        </p:spPr>
        <p:txBody>
          <a:bodyPr tIns="1620000"/>
          <a:lstStyle>
            <a:lvl1pPr marL="0" indent="0" algn="ctr">
              <a:spcBef>
                <a:spcPts val="0"/>
              </a:spcBef>
              <a:spcAft>
                <a:spcPts val="0"/>
              </a:spcAft>
              <a:buNone/>
              <a:defRPr sz="1050" b="1"/>
            </a:lvl1pPr>
          </a:lstStyle>
          <a:p>
            <a:r>
              <a:rPr lang="nl-NL" dirty="0"/>
              <a:t>Klik op onderstaand pictogram</a:t>
            </a:r>
            <a:br>
              <a:rPr lang="nl-NL" dirty="0"/>
            </a:br>
            <a:r>
              <a:rPr lang="nl-NL" dirty="0"/>
              <a:t>om een tabel in te voegen</a:t>
            </a:r>
          </a:p>
        </p:txBody>
      </p:sp>
      <p:grpSp>
        <p:nvGrpSpPr>
          <p:cNvPr id="153" name="Instructie">
            <a:extLst>
              <a:ext uri="{FF2B5EF4-FFF2-40B4-BE49-F238E27FC236}">
                <a16:creationId xmlns:a16="http://schemas.microsoft.com/office/drawing/2014/main" id="{D8FA1774-32C6-44BB-B330-6554B0E7E12D}"/>
              </a:ext>
            </a:extLst>
          </p:cNvPr>
          <p:cNvGrpSpPr/>
          <p:nvPr userDrawn="1"/>
        </p:nvGrpSpPr>
        <p:grpSpPr>
          <a:xfrm>
            <a:off x="12391601" y="0"/>
            <a:ext cx="3183678" cy="3418198"/>
            <a:chOff x="12391601" y="0"/>
            <a:chExt cx="3183678" cy="3418198"/>
          </a:xfrm>
        </p:grpSpPr>
        <p:grpSp>
          <p:nvGrpSpPr>
            <p:cNvPr id="154" name="Meer informatie">
              <a:extLst>
                <a:ext uri="{FF2B5EF4-FFF2-40B4-BE49-F238E27FC236}">
                  <a16:creationId xmlns:a16="http://schemas.microsoft.com/office/drawing/2014/main" id="{7D53CC9C-CDBE-4DFB-AE21-4160803B4CD1}"/>
                </a:ext>
              </a:extLst>
            </p:cNvPr>
            <p:cNvGrpSpPr/>
            <p:nvPr userDrawn="1"/>
          </p:nvGrpSpPr>
          <p:grpSpPr>
            <a:xfrm>
              <a:off x="12396764" y="2622893"/>
              <a:ext cx="3178515" cy="795305"/>
              <a:chOff x="-3741486" y="3347116"/>
              <a:chExt cx="3178515" cy="795305"/>
            </a:xfrm>
          </p:grpSpPr>
          <p:sp>
            <p:nvSpPr>
              <p:cNvPr id="176" name="Freeform 101">
                <a:extLst>
                  <a:ext uri="{FF2B5EF4-FFF2-40B4-BE49-F238E27FC236}">
                    <a16:creationId xmlns:a16="http://schemas.microsoft.com/office/drawing/2014/main" id="{B78FDC53-F231-49E7-A154-56F81091116F}"/>
                  </a:ext>
                </a:extLst>
              </p:cNvPr>
              <p:cNvSpPr>
                <a:spLocks noEditPoints="1"/>
              </p:cNvSpPr>
              <p:nvPr/>
            </p:nvSpPr>
            <p:spPr bwMode="auto">
              <a:xfrm>
                <a:off x="-3741486" y="3347116"/>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77" name="Rechthoek 176">
                <a:extLst>
                  <a:ext uri="{FF2B5EF4-FFF2-40B4-BE49-F238E27FC236}">
                    <a16:creationId xmlns:a16="http://schemas.microsoft.com/office/drawing/2014/main" id="{D40104D5-463A-4C56-920E-DB709D9672FD}"/>
                  </a:ext>
                </a:extLst>
              </p:cNvPr>
              <p:cNvSpPr/>
              <p:nvPr userDrawn="1"/>
            </p:nvSpPr>
            <p:spPr>
              <a:xfrm>
                <a:off x="-3380966" y="3419145"/>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78" name="Rechte verbindingslijn 177">
                <a:extLst>
                  <a:ext uri="{FF2B5EF4-FFF2-40B4-BE49-F238E27FC236}">
                    <a16:creationId xmlns:a16="http://schemas.microsoft.com/office/drawing/2014/main" id="{E9CD1AE4-DA73-4EC4-81C0-1F75EE829AA5}"/>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sp>
          <p:nvSpPr>
            <p:cNvPr id="155" name="Rechthoek 154">
              <a:extLst>
                <a:ext uri="{FF2B5EF4-FFF2-40B4-BE49-F238E27FC236}">
                  <a16:creationId xmlns:a16="http://schemas.microsoft.com/office/drawing/2014/main" id="{1D0DA284-6D84-4D36-B1B6-DB37B4EE58DE}"/>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Tabel invoegen/veranderen</a:t>
              </a:r>
            </a:p>
          </p:txBody>
        </p:sp>
        <p:sp>
          <p:nvSpPr>
            <p:cNvPr id="156" name="Ovaal 155">
              <a:extLst>
                <a:ext uri="{FF2B5EF4-FFF2-40B4-BE49-F238E27FC236}">
                  <a16:creationId xmlns:a16="http://schemas.microsoft.com/office/drawing/2014/main" id="{9F53628B-F530-4001-99B6-93A0F44C1D48}"/>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57" name="Rechte verbindingslijn 156">
              <a:extLst>
                <a:ext uri="{FF2B5EF4-FFF2-40B4-BE49-F238E27FC236}">
                  <a16:creationId xmlns:a16="http://schemas.microsoft.com/office/drawing/2014/main" id="{BA5E46A7-E4C0-420C-BD1B-206B69E2B01B}"/>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58" name="Rechte verbindingslijn 157">
              <a:extLst>
                <a:ext uri="{FF2B5EF4-FFF2-40B4-BE49-F238E27FC236}">
                  <a16:creationId xmlns:a16="http://schemas.microsoft.com/office/drawing/2014/main" id="{59953485-194D-42FF-82E6-0F30D398DDD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59" name="Rechthoek 158">
              <a:extLst>
                <a:ext uri="{FF2B5EF4-FFF2-40B4-BE49-F238E27FC236}">
                  <a16:creationId xmlns:a16="http://schemas.microsoft.com/office/drawing/2014/main" id="{74094B7F-E9F2-4748-9700-863C8ED52479}"/>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tabel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tabel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sp>
          <p:nvSpPr>
            <p:cNvPr id="160" name="Ovaal 159">
              <a:extLst>
                <a:ext uri="{FF2B5EF4-FFF2-40B4-BE49-F238E27FC236}">
                  <a16:creationId xmlns:a16="http://schemas.microsoft.com/office/drawing/2014/main" id="{234F4CA7-6E68-48F7-90A9-EA8ADB6F2D62}"/>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61" name="Rechthoek 160">
              <a:extLst>
                <a:ext uri="{FF2B5EF4-FFF2-40B4-BE49-F238E27FC236}">
                  <a16:creationId xmlns:a16="http://schemas.microsoft.com/office/drawing/2014/main" id="{79CA1389-B637-4556-96EE-0093988A463D}"/>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Selecteer het gewenste aantal rijen en kolommen en klik op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‘OK’</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grpSp>
          <p:nvGrpSpPr>
            <p:cNvPr id="162" name="Groep 161">
              <a:extLst>
                <a:ext uri="{FF2B5EF4-FFF2-40B4-BE49-F238E27FC236}">
                  <a16:creationId xmlns:a16="http://schemas.microsoft.com/office/drawing/2014/main" id="{36D3135C-9114-41E0-ACB5-71D213B1A776}"/>
                </a:ext>
              </a:extLst>
            </p:cNvPr>
            <p:cNvGrpSpPr/>
            <p:nvPr userDrawn="1"/>
          </p:nvGrpSpPr>
          <p:grpSpPr>
            <a:xfrm>
              <a:off x="12757282" y="2184550"/>
              <a:ext cx="825500" cy="209550"/>
              <a:chOff x="13504624" y="2482850"/>
              <a:chExt cx="825500" cy="209550"/>
            </a:xfrm>
          </p:grpSpPr>
          <p:sp>
            <p:nvSpPr>
              <p:cNvPr id="173" name="Rechthoek 172">
                <a:extLst>
                  <a:ext uri="{FF2B5EF4-FFF2-40B4-BE49-F238E27FC236}">
                    <a16:creationId xmlns:a16="http://schemas.microsoft.com/office/drawing/2014/main" id="{F466C695-CD09-4087-A78D-68D7B0B7730D}"/>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52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dirty="0">
                    <a:solidFill>
                      <a:schemeClr val="tx1"/>
                    </a:solidFill>
                    <a:latin typeface="Arial" panose="020B0604020202020204" pitchFamily="34" charset="0"/>
                    <a:cs typeface="Arial" panose="020B0604020202020204" pitchFamily="34" charset="0"/>
                  </a:rPr>
                  <a:t>OK</a:t>
                </a:r>
              </a:p>
            </p:txBody>
          </p:sp>
          <p:cxnSp>
            <p:nvCxnSpPr>
              <p:cNvPr id="174" name="Rechte verbindingslijn 173">
                <a:extLst>
                  <a:ext uri="{FF2B5EF4-FFF2-40B4-BE49-F238E27FC236}">
                    <a16:creationId xmlns:a16="http://schemas.microsoft.com/office/drawing/2014/main" id="{D78B9D92-55AF-410D-9537-D703025B8E5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75" name="Gelijkbenige driehoek 174">
                <a:extLst>
                  <a:ext uri="{FF2B5EF4-FFF2-40B4-BE49-F238E27FC236}">
                    <a16:creationId xmlns:a16="http://schemas.microsoft.com/office/drawing/2014/main" id="{7A520EAA-77FA-4ED5-A4D4-3DE2F8285306}"/>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cxnSp>
          <p:nvCxnSpPr>
            <p:cNvPr id="163" name="Rechte verbindingslijn 162">
              <a:extLst>
                <a:ext uri="{FF2B5EF4-FFF2-40B4-BE49-F238E27FC236}">
                  <a16:creationId xmlns:a16="http://schemas.microsoft.com/office/drawing/2014/main" id="{65918623-D162-4D5A-9A47-3A7D5A1E0914}"/>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64" name="Tabel icoon">
              <a:extLst>
                <a:ext uri="{FF2B5EF4-FFF2-40B4-BE49-F238E27FC236}">
                  <a16:creationId xmlns:a16="http://schemas.microsoft.com/office/drawing/2014/main" id="{A6113588-03B7-4533-ADB2-D0A1084B39F1}"/>
                </a:ext>
              </a:extLst>
            </p:cNvPr>
            <p:cNvGrpSpPr/>
            <p:nvPr userDrawn="1"/>
          </p:nvGrpSpPr>
          <p:grpSpPr>
            <a:xfrm>
              <a:off x="12757283" y="1133664"/>
              <a:ext cx="375500" cy="339168"/>
              <a:chOff x="6072040" y="3376043"/>
              <a:chExt cx="1227920" cy="1109109"/>
            </a:xfrm>
          </p:grpSpPr>
          <p:sp>
            <p:nvSpPr>
              <p:cNvPr id="165" name="Rechthoek 164">
                <a:extLst>
                  <a:ext uri="{FF2B5EF4-FFF2-40B4-BE49-F238E27FC236}">
                    <a16:creationId xmlns:a16="http://schemas.microsoft.com/office/drawing/2014/main" id="{4AFCC203-FD5B-468F-99FB-D1E8E80EFAB9}"/>
                  </a:ext>
                </a:extLst>
              </p:cNvPr>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66" name="Rechthoek 165">
                <a:extLst>
                  <a:ext uri="{FF2B5EF4-FFF2-40B4-BE49-F238E27FC236}">
                    <a16:creationId xmlns:a16="http://schemas.microsoft.com/office/drawing/2014/main" id="{41EFEE30-7FFC-401F-8547-9FBDA36DE4AC}"/>
                  </a:ext>
                </a:extLst>
              </p:cNvPr>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cxnSp>
            <p:nvCxnSpPr>
              <p:cNvPr id="167" name="Rechte verbindingslijn 166">
                <a:extLst>
                  <a:ext uri="{FF2B5EF4-FFF2-40B4-BE49-F238E27FC236}">
                    <a16:creationId xmlns:a16="http://schemas.microsoft.com/office/drawing/2014/main" id="{B8972847-4D20-4203-B318-E85BAC05ED5B}"/>
                  </a:ext>
                </a:extLst>
              </p:cNvPr>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8" name="Rechte verbindingslijn 167">
                <a:extLst>
                  <a:ext uri="{FF2B5EF4-FFF2-40B4-BE49-F238E27FC236}">
                    <a16:creationId xmlns:a16="http://schemas.microsoft.com/office/drawing/2014/main" id="{F1C4E8A1-E26F-447E-9920-D066950EFDCE}"/>
                  </a:ext>
                </a:extLst>
              </p:cNvPr>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9" name="Rechte verbindingslijn 168">
                <a:extLst>
                  <a:ext uri="{FF2B5EF4-FFF2-40B4-BE49-F238E27FC236}">
                    <a16:creationId xmlns:a16="http://schemas.microsoft.com/office/drawing/2014/main" id="{92C262A0-EBDF-4F9B-BF6B-E48D21785575}"/>
                  </a:ext>
                </a:extLst>
              </p:cNvPr>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0" name="Rechte verbindingslijn 169">
                <a:extLst>
                  <a:ext uri="{FF2B5EF4-FFF2-40B4-BE49-F238E27FC236}">
                    <a16:creationId xmlns:a16="http://schemas.microsoft.com/office/drawing/2014/main" id="{D4FE1558-6BE7-4FB4-BCDD-2FC1300DE2CE}"/>
                  </a:ext>
                </a:extLst>
              </p:cNvPr>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1" name="Rechte verbindingslijn 170">
                <a:extLst>
                  <a:ext uri="{FF2B5EF4-FFF2-40B4-BE49-F238E27FC236}">
                    <a16:creationId xmlns:a16="http://schemas.microsoft.com/office/drawing/2014/main" id="{77DE6BDA-6F53-4F6F-883C-D71B322CD5EA}"/>
                  </a:ext>
                </a:extLst>
              </p:cNvPr>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172" name="Rechthoek 171">
                <a:extLst>
                  <a:ext uri="{FF2B5EF4-FFF2-40B4-BE49-F238E27FC236}">
                    <a16:creationId xmlns:a16="http://schemas.microsoft.com/office/drawing/2014/main" id="{917903B9-C840-4B22-8332-0F6FF4E12BCE}"/>
                  </a:ext>
                </a:extLst>
              </p:cNvPr>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pic>
        <p:nvPicPr>
          <p:cNvPr id="36" name="logo">
            <a:extLst>
              <a:ext uri="{FF2B5EF4-FFF2-40B4-BE49-F238E27FC236}">
                <a16:creationId xmlns:a16="http://schemas.microsoft.com/office/drawing/2014/main" id="{26B97214-EB17-4B4C-A83C-2409CD416F1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987093" y="6122145"/>
            <a:ext cx="952038" cy="482540"/>
          </a:xfrm>
          <a:prstGeom prst="rect">
            <a:avLst/>
          </a:prstGeom>
        </p:spPr>
      </p:pic>
      <p:grpSp>
        <p:nvGrpSpPr>
          <p:cNvPr id="38" name="GRID" hidden="1">
            <a:extLst>
              <a:ext uri="{FF2B5EF4-FFF2-40B4-BE49-F238E27FC236}">
                <a16:creationId xmlns:a16="http://schemas.microsoft.com/office/drawing/2014/main" id="{639A76BF-A163-4EFD-8CFF-4BFA25D0FEBC}"/>
              </a:ext>
            </a:extLst>
          </p:cNvPr>
          <p:cNvGrpSpPr/>
          <p:nvPr userDrawn="1"/>
        </p:nvGrpSpPr>
        <p:grpSpPr>
          <a:xfrm>
            <a:off x="0" y="0"/>
            <a:ext cx="12192000" cy="6858000"/>
            <a:chOff x="0" y="0"/>
            <a:chExt cx="12192000" cy="6858000"/>
          </a:xfrm>
        </p:grpSpPr>
        <p:sp>
          <p:nvSpPr>
            <p:cNvPr id="39" name="Rechthoek 38">
              <a:extLst>
                <a:ext uri="{FF2B5EF4-FFF2-40B4-BE49-F238E27FC236}">
                  <a16:creationId xmlns:a16="http://schemas.microsoft.com/office/drawing/2014/main" id="{D00E6290-8C9C-4F77-93B2-6502D3515E1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0" name="Rechthoek 39">
              <a:extLst>
                <a:ext uri="{FF2B5EF4-FFF2-40B4-BE49-F238E27FC236}">
                  <a16:creationId xmlns:a16="http://schemas.microsoft.com/office/drawing/2014/main" id="{2C27B0A1-76DD-46F5-91B4-0E59C6218A45}"/>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1" name="Rechthoek 40">
              <a:extLst>
                <a:ext uri="{FF2B5EF4-FFF2-40B4-BE49-F238E27FC236}">
                  <a16:creationId xmlns:a16="http://schemas.microsoft.com/office/drawing/2014/main" id="{FACD1F38-57BF-4C6E-9241-DE4C2D895E41}"/>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2" name="Rechthoek 41">
              <a:extLst>
                <a:ext uri="{FF2B5EF4-FFF2-40B4-BE49-F238E27FC236}">
                  <a16:creationId xmlns:a16="http://schemas.microsoft.com/office/drawing/2014/main" id="{589FA1D8-466C-4112-ADD7-5B535CDFB777}"/>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3" name="Rechthoek 42">
              <a:extLst>
                <a:ext uri="{FF2B5EF4-FFF2-40B4-BE49-F238E27FC236}">
                  <a16:creationId xmlns:a16="http://schemas.microsoft.com/office/drawing/2014/main" id="{3FD6F558-5E20-4BB5-8466-ABF62A84CBDE}"/>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4" name="Rechthoek 43">
              <a:extLst>
                <a:ext uri="{FF2B5EF4-FFF2-40B4-BE49-F238E27FC236}">
                  <a16:creationId xmlns:a16="http://schemas.microsoft.com/office/drawing/2014/main" id="{D167014A-79D1-475C-B572-0DD0EBEA4FC8}"/>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5" name="Rechthoek 44">
              <a:extLst>
                <a:ext uri="{FF2B5EF4-FFF2-40B4-BE49-F238E27FC236}">
                  <a16:creationId xmlns:a16="http://schemas.microsoft.com/office/drawing/2014/main" id="{5310A694-C177-48B0-9637-F7F43795911E}"/>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6" name="Rechthoek 45">
              <a:extLst>
                <a:ext uri="{FF2B5EF4-FFF2-40B4-BE49-F238E27FC236}">
                  <a16:creationId xmlns:a16="http://schemas.microsoft.com/office/drawing/2014/main" id="{244BF96B-7A55-44DD-A11B-2729D6D08EF7}"/>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7" name="Rechthoek 46">
              <a:extLst>
                <a:ext uri="{FF2B5EF4-FFF2-40B4-BE49-F238E27FC236}">
                  <a16:creationId xmlns:a16="http://schemas.microsoft.com/office/drawing/2014/main" id="{8CF30CC7-24F4-486B-BE5E-9178BF47AA80}"/>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8" name="Rechthoek 47">
              <a:extLst>
                <a:ext uri="{FF2B5EF4-FFF2-40B4-BE49-F238E27FC236}">
                  <a16:creationId xmlns:a16="http://schemas.microsoft.com/office/drawing/2014/main" id="{0D3D758D-F5D7-4981-9C91-0751CE0A3D76}"/>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9" name="Rechthoek 48">
              <a:extLst>
                <a:ext uri="{FF2B5EF4-FFF2-40B4-BE49-F238E27FC236}">
                  <a16:creationId xmlns:a16="http://schemas.microsoft.com/office/drawing/2014/main" id="{905494EE-D0BB-48C9-98FE-C0CE5007967B}"/>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0" name="Rechthoek 49">
              <a:extLst>
                <a:ext uri="{FF2B5EF4-FFF2-40B4-BE49-F238E27FC236}">
                  <a16:creationId xmlns:a16="http://schemas.microsoft.com/office/drawing/2014/main" id="{CF4AC7A3-CF6E-4270-A7DC-8EFDC6DBA286}"/>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51" name="Titel 1">
            <a:extLst>
              <a:ext uri="{FF2B5EF4-FFF2-40B4-BE49-F238E27FC236}">
                <a16:creationId xmlns:a16="http://schemas.microsoft.com/office/drawing/2014/main" id="{8EEC04D4-F0CA-43BD-BFB9-58F71B9D4F2E}"/>
              </a:ext>
            </a:extLst>
          </p:cNvPr>
          <p:cNvSpPr>
            <a:spLocks noGrp="1"/>
          </p:cNvSpPr>
          <p:nvPr>
            <p:ph type="title" hasCustomPrompt="1"/>
          </p:nvPr>
        </p:nvSpPr>
        <p:spPr>
          <a:xfrm>
            <a:off x="521863" y="272177"/>
            <a:ext cx="11146224" cy="600744"/>
          </a:xfrm>
        </p:spPr>
        <p:txBody>
          <a:bodyPr/>
          <a:lstStyle>
            <a:lvl1pPr>
              <a:defRPr/>
            </a:lvl1pPr>
          </a:lstStyle>
          <a:p>
            <a:r>
              <a:rPr lang="nl-NL" noProof="0" dirty="0"/>
              <a:t>Plaats hier je titel</a:t>
            </a:r>
            <a:endParaRPr lang="nl-NL" dirty="0"/>
          </a:p>
        </p:txBody>
      </p:sp>
      <p:sp>
        <p:nvSpPr>
          <p:cNvPr id="52" name="Onder balkje">
            <a:extLst>
              <a:ext uri="{FF2B5EF4-FFF2-40B4-BE49-F238E27FC236}">
                <a16:creationId xmlns:a16="http://schemas.microsoft.com/office/drawing/2014/main" id="{B2ACF3EC-2949-48DB-9FF3-371DCF605862}"/>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4" name="Tijdelijke aanduiding voor dianummer 5">
            <a:extLst>
              <a:ext uri="{FF2B5EF4-FFF2-40B4-BE49-F238E27FC236}">
                <a16:creationId xmlns:a16="http://schemas.microsoft.com/office/drawing/2014/main" id="{6AF92EA9-37D8-4C42-88F3-48205D95F9C2}"/>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53133009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7.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sv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6.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5.png"/><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9" name="logo">
            <a:extLst>
              <a:ext uri="{FF2B5EF4-FFF2-40B4-BE49-F238E27FC236}">
                <a16:creationId xmlns:a16="http://schemas.microsoft.com/office/drawing/2014/main" id="{A9EF41EF-91DB-4F13-83A5-72C0E41968CA}"/>
              </a:ext>
            </a:extLst>
          </p:cNvPr>
          <p:cNvPicPr>
            <a:picLocks noChangeAspect="1"/>
          </p:cNvPicPr>
          <p:nvPr userDrawn="1"/>
        </p:nvPicPr>
        <p:blipFill>
          <a:blip r:embed="rId19">
            <a:extLst>
              <a:ext uri="{96DAC541-7B7A-43D3-8B79-37D633B846F1}">
                <asvg:svgBlip xmlns:asvg="http://schemas.microsoft.com/office/drawing/2016/SVG/main" r:embed="rId20"/>
              </a:ext>
            </a:extLst>
          </a:blip>
          <a:stretch>
            <a:fillRect/>
          </a:stretch>
        </p:blipFill>
        <p:spPr>
          <a:xfrm>
            <a:off x="10987093" y="6122145"/>
            <a:ext cx="952038" cy="482540"/>
          </a:xfrm>
          <a:prstGeom prst="rect">
            <a:avLst/>
          </a:prstGeom>
        </p:spPr>
      </p:pic>
      <p:sp>
        <p:nvSpPr>
          <p:cNvPr id="2" name="titel">
            <a:extLst>
              <a:ext uri="{FF2B5EF4-FFF2-40B4-BE49-F238E27FC236}">
                <a16:creationId xmlns:a16="http://schemas.microsoft.com/office/drawing/2014/main" id="{5584EFC4-1262-4DCE-B5BE-6643429FDF14}"/>
              </a:ext>
            </a:extLst>
          </p:cNvPr>
          <p:cNvSpPr>
            <a:spLocks noGrp="1"/>
          </p:cNvSpPr>
          <p:nvPr>
            <p:ph type="title"/>
          </p:nvPr>
        </p:nvSpPr>
        <p:spPr>
          <a:xfrm>
            <a:off x="444500" y="272177"/>
            <a:ext cx="11293914" cy="600744"/>
          </a:xfrm>
          <a:prstGeom prst="rect">
            <a:avLst/>
          </a:prstGeom>
        </p:spPr>
        <p:txBody>
          <a:bodyPr vert="horz" lIns="0" tIns="72000" rIns="0" bIns="0" rtlCol="0" anchor="t">
            <a:noAutofit/>
          </a:bodyPr>
          <a:lstStyle/>
          <a:p>
            <a:r>
              <a:rPr lang="nl-NL" noProof="0" dirty="0"/>
              <a:t>Plaats hier je titel</a:t>
            </a:r>
          </a:p>
        </p:txBody>
      </p:sp>
      <p:sp>
        <p:nvSpPr>
          <p:cNvPr id="3" name="tekst">
            <a:extLst>
              <a:ext uri="{FF2B5EF4-FFF2-40B4-BE49-F238E27FC236}">
                <a16:creationId xmlns:a16="http://schemas.microsoft.com/office/drawing/2014/main" id="{C176942F-F0F8-4066-905E-22E2B72C951D}"/>
              </a:ext>
            </a:extLst>
          </p:cNvPr>
          <p:cNvSpPr>
            <a:spLocks noGrp="1"/>
          </p:cNvSpPr>
          <p:nvPr>
            <p:ph type="body" idx="1"/>
          </p:nvPr>
        </p:nvSpPr>
        <p:spPr>
          <a:xfrm>
            <a:off x="444500" y="1464994"/>
            <a:ext cx="11268000" cy="4469349"/>
          </a:xfrm>
          <a:prstGeom prst="rect">
            <a:avLst/>
          </a:prstGeom>
        </p:spPr>
        <p:txBody>
          <a:bodyPr vert="horz" lIns="0" tIns="0" rIns="0" bIns="0" rtlCol="0">
            <a:noAutofit/>
          </a:bodyPr>
          <a:lstStyle/>
          <a:p>
            <a:pPr lvl="0"/>
            <a:r>
              <a:rPr lang="nl-NL" noProof="0" dirty="0" err="1"/>
              <a:t>Bullet</a:t>
            </a:r>
            <a:r>
              <a:rPr lang="nl-NL" noProof="0" dirty="0"/>
              <a:t> oranje</a:t>
            </a:r>
          </a:p>
          <a:p>
            <a:pPr lvl="1"/>
            <a:r>
              <a:rPr lang="nl-NL" noProof="0" dirty="0" err="1"/>
              <a:t>Bullet</a:t>
            </a:r>
            <a:r>
              <a:rPr lang="nl-NL" noProof="0" dirty="0"/>
              <a:t> rood</a:t>
            </a:r>
          </a:p>
          <a:p>
            <a:pPr lvl="2"/>
            <a:r>
              <a:rPr lang="nl-NL" noProof="0" dirty="0" err="1"/>
              <a:t>Bullet</a:t>
            </a:r>
            <a:r>
              <a:rPr lang="nl-NL" noProof="0" dirty="0"/>
              <a:t> blauw</a:t>
            </a:r>
          </a:p>
          <a:p>
            <a:pPr lvl="3"/>
            <a:r>
              <a:rPr lang="nl-NL" noProof="0" dirty="0" err="1"/>
              <a:t>Bullet</a:t>
            </a:r>
            <a:r>
              <a:rPr lang="nl-NL" noProof="0" dirty="0"/>
              <a:t> groen</a:t>
            </a:r>
          </a:p>
          <a:p>
            <a:pPr lvl="4"/>
            <a:r>
              <a:rPr lang="nl-NL" noProof="0" dirty="0"/>
              <a:t>Leestekst</a:t>
            </a:r>
          </a:p>
          <a:p>
            <a:pPr lvl="5"/>
            <a:r>
              <a:rPr lang="nl-NL" noProof="0" dirty="0"/>
              <a:t>Subtitel</a:t>
            </a:r>
          </a:p>
          <a:p>
            <a:pPr lvl="6"/>
            <a:r>
              <a:rPr lang="nl-NL" noProof="0" dirty="0"/>
              <a:t>Sub-</a:t>
            </a:r>
            <a:r>
              <a:rPr lang="nl-NL" noProof="0" dirty="0" err="1"/>
              <a:t>bullet</a:t>
            </a:r>
            <a:endParaRPr lang="nl-NL" noProof="0" dirty="0"/>
          </a:p>
          <a:p>
            <a:pPr lvl="7"/>
            <a:r>
              <a:rPr lang="nl-NL" noProof="0" dirty="0"/>
              <a:t>Nummers</a:t>
            </a:r>
          </a:p>
          <a:p>
            <a:pPr lvl="8"/>
            <a:r>
              <a:rPr lang="nl-NL" noProof="0" dirty="0"/>
              <a:t>Sub-nummering</a:t>
            </a:r>
          </a:p>
        </p:txBody>
      </p:sp>
      <p:grpSp>
        <p:nvGrpSpPr>
          <p:cNvPr id="103" name="GRID" hidden="1">
            <a:extLst>
              <a:ext uri="{FF2B5EF4-FFF2-40B4-BE49-F238E27FC236}">
                <a16:creationId xmlns:a16="http://schemas.microsoft.com/office/drawing/2014/main" id="{8474276A-7378-47BC-A88E-F5BABDA49AF6}"/>
              </a:ext>
            </a:extLst>
          </p:cNvPr>
          <p:cNvGrpSpPr/>
          <p:nvPr userDrawn="1"/>
        </p:nvGrpSpPr>
        <p:grpSpPr>
          <a:xfrm>
            <a:off x="0" y="0"/>
            <a:ext cx="12192000" cy="6858000"/>
            <a:chOff x="0" y="0"/>
            <a:chExt cx="12192000" cy="6858000"/>
          </a:xfrm>
        </p:grpSpPr>
        <p:sp>
          <p:nvSpPr>
            <p:cNvPr id="104" name="Rechthoek 103">
              <a:extLst>
                <a:ext uri="{FF2B5EF4-FFF2-40B4-BE49-F238E27FC236}">
                  <a16:creationId xmlns:a16="http://schemas.microsoft.com/office/drawing/2014/main" id="{F138F63C-9024-48F4-8CD3-A4992A6D91DE}"/>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5" name="Rechthoek 104">
              <a:extLst>
                <a:ext uri="{FF2B5EF4-FFF2-40B4-BE49-F238E27FC236}">
                  <a16:creationId xmlns:a16="http://schemas.microsoft.com/office/drawing/2014/main" id="{0215613B-5C64-45D6-80BB-B963DC8EDE2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6" name="Rechthoek 105">
              <a:extLst>
                <a:ext uri="{FF2B5EF4-FFF2-40B4-BE49-F238E27FC236}">
                  <a16:creationId xmlns:a16="http://schemas.microsoft.com/office/drawing/2014/main" id="{72465A97-6C2F-45B6-8024-AF684A3AD5D6}"/>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7" name="Rechthoek 106">
              <a:extLst>
                <a:ext uri="{FF2B5EF4-FFF2-40B4-BE49-F238E27FC236}">
                  <a16:creationId xmlns:a16="http://schemas.microsoft.com/office/drawing/2014/main" id="{259D72CC-F81D-4F98-A3A5-0BAD485A58A5}"/>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8" name="Rechthoek 107">
              <a:extLst>
                <a:ext uri="{FF2B5EF4-FFF2-40B4-BE49-F238E27FC236}">
                  <a16:creationId xmlns:a16="http://schemas.microsoft.com/office/drawing/2014/main" id="{28A2B9C3-3230-440F-8073-1EF9F74C13A6}"/>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9" name="Rechthoek 108">
              <a:extLst>
                <a:ext uri="{FF2B5EF4-FFF2-40B4-BE49-F238E27FC236}">
                  <a16:creationId xmlns:a16="http://schemas.microsoft.com/office/drawing/2014/main" id="{3C86417D-2D40-44D5-BED5-15D4355710CE}"/>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10" name="Rechthoek 109">
              <a:extLst>
                <a:ext uri="{FF2B5EF4-FFF2-40B4-BE49-F238E27FC236}">
                  <a16:creationId xmlns:a16="http://schemas.microsoft.com/office/drawing/2014/main" id="{ECE60979-D6D1-478E-90C1-26EFC26CC802}"/>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19" name="Rechthoek 118">
              <a:extLst>
                <a:ext uri="{FF2B5EF4-FFF2-40B4-BE49-F238E27FC236}">
                  <a16:creationId xmlns:a16="http://schemas.microsoft.com/office/drawing/2014/main" id="{3BE90DC0-51B0-4F22-86A2-1384A52355C7}"/>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0" name="Rechthoek 119">
              <a:extLst>
                <a:ext uri="{FF2B5EF4-FFF2-40B4-BE49-F238E27FC236}">
                  <a16:creationId xmlns:a16="http://schemas.microsoft.com/office/drawing/2014/main" id="{61069823-AAA4-494E-A2C2-145F92894526}"/>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1" name="Rechthoek 120">
              <a:extLst>
                <a:ext uri="{FF2B5EF4-FFF2-40B4-BE49-F238E27FC236}">
                  <a16:creationId xmlns:a16="http://schemas.microsoft.com/office/drawing/2014/main" id="{D381AF8F-0B24-47CE-8CA3-95221D67D0F6}"/>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2" name="Rechthoek 121">
              <a:extLst>
                <a:ext uri="{FF2B5EF4-FFF2-40B4-BE49-F238E27FC236}">
                  <a16:creationId xmlns:a16="http://schemas.microsoft.com/office/drawing/2014/main" id="{36C3D69B-F065-4A21-8578-E48BFBEA8144}"/>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nvGrpSpPr>
          <p:cNvPr id="27" name="KADER" hidden="1">
            <a:extLst>
              <a:ext uri="{FF2B5EF4-FFF2-40B4-BE49-F238E27FC236}">
                <a16:creationId xmlns:a16="http://schemas.microsoft.com/office/drawing/2014/main" id="{E6E7F0C9-3A01-4084-9EFF-E9B01BB674B9}"/>
              </a:ext>
            </a:extLst>
          </p:cNvPr>
          <p:cNvGrpSpPr/>
          <p:nvPr userDrawn="1"/>
        </p:nvGrpSpPr>
        <p:grpSpPr>
          <a:xfrm>
            <a:off x="-355722" y="-212464"/>
            <a:ext cx="12894355" cy="7257527"/>
            <a:chOff x="-355722" y="-212464"/>
            <a:chExt cx="12894355" cy="7257527"/>
          </a:xfrm>
        </p:grpSpPr>
        <p:sp>
          <p:nvSpPr>
            <p:cNvPr id="23" name="Rechthoek 22">
              <a:extLst>
                <a:ext uri="{FF2B5EF4-FFF2-40B4-BE49-F238E27FC236}">
                  <a16:creationId xmlns:a16="http://schemas.microsoft.com/office/drawing/2014/main" id="{EA8EF71D-19CD-4203-9B9C-9F56A2224E5B}"/>
                </a:ext>
              </a:extLst>
            </p:cNvPr>
            <p:cNvSpPr/>
            <p:nvPr userDrawn="1"/>
          </p:nvSpPr>
          <p:spPr>
            <a:xfrm rot="16200000">
              <a:off x="8439105" y="3287562"/>
              <a:ext cx="7257527" cy="2574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dirty="0"/>
            </a:p>
          </p:txBody>
        </p:sp>
        <p:sp>
          <p:nvSpPr>
            <p:cNvPr id="24" name="Rechthoek 23">
              <a:extLst>
                <a:ext uri="{FF2B5EF4-FFF2-40B4-BE49-F238E27FC236}">
                  <a16:creationId xmlns:a16="http://schemas.microsoft.com/office/drawing/2014/main" id="{2EDA6DA0-A430-44EF-88B3-6F36E44BBC17}"/>
                </a:ext>
              </a:extLst>
            </p:cNvPr>
            <p:cNvSpPr/>
            <p:nvPr userDrawn="1"/>
          </p:nvSpPr>
          <p:spPr>
            <a:xfrm rot="16200000">
              <a:off x="-3498895" y="3287562"/>
              <a:ext cx="7257527" cy="2574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dirty="0"/>
            </a:p>
          </p:txBody>
        </p:sp>
        <p:sp>
          <p:nvSpPr>
            <p:cNvPr id="25" name="Rechthoek 24">
              <a:extLst>
                <a:ext uri="{FF2B5EF4-FFF2-40B4-BE49-F238E27FC236}">
                  <a16:creationId xmlns:a16="http://schemas.microsoft.com/office/drawing/2014/main" id="{37A82A2E-5716-4F29-AA63-0242AA0E4216}"/>
                </a:ext>
              </a:extLst>
            </p:cNvPr>
            <p:cNvSpPr/>
            <p:nvPr userDrawn="1"/>
          </p:nvSpPr>
          <p:spPr>
            <a:xfrm>
              <a:off x="-355722" y="-5619"/>
              <a:ext cx="12894355" cy="2574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dirty="0"/>
            </a:p>
          </p:txBody>
        </p:sp>
        <p:sp>
          <p:nvSpPr>
            <p:cNvPr id="26" name="Rechthoek 25">
              <a:extLst>
                <a:ext uri="{FF2B5EF4-FFF2-40B4-BE49-F238E27FC236}">
                  <a16:creationId xmlns:a16="http://schemas.microsoft.com/office/drawing/2014/main" id="{BCF563EC-A799-4E63-B987-7B93FFBDF726}"/>
                </a:ext>
              </a:extLst>
            </p:cNvPr>
            <p:cNvSpPr/>
            <p:nvPr userDrawn="1"/>
          </p:nvSpPr>
          <p:spPr>
            <a:xfrm>
              <a:off x="-355722" y="6604685"/>
              <a:ext cx="12894355" cy="257475"/>
            </a:xfrm>
            <a:prstGeom prst="rect">
              <a:avLst/>
            </a:prstGeom>
            <a:solidFill>
              <a:schemeClr val="accent3">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dirty="0"/>
            </a:p>
          </p:txBody>
        </p:sp>
      </p:grpSp>
      <p:sp>
        <p:nvSpPr>
          <p:cNvPr id="4" name="datum">
            <a:extLst>
              <a:ext uri="{FF2B5EF4-FFF2-40B4-BE49-F238E27FC236}">
                <a16:creationId xmlns:a16="http://schemas.microsoft.com/office/drawing/2014/main" id="{BA8A27F1-40C7-4ABA-A23D-ABF73FB6F10F}"/>
              </a:ext>
            </a:extLst>
          </p:cNvPr>
          <p:cNvSpPr>
            <a:spLocks noGrp="1"/>
          </p:cNvSpPr>
          <p:nvPr>
            <p:ph type="dt" sz="half" idx="2"/>
          </p:nvPr>
        </p:nvSpPr>
        <p:spPr>
          <a:xfrm>
            <a:off x="7645707" y="6376061"/>
            <a:ext cx="3140325" cy="216909"/>
          </a:xfrm>
          <a:prstGeom prst="rect">
            <a:avLst/>
          </a:prstGeom>
        </p:spPr>
        <p:txBody>
          <a:bodyPr vert="horz" lIns="0" tIns="0" rIns="0" bIns="0" rtlCol="0" anchor="ctr">
            <a:noAutofit/>
          </a:bodyPr>
          <a:lstStyle>
            <a:lvl1pPr algn="r">
              <a:defRPr sz="1200">
                <a:solidFill>
                  <a:schemeClr val="tx1"/>
                </a:solidFill>
              </a:defRPr>
            </a:lvl1pPr>
          </a:lstStyle>
          <a:p>
            <a:fld id="{A3BC5AFA-D9DA-4B84-B0D7-1918E212144A}" type="datetime1">
              <a:rPr lang="nl-NL" smtClean="0"/>
              <a:t>18-09-19</a:t>
            </a:fld>
            <a:endParaRPr lang="nl-NL" dirty="0"/>
          </a:p>
        </p:txBody>
      </p:sp>
      <p:sp>
        <p:nvSpPr>
          <p:cNvPr id="5" name="voettekst">
            <a:extLst>
              <a:ext uri="{FF2B5EF4-FFF2-40B4-BE49-F238E27FC236}">
                <a16:creationId xmlns:a16="http://schemas.microsoft.com/office/drawing/2014/main" id="{A8CC3061-3BED-4D38-839F-6419010C85E6}"/>
              </a:ext>
            </a:extLst>
          </p:cNvPr>
          <p:cNvSpPr>
            <a:spLocks noGrp="1"/>
          </p:cNvSpPr>
          <p:nvPr>
            <p:ph type="ftr" sz="quarter" idx="3"/>
          </p:nvPr>
        </p:nvSpPr>
        <p:spPr>
          <a:xfrm>
            <a:off x="926910" y="6376061"/>
            <a:ext cx="6718797" cy="216909"/>
          </a:xfrm>
          <a:prstGeom prst="rect">
            <a:avLst/>
          </a:prstGeom>
        </p:spPr>
        <p:txBody>
          <a:bodyPr vert="horz" lIns="0" tIns="0" rIns="0" bIns="0" rtlCol="0" anchor="ctr">
            <a:noAutofit/>
          </a:bodyPr>
          <a:lstStyle>
            <a:lvl1pPr algn="l">
              <a:defRPr sz="1200" cap="all" baseline="0">
                <a:solidFill>
                  <a:schemeClr val="tx1"/>
                </a:solidFill>
              </a:defRPr>
            </a:lvl1pPr>
          </a:lstStyle>
          <a:p>
            <a:r>
              <a:rPr lang="nl-NL"/>
              <a:t>&lt;Plaats hier je voettekst&gt;</a:t>
            </a:r>
            <a:endParaRPr lang="nl-NL" dirty="0"/>
          </a:p>
        </p:txBody>
      </p:sp>
      <p:sp>
        <p:nvSpPr>
          <p:cNvPr id="6" name="nummer">
            <a:extLst>
              <a:ext uri="{FF2B5EF4-FFF2-40B4-BE49-F238E27FC236}">
                <a16:creationId xmlns:a16="http://schemas.microsoft.com/office/drawing/2014/main" id="{94213057-4619-486A-8604-BE7285D39778}"/>
              </a:ext>
            </a:extLst>
          </p:cNvPr>
          <p:cNvSpPr>
            <a:spLocks noGrp="1"/>
          </p:cNvSpPr>
          <p:nvPr>
            <p:ph type="sldNum" sz="quarter" idx="4"/>
          </p:nvPr>
        </p:nvSpPr>
        <p:spPr>
          <a:xfrm>
            <a:off x="516362" y="6376061"/>
            <a:ext cx="392576" cy="216909"/>
          </a:xfrm>
          <a:prstGeom prst="rect">
            <a:avLst/>
          </a:prstGeom>
        </p:spPr>
        <p:txBody>
          <a:bodyPr vert="horz" lIns="0" tIns="0" rIns="0" bIns="0" rtlCol="0" anchor="ctr">
            <a:noAutofit/>
          </a:bodyPr>
          <a:lstStyle>
            <a:lvl1pPr algn="l">
              <a:defRPr sz="1200" b="1">
                <a:solidFill>
                  <a:schemeClr val="tx1"/>
                </a:solidFill>
              </a:defRPr>
            </a:lvl1pPr>
          </a:lstStyle>
          <a:p>
            <a:fld id="{0E7476D2-0896-4839-9387-ABF8745D58E4}" type="slidenum">
              <a:rPr lang="nl-NL" smtClean="0"/>
              <a:pPr/>
              <a:t>‹nr.›</a:t>
            </a:fld>
            <a:endParaRPr lang="nl-NL" dirty="0"/>
          </a:p>
        </p:txBody>
      </p:sp>
      <p:pic>
        <p:nvPicPr>
          <p:cNvPr id="22" name="logoboven">
            <a:extLst>
              <a:ext uri="{FF2B5EF4-FFF2-40B4-BE49-F238E27FC236}">
                <a16:creationId xmlns:a16="http://schemas.microsoft.com/office/drawing/2014/main" id="{CBC6162C-9627-4687-89A5-937B0031F48B}"/>
              </a:ext>
            </a:extLst>
          </p:cNvPr>
          <p:cNvPicPr>
            <a:picLocks noChangeAspect="1"/>
          </p:cNvPicPr>
          <p:nvPr userDrawn="1"/>
        </p:nvPicPr>
        <p:blipFill>
          <a:blip r:embed="rId21">
            <a:extLst>
              <a:ext uri="{28A0092B-C50C-407E-A947-70E740481C1C}">
                <a14:useLocalDpi xmlns:a14="http://schemas.microsoft.com/office/drawing/2010/main"/>
              </a:ext>
            </a:extLst>
          </a:blip>
          <a:stretch>
            <a:fillRect/>
          </a:stretch>
        </p:blipFill>
        <p:spPr>
          <a:xfrm>
            <a:off x="5615266" y="-1395191"/>
            <a:ext cx="952381" cy="482540"/>
          </a:xfrm>
          <a:prstGeom prst="rect">
            <a:avLst/>
          </a:prstGeom>
        </p:spPr>
      </p:pic>
      <p:grpSp>
        <p:nvGrpSpPr>
          <p:cNvPr id="7" name="Groep 6">
            <a:extLst>
              <a:ext uri="{FF2B5EF4-FFF2-40B4-BE49-F238E27FC236}">
                <a16:creationId xmlns:a16="http://schemas.microsoft.com/office/drawing/2014/main" id="{2ECD4A47-91D2-4769-97EC-BDCA7F773B55}"/>
              </a:ext>
            </a:extLst>
          </p:cNvPr>
          <p:cNvGrpSpPr/>
          <p:nvPr userDrawn="1"/>
        </p:nvGrpSpPr>
        <p:grpSpPr>
          <a:xfrm>
            <a:off x="-3437547" y="1434"/>
            <a:ext cx="3201327" cy="6086099"/>
            <a:chOff x="-3437547" y="1434"/>
            <a:chExt cx="3201327" cy="6086099"/>
          </a:xfrm>
        </p:grpSpPr>
        <p:cxnSp>
          <p:nvCxnSpPr>
            <p:cNvPr id="31" name="Rechte verbindingslijn 30">
              <a:extLst>
                <a:ext uri="{FF2B5EF4-FFF2-40B4-BE49-F238E27FC236}">
                  <a16:creationId xmlns:a16="http://schemas.microsoft.com/office/drawing/2014/main" id="{B214F5A2-1EEF-44AF-B7E6-285584C74B1F}"/>
                </a:ext>
              </a:extLst>
            </p:cNvPr>
            <p:cNvCxnSpPr>
              <a:cxnSpLocks/>
            </p:cNvCxnSpPr>
            <p:nvPr userDrawn="1"/>
          </p:nvCxnSpPr>
          <p:spPr>
            <a:xfrm>
              <a:off x="-3419346" y="5168664"/>
              <a:ext cx="3176013" cy="0"/>
            </a:xfrm>
            <a:prstGeom prst="line">
              <a:avLst/>
            </a:prstGeom>
            <a:noFill/>
            <a:ln w="3175" cap="flat" cmpd="sng" algn="ctr">
              <a:solidFill>
                <a:schemeClr val="accent1"/>
              </a:solidFill>
              <a:prstDash val="solid"/>
            </a:ln>
            <a:effectLst/>
          </p:spPr>
        </p:cxnSp>
        <p:sp>
          <p:nvSpPr>
            <p:cNvPr id="32" name="Rechthoek 31">
              <a:extLst>
                <a:ext uri="{FF2B5EF4-FFF2-40B4-BE49-F238E27FC236}">
                  <a16:creationId xmlns:a16="http://schemas.microsoft.com/office/drawing/2014/main" id="{52F9F1A6-118D-4375-BC5E-ED0C47969A27}"/>
                </a:ext>
              </a:extLst>
            </p:cNvPr>
            <p:cNvSpPr/>
            <p:nvPr userDrawn="1"/>
          </p:nvSpPr>
          <p:spPr>
            <a:xfrm>
              <a:off x="-3068560" y="3225971"/>
              <a:ext cx="2823104" cy="25596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
                  <a:schemeClr val="accent2"/>
                </a:buClr>
                <a:buSzTx/>
                <a:buFont typeface="+mj-lt"/>
                <a:buNone/>
                <a:tabLst/>
                <a:defRPr/>
              </a:pPr>
              <a:r>
                <a:rPr kumimoji="0" lang="nl-NL" sz="1100" b="0" i="0" u="none" strike="noStrike" kern="0" cap="none" spc="0" normalizeH="0" baseline="0" noProof="0" dirty="0">
                  <a:ln>
                    <a:noFill/>
                  </a:ln>
                  <a:solidFill>
                    <a:schemeClr val="tx1">
                      <a:lumMod val="65000"/>
                      <a:lumOff val="35000"/>
                    </a:schemeClr>
                  </a:solidFill>
                  <a:effectLst/>
                  <a:uLnTx/>
                  <a:uFillTx/>
                  <a:latin typeface="+mn-lt"/>
                  <a:cs typeface="Segoe UI Light" panose="020B0502040204020203" pitchFamily="34" charset="0"/>
                </a:rPr>
                <a:t>leestekst</a:t>
              </a:r>
            </a:p>
          </p:txBody>
        </p:sp>
        <p:grpSp>
          <p:nvGrpSpPr>
            <p:cNvPr id="33" name="Meer informatie">
              <a:extLst>
                <a:ext uri="{FF2B5EF4-FFF2-40B4-BE49-F238E27FC236}">
                  <a16:creationId xmlns:a16="http://schemas.microsoft.com/office/drawing/2014/main" id="{E41FB570-3CBB-4A92-BCCF-52AC066A4A66}"/>
                </a:ext>
              </a:extLst>
            </p:cNvPr>
            <p:cNvGrpSpPr/>
            <p:nvPr userDrawn="1"/>
          </p:nvGrpSpPr>
          <p:grpSpPr>
            <a:xfrm>
              <a:off x="-3421298" y="5291871"/>
              <a:ext cx="3178515" cy="795662"/>
              <a:chOff x="-3741486" y="1935764"/>
              <a:chExt cx="3178515" cy="795662"/>
            </a:xfrm>
          </p:grpSpPr>
          <p:sp>
            <p:nvSpPr>
              <p:cNvPr id="100" name="Freeform 101">
                <a:extLst>
                  <a:ext uri="{FF2B5EF4-FFF2-40B4-BE49-F238E27FC236}">
                    <a16:creationId xmlns:a16="http://schemas.microsoft.com/office/drawing/2014/main" id="{96445C1F-E860-4967-B806-A8A02CDAAD49}"/>
                  </a:ext>
                </a:extLst>
              </p:cNvPr>
              <p:cNvSpPr>
                <a:spLocks noEditPoints="1"/>
              </p:cNvSpPr>
              <p:nvPr/>
            </p:nvSpPr>
            <p:spPr bwMode="auto">
              <a:xfrm>
                <a:off x="-3741486" y="193576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01" name="Rechthoek 100">
                <a:extLst>
                  <a:ext uri="{FF2B5EF4-FFF2-40B4-BE49-F238E27FC236}">
                    <a16:creationId xmlns:a16="http://schemas.microsoft.com/office/drawing/2014/main" id="{1F0F5BCB-900A-4B24-AEEC-088CC2FC23A9}"/>
                  </a:ext>
                </a:extLst>
              </p:cNvPr>
              <p:cNvSpPr/>
              <p:nvPr userDrawn="1"/>
            </p:nvSpPr>
            <p:spPr>
              <a:xfrm>
                <a:off x="-3380966" y="200779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02" name="Rechte verbindingslijn 101">
                <a:extLst>
                  <a:ext uri="{FF2B5EF4-FFF2-40B4-BE49-F238E27FC236}">
                    <a16:creationId xmlns:a16="http://schemas.microsoft.com/office/drawing/2014/main" id="{20D8FF39-F8E2-4345-B1C5-6BB12B2E46FA}"/>
                  </a:ext>
                </a:extLst>
              </p:cNvPr>
              <p:cNvCxnSpPr>
                <a:cxnSpLocks/>
              </p:cNvCxnSpPr>
              <p:nvPr userDrawn="1"/>
            </p:nvCxnSpPr>
            <p:spPr>
              <a:xfrm>
                <a:off x="-3740987" y="2731426"/>
                <a:ext cx="3178016" cy="0"/>
              </a:xfrm>
              <a:prstGeom prst="line">
                <a:avLst/>
              </a:prstGeom>
              <a:noFill/>
              <a:ln w="3175" cap="flat" cmpd="sng" algn="ctr">
                <a:solidFill>
                  <a:schemeClr val="accent1"/>
                </a:solidFill>
                <a:prstDash val="solid"/>
              </a:ln>
              <a:effectLst/>
            </p:spPr>
          </p:cxnSp>
        </p:grpSp>
        <p:sp>
          <p:nvSpPr>
            <p:cNvPr id="34" name="Rechthoek 33">
              <a:extLst>
                <a:ext uri="{FF2B5EF4-FFF2-40B4-BE49-F238E27FC236}">
                  <a16:creationId xmlns:a16="http://schemas.microsoft.com/office/drawing/2014/main" id="{5D2DD534-3D21-4BBE-9EC0-A6D41A699C6D}"/>
                </a:ext>
              </a:extLst>
            </p:cNvPr>
            <p:cNvSpPr/>
            <p:nvPr userDrawn="1"/>
          </p:nvSpPr>
          <p:spPr>
            <a:xfrm>
              <a:off x="-3419345" y="1434"/>
              <a:ext cx="3176012"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Hoe werken tekstniveaus?</a:t>
              </a:r>
            </a:p>
          </p:txBody>
        </p:sp>
        <p:sp>
          <p:nvSpPr>
            <p:cNvPr id="35" name="Ovaal 34">
              <a:extLst>
                <a:ext uri="{FF2B5EF4-FFF2-40B4-BE49-F238E27FC236}">
                  <a16:creationId xmlns:a16="http://schemas.microsoft.com/office/drawing/2014/main" id="{D6FB0C7F-41A4-4192-85CF-4FDC17FF0D6F}"/>
                </a:ext>
              </a:extLst>
            </p:cNvPr>
            <p:cNvSpPr/>
            <p:nvPr userDrawn="1"/>
          </p:nvSpPr>
          <p:spPr>
            <a:xfrm>
              <a:off x="-3425006" y="1719144"/>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1</a:t>
              </a:r>
            </a:p>
          </p:txBody>
        </p:sp>
        <p:cxnSp>
          <p:nvCxnSpPr>
            <p:cNvPr id="36" name="Rechte verbindingslijn 35">
              <a:extLst>
                <a:ext uri="{FF2B5EF4-FFF2-40B4-BE49-F238E27FC236}">
                  <a16:creationId xmlns:a16="http://schemas.microsoft.com/office/drawing/2014/main" id="{009DDBDF-0BB2-4BB9-86CF-D310EE175D0C}"/>
                </a:ext>
              </a:extLst>
            </p:cNvPr>
            <p:cNvCxnSpPr>
              <a:cxnSpLocks/>
            </p:cNvCxnSpPr>
            <p:nvPr userDrawn="1"/>
          </p:nvCxnSpPr>
          <p:spPr>
            <a:xfrm>
              <a:off x="-3419346" y="243069"/>
              <a:ext cx="3176013" cy="0"/>
            </a:xfrm>
            <a:prstGeom prst="line">
              <a:avLst/>
            </a:prstGeom>
            <a:noFill/>
            <a:ln w="3175" cap="flat" cmpd="sng" algn="ctr">
              <a:solidFill>
                <a:schemeClr val="accent1"/>
              </a:solidFill>
              <a:prstDash val="solid"/>
            </a:ln>
            <a:effectLst/>
          </p:spPr>
        </p:cxnSp>
        <p:grpSp>
          <p:nvGrpSpPr>
            <p:cNvPr id="37" name="Groep 36">
              <a:extLst>
                <a:ext uri="{FF2B5EF4-FFF2-40B4-BE49-F238E27FC236}">
                  <a16:creationId xmlns:a16="http://schemas.microsoft.com/office/drawing/2014/main" id="{F2C12F7B-8F9C-4E39-B0D9-DA9A028B1C16}"/>
                </a:ext>
              </a:extLst>
            </p:cNvPr>
            <p:cNvGrpSpPr/>
            <p:nvPr userDrawn="1"/>
          </p:nvGrpSpPr>
          <p:grpSpPr>
            <a:xfrm>
              <a:off x="-3437547" y="349413"/>
              <a:ext cx="2933825" cy="558875"/>
              <a:chOff x="-3419346" y="368233"/>
              <a:chExt cx="3904920" cy="743862"/>
            </a:xfrm>
          </p:grpSpPr>
          <p:sp>
            <p:nvSpPr>
              <p:cNvPr id="48" name="Rechthoek 47">
                <a:extLst>
                  <a:ext uri="{FF2B5EF4-FFF2-40B4-BE49-F238E27FC236}">
                    <a16:creationId xmlns:a16="http://schemas.microsoft.com/office/drawing/2014/main" id="{60A3C578-16FB-4698-8593-19739810514F}"/>
                  </a:ext>
                </a:extLst>
              </p:cNvPr>
              <p:cNvSpPr/>
              <p:nvPr userDrawn="1"/>
            </p:nvSpPr>
            <p:spPr>
              <a:xfrm>
                <a:off x="-3294549" y="368233"/>
                <a:ext cx="432805" cy="244981"/>
              </a:xfrm>
              <a:prstGeom prst="rect">
                <a:avLst/>
              </a:prstGeom>
              <a:solidFill>
                <a:schemeClr val="bg1"/>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r>
                  <a:rPr lang="nl-NL" sz="800" b="0" noProof="0" dirty="0">
                    <a:solidFill>
                      <a:srgbClr val="C00000"/>
                    </a:solidFill>
                    <a:latin typeface="Arial" panose="020B0604020202020204" pitchFamily="34" charset="0"/>
                    <a:cs typeface="Arial" panose="020B0604020202020204" pitchFamily="34" charset="0"/>
                  </a:rPr>
                  <a:t>Start</a:t>
                </a:r>
              </a:p>
            </p:txBody>
          </p:sp>
          <p:cxnSp>
            <p:nvCxnSpPr>
              <p:cNvPr id="49" name="Rechte verbindingslijn 48">
                <a:extLst>
                  <a:ext uri="{FF2B5EF4-FFF2-40B4-BE49-F238E27FC236}">
                    <a16:creationId xmlns:a16="http://schemas.microsoft.com/office/drawing/2014/main" id="{1B21428A-734D-4996-91E4-4257C7A1827F}"/>
                  </a:ext>
                </a:extLst>
              </p:cNvPr>
              <p:cNvCxnSpPr>
                <a:cxnSpLocks/>
              </p:cNvCxnSpPr>
              <p:nvPr userDrawn="1"/>
            </p:nvCxnSpPr>
            <p:spPr>
              <a:xfrm>
                <a:off x="-2861744" y="613214"/>
                <a:ext cx="137087"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Rechte verbindingslijn 49">
                <a:extLst>
                  <a:ext uri="{FF2B5EF4-FFF2-40B4-BE49-F238E27FC236}">
                    <a16:creationId xmlns:a16="http://schemas.microsoft.com/office/drawing/2014/main" id="{29D628E9-D4E9-43D5-9F21-385FECC0D125}"/>
                  </a:ext>
                </a:extLst>
              </p:cNvPr>
              <p:cNvCxnSpPr>
                <a:cxnSpLocks/>
              </p:cNvCxnSpPr>
              <p:nvPr userDrawn="1"/>
            </p:nvCxnSpPr>
            <p:spPr>
              <a:xfrm>
                <a:off x="-3419346" y="613214"/>
                <a:ext cx="136215"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1" name="Rechthoek 50">
                <a:extLst>
                  <a:ext uri="{FF2B5EF4-FFF2-40B4-BE49-F238E27FC236}">
                    <a16:creationId xmlns:a16="http://schemas.microsoft.com/office/drawing/2014/main" id="{1393078C-B6E8-4B7C-82D8-A2FA6F590109}"/>
                  </a:ext>
                </a:extLst>
              </p:cNvPr>
              <p:cNvSpPr/>
              <p:nvPr userDrawn="1"/>
            </p:nvSpPr>
            <p:spPr>
              <a:xfrm>
                <a:off x="-3289012" y="589683"/>
                <a:ext cx="422160" cy="640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52" name="Groep 51">
                <a:extLst>
                  <a:ext uri="{FF2B5EF4-FFF2-40B4-BE49-F238E27FC236}">
                    <a16:creationId xmlns:a16="http://schemas.microsoft.com/office/drawing/2014/main" id="{3E609CA9-43F3-45A4-A991-7945452ECCB1}"/>
                  </a:ext>
                </a:extLst>
              </p:cNvPr>
              <p:cNvGrpSpPr/>
              <p:nvPr userDrawn="1"/>
            </p:nvGrpSpPr>
            <p:grpSpPr>
              <a:xfrm>
                <a:off x="-3002834" y="720303"/>
                <a:ext cx="182598" cy="143759"/>
                <a:chOff x="-3310843" y="700986"/>
                <a:chExt cx="182598" cy="143759"/>
              </a:xfrm>
            </p:grpSpPr>
            <p:grpSp>
              <p:nvGrpSpPr>
                <p:cNvPr id="91" name="Groep 90">
                  <a:extLst>
                    <a:ext uri="{FF2B5EF4-FFF2-40B4-BE49-F238E27FC236}">
                      <a16:creationId xmlns:a16="http://schemas.microsoft.com/office/drawing/2014/main" id="{AC0F97E4-5A57-4ACD-B0CC-E0A575A91931}"/>
                    </a:ext>
                  </a:extLst>
                </p:cNvPr>
                <p:cNvGrpSpPr/>
                <p:nvPr userDrawn="1"/>
              </p:nvGrpSpPr>
              <p:grpSpPr>
                <a:xfrm>
                  <a:off x="-3310843" y="700986"/>
                  <a:ext cx="182598" cy="143759"/>
                  <a:chOff x="-3310843" y="700986"/>
                  <a:chExt cx="182598" cy="143759"/>
                </a:xfrm>
              </p:grpSpPr>
              <p:cxnSp>
                <p:nvCxnSpPr>
                  <p:cNvPr id="95" name="Rechte verbindingslijn 94">
                    <a:extLst>
                      <a:ext uri="{FF2B5EF4-FFF2-40B4-BE49-F238E27FC236}">
                        <a16:creationId xmlns:a16="http://schemas.microsoft.com/office/drawing/2014/main" id="{CC8D3EC8-883A-4167-B622-DEDC82E40EF7}"/>
                      </a:ext>
                    </a:extLst>
                  </p:cNvPr>
                  <p:cNvCxnSpPr/>
                  <p:nvPr userDrawn="1"/>
                </p:nvCxnSpPr>
                <p:spPr>
                  <a:xfrm>
                    <a:off x="-3310843" y="700986"/>
                    <a:ext cx="182598" cy="0"/>
                  </a:xfrm>
                  <a:prstGeom prst="line">
                    <a:avLst/>
                  </a:prstGeom>
                  <a:noFill/>
                  <a:ln w="9525" cap="flat" cmpd="sng" algn="ctr">
                    <a:solidFill>
                      <a:srgbClr val="292929"/>
                    </a:solidFill>
                    <a:prstDash val="solid"/>
                  </a:ln>
                  <a:effectLst/>
                </p:spPr>
              </p:cxnSp>
              <p:cxnSp>
                <p:nvCxnSpPr>
                  <p:cNvPr id="96" name="Rechte verbindingslijn 95">
                    <a:extLst>
                      <a:ext uri="{FF2B5EF4-FFF2-40B4-BE49-F238E27FC236}">
                        <a16:creationId xmlns:a16="http://schemas.microsoft.com/office/drawing/2014/main" id="{E9ABFBD1-B15D-40D3-B3E3-3A3D6441DA87}"/>
                      </a:ext>
                    </a:extLst>
                  </p:cNvPr>
                  <p:cNvCxnSpPr/>
                  <p:nvPr userDrawn="1"/>
                </p:nvCxnSpPr>
                <p:spPr>
                  <a:xfrm>
                    <a:off x="-3310843" y="844745"/>
                    <a:ext cx="182598" cy="0"/>
                  </a:xfrm>
                  <a:prstGeom prst="line">
                    <a:avLst/>
                  </a:prstGeom>
                  <a:noFill/>
                  <a:ln w="9525" cap="flat" cmpd="sng" algn="ctr">
                    <a:solidFill>
                      <a:srgbClr val="292929"/>
                    </a:solidFill>
                    <a:prstDash val="solid"/>
                  </a:ln>
                  <a:effectLst/>
                </p:spPr>
              </p:cxnSp>
              <p:cxnSp>
                <p:nvCxnSpPr>
                  <p:cNvPr id="97" name="Rechte verbindingslijn 96">
                    <a:extLst>
                      <a:ext uri="{FF2B5EF4-FFF2-40B4-BE49-F238E27FC236}">
                        <a16:creationId xmlns:a16="http://schemas.microsoft.com/office/drawing/2014/main" id="{499F78B7-5D26-47E5-860B-A1A77CD69545}"/>
                      </a:ext>
                    </a:extLst>
                  </p:cNvPr>
                  <p:cNvCxnSpPr/>
                  <p:nvPr userDrawn="1"/>
                </p:nvCxnSpPr>
                <p:spPr>
                  <a:xfrm>
                    <a:off x="-3213196" y="808806"/>
                    <a:ext cx="82203" cy="0"/>
                  </a:xfrm>
                  <a:prstGeom prst="line">
                    <a:avLst/>
                  </a:prstGeom>
                  <a:noFill/>
                  <a:ln w="9525" cap="flat" cmpd="sng" algn="ctr">
                    <a:solidFill>
                      <a:srgbClr val="292929"/>
                    </a:solidFill>
                    <a:prstDash val="solid"/>
                  </a:ln>
                  <a:effectLst/>
                </p:spPr>
              </p:cxnSp>
              <p:cxnSp>
                <p:nvCxnSpPr>
                  <p:cNvPr id="98" name="Rechte verbindingslijn 97">
                    <a:extLst>
                      <a:ext uri="{FF2B5EF4-FFF2-40B4-BE49-F238E27FC236}">
                        <a16:creationId xmlns:a16="http://schemas.microsoft.com/office/drawing/2014/main" id="{FA1F856C-4988-4854-8D82-AAE55B2F438D}"/>
                      </a:ext>
                    </a:extLst>
                  </p:cNvPr>
                  <p:cNvCxnSpPr/>
                  <p:nvPr userDrawn="1"/>
                </p:nvCxnSpPr>
                <p:spPr>
                  <a:xfrm>
                    <a:off x="-3213196" y="772866"/>
                    <a:ext cx="82203" cy="0"/>
                  </a:xfrm>
                  <a:prstGeom prst="line">
                    <a:avLst/>
                  </a:prstGeom>
                  <a:noFill/>
                  <a:ln w="9525" cap="flat" cmpd="sng" algn="ctr">
                    <a:solidFill>
                      <a:srgbClr val="292929"/>
                    </a:solidFill>
                    <a:prstDash val="solid"/>
                  </a:ln>
                  <a:effectLst/>
                </p:spPr>
              </p:cxnSp>
              <p:cxnSp>
                <p:nvCxnSpPr>
                  <p:cNvPr id="99" name="Rechte verbindingslijn 98">
                    <a:extLst>
                      <a:ext uri="{FF2B5EF4-FFF2-40B4-BE49-F238E27FC236}">
                        <a16:creationId xmlns:a16="http://schemas.microsoft.com/office/drawing/2014/main" id="{B5E2EA56-6454-496A-894E-C13A405DCB05}"/>
                      </a:ext>
                    </a:extLst>
                  </p:cNvPr>
                  <p:cNvCxnSpPr/>
                  <p:nvPr userDrawn="1"/>
                </p:nvCxnSpPr>
                <p:spPr>
                  <a:xfrm>
                    <a:off x="-3213196" y="736926"/>
                    <a:ext cx="82203" cy="0"/>
                  </a:xfrm>
                  <a:prstGeom prst="line">
                    <a:avLst/>
                  </a:prstGeom>
                  <a:noFill/>
                  <a:ln w="9525" cap="flat" cmpd="sng" algn="ctr">
                    <a:solidFill>
                      <a:srgbClr val="292929"/>
                    </a:solidFill>
                    <a:prstDash val="solid"/>
                  </a:ln>
                  <a:effectLst/>
                </p:spPr>
              </p:cxnSp>
            </p:grpSp>
            <p:grpSp>
              <p:nvGrpSpPr>
                <p:cNvPr id="92" name="Groep 91">
                  <a:extLst>
                    <a:ext uri="{FF2B5EF4-FFF2-40B4-BE49-F238E27FC236}">
                      <a16:creationId xmlns:a16="http://schemas.microsoft.com/office/drawing/2014/main" id="{3AFD93B8-988F-4645-BBF3-6AC13A178DAC}"/>
                    </a:ext>
                  </a:extLst>
                </p:cNvPr>
                <p:cNvGrpSpPr/>
                <p:nvPr userDrawn="1"/>
              </p:nvGrpSpPr>
              <p:grpSpPr>
                <a:xfrm flipH="1">
                  <a:off x="-3310774" y="735854"/>
                  <a:ext cx="88801" cy="72568"/>
                  <a:chOff x="-2091059" y="1395403"/>
                  <a:chExt cx="157316" cy="128558"/>
                </a:xfrm>
              </p:grpSpPr>
              <p:sp>
                <p:nvSpPr>
                  <p:cNvPr id="93" name="Rechthoek 92">
                    <a:extLst>
                      <a:ext uri="{FF2B5EF4-FFF2-40B4-BE49-F238E27FC236}">
                        <a16:creationId xmlns:a16="http://schemas.microsoft.com/office/drawing/2014/main" id="{72D91498-83A2-403F-B1ED-CEEA717D6F9F}"/>
                      </a:ext>
                    </a:extLst>
                  </p:cNvPr>
                  <p:cNvSpPr/>
                  <p:nvPr userDrawn="1"/>
                </p:nvSpPr>
                <p:spPr>
                  <a:xfrm>
                    <a:off x="-2051585" y="1436824"/>
                    <a:ext cx="117842" cy="45718"/>
                  </a:xfrm>
                  <a:prstGeom prst="rect">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94" name="Pijl: punthaak 93">
                    <a:extLst>
                      <a:ext uri="{FF2B5EF4-FFF2-40B4-BE49-F238E27FC236}">
                        <a16:creationId xmlns:a16="http://schemas.microsoft.com/office/drawing/2014/main" id="{70467896-252B-4DA6-BDDF-01EC2E553DBB}"/>
                      </a:ext>
                    </a:extLst>
                  </p:cNvPr>
                  <p:cNvSpPr/>
                  <p:nvPr userDrawn="1"/>
                </p:nvSpPr>
                <p:spPr>
                  <a:xfrm flipH="1">
                    <a:off x="-2091059" y="1395403"/>
                    <a:ext cx="128558" cy="128558"/>
                  </a:xfrm>
                  <a:prstGeom prst="chevron">
                    <a:avLst>
                      <a:gd name="adj" fmla="val 47962"/>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grpSp>
            <p:nvGrpSpPr>
              <p:cNvPr id="53" name="Groep 52">
                <a:extLst>
                  <a:ext uri="{FF2B5EF4-FFF2-40B4-BE49-F238E27FC236}">
                    <a16:creationId xmlns:a16="http://schemas.microsoft.com/office/drawing/2014/main" id="{E57FD91A-5FD4-4DF1-8808-B06B0BAF9ECB}"/>
                  </a:ext>
                </a:extLst>
              </p:cNvPr>
              <p:cNvGrpSpPr/>
              <p:nvPr userDrawn="1"/>
            </p:nvGrpSpPr>
            <p:grpSpPr>
              <a:xfrm>
                <a:off x="-3326107" y="720303"/>
                <a:ext cx="182598" cy="143759"/>
                <a:chOff x="-3634116" y="700986"/>
                <a:chExt cx="182598" cy="143759"/>
              </a:xfrm>
            </p:grpSpPr>
            <p:grpSp>
              <p:nvGrpSpPr>
                <p:cNvPr id="82" name="Groep 81">
                  <a:extLst>
                    <a:ext uri="{FF2B5EF4-FFF2-40B4-BE49-F238E27FC236}">
                      <a16:creationId xmlns:a16="http://schemas.microsoft.com/office/drawing/2014/main" id="{7FC74A9A-A3C7-4A9A-80AF-0F0F32161AEA}"/>
                    </a:ext>
                  </a:extLst>
                </p:cNvPr>
                <p:cNvGrpSpPr/>
                <p:nvPr userDrawn="1"/>
              </p:nvGrpSpPr>
              <p:grpSpPr>
                <a:xfrm>
                  <a:off x="-3634116" y="700986"/>
                  <a:ext cx="182598" cy="143759"/>
                  <a:chOff x="-3634116" y="700986"/>
                  <a:chExt cx="182598" cy="143759"/>
                </a:xfrm>
              </p:grpSpPr>
              <p:cxnSp>
                <p:nvCxnSpPr>
                  <p:cNvPr id="86" name="Rechte verbindingslijn 85">
                    <a:extLst>
                      <a:ext uri="{FF2B5EF4-FFF2-40B4-BE49-F238E27FC236}">
                        <a16:creationId xmlns:a16="http://schemas.microsoft.com/office/drawing/2014/main" id="{A528F307-5D39-415B-BC9A-B3CA6F21F1B4}"/>
                      </a:ext>
                    </a:extLst>
                  </p:cNvPr>
                  <p:cNvCxnSpPr/>
                  <p:nvPr userDrawn="1"/>
                </p:nvCxnSpPr>
                <p:spPr>
                  <a:xfrm>
                    <a:off x="-3634116" y="700986"/>
                    <a:ext cx="182598" cy="0"/>
                  </a:xfrm>
                  <a:prstGeom prst="line">
                    <a:avLst/>
                  </a:prstGeom>
                  <a:noFill/>
                  <a:ln w="9525" cap="flat" cmpd="sng" algn="ctr">
                    <a:solidFill>
                      <a:srgbClr val="292929"/>
                    </a:solidFill>
                    <a:prstDash val="solid"/>
                  </a:ln>
                  <a:effectLst/>
                </p:spPr>
              </p:cxnSp>
              <p:cxnSp>
                <p:nvCxnSpPr>
                  <p:cNvPr id="87" name="Rechte verbindingslijn 86">
                    <a:extLst>
                      <a:ext uri="{FF2B5EF4-FFF2-40B4-BE49-F238E27FC236}">
                        <a16:creationId xmlns:a16="http://schemas.microsoft.com/office/drawing/2014/main" id="{F5C5C589-85D9-4C87-BA5A-6EF5757E3C68}"/>
                      </a:ext>
                    </a:extLst>
                  </p:cNvPr>
                  <p:cNvCxnSpPr/>
                  <p:nvPr userDrawn="1"/>
                </p:nvCxnSpPr>
                <p:spPr>
                  <a:xfrm>
                    <a:off x="-3634116" y="844745"/>
                    <a:ext cx="182598" cy="0"/>
                  </a:xfrm>
                  <a:prstGeom prst="line">
                    <a:avLst/>
                  </a:prstGeom>
                  <a:noFill/>
                  <a:ln w="9525" cap="flat" cmpd="sng" algn="ctr">
                    <a:solidFill>
                      <a:srgbClr val="292929"/>
                    </a:solidFill>
                    <a:prstDash val="solid"/>
                  </a:ln>
                  <a:effectLst/>
                </p:spPr>
              </p:cxnSp>
              <p:cxnSp>
                <p:nvCxnSpPr>
                  <p:cNvPr id="88" name="Rechte verbindingslijn 87">
                    <a:extLst>
                      <a:ext uri="{FF2B5EF4-FFF2-40B4-BE49-F238E27FC236}">
                        <a16:creationId xmlns:a16="http://schemas.microsoft.com/office/drawing/2014/main" id="{6AD0DCF5-95B3-4057-B9A9-142F51C6DCDF}"/>
                      </a:ext>
                    </a:extLst>
                  </p:cNvPr>
                  <p:cNvCxnSpPr/>
                  <p:nvPr userDrawn="1"/>
                </p:nvCxnSpPr>
                <p:spPr>
                  <a:xfrm>
                    <a:off x="-3536469" y="808806"/>
                    <a:ext cx="82203" cy="0"/>
                  </a:xfrm>
                  <a:prstGeom prst="line">
                    <a:avLst/>
                  </a:prstGeom>
                  <a:noFill/>
                  <a:ln w="9525" cap="flat" cmpd="sng" algn="ctr">
                    <a:solidFill>
                      <a:srgbClr val="292929"/>
                    </a:solidFill>
                    <a:prstDash val="solid"/>
                  </a:ln>
                  <a:effectLst/>
                </p:spPr>
              </p:cxnSp>
              <p:cxnSp>
                <p:nvCxnSpPr>
                  <p:cNvPr id="89" name="Rechte verbindingslijn 88">
                    <a:extLst>
                      <a:ext uri="{FF2B5EF4-FFF2-40B4-BE49-F238E27FC236}">
                        <a16:creationId xmlns:a16="http://schemas.microsoft.com/office/drawing/2014/main" id="{159898C5-0D06-46C7-A19D-E843330485B9}"/>
                      </a:ext>
                    </a:extLst>
                  </p:cNvPr>
                  <p:cNvCxnSpPr/>
                  <p:nvPr userDrawn="1"/>
                </p:nvCxnSpPr>
                <p:spPr>
                  <a:xfrm>
                    <a:off x="-3536469" y="772866"/>
                    <a:ext cx="82203" cy="0"/>
                  </a:xfrm>
                  <a:prstGeom prst="line">
                    <a:avLst/>
                  </a:prstGeom>
                  <a:noFill/>
                  <a:ln w="9525" cap="flat" cmpd="sng" algn="ctr">
                    <a:solidFill>
                      <a:srgbClr val="292929"/>
                    </a:solidFill>
                    <a:prstDash val="solid"/>
                  </a:ln>
                  <a:effectLst/>
                </p:spPr>
              </p:cxnSp>
              <p:cxnSp>
                <p:nvCxnSpPr>
                  <p:cNvPr id="90" name="Rechte verbindingslijn 89">
                    <a:extLst>
                      <a:ext uri="{FF2B5EF4-FFF2-40B4-BE49-F238E27FC236}">
                        <a16:creationId xmlns:a16="http://schemas.microsoft.com/office/drawing/2014/main" id="{D729B8BF-0676-4F80-9807-9BEDB65236F8}"/>
                      </a:ext>
                    </a:extLst>
                  </p:cNvPr>
                  <p:cNvCxnSpPr/>
                  <p:nvPr userDrawn="1"/>
                </p:nvCxnSpPr>
                <p:spPr>
                  <a:xfrm>
                    <a:off x="-3536469" y="736926"/>
                    <a:ext cx="82203" cy="0"/>
                  </a:xfrm>
                  <a:prstGeom prst="line">
                    <a:avLst/>
                  </a:prstGeom>
                  <a:noFill/>
                  <a:ln w="9525" cap="flat" cmpd="sng" algn="ctr">
                    <a:solidFill>
                      <a:srgbClr val="292929"/>
                    </a:solidFill>
                    <a:prstDash val="solid"/>
                  </a:ln>
                  <a:effectLst/>
                </p:spPr>
              </p:cxnSp>
            </p:grpSp>
            <p:grpSp>
              <p:nvGrpSpPr>
                <p:cNvPr id="83" name="Groep 82">
                  <a:extLst>
                    <a:ext uri="{FF2B5EF4-FFF2-40B4-BE49-F238E27FC236}">
                      <a16:creationId xmlns:a16="http://schemas.microsoft.com/office/drawing/2014/main" id="{74F5FEA7-B0A0-4FA2-9DBE-0B454DDED32B}"/>
                    </a:ext>
                  </a:extLst>
                </p:cNvPr>
                <p:cNvGrpSpPr/>
                <p:nvPr userDrawn="1"/>
              </p:nvGrpSpPr>
              <p:grpSpPr>
                <a:xfrm>
                  <a:off x="-3634047" y="735854"/>
                  <a:ext cx="88801" cy="72568"/>
                  <a:chOff x="-2091059" y="1395403"/>
                  <a:chExt cx="157316" cy="128558"/>
                </a:xfrm>
              </p:grpSpPr>
              <p:sp>
                <p:nvSpPr>
                  <p:cNvPr id="84" name="Rechthoek 83">
                    <a:extLst>
                      <a:ext uri="{FF2B5EF4-FFF2-40B4-BE49-F238E27FC236}">
                        <a16:creationId xmlns:a16="http://schemas.microsoft.com/office/drawing/2014/main" id="{04C53773-D53F-4CB2-9B2B-69A0CAE7ECBE}"/>
                      </a:ext>
                    </a:extLst>
                  </p:cNvPr>
                  <p:cNvSpPr/>
                  <p:nvPr userDrawn="1"/>
                </p:nvSpPr>
                <p:spPr>
                  <a:xfrm>
                    <a:off x="-2051585" y="1436824"/>
                    <a:ext cx="117842" cy="45718"/>
                  </a:xfrm>
                  <a:prstGeom prst="rect">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85" name="Pijl: punthaak 84">
                    <a:extLst>
                      <a:ext uri="{FF2B5EF4-FFF2-40B4-BE49-F238E27FC236}">
                        <a16:creationId xmlns:a16="http://schemas.microsoft.com/office/drawing/2014/main" id="{C55F79AF-2DC7-4F34-8611-374391C7F726}"/>
                      </a:ext>
                    </a:extLst>
                  </p:cNvPr>
                  <p:cNvSpPr/>
                  <p:nvPr userDrawn="1"/>
                </p:nvSpPr>
                <p:spPr>
                  <a:xfrm flipH="1">
                    <a:off x="-2091059" y="1395403"/>
                    <a:ext cx="128558" cy="128558"/>
                  </a:xfrm>
                  <a:prstGeom prst="chevron">
                    <a:avLst>
                      <a:gd name="adj" fmla="val 47962"/>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cxnSp>
            <p:nvCxnSpPr>
              <p:cNvPr id="54" name="Rechte verbindingslijn 53">
                <a:extLst>
                  <a:ext uri="{FF2B5EF4-FFF2-40B4-BE49-F238E27FC236}">
                    <a16:creationId xmlns:a16="http://schemas.microsoft.com/office/drawing/2014/main" id="{88CB245D-3E57-4F78-B461-B554ACF678DB}"/>
                  </a:ext>
                </a:extLst>
              </p:cNvPr>
              <p:cNvCxnSpPr>
                <a:cxnSpLocks/>
              </p:cNvCxnSpPr>
              <p:nvPr userDrawn="1"/>
            </p:nvCxnSpPr>
            <p:spPr>
              <a:xfrm flipV="1">
                <a:off x="-3136454" y="523622"/>
                <a:ext cx="720437" cy="188422"/>
              </a:xfrm>
              <a:prstGeom prst="line">
                <a:avLst/>
              </a:prstGeom>
              <a:noFill/>
              <a:ln w="19050" cap="rnd" cmpd="sng" algn="ctr">
                <a:solidFill>
                  <a:schemeClr val="accent1"/>
                </a:solidFill>
                <a:prstDash val="solid"/>
                <a:headEnd type="oval"/>
              </a:ln>
              <a:effectLst/>
            </p:spPr>
          </p:cxnSp>
          <p:cxnSp>
            <p:nvCxnSpPr>
              <p:cNvPr id="55" name="Rechte verbindingslijn 54">
                <a:extLst>
                  <a:ext uri="{FF2B5EF4-FFF2-40B4-BE49-F238E27FC236}">
                    <a16:creationId xmlns:a16="http://schemas.microsoft.com/office/drawing/2014/main" id="{EC501313-5087-4157-8C14-891E91149C99}"/>
                  </a:ext>
                </a:extLst>
              </p:cNvPr>
              <p:cNvCxnSpPr>
                <a:cxnSpLocks/>
              </p:cNvCxnSpPr>
              <p:nvPr userDrawn="1"/>
            </p:nvCxnSpPr>
            <p:spPr>
              <a:xfrm>
                <a:off x="-2820570" y="712044"/>
                <a:ext cx="399011" cy="238298"/>
              </a:xfrm>
              <a:prstGeom prst="line">
                <a:avLst/>
              </a:prstGeom>
              <a:noFill/>
              <a:ln w="19050" cap="rnd" cmpd="sng" algn="ctr">
                <a:solidFill>
                  <a:schemeClr val="accent1"/>
                </a:solidFill>
                <a:prstDash val="solid"/>
                <a:headEnd type="oval"/>
              </a:ln>
              <a:effectLst/>
            </p:spPr>
          </p:cxnSp>
          <p:grpSp>
            <p:nvGrpSpPr>
              <p:cNvPr id="56" name="Groep 55">
                <a:extLst>
                  <a:ext uri="{FF2B5EF4-FFF2-40B4-BE49-F238E27FC236}">
                    <a16:creationId xmlns:a16="http://schemas.microsoft.com/office/drawing/2014/main" id="{9F9A0D4D-FB93-4CF7-B03D-89D8F39B8AE7}"/>
                  </a:ext>
                </a:extLst>
              </p:cNvPr>
              <p:cNvGrpSpPr/>
              <p:nvPr userDrawn="1"/>
            </p:nvGrpSpPr>
            <p:grpSpPr>
              <a:xfrm>
                <a:off x="-2425037" y="370226"/>
                <a:ext cx="357690" cy="330595"/>
                <a:chOff x="-2721817" y="347336"/>
                <a:chExt cx="432805" cy="400021"/>
              </a:xfrm>
            </p:grpSpPr>
            <p:sp>
              <p:nvSpPr>
                <p:cNvPr id="71" name="Rechthoek 70">
                  <a:extLst>
                    <a:ext uri="{FF2B5EF4-FFF2-40B4-BE49-F238E27FC236}">
                      <a16:creationId xmlns:a16="http://schemas.microsoft.com/office/drawing/2014/main" id="{946112E4-3E6C-4014-9AB5-DAFCD85AD35B}"/>
                    </a:ext>
                  </a:extLst>
                </p:cNvPr>
                <p:cNvSpPr/>
                <p:nvPr userDrawn="1"/>
              </p:nvSpPr>
              <p:spPr>
                <a:xfrm>
                  <a:off x="-2721817" y="347336"/>
                  <a:ext cx="432805" cy="400021"/>
                </a:xfrm>
                <a:prstGeom prst="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FF0000"/>
                    </a:solidFill>
                    <a:latin typeface="Arial" panose="020B0604020202020204" pitchFamily="34" charset="0"/>
                    <a:cs typeface="Arial" panose="020B0604020202020204" pitchFamily="34" charset="0"/>
                  </a:endParaRPr>
                </a:p>
              </p:txBody>
            </p:sp>
            <p:grpSp>
              <p:nvGrpSpPr>
                <p:cNvPr id="72" name="Groep 71">
                  <a:extLst>
                    <a:ext uri="{FF2B5EF4-FFF2-40B4-BE49-F238E27FC236}">
                      <a16:creationId xmlns:a16="http://schemas.microsoft.com/office/drawing/2014/main" id="{73ED37FB-B048-4907-9373-76BC5A6DDF79}"/>
                    </a:ext>
                  </a:extLst>
                </p:cNvPr>
                <p:cNvGrpSpPr/>
                <p:nvPr userDrawn="1"/>
              </p:nvGrpSpPr>
              <p:grpSpPr>
                <a:xfrm>
                  <a:off x="-2652453" y="431583"/>
                  <a:ext cx="294076" cy="231526"/>
                  <a:chOff x="-3634116" y="700986"/>
                  <a:chExt cx="182598" cy="143759"/>
                </a:xfrm>
              </p:grpSpPr>
              <p:grpSp>
                <p:nvGrpSpPr>
                  <p:cNvPr id="73" name="Groep 72">
                    <a:extLst>
                      <a:ext uri="{FF2B5EF4-FFF2-40B4-BE49-F238E27FC236}">
                        <a16:creationId xmlns:a16="http://schemas.microsoft.com/office/drawing/2014/main" id="{6BD15235-A993-48D4-9D6D-A3F8F73E5B18}"/>
                      </a:ext>
                    </a:extLst>
                  </p:cNvPr>
                  <p:cNvGrpSpPr/>
                  <p:nvPr userDrawn="1"/>
                </p:nvGrpSpPr>
                <p:grpSpPr>
                  <a:xfrm>
                    <a:off x="-3634116" y="700986"/>
                    <a:ext cx="182598" cy="143759"/>
                    <a:chOff x="-3634116" y="700986"/>
                    <a:chExt cx="182598" cy="143759"/>
                  </a:xfrm>
                </p:grpSpPr>
                <p:cxnSp>
                  <p:nvCxnSpPr>
                    <p:cNvPr id="77" name="Rechte verbindingslijn 76">
                      <a:extLst>
                        <a:ext uri="{FF2B5EF4-FFF2-40B4-BE49-F238E27FC236}">
                          <a16:creationId xmlns:a16="http://schemas.microsoft.com/office/drawing/2014/main" id="{41D36199-29F7-49E9-A958-7CF5E8E5B625}"/>
                        </a:ext>
                      </a:extLst>
                    </p:cNvPr>
                    <p:cNvCxnSpPr/>
                    <p:nvPr userDrawn="1"/>
                  </p:nvCxnSpPr>
                  <p:spPr>
                    <a:xfrm>
                      <a:off x="-3634116" y="700986"/>
                      <a:ext cx="182598" cy="0"/>
                    </a:xfrm>
                    <a:prstGeom prst="line">
                      <a:avLst/>
                    </a:prstGeom>
                    <a:noFill/>
                    <a:ln w="19050" cap="flat" cmpd="sng" algn="ctr">
                      <a:solidFill>
                        <a:srgbClr val="292929"/>
                      </a:solidFill>
                      <a:prstDash val="solid"/>
                    </a:ln>
                    <a:effectLst/>
                  </p:spPr>
                </p:cxnSp>
                <p:cxnSp>
                  <p:nvCxnSpPr>
                    <p:cNvPr id="78" name="Rechte verbindingslijn 77">
                      <a:extLst>
                        <a:ext uri="{FF2B5EF4-FFF2-40B4-BE49-F238E27FC236}">
                          <a16:creationId xmlns:a16="http://schemas.microsoft.com/office/drawing/2014/main" id="{4BA4F882-74E3-4ECA-BA64-68F172942FF2}"/>
                        </a:ext>
                      </a:extLst>
                    </p:cNvPr>
                    <p:cNvCxnSpPr/>
                    <p:nvPr userDrawn="1"/>
                  </p:nvCxnSpPr>
                  <p:spPr>
                    <a:xfrm>
                      <a:off x="-3634116" y="844745"/>
                      <a:ext cx="182598" cy="0"/>
                    </a:xfrm>
                    <a:prstGeom prst="line">
                      <a:avLst/>
                    </a:prstGeom>
                    <a:noFill/>
                    <a:ln w="19050" cap="flat" cmpd="sng" algn="ctr">
                      <a:solidFill>
                        <a:srgbClr val="292929"/>
                      </a:solidFill>
                      <a:prstDash val="solid"/>
                    </a:ln>
                    <a:effectLst/>
                  </p:spPr>
                </p:cxnSp>
                <p:cxnSp>
                  <p:nvCxnSpPr>
                    <p:cNvPr id="79" name="Rechte verbindingslijn 78">
                      <a:extLst>
                        <a:ext uri="{FF2B5EF4-FFF2-40B4-BE49-F238E27FC236}">
                          <a16:creationId xmlns:a16="http://schemas.microsoft.com/office/drawing/2014/main" id="{34EA5714-1BA3-4903-B724-E5246F6C749A}"/>
                        </a:ext>
                      </a:extLst>
                    </p:cNvPr>
                    <p:cNvCxnSpPr/>
                    <p:nvPr userDrawn="1"/>
                  </p:nvCxnSpPr>
                  <p:spPr>
                    <a:xfrm>
                      <a:off x="-3536469" y="808806"/>
                      <a:ext cx="82203" cy="0"/>
                    </a:xfrm>
                    <a:prstGeom prst="line">
                      <a:avLst/>
                    </a:prstGeom>
                    <a:noFill/>
                    <a:ln w="19050" cap="flat" cmpd="sng" algn="ctr">
                      <a:solidFill>
                        <a:srgbClr val="292929"/>
                      </a:solidFill>
                      <a:prstDash val="solid"/>
                    </a:ln>
                    <a:effectLst/>
                  </p:spPr>
                </p:cxnSp>
                <p:cxnSp>
                  <p:nvCxnSpPr>
                    <p:cNvPr id="80" name="Rechte verbindingslijn 79">
                      <a:extLst>
                        <a:ext uri="{FF2B5EF4-FFF2-40B4-BE49-F238E27FC236}">
                          <a16:creationId xmlns:a16="http://schemas.microsoft.com/office/drawing/2014/main" id="{AF1DFEF0-0FAF-4A8F-B924-CD2D4911A461}"/>
                        </a:ext>
                      </a:extLst>
                    </p:cNvPr>
                    <p:cNvCxnSpPr/>
                    <p:nvPr userDrawn="1"/>
                  </p:nvCxnSpPr>
                  <p:spPr>
                    <a:xfrm>
                      <a:off x="-3536469" y="772866"/>
                      <a:ext cx="82203" cy="0"/>
                    </a:xfrm>
                    <a:prstGeom prst="line">
                      <a:avLst/>
                    </a:prstGeom>
                    <a:noFill/>
                    <a:ln w="19050" cap="flat" cmpd="sng" algn="ctr">
                      <a:solidFill>
                        <a:srgbClr val="292929"/>
                      </a:solidFill>
                      <a:prstDash val="solid"/>
                    </a:ln>
                    <a:effectLst/>
                  </p:spPr>
                </p:cxnSp>
                <p:cxnSp>
                  <p:nvCxnSpPr>
                    <p:cNvPr id="81" name="Rechte verbindingslijn 80">
                      <a:extLst>
                        <a:ext uri="{FF2B5EF4-FFF2-40B4-BE49-F238E27FC236}">
                          <a16:creationId xmlns:a16="http://schemas.microsoft.com/office/drawing/2014/main" id="{89442A4B-02A2-4506-88AE-D2AAF829094B}"/>
                        </a:ext>
                      </a:extLst>
                    </p:cNvPr>
                    <p:cNvCxnSpPr/>
                    <p:nvPr userDrawn="1"/>
                  </p:nvCxnSpPr>
                  <p:spPr>
                    <a:xfrm>
                      <a:off x="-3536469" y="736926"/>
                      <a:ext cx="82203" cy="0"/>
                    </a:xfrm>
                    <a:prstGeom prst="line">
                      <a:avLst/>
                    </a:prstGeom>
                    <a:noFill/>
                    <a:ln w="19050" cap="flat" cmpd="sng" algn="ctr">
                      <a:solidFill>
                        <a:srgbClr val="292929"/>
                      </a:solidFill>
                      <a:prstDash val="solid"/>
                    </a:ln>
                    <a:effectLst/>
                  </p:spPr>
                </p:cxnSp>
              </p:grpSp>
              <p:grpSp>
                <p:nvGrpSpPr>
                  <p:cNvPr id="74" name="Groep 73">
                    <a:extLst>
                      <a:ext uri="{FF2B5EF4-FFF2-40B4-BE49-F238E27FC236}">
                        <a16:creationId xmlns:a16="http://schemas.microsoft.com/office/drawing/2014/main" id="{CAF72B67-DEB2-478D-97ED-546C2C6C13B4}"/>
                      </a:ext>
                    </a:extLst>
                  </p:cNvPr>
                  <p:cNvGrpSpPr/>
                  <p:nvPr userDrawn="1"/>
                </p:nvGrpSpPr>
                <p:grpSpPr>
                  <a:xfrm>
                    <a:off x="-3634047" y="735854"/>
                    <a:ext cx="88801" cy="72568"/>
                    <a:chOff x="-2091059" y="1395403"/>
                    <a:chExt cx="157316" cy="128558"/>
                  </a:xfrm>
                </p:grpSpPr>
                <p:sp>
                  <p:nvSpPr>
                    <p:cNvPr id="75" name="Rechthoek 74">
                      <a:extLst>
                        <a:ext uri="{FF2B5EF4-FFF2-40B4-BE49-F238E27FC236}">
                          <a16:creationId xmlns:a16="http://schemas.microsoft.com/office/drawing/2014/main" id="{D280409B-C48A-425A-B500-A68D7A508F92}"/>
                        </a:ext>
                      </a:extLst>
                    </p:cNvPr>
                    <p:cNvSpPr/>
                    <p:nvPr userDrawn="1"/>
                  </p:nvSpPr>
                  <p:spPr>
                    <a:xfrm>
                      <a:off x="-2051585" y="1436824"/>
                      <a:ext cx="117842" cy="45718"/>
                    </a:xfrm>
                    <a:prstGeom prst="rect">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76" name="Pijl: punthaak 75">
                      <a:extLst>
                        <a:ext uri="{FF2B5EF4-FFF2-40B4-BE49-F238E27FC236}">
                          <a16:creationId xmlns:a16="http://schemas.microsoft.com/office/drawing/2014/main" id="{16D4AEF4-4441-40C9-A756-A07D8D300851}"/>
                        </a:ext>
                      </a:extLst>
                    </p:cNvPr>
                    <p:cNvSpPr/>
                    <p:nvPr userDrawn="1"/>
                  </p:nvSpPr>
                  <p:spPr>
                    <a:xfrm flipH="1">
                      <a:off x="-2091059" y="1395403"/>
                      <a:ext cx="128558" cy="128558"/>
                    </a:xfrm>
                    <a:prstGeom prst="chevron">
                      <a:avLst>
                        <a:gd name="adj" fmla="val 47962"/>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grpSp>
          <p:grpSp>
            <p:nvGrpSpPr>
              <p:cNvPr id="57" name="Groep 56">
                <a:extLst>
                  <a:ext uri="{FF2B5EF4-FFF2-40B4-BE49-F238E27FC236}">
                    <a16:creationId xmlns:a16="http://schemas.microsoft.com/office/drawing/2014/main" id="{F90F3068-A97C-4B76-9009-F3E721FB47FE}"/>
                  </a:ext>
                </a:extLst>
              </p:cNvPr>
              <p:cNvGrpSpPr/>
              <p:nvPr userDrawn="1"/>
            </p:nvGrpSpPr>
            <p:grpSpPr>
              <a:xfrm>
                <a:off x="-2425037" y="781500"/>
                <a:ext cx="357690" cy="330595"/>
                <a:chOff x="-2721817" y="782525"/>
                <a:chExt cx="432805" cy="400021"/>
              </a:xfrm>
            </p:grpSpPr>
            <p:sp>
              <p:nvSpPr>
                <p:cNvPr id="60" name="Rechthoek 59">
                  <a:extLst>
                    <a:ext uri="{FF2B5EF4-FFF2-40B4-BE49-F238E27FC236}">
                      <a16:creationId xmlns:a16="http://schemas.microsoft.com/office/drawing/2014/main" id="{8C56C403-230E-44C8-899F-5877C2C06BC6}"/>
                    </a:ext>
                  </a:extLst>
                </p:cNvPr>
                <p:cNvSpPr/>
                <p:nvPr userDrawn="1"/>
              </p:nvSpPr>
              <p:spPr>
                <a:xfrm>
                  <a:off x="-2721817" y="782525"/>
                  <a:ext cx="432805" cy="400021"/>
                </a:xfrm>
                <a:prstGeom prst="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nl-NL" sz="1050" b="0" noProof="0">
                    <a:solidFill>
                      <a:srgbClr val="FF0000"/>
                    </a:solidFill>
                    <a:latin typeface="Arial" panose="020B0604020202020204" pitchFamily="34" charset="0"/>
                    <a:cs typeface="Arial" panose="020B0604020202020204" pitchFamily="34" charset="0"/>
                  </a:endParaRPr>
                </a:p>
              </p:txBody>
            </p:sp>
            <p:grpSp>
              <p:nvGrpSpPr>
                <p:cNvPr id="61" name="Groep 60">
                  <a:extLst>
                    <a:ext uri="{FF2B5EF4-FFF2-40B4-BE49-F238E27FC236}">
                      <a16:creationId xmlns:a16="http://schemas.microsoft.com/office/drawing/2014/main" id="{0161456D-2D2B-412B-AE61-4AF815EF5E2B}"/>
                    </a:ext>
                  </a:extLst>
                </p:cNvPr>
                <p:cNvGrpSpPr/>
                <p:nvPr userDrawn="1"/>
              </p:nvGrpSpPr>
              <p:grpSpPr>
                <a:xfrm>
                  <a:off x="-2652453" y="866772"/>
                  <a:ext cx="294076" cy="231526"/>
                  <a:chOff x="-3310843" y="700986"/>
                  <a:chExt cx="182598" cy="143759"/>
                </a:xfrm>
              </p:grpSpPr>
              <p:grpSp>
                <p:nvGrpSpPr>
                  <p:cNvPr id="62" name="Groep 61">
                    <a:extLst>
                      <a:ext uri="{FF2B5EF4-FFF2-40B4-BE49-F238E27FC236}">
                        <a16:creationId xmlns:a16="http://schemas.microsoft.com/office/drawing/2014/main" id="{6693AC85-3B77-48D5-8E41-425B3BD09773}"/>
                      </a:ext>
                    </a:extLst>
                  </p:cNvPr>
                  <p:cNvGrpSpPr/>
                  <p:nvPr userDrawn="1"/>
                </p:nvGrpSpPr>
                <p:grpSpPr>
                  <a:xfrm>
                    <a:off x="-3310843" y="700986"/>
                    <a:ext cx="182598" cy="143759"/>
                    <a:chOff x="-3310843" y="700986"/>
                    <a:chExt cx="182598" cy="143759"/>
                  </a:xfrm>
                </p:grpSpPr>
                <p:cxnSp>
                  <p:nvCxnSpPr>
                    <p:cNvPr id="66" name="Rechte verbindingslijn 65">
                      <a:extLst>
                        <a:ext uri="{FF2B5EF4-FFF2-40B4-BE49-F238E27FC236}">
                          <a16:creationId xmlns:a16="http://schemas.microsoft.com/office/drawing/2014/main" id="{88636F51-F3A6-47A3-AAE9-4D1985924F5C}"/>
                        </a:ext>
                      </a:extLst>
                    </p:cNvPr>
                    <p:cNvCxnSpPr/>
                    <p:nvPr userDrawn="1"/>
                  </p:nvCxnSpPr>
                  <p:spPr>
                    <a:xfrm>
                      <a:off x="-3310843" y="700986"/>
                      <a:ext cx="182598" cy="0"/>
                    </a:xfrm>
                    <a:prstGeom prst="line">
                      <a:avLst/>
                    </a:prstGeom>
                    <a:noFill/>
                    <a:ln w="19050" cap="flat" cmpd="sng" algn="ctr">
                      <a:solidFill>
                        <a:srgbClr val="292929"/>
                      </a:solidFill>
                      <a:prstDash val="solid"/>
                    </a:ln>
                    <a:effectLst/>
                  </p:spPr>
                </p:cxnSp>
                <p:cxnSp>
                  <p:nvCxnSpPr>
                    <p:cNvPr id="67" name="Rechte verbindingslijn 66">
                      <a:extLst>
                        <a:ext uri="{FF2B5EF4-FFF2-40B4-BE49-F238E27FC236}">
                          <a16:creationId xmlns:a16="http://schemas.microsoft.com/office/drawing/2014/main" id="{EE5C74B7-9EEF-48AB-9BFB-BFF3747C6F4A}"/>
                        </a:ext>
                      </a:extLst>
                    </p:cNvPr>
                    <p:cNvCxnSpPr/>
                    <p:nvPr userDrawn="1"/>
                  </p:nvCxnSpPr>
                  <p:spPr>
                    <a:xfrm>
                      <a:off x="-3310843" y="844745"/>
                      <a:ext cx="182598" cy="0"/>
                    </a:xfrm>
                    <a:prstGeom prst="line">
                      <a:avLst/>
                    </a:prstGeom>
                    <a:noFill/>
                    <a:ln w="19050" cap="flat" cmpd="sng" algn="ctr">
                      <a:solidFill>
                        <a:srgbClr val="292929"/>
                      </a:solidFill>
                      <a:prstDash val="solid"/>
                    </a:ln>
                    <a:effectLst/>
                  </p:spPr>
                </p:cxnSp>
                <p:cxnSp>
                  <p:nvCxnSpPr>
                    <p:cNvPr id="68" name="Rechte verbindingslijn 67">
                      <a:extLst>
                        <a:ext uri="{FF2B5EF4-FFF2-40B4-BE49-F238E27FC236}">
                          <a16:creationId xmlns:a16="http://schemas.microsoft.com/office/drawing/2014/main" id="{A459A187-B092-4645-99AB-EBB555F9164B}"/>
                        </a:ext>
                      </a:extLst>
                    </p:cNvPr>
                    <p:cNvCxnSpPr/>
                    <p:nvPr userDrawn="1"/>
                  </p:nvCxnSpPr>
                  <p:spPr>
                    <a:xfrm>
                      <a:off x="-3213196" y="808806"/>
                      <a:ext cx="82203" cy="0"/>
                    </a:xfrm>
                    <a:prstGeom prst="line">
                      <a:avLst/>
                    </a:prstGeom>
                    <a:noFill/>
                    <a:ln w="19050" cap="flat" cmpd="sng" algn="ctr">
                      <a:solidFill>
                        <a:srgbClr val="292929"/>
                      </a:solidFill>
                      <a:prstDash val="solid"/>
                    </a:ln>
                    <a:effectLst/>
                  </p:spPr>
                </p:cxnSp>
                <p:cxnSp>
                  <p:nvCxnSpPr>
                    <p:cNvPr id="69" name="Rechte verbindingslijn 68">
                      <a:extLst>
                        <a:ext uri="{FF2B5EF4-FFF2-40B4-BE49-F238E27FC236}">
                          <a16:creationId xmlns:a16="http://schemas.microsoft.com/office/drawing/2014/main" id="{FEC74A88-8EC5-43AB-B923-CFB2DFF38EB8}"/>
                        </a:ext>
                      </a:extLst>
                    </p:cNvPr>
                    <p:cNvCxnSpPr/>
                    <p:nvPr userDrawn="1"/>
                  </p:nvCxnSpPr>
                  <p:spPr>
                    <a:xfrm>
                      <a:off x="-3213196" y="772866"/>
                      <a:ext cx="82203" cy="0"/>
                    </a:xfrm>
                    <a:prstGeom prst="line">
                      <a:avLst/>
                    </a:prstGeom>
                    <a:noFill/>
                    <a:ln w="19050" cap="flat" cmpd="sng" algn="ctr">
                      <a:solidFill>
                        <a:srgbClr val="292929"/>
                      </a:solidFill>
                      <a:prstDash val="solid"/>
                    </a:ln>
                    <a:effectLst/>
                  </p:spPr>
                </p:cxnSp>
                <p:cxnSp>
                  <p:nvCxnSpPr>
                    <p:cNvPr id="70" name="Rechte verbindingslijn 69">
                      <a:extLst>
                        <a:ext uri="{FF2B5EF4-FFF2-40B4-BE49-F238E27FC236}">
                          <a16:creationId xmlns:a16="http://schemas.microsoft.com/office/drawing/2014/main" id="{01789046-516C-4FB8-8BF5-8E69EC72239A}"/>
                        </a:ext>
                      </a:extLst>
                    </p:cNvPr>
                    <p:cNvCxnSpPr/>
                    <p:nvPr userDrawn="1"/>
                  </p:nvCxnSpPr>
                  <p:spPr>
                    <a:xfrm>
                      <a:off x="-3213196" y="736926"/>
                      <a:ext cx="82203" cy="0"/>
                    </a:xfrm>
                    <a:prstGeom prst="line">
                      <a:avLst/>
                    </a:prstGeom>
                    <a:noFill/>
                    <a:ln w="19050" cap="flat" cmpd="sng" algn="ctr">
                      <a:solidFill>
                        <a:srgbClr val="292929"/>
                      </a:solidFill>
                      <a:prstDash val="solid"/>
                    </a:ln>
                    <a:effectLst/>
                  </p:spPr>
                </p:cxnSp>
              </p:grpSp>
              <p:grpSp>
                <p:nvGrpSpPr>
                  <p:cNvPr id="63" name="Groep 62">
                    <a:extLst>
                      <a:ext uri="{FF2B5EF4-FFF2-40B4-BE49-F238E27FC236}">
                        <a16:creationId xmlns:a16="http://schemas.microsoft.com/office/drawing/2014/main" id="{DED092DF-AD26-4915-97F9-C5192EBB5CA7}"/>
                      </a:ext>
                    </a:extLst>
                  </p:cNvPr>
                  <p:cNvGrpSpPr/>
                  <p:nvPr userDrawn="1"/>
                </p:nvGrpSpPr>
                <p:grpSpPr>
                  <a:xfrm flipH="1">
                    <a:off x="-3310774" y="735854"/>
                    <a:ext cx="88801" cy="72568"/>
                    <a:chOff x="-2091059" y="1395403"/>
                    <a:chExt cx="157316" cy="128558"/>
                  </a:xfrm>
                </p:grpSpPr>
                <p:sp>
                  <p:nvSpPr>
                    <p:cNvPr id="64" name="Rechthoek 63">
                      <a:extLst>
                        <a:ext uri="{FF2B5EF4-FFF2-40B4-BE49-F238E27FC236}">
                          <a16:creationId xmlns:a16="http://schemas.microsoft.com/office/drawing/2014/main" id="{A9956DB8-1A6B-49EC-A374-A055E9A08E8B}"/>
                        </a:ext>
                      </a:extLst>
                    </p:cNvPr>
                    <p:cNvSpPr/>
                    <p:nvPr userDrawn="1"/>
                  </p:nvSpPr>
                  <p:spPr>
                    <a:xfrm>
                      <a:off x="-2051585" y="1436824"/>
                      <a:ext cx="117842" cy="45718"/>
                    </a:xfrm>
                    <a:prstGeom prst="rect">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65" name="Pijl: punthaak 64">
                      <a:extLst>
                        <a:ext uri="{FF2B5EF4-FFF2-40B4-BE49-F238E27FC236}">
                          <a16:creationId xmlns:a16="http://schemas.microsoft.com/office/drawing/2014/main" id="{1FB8CFC3-16AE-487A-B2DB-47EA044EDCE6}"/>
                        </a:ext>
                      </a:extLst>
                    </p:cNvPr>
                    <p:cNvSpPr/>
                    <p:nvPr userDrawn="1"/>
                  </p:nvSpPr>
                  <p:spPr>
                    <a:xfrm flipH="1">
                      <a:off x="-2091059" y="1395403"/>
                      <a:ext cx="128558" cy="128558"/>
                    </a:xfrm>
                    <a:prstGeom prst="chevron">
                      <a:avLst>
                        <a:gd name="adj" fmla="val 47962"/>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grpSp>
          <p:sp>
            <p:nvSpPr>
              <p:cNvPr id="58" name="Rechthoek 57">
                <a:extLst>
                  <a:ext uri="{FF2B5EF4-FFF2-40B4-BE49-F238E27FC236}">
                    <a16:creationId xmlns:a16="http://schemas.microsoft.com/office/drawing/2014/main" id="{3FF19286-EBC7-4F9D-B64C-754F7AED221B}"/>
                  </a:ext>
                </a:extLst>
              </p:cNvPr>
              <p:cNvSpPr/>
              <p:nvPr userDrawn="1"/>
            </p:nvSpPr>
            <p:spPr>
              <a:xfrm>
                <a:off x="-1950057" y="439449"/>
                <a:ext cx="2435631" cy="198066"/>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Tekstniveau omhoog</a:t>
                </a:r>
              </a:p>
            </p:txBody>
          </p:sp>
          <p:sp>
            <p:nvSpPr>
              <p:cNvPr id="59" name="Rechthoek 58">
                <a:extLst>
                  <a:ext uri="{FF2B5EF4-FFF2-40B4-BE49-F238E27FC236}">
                    <a16:creationId xmlns:a16="http://schemas.microsoft.com/office/drawing/2014/main" id="{D2FE9D0E-02F8-434F-8D0A-9C93328ACB58}"/>
                  </a:ext>
                </a:extLst>
              </p:cNvPr>
              <p:cNvSpPr/>
              <p:nvPr userDrawn="1"/>
            </p:nvSpPr>
            <p:spPr>
              <a:xfrm>
                <a:off x="-1950057" y="848575"/>
                <a:ext cx="2213551" cy="186424"/>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Tekstniveau omlaag</a:t>
                </a:r>
              </a:p>
            </p:txBody>
          </p:sp>
        </p:grpSp>
        <p:cxnSp>
          <p:nvCxnSpPr>
            <p:cNvPr id="38" name="Rechte verbindingslijn 37">
              <a:extLst>
                <a:ext uri="{FF2B5EF4-FFF2-40B4-BE49-F238E27FC236}">
                  <a16:creationId xmlns:a16="http://schemas.microsoft.com/office/drawing/2014/main" id="{33E06D23-63A6-4863-B417-5AB377603401}"/>
                </a:ext>
              </a:extLst>
            </p:cNvPr>
            <p:cNvCxnSpPr>
              <a:cxnSpLocks/>
            </p:cNvCxnSpPr>
            <p:nvPr userDrawn="1"/>
          </p:nvCxnSpPr>
          <p:spPr>
            <a:xfrm>
              <a:off x="-3419346" y="1020931"/>
              <a:ext cx="3176013" cy="0"/>
            </a:xfrm>
            <a:prstGeom prst="line">
              <a:avLst/>
            </a:prstGeom>
            <a:noFill/>
            <a:ln w="3175" cap="flat" cmpd="sng" algn="ctr">
              <a:solidFill>
                <a:schemeClr val="accent1"/>
              </a:solidFill>
              <a:prstDash val="solid"/>
            </a:ln>
            <a:effectLst/>
          </p:spPr>
        </p:cxnSp>
        <p:sp>
          <p:nvSpPr>
            <p:cNvPr id="39" name="Rechthoek 38">
              <a:extLst>
                <a:ext uri="{FF2B5EF4-FFF2-40B4-BE49-F238E27FC236}">
                  <a16:creationId xmlns:a16="http://schemas.microsoft.com/office/drawing/2014/main" id="{D7448E40-76A1-4A08-8316-B1C2EAB54C46}"/>
                </a:ext>
              </a:extLst>
            </p:cNvPr>
            <p:cNvSpPr/>
            <p:nvPr userDrawn="1"/>
          </p:nvSpPr>
          <p:spPr>
            <a:xfrm>
              <a:off x="-3059324" y="1719143"/>
              <a:ext cx="2823104" cy="255963"/>
            </a:xfrm>
            <a:prstGeom prst="rect">
              <a:avLst/>
            </a:prstGeom>
            <a:noFill/>
            <a:ln w="25400" cap="flat" cmpd="sng" algn="ctr">
              <a:noFill/>
              <a:prstDash val="solid"/>
            </a:ln>
            <a:effectLst/>
          </p:spPr>
          <p:txBody>
            <a:bodyPr lIns="0" tIns="0" rIns="0" bIns="0" rtlCol="0" anchor="ctr"/>
            <a:lstStyle/>
            <a:p>
              <a:pPr marL="171450" marR="0" lvl="0" indent="-171450" defTabSz="914400" eaLnBrk="1" fontAlgn="auto" latinLnBrk="0" hangingPunct="1">
                <a:lnSpc>
                  <a:spcPct val="90000"/>
                </a:lnSpc>
                <a:spcBef>
                  <a:spcPts val="600"/>
                </a:spcBef>
                <a:spcAft>
                  <a:spcPts val="600"/>
                </a:spcAft>
                <a:buClr>
                  <a:schemeClr val="accent1"/>
                </a:buClr>
                <a:buSzTx/>
                <a:buFont typeface="Wingdings" panose="05000000000000000000" pitchFamily="2" charset="2"/>
                <a:buChar char="§"/>
                <a:tabLst/>
                <a:defRPr/>
              </a:pPr>
              <a:r>
                <a:rPr kumimoji="0" lang="nl-NL" sz="1100" b="0" i="0" u="none" strike="noStrike" kern="0" cap="none" spc="0" normalizeH="0" baseline="0" noProof="0" dirty="0" err="1">
                  <a:ln>
                    <a:noFill/>
                  </a:ln>
                  <a:solidFill>
                    <a:schemeClr val="tx1">
                      <a:lumMod val="65000"/>
                      <a:lumOff val="35000"/>
                    </a:schemeClr>
                  </a:solidFill>
                  <a:effectLst/>
                  <a:uLnTx/>
                  <a:uFillTx/>
                  <a:latin typeface="+mn-lt"/>
                  <a:cs typeface="Segoe UI Light" panose="020B0502040204020203" pitchFamily="34" charset="0"/>
                </a:rPr>
                <a:t>Bullet</a:t>
              </a:r>
              <a:r>
                <a:rPr kumimoji="0" lang="nl-NL" sz="1100" b="0" i="0" u="none" strike="noStrike" kern="0" cap="none" spc="0" normalizeH="0" baseline="0" noProof="0" dirty="0">
                  <a:ln>
                    <a:noFill/>
                  </a:ln>
                  <a:solidFill>
                    <a:schemeClr val="tx1">
                      <a:lumMod val="65000"/>
                      <a:lumOff val="35000"/>
                    </a:schemeClr>
                  </a:solidFill>
                  <a:effectLst/>
                  <a:uLnTx/>
                  <a:uFillTx/>
                  <a:latin typeface="+mn-lt"/>
                  <a:cs typeface="Segoe UI Light" panose="020B0502040204020203" pitchFamily="34" charset="0"/>
                </a:rPr>
                <a:t> oranje</a:t>
              </a:r>
            </a:p>
          </p:txBody>
        </p:sp>
        <p:sp>
          <p:nvSpPr>
            <p:cNvPr id="40" name="Ovaal 39">
              <a:extLst>
                <a:ext uri="{FF2B5EF4-FFF2-40B4-BE49-F238E27FC236}">
                  <a16:creationId xmlns:a16="http://schemas.microsoft.com/office/drawing/2014/main" id="{F30E7416-D19D-4343-9EEC-2E240FCB73D6}"/>
                </a:ext>
              </a:extLst>
            </p:cNvPr>
            <p:cNvSpPr/>
            <p:nvPr userDrawn="1"/>
          </p:nvSpPr>
          <p:spPr>
            <a:xfrm>
              <a:off x="-3425006" y="2091065"/>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41" name="Rechthoek 40">
              <a:extLst>
                <a:ext uri="{FF2B5EF4-FFF2-40B4-BE49-F238E27FC236}">
                  <a16:creationId xmlns:a16="http://schemas.microsoft.com/office/drawing/2014/main" id="{FB0BA920-5978-4624-B078-8214581B6119}"/>
                </a:ext>
              </a:extLst>
            </p:cNvPr>
            <p:cNvSpPr/>
            <p:nvPr userDrawn="1"/>
          </p:nvSpPr>
          <p:spPr>
            <a:xfrm>
              <a:off x="-3059324" y="2091064"/>
              <a:ext cx="2823104" cy="255963"/>
            </a:xfrm>
            <a:prstGeom prst="rect">
              <a:avLst/>
            </a:prstGeom>
            <a:noFill/>
            <a:ln w="25400" cap="flat" cmpd="sng" algn="ctr">
              <a:noFill/>
              <a:prstDash val="solid"/>
            </a:ln>
            <a:effectLst/>
          </p:spPr>
          <p:txBody>
            <a:bodyPr lIns="0" tIns="0" rIns="0" bIns="0" rtlCol="0" anchor="ctr"/>
            <a:lstStyle/>
            <a:p>
              <a:pPr marL="171450" marR="0" lvl="0" indent="-171450" defTabSz="914400" eaLnBrk="1" fontAlgn="auto" latinLnBrk="0" hangingPunct="1">
                <a:lnSpc>
                  <a:spcPct val="90000"/>
                </a:lnSpc>
                <a:spcBef>
                  <a:spcPts val="600"/>
                </a:spcBef>
                <a:spcAft>
                  <a:spcPts val="600"/>
                </a:spcAft>
                <a:buClr>
                  <a:schemeClr val="accent2"/>
                </a:buClr>
                <a:buSzTx/>
                <a:buFont typeface="Wingdings" panose="05000000000000000000" pitchFamily="2" charset="2"/>
                <a:buChar char="§"/>
                <a:tabLst/>
                <a:defRPr/>
              </a:pPr>
              <a:r>
                <a:rPr kumimoji="0" lang="nl-NL" sz="1100" b="0" i="0" u="none" strike="noStrike" kern="0" cap="none" spc="0" normalizeH="0" baseline="0" noProof="0" dirty="0" err="1">
                  <a:ln>
                    <a:noFill/>
                  </a:ln>
                  <a:solidFill>
                    <a:schemeClr val="tx1">
                      <a:lumMod val="65000"/>
                      <a:lumOff val="35000"/>
                    </a:schemeClr>
                  </a:solidFill>
                  <a:effectLst/>
                  <a:uLnTx/>
                  <a:uFillTx/>
                  <a:latin typeface="+mn-lt"/>
                  <a:cs typeface="Segoe UI Light" panose="020B0502040204020203" pitchFamily="34" charset="0"/>
                </a:rPr>
                <a:t>Bullet</a:t>
              </a:r>
              <a:r>
                <a:rPr kumimoji="0" lang="nl-NL" sz="1100" b="0" i="0" u="none" strike="noStrike" kern="0" cap="none" spc="0" normalizeH="0" baseline="0" noProof="0" dirty="0">
                  <a:ln>
                    <a:noFill/>
                  </a:ln>
                  <a:solidFill>
                    <a:schemeClr val="tx1">
                      <a:lumMod val="65000"/>
                      <a:lumOff val="35000"/>
                    </a:schemeClr>
                  </a:solidFill>
                  <a:effectLst/>
                  <a:uLnTx/>
                  <a:uFillTx/>
                  <a:latin typeface="+mn-lt"/>
                  <a:cs typeface="Segoe UI Light" panose="020B0502040204020203" pitchFamily="34" charset="0"/>
                </a:rPr>
                <a:t> rood</a:t>
              </a:r>
            </a:p>
          </p:txBody>
        </p:sp>
        <p:sp>
          <p:nvSpPr>
            <p:cNvPr id="42" name="Ovaal 41">
              <a:extLst>
                <a:ext uri="{FF2B5EF4-FFF2-40B4-BE49-F238E27FC236}">
                  <a16:creationId xmlns:a16="http://schemas.microsoft.com/office/drawing/2014/main" id="{62B94580-3633-465B-BB35-2BF167034126}"/>
                </a:ext>
              </a:extLst>
            </p:cNvPr>
            <p:cNvSpPr/>
            <p:nvPr userDrawn="1"/>
          </p:nvSpPr>
          <p:spPr>
            <a:xfrm>
              <a:off x="-3425006" y="246524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43" name="Rechthoek 42">
              <a:extLst>
                <a:ext uri="{FF2B5EF4-FFF2-40B4-BE49-F238E27FC236}">
                  <a16:creationId xmlns:a16="http://schemas.microsoft.com/office/drawing/2014/main" id="{16331B96-65C8-4B98-896D-1D8DD2C3346F}"/>
                </a:ext>
              </a:extLst>
            </p:cNvPr>
            <p:cNvSpPr/>
            <p:nvPr userDrawn="1"/>
          </p:nvSpPr>
          <p:spPr>
            <a:xfrm>
              <a:off x="-3059324" y="2465240"/>
              <a:ext cx="2823104" cy="255963"/>
            </a:xfrm>
            <a:prstGeom prst="rect">
              <a:avLst/>
            </a:prstGeom>
            <a:noFill/>
            <a:ln w="25400" cap="flat" cmpd="sng" algn="ctr">
              <a:noFill/>
              <a:prstDash val="solid"/>
            </a:ln>
            <a:effectLst/>
          </p:spPr>
          <p:txBody>
            <a:bodyPr lIns="0" tIns="0" rIns="0" bIns="0" rtlCol="0" anchor="ctr"/>
            <a:lstStyle/>
            <a:p>
              <a:pPr marL="171450" marR="0" lvl="0" indent="-171450" defTabSz="914400" eaLnBrk="1" fontAlgn="auto" latinLnBrk="0" hangingPunct="1">
                <a:lnSpc>
                  <a:spcPct val="90000"/>
                </a:lnSpc>
                <a:spcBef>
                  <a:spcPts val="600"/>
                </a:spcBef>
                <a:spcAft>
                  <a:spcPts val="600"/>
                </a:spcAft>
                <a:buClr>
                  <a:schemeClr val="accent3"/>
                </a:buClr>
                <a:buSzTx/>
                <a:buFont typeface="Wingdings" panose="05000000000000000000" pitchFamily="2" charset="2"/>
                <a:buChar char="§"/>
                <a:tabLst/>
                <a:defRPr/>
              </a:pPr>
              <a:r>
                <a:rPr kumimoji="0" lang="nl-NL" sz="1100" b="0" i="0" u="none" strike="noStrike" kern="0" cap="none" spc="0" normalizeH="0" baseline="0" noProof="0" dirty="0" err="1">
                  <a:ln>
                    <a:noFill/>
                  </a:ln>
                  <a:solidFill>
                    <a:schemeClr val="tx1">
                      <a:lumMod val="65000"/>
                      <a:lumOff val="35000"/>
                    </a:schemeClr>
                  </a:solidFill>
                  <a:effectLst/>
                  <a:uLnTx/>
                  <a:uFillTx/>
                  <a:latin typeface="+mn-lt"/>
                  <a:cs typeface="Segoe UI Light" panose="020B0502040204020203" pitchFamily="34" charset="0"/>
                </a:rPr>
                <a:t>Bullet</a:t>
              </a:r>
              <a:r>
                <a:rPr kumimoji="0" lang="nl-NL" sz="1100" b="0" i="0" u="none" strike="noStrike" kern="0" cap="none" spc="0" normalizeH="0" baseline="0" noProof="0" dirty="0">
                  <a:ln>
                    <a:noFill/>
                  </a:ln>
                  <a:solidFill>
                    <a:schemeClr val="tx1">
                      <a:lumMod val="65000"/>
                      <a:lumOff val="35000"/>
                    </a:schemeClr>
                  </a:solidFill>
                  <a:effectLst/>
                  <a:uLnTx/>
                  <a:uFillTx/>
                  <a:latin typeface="+mn-lt"/>
                  <a:cs typeface="Segoe UI Light" panose="020B0502040204020203" pitchFamily="34" charset="0"/>
                </a:rPr>
                <a:t> blauw</a:t>
              </a:r>
            </a:p>
          </p:txBody>
        </p:sp>
        <p:sp>
          <p:nvSpPr>
            <p:cNvPr id="44" name="Ovaal 43">
              <a:extLst>
                <a:ext uri="{FF2B5EF4-FFF2-40B4-BE49-F238E27FC236}">
                  <a16:creationId xmlns:a16="http://schemas.microsoft.com/office/drawing/2014/main" id="{01CC9B19-C42E-4608-A7A1-6173CE1090A9}"/>
                </a:ext>
              </a:extLst>
            </p:cNvPr>
            <p:cNvSpPr/>
            <p:nvPr userDrawn="1"/>
          </p:nvSpPr>
          <p:spPr>
            <a:xfrm>
              <a:off x="-3425006" y="2837886"/>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4</a:t>
              </a:r>
            </a:p>
          </p:txBody>
        </p:sp>
        <p:sp>
          <p:nvSpPr>
            <p:cNvPr id="45" name="Rechthoek 44">
              <a:extLst>
                <a:ext uri="{FF2B5EF4-FFF2-40B4-BE49-F238E27FC236}">
                  <a16:creationId xmlns:a16="http://schemas.microsoft.com/office/drawing/2014/main" id="{E3B51E51-A3AB-4881-B73F-48F8DD4F881B}"/>
                </a:ext>
              </a:extLst>
            </p:cNvPr>
            <p:cNvSpPr/>
            <p:nvPr userDrawn="1"/>
          </p:nvSpPr>
          <p:spPr>
            <a:xfrm>
              <a:off x="-3059324" y="2837885"/>
              <a:ext cx="2823104" cy="255963"/>
            </a:xfrm>
            <a:prstGeom prst="rect">
              <a:avLst/>
            </a:prstGeom>
            <a:noFill/>
            <a:ln w="25400" cap="flat" cmpd="sng" algn="ctr">
              <a:noFill/>
              <a:prstDash val="solid"/>
            </a:ln>
            <a:effectLst/>
          </p:spPr>
          <p:txBody>
            <a:bodyPr lIns="0" tIns="0" rIns="0" bIns="0" rtlCol="0" anchor="ctr"/>
            <a:lstStyle/>
            <a:p>
              <a:pPr marL="171450" marR="0" lvl="0" indent="-171450" defTabSz="914400" eaLnBrk="1" fontAlgn="auto" latinLnBrk="0" hangingPunct="1">
                <a:lnSpc>
                  <a:spcPct val="90000"/>
                </a:lnSpc>
                <a:spcBef>
                  <a:spcPts val="600"/>
                </a:spcBef>
                <a:spcAft>
                  <a:spcPts val="600"/>
                </a:spcAft>
                <a:buClr>
                  <a:schemeClr val="accent4"/>
                </a:buClr>
                <a:buSzTx/>
                <a:buFont typeface="Wingdings" panose="05000000000000000000" pitchFamily="2" charset="2"/>
                <a:buChar char="§"/>
                <a:tabLst/>
                <a:defRPr/>
              </a:pPr>
              <a:r>
                <a:rPr kumimoji="0" lang="nl-NL" sz="1100" b="0" i="0" u="none" strike="noStrike" kern="0" cap="none" spc="0" normalizeH="0" baseline="0" noProof="0" dirty="0" err="1">
                  <a:ln>
                    <a:noFill/>
                  </a:ln>
                  <a:solidFill>
                    <a:schemeClr val="tx1">
                      <a:lumMod val="65000"/>
                      <a:lumOff val="35000"/>
                    </a:schemeClr>
                  </a:solidFill>
                  <a:effectLst/>
                  <a:uLnTx/>
                  <a:uFillTx/>
                  <a:latin typeface="+mn-lt"/>
                  <a:cs typeface="Segoe UI Light" panose="020B0502040204020203" pitchFamily="34" charset="0"/>
                </a:rPr>
                <a:t>Bullet</a:t>
              </a:r>
              <a:r>
                <a:rPr kumimoji="0" lang="nl-NL" sz="1100" b="0" i="0" u="none" strike="noStrike" kern="0" cap="none" spc="0" normalizeH="0" baseline="0" noProof="0" dirty="0">
                  <a:ln>
                    <a:noFill/>
                  </a:ln>
                  <a:solidFill>
                    <a:schemeClr val="tx1">
                      <a:lumMod val="65000"/>
                      <a:lumOff val="35000"/>
                    </a:schemeClr>
                  </a:solidFill>
                  <a:effectLst/>
                  <a:uLnTx/>
                  <a:uFillTx/>
                  <a:latin typeface="+mn-lt"/>
                  <a:cs typeface="Segoe UI Light" panose="020B0502040204020203" pitchFamily="34" charset="0"/>
                </a:rPr>
                <a:t> groen</a:t>
              </a:r>
            </a:p>
          </p:txBody>
        </p:sp>
        <p:sp>
          <p:nvSpPr>
            <p:cNvPr id="46" name="Ovaal 45">
              <a:extLst>
                <a:ext uri="{FF2B5EF4-FFF2-40B4-BE49-F238E27FC236}">
                  <a16:creationId xmlns:a16="http://schemas.microsoft.com/office/drawing/2014/main" id="{5C5C1817-4C4C-406F-8B54-8BDD02A3D1A0}"/>
                </a:ext>
              </a:extLst>
            </p:cNvPr>
            <p:cNvSpPr/>
            <p:nvPr userDrawn="1"/>
          </p:nvSpPr>
          <p:spPr>
            <a:xfrm>
              <a:off x="-3425006" y="3221492"/>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5</a:t>
              </a:r>
            </a:p>
          </p:txBody>
        </p:sp>
        <p:sp>
          <p:nvSpPr>
            <p:cNvPr id="47" name="Rechthoek 46">
              <a:extLst>
                <a:ext uri="{FF2B5EF4-FFF2-40B4-BE49-F238E27FC236}">
                  <a16:creationId xmlns:a16="http://schemas.microsoft.com/office/drawing/2014/main" id="{6F5EB255-1EAA-4535-9DAB-CD50394E697B}"/>
                </a:ext>
              </a:extLst>
            </p:cNvPr>
            <p:cNvSpPr/>
            <p:nvPr userDrawn="1"/>
          </p:nvSpPr>
          <p:spPr>
            <a:xfrm>
              <a:off x="-3420798" y="1139659"/>
              <a:ext cx="3178016" cy="46701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Gebruik, onder de tab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‘Start’</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lijstniveau-knoppen</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zoals hierboven aangegeven, om een tekst niveau te kiezen. Kies uit:</a:t>
              </a:r>
            </a:p>
          </p:txBody>
        </p:sp>
        <p:sp>
          <p:nvSpPr>
            <p:cNvPr id="111" name="Rechthoek 110">
              <a:extLst>
                <a:ext uri="{FF2B5EF4-FFF2-40B4-BE49-F238E27FC236}">
                  <a16:creationId xmlns:a16="http://schemas.microsoft.com/office/drawing/2014/main" id="{9440628F-DD42-4E39-9499-3F1310504766}"/>
                </a:ext>
              </a:extLst>
            </p:cNvPr>
            <p:cNvSpPr/>
            <p:nvPr userDrawn="1"/>
          </p:nvSpPr>
          <p:spPr>
            <a:xfrm>
              <a:off x="-3068560" y="4735457"/>
              <a:ext cx="2823104" cy="255963"/>
            </a:xfrm>
            <a:prstGeom prst="rect">
              <a:avLst/>
            </a:prstGeom>
            <a:noFill/>
            <a:ln w="25400" cap="flat" cmpd="sng" algn="ctr">
              <a:noFill/>
              <a:prstDash val="solid"/>
            </a:ln>
            <a:effectLst/>
          </p:spPr>
          <p:txBody>
            <a:bodyPr lIns="0" tIns="0" rIns="0" bIns="0" rtlCol="0" anchor="ctr"/>
            <a:lstStyle/>
            <a:p>
              <a:pPr marL="363538" marR="0" lvl="0" indent="-188913" defTabSz="914400" eaLnBrk="1" fontAlgn="auto" latinLnBrk="0" hangingPunct="1">
                <a:lnSpc>
                  <a:spcPct val="90000"/>
                </a:lnSpc>
                <a:spcBef>
                  <a:spcPts val="600"/>
                </a:spcBef>
                <a:spcAft>
                  <a:spcPts val="600"/>
                </a:spcAft>
                <a:buClr>
                  <a:schemeClr val="tx1"/>
                </a:buClr>
                <a:buSzTx/>
                <a:buFont typeface="+mj-lt"/>
                <a:buAutoNum type="arabicPeriod"/>
                <a:tabLst/>
                <a:defRPr/>
              </a:pPr>
              <a:r>
                <a:rPr kumimoji="0" lang="nl-NL" sz="1100" b="0" i="0" u="none" strike="noStrike" kern="0" cap="none" spc="0" normalizeH="0" baseline="0" noProof="0" dirty="0">
                  <a:ln>
                    <a:noFill/>
                  </a:ln>
                  <a:solidFill>
                    <a:schemeClr val="tx1">
                      <a:lumMod val="65000"/>
                      <a:lumOff val="35000"/>
                    </a:schemeClr>
                  </a:solidFill>
                  <a:effectLst/>
                  <a:uLnTx/>
                  <a:uFillTx/>
                  <a:latin typeface="+mn-lt"/>
                  <a:cs typeface="Segoe UI Light" panose="020B0502040204020203" pitchFamily="34" charset="0"/>
                </a:rPr>
                <a:t>Sub-nummering</a:t>
              </a:r>
            </a:p>
          </p:txBody>
        </p:sp>
        <p:sp>
          <p:nvSpPr>
            <p:cNvPr id="112" name="Ovaal 111">
              <a:extLst>
                <a:ext uri="{FF2B5EF4-FFF2-40B4-BE49-F238E27FC236}">
                  <a16:creationId xmlns:a16="http://schemas.microsoft.com/office/drawing/2014/main" id="{D58744BD-7FD3-4BEC-ABBD-67362501EB31}"/>
                </a:ext>
              </a:extLst>
            </p:cNvPr>
            <p:cNvSpPr/>
            <p:nvPr userDrawn="1"/>
          </p:nvSpPr>
          <p:spPr>
            <a:xfrm>
              <a:off x="-3425006" y="36005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6</a:t>
              </a:r>
            </a:p>
          </p:txBody>
        </p:sp>
        <p:sp>
          <p:nvSpPr>
            <p:cNvPr id="113" name="Rechthoek 112">
              <a:extLst>
                <a:ext uri="{FF2B5EF4-FFF2-40B4-BE49-F238E27FC236}">
                  <a16:creationId xmlns:a16="http://schemas.microsoft.com/office/drawing/2014/main" id="{3634B715-BC7B-4A6D-998C-F368087C010B}"/>
                </a:ext>
              </a:extLst>
            </p:cNvPr>
            <p:cNvSpPr/>
            <p:nvPr userDrawn="1"/>
          </p:nvSpPr>
          <p:spPr>
            <a:xfrm>
              <a:off x="-3059324" y="3600550"/>
              <a:ext cx="2823104" cy="255963"/>
            </a:xfrm>
            <a:prstGeom prst="rect">
              <a:avLst/>
            </a:prstGeom>
            <a:noFill/>
            <a:ln w="25400" cap="flat" cmpd="sng" algn="ctr">
              <a:noFill/>
              <a:prstDash val="solid"/>
            </a:ln>
            <a:effectLst/>
          </p:spPr>
          <p:txBody>
            <a:bodyPr lIns="0" tIns="0" rIns="0" bIns="0" rtlCol="0" anchor="ctr"/>
            <a:lstStyle/>
            <a:p>
              <a:pPr marL="166688" marR="0" lvl="1" indent="-166688" algn="l" defTabSz="914400" rtl="0" eaLnBrk="1" fontAlgn="auto" latinLnBrk="0" hangingPunct="1">
                <a:lnSpc>
                  <a:spcPct val="100000"/>
                </a:lnSpc>
                <a:spcBef>
                  <a:spcPts val="600"/>
                </a:spcBef>
                <a:spcAft>
                  <a:spcPts val="600"/>
                </a:spcAft>
                <a:buClr>
                  <a:schemeClr val="accent2"/>
                </a:buClr>
                <a:buSzTx/>
                <a:buFont typeface="Calibri" panose="020F0502020204030204" pitchFamily="34" charset="0"/>
                <a:buNone/>
                <a:tabLst/>
                <a:defRPr/>
              </a:pPr>
              <a:r>
                <a:rPr lang="nl-NL" sz="1400" b="1" kern="1200" noProof="0" dirty="0">
                  <a:solidFill>
                    <a:schemeClr val="tx1">
                      <a:lumMod val="65000"/>
                      <a:lumOff val="35000"/>
                    </a:schemeClr>
                  </a:solidFill>
                  <a:latin typeface="+mn-lt"/>
                  <a:ea typeface="+mn-ea"/>
                  <a:cs typeface="+mn-cs"/>
                </a:rPr>
                <a:t>Subtitel</a:t>
              </a:r>
            </a:p>
          </p:txBody>
        </p:sp>
        <p:sp>
          <p:nvSpPr>
            <p:cNvPr id="114" name="Ovaal 113">
              <a:extLst>
                <a:ext uri="{FF2B5EF4-FFF2-40B4-BE49-F238E27FC236}">
                  <a16:creationId xmlns:a16="http://schemas.microsoft.com/office/drawing/2014/main" id="{8F6A9C44-5EDF-4972-B098-124E63DDB9B2}"/>
                </a:ext>
              </a:extLst>
            </p:cNvPr>
            <p:cNvSpPr/>
            <p:nvPr userDrawn="1"/>
          </p:nvSpPr>
          <p:spPr>
            <a:xfrm>
              <a:off x="-3425006" y="3974727"/>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7</a:t>
              </a:r>
            </a:p>
          </p:txBody>
        </p:sp>
        <p:sp>
          <p:nvSpPr>
            <p:cNvPr id="115" name="Rechthoek 114">
              <a:extLst>
                <a:ext uri="{FF2B5EF4-FFF2-40B4-BE49-F238E27FC236}">
                  <a16:creationId xmlns:a16="http://schemas.microsoft.com/office/drawing/2014/main" id="{0A5E2737-9EFE-4C55-945F-805E307A0EA9}"/>
                </a:ext>
              </a:extLst>
            </p:cNvPr>
            <p:cNvSpPr/>
            <p:nvPr userDrawn="1"/>
          </p:nvSpPr>
          <p:spPr>
            <a:xfrm>
              <a:off x="-3059324" y="3974726"/>
              <a:ext cx="2823104" cy="255963"/>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90000"/>
                </a:lnSpc>
                <a:spcBef>
                  <a:spcPts val="600"/>
                </a:spcBef>
                <a:spcAft>
                  <a:spcPts val="600"/>
                </a:spcAft>
                <a:buClr>
                  <a:schemeClr val="accent2"/>
                </a:buClr>
                <a:buSzTx/>
                <a:buFont typeface="Arial" panose="020B0604020202020204" pitchFamily="34" charset="0"/>
                <a:buNone/>
                <a:tabLst/>
                <a:defRPr/>
              </a:pPr>
              <a:r>
                <a:rPr kumimoji="0" lang="en-US" sz="1100" b="0" i="0" u="none" strike="noStrike" kern="0" cap="none" spc="0" normalizeH="0" baseline="0" noProof="0" dirty="0">
                  <a:ln>
                    <a:noFill/>
                  </a:ln>
                  <a:solidFill>
                    <a:schemeClr val="tx1">
                      <a:lumMod val="65000"/>
                      <a:lumOff val="35000"/>
                    </a:schemeClr>
                  </a:solidFill>
                  <a:effectLst/>
                  <a:uLnTx/>
                  <a:uFillTx/>
                  <a:latin typeface="+mn-lt"/>
                  <a:ea typeface="+mn-ea"/>
                  <a:cs typeface="Segoe UI Light" panose="020B0502040204020203" pitchFamily="34" charset="0"/>
                  <a:sym typeface="Wingdings" panose="05000000000000000000" pitchFamily="2" charset="2"/>
                </a:rPr>
                <a:t>    </a:t>
              </a:r>
              <a:r>
                <a:rPr kumimoji="0" lang="en-US" sz="1100" b="0" i="0" u="none" strike="noStrike" kern="0" cap="none" spc="0" normalizeH="0" baseline="0" noProof="0" dirty="0">
                  <a:ln>
                    <a:noFill/>
                  </a:ln>
                  <a:solidFill>
                    <a:schemeClr val="tx1">
                      <a:lumMod val="65000"/>
                      <a:lumOff val="35000"/>
                    </a:schemeClr>
                  </a:solidFill>
                  <a:effectLst/>
                  <a:uLnTx/>
                  <a:uFillTx/>
                  <a:latin typeface="+mn-lt"/>
                  <a:ea typeface="+mn-ea"/>
                  <a:cs typeface="Segoe UI Light" panose="020B0502040204020203" pitchFamily="34" charset="0"/>
                </a:rPr>
                <a:t>Sub-bullet</a:t>
              </a:r>
            </a:p>
          </p:txBody>
        </p:sp>
        <p:sp>
          <p:nvSpPr>
            <p:cNvPr id="116" name="Ovaal 115">
              <a:extLst>
                <a:ext uri="{FF2B5EF4-FFF2-40B4-BE49-F238E27FC236}">
                  <a16:creationId xmlns:a16="http://schemas.microsoft.com/office/drawing/2014/main" id="{A9D911D8-1918-411F-92E9-5DBC0112E9E7}"/>
                </a:ext>
              </a:extLst>
            </p:cNvPr>
            <p:cNvSpPr/>
            <p:nvPr userDrawn="1"/>
          </p:nvSpPr>
          <p:spPr>
            <a:xfrm>
              <a:off x="-3425006" y="4347372"/>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8</a:t>
              </a:r>
            </a:p>
          </p:txBody>
        </p:sp>
        <p:sp>
          <p:nvSpPr>
            <p:cNvPr id="117" name="Rechthoek 116">
              <a:extLst>
                <a:ext uri="{FF2B5EF4-FFF2-40B4-BE49-F238E27FC236}">
                  <a16:creationId xmlns:a16="http://schemas.microsoft.com/office/drawing/2014/main" id="{3D145B6B-A55A-40B1-8017-23BAE405414F}"/>
                </a:ext>
              </a:extLst>
            </p:cNvPr>
            <p:cNvSpPr/>
            <p:nvPr userDrawn="1"/>
          </p:nvSpPr>
          <p:spPr>
            <a:xfrm>
              <a:off x="-3059324" y="4347371"/>
              <a:ext cx="2823104" cy="255963"/>
            </a:xfrm>
            <a:prstGeom prst="rect">
              <a:avLst/>
            </a:prstGeom>
            <a:noFill/>
            <a:ln w="25400" cap="flat" cmpd="sng" algn="ctr">
              <a:noFill/>
              <a:prstDash val="solid"/>
            </a:ln>
            <a:effectLst/>
          </p:spPr>
          <p:txBody>
            <a:bodyPr lIns="0" tIns="0" rIns="0" bIns="0" rtlCol="0" anchor="ctr"/>
            <a:lstStyle/>
            <a:p>
              <a:pPr marL="228600" marR="0" lvl="0" indent="-228600" algn="l" defTabSz="914400" rtl="0" eaLnBrk="1" fontAlgn="auto" latinLnBrk="0" hangingPunct="1">
                <a:lnSpc>
                  <a:spcPct val="90000"/>
                </a:lnSpc>
                <a:spcBef>
                  <a:spcPts val="600"/>
                </a:spcBef>
                <a:spcAft>
                  <a:spcPts val="600"/>
                </a:spcAft>
                <a:buClr>
                  <a:schemeClr val="tx1"/>
                </a:buClr>
                <a:buSzTx/>
                <a:buFont typeface="+mj-lt"/>
                <a:buAutoNum type="arabicPeriod"/>
                <a:tabLst/>
                <a:defRPr/>
              </a:pPr>
              <a:r>
                <a:rPr kumimoji="0" lang="nl-NL" sz="1100" b="0" i="0" u="none" strike="noStrike" kern="0" cap="none" spc="0" normalizeH="0" baseline="0" noProof="0" dirty="0">
                  <a:ln>
                    <a:noFill/>
                  </a:ln>
                  <a:solidFill>
                    <a:schemeClr val="tx1">
                      <a:lumMod val="65000"/>
                      <a:lumOff val="35000"/>
                    </a:schemeClr>
                  </a:solidFill>
                  <a:effectLst/>
                  <a:uLnTx/>
                  <a:uFillTx/>
                  <a:latin typeface="+mn-lt"/>
                  <a:ea typeface="+mn-ea"/>
                  <a:cs typeface="Segoe UI Light" panose="020B0502040204020203" pitchFamily="34" charset="0"/>
                </a:rPr>
                <a:t>nummers</a:t>
              </a:r>
            </a:p>
          </p:txBody>
        </p:sp>
        <p:sp>
          <p:nvSpPr>
            <p:cNvPr id="118" name="Ovaal 117">
              <a:extLst>
                <a:ext uri="{FF2B5EF4-FFF2-40B4-BE49-F238E27FC236}">
                  <a16:creationId xmlns:a16="http://schemas.microsoft.com/office/drawing/2014/main" id="{5CB3D621-C2A8-48FA-A7FC-607F8CFF500B}"/>
                </a:ext>
              </a:extLst>
            </p:cNvPr>
            <p:cNvSpPr/>
            <p:nvPr userDrawn="1"/>
          </p:nvSpPr>
          <p:spPr>
            <a:xfrm>
              <a:off x="-3425006" y="473097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9</a:t>
              </a:r>
            </a:p>
          </p:txBody>
        </p:sp>
      </p:grpSp>
    </p:spTree>
    <p:extLst>
      <p:ext uri="{BB962C8B-B14F-4D97-AF65-F5344CB8AC3E}">
        <p14:creationId xmlns:p14="http://schemas.microsoft.com/office/powerpoint/2010/main" val="1807704489"/>
      </p:ext>
    </p:extLst>
  </p:cSld>
  <p:clrMap bg1="lt1" tx1="dk1" bg2="lt2" tx2="dk2" accent1="accent1" accent2="accent2" accent3="accent3" accent4="accent4" accent5="accent5" accent6="accent6" hlink="hlink" folHlink="folHlink"/>
  <p:sldLayoutIdLst>
    <p:sldLayoutId id="2147483689" r:id="rId1"/>
    <p:sldLayoutId id="2147483718" r:id="rId2"/>
    <p:sldLayoutId id="2147483736" r:id="rId3"/>
    <p:sldLayoutId id="2147483723" r:id="rId4"/>
    <p:sldLayoutId id="2147483725" r:id="rId5"/>
    <p:sldLayoutId id="2147483730" r:id="rId6"/>
    <p:sldLayoutId id="2147483731" r:id="rId7"/>
    <p:sldLayoutId id="2147483732" r:id="rId8"/>
    <p:sldLayoutId id="2147483733" r:id="rId9"/>
    <p:sldLayoutId id="2147483737" r:id="rId10"/>
    <p:sldLayoutId id="2147483738" r:id="rId11"/>
    <p:sldLayoutId id="2147483739" r:id="rId12"/>
    <p:sldLayoutId id="2147483740" r:id="rId13"/>
    <p:sldLayoutId id="2147483721" r:id="rId14"/>
    <p:sldLayoutId id="2147483741" r:id="rId15"/>
    <p:sldLayoutId id="2147483745" r:id="rId16"/>
    <p:sldLayoutId id="2147483743" r:id="rId17"/>
  </p:sldLayoutIdLst>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hf hdr="0" ftr="0" dt="0"/>
  <p:txStyles>
    <p:titleStyle>
      <a:lvl1pPr algn="l" defTabSz="914400" rtl="0" eaLnBrk="1" latinLnBrk="0" hangingPunct="1">
        <a:lnSpc>
          <a:spcPct val="80000"/>
        </a:lnSpc>
        <a:spcBef>
          <a:spcPct val="0"/>
        </a:spcBef>
        <a:buNone/>
        <a:defRPr sz="3200" b="1" kern="1200" cap="none" baseline="0">
          <a:solidFill>
            <a:schemeClr val="tx1"/>
          </a:solidFill>
          <a:latin typeface="+mj-lt"/>
          <a:ea typeface="+mj-ea"/>
          <a:cs typeface="+mj-cs"/>
        </a:defRPr>
      </a:lvl1pPr>
    </p:titleStyle>
    <p:bodyStyle>
      <a:lvl1pPr marL="269875" indent="-269875" algn="l" defTabSz="914400" rtl="0" eaLnBrk="1" latinLnBrk="0" hangingPunct="1">
        <a:lnSpc>
          <a:spcPct val="100000"/>
        </a:lnSpc>
        <a:spcBef>
          <a:spcPts val="600"/>
        </a:spcBef>
        <a:spcAft>
          <a:spcPts val="600"/>
        </a:spcAft>
        <a:buClr>
          <a:schemeClr val="accent1"/>
        </a:buClr>
        <a:buFontTx/>
        <a:buBlip>
          <a:blip r:embed="rId22"/>
        </a:buBlip>
        <a:tabLst/>
        <a:defRPr sz="2000" kern="1200">
          <a:solidFill>
            <a:schemeClr val="tx1"/>
          </a:solidFill>
          <a:latin typeface="+mn-lt"/>
          <a:ea typeface="+mn-ea"/>
          <a:cs typeface="+mn-cs"/>
        </a:defRPr>
      </a:lvl1pPr>
      <a:lvl2pPr marL="269875" indent="-269875" algn="l" defTabSz="914400" rtl="0" eaLnBrk="1" latinLnBrk="0" hangingPunct="1">
        <a:lnSpc>
          <a:spcPct val="100000"/>
        </a:lnSpc>
        <a:spcBef>
          <a:spcPts val="600"/>
        </a:spcBef>
        <a:spcAft>
          <a:spcPts val="600"/>
        </a:spcAft>
        <a:buClr>
          <a:schemeClr val="accent4"/>
        </a:buClr>
        <a:buFontTx/>
        <a:buBlip>
          <a:blip r:embed="rId23"/>
        </a:buBlip>
        <a:tabLst/>
        <a:defRPr sz="2000" kern="1200">
          <a:solidFill>
            <a:schemeClr val="tx1"/>
          </a:solidFill>
          <a:latin typeface="+mn-lt"/>
          <a:ea typeface="+mn-ea"/>
          <a:cs typeface="+mn-cs"/>
        </a:defRPr>
      </a:lvl2pPr>
      <a:lvl3pPr marL="269875" indent="-269875" algn="l" defTabSz="914400" rtl="0" eaLnBrk="1" latinLnBrk="0" hangingPunct="1">
        <a:lnSpc>
          <a:spcPct val="100000"/>
        </a:lnSpc>
        <a:spcBef>
          <a:spcPts val="600"/>
        </a:spcBef>
        <a:spcAft>
          <a:spcPts val="600"/>
        </a:spcAft>
        <a:buFontTx/>
        <a:buBlip>
          <a:blip r:embed="rId24"/>
        </a:buBlip>
        <a:tabLst/>
        <a:defRPr sz="2000" kern="1200">
          <a:solidFill>
            <a:schemeClr val="tx1"/>
          </a:solidFill>
          <a:latin typeface="+mn-lt"/>
          <a:ea typeface="+mn-ea"/>
          <a:cs typeface="+mn-cs"/>
        </a:defRPr>
      </a:lvl3pPr>
      <a:lvl4pPr marL="269875" indent="-269875" algn="l" defTabSz="914400" rtl="0" eaLnBrk="1" latinLnBrk="0" hangingPunct="1">
        <a:lnSpc>
          <a:spcPct val="100000"/>
        </a:lnSpc>
        <a:spcBef>
          <a:spcPts val="600"/>
        </a:spcBef>
        <a:spcAft>
          <a:spcPts val="600"/>
        </a:spcAft>
        <a:buFontTx/>
        <a:buBlip>
          <a:blip r:embed="rId25"/>
        </a:buBlip>
        <a:tabLst/>
        <a:defRPr sz="2000" b="0" kern="1200" cap="none" baseline="0">
          <a:solidFill>
            <a:schemeClr val="tx1"/>
          </a:solidFill>
          <a:latin typeface="+mn-lt"/>
          <a:ea typeface="+mn-ea"/>
          <a:cs typeface="+mn-cs"/>
        </a:defRPr>
      </a:lvl4pPr>
      <a:lvl5pPr marL="0" indent="0" algn="l" defTabSz="914400" rtl="0" eaLnBrk="1" latinLnBrk="0" hangingPunct="1">
        <a:lnSpc>
          <a:spcPct val="100000"/>
        </a:lnSpc>
        <a:spcBef>
          <a:spcPts val="600"/>
        </a:spcBef>
        <a:spcAft>
          <a:spcPts val="600"/>
        </a:spcAft>
        <a:buClr>
          <a:schemeClr val="accent1"/>
        </a:buClr>
        <a:buFont typeface="+mj-lt"/>
        <a:buNone/>
        <a:defRPr sz="2000" kern="1200">
          <a:solidFill>
            <a:schemeClr val="tx1"/>
          </a:solidFill>
          <a:latin typeface="+mn-lt"/>
          <a:ea typeface="+mn-ea"/>
          <a:cs typeface="+mn-cs"/>
        </a:defRPr>
      </a:lvl5pPr>
      <a:lvl6pPr marL="0" indent="0" algn="l" defTabSz="914400" rtl="0" eaLnBrk="1" latinLnBrk="0" hangingPunct="1">
        <a:lnSpc>
          <a:spcPct val="100000"/>
        </a:lnSpc>
        <a:spcBef>
          <a:spcPts val="600"/>
        </a:spcBef>
        <a:spcAft>
          <a:spcPts val="600"/>
        </a:spcAft>
        <a:buClr>
          <a:schemeClr val="accent3"/>
        </a:buClr>
        <a:buFont typeface="Arial" panose="020B0604020202020204" pitchFamily="34" charset="0"/>
        <a:buNone/>
        <a:defRPr sz="2000" b="1" kern="1200">
          <a:solidFill>
            <a:schemeClr val="tx1"/>
          </a:solidFill>
          <a:latin typeface="+mn-lt"/>
          <a:ea typeface="+mn-ea"/>
          <a:cs typeface="+mn-cs"/>
        </a:defRPr>
      </a:lvl6pPr>
      <a:lvl7pPr marL="533400" indent="-271463" algn="l" defTabSz="914400" rtl="0" eaLnBrk="1" latinLnBrk="0" hangingPunct="1">
        <a:lnSpc>
          <a:spcPct val="100000"/>
        </a:lnSpc>
        <a:spcBef>
          <a:spcPts val="600"/>
        </a:spcBef>
        <a:spcAft>
          <a:spcPts val="600"/>
        </a:spcAft>
        <a:buClrTx/>
        <a:buFont typeface="Calibri" panose="020F0502020204030204" pitchFamily="34" charset="0"/>
        <a:buChar char="→"/>
        <a:defRPr sz="2000" kern="1200">
          <a:solidFill>
            <a:schemeClr val="tx1"/>
          </a:solidFill>
          <a:latin typeface="+mn-lt"/>
          <a:ea typeface="+mn-ea"/>
          <a:cs typeface="+mn-cs"/>
        </a:defRPr>
      </a:lvl7pPr>
      <a:lvl8pPr marL="261938" indent="-261938" algn="l" defTabSz="914400" rtl="0" eaLnBrk="1" latinLnBrk="0" hangingPunct="1">
        <a:lnSpc>
          <a:spcPct val="100000"/>
        </a:lnSpc>
        <a:spcBef>
          <a:spcPts val="600"/>
        </a:spcBef>
        <a:spcAft>
          <a:spcPts val="600"/>
        </a:spcAft>
        <a:buFont typeface="+mj-lt"/>
        <a:buAutoNum type="arabicPeriod"/>
        <a:defRPr sz="2000" kern="1200">
          <a:solidFill>
            <a:schemeClr val="tx1"/>
          </a:solidFill>
          <a:latin typeface="+mn-lt"/>
          <a:ea typeface="+mn-ea"/>
          <a:cs typeface="+mn-cs"/>
        </a:defRPr>
      </a:lvl8pPr>
      <a:lvl9pPr marL="536575" indent="-274638" algn="l" defTabSz="914400" rtl="0" eaLnBrk="1" latinLnBrk="0" hangingPunct="1">
        <a:lnSpc>
          <a:spcPct val="100000"/>
        </a:lnSpc>
        <a:spcBef>
          <a:spcPts val="600"/>
        </a:spcBef>
        <a:spcAft>
          <a:spcPts val="600"/>
        </a:spcAft>
        <a:buFont typeface="+mj-lt"/>
        <a:buAutoNum type="arabicPeriod"/>
        <a:defRPr sz="2000" kern="1200" cap="none" baseline="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343092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Michel.wets@surfnet.nl"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7.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Tijdelijke aanduiding voor afbeelding 7">
            <a:extLst>
              <a:ext uri="{FF2B5EF4-FFF2-40B4-BE49-F238E27FC236}">
                <a16:creationId xmlns:a16="http://schemas.microsoft.com/office/drawing/2014/main" id="{376E3275-6E80-4C4B-90F8-9A125F8CE356}"/>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20873" r="20873"/>
          <a:stretch>
            <a:fillRect/>
          </a:stretch>
        </p:blipFill>
        <p:spPr/>
      </p:pic>
      <p:sp>
        <p:nvSpPr>
          <p:cNvPr id="19" name="Tijdelijke aanduiding voor tekst 18">
            <a:extLst>
              <a:ext uri="{FF2B5EF4-FFF2-40B4-BE49-F238E27FC236}">
                <a16:creationId xmlns:a16="http://schemas.microsoft.com/office/drawing/2014/main" id="{F489F854-1B18-4521-B332-A14A4D8B0442}"/>
              </a:ext>
            </a:extLst>
          </p:cNvPr>
          <p:cNvSpPr>
            <a:spLocks noGrp="1"/>
          </p:cNvSpPr>
          <p:nvPr>
            <p:ph type="body" sz="quarter" idx="61"/>
          </p:nvPr>
        </p:nvSpPr>
        <p:spPr>
          <a:xfrm>
            <a:off x="423435" y="524498"/>
            <a:ext cx="6924038" cy="2724311"/>
          </a:xfrm>
        </p:spPr>
        <p:txBody>
          <a:bodyPr/>
          <a:lstStyle/>
          <a:p>
            <a:r>
              <a:rPr lang="nl-NL" dirty="0" err="1"/>
              <a:t>Marketing@surf</a:t>
            </a:r>
            <a:endParaRPr lang="nl-NL" dirty="0"/>
          </a:p>
          <a:p>
            <a:endParaRPr lang="nl-NL" dirty="0"/>
          </a:p>
        </p:txBody>
      </p:sp>
      <p:sp>
        <p:nvSpPr>
          <p:cNvPr id="10" name="Tijdelijke aanduiding voor tekst 9">
            <a:extLst>
              <a:ext uri="{FF2B5EF4-FFF2-40B4-BE49-F238E27FC236}">
                <a16:creationId xmlns:a16="http://schemas.microsoft.com/office/drawing/2014/main" id="{0E88CE3C-D5D2-4760-B29E-A97C9E422DEF}"/>
              </a:ext>
            </a:extLst>
          </p:cNvPr>
          <p:cNvSpPr>
            <a:spLocks noGrp="1"/>
          </p:cNvSpPr>
          <p:nvPr>
            <p:ph type="body" sz="quarter" idx="53"/>
          </p:nvPr>
        </p:nvSpPr>
        <p:spPr>
          <a:xfrm>
            <a:off x="1013091" y="2183753"/>
            <a:ext cx="6581808" cy="974116"/>
          </a:xfrm>
        </p:spPr>
        <p:txBody>
          <a:bodyPr/>
          <a:lstStyle/>
          <a:p>
            <a:r>
              <a:rPr lang="nl-NL" dirty="0"/>
              <a:t>A view on Marketing &amp; Communications  </a:t>
            </a:r>
            <a:r>
              <a:rPr lang="nl-NL" dirty="0" err="1"/>
              <a:t>activities</a:t>
            </a:r>
            <a:r>
              <a:rPr lang="nl-NL" dirty="0"/>
              <a:t> at SURF</a:t>
            </a:r>
            <a:br>
              <a:rPr lang="nl-NL" dirty="0"/>
            </a:br>
            <a:r>
              <a:rPr lang="nl-NL" dirty="0"/>
              <a:t>SIG-MSP, 18 Sept 2019, Montpellier</a:t>
            </a:r>
          </a:p>
          <a:p>
            <a:r>
              <a:rPr lang="nl-NL" dirty="0">
                <a:hlinkClick r:id="rId4"/>
              </a:rPr>
              <a:t>Walter</a:t>
            </a:r>
            <a:r>
              <a:rPr lang="nl-NL">
                <a:hlinkClick r:id="rId4"/>
              </a:rPr>
              <a:t>, Lonneke &amp; Michel</a:t>
            </a:r>
            <a:r>
              <a:rPr lang="nl-NL" dirty="0">
                <a:hlinkClick r:id="rId4"/>
              </a:rPr>
              <a:t>.wets@surfnet.nl</a:t>
            </a:r>
            <a:r>
              <a:rPr lang="nl-NL" dirty="0"/>
              <a:t> </a:t>
            </a:r>
          </a:p>
        </p:txBody>
      </p:sp>
      <p:sp>
        <p:nvSpPr>
          <p:cNvPr id="6" name="Text Placeholder 5"/>
          <p:cNvSpPr>
            <a:spLocks noGrp="1"/>
          </p:cNvSpPr>
          <p:nvPr>
            <p:ph type="body" sz="quarter" idx="64"/>
          </p:nvPr>
        </p:nvSpPr>
        <p:spPr/>
        <p:txBody>
          <a:bodyPr/>
          <a:lstStyle/>
          <a:p>
            <a:endParaRPr lang="nl-NL"/>
          </a:p>
        </p:txBody>
      </p:sp>
      <p:sp>
        <p:nvSpPr>
          <p:cNvPr id="7" name="Text Placeholder 6"/>
          <p:cNvSpPr>
            <a:spLocks noGrp="1"/>
          </p:cNvSpPr>
          <p:nvPr>
            <p:ph type="body" sz="quarter" idx="65"/>
          </p:nvPr>
        </p:nvSpPr>
        <p:spPr/>
        <p:txBody>
          <a:bodyPr/>
          <a:lstStyle/>
          <a:p>
            <a:endParaRPr lang="nl-NL"/>
          </a:p>
        </p:txBody>
      </p:sp>
    </p:spTree>
    <p:extLst>
      <p:ext uri="{BB962C8B-B14F-4D97-AF65-F5344CB8AC3E}">
        <p14:creationId xmlns:p14="http://schemas.microsoft.com/office/powerpoint/2010/main" val="242807275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E8AA54-5285-6D42-A881-241C3D9E4857}"/>
              </a:ext>
            </a:extLst>
          </p:cNvPr>
          <p:cNvSpPr>
            <a:spLocks noGrp="1"/>
          </p:cNvSpPr>
          <p:nvPr>
            <p:ph type="title"/>
          </p:nvPr>
        </p:nvSpPr>
        <p:spPr/>
        <p:txBody>
          <a:bodyPr/>
          <a:lstStyle/>
          <a:p>
            <a:r>
              <a:rPr lang="nl-NL" dirty="0"/>
              <a:t>4. Portfolio management</a:t>
            </a:r>
          </a:p>
        </p:txBody>
      </p:sp>
      <p:sp>
        <p:nvSpPr>
          <p:cNvPr id="3" name="Tijdelijke aanduiding voor verticale tekst 2">
            <a:extLst>
              <a:ext uri="{FF2B5EF4-FFF2-40B4-BE49-F238E27FC236}">
                <a16:creationId xmlns:a16="http://schemas.microsoft.com/office/drawing/2014/main" id="{BE16DDAF-FFBC-564A-88B0-08C48CAE9D9A}"/>
              </a:ext>
            </a:extLst>
          </p:cNvPr>
          <p:cNvSpPr>
            <a:spLocks noGrp="1"/>
          </p:cNvSpPr>
          <p:nvPr>
            <p:ph type="body" orient="vert" idx="1"/>
          </p:nvPr>
        </p:nvSpPr>
        <p:spPr/>
        <p:txBody>
          <a:bodyPr/>
          <a:lstStyle/>
          <a:p>
            <a:pPr marL="0" indent="0">
              <a:buNone/>
            </a:pPr>
            <a:r>
              <a:rPr lang="en" sz="1600" dirty="0"/>
              <a:t>Creating and monitoring the mutual coherence of and added value of SURF’s portfolio (products, services, and activities).</a:t>
            </a:r>
          </a:p>
          <a:p>
            <a:pPr marL="0" indent="0">
              <a:buNone/>
            </a:pPr>
            <a:r>
              <a:rPr lang="en" sz="1600" b="1" dirty="0"/>
              <a:t>Activities:</a:t>
            </a:r>
          </a:p>
          <a:p>
            <a:pPr>
              <a:buFont typeface="Arial" panose="020B0604020202020204" pitchFamily="34" charset="0"/>
              <a:buChar char="•"/>
            </a:pPr>
            <a:r>
              <a:rPr lang="en" sz="1600" dirty="0"/>
              <a:t>Assortment management </a:t>
            </a:r>
          </a:p>
          <a:p>
            <a:pPr>
              <a:buFont typeface="Arial" panose="020B0604020202020204" pitchFamily="34" charset="0"/>
              <a:buChar char="•"/>
            </a:pPr>
            <a:r>
              <a:rPr lang="en" sz="1600" dirty="0"/>
              <a:t>Determine the positioning of services</a:t>
            </a:r>
          </a:p>
          <a:p>
            <a:pPr>
              <a:buFont typeface="Arial" panose="020B0604020202020204" pitchFamily="34" charset="0"/>
              <a:buChar char="•"/>
            </a:pPr>
            <a:r>
              <a:rPr lang="en" sz="1600" dirty="0"/>
              <a:t>Close involvement of Clients</a:t>
            </a:r>
            <a:endParaRPr lang="nl-NL" sz="1600" dirty="0"/>
          </a:p>
        </p:txBody>
      </p:sp>
      <p:sp>
        <p:nvSpPr>
          <p:cNvPr id="4" name="Tijdelijke aanduiding voor tekst 3">
            <a:extLst>
              <a:ext uri="{FF2B5EF4-FFF2-40B4-BE49-F238E27FC236}">
                <a16:creationId xmlns:a16="http://schemas.microsoft.com/office/drawing/2014/main" id="{8A065A42-417C-B94D-B5B9-4466E8C3BF39}"/>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743E2BF3-DBF2-7946-B531-E0BEFFA10FCB}"/>
              </a:ext>
            </a:extLst>
          </p:cNvPr>
          <p:cNvSpPr>
            <a:spLocks noGrp="1"/>
          </p:cNvSpPr>
          <p:nvPr>
            <p:ph type="sldNum" sz="quarter" idx="12"/>
          </p:nvPr>
        </p:nvSpPr>
        <p:spPr/>
        <p:txBody>
          <a:bodyPr/>
          <a:lstStyle/>
          <a:p>
            <a:fld id="{7AD0FE45-509C-4BDF-9EDE-64426F8DF3D2}" type="slidenum">
              <a:rPr lang="nl-NL" smtClean="0"/>
              <a:t>10</a:t>
            </a:fld>
            <a:endParaRPr lang="nl-NL"/>
          </a:p>
        </p:txBody>
      </p:sp>
    </p:spTree>
    <p:extLst>
      <p:ext uri="{BB962C8B-B14F-4D97-AF65-F5344CB8AC3E}">
        <p14:creationId xmlns:p14="http://schemas.microsoft.com/office/powerpoint/2010/main" val="230446464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9BEBD2-6122-434E-A1C6-A36D5A8E0EF7}"/>
              </a:ext>
            </a:extLst>
          </p:cNvPr>
          <p:cNvSpPr>
            <a:spLocks noGrp="1"/>
          </p:cNvSpPr>
          <p:nvPr>
            <p:ph type="title"/>
          </p:nvPr>
        </p:nvSpPr>
        <p:spPr/>
        <p:txBody>
          <a:bodyPr/>
          <a:lstStyle/>
          <a:p>
            <a:r>
              <a:rPr lang="nl-NL" dirty="0"/>
              <a:t>5. Distribution policy / </a:t>
            </a:r>
            <a:r>
              <a:rPr lang="nl-NL" dirty="0" err="1"/>
              <a:t>channel</a:t>
            </a:r>
            <a:r>
              <a:rPr lang="nl-NL" dirty="0"/>
              <a:t> management</a:t>
            </a:r>
            <a:br>
              <a:rPr lang="nl-NL" dirty="0"/>
            </a:br>
            <a:br>
              <a:rPr lang="nl-NL" dirty="0"/>
            </a:br>
            <a:endParaRPr lang="nl-NL" dirty="0"/>
          </a:p>
        </p:txBody>
      </p:sp>
      <p:sp>
        <p:nvSpPr>
          <p:cNvPr id="3" name="Tijdelijke aanduiding voor verticale tekst 2">
            <a:extLst>
              <a:ext uri="{FF2B5EF4-FFF2-40B4-BE49-F238E27FC236}">
                <a16:creationId xmlns:a16="http://schemas.microsoft.com/office/drawing/2014/main" id="{F6531FCC-20AA-0645-8AE1-B97EBA86F605}"/>
              </a:ext>
            </a:extLst>
          </p:cNvPr>
          <p:cNvSpPr>
            <a:spLocks noGrp="1"/>
          </p:cNvSpPr>
          <p:nvPr>
            <p:ph type="body" orient="vert" idx="1"/>
          </p:nvPr>
        </p:nvSpPr>
        <p:spPr/>
        <p:txBody>
          <a:bodyPr/>
          <a:lstStyle/>
          <a:p>
            <a:pPr marL="0" indent="0">
              <a:buNone/>
            </a:pPr>
            <a:r>
              <a:rPr lang="en" sz="1600" dirty="0"/>
              <a:t>Supporting institutions in making optimal use of our services. </a:t>
            </a:r>
          </a:p>
          <a:p>
            <a:pPr marL="0" indent="0">
              <a:buNone/>
            </a:pPr>
            <a:r>
              <a:rPr lang="en" sz="1600" b="1" dirty="0"/>
              <a:t>Activities:</a:t>
            </a:r>
          </a:p>
          <a:p>
            <a:pPr>
              <a:buFont typeface="Arial" panose="020B0604020202020204" pitchFamily="34" charset="0"/>
              <a:buChar char="•"/>
            </a:pPr>
            <a:r>
              <a:rPr lang="nl-NL" sz="1600" dirty="0"/>
              <a:t>O</a:t>
            </a:r>
            <a:r>
              <a:rPr lang="en-US" sz="1600" dirty="0" err="1"/>
              <a:t>rganizing</a:t>
            </a:r>
            <a:r>
              <a:rPr lang="en" sz="1600" dirty="0"/>
              <a:t> our online channels that presents our offer (</a:t>
            </a:r>
            <a:r>
              <a:rPr lang="en" sz="1600" dirty="0" err="1"/>
              <a:t>surf.nl</a:t>
            </a:r>
            <a:r>
              <a:rPr lang="en" sz="1600" dirty="0"/>
              <a:t>/dashboard/applications/wiki/</a:t>
            </a:r>
            <a:r>
              <a:rPr lang="en" sz="1600" dirty="0" err="1"/>
              <a:t>etc</a:t>
            </a:r>
            <a:r>
              <a:rPr lang="en" sz="1600" dirty="0"/>
              <a:t>)?</a:t>
            </a:r>
          </a:p>
          <a:p>
            <a:pPr>
              <a:buFont typeface="Arial" panose="020B0604020202020204" pitchFamily="34" charset="0"/>
              <a:buChar char="•"/>
            </a:pPr>
            <a:r>
              <a:rPr lang="en" sz="1600" dirty="0"/>
              <a:t>Service Delivery process</a:t>
            </a:r>
            <a:br>
              <a:rPr lang="nl-NL" sz="1600" dirty="0"/>
            </a:br>
            <a:endParaRPr lang="nl-NL" sz="1600" dirty="0"/>
          </a:p>
        </p:txBody>
      </p:sp>
      <p:sp>
        <p:nvSpPr>
          <p:cNvPr id="4" name="Tijdelijke aanduiding voor tekst 3">
            <a:extLst>
              <a:ext uri="{FF2B5EF4-FFF2-40B4-BE49-F238E27FC236}">
                <a16:creationId xmlns:a16="http://schemas.microsoft.com/office/drawing/2014/main" id="{4A75B81C-1C0B-BE45-A179-4A8F69588DD6}"/>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9A8243B1-1B7F-774F-87A4-5BE9771EC8DC}"/>
              </a:ext>
            </a:extLst>
          </p:cNvPr>
          <p:cNvSpPr>
            <a:spLocks noGrp="1"/>
          </p:cNvSpPr>
          <p:nvPr>
            <p:ph type="sldNum" sz="quarter" idx="12"/>
          </p:nvPr>
        </p:nvSpPr>
        <p:spPr/>
        <p:txBody>
          <a:bodyPr/>
          <a:lstStyle/>
          <a:p>
            <a:fld id="{7AD0FE45-509C-4BDF-9EDE-64426F8DF3D2}" type="slidenum">
              <a:rPr lang="nl-NL" smtClean="0"/>
              <a:t>11</a:t>
            </a:fld>
            <a:endParaRPr lang="nl-NL"/>
          </a:p>
        </p:txBody>
      </p:sp>
    </p:spTree>
    <p:extLst>
      <p:ext uri="{BB962C8B-B14F-4D97-AF65-F5344CB8AC3E}">
        <p14:creationId xmlns:p14="http://schemas.microsoft.com/office/powerpoint/2010/main" val="260152597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4DE283-D1DB-7844-85B1-058FB6D699AC}"/>
              </a:ext>
            </a:extLst>
          </p:cNvPr>
          <p:cNvSpPr>
            <a:spLocks noGrp="1"/>
          </p:cNvSpPr>
          <p:nvPr>
            <p:ph type="title"/>
          </p:nvPr>
        </p:nvSpPr>
        <p:spPr/>
        <p:txBody>
          <a:bodyPr/>
          <a:lstStyle/>
          <a:p>
            <a:r>
              <a:rPr lang="nl-NL" dirty="0"/>
              <a:t>6. </a:t>
            </a:r>
            <a:r>
              <a:rPr lang="nl-NL" dirty="0" err="1"/>
              <a:t>Tariff</a:t>
            </a:r>
            <a:r>
              <a:rPr lang="nl-NL" dirty="0"/>
              <a:t> policy</a:t>
            </a:r>
            <a:br>
              <a:rPr lang="nl-NL" dirty="0"/>
            </a:br>
            <a:endParaRPr lang="nl-NL" dirty="0"/>
          </a:p>
        </p:txBody>
      </p:sp>
      <p:sp>
        <p:nvSpPr>
          <p:cNvPr id="3" name="Tijdelijke aanduiding voor verticale tekst 2">
            <a:extLst>
              <a:ext uri="{FF2B5EF4-FFF2-40B4-BE49-F238E27FC236}">
                <a16:creationId xmlns:a16="http://schemas.microsoft.com/office/drawing/2014/main" id="{05C17C9F-36EF-1B40-B7C9-B914F47D547F}"/>
              </a:ext>
            </a:extLst>
          </p:cNvPr>
          <p:cNvSpPr>
            <a:spLocks noGrp="1"/>
          </p:cNvSpPr>
          <p:nvPr>
            <p:ph type="body" orient="vert" idx="1"/>
          </p:nvPr>
        </p:nvSpPr>
        <p:spPr/>
        <p:txBody>
          <a:bodyPr/>
          <a:lstStyle/>
          <a:p>
            <a:pPr marL="0" indent="0">
              <a:buNone/>
            </a:pPr>
            <a:r>
              <a:rPr lang="en" sz="1600" dirty="0"/>
              <a:t>Establishing and monitoring the pricing of our services (</a:t>
            </a:r>
            <a:r>
              <a:rPr lang="en" sz="1600" dirty="0" err="1"/>
              <a:t>sep</a:t>
            </a:r>
            <a:r>
              <a:rPr lang="nl-NL" sz="1600" dirty="0"/>
              <a:t>a</a:t>
            </a:r>
            <a:r>
              <a:rPr lang="en" sz="1600" dirty="0"/>
              <a:t>rate and as complete offer). Value for money strategy.</a:t>
            </a:r>
          </a:p>
          <a:p>
            <a:pPr marL="0" indent="0">
              <a:buNone/>
            </a:pPr>
            <a:r>
              <a:rPr lang="en" sz="1600" b="1" dirty="0"/>
              <a:t>Activities</a:t>
            </a:r>
            <a:r>
              <a:rPr lang="en" sz="1600" dirty="0"/>
              <a:t>:</a:t>
            </a:r>
          </a:p>
          <a:p>
            <a:pPr>
              <a:buFont typeface="Arial" panose="020B0604020202020204" pitchFamily="34" charset="0"/>
              <a:buChar char="•"/>
            </a:pPr>
            <a:r>
              <a:rPr lang="nl-NL" sz="1600" dirty="0" err="1"/>
              <a:t>Transparent</a:t>
            </a:r>
            <a:r>
              <a:rPr lang="en" sz="1600" dirty="0"/>
              <a:t> Pricing policy </a:t>
            </a:r>
          </a:p>
          <a:p>
            <a:pPr>
              <a:buFont typeface="Arial" panose="020B0604020202020204" pitchFamily="34" charset="0"/>
              <a:buChar char="•"/>
            </a:pPr>
            <a:r>
              <a:rPr lang="en" sz="1600" dirty="0"/>
              <a:t>Insight in costs and incomes</a:t>
            </a:r>
          </a:p>
          <a:p>
            <a:pPr>
              <a:buFont typeface="Arial" panose="020B0604020202020204" pitchFamily="34" charset="0"/>
              <a:buChar char="•"/>
            </a:pPr>
            <a:r>
              <a:rPr lang="en" sz="1600" dirty="0"/>
              <a:t>Determine qualitative added value of offer - PM's, CM strategic partner</a:t>
            </a:r>
          </a:p>
          <a:p>
            <a:pPr>
              <a:buFont typeface="Arial" panose="020B0604020202020204" pitchFamily="34" charset="0"/>
              <a:buChar char="•"/>
            </a:pPr>
            <a:r>
              <a:rPr lang="nl-NL" sz="1600" dirty="0"/>
              <a:t>In </a:t>
            </a:r>
            <a:r>
              <a:rPr lang="nl-NL" sz="1600" dirty="0" err="1"/>
              <a:t>collaboration</a:t>
            </a:r>
            <a:r>
              <a:rPr lang="nl-NL" sz="1600" dirty="0"/>
              <a:t> </a:t>
            </a:r>
            <a:r>
              <a:rPr lang="nl-NL" sz="1600" dirty="0" err="1"/>
              <a:t>with</a:t>
            </a:r>
            <a:r>
              <a:rPr lang="nl-NL" sz="1600" dirty="0"/>
              <a:t> </a:t>
            </a:r>
            <a:r>
              <a:rPr lang="nl-NL" sz="1600" dirty="0" err="1"/>
              <a:t>clients</a:t>
            </a:r>
            <a:r>
              <a:rPr lang="nl-NL" sz="1600" dirty="0"/>
              <a:t> – </a:t>
            </a:r>
            <a:r>
              <a:rPr lang="nl-NL" sz="1600" dirty="0" err="1"/>
              <a:t>they</a:t>
            </a:r>
            <a:r>
              <a:rPr lang="nl-NL" sz="1600" dirty="0"/>
              <a:t> are </a:t>
            </a:r>
            <a:r>
              <a:rPr lang="nl-NL" sz="1600" dirty="0" err="1"/>
              <a:t>invited</a:t>
            </a:r>
            <a:r>
              <a:rPr lang="nl-NL" sz="1600" dirty="0"/>
              <a:t> </a:t>
            </a:r>
            <a:r>
              <a:rPr lang="nl-NL" sz="1600" dirty="0" err="1"/>
              <a:t>to</a:t>
            </a:r>
            <a:r>
              <a:rPr lang="nl-NL" sz="1600" dirty="0"/>
              <a:t> </a:t>
            </a:r>
            <a:r>
              <a:rPr lang="nl-NL" sz="1600" dirty="0" err="1"/>
              <a:t>give</a:t>
            </a:r>
            <a:r>
              <a:rPr lang="nl-NL" sz="1600" dirty="0"/>
              <a:t> a</a:t>
            </a:r>
            <a:r>
              <a:rPr lang="en" sz="1600" dirty="0" err="1"/>
              <a:t>dvise</a:t>
            </a:r>
            <a:r>
              <a:rPr lang="en" sz="1600" dirty="0"/>
              <a:t> </a:t>
            </a:r>
          </a:p>
          <a:p>
            <a:pPr marL="0" indent="0">
              <a:buNone/>
            </a:pPr>
            <a:br>
              <a:rPr lang="nl-NL" sz="1600" dirty="0"/>
            </a:br>
            <a:endParaRPr lang="nl-NL" sz="1600" dirty="0"/>
          </a:p>
          <a:p>
            <a:endParaRPr lang="nl-NL" sz="1600" dirty="0"/>
          </a:p>
        </p:txBody>
      </p:sp>
      <p:sp>
        <p:nvSpPr>
          <p:cNvPr id="4" name="Tijdelijke aanduiding voor tekst 3">
            <a:extLst>
              <a:ext uri="{FF2B5EF4-FFF2-40B4-BE49-F238E27FC236}">
                <a16:creationId xmlns:a16="http://schemas.microsoft.com/office/drawing/2014/main" id="{DD108813-2606-6D48-B4A0-8FCD39EC82B2}"/>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6A18C66B-779F-EC4F-A51F-88840F896A97}"/>
              </a:ext>
            </a:extLst>
          </p:cNvPr>
          <p:cNvSpPr>
            <a:spLocks noGrp="1"/>
          </p:cNvSpPr>
          <p:nvPr>
            <p:ph type="sldNum" sz="quarter" idx="12"/>
          </p:nvPr>
        </p:nvSpPr>
        <p:spPr/>
        <p:txBody>
          <a:bodyPr/>
          <a:lstStyle/>
          <a:p>
            <a:fld id="{7AD0FE45-509C-4BDF-9EDE-64426F8DF3D2}" type="slidenum">
              <a:rPr lang="nl-NL" smtClean="0"/>
              <a:t>12</a:t>
            </a:fld>
            <a:endParaRPr lang="nl-NL"/>
          </a:p>
        </p:txBody>
      </p:sp>
    </p:spTree>
    <p:extLst>
      <p:ext uri="{BB962C8B-B14F-4D97-AF65-F5344CB8AC3E}">
        <p14:creationId xmlns:p14="http://schemas.microsoft.com/office/powerpoint/2010/main" val="17351519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52C8B0-C8E3-4C4C-BD29-526C1E47DBB0}"/>
              </a:ext>
            </a:extLst>
          </p:cNvPr>
          <p:cNvSpPr>
            <a:spLocks noGrp="1"/>
          </p:cNvSpPr>
          <p:nvPr>
            <p:ph type="title"/>
          </p:nvPr>
        </p:nvSpPr>
        <p:spPr/>
        <p:txBody>
          <a:bodyPr/>
          <a:lstStyle/>
          <a:p>
            <a:r>
              <a:rPr lang="nl-NL" dirty="0"/>
              <a:t>7. </a:t>
            </a:r>
            <a:r>
              <a:rPr lang="nl-NL" dirty="0" err="1"/>
              <a:t>Relationship</a:t>
            </a:r>
            <a:r>
              <a:rPr lang="nl-NL" dirty="0"/>
              <a:t> management</a:t>
            </a:r>
            <a:br>
              <a:rPr lang="nl-NL" dirty="0"/>
            </a:br>
            <a:br>
              <a:rPr lang="nl-NL" dirty="0"/>
            </a:br>
            <a:endParaRPr lang="nl-NL" dirty="0"/>
          </a:p>
        </p:txBody>
      </p:sp>
      <p:sp>
        <p:nvSpPr>
          <p:cNvPr id="3" name="Tijdelijke aanduiding voor verticale tekst 2">
            <a:extLst>
              <a:ext uri="{FF2B5EF4-FFF2-40B4-BE49-F238E27FC236}">
                <a16:creationId xmlns:a16="http://schemas.microsoft.com/office/drawing/2014/main" id="{EF6ACA23-4F65-C847-87B7-92388249C208}"/>
              </a:ext>
            </a:extLst>
          </p:cNvPr>
          <p:cNvSpPr>
            <a:spLocks noGrp="1"/>
          </p:cNvSpPr>
          <p:nvPr>
            <p:ph type="body" orient="vert" idx="1"/>
          </p:nvPr>
        </p:nvSpPr>
        <p:spPr/>
        <p:txBody>
          <a:bodyPr/>
          <a:lstStyle/>
          <a:p>
            <a:pPr marL="0" indent="0">
              <a:buNone/>
            </a:pPr>
            <a:r>
              <a:rPr lang="en" sz="1600" dirty="0"/>
              <a:t>Establishing, maintaining and developing relationships with institutions/clients to optimize customer satisfaction and purchasing. An involved client is more likely to participate.</a:t>
            </a:r>
          </a:p>
          <a:p>
            <a:pPr marL="0" indent="0">
              <a:buNone/>
            </a:pPr>
            <a:r>
              <a:rPr lang="en" sz="1600" b="1" dirty="0"/>
              <a:t>Activities</a:t>
            </a:r>
            <a:r>
              <a:rPr lang="en" sz="1600" dirty="0"/>
              <a:t>:</a:t>
            </a:r>
          </a:p>
          <a:p>
            <a:pPr>
              <a:buFont typeface="Arial" panose="020B0604020202020204" pitchFamily="34" charset="0"/>
              <a:buChar char="•"/>
            </a:pPr>
            <a:r>
              <a:rPr lang="en" sz="1600" dirty="0"/>
              <a:t>CRM management </a:t>
            </a:r>
          </a:p>
          <a:p>
            <a:pPr>
              <a:buFont typeface="Arial" panose="020B0604020202020204" pitchFamily="34" charset="0"/>
              <a:buChar char="•"/>
            </a:pPr>
            <a:r>
              <a:rPr lang="en" sz="1600" dirty="0"/>
              <a:t>Strategic customer relationship management</a:t>
            </a:r>
          </a:p>
          <a:p>
            <a:pPr>
              <a:buFont typeface="Arial" panose="020B0604020202020204" pitchFamily="34" charset="0"/>
              <a:buChar char="•"/>
            </a:pPr>
            <a:r>
              <a:rPr lang="en" sz="1600" dirty="0"/>
              <a:t>Tactical customer relationship management</a:t>
            </a:r>
          </a:p>
          <a:p>
            <a:pPr>
              <a:buFont typeface="Arial" panose="020B0604020202020204" pitchFamily="34" charset="0"/>
              <a:buChar char="•"/>
            </a:pPr>
            <a:r>
              <a:rPr lang="en" sz="1600" dirty="0"/>
              <a:t>Operational customer relationship management</a:t>
            </a:r>
          </a:p>
          <a:p>
            <a:pPr>
              <a:buFont typeface="Arial" panose="020B0604020202020204" pitchFamily="34" charset="0"/>
              <a:buChar char="•"/>
            </a:pPr>
            <a:r>
              <a:rPr lang="en" sz="1600" dirty="0"/>
              <a:t>Promote outside-in thinking internally</a:t>
            </a:r>
            <a:endParaRPr lang="nl-NL" sz="1600" dirty="0"/>
          </a:p>
        </p:txBody>
      </p:sp>
      <p:sp>
        <p:nvSpPr>
          <p:cNvPr id="4" name="Tijdelijke aanduiding voor tekst 3">
            <a:extLst>
              <a:ext uri="{FF2B5EF4-FFF2-40B4-BE49-F238E27FC236}">
                <a16:creationId xmlns:a16="http://schemas.microsoft.com/office/drawing/2014/main" id="{54BB2F71-74D2-FB45-83E3-B5BE1A3FECF8}"/>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6E76F7C7-E328-9648-852E-D0E698704EEB}"/>
              </a:ext>
            </a:extLst>
          </p:cNvPr>
          <p:cNvSpPr>
            <a:spLocks noGrp="1"/>
          </p:cNvSpPr>
          <p:nvPr>
            <p:ph type="sldNum" sz="quarter" idx="12"/>
          </p:nvPr>
        </p:nvSpPr>
        <p:spPr/>
        <p:txBody>
          <a:bodyPr/>
          <a:lstStyle/>
          <a:p>
            <a:fld id="{7AD0FE45-509C-4BDF-9EDE-64426F8DF3D2}" type="slidenum">
              <a:rPr lang="nl-NL" smtClean="0"/>
              <a:t>13</a:t>
            </a:fld>
            <a:endParaRPr lang="nl-NL"/>
          </a:p>
        </p:txBody>
      </p:sp>
    </p:spTree>
    <p:extLst>
      <p:ext uri="{BB962C8B-B14F-4D97-AF65-F5344CB8AC3E}">
        <p14:creationId xmlns:p14="http://schemas.microsoft.com/office/powerpoint/2010/main" val="129412178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E55092-49F8-1947-9460-C1E29ADC9C53}"/>
              </a:ext>
            </a:extLst>
          </p:cNvPr>
          <p:cNvSpPr>
            <a:spLocks noGrp="1"/>
          </p:cNvSpPr>
          <p:nvPr>
            <p:ph type="title"/>
          </p:nvPr>
        </p:nvSpPr>
        <p:spPr/>
        <p:txBody>
          <a:bodyPr/>
          <a:lstStyle/>
          <a:p>
            <a:r>
              <a:rPr lang="nl-NL" dirty="0"/>
              <a:t>8. Marketing </a:t>
            </a:r>
            <a:r>
              <a:rPr lang="nl-NL" dirty="0" err="1"/>
              <a:t>communications</a:t>
            </a:r>
            <a:r>
              <a:rPr lang="nl-NL" dirty="0"/>
              <a:t> </a:t>
            </a:r>
            <a:r>
              <a:rPr lang="nl-NL" dirty="0" err="1"/>
              <a:t>campaigns</a:t>
            </a:r>
            <a:br>
              <a:rPr lang="nl-NL" dirty="0"/>
            </a:br>
            <a:endParaRPr lang="nl-NL" dirty="0"/>
          </a:p>
        </p:txBody>
      </p:sp>
      <p:sp>
        <p:nvSpPr>
          <p:cNvPr id="3" name="Tijdelijke aanduiding voor verticale tekst 2">
            <a:extLst>
              <a:ext uri="{FF2B5EF4-FFF2-40B4-BE49-F238E27FC236}">
                <a16:creationId xmlns:a16="http://schemas.microsoft.com/office/drawing/2014/main" id="{70142EF4-8317-B040-B16B-DDB7B054C9F1}"/>
              </a:ext>
            </a:extLst>
          </p:cNvPr>
          <p:cNvSpPr>
            <a:spLocks noGrp="1"/>
          </p:cNvSpPr>
          <p:nvPr>
            <p:ph type="body" orient="vert" idx="1"/>
          </p:nvPr>
        </p:nvSpPr>
        <p:spPr/>
        <p:txBody>
          <a:bodyPr/>
          <a:lstStyle/>
          <a:p>
            <a:pPr marL="0" indent="0">
              <a:buNone/>
            </a:pPr>
            <a:r>
              <a:rPr lang="en" sz="1600" dirty="0"/>
              <a:t>Optimizing the customer experience, service and interaction with customers through the appropriate use of various communication channels.</a:t>
            </a:r>
          </a:p>
          <a:p>
            <a:pPr marL="0" indent="0">
              <a:buNone/>
            </a:pPr>
            <a:r>
              <a:rPr lang="en" sz="1600" b="1" dirty="0"/>
              <a:t>Activities</a:t>
            </a:r>
            <a:r>
              <a:rPr lang="en" sz="1600" dirty="0"/>
              <a:t>:</a:t>
            </a:r>
          </a:p>
          <a:p>
            <a:pPr>
              <a:buFont typeface="Arial" panose="020B0604020202020204" pitchFamily="34" charset="0"/>
              <a:buChar char="•"/>
            </a:pPr>
            <a:r>
              <a:rPr lang="en" sz="1600" dirty="0"/>
              <a:t>SURF Marketing communication strategy</a:t>
            </a:r>
          </a:p>
          <a:p>
            <a:pPr>
              <a:buFont typeface="Arial" panose="020B0604020202020204" pitchFamily="34" charset="0"/>
              <a:buChar char="•"/>
            </a:pPr>
            <a:r>
              <a:rPr lang="en" sz="1600" dirty="0"/>
              <a:t>Communication plans per expertise, service, project</a:t>
            </a:r>
            <a:endParaRPr lang="nl-NL" sz="1600" dirty="0"/>
          </a:p>
        </p:txBody>
      </p:sp>
      <p:sp>
        <p:nvSpPr>
          <p:cNvPr id="4" name="Tijdelijke aanduiding voor tekst 3">
            <a:extLst>
              <a:ext uri="{FF2B5EF4-FFF2-40B4-BE49-F238E27FC236}">
                <a16:creationId xmlns:a16="http://schemas.microsoft.com/office/drawing/2014/main" id="{BF7B722B-21C2-8846-ACF8-03474F137220}"/>
              </a:ext>
            </a:extLst>
          </p:cNvPr>
          <p:cNvSpPr>
            <a:spLocks noGrp="1"/>
          </p:cNvSpPr>
          <p:nvPr>
            <p:ph type="body" sz="quarter" idx="65"/>
          </p:nvPr>
        </p:nvSpPr>
        <p:spPr/>
        <p:txBody>
          <a:bodyPr/>
          <a:lstStyle/>
          <a:p>
            <a:endParaRPr lang="nl-NL" dirty="0"/>
          </a:p>
        </p:txBody>
      </p:sp>
      <p:sp>
        <p:nvSpPr>
          <p:cNvPr id="5" name="Tijdelijke aanduiding voor dianummer 4">
            <a:extLst>
              <a:ext uri="{FF2B5EF4-FFF2-40B4-BE49-F238E27FC236}">
                <a16:creationId xmlns:a16="http://schemas.microsoft.com/office/drawing/2014/main" id="{EA7599F4-4B2D-DF40-A947-789C43AE6D67}"/>
              </a:ext>
            </a:extLst>
          </p:cNvPr>
          <p:cNvSpPr>
            <a:spLocks noGrp="1"/>
          </p:cNvSpPr>
          <p:nvPr>
            <p:ph type="sldNum" sz="quarter" idx="12"/>
          </p:nvPr>
        </p:nvSpPr>
        <p:spPr/>
        <p:txBody>
          <a:bodyPr/>
          <a:lstStyle/>
          <a:p>
            <a:fld id="{7AD0FE45-509C-4BDF-9EDE-64426F8DF3D2}" type="slidenum">
              <a:rPr lang="nl-NL" smtClean="0"/>
              <a:t>14</a:t>
            </a:fld>
            <a:endParaRPr lang="nl-NL"/>
          </a:p>
        </p:txBody>
      </p:sp>
    </p:spTree>
    <p:extLst>
      <p:ext uri="{BB962C8B-B14F-4D97-AF65-F5344CB8AC3E}">
        <p14:creationId xmlns:p14="http://schemas.microsoft.com/office/powerpoint/2010/main" val="66040396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75DA84-21CC-354C-A3B8-E4D532A6D922}"/>
              </a:ext>
            </a:extLst>
          </p:cNvPr>
          <p:cNvSpPr>
            <a:spLocks noGrp="1"/>
          </p:cNvSpPr>
          <p:nvPr>
            <p:ph type="title"/>
          </p:nvPr>
        </p:nvSpPr>
        <p:spPr/>
        <p:txBody>
          <a:bodyPr/>
          <a:lstStyle/>
          <a:p>
            <a:r>
              <a:rPr lang="nl-NL" dirty="0"/>
              <a:t>9. </a:t>
            </a:r>
            <a:r>
              <a:rPr lang="en-US" dirty="0"/>
              <a:t>Internal marketing and communication</a:t>
            </a:r>
            <a:endParaRPr lang="nl-NL" dirty="0"/>
          </a:p>
        </p:txBody>
      </p:sp>
      <p:sp>
        <p:nvSpPr>
          <p:cNvPr id="3" name="Tijdelijke aanduiding voor verticale tekst 2">
            <a:extLst>
              <a:ext uri="{FF2B5EF4-FFF2-40B4-BE49-F238E27FC236}">
                <a16:creationId xmlns:a16="http://schemas.microsoft.com/office/drawing/2014/main" id="{7044F804-F15F-EE40-B1D6-CC46625FC566}"/>
              </a:ext>
            </a:extLst>
          </p:cNvPr>
          <p:cNvSpPr>
            <a:spLocks noGrp="1"/>
          </p:cNvSpPr>
          <p:nvPr>
            <p:ph type="body" orient="vert" idx="1"/>
          </p:nvPr>
        </p:nvSpPr>
        <p:spPr/>
        <p:txBody>
          <a:bodyPr/>
          <a:lstStyle/>
          <a:p>
            <a:pPr marL="0" indent="0">
              <a:buNone/>
            </a:pPr>
            <a:r>
              <a:rPr lang="en" sz="1600" dirty="0"/>
              <a:t>Stimulating and safeguarding the brand and customer experience among SURF's employees. SURF employees are ambassadors.</a:t>
            </a:r>
          </a:p>
          <a:p>
            <a:pPr marL="0" indent="0">
              <a:buNone/>
            </a:pPr>
            <a:endParaRPr lang="en" sz="1600" dirty="0"/>
          </a:p>
          <a:p>
            <a:pPr marL="0" indent="0">
              <a:buNone/>
            </a:pPr>
            <a:r>
              <a:rPr lang="en" sz="1600" b="1" dirty="0"/>
              <a:t>Activities</a:t>
            </a:r>
            <a:r>
              <a:rPr lang="en" sz="1600" dirty="0"/>
              <a:t>:</a:t>
            </a:r>
          </a:p>
          <a:p>
            <a:pPr>
              <a:buFont typeface="Arial" panose="020B0604020202020204" pitchFamily="34" charset="0"/>
              <a:buChar char="•"/>
            </a:pPr>
            <a:r>
              <a:rPr lang="en" sz="1600" dirty="0"/>
              <a:t>Internal marketing communication plan </a:t>
            </a:r>
          </a:p>
          <a:p>
            <a:pPr>
              <a:buFont typeface="Arial" panose="020B0604020202020204" pitchFamily="34" charset="0"/>
              <a:buChar char="•"/>
            </a:pPr>
            <a:r>
              <a:rPr lang="en" sz="1600" dirty="0"/>
              <a:t>Employee engagement</a:t>
            </a:r>
          </a:p>
          <a:p>
            <a:pPr>
              <a:buFont typeface="Arial" panose="020B0604020202020204" pitchFamily="34" charset="0"/>
              <a:buChar char="•"/>
            </a:pPr>
            <a:r>
              <a:rPr lang="nl-NL" sz="1600" dirty="0" err="1"/>
              <a:t>Internal</a:t>
            </a:r>
            <a:r>
              <a:rPr lang="en" sz="1600" dirty="0"/>
              <a:t> communication</a:t>
            </a:r>
            <a:endParaRPr lang="nl-NL" sz="1600" dirty="0"/>
          </a:p>
        </p:txBody>
      </p:sp>
      <p:sp>
        <p:nvSpPr>
          <p:cNvPr id="4" name="Tijdelijke aanduiding voor tekst 3">
            <a:extLst>
              <a:ext uri="{FF2B5EF4-FFF2-40B4-BE49-F238E27FC236}">
                <a16:creationId xmlns:a16="http://schemas.microsoft.com/office/drawing/2014/main" id="{34C1FC88-ECE3-AD4C-B7E7-954380565793}"/>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B6F250BC-851A-164C-B52A-BA830F5EABD1}"/>
              </a:ext>
            </a:extLst>
          </p:cNvPr>
          <p:cNvSpPr>
            <a:spLocks noGrp="1"/>
          </p:cNvSpPr>
          <p:nvPr>
            <p:ph type="sldNum" sz="quarter" idx="12"/>
          </p:nvPr>
        </p:nvSpPr>
        <p:spPr/>
        <p:txBody>
          <a:bodyPr/>
          <a:lstStyle/>
          <a:p>
            <a:fld id="{7AD0FE45-509C-4BDF-9EDE-64426F8DF3D2}" type="slidenum">
              <a:rPr lang="nl-NL" smtClean="0"/>
              <a:t>15</a:t>
            </a:fld>
            <a:endParaRPr lang="nl-NL"/>
          </a:p>
        </p:txBody>
      </p:sp>
    </p:spTree>
    <p:extLst>
      <p:ext uri="{BB962C8B-B14F-4D97-AF65-F5344CB8AC3E}">
        <p14:creationId xmlns:p14="http://schemas.microsoft.com/office/powerpoint/2010/main" val="130166523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1F3598-0065-4E38-BEFB-95F906D26AC9}"/>
              </a:ext>
            </a:extLst>
          </p:cNvPr>
          <p:cNvSpPr>
            <a:spLocks noGrp="1"/>
          </p:cNvSpPr>
          <p:nvPr>
            <p:ph type="title"/>
          </p:nvPr>
        </p:nvSpPr>
        <p:spPr/>
        <p:txBody>
          <a:bodyPr/>
          <a:lstStyle/>
          <a:p>
            <a:r>
              <a:rPr lang="en-GB" dirty="0"/>
              <a:t>SURFcumulus builds on the 2016 GEANT IaaS tender</a:t>
            </a:r>
          </a:p>
        </p:txBody>
      </p:sp>
      <p:sp>
        <p:nvSpPr>
          <p:cNvPr id="3" name="Tijdelijke aanduiding voor verticale tekst 2">
            <a:extLst>
              <a:ext uri="{FF2B5EF4-FFF2-40B4-BE49-F238E27FC236}">
                <a16:creationId xmlns:a16="http://schemas.microsoft.com/office/drawing/2014/main" id="{E13A190F-EBAD-40A2-8978-19D6E078F3AF}"/>
              </a:ext>
            </a:extLst>
          </p:cNvPr>
          <p:cNvSpPr>
            <a:spLocks noGrp="1"/>
          </p:cNvSpPr>
          <p:nvPr>
            <p:ph type="body" orient="vert" idx="1"/>
          </p:nvPr>
        </p:nvSpPr>
        <p:spPr>
          <a:xfrm>
            <a:off x="523808" y="1400483"/>
            <a:ext cx="4320000" cy="3410056"/>
          </a:xfrm>
        </p:spPr>
        <p:txBody>
          <a:bodyPr/>
          <a:lstStyle/>
          <a:p>
            <a:pPr marL="0" indent="0">
              <a:buNone/>
            </a:pPr>
            <a:r>
              <a:rPr lang="en-GB" sz="1600" b="1" dirty="0"/>
              <a:t>Compliancy</a:t>
            </a:r>
          </a:p>
          <a:p>
            <a:r>
              <a:rPr lang="en-GB" sz="1600" dirty="0"/>
              <a:t>Tendering</a:t>
            </a:r>
          </a:p>
          <a:p>
            <a:pPr lvl="3">
              <a:buClr>
                <a:schemeClr val="accent1"/>
              </a:buClr>
              <a:buBlip>
                <a:blip r:embed="rId3"/>
              </a:buBlip>
            </a:pPr>
            <a:r>
              <a:rPr lang="en-GB" sz="1600" dirty="0"/>
              <a:t>Contract administration</a:t>
            </a:r>
          </a:p>
          <a:p>
            <a:pPr lvl="2">
              <a:buClr>
                <a:schemeClr val="accent1"/>
              </a:buClr>
              <a:buBlip>
                <a:blip r:embed="rId3"/>
              </a:buBlip>
            </a:pPr>
            <a:r>
              <a:rPr lang="en-GB" sz="1600" dirty="0">
                <a:solidFill>
                  <a:schemeClr val="accent2"/>
                </a:solidFill>
              </a:rPr>
              <a:t>Compliancy statements on Privacy</a:t>
            </a:r>
          </a:p>
          <a:p>
            <a:pPr lvl="3">
              <a:buClr>
                <a:schemeClr val="accent1"/>
              </a:buClr>
              <a:buBlip>
                <a:blip r:embed="rId3"/>
              </a:buBlip>
            </a:pPr>
            <a:r>
              <a:rPr lang="en-GB" sz="1600" dirty="0">
                <a:solidFill>
                  <a:schemeClr val="accent2"/>
                </a:solidFill>
              </a:rPr>
              <a:t>Data classification analyses</a:t>
            </a:r>
          </a:p>
          <a:p>
            <a:pPr lvl="3">
              <a:buClr>
                <a:schemeClr val="accent1"/>
              </a:buClr>
              <a:buBlip>
                <a:blip r:embed="rId3"/>
              </a:buBlip>
            </a:pPr>
            <a:r>
              <a:rPr lang="en-GB" sz="1600" dirty="0">
                <a:solidFill>
                  <a:schemeClr val="accent2"/>
                </a:solidFill>
              </a:rPr>
              <a:t>Workshops</a:t>
            </a:r>
          </a:p>
          <a:p>
            <a:pPr lvl="3">
              <a:buClr>
                <a:schemeClr val="accent1"/>
              </a:buClr>
              <a:buBlip>
                <a:blip r:embed="rId3"/>
              </a:buBlip>
            </a:pPr>
            <a:r>
              <a:rPr lang="en-GB" sz="1600" dirty="0">
                <a:solidFill>
                  <a:schemeClr val="accent2"/>
                </a:solidFill>
              </a:rPr>
              <a:t>Cost comparison tool </a:t>
            </a:r>
          </a:p>
        </p:txBody>
      </p:sp>
      <p:sp>
        <p:nvSpPr>
          <p:cNvPr id="11" name="Tijdelijke aanduiding voor tekst 10">
            <a:extLst>
              <a:ext uri="{FF2B5EF4-FFF2-40B4-BE49-F238E27FC236}">
                <a16:creationId xmlns:a16="http://schemas.microsoft.com/office/drawing/2014/main" id="{4F4C6710-78CB-4AC7-8974-C810B05582CA}"/>
              </a:ext>
            </a:extLst>
          </p:cNvPr>
          <p:cNvSpPr>
            <a:spLocks noGrp="1"/>
          </p:cNvSpPr>
          <p:nvPr>
            <p:ph type="body" sz="quarter" idx="65"/>
          </p:nvPr>
        </p:nvSpPr>
        <p:spPr/>
        <p:txBody>
          <a:bodyPr/>
          <a:lstStyle/>
          <a:p>
            <a:endParaRPr lang="nl-NL" dirty="0"/>
          </a:p>
        </p:txBody>
      </p:sp>
      <p:sp>
        <p:nvSpPr>
          <p:cNvPr id="5" name="Tijdelijke aanduiding voor verticale tekst 4">
            <a:extLst>
              <a:ext uri="{FF2B5EF4-FFF2-40B4-BE49-F238E27FC236}">
                <a16:creationId xmlns:a16="http://schemas.microsoft.com/office/drawing/2014/main" id="{A741D5A8-6C95-4FAB-A369-8114F6C74361}"/>
              </a:ext>
            </a:extLst>
          </p:cNvPr>
          <p:cNvSpPr>
            <a:spLocks noGrp="1"/>
          </p:cNvSpPr>
          <p:nvPr>
            <p:ph type="body" orient="vert" idx="66"/>
          </p:nvPr>
        </p:nvSpPr>
        <p:spPr>
          <a:xfrm>
            <a:off x="5156423" y="1385957"/>
            <a:ext cx="4320000" cy="2957443"/>
          </a:xfrm>
        </p:spPr>
        <p:txBody>
          <a:bodyPr/>
          <a:lstStyle/>
          <a:p>
            <a:pPr marL="0" indent="0">
              <a:buNone/>
            </a:pPr>
            <a:r>
              <a:rPr lang="en-GB" sz="1600" b="1" dirty="0"/>
              <a:t>Fit for use</a:t>
            </a:r>
          </a:p>
          <a:p>
            <a:r>
              <a:rPr lang="en-GB" sz="1600" dirty="0"/>
              <a:t>Pay as you go</a:t>
            </a:r>
          </a:p>
          <a:p>
            <a:pPr lvl="1">
              <a:buClr>
                <a:schemeClr val="accent1"/>
              </a:buClr>
              <a:buBlip>
                <a:blip r:embed="rId3"/>
              </a:buBlip>
            </a:pPr>
            <a:r>
              <a:rPr lang="en-GB" sz="1600" dirty="0">
                <a:solidFill>
                  <a:schemeClr val="accent2"/>
                </a:solidFill>
              </a:rPr>
              <a:t>Transparency on costs and T&amp;Cs</a:t>
            </a:r>
          </a:p>
          <a:p>
            <a:pPr lvl="2">
              <a:buClr>
                <a:schemeClr val="accent1"/>
              </a:buClr>
              <a:buBlip>
                <a:blip r:embed="rId3"/>
              </a:buBlip>
            </a:pPr>
            <a:r>
              <a:rPr lang="en-GB" sz="1600" dirty="0">
                <a:solidFill>
                  <a:schemeClr val="accent2"/>
                </a:solidFill>
              </a:rPr>
              <a:t>Institutions are involved in roadmaps</a:t>
            </a:r>
          </a:p>
          <a:p>
            <a:pPr lvl="3">
              <a:buClr>
                <a:schemeClr val="accent1"/>
              </a:buClr>
              <a:buBlip>
                <a:blip r:embed="rId3"/>
              </a:buBlip>
            </a:pPr>
            <a:r>
              <a:rPr lang="en-GB" sz="1600" dirty="0">
                <a:solidFill>
                  <a:schemeClr val="accent2"/>
                </a:solidFill>
              </a:rPr>
              <a:t>Cloud Management Portal</a:t>
            </a:r>
          </a:p>
          <a:p>
            <a:pPr lvl="3">
              <a:buClr>
                <a:schemeClr val="accent1"/>
              </a:buClr>
              <a:buBlip>
                <a:blip r:embed="rId3"/>
              </a:buBlip>
            </a:pPr>
            <a:r>
              <a:rPr lang="en-GB" sz="1600" dirty="0">
                <a:solidFill>
                  <a:schemeClr val="accent2"/>
                </a:solidFill>
              </a:rPr>
              <a:t>Trainings</a:t>
            </a:r>
          </a:p>
          <a:p>
            <a:pPr lvl="3">
              <a:buClr>
                <a:schemeClr val="accent1"/>
              </a:buClr>
              <a:buBlip>
                <a:blip r:embed="rId3"/>
              </a:buBlip>
            </a:pPr>
            <a:r>
              <a:rPr lang="en-GB" sz="1600" dirty="0">
                <a:solidFill>
                  <a:schemeClr val="accent2"/>
                </a:solidFill>
              </a:rPr>
              <a:t>Not for profit, not for loss</a:t>
            </a:r>
          </a:p>
          <a:p>
            <a:pPr lvl="2"/>
            <a:endParaRPr lang="en-GB" sz="1600" dirty="0"/>
          </a:p>
          <a:p>
            <a:endParaRPr lang="en-GB" sz="1600" dirty="0"/>
          </a:p>
        </p:txBody>
      </p:sp>
      <p:sp>
        <p:nvSpPr>
          <p:cNvPr id="6" name="Tijdelijke aanduiding voor dianummer 5">
            <a:extLst>
              <a:ext uri="{FF2B5EF4-FFF2-40B4-BE49-F238E27FC236}">
                <a16:creationId xmlns:a16="http://schemas.microsoft.com/office/drawing/2014/main" id="{6C62A8B4-F20B-4D8F-A4F6-6A44DC620C3B}"/>
              </a:ext>
            </a:extLst>
          </p:cNvPr>
          <p:cNvSpPr>
            <a:spLocks noGrp="1"/>
          </p:cNvSpPr>
          <p:nvPr>
            <p:ph type="sldNum" sz="quarter" idx="12"/>
          </p:nvPr>
        </p:nvSpPr>
        <p:spPr/>
        <p:txBody>
          <a:bodyPr/>
          <a:lstStyle/>
          <a:p>
            <a:fld id="{7AD0FE45-509C-4BDF-9EDE-64426F8DF3D2}" type="slidenum">
              <a:rPr lang="nl-NL" smtClean="0"/>
              <a:pPr/>
              <a:t>16</a:t>
            </a:fld>
            <a:endParaRPr lang="nl-NL"/>
          </a:p>
        </p:txBody>
      </p:sp>
    </p:spTree>
    <p:extLst>
      <p:ext uri="{BB962C8B-B14F-4D97-AF65-F5344CB8AC3E}">
        <p14:creationId xmlns:p14="http://schemas.microsoft.com/office/powerpoint/2010/main" val="317702339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3B5178-97E8-B349-92F6-C4348F77E172}"/>
              </a:ext>
            </a:extLst>
          </p:cNvPr>
          <p:cNvSpPr>
            <a:spLocks noGrp="1"/>
          </p:cNvSpPr>
          <p:nvPr>
            <p:ph type="title"/>
          </p:nvPr>
        </p:nvSpPr>
        <p:spPr/>
        <p:txBody>
          <a:bodyPr/>
          <a:lstStyle/>
          <a:p>
            <a:r>
              <a:rPr lang="en-GB" dirty="0"/>
              <a:t>Understanding the typical institution cloud journey</a:t>
            </a:r>
          </a:p>
        </p:txBody>
      </p:sp>
      <p:sp>
        <p:nvSpPr>
          <p:cNvPr id="3" name="Tijdelijke aanduiding voor verticale tekst 2">
            <a:extLst>
              <a:ext uri="{FF2B5EF4-FFF2-40B4-BE49-F238E27FC236}">
                <a16:creationId xmlns:a16="http://schemas.microsoft.com/office/drawing/2014/main" id="{36E281A6-7602-7842-96A9-4A34C0F2428D}"/>
              </a:ext>
            </a:extLst>
          </p:cNvPr>
          <p:cNvSpPr>
            <a:spLocks noGrp="1"/>
          </p:cNvSpPr>
          <p:nvPr>
            <p:ph type="body" orient="vert" idx="1"/>
          </p:nvPr>
        </p:nvSpPr>
        <p:spPr>
          <a:xfrm>
            <a:off x="516362" y="1259446"/>
            <a:ext cx="8993398" cy="5116615"/>
          </a:xfrm>
        </p:spPr>
        <p:txBody>
          <a:bodyPr/>
          <a:lstStyle/>
          <a:p>
            <a:pPr marL="457200" indent="-457200">
              <a:buFont typeface="+mj-lt"/>
              <a:buAutoNum type="arabicPeriod"/>
            </a:pPr>
            <a:r>
              <a:rPr lang="en-GB" dirty="0"/>
              <a:t>Understand the value proposition of cloud services, adopt a cloud strategy</a:t>
            </a:r>
          </a:p>
          <a:p>
            <a:pPr marL="457200" indent="-457200">
              <a:buFont typeface="+mj-lt"/>
              <a:buAutoNum type="arabicPeriod"/>
            </a:pPr>
            <a:r>
              <a:rPr lang="en-GB" dirty="0"/>
              <a:t>Answer all questions (often multiple times) on</a:t>
            </a:r>
          </a:p>
          <a:p>
            <a:pPr marL="266700" lvl="8" indent="0">
              <a:buNone/>
            </a:pPr>
            <a:r>
              <a:rPr lang="en-GB" dirty="0"/>
              <a:t>	Legality		-&gt;	Procurement officers			</a:t>
            </a:r>
          </a:p>
          <a:p>
            <a:pPr lvl="4"/>
            <a:r>
              <a:rPr lang="en-GB" dirty="0"/>
              <a:t>	Compliance	-&gt;	Privacy and security officers 	</a:t>
            </a:r>
          </a:p>
          <a:p>
            <a:pPr lvl="4"/>
            <a:r>
              <a:rPr lang="en-GB" dirty="0"/>
              <a:t>	Functionality	-&gt; 	Administrators, architects, IT managers</a:t>
            </a:r>
          </a:p>
          <a:p>
            <a:pPr lvl="4"/>
            <a:r>
              <a:rPr lang="en-GB" dirty="0"/>
              <a:t>	Costs		-&gt;	IT Managers, board members</a:t>
            </a:r>
          </a:p>
          <a:p>
            <a:pPr marL="457200" indent="-457200">
              <a:buFont typeface="+mj-lt"/>
              <a:buAutoNum type="arabicPeriod"/>
            </a:pPr>
            <a:r>
              <a:rPr lang="en-GB" dirty="0"/>
              <a:t>Having peer reference cases or visionary institution sponsor helps a lot</a:t>
            </a:r>
          </a:p>
          <a:p>
            <a:pPr marL="457200" indent="-457200">
              <a:buFont typeface="+mj-lt"/>
              <a:buAutoNum type="arabicPeriod"/>
            </a:pPr>
            <a:r>
              <a:rPr lang="en-GB" dirty="0"/>
              <a:t>Prepare</a:t>
            </a:r>
          </a:p>
          <a:p>
            <a:pPr marL="457200" indent="-457200">
              <a:buFont typeface="+mj-lt"/>
              <a:buAutoNum type="arabicPeriod"/>
            </a:pPr>
            <a:r>
              <a:rPr lang="en-GB" dirty="0"/>
              <a:t>Reason to start</a:t>
            </a:r>
          </a:p>
          <a:p>
            <a:pPr marL="457200" indent="-457200">
              <a:buFont typeface="+mj-lt"/>
              <a:buAutoNum type="arabicPeriod"/>
            </a:pPr>
            <a:r>
              <a:rPr lang="en-GB" dirty="0"/>
              <a:t>Test</a:t>
            </a:r>
          </a:p>
          <a:p>
            <a:pPr marL="457200" indent="-457200">
              <a:buFont typeface="+mj-lt"/>
              <a:buAutoNum type="arabicPeriod"/>
            </a:pPr>
            <a:r>
              <a:rPr lang="en-GB" dirty="0"/>
              <a:t>Go (easy), get confident and migrate more</a:t>
            </a:r>
          </a:p>
          <a:p>
            <a:pPr lvl="4"/>
            <a:r>
              <a:rPr lang="en-GB" dirty="0"/>
              <a:t>	</a:t>
            </a:r>
          </a:p>
        </p:txBody>
      </p:sp>
      <p:sp>
        <p:nvSpPr>
          <p:cNvPr id="4" name="Tijdelijke aanduiding voor tekst 3">
            <a:extLst>
              <a:ext uri="{FF2B5EF4-FFF2-40B4-BE49-F238E27FC236}">
                <a16:creationId xmlns:a16="http://schemas.microsoft.com/office/drawing/2014/main" id="{E6BF565F-0262-7B4D-B30A-08974FA7FF9E}"/>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9A6A0057-A148-F84E-86C2-1AA86A293A92}"/>
              </a:ext>
            </a:extLst>
          </p:cNvPr>
          <p:cNvSpPr>
            <a:spLocks noGrp="1"/>
          </p:cNvSpPr>
          <p:nvPr>
            <p:ph type="sldNum" sz="quarter" idx="12"/>
          </p:nvPr>
        </p:nvSpPr>
        <p:spPr/>
        <p:txBody>
          <a:bodyPr/>
          <a:lstStyle/>
          <a:p>
            <a:fld id="{7AD0FE45-509C-4BDF-9EDE-64426F8DF3D2}" type="slidenum">
              <a:rPr lang="nl-NL" smtClean="0"/>
              <a:t>17</a:t>
            </a:fld>
            <a:endParaRPr lang="nl-NL"/>
          </a:p>
        </p:txBody>
      </p:sp>
    </p:spTree>
    <p:extLst>
      <p:ext uri="{BB962C8B-B14F-4D97-AF65-F5344CB8AC3E}">
        <p14:creationId xmlns:p14="http://schemas.microsoft.com/office/powerpoint/2010/main" val="207841427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FB0610-7CC6-C740-836B-8FC8DA5BF830}"/>
              </a:ext>
            </a:extLst>
          </p:cNvPr>
          <p:cNvSpPr>
            <a:spLocks noGrp="1"/>
          </p:cNvSpPr>
          <p:nvPr>
            <p:ph type="title"/>
          </p:nvPr>
        </p:nvSpPr>
        <p:spPr/>
        <p:txBody>
          <a:bodyPr/>
          <a:lstStyle/>
          <a:p>
            <a:r>
              <a:rPr lang="nl-NL" dirty="0"/>
              <a:t>SURFcumulus </a:t>
            </a:r>
            <a:r>
              <a:rPr lang="nl-NL" dirty="0" err="1"/>
              <a:t>taking</a:t>
            </a:r>
            <a:r>
              <a:rPr lang="nl-NL" dirty="0"/>
              <a:t> off </a:t>
            </a:r>
          </a:p>
        </p:txBody>
      </p:sp>
      <p:sp>
        <p:nvSpPr>
          <p:cNvPr id="3" name="Tijdelijke aanduiding voor verticale tekst 2">
            <a:extLst>
              <a:ext uri="{FF2B5EF4-FFF2-40B4-BE49-F238E27FC236}">
                <a16:creationId xmlns:a16="http://schemas.microsoft.com/office/drawing/2014/main" id="{0D366BE8-FE4D-0941-A9C2-13055FFBD385}"/>
              </a:ext>
            </a:extLst>
          </p:cNvPr>
          <p:cNvSpPr>
            <a:spLocks noGrp="1"/>
          </p:cNvSpPr>
          <p:nvPr>
            <p:ph type="body" orient="vert" idx="1"/>
          </p:nvPr>
        </p:nvSpPr>
        <p:spPr>
          <a:xfrm>
            <a:off x="592047" y="1400483"/>
            <a:ext cx="11035847" cy="4700066"/>
          </a:xfrm>
        </p:spPr>
        <p:txBody>
          <a:bodyPr/>
          <a:lstStyle/>
          <a:p>
            <a:r>
              <a:rPr lang="en-AU" dirty="0"/>
              <a:t>2015: External advise recommended using dedicated account managers</a:t>
            </a:r>
          </a:p>
          <a:p>
            <a:pPr lvl="1"/>
            <a:r>
              <a:rPr lang="en-AU" dirty="0"/>
              <a:t>2016: We decided to call them Service Delivery Managers (sounds less commercial)</a:t>
            </a:r>
          </a:p>
          <a:p>
            <a:pPr lvl="2"/>
            <a:r>
              <a:rPr lang="en-AU" dirty="0"/>
              <a:t>2016: Communications helped creating the service description </a:t>
            </a:r>
          </a:p>
          <a:p>
            <a:pPr lvl="3"/>
            <a:r>
              <a:rPr lang="en-AU" dirty="0"/>
              <a:t>2016: Started bi-monthly SURFcumulus newsletter</a:t>
            </a:r>
          </a:p>
          <a:p>
            <a:r>
              <a:rPr lang="en-AU" dirty="0"/>
              <a:t>2017: 2</a:t>
            </a:r>
            <a:r>
              <a:rPr lang="en-AU" baseline="30000" dirty="0"/>
              <a:t>nd</a:t>
            </a:r>
            <a:r>
              <a:rPr lang="en-AU" dirty="0"/>
              <a:t> SDM, Initial marketing expertise to help with SWOT, BM changes</a:t>
            </a:r>
          </a:p>
          <a:p>
            <a:pPr lvl="1"/>
            <a:r>
              <a:rPr lang="en-AU" dirty="0"/>
              <a:t>2018: 3</a:t>
            </a:r>
            <a:r>
              <a:rPr lang="en-AU" baseline="30000" dirty="0"/>
              <a:t>rd</a:t>
            </a:r>
            <a:r>
              <a:rPr lang="en-AU" dirty="0"/>
              <a:t> SDM + dedicated 0.4 FTE marketing capacity, cloud event </a:t>
            </a:r>
          </a:p>
          <a:p>
            <a:pPr lvl="2"/>
            <a:r>
              <a:rPr lang="en-AU" dirty="0"/>
              <a:t>2019: The Why, How &amp; What: Evolve from transaction based relation to partnership</a:t>
            </a:r>
          </a:p>
          <a:p>
            <a:pPr lvl="3"/>
            <a:r>
              <a:rPr lang="en-AU" dirty="0"/>
              <a:t>2019: each SDM has it’s own sectors</a:t>
            </a:r>
          </a:p>
          <a:p>
            <a:r>
              <a:rPr lang="en-AU" dirty="0"/>
              <a:t>2020: New BM and adding new services (local CMP &amp; Professional Services)</a:t>
            </a:r>
          </a:p>
          <a:p>
            <a:pPr marL="0" indent="0">
              <a:buNone/>
            </a:pPr>
            <a:r>
              <a:rPr lang="en-AU" b="1" dirty="0"/>
              <a:t>Using communication and marketing expertise has been instrumental to the success of SURFcumulus </a:t>
            </a:r>
          </a:p>
          <a:p>
            <a:endParaRPr lang="en-AU" dirty="0"/>
          </a:p>
          <a:p>
            <a:endParaRPr lang="en-AU" dirty="0"/>
          </a:p>
        </p:txBody>
      </p:sp>
      <p:sp>
        <p:nvSpPr>
          <p:cNvPr id="4" name="Tijdelijke aanduiding voor tekst 3">
            <a:extLst>
              <a:ext uri="{FF2B5EF4-FFF2-40B4-BE49-F238E27FC236}">
                <a16:creationId xmlns:a16="http://schemas.microsoft.com/office/drawing/2014/main" id="{E62B7087-FF40-8541-993D-D75E419A0969}"/>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63CC89DB-9F53-6C47-84F7-FA6BDD35829B}"/>
              </a:ext>
            </a:extLst>
          </p:cNvPr>
          <p:cNvSpPr>
            <a:spLocks noGrp="1"/>
          </p:cNvSpPr>
          <p:nvPr>
            <p:ph type="sldNum" sz="quarter" idx="12"/>
          </p:nvPr>
        </p:nvSpPr>
        <p:spPr/>
        <p:txBody>
          <a:bodyPr/>
          <a:lstStyle/>
          <a:p>
            <a:fld id="{7AD0FE45-509C-4BDF-9EDE-64426F8DF3D2}" type="slidenum">
              <a:rPr lang="nl-NL" smtClean="0"/>
              <a:t>18</a:t>
            </a:fld>
            <a:endParaRPr lang="nl-NL"/>
          </a:p>
        </p:txBody>
      </p:sp>
    </p:spTree>
    <p:extLst>
      <p:ext uri="{BB962C8B-B14F-4D97-AF65-F5344CB8AC3E}">
        <p14:creationId xmlns:p14="http://schemas.microsoft.com/office/powerpoint/2010/main" val="2943546668"/>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DAFC01-C5B4-D546-99E3-827A3E507DB7}"/>
              </a:ext>
            </a:extLst>
          </p:cNvPr>
          <p:cNvSpPr>
            <a:spLocks noGrp="1"/>
          </p:cNvSpPr>
          <p:nvPr>
            <p:ph type="title"/>
          </p:nvPr>
        </p:nvSpPr>
        <p:spPr/>
        <p:txBody>
          <a:bodyPr/>
          <a:lstStyle/>
          <a:p>
            <a:r>
              <a:rPr lang="en-GB" dirty="0"/>
              <a:t>SURFcumulus Customer involvement	</a:t>
            </a:r>
          </a:p>
        </p:txBody>
      </p:sp>
      <p:sp>
        <p:nvSpPr>
          <p:cNvPr id="3" name="Tijdelijke aanduiding voor verticale tekst 2">
            <a:extLst>
              <a:ext uri="{FF2B5EF4-FFF2-40B4-BE49-F238E27FC236}">
                <a16:creationId xmlns:a16="http://schemas.microsoft.com/office/drawing/2014/main" id="{D9A9B3E5-B108-0644-897F-25A767F3C355}"/>
              </a:ext>
            </a:extLst>
          </p:cNvPr>
          <p:cNvSpPr>
            <a:spLocks noGrp="1"/>
          </p:cNvSpPr>
          <p:nvPr>
            <p:ph type="body" orient="vert" idx="1"/>
          </p:nvPr>
        </p:nvSpPr>
        <p:spPr/>
        <p:txBody>
          <a:bodyPr/>
          <a:lstStyle/>
          <a:p>
            <a:r>
              <a:rPr lang="en-GB" dirty="0"/>
              <a:t>Tactical level meetings (technology driven)</a:t>
            </a:r>
          </a:p>
          <a:p>
            <a:pPr lvl="1"/>
            <a:r>
              <a:rPr lang="en-GB" dirty="0"/>
              <a:t>Strategic level meetings for IT managers, involving them in roadmap</a:t>
            </a:r>
          </a:p>
          <a:p>
            <a:pPr lvl="2"/>
            <a:r>
              <a:rPr lang="en-GB" dirty="0"/>
              <a:t>Provide workshops for all expertise's involved in decision making process</a:t>
            </a:r>
          </a:p>
          <a:p>
            <a:pPr lvl="3"/>
            <a:r>
              <a:rPr lang="en-GB" dirty="0"/>
              <a:t>Ask feedback on new Service Descriptions and Business Models</a:t>
            </a:r>
          </a:p>
          <a:p>
            <a:r>
              <a:rPr lang="en-GB" dirty="0"/>
              <a:t>Provide </a:t>
            </a:r>
            <a:r>
              <a:rPr lang="en-GB" dirty="0" err="1"/>
              <a:t>PoC’s</a:t>
            </a:r>
            <a:r>
              <a:rPr lang="en-GB" dirty="0"/>
              <a:t> on functionalities, generate use cases</a:t>
            </a:r>
          </a:p>
          <a:p>
            <a:pPr lvl="2"/>
            <a:r>
              <a:rPr lang="en-GB" dirty="0"/>
              <a:t>Provide free Azure and AWS trainings (funded by Microsoft and Amazon)</a:t>
            </a:r>
          </a:p>
        </p:txBody>
      </p:sp>
      <p:sp>
        <p:nvSpPr>
          <p:cNvPr id="4" name="Tijdelijke aanduiding voor tekst 3">
            <a:extLst>
              <a:ext uri="{FF2B5EF4-FFF2-40B4-BE49-F238E27FC236}">
                <a16:creationId xmlns:a16="http://schemas.microsoft.com/office/drawing/2014/main" id="{A0650D10-26A6-204B-8B9E-6E343217BC05}"/>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42F42CE2-7F30-5341-A380-A0C127F28575}"/>
              </a:ext>
            </a:extLst>
          </p:cNvPr>
          <p:cNvSpPr>
            <a:spLocks noGrp="1"/>
          </p:cNvSpPr>
          <p:nvPr>
            <p:ph type="sldNum" sz="quarter" idx="12"/>
          </p:nvPr>
        </p:nvSpPr>
        <p:spPr/>
        <p:txBody>
          <a:bodyPr/>
          <a:lstStyle/>
          <a:p>
            <a:fld id="{7AD0FE45-509C-4BDF-9EDE-64426F8DF3D2}" type="slidenum">
              <a:rPr lang="nl-NL" smtClean="0"/>
              <a:t>19</a:t>
            </a:fld>
            <a:endParaRPr lang="nl-NL"/>
          </a:p>
        </p:txBody>
      </p:sp>
    </p:spTree>
    <p:extLst>
      <p:ext uri="{BB962C8B-B14F-4D97-AF65-F5344CB8AC3E}">
        <p14:creationId xmlns:p14="http://schemas.microsoft.com/office/powerpoint/2010/main" val="299835294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3F8ADC-7AB1-47B3-B769-2113313E7D85}"/>
              </a:ext>
            </a:extLst>
          </p:cNvPr>
          <p:cNvSpPr>
            <a:spLocks noGrp="1"/>
          </p:cNvSpPr>
          <p:nvPr>
            <p:ph type="title"/>
          </p:nvPr>
        </p:nvSpPr>
        <p:spPr/>
        <p:txBody>
          <a:bodyPr/>
          <a:lstStyle/>
          <a:p>
            <a:r>
              <a:rPr lang="nl-NL" dirty="0" err="1"/>
              <a:t>Situation</a:t>
            </a:r>
            <a:endParaRPr lang="nl-NL" dirty="0"/>
          </a:p>
        </p:txBody>
      </p:sp>
      <p:sp>
        <p:nvSpPr>
          <p:cNvPr id="8" name="Tijdelijke aanduiding voor tekst 7">
            <a:extLst>
              <a:ext uri="{FF2B5EF4-FFF2-40B4-BE49-F238E27FC236}">
                <a16:creationId xmlns:a16="http://schemas.microsoft.com/office/drawing/2014/main" id="{E0AFCC85-AAC3-496D-B07C-44372CF5D8FE}"/>
              </a:ext>
            </a:extLst>
          </p:cNvPr>
          <p:cNvSpPr>
            <a:spLocks noGrp="1"/>
          </p:cNvSpPr>
          <p:nvPr>
            <p:ph type="body" sz="quarter" idx="65"/>
          </p:nvPr>
        </p:nvSpPr>
        <p:spPr/>
        <p:txBody>
          <a:bodyPr/>
          <a:lstStyle/>
          <a:p>
            <a:endParaRPr lang="en-GB"/>
          </a:p>
        </p:txBody>
      </p:sp>
      <p:sp>
        <p:nvSpPr>
          <p:cNvPr id="5" name="Tijdelijke aanduiding voor dianummer 4">
            <a:extLst>
              <a:ext uri="{FF2B5EF4-FFF2-40B4-BE49-F238E27FC236}">
                <a16:creationId xmlns:a16="http://schemas.microsoft.com/office/drawing/2014/main" id="{1D44424A-D56A-4174-B37C-9C487C2CDA8B}"/>
              </a:ext>
            </a:extLst>
          </p:cNvPr>
          <p:cNvSpPr>
            <a:spLocks noGrp="1"/>
          </p:cNvSpPr>
          <p:nvPr>
            <p:ph type="sldNum" sz="quarter" idx="12"/>
          </p:nvPr>
        </p:nvSpPr>
        <p:spPr/>
        <p:txBody>
          <a:bodyPr/>
          <a:lstStyle/>
          <a:p>
            <a:fld id="{7AD0FE45-509C-4BDF-9EDE-64426F8DF3D2}" type="slidenum">
              <a:rPr lang="nl-NL" smtClean="0"/>
              <a:pPr/>
              <a:t>2</a:t>
            </a:fld>
            <a:endParaRPr lang="nl-NL"/>
          </a:p>
        </p:txBody>
      </p:sp>
      <p:sp>
        <p:nvSpPr>
          <p:cNvPr id="6" name="Tijdelijke aanduiding voor tekst 5">
            <a:extLst>
              <a:ext uri="{FF2B5EF4-FFF2-40B4-BE49-F238E27FC236}">
                <a16:creationId xmlns:a16="http://schemas.microsoft.com/office/drawing/2014/main" id="{B2A9AB71-2427-7840-9A1C-FC829A51822E}"/>
              </a:ext>
            </a:extLst>
          </p:cNvPr>
          <p:cNvSpPr>
            <a:spLocks noGrp="1"/>
          </p:cNvSpPr>
          <p:nvPr>
            <p:ph type="body" idx="1"/>
          </p:nvPr>
        </p:nvSpPr>
        <p:spPr>
          <a:xfrm>
            <a:off x="818096" y="969559"/>
            <a:ext cx="8756828" cy="4769089"/>
          </a:xfrm>
        </p:spPr>
        <p:txBody>
          <a:bodyPr/>
          <a:lstStyle/>
          <a:p>
            <a:r>
              <a:rPr lang="en" dirty="0"/>
              <a:t>Fragmentation of current marketing activities: product departments vs communications department</a:t>
            </a:r>
          </a:p>
          <a:p>
            <a:r>
              <a:rPr lang="en" dirty="0"/>
              <a:t>Need for overview of tasks and responsibilities in marketing related activities</a:t>
            </a:r>
          </a:p>
          <a:p>
            <a:r>
              <a:rPr lang="en" dirty="0"/>
              <a:t>The strategic added value of Marketing (and Communication) is not recognized within all SURF-companies</a:t>
            </a:r>
          </a:p>
          <a:p>
            <a:r>
              <a:rPr lang="en" dirty="0"/>
              <a:t>Marketing and communication are (partly) inseparable</a:t>
            </a:r>
            <a:endParaRPr lang="nl-NL" dirty="0"/>
          </a:p>
          <a:p>
            <a:pPr marL="0" indent="0">
              <a:buNone/>
            </a:pPr>
            <a:endParaRPr lang="nl-NL" sz="1600" dirty="0"/>
          </a:p>
          <a:p>
            <a:pPr marL="0" indent="0">
              <a:buNone/>
            </a:pPr>
            <a:r>
              <a:rPr lang="nl-NL" sz="1600" dirty="0" err="1"/>
              <a:t>Inspiration</a:t>
            </a:r>
            <a:r>
              <a:rPr lang="nl-NL" sz="1600" dirty="0"/>
              <a:t>: ‘De marketing organisatie van de toekomst’ - Rob Beltman.</a:t>
            </a:r>
          </a:p>
          <a:p>
            <a:endParaRPr lang="nl-NL" dirty="0"/>
          </a:p>
          <a:p>
            <a:pPr marL="0" indent="0">
              <a:buNone/>
            </a:pPr>
            <a:endParaRPr lang="nl-NL" dirty="0"/>
          </a:p>
        </p:txBody>
      </p:sp>
      <p:pic>
        <p:nvPicPr>
          <p:cNvPr id="1026" name="Picture 2" descr="Afbeeldingsresultaat voor de marketing organisatie van de toekomst">
            <a:extLst>
              <a:ext uri="{FF2B5EF4-FFF2-40B4-BE49-F238E27FC236}">
                <a16:creationId xmlns:a16="http://schemas.microsoft.com/office/drawing/2014/main" id="{03408876-98EB-3349-903C-F0531E95B0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5892" y="3546805"/>
            <a:ext cx="1919032" cy="2937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421024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Afbeelding 8">
            <a:extLst>
              <a:ext uri="{FF2B5EF4-FFF2-40B4-BE49-F238E27FC236}">
                <a16:creationId xmlns:a16="http://schemas.microsoft.com/office/drawing/2014/main" id="{BA13307D-D91C-7D45-8A29-6123A9F711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1841" y="1114474"/>
            <a:ext cx="6128300" cy="3676980"/>
          </a:xfrm>
          <a:prstGeom prst="rect">
            <a:avLst/>
          </a:prstGeom>
        </p:spPr>
      </p:pic>
      <p:sp>
        <p:nvSpPr>
          <p:cNvPr id="2" name="Titel 1">
            <a:extLst>
              <a:ext uri="{FF2B5EF4-FFF2-40B4-BE49-F238E27FC236}">
                <a16:creationId xmlns:a16="http://schemas.microsoft.com/office/drawing/2014/main" id="{1C23D162-03AB-3E49-9DD7-7A82E76DA8F6}"/>
              </a:ext>
            </a:extLst>
          </p:cNvPr>
          <p:cNvSpPr>
            <a:spLocks noGrp="1"/>
          </p:cNvSpPr>
          <p:nvPr>
            <p:ph type="title"/>
          </p:nvPr>
        </p:nvSpPr>
        <p:spPr>
          <a:xfrm>
            <a:off x="518899" y="272176"/>
            <a:ext cx="11149188" cy="883523"/>
          </a:xfrm>
        </p:spPr>
        <p:txBody>
          <a:bodyPr/>
          <a:lstStyle/>
          <a:p>
            <a:r>
              <a:rPr lang="en-GB" dirty="0"/>
              <a:t>SURFcumulus has become the default delivery model for public cloud services within R&amp;E in the Netherlands</a:t>
            </a:r>
          </a:p>
        </p:txBody>
      </p:sp>
      <p:sp>
        <p:nvSpPr>
          <p:cNvPr id="4" name="Tijdelijke aanduiding voor tekst 3">
            <a:extLst>
              <a:ext uri="{FF2B5EF4-FFF2-40B4-BE49-F238E27FC236}">
                <a16:creationId xmlns:a16="http://schemas.microsoft.com/office/drawing/2014/main" id="{3275D531-D852-F34F-B9E9-322B3E1212C0}"/>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961B31F9-F90B-F746-97A9-78A12237F4C7}"/>
              </a:ext>
            </a:extLst>
          </p:cNvPr>
          <p:cNvSpPr>
            <a:spLocks noGrp="1"/>
          </p:cNvSpPr>
          <p:nvPr>
            <p:ph type="sldNum" sz="quarter" idx="12"/>
          </p:nvPr>
        </p:nvSpPr>
        <p:spPr/>
        <p:txBody>
          <a:bodyPr/>
          <a:lstStyle/>
          <a:p>
            <a:fld id="{7AD0FE45-509C-4BDF-9EDE-64426F8DF3D2}" type="slidenum">
              <a:rPr lang="nl-NL" smtClean="0"/>
              <a:t>20</a:t>
            </a:fld>
            <a:endParaRPr lang="nl-NL"/>
          </a:p>
        </p:txBody>
      </p:sp>
      <p:sp>
        <p:nvSpPr>
          <p:cNvPr id="8" name="Tijdelijke aanduiding voor verticale tekst 2">
            <a:extLst>
              <a:ext uri="{FF2B5EF4-FFF2-40B4-BE49-F238E27FC236}">
                <a16:creationId xmlns:a16="http://schemas.microsoft.com/office/drawing/2014/main" id="{E6759D31-2AEF-5B4C-BA8C-F227B1C5361C}"/>
              </a:ext>
            </a:extLst>
          </p:cNvPr>
          <p:cNvSpPr txBox="1">
            <a:spLocks/>
          </p:cNvSpPr>
          <p:nvPr/>
        </p:nvSpPr>
        <p:spPr>
          <a:xfrm>
            <a:off x="999744" y="5096256"/>
            <a:ext cx="8119872" cy="1582058"/>
          </a:xfrm>
          <a:prstGeom prst="rect">
            <a:avLst/>
          </a:prstGeom>
        </p:spPr>
        <p:txBody>
          <a:bodyPr vert="horz" lIns="0" tIns="0" rIns="0" bIns="0" rtlCol="0">
            <a:noAutofit/>
          </a:bodyPr>
          <a:lstStyle>
            <a:lvl1pPr marL="269875" indent="-269875" algn="l" defTabSz="914400" rtl="0" eaLnBrk="1" latinLnBrk="0" hangingPunct="1">
              <a:lnSpc>
                <a:spcPct val="100000"/>
              </a:lnSpc>
              <a:spcBef>
                <a:spcPts val="600"/>
              </a:spcBef>
              <a:spcAft>
                <a:spcPts val="600"/>
              </a:spcAft>
              <a:buClr>
                <a:schemeClr val="accent1"/>
              </a:buClr>
              <a:buFontTx/>
              <a:buBlip>
                <a:blip r:embed="rId4"/>
              </a:buBlip>
              <a:tabLst/>
              <a:defRPr sz="2000" kern="1200">
                <a:solidFill>
                  <a:schemeClr val="tx1"/>
                </a:solidFill>
                <a:latin typeface="+mn-lt"/>
                <a:ea typeface="+mn-ea"/>
                <a:cs typeface="+mn-cs"/>
              </a:defRPr>
            </a:lvl1pPr>
            <a:lvl2pPr marL="269875" indent="-269875" algn="l" defTabSz="914400" rtl="0" eaLnBrk="1" latinLnBrk="0" hangingPunct="1">
              <a:lnSpc>
                <a:spcPct val="100000"/>
              </a:lnSpc>
              <a:spcBef>
                <a:spcPts val="600"/>
              </a:spcBef>
              <a:spcAft>
                <a:spcPts val="600"/>
              </a:spcAft>
              <a:buClr>
                <a:schemeClr val="accent4"/>
              </a:buClr>
              <a:buFontTx/>
              <a:buBlip>
                <a:blip r:embed="rId5"/>
              </a:buBlip>
              <a:tabLst/>
              <a:defRPr sz="2000" kern="1200">
                <a:solidFill>
                  <a:schemeClr val="tx1"/>
                </a:solidFill>
                <a:latin typeface="+mn-lt"/>
                <a:ea typeface="+mn-ea"/>
                <a:cs typeface="+mn-cs"/>
              </a:defRPr>
            </a:lvl2pPr>
            <a:lvl3pPr marL="269875" indent="-269875" algn="l" defTabSz="914400" rtl="0" eaLnBrk="1" latinLnBrk="0" hangingPunct="1">
              <a:lnSpc>
                <a:spcPct val="100000"/>
              </a:lnSpc>
              <a:spcBef>
                <a:spcPts val="600"/>
              </a:spcBef>
              <a:spcAft>
                <a:spcPts val="600"/>
              </a:spcAft>
              <a:buFontTx/>
              <a:buBlip>
                <a:blip r:embed="rId6"/>
              </a:buBlip>
              <a:tabLst/>
              <a:defRPr sz="2000" kern="1200">
                <a:solidFill>
                  <a:schemeClr val="tx1"/>
                </a:solidFill>
                <a:latin typeface="+mn-lt"/>
                <a:ea typeface="+mn-ea"/>
                <a:cs typeface="+mn-cs"/>
              </a:defRPr>
            </a:lvl3pPr>
            <a:lvl4pPr marL="269875" indent="-269875" algn="l" defTabSz="914400" rtl="0" eaLnBrk="1" latinLnBrk="0" hangingPunct="1">
              <a:lnSpc>
                <a:spcPct val="100000"/>
              </a:lnSpc>
              <a:spcBef>
                <a:spcPts val="600"/>
              </a:spcBef>
              <a:spcAft>
                <a:spcPts val="600"/>
              </a:spcAft>
              <a:buFontTx/>
              <a:buBlip>
                <a:blip r:embed="rId7"/>
              </a:buBlip>
              <a:tabLst/>
              <a:defRPr sz="2000" b="0" kern="1200" cap="none" baseline="0">
                <a:solidFill>
                  <a:schemeClr val="tx1"/>
                </a:solidFill>
                <a:latin typeface="+mn-lt"/>
                <a:ea typeface="+mn-ea"/>
                <a:cs typeface="+mn-cs"/>
              </a:defRPr>
            </a:lvl4pPr>
            <a:lvl5pPr marL="0" indent="0" algn="l" defTabSz="914400" rtl="0" eaLnBrk="1" latinLnBrk="0" hangingPunct="1">
              <a:lnSpc>
                <a:spcPct val="100000"/>
              </a:lnSpc>
              <a:spcBef>
                <a:spcPts val="600"/>
              </a:spcBef>
              <a:spcAft>
                <a:spcPts val="600"/>
              </a:spcAft>
              <a:buClr>
                <a:schemeClr val="accent1"/>
              </a:buClr>
              <a:buFont typeface="+mj-lt"/>
              <a:buNone/>
              <a:defRPr sz="2000" kern="1200">
                <a:solidFill>
                  <a:schemeClr val="tx1"/>
                </a:solidFill>
                <a:latin typeface="+mn-lt"/>
                <a:ea typeface="+mn-ea"/>
                <a:cs typeface="+mn-cs"/>
              </a:defRPr>
            </a:lvl5pPr>
            <a:lvl6pPr marL="0" indent="0" algn="l" defTabSz="914400" rtl="0" eaLnBrk="1" latinLnBrk="0" hangingPunct="1">
              <a:lnSpc>
                <a:spcPct val="100000"/>
              </a:lnSpc>
              <a:spcBef>
                <a:spcPts val="600"/>
              </a:spcBef>
              <a:spcAft>
                <a:spcPts val="600"/>
              </a:spcAft>
              <a:buClr>
                <a:schemeClr val="accent3"/>
              </a:buClr>
              <a:buFont typeface="Arial" panose="020B0604020202020204" pitchFamily="34" charset="0"/>
              <a:buNone/>
              <a:defRPr sz="2000" b="1" kern="1200">
                <a:solidFill>
                  <a:schemeClr val="tx1"/>
                </a:solidFill>
                <a:latin typeface="+mn-lt"/>
                <a:ea typeface="+mn-ea"/>
                <a:cs typeface="+mn-cs"/>
              </a:defRPr>
            </a:lvl6pPr>
            <a:lvl7pPr marL="533400" indent="-271463" algn="l" defTabSz="914400" rtl="0" eaLnBrk="1" latinLnBrk="0" hangingPunct="1">
              <a:lnSpc>
                <a:spcPct val="100000"/>
              </a:lnSpc>
              <a:spcBef>
                <a:spcPts val="600"/>
              </a:spcBef>
              <a:spcAft>
                <a:spcPts val="600"/>
              </a:spcAft>
              <a:buClrTx/>
              <a:buFont typeface="Calibri" panose="020F0502020204030204" pitchFamily="34" charset="0"/>
              <a:buChar char="→"/>
              <a:defRPr sz="2000" kern="1200">
                <a:solidFill>
                  <a:schemeClr val="tx1"/>
                </a:solidFill>
                <a:latin typeface="+mn-lt"/>
                <a:ea typeface="+mn-ea"/>
                <a:cs typeface="+mn-cs"/>
              </a:defRPr>
            </a:lvl7pPr>
            <a:lvl8pPr marL="261938" indent="-261938" algn="l" defTabSz="914400" rtl="0" eaLnBrk="1" latinLnBrk="0" hangingPunct="1">
              <a:lnSpc>
                <a:spcPct val="100000"/>
              </a:lnSpc>
              <a:spcBef>
                <a:spcPts val="600"/>
              </a:spcBef>
              <a:spcAft>
                <a:spcPts val="600"/>
              </a:spcAft>
              <a:buFont typeface="+mj-lt"/>
              <a:buAutoNum type="arabicPeriod"/>
              <a:defRPr sz="2000" kern="1200">
                <a:solidFill>
                  <a:schemeClr val="tx1"/>
                </a:solidFill>
                <a:latin typeface="+mn-lt"/>
                <a:ea typeface="+mn-ea"/>
                <a:cs typeface="+mn-cs"/>
              </a:defRPr>
            </a:lvl8pPr>
            <a:lvl9pPr marL="536575" indent="-274638" algn="l" defTabSz="914400" rtl="0" eaLnBrk="1" latinLnBrk="0" hangingPunct="1">
              <a:lnSpc>
                <a:spcPct val="100000"/>
              </a:lnSpc>
              <a:spcBef>
                <a:spcPts val="600"/>
              </a:spcBef>
              <a:spcAft>
                <a:spcPts val="600"/>
              </a:spcAft>
              <a:buFont typeface="+mj-lt"/>
              <a:buAutoNum type="arabicPeriod"/>
              <a:defRPr sz="2000" kern="1200" cap="none" baseline="0">
                <a:solidFill>
                  <a:schemeClr val="tx1"/>
                </a:solidFill>
                <a:latin typeface="+mn-lt"/>
                <a:ea typeface="+mn-ea"/>
                <a:cs typeface="+mn-cs"/>
              </a:defRPr>
            </a:lvl9pPr>
          </a:lstStyle>
          <a:p>
            <a:pPr lvl="0"/>
            <a:r>
              <a:rPr lang="en-GB" dirty="0"/>
              <a:t>108 institutions use SURFcumulus </a:t>
            </a:r>
          </a:p>
          <a:p>
            <a:pPr lvl="1"/>
            <a:r>
              <a:rPr lang="en-GB" dirty="0"/>
              <a:t>Annual gross turnover grew from 2 Mio in 2017 to 5.5 Mio Euro in 2018</a:t>
            </a:r>
          </a:p>
          <a:p>
            <a:pPr lvl="2"/>
            <a:r>
              <a:rPr lang="en-GB" dirty="0"/>
              <a:t>Gross turnover Q2 2019: 2.3 Mio; Expected turnover 2019: 10 Mio Euro</a:t>
            </a:r>
          </a:p>
          <a:p>
            <a:pPr lvl="2"/>
            <a:endParaRPr lang="en-GB" dirty="0"/>
          </a:p>
          <a:p>
            <a:pPr lvl="0"/>
            <a:endParaRPr lang="en-GB" dirty="0"/>
          </a:p>
        </p:txBody>
      </p:sp>
      <p:pic>
        <p:nvPicPr>
          <p:cNvPr id="11" name="Afbeelding 10">
            <a:extLst>
              <a:ext uri="{FF2B5EF4-FFF2-40B4-BE49-F238E27FC236}">
                <a16:creationId xmlns:a16="http://schemas.microsoft.com/office/drawing/2014/main" id="{D122A286-E59D-B34B-A1A5-A8327B78226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192" y="1114474"/>
            <a:ext cx="6128302" cy="3676981"/>
          </a:xfrm>
          <a:prstGeom prst="rect">
            <a:avLst/>
          </a:prstGeom>
        </p:spPr>
      </p:pic>
    </p:spTree>
    <p:extLst>
      <p:ext uri="{BB962C8B-B14F-4D97-AF65-F5344CB8AC3E}">
        <p14:creationId xmlns:p14="http://schemas.microsoft.com/office/powerpoint/2010/main" val="345142482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95FFBC-96DC-42C6-BABF-365DBE8BE85D}"/>
              </a:ext>
            </a:extLst>
          </p:cNvPr>
          <p:cNvSpPr>
            <a:spLocks noGrp="1"/>
          </p:cNvSpPr>
          <p:nvPr>
            <p:ph type="title"/>
          </p:nvPr>
        </p:nvSpPr>
        <p:spPr/>
        <p:txBody>
          <a:bodyPr/>
          <a:lstStyle/>
          <a:p>
            <a:r>
              <a:rPr lang="nl-NL" dirty="0" err="1"/>
              <a:t>Why</a:t>
            </a:r>
            <a:r>
              <a:rPr lang="nl-NL" dirty="0"/>
              <a:t>, How, </a:t>
            </a:r>
            <a:r>
              <a:rPr lang="nl-NL" dirty="0" err="1"/>
              <a:t>What</a:t>
            </a:r>
            <a:endParaRPr lang="nl-NL" dirty="0"/>
          </a:p>
        </p:txBody>
      </p:sp>
      <p:sp>
        <p:nvSpPr>
          <p:cNvPr id="3" name="Tijdelijke aanduiding voor verticale tekst 2">
            <a:extLst>
              <a:ext uri="{FF2B5EF4-FFF2-40B4-BE49-F238E27FC236}">
                <a16:creationId xmlns:a16="http://schemas.microsoft.com/office/drawing/2014/main" id="{5463F8C5-CD9E-492B-B5C0-639BAEC031F1}"/>
              </a:ext>
            </a:extLst>
          </p:cNvPr>
          <p:cNvSpPr>
            <a:spLocks noGrp="1"/>
          </p:cNvSpPr>
          <p:nvPr>
            <p:ph type="body" orient="vert" idx="1"/>
          </p:nvPr>
        </p:nvSpPr>
        <p:spPr>
          <a:xfrm>
            <a:off x="516362" y="1071050"/>
            <a:ext cx="9192292" cy="5106882"/>
          </a:xfrm>
        </p:spPr>
        <p:txBody>
          <a:bodyPr/>
          <a:lstStyle/>
          <a:p>
            <a:r>
              <a:rPr lang="en-GB" b="1" dirty="0"/>
              <a:t>WHY</a:t>
            </a:r>
            <a:r>
              <a:rPr lang="en-GB" dirty="0"/>
              <a:t>: We believe in the enormous chances cloud services offer to education and research.</a:t>
            </a:r>
          </a:p>
          <a:p>
            <a:r>
              <a:rPr lang="en-GB" b="1" dirty="0"/>
              <a:t>HOW</a:t>
            </a:r>
            <a:r>
              <a:rPr lang="en-GB" dirty="0"/>
              <a:t>: SURF removes, as an independent partner of institutions and researchers, the barriers for using cloud services in areas like security, privacy, costs, accessibility and compliancy and supports innovative usage. </a:t>
            </a:r>
          </a:p>
          <a:p>
            <a:r>
              <a:rPr lang="en-GB" b="1" dirty="0"/>
              <a:t>WHAT</a:t>
            </a:r>
            <a:r>
              <a:rPr lang="en-GB" dirty="0"/>
              <a:t>: (strategical) advise, sharing knowledge and cloud services with answers on questions and challenges of education and research on clouds</a:t>
            </a:r>
          </a:p>
          <a:p>
            <a:pPr lvl="1"/>
            <a:r>
              <a:rPr lang="en-GB" dirty="0"/>
              <a:t>SURF Research Cloud (RSC), Portal in which you can easily create a digital research environment which connects with other functionalities.</a:t>
            </a:r>
          </a:p>
          <a:p>
            <a:pPr lvl="1"/>
            <a:r>
              <a:rPr lang="en-GB" dirty="0"/>
              <a:t>SURF HPC Cloud, Highly adaptable SURF owned infrastructure for large data and compute research</a:t>
            </a:r>
          </a:p>
          <a:p>
            <a:pPr lvl="1"/>
            <a:r>
              <a:rPr lang="en-GB" dirty="0"/>
              <a:t>SURFcumulus, support on the way from administration to control with commercial cloud services, professional services and a Cloud Management Platform</a:t>
            </a:r>
          </a:p>
          <a:p>
            <a:pPr lvl="1"/>
            <a:r>
              <a:rPr lang="en-GB" dirty="0"/>
              <a:t>SURF licenses, centrally procured SURF licenses</a:t>
            </a:r>
          </a:p>
          <a:p>
            <a:pPr lvl="1"/>
            <a:endParaRPr lang="en-GB" dirty="0"/>
          </a:p>
          <a:p>
            <a:pPr lvl="1"/>
            <a:endParaRPr lang="en-GB" dirty="0"/>
          </a:p>
          <a:p>
            <a:endParaRPr lang="en-GB" dirty="0"/>
          </a:p>
        </p:txBody>
      </p:sp>
      <p:sp>
        <p:nvSpPr>
          <p:cNvPr id="4" name="Tijdelijke aanduiding voor dianummer 3">
            <a:extLst>
              <a:ext uri="{FF2B5EF4-FFF2-40B4-BE49-F238E27FC236}">
                <a16:creationId xmlns:a16="http://schemas.microsoft.com/office/drawing/2014/main" id="{0CCA9036-1FD2-4261-89B4-97CEAD127190}"/>
              </a:ext>
            </a:extLst>
          </p:cNvPr>
          <p:cNvSpPr>
            <a:spLocks noGrp="1"/>
          </p:cNvSpPr>
          <p:nvPr>
            <p:ph type="sldNum" sz="quarter" idx="12"/>
          </p:nvPr>
        </p:nvSpPr>
        <p:spPr/>
        <p:txBody>
          <a:bodyPr/>
          <a:lstStyle/>
          <a:p>
            <a:fld id="{7AD0FE45-509C-4BDF-9EDE-64426F8DF3D2}" type="slidenum">
              <a:rPr lang="nl-NL" smtClean="0"/>
              <a:pPr/>
              <a:t>21</a:t>
            </a:fld>
            <a:endParaRPr lang="nl-NL" dirty="0"/>
          </a:p>
        </p:txBody>
      </p:sp>
      <p:grpSp>
        <p:nvGrpSpPr>
          <p:cNvPr id="13" name="Groep 12">
            <a:extLst>
              <a:ext uri="{FF2B5EF4-FFF2-40B4-BE49-F238E27FC236}">
                <a16:creationId xmlns:a16="http://schemas.microsoft.com/office/drawing/2014/main" id="{7B37742C-187B-BB4A-A902-7F557DF7B720}"/>
              </a:ext>
            </a:extLst>
          </p:cNvPr>
          <p:cNvGrpSpPr/>
          <p:nvPr/>
        </p:nvGrpSpPr>
        <p:grpSpPr>
          <a:xfrm>
            <a:off x="9310254" y="152398"/>
            <a:ext cx="2757491" cy="2600449"/>
            <a:chOff x="5541580" y="71806"/>
            <a:chExt cx="4201885" cy="4002701"/>
          </a:xfrm>
        </p:grpSpPr>
        <p:sp>
          <p:nvSpPr>
            <p:cNvPr id="7" name="Ovaal 6">
              <a:extLst>
                <a:ext uri="{FF2B5EF4-FFF2-40B4-BE49-F238E27FC236}">
                  <a16:creationId xmlns:a16="http://schemas.microsoft.com/office/drawing/2014/main" id="{80951A79-B242-1048-A7EB-767850C61F2F}"/>
                </a:ext>
              </a:extLst>
            </p:cNvPr>
            <p:cNvSpPr/>
            <p:nvPr/>
          </p:nvSpPr>
          <p:spPr>
            <a:xfrm>
              <a:off x="5541580" y="71806"/>
              <a:ext cx="4201885" cy="400270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8" name="Ovaal 7">
              <a:extLst>
                <a:ext uri="{FF2B5EF4-FFF2-40B4-BE49-F238E27FC236}">
                  <a16:creationId xmlns:a16="http://schemas.microsoft.com/office/drawing/2014/main" id="{B3B92089-7324-C846-8967-216A8157CA65}"/>
                </a:ext>
              </a:extLst>
            </p:cNvPr>
            <p:cNvSpPr/>
            <p:nvPr/>
          </p:nvSpPr>
          <p:spPr>
            <a:xfrm>
              <a:off x="6074229" y="489857"/>
              <a:ext cx="3141654" cy="316232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9" name="Ovaal 8">
              <a:extLst>
                <a:ext uri="{FF2B5EF4-FFF2-40B4-BE49-F238E27FC236}">
                  <a16:creationId xmlns:a16="http://schemas.microsoft.com/office/drawing/2014/main" id="{E6D2AE58-8AD3-ED43-AEB2-6003B2CB3B1F}"/>
                </a:ext>
              </a:extLst>
            </p:cNvPr>
            <p:cNvSpPr/>
            <p:nvPr/>
          </p:nvSpPr>
          <p:spPr>
            <a:xfrm>
              <a:off x="6474466" y="865277"/>
              <a:ext cx="2336111" cy="2407963"/>
            </a:xfrm>
            <a:prstGeom prst="ellipse">
              <a:avLst/>
            </a:prstGeom>
            <a:solidFill>
              <a:srgbClr val="FFC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0" name="Tekstvak 9">
              <a:extLst>
                <a:ext uri="{FF2B5EF4-FFF2-40B4-BE49-F238E27FC236}">
                  <a16:creationId xmlns:a16="http://schemas.microsoft.com/office/drawing/2014/main" id="{9473365A-3FDC-AF44-9A7B-85F85CA3D0A2}"/>
                </a:ext>
              </a:extLst>
            </p:cNvPr>
            <p:cNvSpPr txBox="1"/>
            <p:nvPr/>
          </p:nvSpPr>
          <p:spPr>
            <a:xfrm>
              <a:off x="7411686" y="1930758"/>
              <a:ext cx="726644" cy="331619"/>
            </a:xfrm>
            <a:prstGeom prst="rect">
              <a:avLst/>
            </a:prstGeom>
            <a:noFill/>
          </p:spPr>
          <p:txBody>
            <a:bodyPr wrap="square" lIns="0" tIns="0" rIns="0" bIns="0" rtlCol="0">
              <a:spAutoFit/>
            </a:bodyPr>
            <a:lstStyle/>
            <a:p>
              <a:pPr algn="l"/>
              <a:r>
                <a:rPr lang="nl-NL" sz="1400" cap="all" dirty="0"/>
                <a:t>WHY</a:t>
              </a:r>
            </a:p>
          </p:txBody>
        </p:sp>
        <p:sp>
          <p:nvSpPr>
            <p:cNvPr id="11" name="Tekstvak 10">
              <a:extLst>
                <a:ext uri="{FF2B5EF4-FFF2-40B4-BE49-F238E27FC236}">
                  <a16:creationId xmlns:a16="http://schemas.microsoft.com/office/drawing/2014/main" id="{F3580145-6700-864A-B732-F75227794969}"/>
                </a:ext>
              </a:extLst>
            </p:cNvPr>
            <p:cNvSpPr txBox="1"/>
            <p:nvPr/>
          </p:nvSpPr>
          <p:spPr>
            <a:xfrm>
              <a:off x="7392901" y="572548"/>
              <a:ext cx="726644" cy="331619"/>
            </a:xfrm>
            <a:prstGeom prst="rect">
              <a:avLst/>
            </a:prstGeom>
            <a:noFill/>
          </p:spPr>
          <p:txBody>
            <a:bodyPr wrap="square" lIns="0" tIns="0" rIns="0" bIns="0" rtlCol="0">
              <a:spAutoFit/>
            </a:bodyPr>
            <a:lstStyle/>
            <a:p>
              <a:pPr algn="l"/>
              <a:r>
                <a:rPr lang="nl-NL" sz="1400" cap="all" dirty="0"/>
                <a:t>HOW</a:t>
              </a:r>
            </a:p>
          </p:txBody>
        </p:sp>
        <p:sp>
          <p:nvSpPr>
            <p:cNvPr id="12" name="Tekstvak 11">
              <a:extLst>
                <a:ext uri="{FF2B5EF4-FFF2-40B4-BE49-F238E27FC236}">
                  <a16:creationId xmlns:a16="http://schemas.microsoft.com/office/drawing/2014/main" id="{2B377DB4-137E-324C-8F52-7D5E57D372A4}"/>
                </a:ext>
              </a:extLst>
            </p:cNvPr>
            <p:cNvSpPr txBox="1"/>
            <p:nvPr/>
          </p:nvSpPr>
          <p:spPr>
            <a:xfrm>
              <a:off x="7354170" y="149186"/>
              <a:ext cx="765376" cy="331619"/>
            </a:xfrm>
            <a:prstGeom prst="rect">
              <a:avLst/>
            </a:prstGeom>
            <a:noFill/>
          </p:spPr>
          <p:txBody>
            <a:bodyPr wrap="square" lIns="0" tIns="0" rIns="0" bIns="0" rtlCol="0">
              <a:spAutoFit/>
            </a:bodyPr>
            <a:lstStyle/>
            <a:p>
              <a:pPr algn="l"/>
              <a:r>
                <a:rPr lang="nl-NL" sz="1400" cap="all" dirty="0"/>
                <a:t>WHAT</a:t>
              </a:r>
            </a:p>
          </p:txBody>
        </p:sp>
      </p:grpSp>
    </p:spTree>
    <p:extLst>
      <p:ext uri="{BB962C8B-B14F-4D97-AF65-F5344CB8AC3E}">
        <p14:creationId xmlns:p14="http://schemas.microsoft.com/office/powerpoint/2010/main" val="315839843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E757C40D-0A6E-4999-927A-2FE8D52C3CF1}"/>
              </a:ext>
            </a:extLst>
          </p:cNvPr>
          <p:cNvSpPr>
            <a:spLocks noGrp="1"/>
          </p:cNvSpPr>
          <p:nvPr>
            <p:ph type="body" sz="quarter" idx="64"/>
          </p:nvPr>
        </p:nvSpPr>
        <p:spPr/>
        <p:txBody>
          <a:bodyPr/>
          <a:lstStyle/>
          <a:p>
            <a:endParaRPr lang="nl-NL" dirty="0"/>
          </a:p>
        </p:txBody>
      </p:sp>
      <p:sp>
        <p:nvSpPr>
          <p:cNvPr id="4" name="Tijdelijke aanduiding voor tekst 3">
            <a:extLst>
              <a:ext uri="{FF2B5EF4-FFF2-40B4-BE49-F238E27FC236}">
                <a16:creationId xmlns:a16="http://schemas.microsoft.com/office/drawing/2014/main" id="{BE6468B4-EA67-4AEA-B94D-CB219E25E0E6}"/>
              </a:ext>
            </a:extLst>
          </p:cNvPr>
          <p:cNvSpPr>
            <a:spLocks noGrp="1"/>
          </p:cNvSpPr>
          <p:nvPr>
            <p:ph type="body" sz="quarter" idx="67"/>
          </p:nvPr>
        </p:nvSpPr>
        <p:spPr/>
        <p:txBody>
          <a:bodyPr/>
          <a:lstStyle/>
          <a:p>
            <a:endParaRPr lang="nl-NL" dirty="0"/>
          </a:p>
        </p:txBody>
      </p:sp>
      <p:sp>
        <p:nvSpPr>
          <p:cNvPr id="5" name="Tijdelijke aanduiding voor tekst 4">
            <a:extLst>
              <a:ext uri="{FF2B5EF4-FFF2-40B4-BE49-F238E27FC236}">
                <a16:creationId xmlns:a16="http://schemas.microsoft.com/office/drawing/2014/main" id="{A7D1AD16-9485-44C2-A5A4-917C6F84F8D3}"/>
              </a:ext>
            </a:extLst>
          </p:cNvPr>
          <p:cNvSpPr>
            <a:spLocks noGrp="1"/>
          </p:cNvSpPr>
          <p:nvPr>
            <p:ph type="body" sz="quarter" idx="71"/>
          </p:nvPr>
        </p:nvSpPr>
        <p:spPr/>
        <p:txBody>
          <a:bodyPr/>
          <a:lstStyle/>
          <a:p>
            <a:r>
              <a:rPr lang="nl-NL" dirty="0" err="1"/>
              <a:t>Driving</a:t>
            </a:r>
            <a:r>
              <a:rPr lang="nl-NL" dirty="0"/>
              <a:t> </a:t>
            </a:r>
            <a:r>
              <a:rPr lang="nl-NL" dirty="0" err="1"/>
              <a:t>innovation</a:t>
            </a:r>
            <a:r>
              <a:rPr lang="nl-NL" dirty="0"/>
              <a:t> </a:t>
            </a:r>
            <a:r>
              <a:rPr lang="nl-NL" dirty="0" err="1"/>
              <a:t>together</a:t>
            </a:r>
            <a:endParaRPr lang="nl-NL" dirty="0"/>
          </a:p>
        </p:txBody>
      </p:sp>
    </p:spTree>
    <p:extLst>
      <p:ext uri="{BB962C8B-B14F-4D97-AF65-F5344CB8AC3E}">
        <p14:creationId xmlns:p14="http://schemas.microsoft.com/office/powerpoint/2010/main" val="4239434213"/>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E2740ED-A0C9-E54B-859E-2818FDFBD2B2}"/>
              </a:ext>
            </a:extLst>
          </p:cNvPr>
          <p:cNvSpPr>
            <a:spLocks noGrp="1"/>
          </p:cNvSpPr>
          <p:nvPr>
            <p:ph type="title"/>
          </p:nvPr>
        </p:nvSpPr>
        <p:spPr/>
        <p:txBody>
          <a:bodyPr/>
          <a:lstStyle/>
          <a:p>
            <a:r>
              <a:rPr lang="nl-NL" dirty="0" err="1"/>
              <a:t>What</a:t>
            </a:r>
            <a:r>
              <a:rPr lang="nl-NL" dirty="0"/>
              <a:t> is marketing </a:t>
            </a:r>
            <a:r>
              <a:rPr lang="nl-NL" dirty="0" err="1"/>
              <a:t>for</a:t>
            </a:r>
            <a:r>
              <a:rPr lang="nl-NL" dirty="0"/>
              <a:t> SURF?</a:t>
            </a:r>
          </a:p>
        </p:txBody>
      </p:sp>
      <p:sp>
        <p:nvSpPr>
          <p:cNvPr id="3" name="Tijdelijke aanduiding voor verticale tekst 2">
            <a:extLst>
              <a:ext uri="{FF2B5EF4-FFF2-40B4-BE49-F238E27FC236}">
                <a16:creationId xmlns:a16="http://schemas.microsoft.com/office/drawing/2014/main" id="{3282DE44-ED9F-3F40-9431-593661D89F76}"/>
              </a:ext>
            </a:extLst>
          </p:cNvPr>
          <p:cNvSpPr>
            <a:spLocks noGrp="1"/>
          </p:cNvSpPr>
          <p:nvPr>
            <p:ph type="body" orient="vert" idx="1"/>
          </p:nvPr>
        </p:nvSpPr>
        <p:spPr/>
        <p:txBody>
          <a:bodyPr/>
          <a:lstStyle/>
          <a:p>
            <a:r>
              <a:rPr lang="en" dirty="0"/>
              <a:t>Not the 'selling' of our services, but the entire process of </a:t>
            </a:r>
            <a:r>
              <a:rPr lang="en" b="1" dirty="0"/>
              <a:t>creating added value </a:t>
            </a:r>
            <a:r>
              <a:rPr lang="en" dirty="0"/>
              <a:t>for our customers.</a:t>
            </a:r>
          </a:p>
          <a:p>
            <a:r>
              <a:rPr lang="en" dirty="0"/>
              <a:t>Marketing is the activity and process of </a:t>
            </a:r>
            <a:r>
              <a:rPr lang="en" b="1" dirty="0"/>
              <a:t>creating and communicating </a:t>
            </a:r>
            <a:r>
              <a:rPr lang="en" dirty="0"/>
              <a:t>the SURF offering that adds value to the relationship. </a:t>
            </a:r>
          </a:p>
          <a:p>
            <a:pPr marL="0" indent="0">
              <a:buNone/>
            </a:pPr>
            <a:endParaRPr lang="nl-NL" dirty="0"/>
          </a:p>
        </p:txBody>
      </p:sp>
      <p:sp>
        <p:nvSpPr>
          <p:cNvPr id="4" name="Tijdelijke aanduiding voor tekst 3">
            <a:extLst>
              <a:ext uri="{FF2B5EF4-FFF2-40B4-BE49-F238E27FC236}">
                <a16:creationId xmlns:a16="http://schemas.microsoft.com/office/drawing/2014/main" id="{3324A963-CF87-9A4D-9DF7-0644CD642A83}"/>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724CB7A3-6D87-9A42-8150-11C38259701A}"/>
              </a:ext>
            </a:extLst>
          </p:cNvPr>
          <p:cNvSpPr>
            <a:spLocks noGrp="1"/>
          </p:cNvSpPr>
          <p:nvPr>
            <p:ph type="sldNum" sz="quarter" idx="12"/>
          </p:nvPr>
        </p:nvSpPr>
        <p:spPr/>
        <p:txBody>
          <a:bodyPr/>
          <a:lstStyle/>
          <a:p>
            <a:fld id="{7AD0FE45-509C-4BDF-9EDE-64426F8DF3D2}" type="slidenum">
              <a:rPr lang="nl-NL" smtClean="0"/>
              <a:t>3</a:t>
            </a:fld>
            <a:endParaRPr lang="nl-NL"/>
          </a:p>
        </p:txBody>
      </p:sp>
    </p:spTree>
    <p:extLst>
      <p:ext uri="{BB962C8B-B14F-4D97-AF65-F5344CB8AC3E}">
        <p14:creationId xmlns:p14="http://schemas.microsoft.com/office/powerpoint/2010/main" val="429155878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E349BE-A5A7-B54A-9F70-4D126ACC7B4E}"/>
              </a:ext>
            </a:extLst>
          </p:cNvPr>
          <p:cNvSpPr>
            <a:spLocks noGrp="1"/>
          </p:cNvSpPr>
          <p:nvPr>
            <p:ph type="title"/>
          </p:nvPr>
        </p:nvSpPr>
        <p:spPr/>
        <p:txBody>
          <a:bodyPr/>
          <a:lstStyle/>
          <a:p>
            <a:r>
              <a:rPr lang="nl-NL" dirty="0"/>
              <a:t>SAVE</a:t>
            </a:r>
          </a:p>
        </p:txBody>
      </p:sp>
      <p:sp>
        <p:nvSpPr>
          <p:cNvPr id="3" name="Tijdelijke aanduiding voor verticale tekst 2">
            <a:extLst>
              <a:ext uri="{FF2B5EF4-FFF2-40B4-BE49-F238E27FC236}">
                <a16:creationId xmlns:a16="http://schemas.microsoft.com/office/drawing/2014/main" id="{1E20B9E2-EBF0-8443-9157-3FFCE98A32E3}"/>
              </a:ext>
            </a:extLst>
          </p:cNvPr>
          <p:cNvSpPr>
            <a:spLocks noGrp="1"/>
          </p:cNvSpPr>
          <p:nvPr>
            <p:ph type="body" orient="vert" idx="1"/>
          </p:nvPr>
        </p:nvSpPr>
        <p:spPr>
          <a:xfrm>
            <a:off x="523058" y="1200577"/>
            <a:ext cx="8974163" cy="4456846"/>
          </a:xfrm>
        </p:spPr>
        <p:txBody>
          <a:bodyPr/>
          <a:lstStyle/>
          <a:p>
            <a:pPr marL="0" indent="0">
              <a:buNone/>
            </a:pPr>
            <a:r>
              <a:rPr lang="nl-NL" b="1" dirty="0" err="1"/>
              <a:t>Not</a:t>
            </a:r>
            <a:r>
              <a:rPr lang="nl-NL" b="1" dirty="0"/>
              <a:t> 4 P’s but SAVE</a:t>
            </a:r>
          </a:p>
          <a:p>
            <a:r>
              <a:rPr lang="en" dirty="0"/>
              <a:t>Solution: offering a solution to a customer's </a:t>
            </a:r>
            <a:r>
              <a:rPr lang="en" b="1" dirty="0"/>
              <a:t>problem</a:t>
            </a:r>
            <a:r>
              <a:rPr lang="en" dirty="0"/>
              <a:t>. This is about demand-driven but can also be push, taking into account the creation of actual latent demand and creating needs.</a:t>
            </a:r>
          </a:p>
          <a:p>
            <a:r>
              <a:rPr lang="en" dirty="0"/>
              <a:t>Access: offering (open) access to services, projects and knowledge products. </a:t>
            </a:r>
          </a:p>
          <a:p>
            <a:r>
              <a:rPr lang="en" dirty="0"/>
              <a:t>Value: not necessarily the price: value in experience, value in collaboration, in ….</a:t>
            </a:r>
          </a:p>
          <a:p>
            <a:r>
              <a:rPr lang="en" dirty="0"/>
              <a:t>Engagement: getting involved. Goes beyond promotion. Also involves training the target group so that they can make better choices. Activating the target group to participate in projects or </a:t>
            </a:r>
            <a:r>
              <a:rPr lang="nl-NL" dirty="0" err="1"/>
              <a:t>collaborative</a:t>
            </a:r>
            <a:r>
              <a:rPr lang="en" dirty="0"/>
              <a:t> services. Communities fit in very well with this. Also storytelling.</a:t>
            </a:r>
          </a:p>
        </p:txBody>
      </p:sp>
      <p:sp>
        <p:nvSpPr>
          <p:cNvPr id="4" name="Tijdelijke aanduiding voor tekst 3">
            <a:extLst>
              <a:ext uri="{FF2B5EF4-FFF2-40B4-BE49-F238E27FC236}">
                <a16:creationId xmlns:a16="http://schemas.microsoft.com/office/drawing/2014/main" id="{706D3EC1-6585-C244-BA2D-18F4A9F1AB9F}"/>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C1692849-8FFF-BF4D-B448-D0DECF8C304C}"/>
              </a:ext>
            </a:extLst>
          </p:cNvPr>
          <p:cNvSpPr>
            <a:spLocks noGrp="1"/>
          </p:cNvSpPr>
          <p:nvPr>
            <p:ph type="sldNum" sz="quarter" idx="12"/>
          </p:nvPr>
        </p:nvSpPr>
        <p:spPr/>
        <p:txBody>
          <a:bodyPr/>
          <a:lstStyle/>
          <a:p>
            <a:fld id="{7AD0FE45-509C-4BDF-9EDE-64426F8DF3D2}" type="slidenum">
              <a:rPr lang="nl-NL" smtClean="0"/>
              <a:t>4</a:t>
            </a:fld>
            <a:endParaRPr lang="nl-NL"/>
          </a:p>
        </p:txBody>
      </p:sp>
    </p:spTree>
    <p:extLst>
      <p:ext uri="{BB962C8B-B14F-4D97-AF65-F5344CB8AC3E}">
        <p14:creationId xmlns:p14="http://schemas.microsoft.com/office/powerpoint/2010/main" val="204415321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B8B24A-8A2D-9E4A-BA38-0AC4855C14AF}"/>
              </a:ext>
            </a:extLst>
          </p:cNvPr>
          <p:cNvSpPr>
            <a:spLocks noGrp="1"/>
          </p:cNvSpPr>
          <p:nvPr>
            <p:ph type="title"/>
          </p:nvPr>
        </p:nvSpPr>
        <p:spPr/>
        <p:txBody>
          <a:bodyPr/>
          <a:lstStyle/>
          <a:p>
            <a:r>
              <a:rPr lang="nl-NL" dirty="0"/>
              <a:t>4 </a:t>
            </a:r>
            <a:r>
              <a:rPr lang="nl-NL" dirty="0" err="1"/>
              <a:t>core</a:t>
            </a:r>
            <a:r>
              <a:rPr lang="nl-NL" dirty="0"/>
              <a:t> </a:t>
            </a:r>
            <a:r>
              <a:rPr lang="nl-NL" dirty="0" err="1"/>
              <a:t>responsibilities</a:t>
            </a:r>
            <a:r>
              <a:rPr lang="nl-NL" dirty="0"/>
              <a:t> of marketing</a:t>
            </a:r>
          </a:p>
        </p:txBody>
      </p:sp>
      <p:sp>
        <p:nvSpPr>
          <p:cNvPr id="3" name="Tijdelijke aanduiding voor verticale tekst 2">
            <a:extLst>
              <a:ext uri="{FF2B5EF4-FFF2-40B4-BE49-F238E27FC236}">
                <a16:creationId xmlns:a16="http://schemas.microsoft.com/office/drawing/2014/main" id="{BD70DFAD-5C77-454B-BC8F-D1752CB299B4}"/>
              </a:ext>
            </a:extLst>
          </p:cNvPr>
          <p:cNvSpPr>
            <a:spLocks noGrp="1"/>
          </p:cNvSpPr>
          <p:nvPr>
            <p:ph type="body" orient="vert" idx="1"/>
          </p:nvPr>
        </p:nvSpPr>
        <p:spPr>
          <a:xfrm>
            <a:off x="523807" y="1129011"/>
            <a:ext cx="8974163" cy="4456846"/>
          </a:xfrm>
        </p:spPr>
        <p:txBody>
          <a:bodyPr/>
          <a:lstStyle/>
          <a:p>
            <a:pPr lvl="0"/>
            <a:r>
              <a:rPr lang="en" b="1" dirty="0"/>
              <a:t>Discovering value </a:t>
            </a:r>
            <a:br>
              <a:rPr lang="en" b="1" dirty="0"/>
            </a:br>
            <a:r>
              <a:rPr lang="en" dirty="0"/>
              <a:t>What customer needs are not yet answered? What value can SURF's service add?</a:t>
            </a:r>
          </a:p>
          <a:p>
            <a:pPr lvl="0"/>
            <a:r>
              <a:rPr lang="en" b="1" dirty="0" err="1"/>
              <a:t>Organise</a:t>
            </a:r>
            <a:r>
              <a:rPr lang="en" b="1" dirty="0"/>
              <a:t> value</a:t>
            </a:r>
            <a:br>
              <a:rPr lang="en" b="1" dirty="0"/>
            </a:br>
            <a:r>
              <a:rPr lang="en" dirty="0"/>
              <a:t>Translate needs into new services and functionalities. Determining the positioning of the service and SURF's total offering </a:t>
            </a:r>
          </a:p>
          <a:p>
            <a:pPr lvl="0"/>
            <a:r>
              <a:rPr lang="en" b="1" dirty="0"/>
              <a:t>Communicating value</a:t>
            </a:r>
            <a:br>
              <a:rPr lang="en" b="1" dirty="0"/>
            </a:br>
            <a:r>
              <a:rPr lang="en" dirty="0"/>
              <a:t>Communicating the value of the service value to target groups</a:t>
            </a:r>
          </a:p>
          <a:p>
            <a:pPr lvl="0"/>
            <a:r>
              <a:rPr lang="en" b="1" dirty="0"/>
              <a:t>Evidence of value</a:t>
            </a:r>
            <a:br>
              <a:rPr lang="en" b="1" dirty="0"/>
            </a:br>
            <a:r>
              <a:rPr lang="en" dirty="0"/>
              <a:t>Measuring results, have we created value for customers? Market research, NPS score</a:t>
            </a:r>
            <a:br>
              <a:rPr lang="nl-NL" dirty="0"/>
            </a:br>
            <a:endParaRPr lang="nl-NL" dirty="0"/>
          </a:p>
          <a:p>
            <a:endParaRPr lang="nl-NL" dirty="0"/>
          </a:p>
        </p:txBody>
      </p:sp>
      <p:sp>
        <p:nvSpPr>
          <p:cNvPr id="4" name="Tijdelijke aanduiding voor tekst 3">
            <a:extLst>
              <a:ext uri="{FF2B5EF4-FFF2-40B4-BE49-F238E27FC236}">
                <a16:creationId xmlns:a16="http://schemas.microsoft.com/office/drawing/2014/main" id="{43405444-4179-2745-977E-4CAE8B022EBE}"/>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DD21C967-EBF6-494B-AA5C-28F5FE16E704}"/>
              </a:ext>
            </a:extLst>
          </p:cNvPr>
          <p:cNvSpPr>
            <a:spLocks noGrp="1"/>
          </p:cNvSpPr>
          <p:nvPr>
            <p:ph type="sldNum" sz="quarter" idx="12"/>
          </p:nvPr>
        </p:nvSpPr>
        <p:spPr/>
        <p:txBody>
          <a:bodyPr/>
          <a:lstStyle/>
          <a:p>
            <a:fld id="{7AD0FE45-509C-4BDF-9EDE-64426F8DF3D2}" type="slidenum">
              <a:rPr lang="nl-NL" smtClean="0"/>
              <a:t>5</a:t>
            </a:fld>
            <a:endParaRPr lang="nl-NL"/>
          </a:p>
        </p:txBody>
      </p:sp>
    </p:spTree>
    <p:extLst>
      <p:ext uri="{BB962C8B-B14F-4D97-AF65-F5344CB8AC3E}">
        <p14:creationId xmlns:p14="http://schemas.microsoft.com/office/powerpoint/2010/main" val="309224692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E031EE5-27BA-3046-A8C3-94062614423A}"/>
              </a:ext>
            </a:extLst>
          </p:cNvPr>
          <p:cNvSpPr>
            <a:spLocks noGrp="1"/>
          </p:cNvSpPr>
          <p:nvPr>
            <p:ph type="title"/>
          </p:nvPr>
        </p:nvSpPr>
        <p:spPr/>
        <p:txBody>
          <a:bodyPr/>
          <a:lstStyle/>
          <a:p>
            <a:r>
              <a:rPr lang="en" dirty="0"/>
              <a:t>Service delivery activities - an integrated view of marketing</a:t>
            </a:r>
            <a:br>
              <a:rPr lang="nl-NL" dirty="0"/>
            </a:br>
            <a:endParaRPr lang="nl-NL" dirty="0"/>
          </a:p>
        </p:txBody>
      </p:sp>
      <p:sp>
        <p:nvSpPr>
          <p:cNvPr id="3" name="Tijdelijke aanduiding voor verticale tekst 2">
            <a:extLst>
              <a:ext uri="{FF2B5EF4-FFF2-40B4-BE49-F238E27FC236}">
                <a16:creationId xmlns:a16="http://schemas.microsoft.com/office/drawing/2014/main" id="{B667C6A7-BB25-364B-9E20-29FC22445156}"/>
              </a:ext>
            </a:extLst>
          </p:cNvPr>
          <p:cNvSpPr>
            <a:spLocks noGrp="1"/>
          </p:cNvSpPr>
          <p:nvPr>
            <p:ph type="body" orient="vert" idx="1"/>
          </p:nvPr>
        </p:nvSpPr>
        <p:spPr/>
        <p:txBody>
          <a:bodyPr/>
          <a:lstStyle/>
          <a:p>
            <a:pPr marL="457200" indent="-457200">
              <a:buFont typeface="+mj-lt"/>
              <a:buAutoNum type="arabicPeriod"/>
            </a:pPr>
            <a:r>
              <a:rPr lang="en-GB" dirty="0"/>
              <a:t>Market and target group research</a:t>
            </a:r>
          </a:p>
          <a:p>
            <a:pPr marL="457200" indent="-457200">
              <a:buFont typeface="+mj-lt"/>
              <a:buAutoNum type="arabicPeriod"/>
            </a:pPr>
            <a:r>
              <a:rPr lang="en-GB" dirty="0"/>
              <a:t>Branding and brand management</a:t>
            </a:r>
          </a:p>
          <a:p>
            <a:pPr marL="457200" lvl="0" indent="-457200">
              <a:buFont typeface="+mj-lt"/>
              <a:buAutoNum type="arabicPeriod"/>
            </a:pPr>
            <a:r>
              <a:rPr lang="en-GB" dirty="0"/>
              <a:t>LCPM process – Innovation and product development</a:t>
            </a:r>
          </a:p>
          <a:p>
            <a:pPr marL="457200" lvl="0" indent="-457200">
              <a:buFont typeface="+mj-lt"/>
              <a:buAutoNum type="arabicPeriod"/>
            </a:pPr>
            <a:r>
              <a:rPr lang="en-GB" dirty="0"/>
              <a:t>Portfolio management  </a:t>
            </a:r>
          </a:p>
          <a:p>
            <a:pPr marL="457200" lvl="0" indent="-457200">
              <a:buFont typeface="+mj-lt"/>
              <a:buAutoNum type="arabicPeriod"/>
            </a:pPr>
            <a:r>
              <a:rPr lang="en-GB" dirty="0"/>
              <a:t>Distribution policy / channel management</a:t>
            </a:r>
          </a:p>
          <a:p>
            <a:pPr marL="457200" lvl="0" indent="-457200">
              <a:buFont typeface="+mj-lt"/>
              <a:buAutoNum type="arabicPeriod"/>
            </a:pPr>
            <a:r>
              <a:rPr lang="en-GB" dirty="0"/>
              <a:t>Tariff policy</a:t>
            </a:r>
          </a:p>
          <a:p>
            <a:pPr marL="457200" lvl="0" indent="-457200">
              <a:buFont typeface="+mj-lt"/>
              <a:buAutoNum type="arabicPeriod"/>
            </a:pPr>
            <a:r>
              <a:rPr lang="en-GB" dirty="0"/>
              <a:t>Relationship management</a:t>
            </a:r>
          </a:p>
          <a:p>
            <a:pPr marL="457200" indent="-457200">
              <a:buFont typeface="+mj-lt"/>
              <a:buAutoNum type="arabicPeriod"/>
            </a:pPr>
            <a:r>
              <a:rPr lang="en-GB" dirty="0"/>
              <a:t>Marketing communications campaigns</a:t>
            </a:r>
          </a:p>
          <a:p>
            <a:pPr marL="457200" indent="-457200">
              <a:buFont typeface="+mj-lt"/>
              <a:buAutoNum type="arabicPeriod"/>
            </a:pPr>
            <a:r>
              <a:rPr lang="en-GB" dirty="0"/>
              <a:t>Internal marketing and communication</a:t>
            </a:r>
            <a:br>
              <a:rPr lang="en-GB" dirty="0"/>
            </a:br>
            <a:br>
              <a:rPr lang="en-GB" dirty="0"/>
            </a:br>
            <a:endParaRPr lang="en-GB" dirty="0"/>
          </a:p>
        </p:txBody>
      </p:sp>
      <p:sp>
        <p:nvSpPr>
          <p:cNvPr id="4" name="Tijdelijke aanduiding voor tekst 3">
            <a:extLst>
              <a:ext uri="{FF2B5EF4-FFF2-40B4-BE49-F238E27FC236}">
                <a16:creationId xmlns:a16="http://schemas.microsoft.com/office/drawing/2014/main" id="{B8BB20EC-CB62-1546-B82D-F6F2A58748C0}"/>
              </a:ext>
            </a:extLst>
          </p:cNvPr>
          <p:cNvSpPr>
            <a:spLocks noGrp="1"/>
          </p:cNvSpPr>
          <p:nvPr>
            <p:ph type="body" sz="quarter" idx="65"/>
          </p:nvPr>
        </p:nvSpPr>
        <p:spPr/>
        <p:txBody>
          <a:bodyPr/>
          <a:lstStyle/>
          <a:p>
            <a:endParaRPr lang="nl-NL" dirty="0"/>
          </a:p>
        </p:txBody>
      </p:sp>
      <p:sp>
        <p:nvSpPr>
          <p:cNvPr id="5" name="Tijdelijke aanduiding voor dianummer 4">
            <a:extLst>
              <a:ext uri="{FF2B5EF4-FFF2-40B4-BE49-F238E27FC236}">
                <a16:creationId xmlns:a16="http://schemas.microsoft.com/office/drawing/2014/main" id="{0B9713F9-8DDC-F446-B929-9AA9D8AD09D9}"/>
              </a:ext>
            </a:extLst>
          </p:cNvPr>
          <p:cNvSpPr>
            <a:spLocks noGrp="1"/>
          </p:cNvSpPr>
          <p:nvPr>
            <p:ph type="sldNum" sz="quarter" idx="12"/>
          </p:nvPr>
        </p:nvSpPr>
        <p:spPr/>
        <p:txBody>
          <a:bodyPr/>
          <a:lstStyle/>
          <a:p>
            <a:fld id="{7AD0FE45-509C-4BDF-9EDE-64426F8DF3D2}" type="slidenum">
              <a:rPr lang="nl-NL" smtClean="0"/>
              <a:t>6</a:t>
            </a:fld>
            <a:endParaRPr lang="nl-NL"/>
          </a:p>
        </p:txBody>
      </p:sp>
    </p:spTree>
    <p:extLst>
      <p:ext uri="{BB962C8B-B14F-4D97-AF65-F5344CB8AC3E}">
        <p14:creationId xmlns:p14="http://schemas.microsoft.com/office/powerpoint/2010/main" val="403529816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F8CAC7-014F-B04E-93B8-984889D4F491}"/>
              </a:ext>
            </a:extLst>
          </p:cNvPr>
          <p:cNvSpPr>
            <a:spLocks noGrp="1"/>
          </p:cNvSpPr>
          <p:nvPr>
            <p:ph type="title"/>
          </p:nvPr>
        </p:nvSpPr>
        <p:spPr/>
        <p:txBody>
          <a:bodyPr/>
          <a:lstStyle/>
          <a:p>
            <a:r>
              <a:rPr lang="nl-NL" dirty="0"/>
              <a:t>1. Market </a:t>
            </a:r>
            <a:r>
              <a:rPr lang="nl-NL" dirty="0" err="1"/>
              <a:t>and</a:t>
            </a:r>
            <a:r>
              <a:rPr lang="nl-NL" dirty="0"/>
              <a:t> target </a:t>
            </a:r>
            <a:r>
              <a:rPr lang="nl-NL" dirty="0" err="1"/>
              <a:t>group</a:t>
            </a:r>
            <a:r>
              <a:rPr lang="nl-NL" dirty="0"/>
              <a:t> research</a:t>
            </a:r>
            <a:br>
              <a:rPr lang="nl-NL" dirty="0"/>
            </a:br>
            <a:br>
              <a:rPr lang="nl-NL" dirty="0"/>
            </a:br>
            <a:endParaRPr lang="nl-NL" dirty="0"/>
          </a:p>
        </p:txBody>
      </p:sp>
      <p:sp>
        <p:nvSpPr>
          <p:cNvPr id="3" name="Tijdelijke aanduiding voor verticale tekst 2">
            <a:extLst>
              <a:ext uri="{FF2B5EF4-FFF2-40B4-BE49-F238E27FC236}">
                <a16:creationId xmlns:a16="http://schemas.microsoft.com/office/drawing/2014/main" id="{A570C64A-6787-0248-A4C9-5FE6BE09EA11}"/>
              </a:ext>
            </a:extLst>
          </p:cNvPr>
          <p:cNvSpPr>
            <a:spLocks noGrp="1"/>
          </p:cNvSpPr>
          <p:nvPr>
            <p:ph type="body" orient="vert" idx="1"/>
          </p:nvPr>
        </p:nvSpPr>
        <p:spPr/>
        <p:txBody>
          <a:bodyPr/>
          <a:lstStyle/>
          <a:p>
            <a:pPr marL="0" indent="0">
              <a:buNone/>
            </a:pPr>
            <a:r>
              <a:rPr lang="en" sz="1600" dirty="0"/>
              <a:t>Collecting, processing and disseminating insights into the customer experience and market environment</a:t>
            </a:r>
          </a:p>
          <a:p>
            <a:pPr marL="0" indent="0">
              <a:buNone/>
            </a:pPr>
            <a:r>
              <a:rPr lang="en" sz="1600" b="1" dirty="0"/>
              <a:t>Activities:</a:t>
            </a:r>
          </a:p>
          <a:p>
            <a:pPr>
              <a:buFont typeface="Arial" panose="020B0604020202020204" pitchFamily="34" charset="0"/>
              <a:buChar char="•"/>
            </a:pPr>
            <a:r>
              <a:rPr lang="en" sz="1600" dirty="0"/>
              <a:t>Customer and service surveys - satisfaction</a:t>
            </a:r>
          </a:p>
          <a:p>
            <a:pPr>
              <a:buFont typeface="Arial" panose="020B0604020202020204" pitchFamily="34" charset="0"/>
              <a:buChar char="•"/>
            </a:pPr>
            <a:r>
              <a:rPr lang="en" sz="1600" dirty="0"/>
              <a:t>Sector/target group descriptions</a:t>
            </a:r>
          </a:p>
          <a:p>
            <a:pPr>
              <a:buFont typeface="Arial" panose="020B0604020202020204" pitchFamily="34" charset="0"/>
              <a:buChar char="•"/>
            </a:pPr>
            <a:r>
              <a:rPr lang="en" sz="1600" dirty="0"/>
              <a:t>Insight into the market environment and developments</a:t>
            </a:r>
          </a:p>
        </p:txBody>
      </p:sp>
      <p:sp>
        <p:nvSpPr>
          <p:cNvPr id="4" name="Tijdelijke aanduiding voor tekst 3">
            <a:extLst>
              <a:ext uri="{FF2B5EF4-FFF2-40B4-BE49-F238E27FC236}">
                <a16:creationId xmlns:a16="http://schemas.microsoft.com/office/drawing/2014/main" id="{11272D42-E60B-4E4D-87E7-14D6FC7D1E7C}"/>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A693517D-8D64-7645-A6BA-00EB0E543F3C}"/>
              </a:ext>
            </a:extLst>
          </p:cNvPr>
          <p:cNvSpPr>
            <a:spLocks noGrp="1"/>
          </p:cNvSpPr>
          <p:nvPr>
            <p:ph type="sldNum" sz="quarter" idx="12"/>
          </p:nvPr>
        </p:nvSpPr>
        <p:spPr/>
        <p:txBody>
          <a:bodyPr/>
          <a:lstStyle/>
          <a:p>
            <a:fld id="{7AD0FE45-509C-4BDF-9EDE-64426F8DF3D2}" type="slidenum">
              <a:rPr lang="nl-NL" smtClean="0"/>
              <a:t>7</a:t>
            </a:fld>
            <a:endParaRPr lang="nl-NL"/>
          </a:p>
        </p:txBody>
      </p:sp>
    </p:spTree>
    <p:extLst>
      <p:ext uri="{BB962C8B-B14F-4D97-AF65-F5344CB8AC3E}">
        <p14:creationId xmlns:p14="http://schemas.microsoft.com/office/powerpoint/2010/main" val="60670822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F3C66D-3D45-214A-8494-DEAC28709AC6}"/>
              </a:ext>
            </a:extLst>
          </p:cNvPr>
          <p:cNvSpPr>
            <a:spLocks noGrp="1"/>
          </p:cNvSpPr>
          <p:nvPr>
            <p:ph type="title"/>
          </p:nvPr>
        </p:nvSpPr>
        <p:spPr/>
        <p:txBody>
          <a:bodyPr/>
          <a:lstStyle/>
          <a:p>
            <a:r>
              <a:rPr lang="nl-NL" dirty="0"/>
              <a:t>2. Branding </a:t>
            </a:r>
            <a:r>
              <a:rPr lang="nl-NL" dirty="0" err="1"/>
              <a:t>and</a:t>
            </a:r>
            <a:r>
              <a:rPr lang="nl-NL" dirty="0"/>
              <a:t> brand management</a:t>
            </a:r>
            <a:br>
              <a:rPr lang="nl-NL" dirty="0"/>
            </a:br>
            <a:endParaRPr lang="nl-NL" dirty="0"/>
          </a:p>
        </p:txBody>
      </p:sp>
      <p:sp>
        <p:nvSpPr>
          <p:cNvPr id="3" name="Tijdelijke aanduiding voor verticale tekst 2">
            <a:extLst>
              <a:ext uri="{FF2B5EF4-FFF2-40B4-BE49-F238E27FC236}">
                <a16:creationId xmlns:a16="http://schemas.microsoft.com/office/drawing/2014/main" id="{9A626653-FAF5-F045-A14D-04F3F6390DD7}"/>
              </a:ext>
            </a:extLst>
          </p:cNvPr>
          <p:cNvSpPr>
            <a:spLocks noGrp="1"/>
          </p:cNvSpPr>
          <p:nvPr>
            <p:ph type="body" orient="vert" idx="1"/>
          </p:nvPr>
        </p:nvSpPr>
        <p:spPr/>
        <p:txBody>
          <a:bodyPr/>
          <a:lstStyle/>
          <a:p>
            <a:pPr marL="0" indent="0">
              <a:buNone/>
            </a:pPr>
            <a:r>
              <a:rPr lang="en" sz="1600" dirty="0"/>
              <a:t>Creating and safeguarding the positive and relevant distinctive character of SURF and its services and activities, leading to familiarity, recognition, and preference for the brands and activities that SURF carries out.</a:t>
            </a:r>
          </a:p>
          <a:p>
            <a:pPr marL="0" indent="0">
              <a:buNone/>
            </a:pPr>
            <a:r>
              <a:rPr lang="en" sz="1600" b="1" dirty="0"/>
              <a:t>Activities:</a:t>
            </a:r>
          </a:p>
          <a:p>
            <a:pPr>
              <a:buFont typeface="Arial" panose="020B0604020202020204" pitchFamily="34" charset="0"/>
              <a:buChar char="•"/>
            </a:pPr>
            <a:r>
              <a:rPr lang="en" sz="1600" dirty="0"/>
              <a:t>Brand policy and positioning</a:t>
            </a:r>
          </a:p>
          <a:p>
            <a:pPr>
              <a:buFont typeface="Arial" panose="020B0604020202020204" pitchFamily="34" charset="0"/>
              <a:buChar char="•"/>
            </a:pPr>
            <a:r>
              <a:rPr lang="en" sz="1600" dirty="0"/>
              <a:t>Corporate identity, branding and naming </a:t>
            </a:r>
          </a:p>
          <a:p>
            <a:pPr>
              <a:buFont typeface="Arial" panose="020B0604020202020204" pitchFamily="34" charset="0"/>
              <a:buChar char="•"/>
            </a:pPr>
            <a:r>
              <a:rPr lang="en" sz="1600" dirty="0"/>
              <a:t>Media and PR </a:t>
            </a:r>
          </a:p>
          <a:p>
            <a:pPr>
              <a:buFont typeface="Arial" panose="020B0604020202020204" pitchFamily="34" charset="0"/>
              <a:buChar char="•"/>
            </a:pPr>
            <a:r>
              <a:rPr lang="en" sz="1600" dirty="0"/>
              <a:t>Sponsorship </a:t>
            </a:r>
          </a:p>
          <a:p>
            <a:pPr marL="0" indent="0">
              <a:buNone/>
            </a:pPr>
            <a:endParaRPr lang="en" sz="1600" dirty="0"/>
          </a:p>
        </p:txBody>
      </p:sp>
      <p:sp>
        <p:nvSpPr>
          <p:cNvPr id="4" name="Tijdelijke aanduiding voor tekst 3">
            <a:extLst>
              <a:ext uri="{FF2B5EF4-FFF2-40B4-BE49-F238E27FC236}">
                <a16:creationId xmlns:a16="http://schemas.microsoft.com/office/drawing/2014/main" id="{812E059E-4CE9-6D4D-AD97-92026F822DC7}"/>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E9E3DDDC-B644-1141-A1FD-4F5762A10A94}"/>
              </a:ext>
            </a:extLst>
          </p:cNvPr>
          <p:cNvSpPr>
            <a:spLocks noGrp="1"/>
          </p:cNvSpPr>
          <p:nvPr>
            <p:ph type="sldNum" sz="quarter" idx="12"/>
          </p:nvPr>
        </p:nvSpPr>
        <p:spPr/>
        <p:txBody>
          <a:bodyPr/>
          <a:lstStyle/>
          <a:p>
            <a:fld id="{7AD0FE45-509C-4BDF-9EDE-64426F8DF3D2}" type="slidenum">
              <a:rPr lang="nl-NL" smtClean="0"/>
              <a:t>8</a:t>
            </a:fld>
            <a:endParaRPr lang="nl-NL"/>
          </a:p>
        </p:txBody>
      </p:sp>
    </p:spTree>
    <p:extLst>
      <p:ext uri="{BB962C8B-B14F-4D97-AF65-F5344CB8AC3E}">
        <p14:creationId xmlns:p14="http://schemas.microsoft.com/office/powerpoint/2010/main" val="161439108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3E0D19-78F5-2D47-B592-94D6D86EB202}"/>
              </a:ext>
            </a:extLst>
          </p:cNvPr>
          <p:cNvSpPr>
            <a:spLocks noGrp="1"/>
          </p:cNvSpPr>
          <p:nvPr>
            <p:ph type="title"/>
          </p:nvPr>
        </p:nvSpPr>
        <p:spPr/>
        <p:txBody>
          <a:bodyPr/>
          <a:lstStyle/>
          <a:p>
            <a:r>
              <a:rPr lang="nl-NL" dirty="0"/>
              <a:t>3. </a:t>
            </a:r>
            <a:r>
              <a:rPr lang="nl-NL" dirty="0" err="1"/>
              <a:t>Innovation</a:t>
            </a:r>
            <a:r>
              <a:rPr lang="nl-NL" dirty="0"/>
              <a:t> </a:t>
            </a:r>
            <a:r>
              <a:rPr lang="nl-NL" dirty="0" err="1"/>
              <a:t>and</a:t>
            </a:r>
            <a:r>
              <a:rPr lang="nl-NL" dirty="0"/>
              <a:t> product development (LCPM </a:t>
            </a:r>
            <a:r>
              <a:rPr lang="nl-NL" dirty="0" err="1"/>
              <a:t>process</a:t>
            </a:r>
            <a:r>
              <a:rPr lang="nl-NL" dirty="0"/>
              <a:t>)</a:t>
            </a:r>
            <a:br>
              <a:rPr lang="nl-NL" dirty="0"/>
            </a:br>
            <a:br>
              <a:rPr lang="nl-NL" dirty="0"/>
            </a:br>
            <a:endParaRPr lang="nl-NL" dirty="0"/>
          </a:p>
        </p:txBody>
      </p:sp>
      <p:sp>
        <p:nvSpPr>
          <p:cNvPr id="3" name="Tijdelijke aanduiding voor verticale tekst 2">
            <a:extLst>
              <a:ext uri="{FF2B5EF4-FFF2-40B4-BE49-F238E27FC236}">
                <a16:creationId xmlns:a16="http://schemas.microsoft.com/office/drawing/2014/main" id="{D7C67ADA-6B0D-0242-A35E-801C4284026B}"/>
              </a:ext>
            </a:extLst>
          </p:cNvPr>
          <p:cNvSpPr>
            <a:spLocks noGrp="1"/>
          </p:cNvSpPr>
          <p:nvPr>
            <p:ph type="body" orient="vert" idx="1"/>
          </p:nvPr>
        </p:nvSpPr>
        <p:spPr/>
        <p:txBody>
          <a:bodyPr/>
          <a:lstStyle/>
          <a:p>
            <a:pPr marL="0" indent="0">
              <a:buNone/>
            </a:pPr>
            <a:r>
              <a:rPr lang="en" sz="1600" dirty="0"/>
              <a:t>Process to connect with customer requirements, improve or renew value propositions. Create new services demand-driven and tech-push (important that the customer is involved). </a:t>
            </a:r>
            <a:br>
              <a:rPr lang="en" sz="1600" dirty="0"/>
            </a:br>
            <a:r>
              <a:rPr lang="en" sz="1600" dirty="0"/>
              <a:t>Innovating together is ! SURF's core activity</a:t>
            </a:r>
          </a:p>
          <a:p>
            <a:pPr marL="0" indent="0">
              <a:buNone/>
            </a:pPr>
            <a:r>
              <a:rPr lang="en" sz="1600" b="1" dirty="0"/>
              <a:t>Activities:</a:t>
            </a:r>
          </a:p>
          <a:p>
            <a:pPr>
              <a:buFont typeface="Arial" panose="020B0604020202020204" pitchFamily="34" charset="0"/>
              <a:buChar char="•"/>
            </a:pPr>
            <a:r>
              <a:rPr lang="en" sz="1600" dirty="0"/>
              <a:t>Ideas generation, </a:t>
            </a:r>
            <a:r>
              <a:rPr lang="en" sz="1600" dirty="0" err="1"/>
              <a:t>PoCs</a:t>
            </a:r>
            <a:r>
              <a:rPr lang="en" sz="1600" dirty="0"/>
              <a:t> and technology foresight exercises</a:t>
            </a:r>
          </a:p>
          <a:p>
            <a:pPr>
              <a:buFont typeface="Arial" panose="020B0604020202020204" pitchFamily="34" charset="0"/>
              <a:buChar char="•"/>
            </a:pPr>
            <a:r>
              <a:rPr lang="en" sz="1600" dirty="0"/>
              <a:t>Service development LCPM</a:t>
            </a:r>
          </a:p>
        </p:txBody>
      </p:sp>
      <p:sp>
        <p:nvSpPr>
          <p:cNvPr id="4" name="Tijdelijke aanduiding voor tekst 3">
            <a:extLst>
              <a:ext uri="{FF2B5EF4-FFF2-40B4-BE49-F238E27FC236}">
                <a16:creationId xmlns:a16="http://schemas.microsoft.com/office/drawing/2014/main" id="{1FCA9CA7-ADDF-124D-9957-E5BE7A1A1D4F}"/>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467238E4-0813-E64F-AA50-0A783F875E55}"/>
              </a:ext>
            </a:extLst>
          </p:cNvPr>
          <p:cNvSpPr>
            <a:spLocks noGrp="1"/>
          </p:cNvSpPr>
          <p:nvPr>
            <p:ph type="sldNum" sz="quarter" idx="12"/>
          </p:nvPr>
        </p:nvSpPr>
        <p:spPr/>
        <p:txBody>
          <a:bodyPr/>
          <a:lstStyle/>
          <a:p>
            <a:fld id="{7AD0FE45-509C-4BDF-9EDE-64426F8DF3D2}" type="slidenum">
              <a:rPr lang="nl-NL" smtClean="0"/>
              <a:t>9</a:t>
            </a:fld>
            <a:endParaRPr lang="nl-NL"/>
          </a:p>
        </p:txBody>
      </p:sp>
    </p:spTree>
    <p:extLst>
      <p:ext uri="{BB962C8B-B14F-4D97-AF65-F5344CB8AC3E}">
        <p14:creationId xmlns:p14="http://schemas.microsoft.com/office/powerpoint/2010/main" val="967900743"/>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4036e0a74f67ba7fba8b432fe1cbcb1e279f331"/>
</p:tagLst>
</file>

<file path=ppt/theme/theme1.xml><?xml version="1.0" encoding="utf-8"?>
<a:theme xmlns:a="http://schemas.openxmlformats.org/drawingml/2006/main" name="SURF">
  <a:themeElements>
    <a:clrScheme name="Aangepast 5">
      <a:dk1>
        <a:sysClr val="windowText" lastClr="000000"/>
      </a:dk1>
      <a:lt1>
        <a:sysClr val="window" lastClr="FFFFFF"/>
      </a:lt1>
      <a:dk2>
        <a:srgbClr val="000000"/>
      </a:dk2>
      <a:lt2>
        <a:srgbClr val="FFFFFF"/>
      </a:lt2>
      <a:accent1>
        <a:srgbClr val="EA7600"/>
      </a:accent1>
      <a:accent2>
        <a:srgbClr val="E03C31"/>
      </a:accent2>
      <a:accent3>
        <a:srgbClr val="0077C8"/>
      </a:accent3>
      <a:accent4>
        <a:srgbClr val="009F4D"/>
      </a:accent4>
      <a:accent5>
        <a:srgbClr val="FEDB00"/>
      </a:accent5>
      <a:accent6>
        <a:srgbClr val="772583"/>
      </a:accent6>
      <a:hlink>
        <a:srgbClr val="0077C8"/>
      </a:hlink>
      <a:folHlink>
        <a:srgbClr val="009F4D"/>
      </a:folHlink>
    </a:clrScheme>
    <a:fontScheme name="SURF">
      <a:majorFont>
        <a:latin typeface="Calibri"/>
        <a:ea typeface=""/>
        <a:cs typeface=""/>
      </a:majorFont>
      <a:minorFont>
        <a:latin typeface="Calibri"/>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lIns="0" tIns="0" rIns="0" bIns="0" rtlCol="0">
        <a:spAutoFit/>
      </a:bodyPr>
      <a:lstStyle>
        <a:defPPr algn="l">
          <a:defRPr cap="all"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TRUCTI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15085</TotalTime>
  <Words>1195</Words>
  <Application>Microsoft Macintosh PowerPoint</Application>
  <PresentationFormat>Breedbeeld</PresentationFormat>
  <Paragraphs>187</Paragraphs>
  <Slides>22</Slides>
  <Notes>7</Notes>
  <HiddenSlides>0</HiddenSlides>
  <MMClips>0</MMClips>
  <ScaleCrop>false</ScaleCrop>
  <HeadingPairs>
    <vt:vector size="6" baseType="variant">
      <vt:variant>
        <vt:lpstr>Gebruikte lettertypen</vt:lpstr>
      </vt:variant>
      <vt:variant>
        <vt:i4>7</vt:i4>
      </vt:variant>
      <vt:variant>
        <vt:lpstr>Thema</vt:lpstr>
      </vt:variant>
      <vt:variant>
        <vt:i4>2</vt:i4>
      </vt:variant>
      <vt:variant>
        <vt:lpstr>Diatitels</vt:lpstr>
      </vt:variant>
      <vt:variant>
        <vt:i4>22</vt:i4>
      </vt:variant>
    </vt:vector>
  </HeadingPairs>
  <TitlesOfParts>
    <vt:vector size="31" baseType="lpstr">
      <vt:lpstr>Arial</vt:lpstr>
      <vt:lpstr>Calibri</vt:lpstr>
      <vt:lpstr>Calibri Light</vt:lpstr>
      <vt:lpstr>Courier New</vt:lpstr>
      <vt:lpstr>Open Sans</vt:lpstr>
      <vt:lpstr>Oswald</vt:lpstr>
      <vt:lpstr>Wingdings</vt:lpstr>
      <vt:lpstr>SURF</vt:lpstr>
      <vt:lpstr>(INSTRUCTIES)</vt:lpstr>
      <vt:lpstr>PowerPoint-presentatie</vt:lpstr>
      <vt:lpstr>Situation</vt:lpstr>
      <vt:lpstr>What is marketing for SURF?</vt:lpstr>
      <vt:lpstr>SAVE</vt:lpstr>
      <vt:lpstr>4 core responsibilities of marketing</vt:lpstr>
      <vt:lpstr>Service delivery activities - an integrated view of marketing </vt:lpstr>
      <vt:lpstr>1. Market and target group research  </vt:lpstr>
      <vt:lpstr>2. Branding and brand management </vt:lpstr>
      <vt:lpstr>3. Innovation and product development (LCPM process)  </vt:lpstr>
      <vt:lpstr>4. Portfolio management</vt:lpstr>
      <vt:lpstr>5. Distribution policy / channel management  </vt:lpstr>
      <vt:lpstr>6. Tariff policy </vt:lpstr>
      <vt:lpstr>7. Relationship management  </vt:lpstr>
      <vt:lpstr>8. Marketing communications campaigns </vt:lpstr>
      <vt:lpstr>9. Internal marketing and communication</vt:lpstr>
      <vt:lpstr>SURFcumulus builds on the 2016 GEANT IaaS tender</vt:lpstr>
      <vt:lpstr>Understanding the typical institution cloud journey</vt:lpstr>
      <vt:lpstr>SURFcumulus taking off </vt:lpstr>
      <vt:lpstr>SURFcumulus Customer involvement </vt:lpstr>
      <vt:lpstr>SURFcumulus has become the default delivery model for public cloud services within R&amp;E in the Netherlands</vt:lpstr>
      <vt:lpstr>Why, How, What</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 van de presentatie</dc:title>
  <dc:creator>Eline Schoe</dc:creator>
  <cp:lastModifiedBy>michel.wets</cp:lastModifiedBy>
  <cp:revision>345</cp:revision>
  <dcterms:created xsi:type="dcterms:W3CDTF">2017-08-30T16:21:34Z</dcterms:created>
  <dcterms:modified xsi:type="dcterms:W3CDTF">2019-09-18T11:03:58Z</dcterms:modified>
</cp:coreProperties>
</file>