
<file path=[Content_Types].xml><?xml version="1.0" encoding="utf-8"?>
<Types xmlns="http://schemas.openxmlformats.org/package/2006/content-types">
  <Default Extension="png" ContentType="image/png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8" r:id="rId1"/>
  </p:sldMasterIdLst>
  <p:notesMasterIdLst>
    <p:notesMasterId r:id="rId13"/>
  </p:notesMasterIdLst>
  <p:handoutMasterIdLst>
    <p:handoutMasterId r:id="rId14"/>
  </p:handoutMasterIdLst>
  <p:sldIdLst>
    <p:sldId id="312" r:id="rId2"/>
    <p:sldId id="313" r:id="rId3"/>
    <p:sldId id="315" r:id="rId4"/>
    <p:sldId id="314" r:id="rId5"/>
    <p:sldId id="319" r:id="rId6"/>
    <p:sldId id="320" r:id="rId7"/>
    <p:sldId id="321" r:id="rId8"/>
    <p:sldId id="322" r:id="rId9"/>
    <p:sldId id="316" r:id="rId10"/>
    <p:sldId id="318" r:id="rId11"/>
    <p:sldId id="317" r:id="rId12"/>
  </p:sldIdLst>
  <p:sldSz cx="12192000" cy="6858000"/>
  <p:notesSz cx="6858000" cy="9144000"/>
  <p:custDataLst>
    <p:tags r:id="rId15"/>
  </p:custDataLst>
  <p:defaultTextStyle>
    <a:defPPr lvl="0">
      <a:defRPr lang="nl-NL"/>
    </a:defPPr>
    <a:lvl1pPr marL="0" lvl="1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lvl="2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lvl="3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lvl="4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Ilse de Groot" initials="IdG" lastIdx="12" clrIdx="0">
    <p:extLst>
      <p:ext uri="{19B8F6BF-5375-455C-9EA6-DF929625EA0E}">
        <p15:presenceInfo xmlns:p15="http://schemas.microsoft.com/office/powerpoint/2012/main" userId="S-1-5-21-2890558824-3927818043-3374662254-1188" providerId="AD"/>
      </p:ext>
    </p:extLst>
  </p:cmAuthor>
  <p:cmAuthor id="2" name="Tess Hoogenraad" initials="TH" lastIdx="1" clrIdx="1">
    <p:extLst>
      <p:ext uri="{19B8F6BF-5375-455C-9EA6-DF929625EA0E}">
        <p15:presenceInfo xmlns:p15="http://schemas.microsoft.com/office/powerpoint/2012/main" userId="S-1-5-21-2890558824-3927818043-3374662254-1209" providerId="AD"/>
      </p:ext>
    </p:extLst>
  </p:cmAuthor>
  <p:cmAuthor id="3" name="PPT Solutions" initials="PS" lastIdx="20" clrIdx="2">
    <p:extLst>
      <p:ext uri="{19B8F6BF-5375-455C-9EA6-DF929625EA0E}">
        <p15:presenceInfo xmlns:p15="http://schemas.microsoft.com/office/powerpoint/2012/main" userId="PPT Solutions" providerId="None"/>
      </p:ext>
    </p:extLst>
  </p:cmAuthor>
  <p:cmAuthor id="4" name="Kelly Kok" initials="KK" lastIdx="7" clrIdx="3">
    <p:extLst>
      <p:ext uri="{19B8F6BF-5375-455C-9EA6-DF929625EA0E}">
        <p15:presenceInfo xmlns:p15="http://schemas.microsoft.com/office/powerpoint/2012/main" userId="S-1-5-21-2890558824-3927818043-3374662254-1238" providerId="AD"/>
      </p:ext>
    </p:extLst>
  </p:cmAuthor>
  <p:cmAuthor id="5" name="Marjolijn de Kruijff" initials="MdK" lastIdx="40" clrIdx="4">
    <p:extLst>
      <p:ext uri="{19B8F6BF-5375-455C-9EA6-DF929625EA0E}">
        <p15:presenceInfo xmlns:p15="http://schemas.microsoft.com/office/powerpoint/2012/main" userId="S-1-5-21-2890558824-3927818043-3374662254-1222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34" autoAdjust="0"/>
    <p:restoredTop sz="71191" autoAdjust="0"/>
  </p:normalViewPr>
  <p:slideViewPr>
    <p:cSldViewPr snapToGrid="0">
      <p:cViewPr varScale="1">
        <p:scale>
          <a:sx n="49" d="100"/>
          <a:sy n="49" d="100"/>
        </p:scale>
        <p:origin x="1299" y="5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>
            <a:extLst>
              <a:ext uri="{FF2B5EF4-FFF2-40B4-BE49-F238E27FC236}">
                <a16:creationId xmlns:a16="http://schemas.microsoft.com/office/drawing/2014/main" id="{AC98AC25-4A32-4075-AA3C-3DCF4F62177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EA63CC90-5761-4E4D-B50A-D607A56B090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5E3D1E-5615-46D1-96C4-ABA4000F4F11}" type="datetimeFigureOut">
              <a:rPr lang="en-GB" smtClean="0"/>
              <a:t>15/09/2019</a:t>
            </a:fld>
            <a:endParaRPr lang="en-GB" dirty="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66C10707-9097-4F7F-9E9C-CFC233DA454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E2507002-0427-45CE-9E16-40BA0BD287E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89EB24-5BCB-40EE-913C-A4E03839A772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348484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C596BC-FA37-459B-A0D2-0B7FE8790135}" type="datetimeFigureOut">
              <a:rPr lang="en-GB" smtClean="0"/>
              <a:t>15/09/2019</a:t>
            </a:fld>
            <a:endParaRPr lang="en-GB" dirty="0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dirty="0" err="1"/>
              <a:t>Tekststijl</a:t>
            </a:r>
            <a:r>
              <a:rPr lang="en-GB" dirty="0"/>
              <a:t> van het model </a:t>
            </a:r>
            <a:r>
              <a:rPr lang="en-GB" dirty="0" err="1"/>
              <a:t>bewerken</a:t>
            </a:r>
            <a:endParaRPr lang="en-GB" dirty="0"/>
          </a:p>
          <a:p>
            <a:pPr lvl="1"/>
            <a:r>
              <a:rPr lang="en-GB" dirty="0" err="1"/>
              <a:t>Tweede</a:t>
            </a:r>
            <a:r>
              <a:rPr lang="en-GB" dirty="0"/>
              <a:t> </a:t>
            </a:r>
            <a:r>
              <a:rPr lang="en-GB" dirty="0" err="1"/>
              <a:t>niveau</a:t>
            </a:r>
            <a:endParaRPr lang="en-GB" dirty="0"/>
          </a:p>
          <a:p>
            <a:pPr lvl="2"/>
            <a:r>
              <a:rPr lang="en-GB" dirty="0" err="1"/>
              <a:t>Derde</a:t>
            </a:r>
            <a:r>
              <a:rPr lang="en-GB" dirty="0"/>
              <a:t> </a:t>
            </a:r>
            <a:r>
              <a:rPr lang="en-GB" dirty="0" err="1"/>
              <a:t>niveau</a:t>
            </a:r>
            <a:endParaRPr lang="en-GB" dirty="0"/>
          </a:p>
          <a:p>
            <a:pPr lvl="3"/>
            <a:r>
              <a:rPr lang="en-GB" dirty="0" err="1"/>
              <a:t>Vierde</a:t>
            </a:r>
            <a:r>
              <a:rPr lang="en-GB" dirty="0"/>
              <a:t> </a:t>
            </a:r>
            <a:r>
              <a:rPr lang="en-GB" dirty="0" err="1"/>
              <a:t>niveau</a:t>
            </a:r>
            <a:endParaRPr lang="en-GB" dirty="0"/>
          </a:p>
          <a:p>
            <a:pPr lvl="4"/>
            <a:r>
              <a:rPr lang="en-GB" dirty="0" err="1"/>
              <a:t>Vijfde</a:t>
            </a:r>
            <a:r>
              <a:rPr lang="en-GB" dirty="0"/>
              <a:t> </a:t>
            </a:r>
            <a:r>
              <a:rPr lang="en-GB" dirty="0" err="1"/>
              <a:t>niveau</a:t>
            </a:r>
            <a:endParaRPr lang="en-GB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4D7F65-5299-4383-99A9-3EF851E1080D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313124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4D7F65-5299-4383-99A9-3EF851E1080D}" type="slidenum">
              <a:rPr lang="en-GB" smtClean="0"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237406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4D7F65-5299-4383-99A9-3EF851E1080D}" type="slidenum">
              <a:rPr lang="en-GB" smtClean="0"/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643366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baseline="0" dirty="0" smtClean="0"/>
              <a:t>In </a:t>
            </a:r>
            <a:r>
              <a:rPr lang="nl-NL" baseline="0" dirty="0" err="1" smtClean="0"/>
              <a:t>groups</a:t>
            </a:r>
            <a:r>
              <a:rPr lang="nl-NL" baseline="0" dirty="0" smtClean="0"/>
              <a:t> </a:t>
            </a:r>
          </a:p>
          <a:p>
            <a:r>
              <a:rPr lang="nl-NL" baseline="0" dirty="0" smtClean="0"/>
              <a:t>10 minute </a:t>
            </a:r>
            <a:r>
              <a:rPr lang="nl-NL" baseline="0" dirty="0" err="1" smtClean="0"/>
              <a:t>discussion</a:t>
            </a:r>
            <a:endParaRPr lang="nl-NL" baseline="0" dirty="0" smtClean="0"/>
          </a:p>
          <a:p>
            <a:r>
              <a:rPr lang="nl-NL" baseline="0" dirty="0" err="1" smtClean="0"/>
              <a:t>Could</a:t>
            </a:r>
            <a:r>
              <a:rPr lang="nl-NL" baseline="0" dirty="0" smtClean="0"/>
              <a:t> we do </a:t>
            </a:r>
            <a:r>
              <a:rPr lang="nl-NL" baseline="0" dirty="0" err="1" smtClean="0"/>
              <a:t>something</a:t>
            </a:r>
            <a:r>
              <a:rPr lang="nl-NL" baseline="0" dirty="0" smtClean="0"/>
              <a:t> more </a:t>
            </a:r>
            <a:r>
              <a:rPr lang="nl-NL" baseline="0" dirty="0" err="1" smtClean="0"/>
              <a:t>inventive</a:t>
            </a:r>
            <a:r>
              <a:rPr lang="nl-NL" baseline="0" dirty="0" smtClean="0"/>
              <a:t>?</a:t>
            </a:r>
          </a:p>
          <a:p>
            <a:r>
              <a:rPr lang="nl-NL" baseline="0" dirty="0" err="1" smtClean="0"/>
              <a:t>Should</a:t>
            </a:r>
            <a:r>
              <a:rPr lang="nl-NL" baseline="0" dirty="0" smtClean="0"/>
              <a:t> we </a:t>
            </a:r>
            <a:r>
              <a:rPr lang="nl-NL" baseline="0" dirty="0" err="1" smtClean="0"/>
              <a:t>just</a:t>
            </a:r>
            <a:r>
              <a:rPr lang="nl-NL" baseline="0" dirty="0" smtClean="0"/>
              <a:t> keep </a:t>
            </a:r>
            <a:r>
              <a:rPr lang="nl-NL" baseline="0" dirty="0" err="1" smtClean="0"/>
              <a:t>highlighting</a:t>
            </a:r>
            <a:r>
              <a:rPr lang="nl-NL" baseline="0" dirty="0" smtClean="0"/>
              <a:t> </a:t>
            </a:r>
            <a:r>
              <a:rPr lang="nl-NL" baseline="0" dirty="0" err="1" smtClean="0"/>
              <a:t>what</a:t>
            </a:r>
            <a:r>
              <a:rPr lang="nl-NL" baseline="0" dirty="0" smtClean="0"/>
              <a:t> we </a:t>
            </a:r>
            <a:r>
              <a:rPr lang="nl-NL" baseline="0" dirty="0" err="1" smtClean="0"/>
              <a:t>already</a:t>
            </a:r>
            <a:r>
              <a:rPr lang="nl-NL" baseline="0" dirty="0" smtClean="0"/>
              <a:t> do?</a:t>
            </a:r>
          </a:p>
          <a:p>
            <a:r>
              <a:rPr lang="nl-NL" baseline="0" dirty="0" smtClean="0"/>
              <a:t>Is </a:t>
            </a:r>
            <a:r>
              <a:rPr lang="nl-NL" baseline="0" dirty="0" err="1" smtClean="0"/>
              <a:t>there</a:t>
            </a:r>
            <a:r>
              <a:rPr lang="nl-NL" baseline="0" dirty="0" smtClean="0"/>
              <a:t> a way </a:t>
            </a:r>
            <a:r>
              <a:rPr lang="nl-NL" baseline="0" dirty="0" err="1" smtClean="0"/>
              <a:t>to</a:t>
            </a:r>
            <a:r>
              <a:rPr lang="nl-NL" baseline="0" dirty="0" smtClean="0"/>
              <a:t> make </a:t>
            </a:r>
            <a:r>
              <a:rPr lang="nl-NL" baseline="0" dirty="0" err="1" smtClean="0"/>
              <a:t>it</a:t>
            </a:r>
            <a:r>
              <a:rPr lang="nl-NL" baseline="0" dirty="0" smtClean="0"/>
              <a:t> more </a:t>
            </a:r>
            <a:r>
              <a:rPr lang="nl-NL" baseline="0" dirty="0" err="1" smtClean="0"/>
              <a:t>overarching</a:t>
            </a:r>
            <a:r>
              <a:rPr lang="nl-NL" baseline="0" dirty="0" smtClean="0"/>
              <a:t>?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4D7F65-5299-4383-99A9-3EF851E1080D}" type="slidenum">
              <a:rPr lang="en-GB" smtClean="0"/>
              <a:t>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257803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ver logo">
            <a:extLst>
              <a:ext uri="{FF2B5EF4-FFF2-40B4-BE49-F238E27FC236}">
                <a16:creationId xmlns:a16="http://schemas.microsoft.com/office/drawing/2014/main" id="{53E90B51-6AB8-431C-94A8-DB69841799D4}"/>
              </a:ext>
            </a:extLst>
          </p:cNvPr>
          <p:cNvSpPr>
            <a:spLocks/>
          </p:cNvSpPr>
          <p:nvPr userDrawn="1"/>
        </p:nvSpPr>
        <p:spPr>
          <a:xfrm>
            <a:off x="10325101" y="5688413"/>
            <a:ext cx="1866900" cy="11695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1" name="foto">
            <a:extLst>
              <a:ext uri="{FF2B5EF4-FFF2-40B4-BE49-F238E27FC236}">
                <a16:creationId xmlns:a16="http://schemas.microsoft.com/office/drawing/2014/main" id="{9E6F06BF-EA5C-4854-8C27-73BF65BAF07E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259064" y="261257"/>
            <a:ext cx="11670136" cy="6343604"/>
          </a:xfrm>
          <a:prstGeom prst="roundRect">
            <a:avLst>
              <a:gd name="adj" fmla="val 2210"/>
            </a:avLst>
          </a:prstGeom>
          <a:solidFill>
            <a:schemeClr val="bg1">
              <a:lumMod val="85000"/>
            </a:schemeClr>
          </a:solidFill>
        </p:spPr>
        <p:txBody>
          <a:bodyPr lIns="6480000" tIns="0" anchor="ctr" anchorCtr="0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Tx/>
              <a:buFontTx/>
              <a:buNone/>
              <a:tabLst/>
              <a:defRPr lang="nl-NL" sz="1100" smtClean="0">
                <a:effectLst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Tx/>
              <a:buFontTx/>
              <a:buNone/>
              <a:tabLst/>
              <a:defRPr/>
            </a:pPr>
            <a:r>
              <a:rPr lang="en-GB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Click the icon to insert an image</a:t>
            </a:r>
            <a:endParaRPr lang="en-GB" dirty="0"/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>
            <a:spLocks/>
          </p:cNvSpPr>
          <p:nvPr userDrawn="1"/>
        </p:nvSpPr>
        <p:spPr>
          <a:xfrm>
            <a:off x="5343773" y="-885712"/>
            <a:ext cx="1504488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en-GB" sz="1200" b="0" spc="50" baseline="0" dirty="0" smtClean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TITLE SLIDE</a:t>
            </a:r>
            <a:endParaRPr lang="en-GB" sz="1200" b="0" spc="50" baseline="0" dirty="0">
              <a:solidFill>
                <a:srgbClr val="212121"/>
              </a:solidFill>
              <a:latin typeface="+mn-lt"/>
              <a:cs typeface="Calibri" panose="020F0502020204030204" pitchFamily="34" charset="0"/>
            </a:endParaRPr>
          </a:p>
        </p:txBody>
      </p:sp>
      <p:sp>
        <p:nvSpPr>
          <p:cNvPr id="86" name="wolk">
            <a:extLst>
              <a:ext uri="{FF2B5EF4-FFF2-40B4-BE49-F238E27FC236}">
                <a16:creationId xmlns:a16="http://schemas.microsoft.com/office/drawing/2014/main" id="{7BD14135-453A-4E43-96D6-867167DD967F}"/>
              </a:ext>
            </a:extLst>
          </p:cNvPr>
          <p:cNvSpPr>
            <a:spLocks noGrp="1"/>
          </p:cNvSpPr>
          <p:nvPr>
            <p:ph type="body" sz="quarter" idx="61" hasCustomPrompt="1"/>
          </p:nvPr>
        </p:nvSpPr>
        <p:spPr>
          <a:xfrm>
            <a:off x="423435" y="524498"/>
            <a:ext cx="5556741" cy="2645107"/>
          </a:xfrm>
          <a:blipFill dpi="0" rotWithShape="1">
            <a:blip r:embed="rId2" cstate="screen">
              <a:alphaModFix amt="9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1580" r="1580"/>
            </a:stretch>
          </a:blipFill>
        </p:spPr>
        <p:txBody>
          <a:bodyPr wrap="square" lIns="900000" tIns="720000" rIns="288000" bIns="1800000" anchor="t"/>
          <a:lstStyle>
            <a:lvl1pPr marL="0" marR="0" indent="0" algn="l" defTabSz="914400" rtl="0" eaLnBrk="1" fontAlgn="auto" latinLnBrk="0" hangingPunct="1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 sz="3400" b="1" cap="all" baseline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dirty="0"/>
              <a:t>the name of the presentation </a:t>
            </a:r>
          </a:p>
        </p:txBody>
      </p:sp>
      <p:sp>
        <p:nvSpPr>
          <p:cNvPr id="87" name="tekst">
            <a:extLst>
              <a:ext uri="{FF2B5EF4-FFF2-40B4-BE49-F238E27FC236}">
                <a16:creationId xmlns:a16="http://schemas.microsoft.com/office/drawing/2014/main" id="{95CEE5E6-3AA7-411A-9A5D-B22740BCD27D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1013091" y="2183753"/>
            <a:ext cx="4875645" cy="974116"/>
          </a:xfrm>
        </p:spPr>
        <p:txBody>
          <a:bodyPr lIns="324000" rIns="252000" anchor="t"/>
          <a:lstStyle>
            <a:lvl1pPr marL="0" indent="0" algn="l">
              <a:lnSpc>
                <a:spcPct val="90000"/>
              </a:lnSpc>
              <a:spcBef>
                <a:spcPts val="100"/>
              </a:spcBef>
              <a:spcAft>
                <a:spcPts val="100"/>
              </a:spcAft>
              <a:buNone/>
              <a:defRPr sz="1800" b="0" cap="none" baseline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pPr lvl="0"/>
            <a:r>
              <a:rPr lang="en-GB" dirty="0"/>
              <a:t>This subtitle like in lower case </a:t>
            </a:r>
          </a:p>
        </p:txBody>
      </p:sp>
      <p:sp>
        <p:nvSpPr>
          <p:cNvPr id="104" name="Tijdelijke aanduiding voor tekst 103">
            <a:extLst>
              <a:ext uri="{FF2B5EF4-FFF2-40B4-BE49-F238E27FC236}">
                <a16:creationId xmlns:a16="http://schemas.microsoft.com/office/drawing/2014/main" id="{C95E6A41-0DB4-405A-B296-ED86636C6275}"/>
              </a:ext>
            </a:extLst>
          </p:cNvPr>
          <p:cNvSpPr>
            <a:spLocks noGrp="1"/>
          </p:cNvSpPr>
          <p:nvPr>
            <p:ph type="body" sz="quarter" idx="65"/>
          </p:nvPr>
        </p:nvSpPr>
        <p:spPr>
          <a:xfrm>
            <a:off x="9754069" y="0"/>
            <a:ext cx="1919032" cy="6858000"/>
          </a:xfrm>
          <a:custGeom>
            <a:avLst/>
            <a:gdLst>
              <a:gd name="connsiteX0" fmla="*/ 2209313 w 2219324"/>
              <a:gd name="connsiteY0" fmla="*/ 0 h 7931150"/>
              <a:gd name="connsiteX1" fmla="*/ 2219324 w 2219324"/>
              <a:gd name="connsiteY1" fmla="*/ 9968 h 7931150"/>
              <a:gd name="connsiteX2" fmla="*/ 2219324 w 2219324"/>
              <a:gd name="connsiteY2" fmla="*/ 2491982 h 7931150"/>
              <a:gd name="connsiteX3" fmla="*/ 1528497 w 2219324"/>
              <a:gd name="connsiteY3" fmla="*/ 3179770 h 7931150"/>
              <a:gd name="connsiteX4" fmla="*/ 690827 w 2219324"/>
              <a:gd name="connsiteY4" fmla="*/ 3179770 h 7931150"/>
              <a:gd name="connsiteX5" fmla="*/ 20024 w 2219324"/>
              <a:gd name="connsiteY5" fmla="*/ 3847621 h 7931150"/>
              <a:gd name="connsiteX6" fmla="*/ 20024 w 2219324"/>
              <a:gd name="connsiteY6" fmla="*/ 7921182 h 7931150"/>
              <a:gd name="connsiteX7" fmla="*/ 10012 w 2219324"/>
              <a:gd name="connsiteY7" fmla="*/ 7931150 h 7931150"/>
              <a:gd name="connsiteX8" fmla="*/ 0 w 2219324"/>
              <a:gd name="connsiteY8" fmla="*/ 7921182 h 7931150"/>
              <a:gd name="connsiteX9" fmla="*/ 0 w 2219324"/>
              <a:gd name="connsiteY9" fmla="*/ 3847621 h 7931150"/>
              <a:gd name="connsiteX10" fmla="*/ 690827 w 2219324"/>
              <a:gd name="connsiteY10" fmla="*/ 3159834 h 7931150"/>
              <a:gd name="connsiteX11" fmla="*/ 1528497 w 2219324"/>
              <a:gd name="connsiteY11" fmla="*/ 3159834 h 7931150"/>
              <a:gd name="connsiteX12" fmla="*/ 2199301 w 2219324"/>
              <a:gd name="connsiteY12" fmla="*/ 2491982 h 7931150"/>
              <a:gd name="connsiteX13" fmla="*/ 2199301 w 2219324"/>
              <a:gd name="connsiteY13" fmla="*/ 9968 h 7931150"/>
              <a:gd name="connsiteX14" fmla="*/ 2209313 w 2219324"/>
              <a:gd name="connsiteY14" fmla="*/ 0 h 793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219324" h="7931150">
                <a:moveTo>
                  <a:pt x="2209313" y="0"/>
                </a:moveTo>
                <a:cubicBezTo>
                  <a:pt x="2215987" y="0"/>
                  <a:pt x="2219324" y="3322"/>
                  <a:pt x="2219324" y="9968"/>
                </a:cubicBezTo>
                <a:cubicBezTo>
                  <a:pt x="2219324" y="2491982"/>
                  <a:pt x="2219324" y="2491982"/>
                  <a:pt x="2219324" y="2491982"/>
                </a:cubicBezTo>
                <a:cubicBezTo>
                  <a:pt x="2219324" y="2870764"/>
                  <a:pt x="1908953" y="3179770"/>
                  <a:pt x="1528497" y="3179770"/>
                </a:cubicBezTo>
                <a:cubicBezTo>
                  <a:pt x="690827" y="3179770"/>
                  <a:pt x="690827" y="3179770"/>
                  <a:pt x="690827" y="3179770"/>
                </a:cubicBezTo>
                <a:cubicBezTo>
                  <a:pt x="320383" y="3179770"/>
                  <a:pt x="20024" y="3478808"/>
                  <a:pt x="20024" y="3847621"/>
                </a:cubicBezTo>
                <a:cubicBezTo>
                  <a:pt x="20024" y="7921182"/>
                  <a:pt x="20024" y="7921182"/>
                  <a:pt x="20024" y="7921182"/>
                </a:cubicBezTo>
                <a:cubicBezTo>
                  <a:pt x="20024" y="7924504"/>
                  <a:pt x="16686" y="7931150"/>
                  <a:pt x="10012" y="7931150"/>
                </a:cubicBezTo>
                <a:cubicBezTo>
                  <a:pt x="3337" y="7931150"/>
                  <a:pt x="0" y="7924504"/>
                  <a:pt x="0" y="7921182"/>
                </a:cubicBezTo>
                <a:cubicBezTo>
                  <a:pt x="0" y="3847621"/>
                  <a:pt x="0" y="3847621"/>
                  <a:pt x="0" y="3847621"/>
                </a:cubicBezTo>
                <a:cubicBezTo>
                  <a:pt x="0" y="3468840"/>
                  <a:pt x="310371" y="3159834"/>
                  <a:pt x="690827" y="3159834"/>
                </a:cubicBezTo>
                <a:cubicBezTo>
                  <a:pt x="1528497" y="3159834"/>
                  <a:pt x="1528497" y="3159834"/>
                  <a:pt x="1528497" y="3159834"/>
                </a:cubicBezTo>
                <a:cubicBezTo>
                  <a:pt x="1898941" y="3159834"/>
                  <a:pt x="2199301" y="2860796"/>
                  <a:pt x="2199301" y="2491982"/>
                </a:cubicBezTo>
                <a:cubicBezTo>
                  <a:pt x="2199301" y="9968"/>
                  <a:pt x="2199301" y="9968"/>
                  <a:pt x="2199301" y="9968"/>
                </a:cubicBezTo>
                <a:cubicBezTo>
                  <a:pt x="2199301" y="3322"/>
                  <a:pt x="2202638" y="0"/>
                  <a:pt x="2209313" y="0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>
            <a:lvl1pPr marL="0" indent="0">
              <a:buNone/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9" name="logo">
            <a:extLst>
              <a:ext uri="{FF2B5EF4-FFF2-40B4-BE49-F238E27FC236}">
                <a16:creationId xmlns:a16="http://schemas.microsoft.com/office/drawing/2014/main" id="{015DE4C9-A669-4532-B6F4-5B35D18996E5}"/>
              </a:ext>
            </a:extLst>
          </p:cNvPr>
          <p:cNvSpPr>
            <a:spLocks noGrp="1"/>
          </p:cNvSpPr>
          <p:nvPr>
            <p:ph type="body" sz="quarter" idx="67" hasCustomPrompt="1"/>
          </p:nvPr>
        </p:nvSpPr>
        <p:spPr>
          <a:xfrm>
            <a:off x="10488647" y="5863120"/>
            <a:ext cx="1195058" cy="475490"/>
          </a:xfrm>
          <a:blipFill>
            <a:blip r:embed="rId3"/>
            <a:srcRect/>
            <a:stretch>
              <a:fillRect l="1580" r="1580"/>
            </a:stretch>
          </a:blipFill>
        </p:spPr>
        <p:txBody>
          <a:bodyPr anchor="t"/>
          <a:lstStyle>
            <a:lvl1pPr marL="0" indent="0" algn="ctr">
              <a:lnSpc>
                <a:spcPct val="80000"/>
              </a:lnSpc>
              <a:buNone/>
              <a:defRPr sz="1600" b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pPr lvl="0"/>
            <a:r>
              <a:rPr lang="en-GB" dirty="0" smtClean="0"/>
              <a:t> 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51033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TABLE (50%/ 50%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DA75972-73CC-4A0A-9567-F2B4412F02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45707" y="7020856"/>
            <a:ext cx="3140325" cy="216909"/>
          </a:xfrm>
        </p:spPr>
        <p:txBody>
          <a:bodyPr/>
          <a:lstStyle/>
          <a:p>
            <a:fld id="{C8226F51-BA4F-47DD-BB27-1D52D814875C}" type="datetime1">
              <a:rPr lang="en-GB" smtClean="0"/>
              <a:t>15/09/2019</a:t>
            </a:fld>
            <a:endParaRPr lang="en-GB" dirty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07A43D8-7ED9-442E-BF69-FF8902703C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10" y="7020856"/>
            <a:ext cx="6718797" cy="216909"/>
          </a:xfrm>
        </p:spPr>
        <p:txBody>
          <a:bodyPr/>
          <a:lstStyle/>
          <a:p>
            <a:r>
              <a:rPr lang="en-GB" dirty="0"/>
              <a:t>&lt;</a:t>
            </a:r>
            <a:r>
              <a:rPr lang="en-GB" dirty="0" err="1"/>
              <a:t>Plaats</a:t>
            </a:r>
            <a:r>
              <a:rPr lang="en-GB" dirty="0"/>
              <a:t> </a:t>
            </a:r>
            <a:r>
              <a:rPr lang="en-GB" dirty="0" err="1"/>
              <a:t>hier</a:t>
            </a:r>
            <a:r>
              <a:rPr lang="en-GB" dirty="0"/>
              <a:t> je </a:t>
            </a:r>
            <a:r>
              <a:rPr lang="en-GB" dirty="0" err="1"/>
              <a:t>voettekst</a:t>
            </a:r>
            <a:r>
              <a:rPr lang="en-GB" dirty="0"/>
              <a:t>&gt;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AEFA4AD-513F-4FA2-94D5-B906A27FAEC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1864" y="272177"/>
            <a:ext cx="11146223" cy="600744"/>
          </a:xfrm>
        </p:spPr>
        <p:txBody>
          <a:bodyPr/>
          <a:lstStyle>
            <a:lvl1pPr>
              <a:defRPr/>
            </a:lvl1pPr>
          </a:lstStyle>
          <a:p>
            <a:r>
              <a:rPr lang="en-GB" noProof="0" dirty="0"/>
              <a:t>Place your title here</a:t>
            </a:r>
            <a:endParaRPr lang="en-GB" dirty="0"/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>
            <a:spLocks/>
          </p:cNvSpPr>
          <p:nvPr userDrawn="1"/>
        </p:nvSpPr>
        <p:spPr>
          <a:xfrm>
            <a:off x="4755085" y="-885712"/>
            <a:ext cx="2681861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en-GB" sz="1200" b="0" spc="50" baseline="0" dirty="0" smtClean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TEXT AND TABLE (50%/ 50%)</a:t>
            </a:r>
            <a:endParaRPr lang="en-GB" sz="1200" b="0" spc="50" baseline="0" dirty="0">
              <a:solidFill>
                <a:srgbClr val="212121"/>
              </a:solidFill>
              <a:latin typeface="+mn-lt"/>
              <a:cs typeface="Calibri" panose="020F0502020204030204" pitchFamily="34" charset="0"/>
            </a:endParaRPr>
          </a:p>
        </p:txBody>
      </p:sp>
      <p:sp>
        <p:nvSpPr>
          <p:cNvPr id="152" name="tabel">
            <a:extLst>
              <a:ext uri="{FF2B5EF4-FFF2-40B4-BE49-F238E27FC236}">
                <a16:creationId xmlns:a16="http://schemas.microsoft.com/office/drawing/2014/main" id="{A53CAFF0-6C2E-4CED-9470-8DA99266AE50}"/>
              </a:ext>
            </a:extLst>
          </p:cNvPr>
          <p:cNvSpPr>
            <a:spLocks noGrp="1"/>
          </p:cNvSpPr>
          <p:nvPr>
            <p:ph type="tbl" sz="quarter" idx="14" hasCustomPrompt="1"/>
          </p:nvPr>
        </p:nvSpPr>
        <p:spPr>
          <a:xfrm>
            <a:off x="6247711" y="1407861"/>
            <a:ext cx="5412132" cy="4454808"/>
          </a:xfrm>
          <a:solidFill>
            <a:schemeClr val="bg1">
              <a:lumMod val="95000"/>
            </a:schemeClr>
          </a:solidFill>
        </p:spPr>
        <p:txBody>
          <a:bodyPr tIns="1620000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Tx/>
              <a:buFontTx/>
              <a:buNone/>
              <a:tabLst/>
              <a:defRPr sz="1100" b="0"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Tx/>
              <a:buFontTx/>
              <a:buNone/>
              <a:tabLst/>
              <a:defRPr/>
            </a:pPr>
            <a:r>
              <a:rPr lang="en-GB" dirty="0"/>
              <a:t>Click the icon to insert a table</a:t>
            </a:r>
          </a:p>
          <a:p>
            <a:endParaRPr lang="en-GB" dirty="0"/>
          </a:p>
        </p:txBody>
      </p:sp>
      <p:sp>
        <p:nvSpPr>
          <p:cNvPr id="51" name="tekst">
            <a:extLst>
              <a:ext uri="{FF2B5EF4-FFF2-40B4-BE49-F238E27FC236}">
                <a16:creationId xmlns:a16="http://schemas.microsoft.com/office/drawing/2014/main" id="{2277963E-BB3D-4657-8FDB-59BC2A5ACE82}"/>
              </a:ext>
            </a:extLst>
          </p:cNvPr>
          <p:cNvSpPr>
            <a:spLocks noGrp="1"/>
          </p:cNvSpPr>
          <p:nvPr>
            <p:ph type="body" orient="vert" idx="1" hasCustomPrompt="1"/>
          </p:nvPr>
        </p:nvSpPr>
        <p:spPr>
          <a:xfrm>
            <a:off x="521864" y="1401494"/>
            <a:ext cx="5426486" cy="4451377"/>
          </a:xfrm>
        </p:spPr>
        <p:txBody>
          <a:bodyPr vert="horz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GB" noProof="0" dirty="0"/>
              <a:t>Click here for bullet. Choose another bullet from the menu Tekstopmaak.</a:t>
            </a:r>
          </a:p>
          <a:p>
            <a:pPr lvl="1"/>
            <a:r>
              <a:rPr lang="en-GB" noProof="0" dirty="0" err="1"/>
              <a:t>Subbullet</a:t>
            </a:r>
            <a:endParaRPr lang="en-GB" noProof="0" dirty="0"/>
          </a:p>
          <a:p>
            <a:pPr lvl="2"/>
            <a:r>
              <a:rPr lang="en-GB" noProof="0" dirty="0"/>
              <a:t>Reading text</a:t>
            </a:r>
          </a:p>
          <a:p>
            <a:pPr lvl="3"/>
            <a:r>
              <a:rPr lang="en-GB" noProof="0" dirty="0"/>
              <a:t>Subtitle</a:t>
            </a:r>
          </a:p>
          <a:p>
            <a:pPr lvl="4"/>
            <a:r>
              <a:rPr lang="en-GB" noProof="0" dirty="0"/>
              <a:t>Numbered bullet</a:t>
            </a:r>
          </a:p>
          <a:p>
            <a:pPr lvl="5"/>
            <a:r>
              <a:rPr lang="en-GB" noProof="0" dirty="0"/>
              <a:t>Bullet</a:t>
            </a:r>
          </a:p>
          <a:p>
            <a:pPr lvl="6"/>
            <a:r>
              <a:rPr lang="en-GB" noProof="0" dirty="0" err="1"/>
              <a:t>Subbullet</a:t>
            </a:r>
            <a:endParaRPr lang="en-GB" noProof="0" dirty="0"/>
          </a:p>
          <a:p>
            <a:pPr lvl="7"/>
            <a:r>
              <a:rPr lang="en-GB" noProof="0" dirty="0"/>
              <a:t>Reading text</a:t>
            </a:r>
          </a:p>
          <a:p>
            <a:pPr lvl="8"/>
            <a:r>
              <a:rPr lang="en-GB" noProof="0" dirty="0"/>
              <a:t>Subtitle</a:t>
            </a:r>
          </a:p>
        </p:txBody>
      </p:sp>
      <p:sp>
        <p:nvSpPr>
          <p:cNvPr id="53" name="Onder balkje">
            <a:extLst>
              <a:ext uri="{FF2B5EF4-FFF2-40B4-BE49-F238E27FC236}">
                <a16:creationId xmlns:a16="http://schemas.microsoft.com/office/drawing/2014/main" id="{11CB7B56-D687-4517-BBBD-5752B48393E8}"/>
              </a:ext>
            </a:extLst>
          </p:cNvPr>
          <p:cNvSpPr>
            <a:spLocks/>
          </p:cNvSpPr>
          <p:nvPr userDrawn="1"/>
        </p:nvSpPr>
        <p:spPr>
          <a:xfrm>
            <a:off x="-2507" y="6785940"/>
            <a:ext cx="12192000" cy="769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4" name="Tijdelijke aanduiding voor dianummer 5">
            <a:extLst>
              <a:ext uri="{FF2B5EF4-FFF2-40B4-BE49-F238E27FC236}">
                <a16:creationId xmlns:a16="http://schemas.microsoft.com/office/drawing/2014/main" id="{96F150C4-E3A4-40F1-9ED4-DC76B003B2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/>
          <a:p>
            <a:fld id="{7AD0FE45-509C-4BDF-9EDE-64426F8DF3D2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04265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(100%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DA75972-73CC-4A0A-9567-F2B4412F02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45707" y="7007893"/>
            <a:ext cx="3140325" cy="216909"/>
          </a:xfrm>
        </p:spPr>
        <p:txBody>
          <a:bodyPr/>
          <a:lstStyle/>
          <a:p>
            <a:fld id="{45804E2F-6799-4914-A5D0-6B51B35EFB93}" type="datetime1">
              <a:rPr lang="en-GB" smtClean="0"/>
              <a:t>15/09/2019</a:t>
            </a:fld>
            <a:endParaRPr lang="en-GB" dirty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07A43D8-7ED9-442E-BF69-FF8902703C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10" y="7007893"/>
            <a:ext cx="6718797" cy="216909"/>
          </a:xfrm>
        </p:spPr>
        <p:txBody>
          <a:bodyPr/>
          <a:lstStyle/>
          <a:p>
            <a:r>
              <a:rPr lang="en-GB" dirty="0"/>
              <a:t>&lt;</a:t>
            </a:r>
            <a:r>
              <a:rPr lang="en-GB" dirty="0" err="1"/>
              <a:t>Plaats</a:t>
            </a:r>
            <a:r>
              <a:rPr lang="en-GB" dirty="0"/>
              <a:t> </a:t>
            </a:r>
            <a:r>
              <a:rPr lang="en-GB" dirty="0" err="1"/>
              <a:t>hier</a:t>
            </a:r>
            <a:r>
              <a:rPr lang="en-GB" dirty="0"/>
              <a:t> je </a:t>
            </a:r>
            <a:r>
              <a:rPr lang="en-GB" dirty="0" err="1"/>
              <a:t>voettekst</a:t>
            </a:r>
            <a:r>
              <a:rPr lang="en-GB" dirty="0"/>
              <a:t>&gt;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>
            <a:spLocks/>
          </p:cNvSpPr>
          <p:nvPr userDrawn="1"/>
        </p:nvSpPr>
        <p:spPr>
          <a:xfrm>
            <a:off x="5268848" y="-885712"/>
            <a:ext cx="1654336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en-GB" sz="1200" b="0" spc="50" baseline="0" dirty="0" smtClean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TABLE (100%)</a:t>
            </a:r>
            <a:endParaRPr lang="en-GB" sz="1200" b="0" spc="50" baseline="0" dirty="0">
              <a:solidFill>
                <a:srgbClr val="212121"/>
              </a:solidFill>
              <a:latin typeface="+mn-lt"/>
              <a:cs typeface="Calibri" panose="020F0502020204030204" pitchFamily="34" charset="0"/>
            </a:endParaRPr>
          </a:p>
        </p:txBody>
      </p:sp>
      <p:sp>
        <p:nvSpPr>
          <p:cNvPr id="152" name="tabel">
            <a:extLst>
              <a:ext uri="{FF2B5EF4-FFF2-40B4-BE49-F238E27FC236}">
                <a16:creationId xmlns:a16="http://schemas.microsoft.com/office/drawing/2014/main" id="{A53CAFF0-6C2E-4CED-9470-8DA99266AE50}"/>
              </a:ext>
            </a:extLst>
          </p:cNvPr>
          <p:cNvSpPr>
            <a:spLocks noGrp="1"/>
          </p:cNvSpPr>
          <p:nvPr>
            <p:ph type="tbl" sz="quarter" idx="14" hasCustomPrompt="1"/>
          </p:nvPr>
        </p:nvSpPr>
        <p:spPr>
          <a:xfrm>
            <a:off x="516221" y="1395160"/>
            <a:ext cx="11143622" cy="4471547"/>
          </a:xfrm>
          <a:solidFill>
            <a:schemeClr val="bg1">
              <a:lumMod val="95000"/>
            </a:schemeClr>
          </a:solidFill>
        </p:spPr>
        <p:txBody>
          <a:bodyPr tIns="1620000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Tx/>
              <a:buFontTx/>
              <a:buNone/>
              <a:tabLst/>
              <a:defRPr sz="1100" b="0"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Tx/>
              <a:buFontTx/>
              <a:buNone/>
              <a:tabLst/>
              <a:defRPr/>
            </a:pPr>
            <a:r>
              <a:rPr lang="en-GB" dirty="0"/>
              <a:t>Click the icon to insert a table</a:t>
            </a:r>
          </a:p>
        </p:txBody>
      </p:sp>
      <p:sp>
        <p:nvSpPr>
          <p:cNvPr id="51" name="Titel 1">
            <a:extLst>
              <a:ext uri="{FF2B5EF4-FFF2-40B4-BE49-F238E27FC236}">
                <a16:creationId xmlns:a16="http://schemas.microsoft.com/office/drawing/2014/main" id="{8EEC04D4-F0CA-43BD-BFB9-58F71B9D4F2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1863" y="272177"/>
            <a:ext cx="11146224" cy="600744"/>
          </a:xfrm>
        </p:spPr>
        <p:txBody>
          <a:bodyPr/>
          <a:lstStyle>
            <a:lvl1pPr>
              <a:defRPr/>
            </a:lvl1pPr>
          </a:lstStyle>
          <a:p>
            <a:r>
              <a:rPr lang="en-GB" noProof="0" dirty="0"/>
              <a:t>Place your title here</a:t>
            </a:r>
            <a:endParaRPr lang="en-GB" dirty="0"/>
          </a:p>
        </p:txBody>
      </p:sp>
      <p:sp>
        <p:nvSpPr>
          <p:cNvPr id="52" name="Onder balkje">
            <a:extLst>
              <a:ext uri="{FF2B5EF4-FFF2-40B4-BE49-F238E27FC236}">
                <a16:creationId xmlns:a16="http://schemas.microsoft.com/office/drawing/2014/main" id="{B2ACF3EC-2949-48DB-9FF3-371DCF605862}"/>
              </a:ext>
            </a:extLst>
          </p:cNvPr>
          <p:cNvSpPr>
            <a:spLocks/>
          </p:cNvSpPr>
          <p:nvPr userDrawn="1"/>
        </p:nvSpPr>
        <p:spPr>
          <a:xfrm>
            <a:off x="-2507" y="6785940"/>
            <a:ext cx="12192000" cy="769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4" name="Tijdelijke aanduiding voor dianummer 5">
            <a:extLst>
              <a:ext uri="{FF2B5EF4-FFF2-40B4-BE49-F238E27FC236}">
                <a16:creationId xmlns:a16="http://schemas.microsoft.com/office/drawing/2014/main" id="{6AF92EA9-37D8-4C42-88F3-48205D95F9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/>
          <a:p>
            <a:fld id="{7AD0FE45-509C-4BDF-9EDE-64426F8DF3D2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31330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100%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ver logo">
            <a:extLst>
              <a:ext uri="{FF2B5EF4-FFF2-40B4-BE49-F238E27FC236}">
                <a16:creationId xmlns:a16="http://schemas.microsoft.com/office/drawing/2014/main" id="{53E90B51-6AB8-431C-94A8-DB69841799D4}"/>
              </a:ext>
            </a:extLst>
          </p:cNvPr>
          <p:cNvSpPr>
            <a:spLocks/>
          </p:cNvSpPr>
          <p:nvPr userDrawn="1"/>
        </p:nvSpPr>
        <p:spPr>
          <a:xfrm>
            <a:off x="10325101" y="5688413"/>
            <a:ext cx="1866900" cy="11695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1" name="foto">
            <a:extLst>
              <a:ext uri="{FF2B5EF4-FFF2-40B4-BE49-F238E27FC236}">
                <a16:creationId xmlns:a16="http://schemas.microsoft.com/office/drawing/2014/main" id="{9E6F06BF-EA5C-4854-8C27-73BF65BAF07E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259064" y="261257"/>
            <a:ext cx="11670136" cy="6343604"/>
          </a:xfrm>
          <a:prstGeom prst="roundRect">
            <a:avLst>
              <a:gd name="adj" fmla="val 2210"/>
            </a:avLst>
          </a:prstGeom>
          <a:solidFill>
            <a:schemeClr val="bg1">
              <a:lumMod val="85000"/>
            </a:schemeClr>
          </a:solidFill>
        </p:spPr>
        <p:txBody>
          <a:bodyPr lIns="6480000" tIns="0" anchor="ctr" anchorCtr="0"/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 sz="1050" b="0" baseline="0"/>
            </a:lvl1pPr>
          </a:lstStyle>
          <a:p>
            <a:r>
              <a:rPr lang="en-GB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Click the icon to </a:t>
            </a:r>
            <a:r>
              <a:rPr lang="en-GB" sz="1100" noProof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insert</a:t>
            </a:r>
            <a:r>
              <a:rPr lang="en-GB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an image</a:t>
            </a:r>
            <a:endParaRPr lang="en-GB" dirty="0"/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>
            <a:spLocks/>
          </p:cNvSpPr>
          <p:nvPr userDrawn="1"/>
        </p:nvSpPr>
        <p:spPr>
          <a:xfrm>
            <a:off x="5235991" y="-885712"/>
            <a:ext cx="1720060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en-GB" sz="1200" b="0" spc="50" baseline="0" dirty="0" smtClean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PICTURE 100%</a:t>
            </a:r>
            <a:endParaRPr lang="en-GB" sz="1200" b="0" spc="50" baseline="0" dirty="0">
              <a:solidFill>
                <a:srgbClr val="212121"/>
              </a:solidFill>
              <a:latin typeface="+mn-lt"/>
              <a:cs typeface="Calibri" panose="020F0502020204030204" pitchFamily="34" charset="0"/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67"/>
          </p:nvPr>
        </p:nvSpPr>
        <p:spPr/>
        <p:txBody>
          <a:bodyPr/>
          <a:lstStyle/>
          <a:p>
            <a:fld id="{0E7476D2-0896-4839-9387-ABF8745D58E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logo">
            <a:extLst>
              <a:ext uri="{FF2B5EF4-FFF2-40B4-BE49-F238E27FC236}">
                <a16:creationId xmlns:a16="http://schemas.microsoft.com/office/drawing/2014/main" id="{015DE4C9-A669-4532-B6F4-5B35D18996E5}"/>
              </a:ext>
            </a:extLst>
          </p:cNvPr>
          <p:cNvSpPr>
            <a:spLocks noGrp="1"/>
          </p:cNvSpPr>
          <p:nvPr>
            <p:ph type="body" sz="quarter" idx="68" hasCustomPrompt="1"/>
          </p:nvPr>
        </p:nvSpPr>
        <p:spPr>
          <a:xfrm>
            <a:off x="10488647" y="5863120"/>
            <a:ext cx="1195058" cy="475490"/>
          </a:xfrm>
          <a:blipFill>
            <a:blip r:embed="rId2"/>
            <a:srcRect/>
            <a:stretch>
              <a:fillRect l="1580" r="1580"/>
            </a:stretch>
          </a:blipFill>
        </p:spPr>
        <p:txBody>
          <a:bodyPr anchor="t"/>
          <a:lstStyle>
            <a:lvl1pPr marL="0" indent="0" algn="ctr">
              <a:lnSpc>
                <a:spcPct val="80000"/>
              </a:lnSpc>
              <a:buNone/>
              <a:defRPr sz="1600" b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pPr lvl="0"/>
            <a:r>
              <a:rPr lang="en-GB" dirty="0" smtClean="0"/>
              <a:t> 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65294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100% (white logo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ver logo">
            <a:extLst>
              <a:ext uri="{FF2B5EF4-FFF2-40B4-BE49-F238E27FC236}">
                <a16:creationId xmlns:a16="http://schemas.microsoft.com/office/drawing/2014/main" id="{53E90B51-6AB8-431C-94A8-DB69841799D4}"/>
              </a:ext>
            </a:extLst>
          </p:cNvPr>
          <p:cNvSpPr>
            <a:spLocks/>
          </p:cNvSpPr>
          <p:nvPr userDrawn="1"/>
        </p:nvSpPr>
        <p:spPr>
          <a:xfrm>
            <a:off x="10325101" y="5688413"/>
            <a:ext cx="1866900" cy="11695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1" name="foto">
            <a:extLst>
              <a:ext uri="{FF2B5EF4-FFF2-40B4-BE49-F238E27FC236}">
                <a16:creationId xmlns:a16="http://schemas.microsoft.com/office/drawing/2014/main" id="{9E6F06BF-EA5C-4854-8C27-73BF65BAF07E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259064" y="261257"/>
            <a:ext cx="11670136" cy="6343604"/>
          </a:xfrm>
          <a:prstGeom prst="roundRect">
            <a:avLst>
              <a:gd name="adj" fmla="val 2210"/>
            </a:avLst>
          </a:prstGeom>
          <a:solidFill>
            <a:schemeClr val="bg1">
              <a:lumMod val="85000"/>
            </a:schemeClr>
          </a:solidFill>
        </p:spPr>
        <p:txBody>
          <a:bodyPr lIns="6480000" tIns="0" anchor="ctr" anchorCtr="0"/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 sz="1050" b="0" baseline="0"/>
            </a:lvl1pPr>
          </a:lstStyle>
          <a:p>
            <a:r>
              <a:rPr lang="en-GB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Click the icon to </a:t>
            </a:r>
            <a:r>
              <a:rPr lang="en-GB" sz="1100" noProof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insert</a:t>
            </a:r>
            <a:r>
              <a:rPr lang="en-GB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an image</a:t>
            </a:r>
            <a:endParaRPr lang="en-GB" dirty="0"/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>
            <a:spLocks/>
          </p:cNvSpPr>
          <p:nvPr userDrawn="1"/>
        </p:nvSpPr>
        <p:spPr>
          <a:xfrm>
            <a:off x="4801320" y="-885712"/>
            <a:ext cx="2589401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en-GB" sz="1200" b="0" spc="50" baseline="0" dirty="0" smtClean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PICTURE 100% (white logo)</a:t>
            </a:r>
            <a:endParaRPr lang="en-GB" sz="1200" b="0" spc="50" baseline="0" dirty="0">
              <a:solidFill>
                <a:srgbClr val="212121"/>
              </a:solidFill>
              <a:latin typeface="+mn-lt"/>
              <a:cs typeface="Calibri" panose="020F0502020204030204" pitchFamily="34" charset="0"/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67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E7476D2-0896-4839-9387-ABF8745D58E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logo">
            <a:extLst>
              <a:ext uri="{FF2B5EF4-FFF2-40B4-BE49-F238E27FC236}">
                <a16:creationId xmlns:a16="http://schemas.microsoft.com/office/drawing/2014/main" id="{96298C12-614E-433B-94F7-B4AD482B2C4E}"/>
              </a:ext>
            </a:extLst>
          </p:cNvPr>
          <p:cNvSpPr>
            <a:spLocks noGrp="1"/>
          </p:cNvSpPr>
          <p:nvPr>
            <p:ph type="body" sz="quarter" idx="68" hasCustomPrompt="1"/>
          </p:nvPr>
        </p:nvSpPr>
        <p:spPr>
          <a:xfrm>
            <a:off x="10488647" y="5863120"/>
            <a:ext cx="1195058" cy="475490"/>
          </a:xfrm>
          <a:blipFill>
            <a:blip r:embed="rId2"/>
            <a:srcRect/>
            <a:stretch>
              <a:fillRect l="1580" r="1580"/>
            </a:stretch>
          </a:blipFill>
        </p:spPr>
        <p:txBody>
          <a:bodyPr anchor="t"/>
          <a:lstStyle>
            <a:lvl1pPr marL="0" indent="0" algn="ctr">
              <a:lnSpc>
                <a:spcPct val="80000"/>
              </a:lnSpc>
              <a:buNone/>
              <a:defRPr sz="1600" b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pPr lvl="0"/>
            <a:r>
              <a:rPr lang="en-GB" dirty="0" smtClean="0"/>
              <a:t> 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67214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- BLACK (100% PICTUR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ver logo">
            <a:extLst>
              <a:ext uri="{FF2B5EF4-FFF2-40B4-BE49-F238E27FC236}">
                <a16:creationId xmlns:a16="http://schemas.microsoft.com/office/drawing/2014/main" id="{53E90B51-6AB8-431C-94A8-DB69841799D4}"/>
              </a:ext>
            </a:extLst>
          </p:cNvPr>
          <p:cNvSpPr>
            <a:spLocks/>
          </p:cNvSpPr>
          <p:nvPr userDrawn="1"/>
        </p:nvSpPr>
        <p:spPr>
          <a:xfrm>
            <a:off x="10325101" y="5688413"/>
            <a:ext cx="1866900" cy="11695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3" name="Tijdelijke aanduiding voor datum 3">
            <a:extLst>
              <a:ext uri="{FF2B5EF4-FFF2-40B4-BE49-F238E27FC236}">
                <a16:creationId xmlns:a16="http://schemas.microsoft.com/office/drawing/2014/main" id="{C920EDDF-0CF0-40F2-A240-62F1DBE1BD6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45707" y="7004037"/>
            <a:ext cx="3140325" cy="216909"/>
          </a:xfrm>
        </p:spPr>
        <p:txBody>
          <a:bodyPr/>
          <a:lstStyle/>
          <a:p>
            <a:fld id="{B7BF963E-A335-4EFC-96E2-BC5DDD288207}" type="datetime1">
              <a:rPr lang="en-GB" smtClean="0"/>
              <a:t>15/09/2019</a:t>
            </a:fld>
            <a:endParaRPr lang="en-GB" dirty="0"/>
          </a:p>
        </p:txBody>
      </p:sp>
      <p:sp>
        <p:nvSpPr>
          <p:cNvPr id="64" name="Tijdelijke aanduiding voor voettekst 4">
            <a:extLst>
              <a:ext uri="{FF2B5EF4-FFF2-40B4-BE49-F238E27FC236}">
                <a16:creationId xmlns:a16="http://schemas.microsoft.com/office/drawing/2014/main" id="{D9BD7BD9-035F-447F-81D8-F794B396CC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10" y="7004037"/>
            <a:ext cx="6718797" cy="216909"/>
          </a:xfrm>
        </p:spPr>
        <p:txBody>
          <a:bodyPr/>
          <a:lstStyle/>
          <a:p>
            <a:r>
              <a:rPr lang="en-GB" dirty="0"/>
              <a:t>&lt;</a:t>
            </a:r>
            <a:r>
              <a:rPr lang="en-GB" dirty="0" err="1"/>
              <a:t>Plaats</a:t>
            </a:r>
            <a:r>
              <a:rPr lang="en-GB" dirty="0"/>
              <a:t> </a:t>
            </a:r>
            <a:r>
              <a:rPr lang="en-GB" dirty="0" err="1"/>
              <a:t>hier</a:t>
            </a:r>
            <a:r>
              <a:rPr lang="en-GB" dirty="0"/>
              <a:t> je </a:t>
            </a:r>
            <a:r>
              <a:rPr lang="en-GB" dirty="0" err="1"/>
              <a:t>voettekst</a:t>
            </a:r>
            <a:r>
              <a:rPr lang="en-GB" dirty="0"/>
              <a:t>&gt;</a:t>
            </a:r>
          </a:p>
        </p:txBody>
      </p:sp>
      <p:sp>
        <p:nvSpPr>
          <p:cNvPr id="81" name="foto">
            <a:extLst>
              <a:ext uri="{FF2B5EF4-FFF2-40B4-BE49-F238E27FC236}">
                <a16:creationId xmlns:a16="http://schemas.microsoft.com/office/drawing/2014/main" id="{9E6F06BF-EA5C-4854-8C27-73BF65BAF07E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259064" y="261257"/>
            <a:ext cx="11670136" cy="6343604"/>
          </a:xfrm>
          <a:prstGeom prst="roundRect">
            <a:avLst>
              <a:gd name="adj" fmla="val 2210"/>
            </a:avLst>
          </a:prstGeom>
          <a:solidFill>
            <a:schemeClr val="bg1">
              <a:lumMod val="85000"/>
            </a:schemeClr>
          </a:solidFill>
        </p:spPr>
        <p:txBody>
          <a:bodyPr lIns="6480000" tIns="0" anchor="ctr" anchorCtr="0"/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 sz="1050" b="0" baseline="0"/>
            </a:lvl1pPr>
          </a:lstStyle>
          <a:p>
            <a:r>
              <a:rPr lang="en-GB" sz="1100" noProof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Click the icon to insert an image</a:t>
            </a:r>
            <a:endParaRPr lang="en-GB" noProof="0" dirty="0"/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>
            <a:spLocks/>
          </p:cNvSpPr>
          <p:nvPr userDrawn="1"/>
        </p:nvSpPr>
        <p:spPr>
          <a:xfrm>
            <a:off x="4636694" y="-885712"/>
            <a:ext cx="2918658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en-GB" sz="1200" b="0" spc="50" baseline="0" dirty="0" smtClean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QUOTE - BLACK (100% PICTURE)</a:t>
            </a:r>
            <a:endParaRPr lang="en-GB" sz="1200" b="0" spc="50" baseline="0" dirty="0">
              <a:solidFill>
                <a:srgbClr val="212121"/>
              </a:solidFill>
              <a:latin typeface="+mn-lt"/>
              <a:cs typeface="Calibri" panose="020F0502020204030204" pitchFamily="34" charset="0"/>
            </a:endParaRP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7AF0307D-613D-4A4A-87F3-837BD313BCE6}"/>
              </a:ext>
            </a:extLst>
          </p:cNvPr>
          <p:cNvSpPr>
            <a:spLocks noGrp="1"/>
          </p:cNvSpPr>
          <p:nvPr>
            <p:ph type="body" sz="quarter" idx="65" hasCustomPrompt="1"/>
          </p:nvPr>
        </p:nvSpPr>
        <p:spPr>
          <a:xfrm>
            <a:off x="820498" y="824593"/>
            <a:ext cx="4448188" cy="5233988"/>
          </a:xfrm>
          <a:prstGeom prst="roundRect">
            <a:avLst>
              <a:gd name="adj" fmla="val 3255"/>
            </a:avLst>
          </a:prstGeom>
          <a:solidFill>
            <a:schemeClr val="bg1">
              <a:alpha val="70000"/>
            </a:schemeClr>
          </a:solidFill>
          <a:ln w="12700">
            <a:noFill/>
          </a:ln>
        </p:spPr>
        <p:txBody>
          <a:bodyPr lIns="180000" tIns="252000" rIns="180000" bIns="252000" anchor="ctr" anchorCtr="0"/>
          <a:lstStyle>
            <a:lvl1pPr marL="0" indent="0" algn="ctr">
              <a:buFont typeface="Arial" panose="020B0604020202020204" pitchFamily="34" charset="0"/>
              <a:buNone/>
              <a:defRPr sz="4000"/>
            </a:lvl1pPr>
            <a:lvl2pPr marL="0" indent="0" algn="ctr">
              <a:buFont typeface="Arial" panose="020B0604020202020204" pitchFamily="34" charset="0"/>
              <a:buNone/>
              <a:defRPr/>
            </a:lvl2pPr>
            <a:lvl3pPr marL="0" indent="0" algn="ctr">
              <a:buFont typeface="Arial" panose="020B0604020202020204" pitchFamily="34" charset="0"/>
              <a:buNone/>
              <a:defRPr/>
            </a:lvl3pPr>
            <a:lvl4pPr marL="0" indent="0" algn="ctr">
              <a:buFont typeface="Arial" panose="020B0604020202020204" pitchFamily="34" charset="0"/>
              <a:buNone/>
              <a:defRPr/>
            </a:lvl4pPr>
            <a:lvl5pPr marL="0" indent="0" algn="ctr">
              <a:buFont typeface="Arial" panose="020B0604020202020204" pitchFamily="34" charset="0"/>
              <a:buNone/>
              <a:defRPr/>
            </a:lvl5pPr>
            <a:lvl6pPr algn="ctr">
              <a:defRPr sz="4000" b="0"/>
            </a:lvl6pPr>
          </a:lstStyle>
          <a:p>
            <a:pPr lvl="0"/>
            <a:r>
              <a:rPr lang="en-GB" dirty="0"/>
              <a:t>‘’ Space for a quote’’</a:t>
            </a:r>
          </a:p>
          <a:p>
            <a:pPr lvl="0"/>
            <a:r>
              <a:rPr lang="en-GB" dirty="0"/>
              <a:t>JU-LEVEL1=</a:t>
            </a:r>
            <a:r>
              <a:rPr lang="en-GB" dirty="0" err="1"/>
              <a:t>Citaat</a:t>
            </a:r>
            <a:endParaRPr lang="en-GB" dirty="0"/>
          </a:p>
        </p:txBody>
      </p:sp>
      <p:sp>
        <p:nvSpPr>
          <p:cNvPr id="95" name="Tijdelijke aanduiding voor dianummer 5">
            <a:extLst>
              <a:ext uri="{FF2B5EF4-FFF2-40B4-BE49-F238E27FC236}">
                <a16:creationId xmlns:a16="http://schemas.microsoft.com/office/drawing/2014/main" id="{CC4936A4-A609-4DB4-B771-319DE3996A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/>
          <a:p>
            <a:fld id="{7AD0FE45-509C-4BDF-9EDE-64426F8DF3D2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logo">
            <a:extLst>
              <a:ext uri="{FF2B5EF4-FFF2-40B4-BE49-F238E27FC236}">
                <a16:creationId xmlns:a16="http://schemas.microsoft.com/office/drawing/2014/main" id="{015DE4C9-A669-4532-B6F4-5B35D18996E5}"/>
              </a:ext>
            </a:extLst>
          </p:cNvPr>
          <p:cNvSpPr>
            <a:spLocks noGrp="1"/>
          </p:cNvSpPr>
          <p:nvPr>
            <p:ph type="body" sz="quarter" idx="67" hasCustomPrompt="1"/>
          </p:nvPr>
        </p:nvSpPr>
        <p:spPr>
          <a:xfrm>
            <a:off x="10488647" y="5863120"/>
            <a:ext cx="1195058" cy="475490"/>
          </a:xfrm>
          <a:blipFill>
            <a:blip r:embed="rId2"/>
            <a:srcRect/>
            <a:stretch>
              <a:fillRect l="1580" r="1580"/>
            </a:stretch>
          </a:blipFill>
        </p:spPr>
        <p:txBody>
          <a:bodyPr anchor="t"/>
          <a:lstStyle>
            <a:lvl1pPr marL="0" indent="0" algn="ctr">
              <a:lnSpc>
                <a:spcPct val="80000"/>
              </a:lnSpc>
              <a:buNone/>
              <a:defRPr sz="1600" b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pPr lvl="0"/>
            <a:r>
              <a:rPr lang="en-GB" dirty="0" smtClean="0"/>
              <a:t> 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12295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- WHITE (100% PICTUR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ver logo">
            <a:extLst>
              <a:ext uri="{FF2B5EF4-FFF2-40B4-BE49-F238E27FC236}">
                <a16:creationId xmlns:a16="http://schemas.microsoft.com/office/drawing/2014/main" id="{53E90B51-6AB8-431C-94A8-DB69841799D4}"/>
              </a:ext>
            </a:extLst>
          </p:cNvPr>
          <p:cNvSpPr>
            <a:spLocks/>
          </p:cNvSpPr>
          <p:nvPr userDrawn="1"/>
        </p:nvSpPr>
        <p:spPr>
          <a:xfrm>
            <a:off x="10325101" y="5688413"/>
            <a:ext cx="1866900" cy="11695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3" name="Tijdelijke aanduiding voor datum 3">
            <a:extLst>
              <a:ext uri="{FF2B5EF4-FFF2-40B4-BE49-F238E27FC236}">
                <a16:creationId xmlns:a16="http://schemas.microsoft.com/office/drawing/2014/main" id="{C920EDDF-0CF0-40F2-A240-62F1DBE1BD6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45707" y="7004037"/>
            <a:ext cx="3140325" cy="216909"/>
          </a:xfrm>
        </p:spPr>
        <p:txBody>
          <a:bodyPr/>
          <a:lstStyle/>
          <a:p>
            <a:fld id="{715CEF43-AFAE-4401-A83A-77818006065C}" type="datetime1">
              <a:rPr lang="en-GB" smtClean="0"/>
              <a:t>15/09/2019</a:t>
            </a:fld>
            <a:endParaRPr lang="en-GB" dirty="0"/>
          </a:p>
        </p:txBody>
      </p:sp>
      <p:sp>
        <p:nvSpPr>
          <p:cNvPr id="64" name="Tijdelijke aanduiding voor voettekst 4">
            <a:extLst>
              <a:ext uri="{FF2B5EF4-FFF2-40B4-BE49-F238E27FC236}">
                <a16:creationId xmlns:a16="http://schemas.microsoft.com/office/drawing/2014/main" id="{D9BD7BD9-035F-447F-81D8-F794B396CC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10" y="7004037"/>
            <a:ext cx="6718797" cy="216909"/>
          </a:xfrm>
        </p:spPr>
        <p:txBody>
          <a:bodyPr/>
          <a:lstStyle/>
          <a:p>
            <a:r>
              <a:rPr lang="en-GB" dirty="0"/>
              <a:t>&lt;</a:t>
            </a:r>
            <a:r>
              <a:rPr lang="en-GB" dirty="0" err="1"/>
              <a:t>Plaats</a:t>
            </a:r>
            <a:r>
              <a:rPr lang="en-GB" dirty="0"/>
              <a:t> </a:t>
            </a:r>
            <a:r>
              <a:rPr lang="en-GB" dirty="0" err="1"/>
              <a:t>hier</a:t>
            </a:r>
            <a:r>
              <a:rPr lang="en-GB" dirty="0"/>
              <a:t> je </a:t>
            </a:r>
            <a:r>
              <a:rPr lang="en-GB" dirty="0" err="1"/>
              <a:t>voettekst</a:t>
            </a:r>
            <a:r>
              <a:rPr lang="en-GB" dirty="0"/>
              <a:t>&gt;</a:t>
            </a:r>
          </a:p>
        </p:txBody>
      </p:sp>
      <p:sp>
        <p:nvSpPr>
          <p:cNvPr id="81" name="foto">
            <a:extLst>
              <a:ext uri="{FF2B5EF4-FFF2-40B4-BE49-F238E27FC236}">
                <a16:creationId xmlns:a16="http://schemas.microsoft.com/office/drawing/2014/main" id="{9E6F06BF-EA5C-4854-8C27-73BF65BAF07E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259064" y="261257"/>
            <a:ext cx="11670136" cy="6343604"/>
          </a:xfrm>
          <a:prstGeom prst="roundRect">
            <a:avLst>
              <a:gd name="adj" fmla="val 2210"/>
            </a:avLst>
          </a:prstGeom>
          <a:solidFill>
            <a:schemeClr val="bg1">
              <a:lumMod val="85000"/>
            </a:schemeClr>
          </a:solidFill>
        </p:spPr>
        <p:txBody>
          <a:bodyPr lIns="6480000" tIns="0" anchor="ctr" anchorCtr="0"/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 sz="1050" b="0" baseline="0"/>
            </a:lvl1pPr>
          </a:lstStyle>
          <a:p>
            <a:r>
              <a:rPr lang="en-GB" sz="1100" noProof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Click the icon to insert an image</a:t>
            </a:r>
            <a:endParaRPr lang="en-GB" noProof="0" dirty="0"/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>
            <a:spLocks/>
          </p:cNvSpPr>
          <p:nvPr userDrawn="1"/>
        </p:nvSpPr>
        <p:spPr>
          <a:xfrm>
            <a:off x="4624896" y="-885712"/>
            <a:ext cx="2942254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en-GB" sz="1200" b="0" spc="50" baseline="0" dirty="0" smtClean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QUOTE - WHITE (100% PICTURE)</a:t>
            </a:r>
            <a:endParaRPr lang="en-GB" sz="1200" b="0" spc="50" baseline="0" dirty="0">
              <a:solidFill>
                <a:srgbClr val="212121"/>
              </a:solidFill>
              <a:latin typeface="+mn-lt"/>
              <a:cs typeface="Calibri" panose="020F0502020204030204" pitchFamily="34" charset="0"/>
            </a:endParaRP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7AF0307D-613D-4A4A-87F3-837BD313BCE6}"/>
              </a:ext>
            </a:extLst>
          </p:cNvPr>
          <p:cNvSpPr>
            <a:spLocks noGrp="1"/>
          </p:cNvSpPr>
          <p:nvPr>
            <p:ph type="body" sz="quarter" idx="65" hasCustomPrompt="1"/>
          </p:nvPr>
        </p:nvSpPr>
        <p:spPr>
          <a:xfrm>
            <a:off x="820498" y="824593"/>
            <a:ext cx="4448188" cy="5233988"/>
          </a:xfrm>
          <a:prstGeom prst="roundRect">
            <a:avLst>
              <a:gd name="adj" fmla="val 3255"/>
            </a:avLst>
          </a:prstGeom>
          <a:solidFill>
            <a:schemeClr val="bg1">
              <a:alpha val="70000"/>
            </a:schemeClr>
          </a:solidFill>
          <a:ln w="12700">
            <a:noFill/>
          </a:ln>
        </p:spPr>
        <p:txBody>
          <a:bodyPr lIns="180000" tIns="252000" rIns="180000" bIns="252000" anchor="ctr" anchorCtr="0"/>
          <a:lstStyle>
            <a:lvl1pPr marL="0" indent="0" algn="ctr">
              <a:buFont typeface="Arial" panose="020B0604020202020204" pitchFamily="34" charset="0"/>
              <a:buNone/>
              <a:defRPr sz="4000" b="0">
                <a:solidFill>
                  <a:schemeClr val="tx1"/>
                </a:solidFill>
              </a:defRPr>
            </a:lvl1pPr>
            <a:lvl2pPr marL="0" indent="0" algn="ctr"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2pPr>
            <a:lvl3pPr marL="0" indent="0" algn="ctr"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3pPr>
            <a:lvl4pPr marL="0" indent="0" algn="ctr"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4pPr>
            <a:lvl5pPr marL="0" indent="0" algn="ctr"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‘’ Space for a quote’’</a:t>
            </a:r>
          </a:p>
          <a:p>
            <a:pPr lvl="0"/>
            <a:r>
              <a:rPr lang="en-GB" dirty="0"/>
              <a:t>JU-LEVEL1=</a:t>
            </a:r>
            <a:r>
              <a:rPr lang="en-GB" dirty="0" err="1"/>
              <a:t>Citaat</a:t>
            </a:r>
            <a:endParaRPr lang="en-GB" dirty="0"/>
          </a:p>
        </p:txBody>
      </p:sp>
      <p:sp>
        <p:nvSpPr>
          <p:cNvPr id="95" name="Tijdelijke aanduiding voor dianummer 5">
            <a:extLst>
              <a:ext uri="{FF2B5EF4-FFF2-40B4-BE49-F238E27FC236}">
                <a16:creationId xmlns:a16="http://schemas.microsoft.com/office/drawing/2014/main" id="{621E4A0F-D5B5-4E58-B6EA-4A7F4DFB61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AD0FE45-509C-4BDF-9EDE-64426F8DF3D2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0" name="logo">
            <a:extLst>
              <a:ext uri="{FF2B5EF4-FFF2-40B4-BE49-F238E27FC236}">
                <a16:creationId xmlns:a16="http://schemas.microsoft.com/office/drawing/2014/main" id="{96298C12-614E-433B-94F7-B4AD482B2C4E}"/>
              </a:ext>
            </a:extLst>
          </p:cNvPr>
          <p:cNvSpPr>
            <a:spLocks noGrp="1"/>
          </p:cNvSpPr>
          <p:nvPr>
            <p:ph type="body" sz="quarter" idx="67" hasCustomPrompt="1"/>
          </p:nvPr>
        </p:nvSpPr>
        <p:spPr>
          <a:xfrm>
            <a:off x="10488647" y="5863120"/>
            <a:ext cx="1195058" cy="475490"/>
          </a:xfrm>
          <a:blipFill>
            <a:blip r:embed="rId2"/>
            <a:srcRect/>
            <a:stretch>
              <a:fillRect l="1580" r="1580"/>
            </a:stretch>
          </a:blipFill>
        </p:spPr>
        <p:txBody>
          <a:bodyPr anchor="t"/>
          <a:lstStyle>
            <a:lvl1pPr marL="0" indent="0" algn="ctr">
              <a:lnSpc>
                <a:spcPct val="80000"/>
              </a:lnSpc>
              <a:buNone/>
              <a:defRPr sz="1600" b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pPr lvl="0"/>
            <a:r>
              <a:rPr lang="en-GB" dirty="0" smtClean="0"/>
              <a:t> 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492317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DA75972-73CC-4A0A-9567-F2B4412F02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45707" y="7007893"/>
            <a:ext cx="3140325" cy="216909"/>
          </a:xfrm>
        </p:spPr>
        <p:txBody>
          <a:bodyPr/>
          <a:lstStyle/>
          <a:p>
            <a:fld id="{83364D3C-7064-4347-94A0-F2074AB9AB5B}" type="datetime1">
              <a:rPr lang="en-GB" smtClean="0"/>
              <a:t>15/09/2019</a:t>
            </a:fld>
            <a:endParaRPr lang="en-GB" dirty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07A43D8-7ED9-442E-BF69-FF8902703C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10" y="7007893"/>
            <a:ext cx="6718797" cy="216909"/>
          </a:xfrm>
        </p:spPr>
        <p:txBody>
          <a:bodyPr/>
          <a:lstStyle/>
          <a:p>
            <a:r>
              <a:rPr lang="en-GB" dirty="0"/>
              <a:t>&lt;</a:t>
            </a:r>
            <a:r>
              <a:rPr lang="en-GB" dirty="0" err="1"/>
              <a:t>Plaats</a:t>
            </a:r>
            <a:r>
              <a:rPr lang="en-GB" dirty="0"/>
              <a:t> </a:t>
            </a:r>
            <a:r>
              <a:rPr lang="en-GB" dirty="0" err="1"/>
              <a:t>hier</a:t>
            </a:r>
            <a:r>
              <a:rPr lang="en-GB" dirty="0"/>
              <a:t> je </a:t>
            </a:r>
            <a:r>
              <a:rPr lang="en-GB" dirty="0" err="1"/>
              <a:t>voettekst</a:t>
            </a:r>
            <a:r>
              <a:rPr lang="en-GB" dirty="0"/>
              <a:t>&gt;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4D6B08DF-E31D-400F-9D49-014B2090B3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/>
          <a:p>
            <a:fld id="{7AD0FE45-509C-4BDF-9EDE-64426F8DF3D2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>
            <a:spLocks/>
          </p:cNvSpPr>
          <p:nvPr userDrawn="1"/>
        </p:nvSpPr>
        <p:spPr>
          <a:xfrm>
            <a:off x="5354064" y="-885712"/>
            <a:ext cx="1483905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en-GB" sz="1200" b="0" spc="50" baseline="0" dirty="0" smtClean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TITLE ONLY</a:t>
            </a:r>
            <a:endParaRPr lang="en-GB" sz="1200" b="0" spc="50" baseline="0" dirty="0">
              <a:solidFill>
                <a:srgbClr val="212121"/>
              </a:solidFill>
              <a:latin typeface="+mn-lt"/>
              <a:cs typeface="Calibri" panose="020F0502020204030204" pitchFamily="34" charset="0"/>
            </a:endParaRPr>
          </a:p>
        </p:txBody>
      </p:sp>
      <p:sp>
        <p:nvSpPr>
          <p:cNvPr id="51" name="Titel 1">
            <a:extLst>
              <a:ext uri="{FF2B5EF4-FFF2-40B4-BE49-F238E27FC236}">
                <a16:creationId xmlns:a16="http://schemas.microsoft.com/office/drawing/2014/main" id="{8EEC04D4-F0CA-43BD-BFB9-58F71B9D4F2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1863" y="272177"/>
            <a:ext cx="11146224" cy="600744"/>
          </a:xfrm>
        </p:spPr>
        <p:txBody>
          <a:bodyPr/>
          <a:lstStyle>
            <a:lvl1pPr>
              <a:defRPr/>
            </a:lvl1pPr>
          </a:lstStyle>
          <a:p>
            <a:r>
              <a:rPr lang="en-GB" noProof="0" dirty="0"/>
              <a:t>Place your title here</a:t>
            </a:r>
            <a:endParaRPr lang="en-GB" dirty="0"/>
          </a:p>
        </p:txBody>
      </p:sp>
      <p:sp>
        <p:nvSpPr>
          <p:cNvPr id="52" name="Onder balkje">
            <a:extLst>
              <a:ext uri="{FF2B5EF4-FFF2-40B4-BE49-F238E27FC236}">
                <a16:creationId xmlns:a16="http://schemas.microsoft.com/office/drawing/2014/main" id="{B2ACF3EC-2949-48DB-9FF3-371DCF605862}"/>
              </a:ext>
            </a:extLst>
          </p:cNvPr>
          <p:cNvSpPr>
            <a:spLocks/>
          </p:cNvSpPr>
          <p:nvPr userDrawn="1"/>
        </p:nvSpPr>
        <p:spPr>
          <a:xfrm>
            <a:off x="-2507" y="6785940"/>
            <a:ext cx="12192000" cy="769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778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DU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DA75972-73CC-4A0A-9567-F2B4412F02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45707" y="6995151"/>
            <a:ext cx="3140325" cy="216909"/>
          </a:xfrm>
        </p:spPr>
        <p:txBody>
          <a:bodyPr/>
          <a:lstStyle/>
          <a:p>
            <a:fld id="{53EE96EE-7724-42F6-A3E5-18EEB734E169}" type="datetime1">
              <a:rPr lang="en-GB" smtClean="0"/>
              <a:t>15/09/2019</a:t>
            </a:fld>
            <a:endParaRPr lang="en-GB" dirty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07A43D8-7ED9-442E-BF69-FF8902703C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10" y="6995151"/>
            <a:ext cx="7193507" cy="216909"/>
          </a:xfrm>
        </p:spPr>
        <p:txBody>
          <a:bodyPr/>
          <a:lstStyle/>
          <a:p>
            <a:r>
              <a:rPr lang="en-GB" dirty="0"/>
              <a:t>&lt;</a:t>
            </a:r>
            <a:r>
              <a:rPr lang="en-GB" dirty="0" err="1"/>
              <a:t>Plaats</a:t>
            </a:r>
            <a:r>
              <a:rPr lang="en-GB" dirty="0"/>
              <a:t> </a:t>
            </a:r>
            <a:r>
              <a:rPr lang="en-GB" dirty="0" err="1"/>
              <a:t>hier</a:t>
            </a:r>
            <a:r>
              <a:rPr lang="en-GB" dirty="0"/>
              <a:t> je </a:t>
            </a:r>
            <a:r>
              <a:rPr lang="en-GB" dirty="0" err="1"/>
              <a:t>voettekst</a:t>
            </a:r>
            <a:r>
              <a:rPr lang="en-GB" dirty="0"/>
              <a:t>&gt;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>
            <a:spLocks/>
          </p:cNvSpPr>
          <p:nvPr userDrawn="1"/>
        </p:nvSpPr>
        <p:spPr>
          <a:xfrm>
            <a:off x="5199057" y="-885712"/>
            <a:ext cx="1793926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en-GB" sz="1200" b="0" spc="50" baseline="0" dirty="0" smtClean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INTRODUCTION</a:t>
            </a:r>
            <a:endParaRPr lang="en-GB" sz="1200" b="0" spc="50" baseline="0" dirty="0">
              <a:solidFill>
                <a:srgbClr val="212121"/>
              </a:solidFill>
              <a:latin typeface="+mn-lt"/>
              <a:cs typeface="Calibri" panose="020F0502020204030204" pitchFamily="34" charset="0"/>
            </a:endParaRPr>
          </a:p>
        </p:txBody>
      </p:sp>
      <p:sp>
        <p:nvSpPr>
          <p:cNvPr id="206" name="foto">
            <a:extLst>
              <a:ext uri="{FF2B5EF4-FFF2-40B4-BE49-F238E27FC236}">
                <a16:creationId xmlns:a16="http://schemas.microsoft.com/office/drawing/2014/main" id="{CB6B8576-11F8-41EC-8333-F7B206A9E57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534148" y="1388695"/>
            <a:ext cx="2602608" cy="2887574"/>
          </a:xfrm>
          <a:prstGeom prst="roundRect">
            <a:avLst>
              <a:gd name="adj" fmla="val 2713"/>
            </a:avLst>
          </a:prstGeom>
          <a:solidFill>
            <a:schemeClr val="bg1">
              <a:lumMod val="95000"/>
            </a:schemeClr>
          </a:solidFill>
        </p:spPr>
        <p:txBody>
          <a:bodyPr tIns="1800000" anchor="t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100" b="0" baseline="0"/>
            </a:lvl1pPr>
          </a:lstStyle>
          <a:p>
            <a:r>
              <a:rPr lang="en-GB" dirty="0"/>
              <a:t>Click the icon to </a:t>
            </a:r>
            <a:r>
              <a:rPr lang="en-GB" noProof="0" dirty="0"/>
              <a:t>insert</a:t>
            </a:r>
            <a:r>
              <a:rPr lang="en-GB" dirty="0"/>
              <a:t> an image</a:t>
            </a:r>
          </a:p>
        </p:txBody>
      </p:sp>
      <p:sp>
        <p:nvSpPr>
          <p:cNvPr id="207" name="foto">
            <a:extLst>
              <a:ext uri="{FF2B5EF4-FFF2-40B4-BE49-F238E27FC236}">
                <a16:creationId xmlns:a16="http://schemas.microsoft.com/office/drawing/2014/main" id="{93B9B46A-56EE-4744-A5B8-9CD0C972CCD3}"/>
              </a:ext>
            </a:extLst>
          </p:cNvPr>
          <p:cNvSpPr>
            <a:spLocks noGrp="1"/>
          </p:cNvSpPr>
          <p:nvPr>
            <p:ph type="pic" sz="quarter" idx="56" hasCustomPrompt="1"/>
          </p:nvPr>
        </p:nvSpPr>
        <p:spPr>
          <a:xfrm>
            <a:off x="3377953" y="1388695"/>
            <a:ext cx="2602608" cy="2887574"/>
          </a:xfrm>
          <a:prstGeom prst="roundRect">
            <a:avLst>
              <a:gd name="adj" fmla="val 2713"/>
            </a:avLst>
          </a:prstGeom>
          <a:solidFill>
            <a:schemeClr val="bg1">
              <a:lumMod val="95000"/>
            </a:schemeClr>
          </a:solidFill>
        </p:spPr>
        <p:txBody>
          <a:bodyPr tIns="1800000" anchor="t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lang="en-US" sz="1100" smtClean="0">
                <a:effectLst/>
              </a:defRPr>
            </a:lvl1pPr>
          </a:lstStyle>
          <a:p>
            <a:r>
              <a:rPr lang="en-GB" dirty="0"/>
              <a:t>Click the icon to insert an image</a:t>
            </a:r>
          </a:p>
        </p:txBody>
      </p:sp>
      <p:sp>
        <p:nvSpPr>
          <p:cNvPr id="208" name="foto">
            <a:extLst>
              <a:ext uri="{FF2B5EF4-FFF2-40B4-BE49-F238E27FC236}">
                <a16:creationId xmlns:a16="http://schemas.microsoft.com/office/drawing/2014/main" id="{147DEBB2-F750-4BC5-8734-F564106F3DB4}"/>
              </a:ext>
            </a:extLst>
          </p:cNvPr>
          <p:cNvSpPr>
            <a:spLocks noGrp="1"/>
          </p:cNvSpPr>
          <p:nvPr>
            <p:ph type="pic" sz="quarter" idx="57" hasCustomPrompt="1"/>
          </p:nvPr>
        </p:nvSpPr>
        <p:spPr>
          <a:xfrm>
            <a:off x="6226121" y="1388695"/>
            <a:ext cx="2602608" cy="2887574"/>
          </a:xfrm>
          <a:prstGeom prst="roundRect">
            <a:avLst>
              <a:gd name="adj" fmla="val 2713"/>
            </a:avLst>
          </a:prstGeom>
          <a:solidFill>
            <a:schemeClr val="bg1">
              <a:lumMod val="95000"/>
            </a:schemeClr>
          </a:solidFill>
        </p:spPr>
        <p:txBody>
          <a:bodyPr tIns="1800000" anchor="t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lang="en-US" sz="1100" smtClean="0">
                <a:effectLst/>
              </a:defRPr>
            </a:lvl1pPr>
          </a:lstStyle>
          <a:p>
            <a:r>
              <a:rPr lang="en-GB" dirty="0"/>
              <a:t>Click the icon to insert an image</a:t>
            </a:r>
          </a:p>
        </p:txBody>
      </p:sp>
      <p:sp>
        <p:nvSpPr>
          <p:cNvPr id="209" name="foto">
            <a:extLst>
              <a:ext uri="{FF2B5EF4-FFF2-40B4-BE49-F238E27FC236}">
                <a16:creationId xmlns:a16="http://schemas.microsoft.com/office/drawing/2014/main" id="{92997DD6-3C3E-4D4F-A561-2FBB6E2CB16F}"/>
              </a:ext>
            </a:extLst>
          </p:cNvPr>
          <p:cNvSpPr>
            <a:spLocks noGrp="1"/>
          </p:cNvSpPr>
          <p:nvPr>
            <p:ph type="pic" sz="quarter" idx="58" hasCustomPrompt="1"/>
          </p:nvPr>
        </p:nvSpPr>
        <p:spPr>
          <a:xfrm>
            <a:off x="9074288" y="1388695"/>
            <a:ext cx="2602608" cy="2887574"/>
          </a:xfrm>
          <a:prstGeom prst="roundRect">
            <a:avLst>
              <a:gd name="adj" fmla="val 2713"/>
            </a:avLst>
          </a:prstGeom>
          <a:solidFill>
            <a:schemeClr val="bg1">
              <a:lumMod val="95000"/>
            </a:schemeClr>
          </a:solidFill>
        </p:spPr>
        <p:txBody>
          <a:bodyPr tIns="1800000" anchor="t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100" b="0" baseline="0"/>
            </a:lvl1pPr>
          </a:lstStyle>
          <a:p>
            <a:r>
              <a:rPr lang="en-GB" dirty="0"/>
              <a:t>Click the icon to insert an image</a:t>
            </a:r>
          </a:p>
        </p:txBody>
      </p:sp>
      <p:sp>
        <p:nvSpPr>
          <p:cNvPr id="211" name="tekst">
            <a:extLst>
              <a:ext uri="{FF2B5EF4-FFF2-40B4-BE49-F238E27FC236}">
                <a16:creationId xmlns:a16="http://schemas.microsoft.com/office/drawing/2014/main" id="{A2E8DCEB-4330-49AA-A7C5-2DAED7A4A97B}"/>
              </a:ext>
            </a:extLst>
          </p:cNvPr>
          <p:cNvSpPr>
            <a:spLocks noGrp="1"/>
          </p:cNvSpPr>
          <p:nvPr>
            <p:ph type="body" orient="vert" idx="59" hasCustomPrompt="1"/>
          </p:nvPr>
        </p:nvSpPr>
        <p:spPr>
          <a:xfrm>
            <a:off x="525244" y="4530840"/>
            <a:ext cx="2611691" cy="1323218"/>
          </a:xfrm>
        </p:spPr>
        <p:txBody>
          <a:bodyPr vert="horz"/>
          <a:lstStyle>
            <a:lvl1pPr marL="0" indent="0" algn="ctr">
              <a:lnSpc>
                <a:spcPct val="100000"/>
              </a:lnSpc>
              <a:buNone/>
              <a:defRPr b="0" baseline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 algn="ctr"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5"/>
            <a:r>
              <a:rPr lang="en-GB" noProof="0" dirty="0"/>
              <a:t>Name surname </a:t>
            </a:r>
          </a:p>
          <a:p>
            <a:pPr lvl="0"/>
            <a:r>
              <a:rPr lang="en-GB" noProof="0" dirty="0"/>
              <a:t>Additional text</a:t>
            </a:r>
          </a:p>
        </p:txBody>
      </p:sp>
      <p:sp>
        <p:nvSpPr>
          <p:cNvPr id="216" name="tekst">
            <a:extLst>
              <a:ext uri="{FF2B5EF4-FFF2-40B4-BE49-F238E27FC236}">
                <a16:creationId xmlns:a16="http://schemas.microsoft.com/office/drawing/2014/main" id="{44DC3E61-1D5A-478B-BF82-E05E5C3AB0A1}"/>
              </a:ext>
            </a:extLst>
          </p:cNvPr>
          <p:cNvSpPr>
            <a:spLocks noGrp="1"/>
          </p:cNvSpPr>
          <p:nvPr>
            <p:ph type="body" orient="vert" idx="61" hasCustomPrompt="1"/>
          </p:nvPr>
        </p:nvSpPr>
        <p:spPr>
          <a:xfrm>
            <a:off x="3368870" y="4530840"/>
            <a:ext cx="2611691" cy="1323218"/>
          </a:xfrm>
        </p:spPr>
        <p:txBody>
          <a:bodyPr vert="horz"/>
          <a:lstStyle>
            <a:lvl1pPr marL="0" indent="0" algn="ctr">
              <a:lnSpc>
                <a:spcPct val="100000"/>
              </a:lnSpc>
              <a:buNone/>
              <a:defRPr b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 algn="ctr"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5"/>
            <a:r>
              <a:rPr lang="en-GB" noProof="0" dirty="0"/>
              <a:t>Name surname </a:t>
            </a:r>
          </a:p>
          <a:p>
            <a:pPr lvl="0"/>
            <a:r>
              <a:rPr lang="en-GB" noProof="0" dirty="0"/>
              <a:t>Additional text</a:t>
            </a:r>
          </a:p>
        </p:txBody>
      </p:sp>
      <p:sp>
        <p:nvSpPr>
          <p:cNvPr id="218" name="tekst">
            <a:extLst>
              <a:ext uri="{FF2B5EF4-FFF2-40B4-BE49-F238E27FC236}">
                <a16:creationId xmlns:a16="http://schemas.microsoft.com/office/drawing/2014/main" id="{C12A6F54-7562-4C5D-846B-87E626458C4F}"/>
              </a:ext>
            </a:extLst>
          </p:cNvPr>
          <p:cNvSpPr>
            <a:spLocks noGrp="1"/>
          </p:cNvSpPr>
          <p:nvPr>
            <p:ph type="body" orient="vert" idx="63" hasCustomPrompt="1"/>
          </p:nvPr>
        </p:nvSpPr>
        <p:spPr>
          <a:xfrm>
            <a:off x="6217038" y="4530840"/>
            <a:ext cx="2611691" cy="1323218"/>
          </a:xfrm>
        </p:spPr>
        <p:txBody>
          <a:bodyPr vert="horz"/>
          <a:lstStyle>
            <a:lvl1pPr marL="0" indent="0" algn="ctr">
              <a:lnSpc>
                <a:spcPct val="100000"/>
              </a:lnSpc>
              <a:buNone/>
              <a:defRPr b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 algn="ctr"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5"/>
            <a:r>
              <a:rPr lang="en-GB" noProof="0" dirty="0"/>
              <a:t>Name surname </a:t>
            </a:r>
          </a:p>
          <a:p>
            <a:pPr lvl="0"/>
            <a:r>
              <a:rPr lang="en-GB" noProof="0" dirty="0"/>
              <a:t>Additional text</a:t>
            </a:r>
          </a:p>
        </p:txBody>
      </p:sp>
      <p:sp>
        <p:nvSpPr>
          <p:cNvPr id="220" name="tekst">
            <a:extLst>
              <a:ext uri="{FF2B5EF4-FFF2-40B4-BE49-F238E27FC236}">
                <a16:creationId xmlns:a16="http://schemas.microsoft.com/office/drawing/2014/main" id="{ABCBA0F9-0F97-45BB-B6DE-999D743635EB}"/>
              </a:ext>
            </a:extLst>
          </p:cNvPr>
          <p:cNvSpPr>
            <a:spLocks noGrp="1"/>
          </p:cNvSpPr>
          <p:nvPr>
            <p:ph type="body" orient="vert" idx="65" hasCustomPrompt="1"/>
          </p:nvPr>
        </p:nvSpPr>
        <p:spPr>
          <a:xfrm>
            <a:off x="9069747" y="4530840"/>
            <a:ext cx="2611691" cy="1323218"/>
          </a:xfrm>
        </p:spPr>
        <p:txBody>
          <a:bodyPr vert="horz"/>
          <a:lstStyle>
            <a:lvl1pPr marL="0" indent="0" algn="ctr">
              <a:lnSpc>
                <a:spcPct val="100000"/>
              </a:lnSpc>
              <a:buNone/>
              <a:defRPr b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 algn="ctr"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5"/>
            <a:r>
              <a:rPr lang="en-GB" noProof="0" dirty="0"/>
              <a:t>Name surname </a:t>
            </a:r>
          </a:p>
          <a:p>
            <a:pPr lvl="0"/>
            <a:r>
              <a:rPr lang="en-GB" noProof="0" dirty="0"/>
              <a:t>Additional text</a:t>
            </a:r>
          </a:p>
        </p:txBody>
      </p:sp>
      <p:sp>
        <p:nvSpPr>
          <p:cNvPr id="221" name="Titel 1">
            <a:extLst>
              <a:ext uri="{FF2B5EF4-FFF2-40B4-BE49-F238E27FC236}">
                <a16:creationId xmlns:a16="http://schemas.microsoft.com/office/drawing/2014/main" id="{6B210676-552F-4B28-9F20-5CBEE02DAE8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0562" y="272177"/>
            <a:ext cx="11166334" cy="600744"/>
          </a:xfrm>
        </p:spPr>
        <p:txBody>
          <a:bodyPr/>
          <a:lstStyle>
            <a:lvl1pPr>
              <a:defRPr/>
            </a:lvl1pPr>
          </a:lstStyle>
          <a:p>
            <a:r>
              <a:rPr lang="en-GB" noProof="0" dirty="0"/>
              <a:t>Place your title here</a:t>
            </a:r>
            <a:endParaRPr lang="en-GB" dirty="0"/>
          </a:p>
        </p:txBody>
      </p:sp>
      <p:sp>
        <p:nvSpPr>
          <p:cNvPr id="63" name="Onder balkje">
            <a:extLst>
              <a:ext uri="{FF2B5EF4-FFF2-40B4-BE49-F238E27FC236}">
                <a16:creationId xmlns:a16="http://schemas.microsoft.com/office/drawing/2014/main" id="{EB382FCD-9C8B-4F18-B37B-29CA0F43C412}"/>
              </a:ext>
            </a:extLst>
          </p:cNvPr>
          <p:cNvSpPr>
            <a:spLocks/>
          </p:cNvSpPr>
          <p:nvPr userDrawn="1"/>
        </p:nvSpPr>
        <p:spPr>
          <a:xfrm>
            <a:off x="-2507" y="6785940"/>
            <a:ext cx="12192000" cy="769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6" name="Tijdelijke aanduiding voor dianummer 5">
            <a:extLst>
              <a:ext uri="{FF2B5EF4-FFF2-40B4-BE49-F238E27FC236}">
                <a16:creationId xmlns:a16="http://schemas.microsoft.com/office/drawing/2014/main" id="{3CFA51F5-599C-4898-83AB-6D5F2884DF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/>
          <a:p>
            <a:fld id="{7AD0FE45-509C-4BDF-9EDE-64426F8DF3D2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45927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C-B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Onder balkje">
            <a:extLst>
              <a:ext uri="{FF2B5EF4-FFF2-40B4-BE49-F238E27FC236}">
                <a16:creationId xmlns:a16="http://schemas.microsoft.com/office/drawing/2014/main" id="{EC338F84-A3AF-48F4-A412-8D1363198E1A}"/>
              </a:ext>
            </a:extLst>
          </p:cNvPr>
          <p:cNvSpPr>
            <a:spLocks/>
          </p:cNvSpPr>
          <p:nvPr userDrawn="1"/>
        </p:nvSpPr>
        <p:spPr>
          <a:xfrm>
            <a:off x="-2507" y="6785940"/>
            <a:ext cx="12192000" cy="769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DA75972-73CC-4A0A-9567-F2B4412F02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45707" y="7045418"/>
            <a:ext cx="3140325" cy="216909"/>
          </a:xfrm>
        </p:spPr>
        <p:txBody>
          <a:bodyPr/>
          <a:lstStyle/>
          <a:p>
            <a:fld id="{8516D6A5-529C-4A2F-9EF7-A2B647F1C54E}" type="datetime1">
              <a:rPr lang="en-GB" smtClean="0"/>
              <a:t>15/09/2019</a:t>
            </a:fld>
            <a:endParaRPr lang="en-GB" dirty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07A43D8-7ED9-442E-BF69-FF8902703C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10" y="7045418"/>
            <a:ext cx="6718797" cy="216909"/>
          </a:xfrm>
        </p:spPr>
        <p:txBody>
          <a:bodyPr/>
          <a:lstStyle/>
          <a:p>
            <a:r>
              <a:rPr lang="en-GB" dirty="0"/>
              <a:t>&lt;</a:t>
            </a:r>
            <a:r>
              <a:rPr lang="en-GB" dirty="0" err="1"/>
              <a:t>Plaats</a:t>
            </a:r>
            <a:r>
              <a:rPr lang="en-GB" dirty="0"/>
              <a:t> </a:t>
            </a:r>
            <a:r>
              <a:rPr lang="en-GB" dirty="0" err="1"/>
              <a:t>hier</a:t>
            </a:r>
            <a:r>
              <a:rPr lang="en-GB" dirty="0"/>
              <a:t> je </a:t>
            </a:r>
            <a:r>
              <a:rPr lang="en-GB" dirty="0" err="1"/>
              <a:t>voettekst</a:t>
            </a:r>
            <a:r>
              <a:rPr lang="en-GB" dirty="0"/>
              <a:t>&gt;</a:t>
            </a:r>
          </a:p>
        </p:txBody>
      </p:sp>
      <p:sp>
        <p:nvSpPr>
          <p:cNvPr id="2" name="titel">
            <a:extLst>
              <a:ext uri="{FF2B5EF4-FFF2-40B4-BE49-F238E27FC236}">
                <a16:creationId xmlns:a16="http://schemas.microsoft.com/office/drawing/2014/main" id="{2AEFA4AD-513F-4FA2-94D5-B906A27FAEC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8899" y="272177"/>
            <a:ext cx="11149188" cy="600744"/>
          </a:xfrm>
        </p:spPr>
        <p:txBody>
          <a:bodyPr/>
          <a:lstStyle>
            <a:lvl1pPr>
              <a:defRPr/>
            </a:lvl1pPr>
          </a:lstStyle>
          <a:p>
            <a:r>
              <a:rPr lang="en-GB" noProof="0" dirty="0"/>
              <a:t>Place your title here</a:t>
            </a:r>
            <a:endParaRPr lang="en-GB" dirty="0"/>
          </a:p>
        </p:txBody>
      </p:sp>
      <p:sp>
        <p:nvSpPr>
          <p:cNvPr id="3" name="tekst">
            <a:extLst>
              <a:ext uri="{FF2B5EF4-FFF2-40B4-BE49-F238E27FC236}">
                <a16:creationId xmlns:a16="http://schemas.microsoft.com/office/drawing/2014/main" id="{FDD826C5-0082-44A8-A23D-491166C08D5B}"/>
              </a:ext>
            </a:extLst>
          </p:cNvPr>
          <p:cNvSpPr>
            <a:spLocks noGrp="1"/>
          </p:cNvSpPr>
          <p:nvPr>
            <p:ph type="body" orient="vert" idx="1" hasCustomPrompt="1"/>
          </p:nvPr>
        </p:nvSpPr>
        <p:spPr>
          <a:xfrm>
            <a:off x="523807" y="1400483"/>
            <a:ext cx="8974163" cy="4456846"/>
          </a:xfrm>
        </p:spPr>
        <p:txBody>
          <a:bodyPr vert="horz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GB" noProof="0" dirty="0"/>
              <a:t>Place the CC-BY text</a:t>
            </a:r>
          </a:p>
        </p:txBody>
      </p:sp>
      <p:sp>
        <p:nvSpPr>
          <p:cNvPr id="7" name="Tekstvak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>
            <a:spLocks/>
          </p:cNvSpPr>
          <p:nvPr userDrawn="1"/>
        </p:nvSpPr>
        <p:spPr>
          <a:xfrm>
            <a:off x="5534272" y="-885712"/>
            <a:ext cx="1123486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en-GB" sz="1200" b="0" spc="50" baseline="0" dirty="0" smtClean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CC-BY</a:t>
            </a:r>
            <a:endParaRPr lang="en-GB" sz="1200" b="0" spc="50" baseline="0" dirty="0">
              <a:solidFill>
                <a:srgbClr val="212121"/>
              </a:solidFill>
              <a:latin typeface="+mn-lt"/>
              <a:cs typeface="Calibri" panose="020F0502020204030204" pitchFamily="34" charset="0"/>
            </a:endParaRPr>
          </a:p>
        </p:txBody>
      </p:sp>
      <p:sp>
        <p:nvSpPr>
          <p:cNvPr id="22" name="Tijdelijke aanduiding voor tekst 21">
            <a:extLst>
              <a:ext uri="{FF2B5EF4-FFF2-40B4-BE49-F238E27FC236}">
                <a16:creationId xmlns:a16="http://schemas.microsoft.com/office/drawing/2014/main" id="{EA3F018E-3681-4180-9C3F-F5324D11154E}"/>
              </a:ext>
            </a:extLst>
          </p:cNvPr>
          <p:cNvSpPr>
            <a:spLocks noGrp="1"/>
          </p:cNvSpPr>
          <p:nvPr>
            <p:ph type="body" sz="quarter" idx="65"/>
          </p:nvPr>
        </p:nvSpPr>
        <p:spPr>
          <a:xfrm>
            <a:off x="9754069" y="0"/>
            <a:ext cx="1919032" cy="6858000"/>
          </a:xfrm>
          <a:custGeom>
            <a:avLst/>
            <a:gdLst>
              <a:gd name="connsiteX0" fmla="*/ 2209313 w 2219324"/>
              <a:gd name="connsiteY0" fmla="*/ 0 h 7931150"/>
              <a:gd name="connsiteX1" fmla="*/ 2219324 w 2219324"/>
              <a:gd name="connsiteY1" fmla="*/ 9968 h 7931150"/>
              <a:gd name="connsiteX2" fmla="*/ 2219324 w 2219324"/>
              <a:gd name="connsiteY2" fmla="*/ 2491982 h 7931150"/>
              <a:gd name="connsiteX3" fmla="*/ 1528497 w 2219324"/>
              <a:gd name="connsiteY3" fmla="*/ 3179770 h 7931150"/>
              <a:gd name="connsiteX4" fmla="*/ 690827 w 2219324"/>
              <a:gd name="connsiteY4" fmla="*/ 3179770 h 7931150"/>
              <a:gd name="connsiteX5" fmla="*/ 20024 w 2219324"/>
              <a:gd name="connsiteY5" fmla="*/ 3847621 h 7931150"/>
              <a:gd name="connsiteX6" fmla="*/ 20024 w 2219324"/>
              <a:gd name="connsiteY6" fmla="*/ 7921182 h 7931150"/>
              <a:gd name="connsiteX7" fmla="*/ 10012 w 2219324"/>
              <a:gd name="connsiteY7" fmla="*/ 7931150 h 7931150"/>
              <a:gd name="connsiteX8" fmla="*/ 0 w 2219324"/>
              <a:gd name="connsiteY8" fmla="*/ 7921182 h 7931150"/>
              <a:gd name="connsiteX9" fmla="*/ 0 w 2219324"/>
              <a:gd name="connsiteY9" fmla="*/ 3847621 h 7931150"/>
              <a:gd name="connsiteX10" fmla="*/ 690827 w 2219324"/>
              <a:gd name="connsiteY10" fmla="*/ 3159834 h 7931150"/>
              <a:gd name="connsiteX11" fmla="*/ 1528497 w 2219324"/>
              <a:gd name="connsiteY11" fmla="*/ 3159834 h 7931150"/>
              <a:gd name="connsiteX12" fmla="*/ 2199301 w 2219324"/>
              <a:gd name="connsiteY12" fmla="*/ 2491982 h 7931150"/>
              <a:gd name="connsiteX13" fmla="*/ 2199301 w 2219324"/>
              <a:gd name="connsiteY13" fmla="*/ 9968 h 7931150"/>
              <a:gd name="connsiteX14" fmla="*/ 2209313 w 2219324"/>
              <a:gd name="connsiteY14" fmla="*/ 0 h 793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219324" h="7931150">
                <a:moveTo>
                  <a:pt x="2209313" y="0"/>
                </a:moveTo>
                <a:cubicBezTo>
                  <a:pt x="2215987" y="0"/>
                  <a:pt x="2219324" y="3322"/>
                  <a:pt x="2219324" y="9968"/>
                </a:cubicBezTo>
                <a:cubicBezTo>
                  <a:pt x="2219324" y="2491982"/>
                  <a:pt x="2219324" y="2491982"/>
                  <a:pt x="2219324" y="2491982"/>
                </a:cubicBezTo>
                <a:cubicBezTo>
                  <a:pt x="2219324" y="2870764"/>
                  <a:pt x="1908953" y="3179770"/>
                  <a:pt x="1528497" y="3179770"/>
                </a:cubicBezTo>
                <a:cubicBezTo>
                  <a:pt x="690827" y="3179770"/>
                  <a:pt x="690827" y="3179770"/>
                  <a:pt x="690827" y="3179770"/>
                </a:cubicBezTo>
                <a:cubicBezTo>
                  <a:pt x="320383" y="3179770"/>
                  <a:pt x="20024" y="3478808"/>
                  <a:pt x="20024" y="3847621"/>
                </a:cubicBezTo>
                <a:cubicBezTo>
                  <a:pt x="20024" y="7921182"/>
                  <a:pt x="20024" y="7921182"/>
                  <a:pt x="20024" y="7921182"/>
                </a:cubicBezTo>
                <a:cubicBezTo>
                  <a:pt x="20024" y="7924504"/>
                  <a:pt x="16686" y="7931150"/>
                  <a:pt x="10012" y="7931150"/>
                </a:cubicBezTo>
                <a:cubicBezTo>
                  <a:pt x="3337" y="7931150"/>
                  <a:pt x="0" y="7924504"/>
                  <a:pt x="0" y="7921182"/>
                </a:cubicBezTo>
                <a:cubicBezTo>
                  <a:pt x="0" y="3847621"/>
                  <a:pt x="0" y="3847621"/>
                  <a:pt x="0" y="3847621"/>
                </a:cubicBezTo>
                <a:cubicBezTo>
                  <a:pt x="0" y="3468840"/>
                  <a:pt x="310371" y="3159834"/>
                  <a:pt x="690827" y="3159834"/>
                </a:cubicBezTo>
                <a:cubicBezTo>
                  <a:pt x="1528497" y="3159834"/>
                  <a:pt x="1528497" y="3159834"/>
                  <a:pt x="1528497" y="3159834"/>
                </a:cubicBezTo>
                <a:cubicBezTo>
                  <a:pt x="1898941" y="3159834"/>
                  <a:pt x="2199301" y="2860796"/>
                  <a:pt x="2199301" y="2491982"/>
                </a:cubicBezTo>
                <a:cubicBezTo>
                  <a:pt x="2199301" y="9968"/>
                  <a:pt x="2199301" y="9968"/>
                  <a:pt x="2199301" y="9968"/>
                </a:cubicBezTo>
                <a:cubicBezTo>
                  <a:pt x="2199301" y="3322"/>
                  <a:pt x="2202638" y="0"/>
                  <a:pt x="2209313" y="0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>
            <a:lvl1pPr marL="0" indent="0">
              <a:buNone/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8" name="Tijdelijke aanduiding voor tekst 44">
            <a:extLst>
              <a:ext uri="{FF2B5EF4-FFF2-40B4-BE49-F238E27FC236}">
                <a16:creationId xmlns:a16="http://schemas.microsoft.com/office/drawing/2014/main" id="{2625E133-5B44-43E9-8CFC-FA46765B91E9}"/>
              </a:ext>
            </a:extLst>
          </p:cNvPr>
          <p:cNvSpPr>
            <a:spLocks noGrp="1"/>
          </p:cNvSpPr>
          <p:nvPr>
            <p:ph type="body" sz="quarter" idx="68"/>
          </p:nvPr>
        </p:nvSpPr>
        <p:spPr>
          <a:xfrm>
            <a:off x="10691963" y="5463172"/>
            <a:ext cx="899703" cy="394157"/>
          </a:xfrm>
          <a:blipFill>
            <a:blip r:embed="rId2" cstate="screen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2307" r="2307"/>
            </a:stretch>
          </a:blipFill>
        </p:spPr>
        <p:txBody>
          <a:bodyPr/>
          <a:lstStyle>
            <a:lvl1pPr marL="0" indent="0">
              <a:buNone/>
              <a:defRPr sz="100"/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6" name="Tijdelijke aanduiding voor dianummer 5">
            <a:extLst>
              <a:ext uri="{FF2B5EF4-FFF2-40B4-BE49-F238E27FC236}">
                <a16:creationId xmlns:a16="http://schemas.microsoft.com/office/drawing/2014/main" id="{E6A3CE52-E5F7-4B4F-85AC-CD549AB4D4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/>
          <a:p>
            <a:fld id="{7AD0FE45-509C-4BDF-9EDE-64426F8DF3D2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0337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URE (Picture) (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Cover Logo">
            <a:extLst>
              <a:ext uri="{FF2B5EF4-FFF2-40B4-BE49-F238E27FC236}">
                <a16:creationId xmlns:a16="http://schemas.microsoft.com/office/drawing/2014/main" id="{BFE3F2DF-F973-4BC9-A966-72782954493A}"/>
              </a:ext>
            </a:extLst>
          </p:cNvPr>
          <p:cNvSpPr>
            <a:spLocks/>
          </p:cNvSpPr>
          <p:nvPr userDrawn="1"/>
        </p:nvSpPr>
        <p:spPr>
          <a:xfrm>
            <a:off x="10464800" y="5725024"/>
            <a:ext cx="1727200" cy="10609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8" name="foto">
            <a:extLst>
              <a:ext uri="{FF2B5EF4-FFF2-40B4-BE49-F238E27FC236}">
                <a16:creationId xmlns:a16="http://schemas.microsoft.com/office/drawing/2014/main" id="{9FA4FBC7-DF59-4250-B300-46C73F53877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259064" y="261257"/>
            <a:ext cx="11670136" cy="6343604"/>
          </a:xfrm>
          <a:prstGeom prst="roundRect">
            <a:avLst>
              <a:gd name="adj" fmla="val 2210"/>
            </a:avLst>
          </a:prstGeom>
          <a:solidFill>
            <a:schemeClr val="bg1">
              <a:lumMod val="85000"/>
            </a:schemeClr>
          </a:solidFill>
        </p:spPr>
        <p:txBody>
          <a:bodyPr lIns="6480000" tIns="0" anchor="ctr" anchorCtr="0"/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 sz="1050" b="0" baseline="0"/>
            </a:lvl1pPr>
          </a:lstStyle>
          <a:p>
            <a:r>
              <a:rPr lang="en-GB" sz="1100" noProof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Click the icon to insert an image</a:t>
            </a:r>
            <a:endParaRPr lang="en-GB" noProof="0" dirty="0"/>
          </a:p>
        </p:txBody>
      </p:sp>
      <p:sp>
        <p:nvSpPr>
          <p:cNvPr id="7" name="Tekstvak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>
            <a:spLocks/>
          </p:cNvSpPr>
          <p:nvPr userDrawn="1"/>
        </p:nvSpPr>
        <p:spPr>
          <a:xfrm>
            <a:off x="4990631" y="-885712"/>
            <a:ext cx="2210772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en-GB" sz="1200" b="0" spc="50" baseline="0" dirty="0" smtClean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CLOSURE (Picture) (1)</a:t>
            </a:r>
            <a:endParaRPr lang="en-GB" sz="1200" b="0" spc="50" baseline="0" dirty="0">
              <a:solidFill>
                <a:srgbClr val="212121"/>
              </a:solidFill>
              <a:latin typeface="+mn-lt"/>
              <a:cs typeface="Calibri" panose="020F0502020204030204" pitchFamily="34" charset="0"/>
            </a:endParaRPr>
          </a:p>
        </p:txBody>
      </p:sp>
      <p:sp>
        <p:nvSpPr>
          <p:cNvPr id="41" name="Tijdelijke aanduiding voor tekst 4">
            <a:extLst>
              <a:ext uri="{FF2B5EF4-FFF2-40B4-BE49-F238E27FC236}">
                <a16:creationId xmlns:a16="http://schemas.microsoft.com/office/drawing/2014/main" id="{97D94EDB-F9CC-42E2-BBE0-51B1FA517548}"/>
              </a:ext>
            </a:extLst>
          </p:cNvPr>
          <p:cNvSpPr>
            <a:spLocks noGrp="1"/>
          </p:cNvSpPr>
          <p:nvPr>
            <p:ph type="body" sz="quarter" idx="65"/>
          </p:nvPr>
        </p:nvSpPr>
        <p:spPr>
          <a:xfrm>
            <a:off x="870839" y="3264255"/>
            <a:ext cx="4347528" cy="2135167"/>
          </a:xfrm>
          <a:prstGeom prst="roundRect">
            <a:avLst>
              <a:gd name="adj" fmla="val 7360"/>
            </a:avLst>
          </a:prstGeom>
          <a:solidFill>
            <a:schemeClr val="accent1"/>
          </a:solidFill>
          <a:ln w="12700">
            <a:solidFill>
              <a:schemeClr val="accent1"/>
            </a:solidFill>
          </a:ln>
        </p:spPr>
        <p:txBody>
          <a:bodyPr lIns="612000" tIns="180000" rIns="180000" bIns="252000" anchor="ctr" anchorCtr="0"/>
          <a:lstStyle>
            <a:lvl1pPr marL="0" indent="0" algn="l">
              <a:lnSpc>
                <a:spcPct val="150000"/>
              </a:lnSpc>
              <a:buFont typeface="Arial" panose="020B0604020202020204" pitchFamily="34" charset="0"/>
              <a:buNone/>
              <a:defRPr sz="1600" b="1">
                <a:solidFill>
                  <a:schemeClr val="accent1"/>
                </a:solidFill>
              </a:defRPr>
            </a:lvl1pPr>
            <a:lvl2pPr marL="0" indent="0" algn="ctr"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2pPr>
            <a:lvl3pPr marL="0" indent="0" algn="ctr"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3pPr>
            <a:lvl4pPr marL="0" indent="0" algn="ctr"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4pPr>
            <a:lvl5pPr marL="0" indent="0" algn="ctr"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2" name="Tijdelijke aanduiding voor tekst 41">
            <a:extLst>
              <a:ext uri="{FF2B5EF4-FFF2-40B4-BE49-F238E27FC236}">
                <a16:creationId xmlns:a16="http://schemas.microsoft.com/office/drawing/2014/main" id="{B9D02996-54AC-4166-B627-2F4362DC0176}"/>
              </a:ext>
            </a:extLst>
          </p:cNvPr>
          <p:cNvSpPr>
            <a:spLocks noGrp="1"/>
          </p:cNvSpPr>
          <p:nvPr>
            <p:ph type="body" sz="quarter" idx="67"/>
          </p:nvPr>
        </p:nvSpPr>
        <p:spPr>
          <a:xfrm>
            <a:off x="9754069" y="0"/>
            <a:ext cx="1919032" cy="6858000"/>
          </a:xfrm>
          <a:custGeom>
            <a:avLst/>
            <a:gdLst>
              <a:gd name="connsiteX0" fmla="*/ 2209313 w 2219324"/>
              <a:gd name="connsiteY0" fmla="*/ 0 h 7931150"/>
              <a:gd name="connsiteX1" fmla="*/ 2219324 w 2219324"/>
              <a:gd name="connsiteY1" fmla="*/ 9968 h 7931150"/>
              <a:gd name="connsiteX2" fmla="*/ 2219324 w 2219324"/>
              <a:gd name="connsiteY2" fmla="*/ 2491982 h 7931150"/>
              <a:gd name="connsiteX3" fmla="*/ 1528497 w 2219324"/>
              <a:gd name="connsiteY3" fmla="*/ 3179770 h 7931150"/>
              <a:gd name="connsiteX4" fmla="*/ 690827 w 2219324"/>
              <a:gd name="connsiteY4" fmla="*/ 3179770 h 7931150"/>
              <a:gd name="connsiteX5" fmla="*/ 20024 w 2219324"/>
              <a:gd name="connsiteY5" fmla="*/ 3847621 h 7931150"/>
              <a:gd name="connsiteX6" fmla="*/ 20024 w 2219324"/>
              <a:gd name="connsiteY6" fmla="*/ 7921182 h 7931150"/>
              <a:gd name="connsiteX7" fmla="*/ 10012 w 2219324"/>
              <a:gd name="connsiteY7" fmla="*/ 7931150 h 7931150"/>
              <a:gd name="connsiteX8" fmla="*/ 0 w 2219324"/>
              <a:gd name="connsiteY8" fmla="*/ 7921182 h 7931150"/>
              <a:gd name="connsiteX9" fmla="*/ 0 w 2219324"/>
              <a:gd name="connsiteY9" fmla="*/ 3847621 h 7931150"/>
              <a:gd name="connsiteX10" fmla="*/ 690827 w 2219324"/>
              <a:gd name="connsiteY10" fmla="*/ 3159834 h 7931150"/>
              <a:gd name="connsiteX11" fmla="*/ 1528497 w 2219324"/>
              <a:gd name="connsiteY11" fmla="*/ 3159834 h 7931150"/>
              <a:gd name="connsiteX12" fmla="*/ 2199301 w 2219324"/>
              <a:gd name="connsiteY12" fmla="*/ 2491982 h 7931150"/>
              <a:gd name="connsiteX13" fmla="*/ 2199301 w 2219324"/>
              <a:gd name="connsiteY13" fmla="*/ 9968 h 7931150"/>
              <a:gd name="connsiteX14" fmla="*/ 2209313 w 2219324"/>
              <a:gd name="connsiteY14" fmla="*/ 0 h 793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219324" h="7931150">
                <a:moveTo>
                  <a:pt x="2209313" y="0"/>
                </a:moveTo>
                <a:cubicBezTo>
                  <a:pt x="2215987" y="0"/>
                  <a:pt x="2219324" y="3322"/>
                  <a:pt x="2219324" y="9968"/>
                </a:cubicBezTo>
                <a:cubicBezTo>
                  <a:pt x="2219324" y="2491982"/>
                  <a:pt x="2219324" y="2491982"/>
                  <a:pt x="2219324" y="2491982"/>
                </a:cubicBezTo>
                <a:cubicBezTo>
                  <a:pt x="2219324" y="2870764"/>
                  <a:pt x="1908953" y="3179770"/>
                  <a:pt x="1528497" y="3179770"/>
                </a:cubicBezTo>
                <a:cubicBezTo>
                  <a:pt x="690827" y="3179770"/>
                  <a:pt x="690827" y="3179770"/>
                  <a:pt x="690827" y="3179770"/>
                </a:cubicBezTo>
                <a:cubicBezTo>
                  <a:pt x="320383" y="3179770"/>
                  <a:pt x="20024" y="3478808"/>
                  <a:pt x="20024" y="3847621"/>
                </a:cubicBezTo>
                <a:cubicBezTo>
                  <a:pt x="20024" y="7921182"/>
                  <a:pt x="20024" y="7921182"/>
                  <a:pt x="20024" y="7921182"/>
                </a:cubicBezTo>
                <a:cubicBezTo>
                  <a:pt x="20024" y="7924504"/>
                  <a:pt x="16686" y="7931150"/>
                  <a:pt x="10012" y="7931150"/>
                </a:cubicBezTo>
                <a:cubicBezTo>
                  <a:pt x="3337" y="7931150"/>
                  <a:pt x="0" y="7924504"/>
                  <a:pt x="0" y="7921182"/>
                </a:cubicBezTo>
                <a:cubicBezTo>
                  <a:pt x="0" y="3847621"/>
                  <a:pt x="0" y="3847621"/>
                  <a:pt x="0" y="3847621"/>
                </a:cubicBezTo>
                <a:cubicBezTo>
                  <a:pt x="0" y="3468840"/>
                  <a:pt x="310371" y="3159834"/>
                  <a:pt x="690827" y="3159834"/>
                </a:cubicBezTo>
                <a:cubicBezTo>
                  <a:pt x="1528497" y="3159834"/>
                  <a:pt x="1528497" y="3159834"/>
                  <a:pt x="1528497" y="3159834"/>
                </a:cubicBezTo>
                <a:cubicBezTo>
                  <a:pt x="1898941" y="3159834"/>
                  <a:pt x="2199301" y="2860796"/>
                  <a:pt x="2199301" y="2491982"/>
                </a:cubicBezTo>
                <a:cubicBezTo>
                  <a:pt x="2199301" y="9968"/>
                  <a:pt x="2199301" y="9968"/>
                  <a:pt x="2199301" y="9968"/>
                </a:cubicBezTo>
                <a:cubicBezTo>
                  <a:pt x="2199301" y="3322"/>
                  <a:pt x="2202638" y="0"/>
                  <a:pt x="2209313" y="0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>
            <a:lvl1pPr marL="0" indent="0">
              <a:buNone/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6" name="wolk">
            <a:extLst>
              <a:ext uri="{FF2B5EF4-FFF2-40B4-BE49-F238E27FC236}">
                <a16:creationId xmlns:a16="http://schemas.microsoft.com/office/drawing/2014/main" id="{2E9579D3-4F63-4CAB-810A-D59D90415FF1}"/>
              </a:ext>
            </a:extLst>
          </p:cNvPr>
          <p:cNvSpPr>
            <a:spLocks noGrp="1"/>
          </p:cNvSpPr>
          <p:nvPr>
            <p:ph type="body" sz="quarter" idx="61" hasCustomPrompt="1"/>
          </p:nvPr>
        </p:nvSpPr>
        <p:spPr>
          <a:xfrm>
            <a:off x="423435" y="524498"/>
            <a:ext cx="4875645" cy="2320893"/>
          </a:xfrm>
          <a:blipFill dpi="0" rotWithShape="1">
            <a:blip r:embed="rId2" cstate="screen">
              <a:alphaModFix amt="9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1580" r="1580"/>
            </a:stretch>
          </a:blipFill>
        </p:spPr>
        <p:txBody>
          <a:bodyPr wrap="square" lIns="900000" tIns="720000" rIns="288000" bIns="1800000" anchor="t"/>
          <a:lstStyle>
            <a:lvl1pPr marL="0" marR="0" indent="0" algn="l" defTabSz="914400" rtl="0" eaLnBrk="1" fontAlgn="auto" latinLnBrk="0" hangingPunct="1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 sz="3400" b="1" cap="all" baseline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r>
              <a:rPr lang="en-GB" dirty="0"/>
              <a:t>Place the closing sentence here </a:t>
            </a:r>
          </a:p>
        </p:txBody>
      </p:sp>
      <p:sp>
        <p:nvSpPr>
          <p:cNvPr id="28" name="Tijdelijke aanduiding voor dianummer 5">
            <a:extLst>
              <a:ext uri="{FF2B5EF4-FFF2-40B4-BE49-F238E27FC236}">
                <a16:creationId xmlns:a16="http://schemas.microsoft.com/office/drawing/2014/main" id="{B715D031-E29A-40E5-9F78-94BB56E8BA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/>
          <a:p>
            <a:fld id="{7AD0FE45-509C-4BDF-9EDE-64426F8DF3D2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27" name="tekst">
            <a:extLst>
              <a:ext uri="{FF2B5EF4-FFF2-40B4-BE49-F238E27FC236}">
                <a16:creationId xmlns:a16="http://schemas.microsoft.com/office/drawing/2014/main" id="{48EC4A08-27AE-4FB4-BF24-48B8321D39D1}"/>
              </a:ext>
            </a:extLst>
          </p:cNvPr>
          <p:cNvSpPr>
            <a:spLocks noGrp="1"/>
          </p:cNvSpPr>
          <p:nvPr>
            <p:ph type="body" orient="vert" idx="1" hasCustomPrompt="1"/>
          </p:nvPr>
        </p:nvSpPr>
        <p:spPr>
          <a:xfrm>
            <a:off x="1571062" y="3443305"/>
            <a:ext cx="3200400" cy="261257"/>
          </a:xfrm>
        </p:spPr>
        <p:txBody>
          <a:bodyPr vert="horz" wrap="none" anchor="t"/>
          <a:lstStyle>
            <a:lvl1pPr marL="0" indent="0">
              <a:spcBef>
                <a:spcPts val="0"/>
              </a:spcBef>
              <a:spcAft>
                <a:spcPts val="0"/>
              </a:spcAft>
              <a:buFontTx/>
              <a:buNone/>
              <a:defRPr sz="1600" b="1">
                <a:solidFill>
                  <a:schemeClr val="bg1"/>
                </a:solidFill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GB" noProof="0" dirty="0"/>
              <a:t>Name + surname</a:t>
            </a:r>
          </a:p>
        </p:txBody>
      </p:sp>
      <p:sp>
        <p:nvSpPr>
          <p:cNvPr id="31" name="tekst">
            <a:extLst>
              <a:ext uri="{FF2B5EF4-FFF2-40B4-BE49-F238E27FC236}">
                <a16:creationId xmlns:a16="http://schemas.microsoft.com/office/drawing/2014/main" id="{3DD2758F-58F6-46DA-B775-49E492EA5E31}"/>
              </a:ext>
            </a:extLst>
          </p:cNvPr>
          <p:cNvSpPr>
            <a:spLocks noGrp="1"/>
          </p:cNvSpPr>
          <p:nvPr>
            <p:ph type="body" orient="vert" idx="68" hasCustomPrompt="1"/>
          </p:nvPr>
        </p:nvSpPr>
        <p:spPr>
          <a:xfrm>
            <a:off x="1571062" y="3949026"/>
            <a:ext cx="3200400" cy="261257"/>
          </a:xfrm>
        </p:spPr>
        <p:txBody>
          <a:bodyPr vert="horz" wrap="none" anchor="t"/>
          <a:lstStyle>
            <a:lvl1pPr marL="0" indent="0">
              <a:buFontTx/>
              <a:buNone/>
              <a:defRPr sz="1600" b="1">
                <a:solidFill>
                  <a:schemeClr val="bg1"/>
                </a:solidFill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r>
              <a:rPr lang="en-GB" dirty="0"/>
              <a:t>E-mail:</a:t>
            </a:r>
          </a:p>
        </p:txBody>
      </p:sp>
      <p:sp>
        <p:nvSpPr>
          <p:cNvPr id="32" name="tekst">
            <a:extLst>
              <a:ext uri="{FF2B5EF4-FFF2-40B4-BE49-F238E27FC236}">
                <a16:creationId xmlns:a16="http://schemas.microsoft.com/office/drawing/2014/main" id="{22BAB6AC-1F1A-4629-A2B9-2D3448E852CA}"/>
              </a:ext>
            </a:extLst>
          </p:cNvPr>
          <p:cNvSpPr>
            <a:spLocks noGrp="1"/>
          </p:cNvSpPr>
          <p:nvPr>
            <p:ph type="body" orient="vert" idx="69" hasCustomPrompt="1"/>
          </p:nvPr>
        </p:nvSpPr>
        <p:spPr>
          <a:xfrm>
            <a:off x="1571062" y="4454747"/>
            <a:ext cx="3200400" cy="261257"/>
          </a:xfrm>
        </p:spPr>
        <p:txBody>
          <a:bodyPr vert="horz" wrap="none" anchor="t"/>
          <a:lstStyle>
            <a:lvl1pPr marL="0" indent="0">
              <a:buFontTx/>
              <a:buNone/>
              <a:defRPr sz="1600" b="1">
                <a:solidFill>
                  <a:schemeClr val="bg1"/>
                </a:solidFill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GB" noProof="0" dirty="0"/>
              <a:t>Website:</a:t>
            </a:r>
          </a:p>
        </p:txBody>
      </p:sp>
      <p:sp>
        <p:nvSpPr>
          <p:cNvPr id="33" name="tekst">
            <a:extLst>
              <a:ext uri="{FF2B5EF4-FFF2-40B4-BE49-F238E27FC236}">
                <a16:creationId xmlns:a16="http://schemas.microsoft.com/office/drawing/2014/main" id="{7C6CD6BC-119A-49EB-9D8D-3794C25113CE}"/>
              </a:ext>
            </a:extLst>
          </p:cNvPr>
          <p:cNvSpPr>
            <a:spLocks noGrp="1"/>
          </p:cNvSpPr>
          <p:nvPr>
            <p:ph type="body" orient="vert" idx="70" hasCustomPrompt="1"/>
          </p:nvPr>
        </p:nvSpPr>
        <p:spPr>
          <a:xfrm>
            <a:off x="1571062" y="4960468"/>
            <a:ext cx="3200400" cy="261257"/>
          </a:xfrm>
        </p:spPr>
        <p:txBody>
          <a:bodyPr vert="horz" wrap="none" anchor="t"/>
          <a:lstStyle>
            <a:lvl1pPr marL="0" indent="0">
              <a:buFontTx/>
              <a:buNone/>
              <a:defRPr sz="1600" b="1">
                <a:solidFill>
                  <a:schemeClr val="bg1"/>
                </a:solidFill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r>
              <a:rPr lang="en-GB" dirty="0"/>
              <a:t>Social media: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69A87B61-A945-41B1-9F67-1FAE779BF38F}"/>
              </a:ext>
            </a:extLst>
          </p:cNvPr>
          <p:cNvSpPr>
            <a:spLocks noGrp="1"/>
          </p:cNvSpPr>
          <p:nvPr>
            <p:ph type="body" sz="quarter" idx="71" hasCustomPrompt="1"/>
          </p:nvPr>
        </p:nvSpPr>
        <p:spPr>
          <a:xfrm>
            <a:off x="883538" y="5681386"/>
            <a:ext cx="8439150" cy="596361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40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GB" dirty="0"/>
              <a:t>Driving innovation together</a:t>
            </a:r>
          </a:p>
        </p:txBody>
      </p:sp>
      <p:sp>
        <p:nvSpPr>
          <p:cNvPr id="15" name="logo">
            <a:extLst>
              <a:ext uri="{FF2B5EF4-FFF2-40B4-BE49-F238E27FC236}">
                <a16:creationId xmlns:a16="http://schemas.microsoft.com/office/drawing/2014/main" id="{015DE4C9-A669-4532-B6F4-5B35D18996E5}"/>
              </a:ext>
            </a:extLst>
          </p:cNvPr>
          <p:cNvSpPr>
            <a:spLocks noGrp="1"/>
          </p:cNvSpPr>
          <p:nvPr>
            <p:ph type="body" sz="quarter" idx="72" hasCustomPrompt="1"/>
          </p:nvPr>
        </p:nvSpPr>
        <p:spPr>
          <a:xfrm>
            <a:off x="10488647" y="5863120"/>
            <a:ext cx="1195058" cy="475490"/>
          </a:xfrm>
          <a:blipFill>
            <a:blip r:embed="rId3"/>
            <a:srcRect/>
            <a:stretch>
              <a:fillRect l="1580" r="1580"/>
            </a:stretch>
          </a:blipFill>
        </p:spPr>
        <p:txBody>
          <a:bodyPr anchor="t"/>
          <a:lstStyle>
            <a:lvl1pPr marL="0" indent="0" algn="ctr">
              <a:lnSpc>
                <a:spcPct val="80000"/>
              </a:lnSpc>
              <a:buNone/>
              <a:defRPr sz="1600" b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pPr lvl="0"/>
            <a:r>
              <a:rPr lang="en-GB" dirty="0" smtClean="0"/>
              <a:t> 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11424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(white logo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ver logo">
            <a:extLst>
              <a:ext uri="{FF2B5EF4-FFF2-40B4-BE49-F238E27FC236}">
                <a16:creationId xmlns:a16="http://schemas.microsoft.com/office/drawing/2014/main" id="{53E90B51-6AB8-431C-94A8-DB69841799D4}"/>
              </a:ext>
            </a:extLst>
          </p:cNvPr>
          <p:cNvSpPr>
            <a:spLocks/>
          </p:cNvSpPr>
          <p:nvPr userDrawn="1"/>
        </p:nvSpPr>
        <p:spPr>
          <a:xfrm>
            <a:off x="10325101" y="5688413"/>
            <a:ext cx="1866900" cy="11695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1" name="foto">
            <a:extLst>
              <a:ext uri="{FF2B5EF4-FFF2-40B4-BE49-F238E27FC236}">
                <a16:creationId xmlns:a16="http://schemas.microsoft.com/office/drawing/2014/main" id="{9E6F06BF-EA5C-4854-8C27-73BF65BAF07E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259064" y="261257"/>
            <a:ext cx="11670136" cy="6343604"/>
          </a:xfrm>
          <a:prstGeom prst="roundRect">
            <a:avLst>
              <a:gd name="adj" fmla="val 2210"/>
            </a:avLst>
          </a:prstGeom>
          <a:solidFill>
            <a:schemeClr val="bg1">
              <a:lumMod val="85000"/>
            </a:schemeClr>
          </a:solidFill>
        </p:spPr>
        <p:txBody>
          <a:bodyPr lIns="6480000" tIns="0" anchor="ctr" anchorCtr="0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Tx/>
              <a:buFontTx/>
              <a:buNone/>
              <a:tabLst/>
              <a:defRPr lang="nl-NL" sz="1100" smtClean="0">
                <a:effectLst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Tx/>
              <a:buFontTx/>
              <a:buNone/>
              <a:tabLst/>
              <a:defRPr/>
            </a:pPr>
            <a:r>
              <a:rPr lang="en-GB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Click the icon to insert an image</a:t>
            </a:r>
            <a:endParaRPr lang="en-GB" dirty="0"/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>
            <a:spLocks/>
          </p:cNvSpPr>
          <p:nvPr userDrawn="1"/>
        </p:nvSpPr>
        <p:spPr>
          <a:xfrm>
            <a:off x="4909101" y="-885712"/>
            <a:ext cx="2373829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en-GB" sz="1200" b="0" spc="50" baseline="0" dirty="0" smtClean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TITLE SLIDE (white logo)</a:t>
            </a:r>
            <a:endParaRPr lang="en-GB" sz="1200" b="0" spc="50" baseline="0" dirty="0">
              <a:solidFill>
                <a:srgbClr val="212121"/>
              </a:solidFill>
              <a:latin typeface="+mn-lt"/>
              <a:cs typeface="Calibri" panose="020F0502020204030204" pitchFamily="34" charset="0"/>
            </a:endParaRPr>
          </a:p>
        </p:txBody>
      </p:sp>
      <p:sp>
        <p:nvSpPr>
          <p:cNvPr id="86" name="wolk">
            <a:extLst>
              <a:ext uri="{FF2B5EF4-FFF2-40B4-BE49-F238E27FC236}">
                <a16:creationId xmlns:a16="http://schemas.microsoft.com/office/drawing/2014/main" id="{7BD14135-453A-4E43-96D6-867167DD967F}"/>
              </a:ext>
            </a:extLst>
          </p:cNvPr>
          <p:cNvSpPr>
            <a:spLocks noGrp="1"/>
          </p:cNvSpPr>
          <p:nvPr>
            <p:ph type="body" sz="quarter" idx="61" hasCustomPrompt="1"/>
          </p:nvPr>
        </p:nvSpPr>
        <p:spPr>
          <a:xfrm>
            <a:off x="423435" y="524498"/>
            <a:ext cx="5556741" cy="2645107"/>
          </a:xfrm>
          <a:blipFill dpi="0" rotWithShape="1">
            <a:blip r:embed="rId2" cstate="screen">
              <a:alphaModFix amt="9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1580" r="1580"/>
            </a:stretch>
          </a:blipFill>
        </p:spPr>
        <p:txBody>
          <a:bodyPr wrap="square" lIns="900000" tIns="720000" rIns="288000" bIns="1800000" anchor="t"/>
          <a:lstStyle>
            <a:lvl1pPr marL="0" marR="0" indent="0" algn="l" defTabSz="914400" rtl="0" eaLnBrk="1" fontAlgn="auto" latinLnBrk="0" hangingPunct="1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 sz="3400" b="1" cap="all" baseline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dirty="0"/>
              <a:t>the name of the presentation </a:t>
            </a:r>
          </a:p>
        </p:txBody>
      </p:sp>
      <p:sp>
        <p:nvSpPr>
          <p:cNvPr id="87" name="tekst">
            <a:extLst>
              <a:ext uri="{FF2B5EF4-FFF2-40B4-BE49-F238E27FC236}">
                <a16:creationId xmlns:a16="http://schemas.microsoft.com/office/drawing/2014/main" id="{95CEE5E6-3AA7-411A-9A5D-B22740BCD27D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1013091" y="2183753"/>
            <a:ext cx="4875645" cy="974116"/>
          </a:xfrm>
        </p:spPr>
        <p:txBody>
          <a:bodyPr lIns="324000" rIns="252000" anchor="t"/>
          <a:lstStyle>
            <a:lvl1pPr marL="0" indent="0" algn="l">
              <a:lnSpc>
                <a:spcPct val="90000"/>
              </a:lnSpc>
              <a:spcBef>
                <a:spcPts val="100"/>
              </a:spcBef>
              <a:spcAft>
                <a:spcPts val="100"/>
              </a:spcAft>
              <a:buNone/>
              <a:defRPr sz="1800" b="0" cap="none" baseline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pPr lvl="0"/>
            <a:r>
              <a:rPr lang="en-GB" dirty="0"/>
              <a:t>This subtitle like in lower case </a:t>
            </a:r>
          </a:p>
        </p:txBody>
      </p:sp>
      <p:sp>
        <p:nvSpPr>
          <p:cNvPr id="104" name="Tijdelijke aanduiding voor tekst 103">
            <a:extLst>
              <a:ext uri="{FF2B5EF4-FFF2-40B4-BE49-F238E27FC236}">
                <a16:creationId xmlns:a16="http://schemas.microsoft.com/office/drawing/2014/main" id="{C95E6A41-0DB4-405A-B296-ED86636C6275}"/>
              </a:ext>
            </a:extLst>
          </p:cNvPr>
          <p:cNvSpPr>
            <a:spLocks noGrp="1"/>
          </p:cNvSpPr>
          <p:nvPr>
            <p:ph type="body" sz="quarter" idx="65"/>
          </p:nvPr>
        </p:nvSpPr>
        <p:spPr>
          <a:xfrm>
            <a:off x="9754069" y="0"/>
            <a:ext cx="1919032" cy="6858000"/>
          </a:xfrm>
          <a:custGeom>
            <a:avLst/>
            <a:gdLst>
              <a:gd name="connsiteX0" fmla="*/ 2209313 w 2219324"/>
              <a:gd name="connsiteY0" fmla="*/ 0 h 7931150"/>
              <a:gd name="connsiteX1" fmla="*/ 2219324 w 2219324"/>
              <a:gd name="connsiteY1" fmla="*/ 9968 h 7931150"/>
              <a:gd name="connsiteX2" fmla="*/ 2219324 w 2219324"/>
              <a:gd name="connsiteY2" fmla="*/ 2491982 h 7931150"/>
              <a:gd name="connsiteX3" fmla="*/ 1528497 w 2219324"/>
              <a:gd name="connsiteY3" fmla="*/ 3179770 h 7931150"/>
              <a:gd name="connsiteX4" fmla="*/ 690827 w 2219324"/>
              <a:gd name="connsiteY4" fmla="*/ 3179770 h 7931150"/>
              <a:gd name="connsiteX5" fmla="*/ 20024 w 2219324"/>
              <a:gd name="connsiteY5" fmla="*/ 3847621 h 7931150"/>
              <a:gd name="connsiteX6" fmla="*/ 20024 w 2219324"/>
              <a:gd name="connsiteY6" fmla="*/ 7921182 h 7931150"/>
              <a:gd name="connsiteX7" fmla="*/ 10012 w 2219324"/>
              <a:gd name="connsiteY7" fmla="*/ 7931150 h 7931150"/>
              <a:gd name="connsiteX8" fmla="*/ 0 w 2219324"/>
              <a:gd name="connsiteY8" fmla="*/ 7921182 h 7931150"/>
              <a:gd name="connsiteX9" fmla="*/ 0 w 2219324"/>
              <a:gd name="connsiteY9" fmla="*/ 3847621 h 7931150"/>
              <a:gd name="connsiteX10" fmla="*/ 690827 w 2219324"/>
              <a:gd name="connsiteY10" fmla="*/ 3159834 h 7931150"/>
              <a:gd name="connsiteX11" fmla="*/ 1528497 w 2219324"/>
              <a:gd name="connsiteY11" fmla="*/ 3159834 h 7931150"/>
              <a:gd name="connsiteX12" fmla="*/ 2199301 w 2219324"/>
              <a:gd name="connsiteY12" fmla="*/ 2491982 h 7931150"/>
              <a:gd name="connsiteX13" fmla="*/ 2199301 w 2219324"/>
              <a:gd name="connsiteY13" fmla="*/ 9968 h 7931150"/>
              <a:gd name="connsiteX14" fmla="*/ 2209313 w 2219324"/>
              <a:gd name="connsiteY14" fmla="*/ 0 h 793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219324" h="7931150">
                <a:moveTo>
                  <a:pt x="2209313" y="0"/>
                </a:moveTo>
                <a:cubicBezTo>
                  <a:pt x="2215987" y="0"/>
                  <a:pt x="2219324" y="3322"/>
                  <a:pt x="2219324" y="9968"/>
                </a:cubicBezTo>
                <a:cubicBezTo>
                  <a:pt x="2219324" y="2491982"/>
                  <a:pt x="2219324" y="2491982"/>
                  <a:pt x="2219324" y="2491982"/>
                </a:cubicBezTo>
                <a:cubicBezTo>
                  <a:pt x="2219324" y="2870764"/>
                  <a:pt x="1908953" y="3179770"/>
                  <a:pt x="1528497" y="3179770"/>
                </a:cubicBezTo>
                <a:cubicBezTo>
                  <a:pt x="690827" y="3179770"/>
                  <a:pt x="690827" y="3179770"/>
                  <a:pt x="690827" y="3179770"/>
                </a:cubicBezTo>
                <a:cubicBezTo>
                  <a:pt x="320383" y="3179770"/>
                  <a:pt x="20024" y="3478808"/>
                  <a:pt x="20024" y="3847621"/>
                </a:cubicBezTo>
                <a:cubicBezTo>
                  <a:pt x="20024" y="7921182"/>
                  <a:pt x="20024" y="7921182"/>
                  <a:pt x="20024" y="7921182"/>
                </a:cubicBezTo>
                <a:cubicBezTo>
                  <a:pt x="20024" y="7924504"/>
                  <a:pt x="16686" y="7931150"/>
                  <a:pt x="10012" y="7931150"/>
                </a:cubicBezTo>
                <a:cubicBezTo>
                  <a:pt x="3337" y="7931150"/>
                  <a:pt x="0" y="7924504"/>
                  <a:pt x="0" y="7921182"/>
                </a:cubicBezTo>
                <a:cubicBezTo>
                  <a:pt x="0" y="3847621"/>
                  <a:pt x="0" y="3847621"/>
                  <a:pt x="0" y="3847621"/>
                </a:cubicBezTo>
                <a:cubicBezTo>
                  <a:pt x="0" y="3468840"/>
                  <a:pt x="310371" y="3159834"/>
                  <a:pt x="690827" y="3159834"/>
                </a:cubicBezTo>
                <a:cubicBezTo>
                  <a:pt x="1528497" y="3159834"/>
                  <a:pt x="1528497" y="3159834"/>
                  <a:pt x="1528497" y="3159834"/>
                </a:cubicBezTo>
                <a:cubicBezTo>
                  <a:pt x="1898941" y="3159834"/>
                  <a:pt x="2199301" y="2860796"/>
                  <a:pt x="2199301" y="2491982"/>
                </a:cubicBezTo>
                <a:cubicBezTo>
                  <a:pt x="2199301" y="9968"/>
                  <a:pt x="2199301" y="9968"/>
                  <a:pt x="2199301" y="9968"/>
                </a:cubicBezTo>
                <a:cubicBezTo>
                  <a:pt x="2199301" y="3322"/>
                  <a:pt x="2202638" y="0"/>
                  <a:pt x="2209313" y="0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>
            <a:lvl1pPr marL="0" indent="0">
              <a:buNone/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9" name="logo">
            <a:extLst>
              <a:ext uri="{FF2B5EF4-FFF2-40B4-BE49-F238E27FC236}">
                <a16:creationId xmlns:a16="http://schemas.microsoft.com/office/drawing/2014/main" id="{96298C12-614E-433B-94F7-B4AD482B2C4E}"/>
              </a:ext>
            </a:extLst>
          </p:cNvPr>
          <p:cNvSpPr>
            <a:spLocks noGrp="1"/>
          </p:cNvSpPr>
          <p:nvPr>
            <p:ph type="body" sz="quarter" idx="67" hasCustomPrompt="1"/>
          </p:nvPr>
        </p:nvSpPr>
        <p:spPr>
          <a:xfrm>
            <a:off x="10488647" y="5863120"/>
            <a:ext cx="1195058" cy="475490"/>
          </a:xfrm>
          <a:blipFill>
            <a:blip r:embed="rId3"/>
            <a:srcRect/>
            <a:stretch>
              <a:fillRect l="1580" r="1580"/>
            </a:stretch>
          </a:blipFill>
        </p:spPr>
        <p:txBody>
          <a:bodyPr anchor="t"/>
          <a:lstStyle>
            <a:lvl1pPr marL="0" indent="0" algn="ctr">
              <a:lnSpc>
                <a:spcPct val="80000"/>
              </a:lnSpc>
              <a:buNone/>
              <a:defRPr sz="1600" b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pPr lvl="0"/>
            <a:r>
              <a:rPr lang="en-GB" dirty="0" smtClean="0"/>
              <a:t> 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304490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URE (Picture) (White) (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Cover Logo">
            <a:extLst>
              <a:ext uri="{FF2B5EF4-FFF2-40B4-BE49-F238E27FC236}">
                <a16:creationId xmlns:a16="http://schemas.microsoft.com/office/drawing/2014/main" id="{BFE3F2DF-F973-4BC9-A966-72782954493A}"/>
              </a:ext>
            </a:extLst>
          </p:cNvPr>
          <p:cNvSpPr>
            <a:spLocks/>
          </p:cNvSpPr>
          <p:nvPr userDrawn="1"/>
        </p:nvSpPr>
        <p:spPr>
          <a:xfrm>
            <a:off x="10464800" y="5725024"/>
            <a:ext cx="1727200" cy="10609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8" name="foto">
            <a:extLst>
              <a:ext uri="{FF2B5EF4-FFF2-40B4-BE49-F238E27FC236}">
                <a16:creationId xmlns:a16="http://schemas.microsoft.com/office/drawing/2014/main" id="{9FA4FBC7-DF59-4250-B300-46C73F53877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259064" y="261257"/>
            <a:ext cx="11670136" cy="6343604"/>
          </a:xfrm>
          <a:prstGeom prst="roundRect">
            <a:avLst>
              <a:gd name="adj" fmla="val 2210"/>
            </a:avLst>
          </a:prstGeom>
          <a:solidFill>
            <a:schemeClr val="bg1">
              <a:lumMod val="85000"/>
            </a:schemeClr>
          </a:solidFill>
        </p:spPr>
        <p:txBody>
          <a:bodyPr lIns="6480000" tIns="0" anchor="ctr" anchorCtr="0"/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 sz="1050" b="0" baseline="0"/>
            </a:lvl1pPr>
          </a:lstStyle>
          <a:p>
            <a:r>
              <a:rPr lang="en-GB" sz="1100" noProof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Click the icon to insert an image</a:t>
            </a:r>
            <a:endParaRPr lang="en-GB" noProof="0" dirty="0"/>
          </a:p>
        </p:txBody>
      </p:sp>
      <p:sp>
        <p:nvSpPr>
          <p:cNvPr id="7" name="Tekstvak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>
            <a:spLocks/>
          </p:cNvSpPr>
          <p:nvPr userDrawn="1"/>
        </p:nvSpPr>
        <p:spPr>
          <a:xfrm>
            <a:off x="4711741" y="-885712"/>
            <a:ext cx="2768552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en-GB" sz="1200" b="0" spc="50" baseline="0" dirty="0" smtClean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CLOSURE (Picture) (White) (1)</a:t>
            </a:r>
            <a:endParaRPr lang="en-GB" sz="1200" b="0" spc="50" baseline="0" dirty="0">
              <a:solidFill>
                <a:srgbClr val="212121"/>
              </a:solidFill>
              <a:latin typeface="+mn-lt"/>
              <a:cs typeface="Calibri" panose="020F0502020204030204" pitchFamily="34" charset="0"/>
            </a:endParaRPr>
          </a:p>
        </p:txBody>
      </p:sp>
      <p:sp>
        <p:nvSpPr>
          <p:cNvPr id="41" name="Tijdelijke aanduiding voor tekst 4">
            <a:extLst>
              <a:ext uri="{FF2B5EF4-FFF2-40B4-BE49-F238E27FC236}">
                <a16:creationId xmlns:a16="http://schemas.microsoft.com/office/drawing/2014/main" id="{97D94EDB-F9CC-42E2-BBE0-51B1FA517548}"/>
              </a:ext>
            </a:extLst>
          </p:cNvPr>
          <p:cNvSpPr>
            <a:spLocks noGrp="1"/>
          </p:cNvSpPr>
          <p:nvPr>
            <p:ph type="body" sz="quarter" idx="65"/>
          </p:nvPr>
        </p:nvSpPr>
        <p:spPr>
          <a:xfrm>
            <a:off x="870839" y="3264255"/>
            <a:ext cx="4347528" cy="2135167"/>
          </a:xfrm>
          <a:prstGeom prst="roundRect">
            <a:avLst>
              <a:gd name="adj" fmla="val 7360"/>
            </a:avLst>
          </a:prstGeom>
          <a:solidFill>
            <a:schemeClr val="accent1"/>
          </a:solidFill>
          <a:ln w="12700">
            <a:solidFill>
              <a:schemeClr val="accent1"/>
            </a:solidFill>
          </a:ln>
        </p:spPr>
        <p:txBody>
          <a:bodyPr lIns="612000" tIns="180000" rIns="180000" bIns="252000" anchor="ctr" anchorCtr="0"/>
          <a:lstStyle>
            <a:lvl1pPr marL="0" indent="0" algn="l">
              <a:lnSpc>
                <a:spcPct val="150000"/>
              </a:lnSpc>
              <a:buFont typeface="Arial" panose="020B0604020202020204" pitchFamily="34" charset="0"/>
              <a:buNone/>
              <a:defRPr sz="1600" b="1">
                <a:solidFill>
                  <a:schemeClr val="accent1"/>
                </a:solidFill>
              </a:defRPr>
            </a:lvl1pPr>
            <a:lvl2pPr marL="0" indent="0" algn="ctr"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2pPr>
            <a:lvl3pPr marL="0" indent="0" algn="ctr"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3pPr>
            <a:lvl4pPr marL="0" indent="0" algn="ctr"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4pPr>
            <a:lvl5pPr marL="0" indent="0" algn="ctr"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2" name="Tijdelijke aanduiding voor tekst 41">
            <a:extLst>
              <a:ext uri="{FF2B5EF4-FFF2-40B4-BE49-F238E27FC236}">
                <a16:creationId xmlns:a16="http://schemas.microsoft.com/office/drawing/2014/main" id="{B9D02996-54AC-4166-B627-2F4362DC0176}"/>
              </a:ext>
            </a:extLst>
          </p:cNvPr>
          <p:cNvSpPr>
            <a:spLocks noGrp="1"/>
          </p:cNvSpPr>
          <p:nvPr>
            <p:ph type="body" sz="quarter" idx="67"/>
          </p:nvPr>
        </p:nvSpPr>
        <p:spPr>
          <a:xfrm>
            <a:off x="9754069" y="0"/>
            <a:ext cx="1919032" cy="6858000"/>
          </a:xfrm>
          <a:custGeom>
            <a:avLst/>
            <a:gdLst>
              <a:gd name="connsiteX0" fmla="*/ 2209313 w 2219324"/>
              <a:gd name="connsiteY0" fmla="*/ 0 h 7931150"/>
              <a:gd name="connsiteX1" fmla="*/ 2219324 w 2219324"/>
              <a:gd name="connsiteY1" fmla="*/ 9968 h 7931150"/>
              <a:gd name="connsiteX2" fmla="*/ 2219324 w 2219324"/>
              <a:gd name="connsiteY2" fmla="*/ 2491982 h 7931150"/>
              <a:gd name="connsiteX3" fmla="*/ 1528497 w 2219324"/>
              <a:gd name="connsiteY3" fmla="*/ 3179770 h 7931150"/>
              <a:gd name="connsiteX4" fmla="*/ 690827 w 2219324"/>
              <a:gd name="connsiteY4" fmla="*/ 3179770 h 7931150"/>
              <a:gd name="connsiteX5" fmla="*/ 20024 w 2219324"/>
              <a:gd name="connsiteY5" fmla="*/ 3847621 h 7931150"/>
              <a:gd name="connsiteX6" fmla="*/ 20024 w 2219324"/>
              <a:gd name="connsiteY6" fmla="*/ 7921182 h 7931150"/>
              <a:gd name="connsiteX7" fmla="*/ 10012 w 2219324"/>
              <a:gd name="connsiteY7" fmla="*/ 7931150 h 7931150"/>
              <a:gd name="connsiteX8" fmla="*/ 0 w 2219324"/>
              <a:gd name="connsiteY8" fmla="*/ 7921182 h 7931150"/>
              <a:gd name="connsiteX9" fmla="*/ 0 w 2219324"/>
              <a:gd name="connsiteY9" fmla="*/ 3847621 h 7931150"/>
              <a:gd name="connsiteX10" fmla="*/ 690827 w 2219324"/>
              <a:gd name="connsiteY10" fmla="*/ 3159834 h 7931150"/>
              <a:gd name="connsiteX11" fmla="*/ 1528497 w 2219324"/>
              <a:gd name="connsiteY11" fmla="*/ 3159834 h 7931150"/>
              <a:gd name="connsiteX12" fmla="*/ 2199301 w 2219324"/>
              <a:gd name="connsiteY12" fmla="*/ 2491982 h 7931150"/>
              <a:gd name="connsiteX13" fmla="*/ 2199301 w 2219324"/>
              <a:gd name="connsiteY13" fmla="*/ 9968 h 7931150"/>
              <a:gd name="connsiteX14" fmla="*/ 2209313 w 2219324"/>
              <a:gd name="connsiteY14" fmla="*/ 0 h 793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219324" h="7931150">
                <a:moveTo>
                  <a:pt x="2209313" y="0"/>
                </a:moveTo>
                <a:cubicBezTo>
                  <a:pt x="2215987" y="0"/>
                  <a:pt x="2219324" y="3322"/>
                  <a:pt x="2219324" y="9968"/>
                </a:cubicBezTo>
                <a:cubicBezTo>
                  <a:pt x="2219324" y="2491982"/>
                  <a:pt x="2219324" y="2491982"/>
                  <a:pt x="2219324" y="2491982"/>
                </a:cubicBezTo>
                <a:cubicBezTo>
                  <a:pt x="2219324" y="2870764"/>
                  <a:pt x="1908953" y="3179770"/>
                  <a:pt x="1528497" y="3179770"/>
                </a:cubicBezTo>
                <a:cubicBezTo>
                  <a:pt x="690827" y="3179770"/>
                  <a:pt x="690827" y="3179770"/>
                  <a:pt x="690827" y="3179770"/>
                </a:cubicBezTo>
                <a:cubicBezTo>
                  <a:pt x="320383" y="3179770"/>
                  <a:pt x="20024" y="3478808"/>
                  <a:pt x="20024" y="3847621"/>
                </a:cubicBezTo>
                <a:cubicBezTo>
                  <a:pt x="20024" y="7921182"/>
                  <a:pt x="20024" y="7921182"/>
                  <a:pt x="20024" y="7921182"/>
                </a:cubicBezTo>
                <a:cubicBezTo>
                  <a:pt x="20024" y="7924504"/>
                  <a:pt x="16686" y="7931150"/>
                  <a:pt x="10012" y="7931150"/>
                </a:cubicBezTo>
                <a:cubicBezTo>
                  <a:pt x="3337" y="7931150"/>
                  <a:pt x="0" y="7924504"/>
                  <a:pt x="0" y="7921182"/>
                </a:cubicBezTo>
                <a:cubicBezTo>
                  <a:pt x="0" y="3847621"/>
                  <a:pt x="0" y="3847621"/>
                  <a:pt x="0" y="3847621"/>
                </a:cubicBezTo>
                <a:cubicBezTo>
                  <a:pt x="0" y="3468840"/>
                  <a:pt x="310371" y="3159834"/>
                  <a:pt x="690827" y="3159834"/>
                </a:cubicBezTo>
                <a:cubicBezTo>
                  <a:pt x="1528497" y="3159834"/>
                  <a:pt x="1528497" y="3159834"/>
                  <a:pt x="1528497" y="3159834"/>
                </a:cubicBezTo>
                <a:cubicBezTo>
                  <a:pt x="1898941" y="3159834"/>
                  <a:pt x="2199301" y="2860796"/>
                  <a:pt x="2199301" y="2491982"/>
                </a:cubicBezTo>
                <a:cubicBezTo>
                  <a:pt x="2199301" y="9968"/>
                  <a:pt x="2199301" y="9968"/>
                  <a:pt x="2199301" y="9968"/>
                </a:cubicBezTo>
                <a:cubicBezTo>
                  <a:pt x="2199301" y="3322"/>
                  <a:pt x="2202638" y="0"/>
                  <a:pt x="2209313" y="0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>
            <a:lvl1pPr marL="0" indent="0">
              <a:buNone/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6" name="wolk">
            <a:extLst>
              <a:ext uri="{FF2B5EF4-FFF2-40B4-BE49-F238E27FC236}">
                <a16:creationId xmlns:a16="http://schemas.microsoft.com/office/drawing/2014/main" id="{2E9579D3-4F63-4CAB-810A-D59D90415FF1}"/>
              </a:ext>
            </a:extLst>
          </p:cNvPr>
          <p:cNvSpPr>
            <a:spLocks noGrp="1"/>
          </p:cNvSpPr>
          <p:nvPr>
            <p:ph type="body" sz="quarter" idx="61" hasCustomPrompt="1"/>
          </p:nvPr>
        </p:nvSpPr>
        <p:spPr>
          <a:xfrm>
            <a:off x="423435" y="524498"/>
            <a:ext cx="4875645" cy="2320893"/>
          </a:xfrm>
          <a:blipFill dpi="0" rotWithShape="1">
            <a:blip r:embed="rId2" cstate="screen">
              <a:alphaModFix amt="9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1580" r="1580"/>
            </a:stretch>
          </a:blipFill>
        </p:spPr>
        <p:txBody>
          <a:bodyPr wrap="square" lIns="900000" tIns="720000" rIns="288000" bIns="1800000" anchor="t"/>
          <a:lstStyle>
            <a:lvl1pPr marL="0" marR="0" indent="0" algn="l" defTabSz="914400" rtl="0" eaLnBrk="1" fontAlgn="auto" latinLnBrk="0" hangingPunct="1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 sz="3400" b="1" cap="all" baseline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r>
              <a:rPr lang="en-GB" dirty="0"/>
              <a:t>Place the closing sentence here </a:t>
            </a:r>
          </a:p>
        </p:txBody>
      </p:sp>
      <p:sp>
        <p:nvSpPr>
          <p:cNvPr id="28" name="Tijdelijke aanduiding voor dianummer 5">
            <a:extLst>
              <a:ext uri="{FF2B5EF4-FFF2-40B4-BE49-F238E27FC236}">
                <a16:creationId xmlns:a16="http://schemas.microsoft.com/office/drawing/2014/main" id="{B715D031-E29A-40E5-9F78-94BB56E8BA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AD0FE45-509C-4BDF-9EDE-64426F8DF3D2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27" name="tekst">
            <a:extLst>
              <a:ext uri="{FF2B5EF4-FFF2-40B4-BE49-F238E27FC236}">
                <a16:creationId xmlns:a16="http://schemas.microsoft.com/office/drawing/2014/main" id="{48EC4A08-27AE-4FB4-BF24-48B8321D39D1}"/>
              </a:ext>
            </a:extLst>
          </p:cNvPr>
          <p:cNvSpPr>
            <a:spLocks noGrp="1"/>
          </p:cNvSpPr>
          <p:nvPr>
            <p:ph type="body" orient="vert" idx="1" hasCustomPrompt="1"/>
          </p:nvPr>
        </p:nvSpPr>
        <p:spPr>
          <a:xfrm>
            <a:off x="1571062" y="3443305"/>
            <a:ext cx="3200400" cy="261257"/>
          </a:xfrm>
        </p:spPr>
        <p:txBody>
          <a:bodyPr vert="horz" wrap="none" anchor="t"/>
          <a:lstStyle>
            <a:lvl1pPr marL="0" indent="0">
              <a:spcBef>
                <a:spcPts val="0"/>
              </a:spcBef>
              <a:spcAft>
                <a:spcPts val="0"/>
              </a:spcAft>
              <a:buFontTx/>
              <a:buNone/>
              <a:defRPr sz="1600" b="1">
                <a:solidFill>
                  <a:schemeClr val="bg1"/>
                </a:solidFill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GB" noProof="0" dirty="0"/>
              <a:t>Name + surname</a:t>
            </a:r>
          </a:p>
        </p:txBody>
      </p:sp>
      <p:sp>
        <p:nvSpPr>
          <p:cNvPr id="31" name="tekst">
            <a:extLst>
              <a:ext uri="{FF2B5EF4-FFF2-40B4-BE49-F238E27FC236}">
                <a16:creationId xmlns:a16="http://schemas.microsoft.com/office/drawing/2014/main" id="{3DD2758F-58F6-46DA-B775-49E492EA5E31}"/>
              </a:ext>
            </a:extLst>
          </p:cNvPr>
          <p:cNvSpPr>
            <a:spLocks noGrp="1"/>
          </p:cNvSpPr>
          <p:nvPr>
            <p:ph type="body" orient="vert" idx="68" hasCustomPrompt="1"/>
          </p:nvPr>
        </p:nvSpPr>
        <p:spPr>
          <a:xfrm>
            <a:off x="1571062" y="3949026"/>
            <a:ext cx="3200400" cy="261257"/>
          </a:xfrm>
        </p:spPr>
        <p:txBody>
          <a:bodyPr vert="horz" wrap="none" anchor="t"/>
          <a:lstStyle>
            <a:lvl1pPr marL="0" indent="0">
              <a:buFontTx/>
              <a:buNone/>
              <a:defRPr sz="1600" b="1">
                <a:solidFill>
                  <a:schemeClr val="bg1"/>
                </a:solidFill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r>
              <a:rPr lang="en-GB" dirty="0"/>
              <a:t>E-mail:</a:t>
            </a:r>
          </a:p>
        </p:txBody>
      </p:sp>
      <p:sp>
        <p:nvSpPr>
          <p:cNvPr id="32" name="tekst">
            <a:extLst>
              <a:ext uri="{FF2B5EF4-FFF2-40B4-BE49-F238E27FC236}">
                <a16:creationId xmlns:a16="http://schemas.microsoft.com/office/drawing/2014/main" id="{22BAB6AC-1F1A-4629-A2B9-2D3448E852CA}"/>
              </a:ext>
            </a:extLst>
          </p:cNvPr>
          <p:cNvSpPr>
            <a:spLocks noGrp="1"/>
          </p:cNvSpPr>
          <p:nvPr>
            <p:ph type="body" orient="vert" idx="69" hasCustomPrompt="1"/>
          </p:nvPr>
        </p:nvSpPr>
        <p:spPr>
          <a:xfrm>
            <a:off x="1571062" y="4454747"/>
            <a:ext cx="3200400" cy="261257"/>
          </a:xfrm>
        </p:spPr>
        <p:txBody>
          <a:bodyPr vert="horz" wrap="none" anchor="t"/>
          <a:lstStyle>
            <a:lvl1pPr marL="0" indent="0">
              <a:buFontTx/>
              <a:buNone/>
              <a:defRPr sz="1600" b="1">
                <a:solidFill>
                  <a:schemeClr val="bg1"/>
                </a:solidFill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GB" noProof="0" dirty="0"/>
              <a:t>Website:</a:t>
            </a:r>
          </a:p>
        </p:txBody>
      </p:sp>
      <p:sp>
        <p:nvSpPr>
          <p:cNvPr id="33" name="tekst">
            <a:extLst>
              <a:ext uri="{FF2B5EF4-FFF2-40B4-BE49-F238E27FC236}">
                <a16:creationId xmlns:a16="http://schemas.microsoft.com/office/drawing/2014/main" id="{7C6CD6BC-119A-49EB-9D8D-3794C25113CE}"/>
              </a:ext>
            </a:extLst>
          </p:cNvPr>
          <p:cNvSpPr>
            <a:spLocks noGrp="1"/>
          </p:cNvSpPr>
          <p:nvPr>
            <p:ph type="body" orient="vert" idx="70" hasCustomPrompt="1"/>
          </p:nvPr>
        </p:nvSpPr>
        <p:spPr>
          <a:xfrm>
            <a:off x="1571062" y="4960468"/>
            <a:ext cx="3200400" cy="261257"/>
          </a:xfrm>
        </p:spPr>
        <p:txBody>
          <a:bodyPr vert="horz" wrap="none" anchor="t"/>
          <a:lstStyle>
            <a:lvl1pPr marL="0" indent="0">
              <a:buFontTx/>
              <a:buNone/>
              <a:defRPr sz="1600" b="1">
                <a:solidFill>
                  <a:schemeClr val="bg1"/>
                </a:solidFill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r>
              <a:rPr lang="en-GB" dirty="0"/>
              <a:t>Social media: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69A87B61-A945-41B1-9F67-1FAE779BF38F}"/>
              </a:ext>
            </a:extLst>
          </p:cNvPr>
          <p:cNvSpPr>
            <a:spLocks noGrp="1"/>
          </p:cNvSpPr>
          <p:nvPr>
            <p:ph type="body" sz="quarter" idx="71" hasCustomPrompt="1"/>
          </p:nvPr>
        </p:nvSpPr>
        <p:spPr>
          <a:xfrm>
            <a:off x="883538" y="5681386"/>
            <a:ext cx="8439150" cy="596361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4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/>
              <a:t>Driving innovation together</a:t>
            </a:r>
          </a:p>
        </p:txBody>
      </p:sp>
      <p:sp>
        <p:nvSpPr>
          <p:cNvPr id="15" name="logo">
            <a:extLst>
              <a:ext uri="{FF2B5EF4-FFF2-40B4-BE49-F238E27FC236}">
                <a16:creationId xmlns:a16="http://schemas.microsoft.com/office/drawing/2014/main" id="{96298C12-614E-433B-94F7-B4AD482B2C4E}"/>
              </a:ext>
            </a:extLst>
          </p:cNvPr>
          <p:cNvSpPr>
            <a:spLocks noGrp="1"/>
          </p:cNvSpPr>
          <p:nvPr>
            <p:ph type="body" sz="quarter" idx="72" hasCustomPrompt="1"/>
          </p:nvPr>
        </p:nvSpPr>
        <p:spPr>
          <a:xfrm>
            <a:off x="10488647" y="5863120"/>
            <a:ext cx="1195058" cy="475490"/>
          </a:xfrm>
          <a:blipFill>
            <a:blip r:embed="rId3"/>
            <a:srcRect/>
            <a:stretch>
              <a:fillRect l="1580" r="1580"/>
            </a:stretch>
          </a:blipFill>
        </p:spPr>
        <p:txBody>
          <a:bodyPr anchor="t"/>
          <a:lstStyle>
            <a:lvl1pPr marL="0" indent="0" algn="ctr">
              <a:lnSpc>
                <a:spcPct val="80000"/>
              </a:lnSpc>
              <a:buNone/>
              <a:defRPr sz="1600" b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pPr lvl="0"/>
            <a:r>
              <a:rPr lang="en-GB" dirty="0" smtClean="0"/>
              <a:t> 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50978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URE (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hoek 5">
            <a:extLst>
              <a:ext uri="{FF2B5EF4-FFF2-40B4-BE49-F238E27FC236}">
                <a16:creationId xmlns:a16="http://schemas.microsoft.com/office/drawing/2014/main" id="{6A109DE8-DE3B-4ABF-AE26-4E37A56FDBF9}"/>
              </a:ext>
            </a:extLst>
          </p:cNvPr>
          <p:cNvSpPr>
            <a:spLocks/>
          </p:cNvSpPr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Tekstvak">
            <a:extLst>
              <a:ext uri="{FF2B5EF4-FFF2-40B4-BE49-F238E27FC236}">
                <a16:creationId xmlns:a16="http://schemas.microsoft.com/office/drawing/2014/main" id="{6992082D-EDB3-45DF-96CC-F7B5BC4AC3C2}"/>
              </a:ext>
            </a:extLst>
          </p:cNvPr>
          <p:cNvSpPr txBox="1">
            <a:spLocks/>
          </p:cNvSpPr>
          <p:nvPr userDrawn="1"/>
        </p:nvSpPr>
        <p:spPr>
          <a:xfrm>
            <a:off x="5307000" y="-885712"/>
            <a:ext cx="1578034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en-GB" sz="1200" b="0" spc="50" baseline="0" dirty="0" smtClean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CLOSURE (2)</a:t>
            </a:r>
            <a:endParaRPr lang="en-GB" sz="1200" b="0" spc="50" baseline="0" dirty="0">
              <a:solidFill>
                <a:srgbClr val="212121"/>
              </a:solidFill>
              <a:latin typeface="+mn-lt"/>
              <a:cs typeface="Calibri" panose="020F0502020204030204" pitchFamily="34" charset="0"/>
            </a:endParaRPr>
          </a:p>
        </p:txBody>
      </p:sp>
      <p:sp>
        <p:nvSpPr>
          <p:cNvPr id="8" name="Tijdelijke aanduiding voor tekst 41">
            <a:extLst>
              <a:ext uri="{FF2B5EF4-FFF2-40B4-BE49-F238E27FC236}">
                <a16:creationId xmlns:a16="http://schemas.microsoft.com/office/drawing/2014/main" id="{9F83E9FC-067F-4F18-B24E-EFC2BDBB5372}"/>
              </a:ext>
            </a:extLst>
          </p:cNvPr>
          <p:cNvSpPr>
            <a:spLocks noGrp="1"/>
          </p:cNvSpPr>
          <p:nvPr>
            <p:ph type="body" sz="quarter" idx="67"/>
          </p:nvPr>
        </p:nvSpPr>
        <p:spPr>
          <a:xfrm>
            <a:off x="9754069" y="0"/>
            <a:ext cx="1919032" cy="6858000"/>
          </a:xfrm>
          <a:custGeom>
            <a:avLst/>
            <a:gdLst>
              <a:gd name="connsiteX0" fmla="*/ 2209313 w 2219324"/>
              <a:gd name="connsiteY0" fmla="*/ 0 h 7931150"/>
              <a:gd name="connsiteX1" fmla="*/ 2219324 w 2219324"/>
              <a:gd name="connsiteY1" fmla="*/ 9968 h 7931150"/>
              <a:gd name="connsiteX2" fmla="*/ 2219324 w 2219324"/>
              <a:gd name="connsiteY2" fmla="*/ 2491982 h 7931150"/>
              <a:gd name="connsiteX3" fmla="*/ 1528497 w 2219324"/>
              <a:gd name="connsiteY3" fmla="*/ 3179770 h 7931150"/>
              <a:gd name="connsiteX4" fmla="*/ 690827 w 2219324"/>
              <a:gd name="connsiteY4" fmla="*/ 3179770 h 7931150"/>
              <a:gd name="connsiteX5" fmla="*/ 20024 w 2219324"/>
              <a:gd name="connsiteY5" fmla="*/ 3847621 h 7931150"/>
              <a:gd name="connsiteX6" fmla="*/ 20024 w 2219324"/>
              <a:gd name="connsiteY6" fmla="*/ 7921182 h 7931150"/>
              <a:gd name="connsiteX7" fmla="*/ 10012 w 2219324"/>
              <a:gd name="connsiteY7" fmla="*/ 7931150 h 7931150"/>
              <a:gd name="connsiteX8" fmla="*/ 0 w 2219324"/>
              <a:gd name="connsiteY8" fmla="*/ 7921182 h 7931150"/>
              <a:gd name="connsiteX9" fmla="*/ 0 w 2219324"/>
              <a:gd name="connsiteY9" fmla="*/ 3847621 h 7931150"/>
              <a:gd name="connsiteX10" fmla="*/ 690827 w 2219324"/>
              <a:gd name="connsiteY10" fmla="*/ 3159834 h 7931150"/>
              <a:gd name="connsiteX11" fmla="*/ 1528497 w 2219324"/>
              <a:gd name="connsiteY11" fmla="*/ 3159834 h 7931150"/>
              <a:gd name="connsiteX12" fmla="*/ 2199301 w 2219324"/>
              <a:gd name="connsiteY12" fmla="*/ 2491982 h 7931150"/>
              <a:gd name="connsiteX13" fmla="*/ 2199301 w 2219324"/>
              <a:gd name="connsiteY13" fmla="*/ 9968 h 7931150"/>
              <a:gd name="connsiteX14" fmla="*/ 2209313 w 2219324"/>
              <a:gd name="connsiteY14" fmla="*/ 0 h 793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219324" h="7931150">
                <a:moveTo>
                  <a:pt x="2209313" y="0"/>
                </a:moveTo>
                <a:cubicBezTo>
                  <a:pt x="2215987" y="0"/>
                  <a:pt x="2219324" y="3322"/>
                  <a:pt x="2219324" y="9968"/>
                </a:cubicBezTo>
                <a:cubicBezTo>
                  <a:pt x="2219324" y="2491982"/>
                  <a:pt x="2219324" y="2491982"/>
                  <a:pt x="2219324" y="2491982"/>
                </a:cubicBezTo>
                <a:cubicBezTo>
                  <a:pt x="2219324" y="2870764"/>
                  <a:pt x="1908953" y="3179770"/>
                  <a:pt x="1528497" y="3179770"/>
                </a:cubicBezTo>
                <a:cubicBezTo>
                  <a:pt x="690827" y="3179770"/>
                  <a:pt x="690827" y="3179770"/>
                  <a:pt x="690827" y="3179770"/>
                </a:cubicBezTo>
                <a:cubicBezTo>
                  <a:pt x="320383" y="3179770"/>
                  <a:pt x="20024" y="3478808"/>
                  <a:pt x="20024" y="3847621"/>
                </a:cubicBezTo>
                <a:cubicBezTo>
                  <a:pt x="20024" y="7921182"/>
                  <a:pt x="20024" y="7921182"/>
                  <a:pt x="20024" y="7921182"/>
                </a:cubicBezTo>
                <a:cubicBezTo>
                  <a:pt x="20024" y="7924504"/>
                  <a:pt x="16686" y="7931150"/>
                  <a:pt x="10012" y="7931150"/>
                </a:cubicBezTo>
                <a:cubicBezTo>
                  <a:pt x="3337" y="7931150"/>
                  <a:pt x="0" y="7924504"/>
                  <a:pt x="0" y="7921182"/>
                </a:cubicBezTo>
                <a:cubicBezTo>
                  <a:pt x="0" y="3847621"/>
                  <a:pt x="0" y="3847621"/>
                  <a:pt x="0" y="3847621"/>
                </a:cubicBezTo>
                <a:cubicBezTo>
                  <a:pt x="0" y="3468840"/>
                  <a:pt x="310371" y="3159834"/>
                  <a:pt x="690827" y="3159834"/>
                </a:cubicBezTo>
                <a:cubicBezTo>
                  <a:pt x="1528497" y="3159834"/>
                  <a:pt x="1528497" y="3159834"/>
                  <a:pt x="1528497" y="3159834"/>
                </a:cubicBezTo>
                <a:cubicBezTo>
                  <a:pt x="1898941" y="3159834"/>
                  <a:pt x="2199301" y="2860796"/>
                  <a:pt x="2199301" y="2491982"/>
                </a:cubicBezTo>
                <a:cubicBezTo>
                  <a:pt x="2199301" y="9968"/>
                  <a:pt x="2199301" y="9968"/>
                  <a:pt x="2199301" y="9968"/>
                </a:cubicBezTo>
                <a:cubicBezTo>
                  <a:pt x="2199301" y="3322"/>
                  <a:pt x="2202638" y="0"/>
                  <a:pt x="2209313" y="0"/>
                </a:cubicBezTo>
                <a:close/>
              </a:path>
            </a:pathLst>
          </a:custGeom>
          <a:solidFill>
            <a:schemeClr val="bg1"/>
          </a:solidFill>
        </p:spPr>
        <p:txBody>
          <a:bodyPr wrap="square">
            <a:noAutofit/>
          </a:bodyPr>
          <a:lstStyle>
            <a:lvl1pPr marL="0" indent="0">
              <a:buNone/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1" name="Tijdelijke aanduiding voor tekst 2">
            <a:extLst>
              <a:ext uri="{FF2B5EF4-FFF2-40B4-BE49-F238E27FC236}">
                <a16:creationId xmlns:a16="http://schemas.microsoft.com/office/drawing/2014/main" id="{44C80A36-B777-41EB-8184-7E721556A3DF}"/>
              </a:ext>
            </a:extLst>
          </p:cNvPr>
          <p:cNvSpPr>
            <a:spLocks noGrp="1"/>
          </p:cNvSpPr>
          <p:nvPr>
            <p:ph type="body" sz="quarter" idx="71" hasCustomPrompt="1"/>
          </p:nvPr>
        </p:nvSpPr>
        <p:spPr>
          <a:xfrm>
            <a:off x="883538" y="5681386"/>
            <a:ext cx="8439150" cy="596361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4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/>
              <a:t>Driving innovation together </a:t>
            </a:r>
          </a:p>
        </p:txBody>
      </p:sp>
      <p:sp>
        <p:nvSpPr>
          <p:cNvPr id="7" name="logo">
            <a:extLst>
              <a:ext uri="{FF2B5EF4-FFF2-40B4-BE49-F238E27FC236}">
                <a16:creationId xmlns:a16="http://schemas.microsoft.com/office/drawing/2014/main" id="{96298C12-614E-433B-94F7-B4AD482B2C4E}"/>
              </a:ext>
            </a:extLst>
          </p:cNvPr>
          <p:cNvSpPr>
            <a:spLocks noGrp="1"/>
          </p:cNvSpPr>
          <p:nvPr>
            <p:ph type="body" sz="quarter" idx="72" hasCustomPrompt="1"/>
          </p:nvPr>
        </p:nvSpPr>
        <p:spPr>
          <a:xfrm>
            <a:off x="10488647" y="5863120"/>
            <a:ext cx="1195058" cy="475490"/>
          </a:xfrm>
          <a:blipFill>
            <a:blip r:embed="rId2"/>
            <a:srcRect/>
            <a:stretch>
              <a:fillRect l="1580" r="1580"/>
            </a:stretch>
          </a:blipFill>
        </p:spPr>
        <p:txBody>
          <a:bodyPr anchor="t"/>
          <a:lstStyle>
            <a:lvl1pPr marL="0" indent="0" algn="ctr">
              <a:lnSpc>
                <a:spcPct val="80000"/>
              </a:lnSpc>
              <a:buNone/>
              <a:defRPr sz="1600" b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pPr lvl="0"/>
            <a:r>
              <a:rPr lang="en-GB" dirty="0" smtClean="0"/>
              <a:t> 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8879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(100%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Onder balkje">
            <a:extLst>
              <a:ext uri="{FF2B5EF4-FFF2-40B4-BE49-F238E27FC236}">
                <a16:creationId xmlns:a16="http://schemas.microsoft.com/office/drawing/2014/main" id="{EC338F84-A3AF-48F4-A412-8D1363198E1A}"/>
              </a:ext>
            </a:extLst>
          </p:cNvPr>
          <p:cNvSpPr>
            <a:spLocks/>
          </p:cNvSpPr>
          <p:nvPr userDrawn="1"/>
        </p:nvSpPr>
        <p:spPr>
          <a:xfrm>
            <a:off x="-2507" y="6785940"/>
            <a:ext cx="12192000" cy="769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DA75972-73CC-4A0A-9567-F2B4412F02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45707" y="7045418"/>
            <a:ext cx="3140325" cy="216909"/>
          </a:xfrm>
        </p:spPr>
        <p:txBody>
          <a:bodyPr/>
          <a:lstStyle/>
          <a:p>
            <a:fld id="{282E6B19-C172-4760-8A97-D66BFBC0201A}" type="datetime1">
              <a:rPr lang="en-GB" smtClean="0"/>
              <a:t>15/09/2019</a:t>
            </a:fld>
            <a:endParaRPr lang="en-GB" dirty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07A43D8-7ED9-442E-BF69-FF8902703C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10" y="7045418"/>
            <a:ext cx="6718797" cy="216909"/>
          </a:xfrm>
        </p:spPr>
        <p:txBody>
          <a:bodyPr/>
          <a:lstStyle/>
          <a:p>
            <a:r>
              <a:rPr lang="en-GB" dirty="0"/>
              <a:t>&lt;</a:t>
            </a:r>
            <a:r>
              <a:rPr lang="en-GB" dirty="0" err="1"/>
              <a:t>Plaats</a:t>
            </a:r>
            <a:r>
              <a:rPr lang="en-GB" dirty="0"/>
              <a:t> </a:t>
            </a:r>
            <a:r>
              <a:rPr lang="en-GB" dirty="0" err="1"/>
              <a:t>hier</a:t>
            </a:r>
            <a:r>
              <a:rPr lang="en-GB" dirty="0"/>
              <a:t> je </a:t>
            </a:r>
            <a:r>
              <a:rPr lang="en-GB" dirty="0" err="1"/>
              <a:t>voettekst</a:t>
            </a:r>
            <a:r>
              <a:rPr lang="en-GB" dirty="0"/>
              <a:t>&gt;</a:t>
            </a:r>
          </a:p>
        </p:txBody>
      </p:sp>
      <p:sp>
        <p:nvSpPr>
          <p:cNvPr id="2" name="titel">
            <a:extLst>
              <a:ext uri="{FF2B5EF4-FFF2-40B4-BE49-F238E27FC236}">
                <a16:creationId xmlns:a16="http://schemas.microsoft.com/office/drawing/2014/main" id="{2AEFA4AD-513F-4FA2-94D5-B906A27FAEC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8899" y="272177"/>
            <a:ext cx="11149188" cy="600744"/>
          </a:xfrm>
        </p:spPr>
        <p:txBody>
          <a:bodyPr tIns="72000"/>
          <a:lstStyle>
            <a:lvl1pPr>
              <a:defRPr/>
            </a:lvl1pPr>
          </a:lstStyle>
          <a:p>
            <a:r>
              <a:rPr lang="en-GB" noProof="0" dirty="0"/>
              <a:t>Place your title here</a:t>
            </a:r>
            <a:endParaRPr lang="en-GB" dirty="0"/>
          </a:p>
        </p:txBody>
      </p:sp>
      <p:sp>
        <p:nvSpPr>
          <p:cNvPr id="3" name="tekst">
            <a:extLst>
              <a:ext uri="{FF2B5EF4-FFF2-40B4-BE49-F238E27FC236}">
                <a16:creationId xmlns:a16="http://schemas.microsoft.com/office/drawing/2014/main" id="{FDD826C5-0082-44A8-A23D-491166C08D5B}"/>
              </a:ext>
            </a:extLst>
          </p:cNvPr>
          <p:cNvSpPr>
            <a:spLocks noGrp="1"/>
          </p:cNvSpPr>
          <p:nvPr>
            <p:ph type="body" orient="vert" idx="1" hasCustomPrompt="1"/>
          </p:nvPr>
        </p:nvSpPr>
        <p:spPr>
          <a:xfrm>
            <a:off x="523807" y="1400483"/>
            <a:ext cx="8974163" cy="4456846"/>
          </a:xfrm>
        </p:spPr>
        <p:txBody>
          <a:bodyPr vert="horz"/>
          <a:lstStyle>
            <a:lvl1pPr>
              <a:defRPr baseline="0"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 baseline="0"/>
            </a:lvl8pPr>
            <a:lvl9pPr>
              <a:defRPr/>
            </a:lvl9pPr>
          </a:lstStyle>
          <a:p>
            <a:pPr lvl="0"/>
            <a:r>
              <a:rPr lang="en-GB" noProof="0" dirty="0"/>
              <a:t>Click here for bullet. Choose another bullet from the menu </a:t>
            </a:r>
            <a:r>
              <a:rPr lang="en-GB" noProof="0" dirty="0" err="1"/>
              <a:t>Tekstopmaak</a:t>
            </a:r>
            <a:r>
              <a:rPr lang="en-GB" noProof="0" dirty="0"/>
              <a:t>.</a:t>
            </a:r>
          </a:p>
          <a:p>
            <a:pPr lvl="1"/>
            <a:r>
              <a:rPr lang="en-GB" noProof="0" dirty="0" err="1"/>
              <a:t>Subbullet</a:t>
            </a:r>
            <a:endParaRPr lang="en-GB" noProof="0" dirty="0"/>
          </a:p>
          <a:p>
            <a:pPr lvl="2"/>
            <a:r>
              <a:rPr lang="en-GB" noProof="0" dirty="0"/>
              <a:t>Reading text</a:t>
            </a:r>
          </a:p>
          <a:p>
            <a:pPr lvl="3"/>
            <a:r>
              <a:rPr lang="en-GB" noProof="0" dirty="0"/>
              <a:t>Subtitle</a:t>
            </a:r>
          </a:p>
          <a:p>
            <a:pPr lvl="4"/>
            <a:r>
              <a:rPr lang="en-GB" noProof="0" dirty="0"/>
              <a:t>Numbered bullet</a:t>
            </a:r>
          </a:p>
          <a:p>
            <a:pPr lvl="5"/>
            <a:r>
              <a:rPr lang="en-GB" noProof="0" dirty="0"/>
              <a:t>Bullet</a:t>
            </a:r>
          </a:p>
          <a:p>
            <a:pPr lvl="6"/>
            <a:r>
              <a:rPr lang="en-GB" noProof="0" dirty="0" err="1"/>
              <a:t>Subbullet</a:t>
            </a:r>
            <a:endParaRPr lang="en-GB" noProof="0" dirty="0"/>
          </a:p>
          <a:p>
            <a:pPr lvl="7"/>
            <a:r>
              <a:rPr lang="en-GB" noProof="0" dirty="0"/>
              <a:t>Reading text</a:t>
            </a:r>
          </a:p>
          <a:p>
            <a:pPr lvl="8"/>
            <a:r>
              <a:rPr lang="en-GB" noProof="0" dirty="0"/>
              <a:t>Subtitle</a:t>
            </a:r>
          </a:p>
        </p:txBody>
      </p:sp>
      <p:sp>
        <p:nvSpPr>
          <p:cNvPr id="7" name="Tekstvak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>
            <a:spLocks/>
          </p:cNvSpPr>
          <p:nvPr userDrawn="1"/>
        </p:nvSpPr>
        <p:spPr>
          <a:xfrm>
            <a:off x="5098510" y="-885712"/>
            <a:ext cx="1995007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en-GB" sz="1200" b="0" spc="50" baseline="0" dirty="0" smtClean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TEXT SLIDE (100%)</a:t>
            </a:r>
            <a:endParaRPr lang="en-GB" sz="1200" b="0" spc="50" baseline="0" dirty="0">
              <a:solidFill>
                <a:srgbClr val="212121"/>
              </a:solidFill>
              <a:latin typeface="+mn-lt"/>
              <a:cs typeface="Calibri" panose="020F0502020204030204" pitchFamily="34" charset="0"/>
            </a:endParaRPr>
          </a:p>
        </p:txBody>
      </p:sp>
      <p:sp>
        <p:nvSpPr>
          <p:cNvPr id="22" name="Tijdelijke aanduiding voor tekst 21">
            <a:extLst>
              <a:ext uri="{FF2B5EF4-FFF2-40B4-BE49-F238E27FC236}">
                <a16:creationId xmlns:a16="http://schemas.microsoft.com/office/drawing/2014/main" id="{EA3F018E-3681-4180-9C3F-F5324D11154E}"/>
              </a:ext>
            </a:extLst>
          </p:cNvPr>
          <p:cNvSpPr>
            <a:spLocks noGrp="1"/>
          </p:cNvSpPr>
          <p:nvPr>
            <p:ph type="body" sz="quarter" idx="65"/>
          </p:nvPr>
        </p:nvSpPr>
        <p:spPr>
          <a:xfrm>
            <a:off x="9754069" y="0"/>
            <a:ext cx="1919032" cy="6858000"/>
          </a:xfrm>
          <a:custGeom>
            <a:avLst/>
            <a:gdLst>
              <a:gd name="connsiteX0" fmla="*/ 2209313 w 2219324"/>
              <a:gd name="connsiteY0" fmla="*/ 0 h 7931150"/>
              <a:gd name="connsiteX1" fmla="*/ 2219324 w 2219324"/>
              <a:gd name="connsiteY1" fmla="*/ 9968 h 7931150"/>
              <a:gd name="connsiteX2" fmla="*/ 2219324 w 2219324"/>
              <a:gd name="connsiteY2" fmla="*/ 2491982 h 7931150"/>
              <a:gd name="connsiteX3" fmla="*/ 1528497 w 2219324"/>
              <a:gd name="connsiteY3" fmla="*/ 3179770 h 7931150"/>
              <a:gd name="connsiteX4" fmla="*/ 690827 w 2219324"/>
              <a:gd name="connsiteY4" fmla="*/ 3179770 h 7931150"/>
              <a:gd name="connsiteX5" fmla="*/ 20024 w 2219324"/>
              <a:gd name="connsiteY5" fmla="*/ 3847621 h 7931150"/>
              <a:gd name="connsiteX6" fmla="*/ 20024 w 2219324"/>
              <a:gd name="connsiteY6" fmla="*/ 7921182 h 7931150"/>
              <a:gd name="connsiteX7" fmla="*/ 10012 w 2219324"/>
              <a:gd name="connsiteY7" fmla="*/ 7931150 h 7931150"/>
              <a:gd name="connsiteX8" fmla="*/ 0 w 2219324"/>
              <a:gd name="connsiteY8" fmla="*/ 7921182 h 7931150"/>
              <a:gd name="connsiteX9" fmla="*/ 0 w 2219324"/>
              <a:gd name="connsiteY9" fmla="*/ 3847621 h 7931150"/>
              <a:gd name="connsiteX10" fmla="*/ 690827 w 2219324"/>
              <a:gd name="connsiteY10" fmla="*/ 3159834 h 7931150"/>
              <a:gd name="connsiteX11" fmla="*/ 1528497 w 2219324"/>
              <a:gd name="connsiteY11" fmla="*/ 3159834 h 7931150"/>
              <a:gd name="connsiteX12" fmla="*/ 2199301 w 2219324"/>
              <a:gd name="connsiteY12" fmla="*/ 2491982 h 7931150"/>
              <a:gd name="connsiteX13" fmla="*/ 2199301 w 2219324"/>
              <a:gd name="connsiteY13" fmla="*/ 9968 h 7931150"/>
              <a:gd name="connsiteX14" fmla="*/ 2209313 w 2219324"/>
              <a:gd name="connsiteY14" fmla="*/ 0 h 793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219324" h="7931150">
                <a:moveTo>
                  <a:pt x="2209313" y="0"/>
                </a:moveTo>
                <a:cubicBezTo>
                  <a:pt x="2215987" y="0"/>
                  <a:pt x="2219324" y="3322"/>
                  <a:pt x="2219324" y="9968"/>
                </a:cubicBezTo>
                <a:cubicBezTo>
                  <a:pt x="2219324" y="2491982"/>
                  <a:pt x="2219324" y="2491982"/>
                  <a:pt x="2219324" y="2491982"/>
                </a:cubicBezTo>
                <a:cubicBezTo>
                  <a:pt x="2219324" y="2870764"/>
                  <a:pt x="1908953" y="3179770"/>
                  <a:pt x="1528497" y="3179770"/>
                </a:cubicBezTo>
                <a:cubicBezTo>
                  <a:pt x="690827" y="3179770"/>
                  <a:pt x="690827" y="3179770"/>
                  <a:pt x="690827" y="3179770"/>
                </a:cubicBezTo>
                <a:cubicBezTo>
                  <a:pt x="320383" y="3179770"/>
                  <a:pt x="20024" y="3478808"/>
                  <a:pt x="20024" y="3847621"/>
                </a:cubicBezTo>
                <a:cubicBezTo>
                  <a:pt x="20024" y="7921182"/>
                  <a:pt x="20024" y="7921182"/>
                  <a:pt x="20024" y="7921182"/>
                </a:cubicBezTo>
                <a:cubicBezTo>
                  <a:pt x="20024" y="7924504"/>
                  <a:pt x="16686" y="7931150"/>
                  <a:pt x="10012" y="7931150"/>
                </a:cubicBezTo>
                <a:cubicBezTo>
                  <a:pt x="3337" y="7931150"/>
                  <a:pt x="0" y="7924504"/>
                  <a:pt x="0" y="7921182"/>
                </a:cubicBezTo>
                <a:cubicBezTo>
                  <a:pt x="0" y="3847621"/>
                  <a:pt x="0" y="3847621"/>
                  <a:pt x="0" y="3847621"/>
                </a:cubicBezTo>
                <a:cubicBezTo>
                  <a:pt x="0" y="3468840"/>
                  <a:pt x="310371" y="3159834"/>
                  <a:pt x="690827" y="3159834"/>
                </a:cubicBezTo>
                <a:cubicBezTo>
                  <a:pt x="1528497" y="3159834"/>
                  <a:pt x="1528497" y="3159834"/>
                  <a:pt x="1528497" y="3159834"/>
                </a:cubicBezTo>
                <a:cubicBezTo>
                  <a:pt x="1898941" y="3159834"/>
                  <a:pt x="2199301" y="2860796"/>
                  <a:pt x="2199301" y="2491982"/>
                </a:cubicBezTo>
                <a:cubicBezTo>
                  <a:pt x="2199301" y="9968"/>
                  <a:pt x="2199301" y="9968"/>
                  <a:pt x="2199301" y="9968"/>
                </a:cubicBezTo>
                <a:cubicBezTo>
                  <a:pt x="2199301" y="3322"/>
                  <a:pt x="2202638" y="0"/>
                  <a:pt x="2209313" y="0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>
            <a:lvl1pPr marL="0" indent="0">
              <a:buNone/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6" name="Tijdelijke aanduiding voor dianummer 5">
            <a:extLst>
              <a:ext uri="{FF2B5EF4-FFF2-40B4-BE49-F238E27FC236}">
                <a16:creationId xmlns:a16="http://schemas.microsoft.com/office/drawing/2014/main" id="{77CA6B8A-BEB2-49FD-AE28-FD44272268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/>
          <a:p>
            <a:fld id="{7AD0FE45-509C-4BDF-9EDE-64426F8DF3D2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73069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(100%) (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Onder balkje">
            <a:extLst>
              <a:ext uri="{FF2B5EF4-FFF2-40B4-BE49-F238E27FC236}">
                <a16:creationId xmlns:a16="http://schemas.microsoft.com/office/drawing/2014/main" id="{EC338F84-A3AF-48F4-A412-8D1363198E1A}"/>
              </a:ext>
            </a:extLst>
          </p:cNvPr>
          <p:cNvSpPr>
            <a:spLocks/>
          </p:cNvSpPr>
          <p:nvPr userDrawn="1"/>
        </p:nvSpPr>
        <p:spPr>
          <a:xfrm>
            <a:off x="-2507" y="6785940"/>
            <a:ext cx="12192000" cy="769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DA75972-73CC-4A0A-9567-F2B4412F02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45707" y="7045418"/>
            <a:ext cx="3140325" cy="216909"/>
          </a:xfrm>
        </p:spPr>
        <p:txBody>
          <a:bodyPr/>
          <a:lstStyle/>
          <a:p>
            <a:fld id="{4B9DCFDA-5821-4714-A7A4-43465064099D}" type="datetime1">
              <a:rPr lang="en-GB" noProof="0" smtClean="0"/>
              <a:t>15/09/2019</a:t>
            </a:fld>
            <a:endParaRPr lang="en-GB" noProof="0" dirty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07A43D8-7ED9-442E-BF69-FF8902703C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10" y="7045418"/>
            <a:ext cx="6718797" cy="216909"/>
          </a:xfrm>
        </p:spPr>
        <p:txBody>
          <a:bodyPr/>
          <a:lstStyle/>
          <a:p>
            <a:r>
              <a:rPr lang="en-GB" noProof="0" dirty="0"/>
              <a:t>&lt;</a:t>
            </a:r>
            <a:r>
              <a:rPr lang="en-GB" noProof="0" dirty="0" err="1"/>
              <a:t>Plaats</a:t>
            </a:r>
            <a:r>
              <a:rPr lang="en-GB" noProof="0" dirty="0"/>
              <a:t> </a:t>
            </a:r>
            <a:r>
              <a:rPr lang="en-GB" noProof="0" dirty="0" err="1"/>
              <a:t>hier</a:t>
            </a:r>
            <a:r>
              <a:rPr lang="en-GB" noProof="0" dirty="0"/>
              <a:t> je </a:t>
            </a:r>
            <a:r>
              <a:rPr lang="en-GB" noProof="0" dirty="0" err="1"/>
              <a:t>voettekst</a:t>
            </a:r>
            <a:r>
              <a:rPr lang="en-GB" noProof="0" dirty="0"/>
              <a:t>&gt;</a:t>
            </a:r>
          </a:p>
        </p:txBody>
      </p:sp>
      <p:sp>
        <p:nvSpPr>
          <p:cNvPr id="2" name="titel">
            <a:extLst>
              <a:ext uri="{FF2B5EF4-FFF2-40B4-BE49-F238E27FC236}">
                <a16:creationId xmlns:a16="http://schemas.microsoft.com/office/drawing/2014/main" id="{2AEFA4AD-513F-4FA2-94D5-B906A27FAEC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8899" y="272177"/>
            <a:ext cx="11149188" cy="600744"/>
          </a:xfrm>
        </p:spPr>
        <p:txBody>
          <a:bodyPr/>
          <a:lstStyle>
            <a:lvl1pPr>
              <a:defRPr/>
            </a:lvl1pPr>
          </a:lstStyle>
          <a:p>
            <a:r>
              <a:rPr lang="en-GB" noProof="0" dirty="0"/>
              <a:t>Place your title here</a:t>
            </a:r>
          </a:p>
        </p:txBody>
      </p:sp>
      <p:sp>
        <p:nvSpPr>
          <p:cNvPr id="3" name="tekst">
            <a:extLst>
              <a:ext uri="{FF2B5EF4-FFF2-40B4-BE49-F238E27FC236}">
                <a16:creationId xmlns:a16="http://schemas.microsoft.com/office/drawing/2014/main" id="{FDD826C5-0082-44A8-A23D-491166C08D5B}"/>
              </a:ext>
            </a:extLst>
          </p:cNvPr>
          <p:cNvSpPr>
            <a:spLocks noGrp="1"/>
          </p:cNvSpPr>
          <p:nvPr>
            <p:ph type="body" orient="vert" idx="1" hasCustomPrompt="1"/>
          </p:nvPr>
        </p:nvSpPr>
        <p:spPr>
          <a:xfrm>
            <a:off x="523808" y="1400483"/>
            <a:ext cx="4320000" cy="4456846"/>
          </a:xfrm>
        </p:spPr>
        <p:txBody>
          <a:bodyPr vert="horz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GB" noProof="0" dirty="0"/>
              <a:t>Click here for bullet. Choose another bullet from the menu Tekstopmaak.</a:t>
            </a:r>
          </a:p>
          <a:p>
            <a:pPr lvl="1"/>
            <a:r>
              <a:rPr lang="en-GB" noProof="0" dirty="0" err="1"/>
              <a:t>Subbullet</a:t>
            </a:r>
            <a:endParaRPr lang="en-GB" noProof="0" dirty="0"/>
          </a:p>
          <a:p>
            <a:pPr lvl="2"/>
            <a:r>
              <a:rPr lang="en-GB" noProof="0" dirty="0"/>
              <a:t>Reading text</a:t>
            </a:r>
          </a:p>
          <a:p>
            <a:pPr lvl="3"/>
            <a:r>
              <a:rPr lang="en-GB" noProof="0" dirty="0"/>
              <a:t>Subtitle</a:t>
            </a:r>
          </a:p>
          <a:p>
            <a:pPr lvl="4"/>
            <a:r>
              <a:rPr lang="en-GB" noProof="0" dirty="0"/>
              <a:t>Numbered bullet</a:t>
            </a:r>
          </a:p>
          <a:p>
            <a:pPr lvl="5"/>
            <a:r>
              <a:rPr lang="en-GB" noProof="0" dirty="0"/>
              <a:t>Bullet</a:t>
            </a:r>
          </a:p>
          <a:p>
            <a:pPr lvl="6"/>
            <a:r>
              <a:rPr lang="en-GB" noProof="0" dirty="0" err="1"/>
              <a:t>Subbullet</a:t>
            </a:r>
            <a:endParaRPr lang="en-GB" noProof="0" dirty="0"/>
          </a:p>
          <a:p>
            <a:pPr lvl="7"/>
            <a:r>
              <a:rPr lang="en-GB" noProof="0" dirty="0"/>
              <a:t>Reading text</a:t>
            </a:r>
          </a:p>
          <a:p>
            <a:pPr lvl="8"/>
            <a:r>
              <a:rPr lang="en-GB" noProof="0" dirty="0"/>
              <a:t>Subtitle</a:t>
            </a:r>
          </a:p>
        </p:txBody>
      </p:sp>
      <p:sp>
        <p:nvSpPr>
          <p:cNvPr id="7" name="Tekstvak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>
            <a:spLocks/>
          </p:cNvSpPr>
          <p:nvPr userDrawn="1"/>
        </p:nvSpPr>
        <p:spPr>
          <a:xfrm>
            <a:off x="4982294" y="-885712"/>
            <a:ext cx="2227443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en-GB" sz="1200" b="0" spc="50" baseline="0" noProof="0" dirty="0" smtClean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TEXT SLIDE (100%) (2)</a:t>
            </a:r>
            <a:endParaRPr lang="en-GB" sz="1200" b="0" spc="50" baseline="0" noProof="0" dirty="0">
              <a:solidFill>
                <a:srgbClr val="212121"/>
              </a:solidFill>
              <a:latin typeface="+mn-lt"/>
              <a:cs typeface="Calibri" panose="020F0502020204030204" pitchFamily="34" charset="0"/>
            </a:endParaRPr>
          </a:p>
        </p:txBody>
      </p:sp>
      <p:sp>
        <p:nvSpPr>
          <p:cNvPr id="22" name="Tijdelijke aanduiding voor tekst 21">
            <a:extLst>
              <a:ext uri="{FF2B5EF4-FFF2-40B4-BE49-F238E27FC236}">
                <a16:creationId xmlns:a16="http://schemas.microsoft.com/office/drawing/2014/main" id="{EA3F018E-3681-4180-9C3F-F5324D11154E}"/>
              </a:ext>
            </a:extLst>
          </p:cNvPr>
          <p:cNvSpPr>
            <a:spLocks noGrp="1"/>
          </p:cNvSpPr>
          <p:nvPr>
            <p:ph type="body" sz="quarter" idx="65"/>
          </p:nvPr>
        </p:nvSpPr>
        <p:spPr>
          <a:xfrm>
            <a:off x="9754069" y="0"/>
            <a:ext cx="1919032" cy="6858000"/>
          </a:xfrm>
          <a:custGeom>
            <a:avLst/>
            <a:gdLst>
              <a:gd name="connsiteX0" fmla="*/ 2209313 w 2219324"/>
              <a:gd name="connsiteY0" fmla="*/ 0 h 7931150"/>
              <a:gd name="connsiteX1" fmla="*/ 2219324 w 2219324"/>
              <a:gd name="connsiteY1" fmla="*/ 9968 h 7931150"/>
              <a:gd name="connsiteX2" fmla="*/ 2219324 w 2219324"/>
              <a:gd name="connsiteY2" fmla="*/ 2491982 h 7931150"/>
              <a:gd name="connsiteX3" fmla="*/ 1528497 w 2219324"/>
              <a:gd name="connsiteY3" fmla="*/ 3179770 h 7931150"/>
              <a:gd name="connsiteX4" fmla="*/ 690827 w 2219324"/>
              <a:gd name="connsiteY4" fmla="*/ 3179770 h 7931150"/>
              <a:gd name="connsiteX5" fmla="*/ 20024 w 2219324"/>
              <a:gd name="connsiteY5" fmla="*/ 3847621 h 7931150"/>
              <a:gd name="connsiteX6" fmla="*/ 20024 w 2219324"/>
              <a:gd name="connsiteY6" fmla="*/ 7921182 h 7931150"/>
              <a:gd name="connsiteX7" fmla="*/ 10012 w 2219324"/>
              <a:gd name="connsiteY7" fmla="*/ 7931150 h 7931150"/>
              <a:gd name="connsiteX8" fmla="*/ 0 w 2219324"/>
              <a:gd name="connsiteY8" fmla="*/ 7921182 h 7931150"/>
              <a:gd name="connsiteX9" fmla="*/ 0 w 2219324"/>
              <a:gd name="connsiteY9" fmla="*/ 3847621 h 7931150"/>
              <a:gd name="connsiteX10" fmla="*/ 690827 w 2219324"/>
              <a:gd name="connsiteY10" fmla="*/ 3159834 h 7931150"/>
              <a:gd name="connsiteX11" fmla="*/ 1528497 w 2219324"/>
              <a:gd name="connsiteY11" fmla="*/ 3159834 h 7931150"/>
              <a:gd name="connsiteX12" fmla="*/ 2199301 w 2219324"/>
              <a:gd name="connsiteY12" fmla="*/ 2491982 h 7931150"/>
              <a:gd name="connsiteX13" fmla="*/ 2199301 w 2219324"/>
              <a:gd name="connsiteY13" fmla="*/ 9968 h 7931150"/>
              <a:gd name="connsiteX14" fmla="*/ 2209313 w 2219324"/>
              <a:gd name="connsiteY14" fmla="*/ 0 h 793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219324" h="7931150">
                <a:moveTo>
                  <a:pt x="2209313" y="0"/>
                </a:moveTo>
                <a:cubicBezTo>
                  <a:pt x="2215987" y="0"/>
                  <a:pt x="2219324" y="3322"/>
                  <a:pt x="2219324" y="9968"/>
                </a:cubicBezTo>
                <a:cubicBezTo>
                  <a:pt x="2219324" y="2491982"/>
                  <a:pt x="2219324" y="2491982"/>
                  <a:pt x="2219324" y="2491982"/>
                </a:cubicBezTo>
                <a:cubicBezTo>
                  <a:pt x="2219324" y="2870764"/>
                  <a:pt x="1908953" y="3179770"/>
                  <a:pt x="1528497" y="3179770"/>
                </a:cubicBezTo>
                <a:cubicBezTo>
                  <a:pt x="690827" y="3179770"/>
                  <a:pt x="690827" y="3179770"/>
                  <a:pt x="690827" y="3179770"/>
                </a:cubicBezTo>
                <a:cubicBezTo>
                  <a:pt x="320383" y="3179770"/>
                  <a:pt x="20024" y="3478808"/>
                  <a:pt x="20024" y="3847621"/>
                </a:cubicBezTo>
                <a:cubicBezTo>
                  <a:pt x="20024" y="7921182"/>
                  <a:pt x="20024" y="7921182"/>
                  <a:pt x="20024" y="7921182"/>
                </a:cubicBezTo>
                <a:cubicBezTo>
                  <a:pt x="20024" y="7924504"/>
                  <a:pt x="16686" y="7931150"/>
                  <a:pt x="10012" y="7931150"/>
                </a:cubicBezTo>
                <a:cubicBezTo>
                  <a:pt x="3337" y="7931150"/>
                  <a:pt x="0" y="7924504"/>
                  <a:pt x="0" y="7921182"/>
                </a:cubicBezTo>
                <a:cubicBezTo>
                  <a:pt x="0" y="3847621"/>
                  <a:pt x="0" y="3847621"/>
                  <a:pt x="0" y="3847621"/>
                </a:cubicBezTo>
                <a:cubicBezTo>
                  <a:pt x="0" y="3468840"/>
                  <a:pt x="310371" y="3159834"/>
                  <a:pt x="690827" y="3159834"/>
                </a:cubicBezTo>
                <a:cubicBezTo>
                  <a:pt x="1528497" y="3159834"/>
                  <a:pt x="1528497" y="3159834"/>
                  <a:pt x="1528497" y="3159834"/>
                </a:cubicBezTo>
                <a:cubicBezTo>
                  <a:pt x="1898941" y="3159834"/>
                  <a:pt x="2199301" y="2860796"/>
                  <a:pt x="2199301" y="2491982"/>
                </a:cubicBezTo>
                <a:cubicBezTo>
                  <a:pt x="2199301" y="9968"/>
                  <a:pt x="2199301" y="9968"/>
                  <a:pt x="2199301" y="9968"/>
                </a:cubicBezTo>
                <a:cubicBezTo>
                  <a:pt x="2199301" y="3322"/>
                  <a:pt x="2202638" y="0"/>
                  <a:pt x="2209313" y="0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>
            <a:lvl1pPr marL="0" indent="0">
              <a:buNone/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r>
              <a:rPr lang="en-US" noProof="0" smtClean="0"/>
              <a:t>Edit Master text styles</a:t>
            </a:r>
          </a:p>
        </p:txBody>
      </p:sp>
      <p:sp>
        <p:nvSpPr>
          <p:cNvPr id="26" name="tekst">
            <a:extLst>
              <a:ext uri="{FF2B5EF4-FFF2-40B4-BE49-F238E27FC236}">
                <a16:creationId xmlns:a16="http://schemas.microsoft.com/office/drawing/2014/main" id="{B8C88FFE-EF7A-4AB4-BA5A-008DBDC15DA4}"/>
              </a:ext>
            </a:extLst>
          </p:cNvPr>
          <p:cNvSpPr>
            <a:spLocks noGrp="1"/>
          </p:cNvSpPr>
          <p:nvPr>
            <p:ph type="body" orient="vert" idx="66" hasCustomPrompt="1"/>
          </p:nvPr>
        </p:nvSpPr>
        <p:spPr>
          <a:xfrm>
            <a:off x="5156423" y="1385957"/>
            <a:ext cx="4320000" cy="4456846"/>
          </a:xfrm>
        </p:spPr>
        <p:txBody>
          <a:bodyPr vert="horz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GB" noProof="0" dirty="0"/>
              <a:t>Click here for bullet. Choose another bullet from the menu Tekstopmaak.</a:t>
            </a:r>
          </a:p>
          <a:p>
            <a:pPr lvl="1"/>
            <a:r>
              <a:rPr lang="en-GB" noProof="0" dirty="0" err="1"/>
              <a:t>Subbullet</a:t>
            </a:r>
            <a:endParaRPr lang="en-GB" noProof="0" dirty="0"/>
          </a:p>
          <a:p>
            <a:pPr lvl="2"/>
            <a:r>
              <a:rPr lang="en-GB" noProof="0" dirty="0"/>
              <a:t>Reading text</a:t>
            </a:r>
          </a:p>
          <a:p>
            <a:pPr lvl="3"/>
            <a:r>
              <a:rPr lang="en-GB" noProof="0" dirty="0"/>
              <a:t>Subtitle</a:t>
            </a:r>
          </a:p>
          <a:p>
            <a:pPr lvl="4"/>
            <a:r>
              <a:rPr lang="en-GB" noProof="0" dirty="0"/>
              <a:t>Numbered bullet</a:t>
            </a:r>
          </a:p>
          <a:p>
            <a:pPr lvl="5"/>
            <a:r>
              <a:rPr lang="en-GB" noProof="0" dirty="0"/>
              <a:t>Bullet</a:t>
            </a:r>
          </a:p>
          <a:p>
            <a:pPr lvl="6"/>
            <a:r>
              <a:rPr lang="en-GB" noProof="0" dirty="0" err="1"/>
              <a:t>Subbullet</a:t>
            </a:r>
            <a:endParaRPr lang="en-GB" noProof="0" dirty="0"/>
          </a:p>
          <a:p>
            <a:pPr lvl="7"/>
            <a:r>
              <a:rPr lang="en-GB" noProof="0" dirty="0"/>
              <a:t>Reading text</a:t>
            </a:r>
          </a:p>
          <a:p>
            <a:pPr lvl="8"/>
            <a:r>
              <a:rPr lang="en-GB" noProof="0" dirty="0"/>
              <a:t>Subtitle</a:t>
            </a:r>
          </a:p>
        </p:txBody>
      </p:sp>
      <p:sp>
        <p:nvSpPr>
          <p:cNvPr id="29" name="Tijdelijke aanduiding voor dianummer 5">
            <a:extLst>
              <a:ext uri="{FF2B5EF4-FFF2-40B4-BE49-F238E27FC236}">
                <a16:creationId xmlns:a16="http://schemas.microsoft.com/office/drawing/2014/main" id="{E8C4C3C6-686A-490D-B361-C02FAC648B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/>
          <a:p>
            <a:fld id="{7AD0FE45-509C-4BDF-9EDE-64426F8DF3D2}" type="slidenum">
              <a:rPr lang="en-GB" noProof="0" smtClean="0"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631043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 (50% / 50%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Onder balkje">
            <a:extLst>
              <a:ext uri="{FF2B5EF4-FFF2-40B4-BE49-F238E27FC236}">
                <a16:creationId xmlns:a16="http://schemas.microsoft.com/office/drawing/2014/main" id="{93B821B0-D9C3-453C-B3CB-E51133442ABC}"/>
              </a:ext>
            </a:extLst>
          </p:cNvPr>
          <p:cNvSpPr>
            <a:spLocks/>
          </p:cNvSpPr>
          <p:nvPr userDrawn="1"/>
        </p:nvSpPr>
        <p:spPr>
          <a:xfrm>
            <a:off x="-2507" y="6785940"/>
            <a:ext cx="12192000" cy="769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DA75972-73CC-4A0A-9567-F2B4412F02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45707" y="6995151"/>
            <a:ext cx="3140325" cy="216909"/>
          </a:xfrm>
        </p:spPr>
        <p:txBody>
          <a:bodyPr/>
          <a:lstStyle/>
          <a:p>
            <a:fld id="{98BFDA63-73B4-4601-904F-E0AB02FDFF7A}" type="datetime1">
              <a:rPr lang="en-GB" smtClean="0"/>
              <a:t>15/09/2019</a:t>
            </a:fld>
            <a:endParaRPr lang="en-GB" dirty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07A43D8-7ED9-442E-BF69-FF8902703C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10" y="6995151"/>
            <a:ext cx="7193507" cy="216909"/>
          </a:xfrm>
        </p:spPr>
        <p:txBody>
          <a:bodyPr/>
          <a:lstStyle/>
          <a:p>
            <a:r>
              <a:rPr lang="en-GB" dirty="0"/>
              <a:t>&lt;</a:t>
            </a:r>
            <a:r>
              <a:rPr lang="en-GB" dirty="0" err="1"/>
              <a:t>Plaats</a:t>
            </a:r>
            <a:r>
              <a:rPr lang="en-GB" dirty="0"/>
              <a:t> </a:t>
            </a:r>
            <a:r>
              <a:rPr lang="en-GB" dirty="0" err="1"/>
              <a:t>hier</a:t>
            </a:r>
            <a:r>
              <a:rPr lang="en-GB" dirty="0"/>
              <a:t> je </a:t>
            </a:r>
            <a:r>
              <a:rPr lang="en-GB" dirty="0" err="1"/>
              <a:t>voettekst</a:t>
            </a:r>
            <a:r>
              <a:rPr lang="en-GB" dirty="0"/>
              <a:t>&gt;</a:t>
            </a:r>
          </a:p>
        </p:txBody>
      </p:sp>
      <p:sp>
        <p:nvSpPr>
          <p:cNvPr id="17" name="foto">
            <a:extLst>
              <a:ext uri="{FF2B5EF4-FFF2-40B4-BE49-F238E27FC236}">
                <a16:creationId xmlns:a16="http://schemas.microsoft.com/office/drawing/2014/main" id="{9A29AFAD-46EE-42D3-AE33-64CC662FC00A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27400" y="259477"/>
            <a:ext cx="6078361" cy="6526464"/>
          </a:xfrm>
          <a:prstGeom prst="round2SameRect">
            <a:avLst>
              <a:gd name="adj1" fmla="val 2120"/>
              <a:gd name="adj2" fmla="val 0"/>
            </a:avLst>
          </a:prstGeom>
          <a:solidFill>
            <a:schemeClr val="bg1">
              <a:lumMod val="95000"/>
            </a:schemeClr>
          </a:solidFill>
        </p:spPr>
        <p:txBody>
          <a:bodyPr tIns="2700000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Tx/>
              <a:buFontTx/>
              <a:buNone/>
              <a:tabLst/>
              <a:defRPr lang="nl-NL" sz="1100" smtClean="0">
                <a:effectLst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Tx/>
              <a:buFontTx/>
              <a:buNone/>
              <a:tabLst/>
              <a:defRPr/>
            </a:pPr>
            <a:r>
              <a:rPr lang="en-GB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Click the icon to insert an image</a:t>
            </a:r>
            <a:endParaRPr lang="en-GB" dirty="0"/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Tx/>
              <a:buFontTx/>
              <a:buNone/>
              <a:tabLst/>
              <a:defRPr/>
            </a:pPr>
            <a:endParaRPr lang="en-GB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AEFA4AD-513F-4FA2-94D5-B906A27FAEC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1864" y="272177"/>
            <a:ext cx="5424706" cy="600744"/>
          </a:xfrm>
        </p:spPr>
        <p:txBody>
          <a:bodyPr/>
          <a:lstStyle>
            <a:lvl1pPr>
              <a:defRPr/>
            </a:lvl1pPr>
          </a:lstStyle>
          <a:p>
            <a:r>
              <a:rPr lang="en-GB" noProof="0" dirty="0"/>
              <a:t>Place your title here</a:t>
            </a:r>
            <a:endParaRPr lang="nl-NL" dirty="0"/>
          </a:p>
        </p:txBody>
      </p:sp>
      <p:sp>
        <p:nvSpPr>
          <p:cNvPr id="3" name="tekst">
            <a:extLst>
              <a:ext uri="{FF2B5EF4-FFF2-40B4-BE49-F238E27FC236}">
                <a16:creationId xmlns:a16="http://schemas.microsoft.com/office/drawing/2014/main" id="{FDD826C5-0082-44A8-A23D-491166C08D5B}"/>
              </a:ext>
            </a:extLst>
          </p:cNvPr>
          <p:cNvSpPr>
            <a:spLocks noGrp="1"/>
          </p:cNvSpPr>
          <p:nvPr>
            <p:ph type="body" orient="vert" idx="1" hasCustomPrompt="1"/>
          </p:nvPr>
        </p:nvSpPr>
        <p:spPr>
          <a:xfrm>
            <a:off x="523133" y="1396613"/>
            <a:ext cx="5424706" cy="4469349"/>
          </a:xfrm>
        </p:spPr>
        <p:txBody>
          <a:bodyPr vert="horz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GB" noProof="0" dirty="0"/>
              <a:t>Click here for bullet. Choose another bullet from the menu Tekstopmaak.</a:t>
            </a:r>
          </a:p>
          <a:p>
            <a:pPr lvl="1"/>
            <a:r>
              <a:rPr lang="en-GB" noProof="0" dirty="0" err="1"/>
              <a:t>Subbullet</a:t>
            </a:r>
            <a:endParaRPr lang="en-GB" noProof="0" dirty="0"/>
          </a:p>
          <a:p>
            <a:pPr lvl="2"/>
            <a:r>
              <a:rPr lang="en-GB" noProof="0" dirty="0"/>
              <a:t>Reading text</a:t>
            </a:r>
          </a:p>
          <a:p>
            <a:pPr lvl="3"/>
            <a:r>
              <a:rPr lang="en-GB" noProof="0" dirty="0"/>
              <a:t>Subtitle</a:t>
            </a:r>
          </a:p>
          <a:p>
            <a:pPr lvl="4"/>
            <a:r>
              <a:rPr lang="en-GB" noProof="0" dirty="0"/>
              <a:t>Numbered bullet</a:t>
            </a:r>
          </a:p>
          <a:p>
            <a:pPr lvl="5"/>
            <a:r>
              <a:rPr lang="en-GB" noProof="0" dirty="0"/>
              <a:t>Bullet</a:t>
            </a:r>
          </a:p>
          <a:p>
            <a:pPr lvl="6"/>
            <a:r>
              <a:rPr lang="en-GB" noProof="0" dirty="0" err="1"/>
              <a:t>Subbullet</a:t>
            </a:r>
            <a:endParaRPr lang="en-GB" noProof="0" dirty="0"/>
          </a:p>
          <a:p>
            <a:pPr lvl="7"/>
            <a:r>
              <a:rPr lang="en-GB" noProof="0" dirty="0"/>
              <a:t>Reading text</a:t>
            </a:r>
          </a:p>
          <a:p>
            <a:pPr lvl="8"/>
            <a:r>
              <a:rPr lang="en-GB" noProof="0" dirty="0"/>
              <a:t>Subtitle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>
            <a:spLocks/>
          </p:cNvSpPr>
          <p:nvPr userDrawn="1"/>
        </p:nvSpPr>
        <p:spPr>
          <a:xfrm>
            <a:off x="4624023" y="-885712"/>
            <a:ext cx="2943985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en-GB" sz="1200" b="0" spc="50" baseline="0" dirty="0" smtClean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TEXT AND PICTURE (50% / 50%)</a:t>
            </a:r>
            <a:endParaRPr lang="en-GB" sz="1200" b="0" spc="50" baseline="0" dirty="0">
              <a:solidFill>
                <a:srgbClr val="212121"/>
              </a:solidFill>
              <a:latin typeface="+mn-lt"/>
              <a:cs typeface="Calibri" panose="020F0502020204030204" pitchFamily="34" charset="0"/>
            </a:endParaRPr>
          </a:p>
        </p:txBody>
      </p:sp>
      <p:sp>
        <p:nvSpPr>
          <p:cNvPr id="128" name="Tijdelijke aanduiding voor tekst 127">
            <a:extLst>
              <a:ext uri="{FF2B5EF4-FFF2-40B4-BE49-F238E27FC236}">
                <a16:creationId xmlns:a16="http://schemas.microsoft.com/office/drawing/2014/main" id="{27CF82E7-59D6-489B-92D4-13D790CD044F}"/>
              </a:ext>
            </a:extLst>
          </p:cNvPr>
          <p:cNvSpPr>
            <a:spLocks noGrp="1"/>
          </p:cNvSpPr>
          <p:nvPr>
            <p:ph type="body" sz="quarter" idx="65"/>
          </p:nvPr>
        </p:nvSpPr>
        <p:spPr>
          <a:xfrm>
            <a:off x="9754069" y="0"/>
            <a:ext cx="1919032" cy="6858000"/>
          </a:xfrm>
          <a:custGeom>
            <a:avLst/>
            <a:gdLst>
              <a:gd name="connsiteX0" fmla="*/ 2209313 w 2219324"/>
              <a:gd name="connsiteY0" fmla="*/ 0 h 7931150"/>
              <a:gd name="connsiteX1" fmla="*/ 2219324 w 2219324"/>
              <a:gd name="connsiteY1" fmla="*/ 9968 h 7931150"/>
              <a:gd name="connsiteX2" fmla="*/ 2219324 w 2219324"/>
              <a:gd name="connsiteY2" fmla="*/ 2491982 h 7931150"/>
              <a:gd name="connsiteX3" fmla="*/ 1528497 w 2219324"/>
              <a:gd name="connsiteY3" fmla="*/ 3179770 h 7931150"/>
              <a:gd name="connsiteX4" fmla="*/ 690827 w 2219324"/>
              <a:gd name="connsiteY4" fmla="*/ 3179770 h 7931150"/>
              <a:gd name="connsiteX5" fmla="*/ 20024 w 2219324"/>
              <a:gd name="connsiteY5" fmla="*/ 3847621 h 7931150"/>
              <a:gd name="connsiteX6" fmla="*/ 20024 w 2219324"/>
              <a:gd name="connsiteY6" fmla="*/ 7921182 h 7931150"/>
              <a:gd name="connsiteX7" fmla="*/ 10012 w 2219324"/>
              <a:gd name="connsiteY7" fmla="*/ 7931150 h 7931150"/>
              <a:gd name="connsiteX8" fmla="*/ 0 w 2219324"/>
              <a:gd name="connsiteY8" fmla="*/ 7921182 h 7931150"/>
              <a:gd name="connsiteX9" fmla="*/ 0 w 2219324"/>
              <a:gd name="connsiteY9" fmla="*/ 3847621 h 7931150"/>
              <a:gd name="connsiteX10" fmla="*/ 690827 w 2219324"/>
              <a:gd name="connsiteY10" fmla="*/ 3159834 h 7931150"/>
              <a:gd name="connsiteX11" fmla="*/ 1528497 w 2219324"/>
              <a:gd name="connsiteY11" fmla="*/ 3159834 h 7931150"/>
              <a:gd name="connsiteX12" fmla="*/ 2199301 w 2219324"/>
              <a:gd name="connsiteY12" fmla="*/ 2491982 h 7931150"/>
              <a:gd name="connsiteX13" fmla="*/ 2199301 w 2219324"/>
              <a:gd name="connsiteY13" fmla="*/ 9968 h 7931150"/>
              <a:gd name="connsiteX14" fmla="*/ 2209313 w 2219324"/>
              <a:gd name="connsiteY14" fmla="*/ 0 h 793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219324" h="7931150">
                <a:moveTo>
                  <a:pt x="2209313" y="0"/>
                </a:moveTo>
                <a:cubicBezTo>
                  <a:pt x="2215987" y="0"/>
                  <a:pt x="2219324" y="3322"/>
                  <a:pt x="2219324" y="9968"/>
                </a:cubicBezTo>
                <a:cubicBezTo>
                  <a:pt x="2219324" y="2491982"/>
                  <a:pt x="2219324" y="2491982"/>
                  <a:pt x="2219324" y="2491982"/>
                </a:cubicBezTo>
                <a:cubicBezTo>
                  <a:pt x="2219324" y="2870764"/>
                  <a:pt x="1908953" y="3179770"/>
                  <a:pt x="1528497" y="3179770"/>
                </a:cubicBezTo>
                <a:cubicBezTo>
                  <a:pt x="690827" y="3179770"/>
                  <a:pt x="690827" y="3179770"/>
                  <a:pt x="690827" y="3179770"/>
                </a:cubicBezTo>
                <a:cubicBezTo>
                  <a:pt x="320383" y="3179770"/>
                  <a:pt x="20024" y="3478808"/>
                  <a:pt x="20024" y="3847621"/>
                </a:cubicBezTo>
                <a:cubicBezTo>
                  <a:pt x="20024" y="7921182"/>
                  <a:pt x="20024" y="7921182"/>
                  <a:pt x="20024" y="7921182"/>
                </a:cubicBezTo>
                <a:cubicBezTo>
                  <a:pt x="20024" y="7924504"/>
                  <a:pt x="16686" y="7931150"/>
                  <a:pt x="10012" y="7931150"/>
                </a:cubicBezTo>
                <a:cubicBezTo>
                  <a:pt x="3337" y="7931150"/>
                  <a:pt x="0" y="7924504"/>
                  <a:pt x="0" y="7921182"/>
                </a:cubicBezTo>
                <a:cubicBezTo>
                  <a:pt x="0" y="3847621"/>
                  <a:pt x="0" y="3847621"/>
                  <a:pt x="0" y="3847621"/>
                </a:cubicBezTo>
                <a:cubicBezTo>
                  <a:pt x="0" y="3468840"/>
                  <a:pt x="310371" y="3159834"/>
                  <a:pt x="690827" y="3159834"/>
                </a:cubicBezTo>
                <a:cubicBezTo>
                  <a:pt x="1528497" y="3159834"/>
                  <a:pt x="1528497" y="3159834"/>
                  <a:pt x="1528497" y="3159834"/>
                </a:cubicBezTo>
                <a:cubicBezTo>
                  <a:pt x="1898941" y="3159834"/>
                  <a:pt x="2199301" y="2860796"/>
                  <a:pt x="2199301" y="2491982"/>
                </a:cubicBezTo>
                <a:cubicBezTo>
                  <a:pt x="2199301" y="9968"/>
                  <a:pt x="2199301" y="9968"/>
                  <a:pt x="2199301" y="9968"/>
                </a:cubicBezTo>
                <a:cubicBezTo>
                  <a:pt x="2199301" y="3322"/>
                  <a:pt x="2202638" y="0"/>
                  <a:pt x="2209313" y="0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>
            <a:lvl1pPr marL="0" indent="0">
              <a:buNone/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13" name="Tijdelijke aanduiding voor dianummer 5">
            <a:extLst>
              <a:ext uri="{FF2B5EF4-FFF2-40B4-BE49-F238E27FC236}">
                <a16:creationId xmlns:a16="http://schemas.microsoft.com/office/drawing/2014/main" id="{6101DB38-4A0C-405C-9E38-7AF00EC152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/>
          <a:p>
            <a:fld id="{7AD0FE45-509C-4BDF-9EDE-64426F8DF3D2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2" name="logo">
            <a:extLst>
              <a:ext uri="{FF2B5EF4-FFF2-40B4-BE49-F238E27FC236}">
                <a16:creationId xmlns:a16="http://schemas.microsoft.com/office/drawing/2014/main" id="{015DE4C9-A669-4532-B6F4-5B35D18996E5}"/>
              </a:ext>
            </a:extLst>
          </p:cNvPr>
          <p:cNvSpPr>
            <a:spLocks noGrp="1"/>
          </p:cNvSpPr>
          <p:nvPr>
            <p:ph type="body" sz="quarter" idx="67" hasCustomPrompt="1"/>
          </p:nvPr>
        </p:nvSpPr>
        <p:spPr>
          <a:xfrm>
            <a:off x="10488647" y="5863120"/>
            <a:ext cx="1195058" cy="475490"/>
          </a:xfrm>
          <a:blipFill>
            <a:blip r:embed="rId2"/>
            <a:srcRect/>
            <a:stretch>
              <a:fillRect l="1580" r="1580"/>
            </a:stretch>
          </a:blipFill>
        </p:spPr>
        <p:txBody>
          <a:bodyPr anchor="t"/>
          <a:lstStyle>
            <a:lvl1pPr marL="0" indent="0" algn="ctr">
              <a:lnSpc>
                <a:spcPct val="80000"/>
              </a:lnSpc>
              <a:buNone/>
              <a:defRPr sz="1600" b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pPr lvl="0"/>
            <a:r>
              <a:rPr lang="en-GB" dirty="0" smtClean="0"/>
              <a:t> 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27336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 (white logo) (50% / 50%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Onder balkje">
            <a:extLst>
              <a:ext uri="{FF2B5EF4-FFF2-40B4-BE49-F238E27FC236}">
                <a16:creationId xmlns:a16="http://schemas.microsoft.com/office/drawing/2014/main" id="{93B821B0-D9C3-453C-B3CB-E51133442ABC}"/>
              </a:ext>
            </a:extLst>
          </p:cNvPr>
          <p:cNvSpPr>
            <a:spLocks/>
          </p:cNvSpPr>
          <p:nvPr userDrawn="1"/>
        </p:nvSpPr>
        <p:spPr>
          <a:xfrm>
            <a:off x="-2507" y="6785940"/>
            <a:ext cx="12192000" cy="769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DA75972-73CC-4A0A-9567-F2B4412F02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45707" y="6995151"/>
            <a:ext cx="3140325" cy="216909"/>
          </a:xfrm>
        </p:spPr>
        <p:txBody>
          <a:bodyPr/>
          <a:lstStyle/>
          <a:p>
            <a:fld id="{98BFDA63-73B4-4601-904F-E0AB02FDFF7A}" type="datetime1">
              <a:rPr lang="en-GB" smtClean="0"/>
              <a:t>15/09/2019</a:t>
            </a:fld>
            <a:endParaRPr lang="en-GB" dirty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07A43D8-7ED9-442E-BF69-FF8902703C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10" y="6995151"/>
            <a:ext cx="7193507" cy="216909"/>
          </a:xfrm>
        </p:spPr>
        <p:txBody>
          <a:bodyPr/>
          <a:lstStyle/>
          <a:p>
            <a:r>
              <a:rPr lang="en-GB" dirty="0"/>
              <a:t>&lt;</a:t>
            </a:r>
            <a:r>
              <a:rPr lang="en-GB" dirty="0" err="1"/>
              <a:t>Plaats</a:t>
            </a:r>
            <a:r>
              <a:rPr lang="en-GB" dirty="0"/>
              <a:t> </a:t>
            </a:r>
            <a:r>
              <a:rPr lang="en-GB" dirty="0" err="1"/>
              <a:t>hier</a:t>
            </a:r>
            <a:r>
              <a:rPr lang="en-GB" dirty="0"/>
              <a:t> je </a:t>
            </a:r>
            <a:r>
              <a:rPr lang="en-GB" dirty="0" err="1"/>
              <a:t>voettekst</a:t>
            </a:r>
            <a:r>
              <a:rPr lang="en-GB" dirty="0"/>
              <a:t>&gt;</a:t>
            </a:r>
          </a:p>
        </p:txBody>
      </p:sp>
      <p:sp>
        <p:nvSpPr>
          <p:cNvPr id="17" name="foto">
            <a:extLst>
              <a:ext uri="{FF2B5EF4-FFF2-40B4-BE49-F238E27FC236}">
                <a16:creationId xmlns:a16="http://schemas.microsoft.com/office/drawing/2014/main" id="{9A29AFAD-46EE-42D3-AE33-64CC662FC00A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27400" y="259477"/>
            <a:ext cx="6078361" cy="6526464"/>
          </a:xfrm>
          <a:prstGeom prst="round2SameRect">
            <a:avLst>
              <a:gd name="adj1" fmla="val 2120"/>
              <a:gd name="adj2" fmla="val 0"/>
            </a:avLst>
          </a:prstGeom>
          <a:solidFill>
            <a:schemeClr val="bg1">
              <a:lumMod val="95000"/>
            </a:schemeClr>
          </a:solidFill>
        </p:spPr>
        <p:txBody>
          <a:bodyPr tIns="2700000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Tx/>
              <a:buFontTx/>
              <a:buNone/>
              <a:tabLst/>
              <a:defRPr lang="nl-NL" sz="1100" smtClean="0">
                <a:effectLst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Tx/>
              <a:buFontTx/>
              <a:buNone/>
              <a:tabLst/>
              <a:defRPr/>
            </a:pPr>
            <a:r>
              <a:rPr lang="en-GB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Click the icon to insert an image</a:t>
            </a:r>
            <a:endParaRPr lang="en-GB" dirty="0"/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Tx/>
              <a:buFontTx/>
              <a:buNone/>
              <a:tabLst/>
              <a:defRPr/>
            </a:pPr>
            <a:endParaRPr lang="en-GB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AEFA4AD-513F-4FA2-94D5-B906A27FAEC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1864" y="272177"/>
            <a:ext cx="5424706" cy="600744"/>
          </a:xfrm>
        </p:spPr>
        <p:txBody>
          <a:bodyPr/>
          <a:lstStyle>
            <a:lvl1pPr>
              <a:defRPr/>
            </a:lvl1pPr>
          </a:lstStyle>
          <a:p>
            <a:r>
              <a:rPr lang="en-GB" noProof="0" dirty="0"/>
              <a:t>Place your title here</a:t>
            </a:r>
            <a:endParaRPr lang="nl-NL" dirty="0"/>
          </a:p>
        </p:txBody>
      </p:sp>
      <p:sp>
        <p:nvSpPr>
          <p:cNvPr id="3" name="tekst">
            <a:extLst>
              <a:ext uri="{FF2B5EF4-FFF2-40B4-BE49-F238E27FC236}">
                <a16:creationId xmlns:a16="http://schemas.microsoft.com/office/drawing/2014/main" id="{FDD826C5-0082-44A8-A23D-491166C08D5B}"/>
              </a:ext>
            </a:extLst>
          </p:cNvPr>
          <p:cNvSpPr>
            <a:spLocks noGrp="1"/>
          </p:cNvSpPr>
          <p:nvPr>
            <p:ph type="body" orient="vert" idx="1" hasCustomPrompt="1"/>
          </p:nvPr>
        </p:nvSpPr>
        <p:spPr>
          <a:xfrm>
            <a:off x="523133" y="1396613"/>
            <a:ext cx="5424706" cy="4469349"/>
          </a:xfrm>
        </p:spPr>
        <p:txBody>
          <a:bodyPr vert="horz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GB" noProof="0" dirty="0"/>
              <a:t>Click here for bullet. Choose another bullet from the menu Tekstopmaak.</a:t>
            </a:r>
          </a:p>
          <a:p>
            <a:pPr lvl="1"/>
            <a:r>
              <a:rPr lang="en-GB" noProof="0" dirty="0" err="1"/>
              <a:t>Subbullet</a:t>
            </a:r>
            <a:endParaRPr lang="en-GB" noProof="0" dirty="0"/>
          </a:p>
          <a:p>
            <a:pPr lvl="2"/>
            <a:r>
              <a:rPr lang="en-GB" noProof="0" dirty="0"/>
              <a:t>Reading text</a:t>
            </a:r>
          </a:p>
          <a:p>
            <a:pPr lvl="3"/>
            <a:r>
              <a:rPr lang="en-GB" noProof="0" dirty="0"/>
              <a:t>Subtitle</a:t>
            </a:r>
          </a:p>
          <a:p>
            <a:pPr lvl="4"/>
            <a:r>
              <a:rPr lang="en-GB" noProof="0" dirty="0"/>
              <a:t>Numbered bullet</a:t>
            </a:r>
          </a:p>
          <a:p>
            <a:pPr lvl="5"/>
            <a:r>
              <a:rPr lang="en-GB" noProof="0" dirty="0"/>
              <a:t>Bullet</a:t>
            </a:r>
          </a:p>
          <a:p>
            <a:pPr lvl="6"/>
            <a:r>
              <a:rPr lang="en-GB" noProof="0" dirty="0" err="1"/>
              <a:t>Subbullet</a:t>
            </a:r>
            <a:endParaRPr lang="en-GB" noProof="0" dirty="0"/>
          </a:p>
          <a:p>
            <a:pPr lvl="7"/>
            <a:r>
              <a:rPr lang="en-GB" noProof="0" dirty="0"/>
              <a:t>Reading text</a:t>
            </a:r>
          </a:p>
          <a:p>
            <a:pPr lvl="8"/>
            <a:r>
              <a:rPr lang="en-GB" noProof="0" dirty="0"/>
              <a:t>Subtitle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>
            <a:spLocks/>
          </p:cNvSpPr>
          <p:nvPr userDrawn="1"/>
        </p:nvSpPr>
        <p:spPr>
          <a:xfrm>
            <a:off x="4213818" y="-885712"/>
            <a:ext cx="3764402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en-GB" sz="1200" b="0" spc="50" baseline="0" dirty="0" smtClean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TEXT AND PICTURE (white logo) (50% / 50%)</a:t>
            </a:r>
            <a:endParaRPr lang="en-GB" sz="1200" b="0" spc="50" baseline="0" dirty="0">
              <a:solidFill>
                <a:srgbClr val="212121"/>
              </a:solidFill>
              <a:latin typeface="+mn-lt"/>
              <a:cs typeface="Calibri" panose="020F0502020204030204" pitchFamily="34" charset="0"/>
            </a:endParaRPr>
          </a:p>
        </p:txBody>
      </p:sp>
      <p:sp>
        <p:nvSpPr>
          <p:cNvPr id="128" name="Tijdelijke aanduiding voor tekst 127">
            <a:extLst>
              <a:ext uri="{FF2B5EF4-FFF2-40B4-BE49-F238E27FC236}">
                <a16:creationId xmlns:a16="http://schemas.microsoft.com/office/drawing/2014/main" id="{27CF82E7-59D6-489B-92D4-13D790CD044F}"/>
              </a:ext>
            </a:extLst>
          </p:cNvPr>
          <p:cNvSpPr>
            <a:spLocks noGrp="1"/>
          </p:cNvSpPr>
          <p:nvPr>
            <p:ph type="body" sz="quarter" idx="65"/>
          </p:nvPr>
        </p:nvSpPr>
        <p:spPr>
          <a:xfrm>
            <a:off x="9754069" y="0"/>
            <a:ext cx="1919032" cy="6858000"/>
          </a:xfrm>
          <a:custGeom>
            <a:avLst/>
            <a:gdLst>
              <a:gd name="connsiteX0" fmla="*/ 2209313 w 2219324"/>
              <a:gd name="connsiteY0" fmla="*/ 0 h 7931150"/>
              <a:gd name="connsiteX1" fmla="*/ 2219324 w 2219324"/>
              <a:gd name="connsiteY1" fmla="*/ 9968 h 7931150"/>
              <a:gd name="connsiteX2" fmla="*/ 2219324 w 2219324"/>
              <a:gd name="connsiteY2" fmla="*/ 2491982 h 7931150"/>
              <a:gd name="connsiteX3" fmla="*/ 1528497 w 2219324"/>
              <a:gd name="connsiteY3" fmla="*/ 3179770 h 7931150"/>
              <a:gd name="connsiteX4" fmla="*/ 690827 w 2219324"/>
              <a:gd name="connsiteY4" fmla="*/ 3179770 h 7931150"/>
              <a:gd name="connsiteX5" fmla="*/ 20024 w 2219324"/>
              <a:gd name="connsiteY5" fmla="*/ 3847621 h 7931150"/>
              <a:gd name="connsiteX6" fmla="*/ 20024 w 2219324"/>
              <a:gd name="connsiteY6" fmla="*/ 7921182 h 7931150"/>
              <a:gd name="connsiteX7" fmla="*/ 10012 w 2219324"/>
              <a:gd name="connsiteY7" fmla="*/ 7931150 h 7931150"/>
              <a:gd name="connsiteX8" fmla="*/ 0 w 2219324"/>
              <a:gd name="connsiteY8" fmla="*/ 7921182 h 7931150"/>
              <a:gd name="connsiteX9" fmla="*/ 0 w 2219324"/>
              <a:gd name="connsiteY9" fmla="*/ 3847621 h 7931150"/>
              <a:gd name="connsiteX10" fmla="*/ 690827 w 2219324"/>
              <a:gd name="connsiteY10" fmla="*/ 3159834 h 7931150"/>
              <a:gd name="connsiteX11" fmla="*/ 1528497 w 2219324"/>
              <a:gd name="connsiteY11" fmla="*/ 3159834 h 7931150"/>
              <a:gd name="connsiteX12" fmla="*/ 2199301 w 2219324"/>
              <a:gd name="connsiteY12" fmla="*/ 2491982 h 7931150"/>
              <a:gd name="connsiteX13" fmla="*/ 2199301 w 2219324"/>
              <a:gd name="connsiteY13" fmla="*/ 9968 h 7931150"/>
              <a:gd name="connsiteX14" fmla="*/ 2209313 w 2219324"/>
              <a:gd name="connsiteY14" fmla="*/ 0 h 793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219324" h="7931150">
                <a:moveTo>
                  <a:pt x="2209313" y="0"/>
                </a:moveTo>
                <a:cubicBezTo>
                  <a:pt x="2215987" y="0"/>
                  <a:pt x="2219324" y="3322"/>
                  <a:pt x="2219324" y="9968"/>
                </a:cubicBezTo>
                <a:cubicBezTo>
                  <a:pt x="2219324" y="2491982"/>
                  <a:pt x="2219324" y="2491982"/>
                  <a:pt x="2219324" y="2491982"/>
                </a:cubicBezTo>
                <a:cubicBezTo>
                  <a:pt x="2219324" y="2870764"/>
                  <a:pt x="1908953" y="3179770"/>
                  <a:pt x="1528497" y="3179770"/>
                </a:cubicBezTo>
                <a:cubicBezTo>
                  <a:pt x="690827" y="3179770"/>
                  <a:pt x="690827" y="3179770"/>
                  <a:pt x="690827" y="3179770"/>
                </a:cubicBezTo>
                <a:cubicBezTo>
                  <a:pt x="320383" y="3179770"/>
                  <a:pt x="20024" y="3478808"/>
                  <a:pt x="20024" y="3847621"/>
                </a:cubicBezTo>
                <a:cubicBezTo>
                  <a:pt x="20024" y="7921182"/>
                  <a:pt x="20024" y="7921182"/>
                  <a:pt x="20024" y="7921182"/>
                </a:cubicBezTo>
                <a:cubicBezTo>
                  <a:pt x="20024" y="7924504"/>
                  <a:pt x="16686" y="7931150"/>
                  <a:pt x="10012" y="7931150"/>
                </a:cubicBezTo>
                <a:cubicBezTo>
                  <a:pt x="3337" y="7931150"/>
                  <a:pt x="0" y="7924504"/>
                  <a:pt x="0" y="7921182"/>
                </a:cubicBezTo>
                <a:cubicBezTo>
                  <a:pt x="0" y="3847621"/>
                  <a:pt x="0" y="3847621"/>
                  <a:pt x="0" y="3847621"/>
                </a:cubicBezTo>
                <a:cubicBezTo>
                  <a:pt x="0" y="3468840"/>
                  <a:pt x="310371" y="3159834"/>
                  <a:pt x="690827" y="3159834"/>
                </a:cubicBezTo>
                <a:cubicBezTo>
                  <a:pt x="1528497" y="3159834"/>
                  <a:pt x="1528497" y="3159834"/>
                  <a:pt x="1528497" y="3159834"/>
                </a:cubicBezTo>
                <a:cubicBezTo>
                  <a:pt x="1898941" y="3159834"/>
                  <a:pt x="2199301" y="2860796"/>
                  <a:pt x="2199301" y="2491982"/>
                </a:cubicBezTo>
                <a:cubicBezTo>
                  <a:pt x="2199301" y="9968"/>
                  <a:pt x="2199301" y="9968"/>
                  <a:pt x="2199301" y="9968"/>
                </a:cubicBezTo>
                <a:cubicBezTo>
                  <a:pt x="2199301" y="3322"/>
                  <a:pt x="2202638" y="0"/>
                  <a:pt x="2209313" y="0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>
            <a:lvl1pPr marL="0" indent="0">
              <a:buNone/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13" name="Tijdelijke aanduiding voor dianummer 5">
            <a:extLst>
              <a:ext uri="{FF2B5EF4-FFF2-40B4-BE49-F238E27FC236}">
                <a16:creationId xmlns:a16="http://schemas.microsoft.com/office/drawing/2014/main" id="{6101DB38-4A0C-405C-9E38-7AF00EC152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/>
          <a:p>
            <a:fld id="{7AD0FE45-509C-4BDF-9EDE-64426F8DF3D2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2" name="logo">
            <a:extLst>
              <a:ext uri="{FF2B5EF4-FFF2-40B4-BE49-F238E27FC236}">
                <a16:creationId xmlns:a16="http://schemas.microsoft.com/office/drawing/2014/main" id="{96298C12-614E-433B-94F7-B4AD482B2C4E}"/>
              </a:ext>
            </a:extLst>
          </p:cNvPr>
          <p:cNvSpPr>
            <a:spLocks noGrp="1"/>
          </p:cNvSpPr>
          <p:nvPr>
            <p:ph type="body" sz="quarter" idx="67" hasCustomPrompt="1"/>
          </p:nvPr>
        </p:nvSpPr>
        <p:spPr>
          <a:xfrm>
            <a:off x="10488647" y="5863120"/>
            <a:ext cx="1195058" cy="475490"/>
          </a:xfrm>
          <a:blipFill>
            <a:blip r:embed="rId2"/>
            <a:srcRect/>
            <a:stretch>
              <a:fillRect l="1580" r="1580"/>
            </a:stretch>
          </a:blipFill>
        </p:spPr>
        <p:txBody>
          <a:bodyPr anchor="t"/>
          <a:lstStyle>
            <a:lvl1pPr marL="0" indent="0" algn="ctr">
              <a:lnSpc>
                <a:spcPct val="80000"/>
              </a:lnSpc>
              <a:buNone/>
              <a:defRPr sz="1600" b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pPr lvl="0"/>
            <a:r>
              <a:rPr lang="en-GB" dirty="0" smtClean="0"/>
              <a:t> 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4713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AND TEXT (30% / 70%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foto">
            <a:extLst>
              <a:ext uri="{FF2B5EF4-FFF2-40B4-BE49-F238E27FC236}">
                <a16:creationId xmlns:a16="http://schemas.microsoft.com/office/drawing/2014/main" id="{8675B554-5CE7-4D5E-8A45-11A43EE64C70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-199601" y="276939"/>
            <a:ext cx="4766416" cy="6508904"/>
          </a:xfrm>
          <a:prstGeom prst="round2SameRect">
            <a:avLst>
              <a:gd name="adj1" fmla="val 2120"/>
              <a:gd name="adj2" fmla="val 0"/>
            </a:avLst>
          </a:prstGeom>
          <a:solidFill>
            <a:schemeClr val="bg1">
              <a:lumMod val="95000"/>
            </a:schemeClr>
          </a:solidFill>
        </p:spPr>
        <p:txBody>
          <a:bodyPr tIns="2700000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Tx/>
              <a:buFontTx/>
              <a:buNone/>
              <a:tabLst/>
              <a:defRPr lang="nl-NL" sz="1100" smtClean="0">
                <a:effectLst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Tx/>
              <a:buFontTx/>
              <a:buNone/>
              <a:tabLst/>
              <a:defRPr/>
            </a:pPr>
            <a:r>
              <a:rPr lang="en-GB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Click the icon to insert an image</a:t>
            </a:r>
            <a:endParaRPr lang="en-GB" dirty="0"/>
          </a:p>
        </p:txBody>
      </p:sp>
      <p:sp>
        <p:nvSpPr>
          <p:cNvPr id="128" name="Onder balkje">
            <a:extLst>
              <a:ext uri="{FF2B5EF4-FFF2-40B4-BE49-F238E27FC236}">
                <a16:creationId xmlns:a16="http://schemas.microsoft.com/office/drawing/2014/main" id="{18DBE45D-5F2E-411F-8A68-CD9CD5B31DE9}"/>
              </a:ext>
            </a:extLst>
          </p:cNvPr>
          <p:cNvSpPr>
            <a:spLocks/>
          </p:cNvSpPr>
          <p:nvPr userDrawn="1"/>
        </p:nvSpPr>
        <p:spPr>
          <a:xfrm>
            <a:off x="-2507" y="6785940"/>
            <a:ext cx="12192000" cy="769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DA75972-73CC-4A0A-9567-F2B4412F02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45707" y="6995151"/>
            <a:ext cx="3140325" cy="216909"/>
          </a:xfrm>
        </p:spPr>
        <p:txBody>
          <a:bodyPr/>
          <a:lstStyle/>
          <a:p>
            <a:fld id="{3172A3D0-8B64-4718-89CF-CC414EA98B08}" type="datetime1">
              <a:rPr lang="en-GB" smtClean="0"/>
              <a:t>15/09/2019</a:t>
            </a:fld>
            <a:endParaRPr lang="en-GB" dirty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07A43D8-7ED9-442E-BF69-FF8902703C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10" y="6997532"/>
            <a:ext cx="7193507" cy="216909"/>
          </a:xfrm>
        </p:spPr>
        <p:txBody>
          <a:bodyPr/>
          <a:lstStyle/>
          <a:p>
            <a:r>
              <a:rPr lang="en-GB" dirty="0"/>
              <a:t>&lt;</a:t>
            </a:r>
            <a:r>
              <a:rPr lang="en-GB" dirty="0" err="1"/>
              <a:t>Plaats</a:t>
            </a:r>
            <a:r>
              <a:rPr lang="en-GB" dirty="0"/>
              <a:t> </a:t>
            </a:r>
            <a:r>
              <a:rPr lang="en-GB" dirty="0" err="1"/>
              <a:t>hier</a:t>
            </a:r>
            <a:r>
              <a:rPr lang="en-GB" dirty="0"/>
              <a:t> je </a:t>
            </a:r>
            <a:r>
              <a:rPr lang="en-GB" dirty="0" err="1"/>
              <a:t>voettekst</a:t>
            </a:r>
            <a:r>
              <a:rPr lang="en-GB" dirty="0"/>
              <a:t>&gt;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AEFA4AD-513F-4FA2-94D5-B906A27FAEC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852135" y="272177"/>
            <a:ext cx="7076234" cy="600744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Place your title here</a:t>
            </a:r>
          </a:p>
        </p:txBody>
      </p:sp>
      <p:sp>
        <p:nvSpPr>
          <p:cNvPr id="3" name="tekst">
            <a:extLst>
              <a:ext uri="{FF2B5EF4-FFF2-40B4-BE49-F238E27FC236}">
                <a16:creationId xmlns:a16="http://schemas.microsoft.com/office/drawing/2014/main" id="{FDD826C5-0082-44A8-A23D-491166C08D5B}"/>
              </a:ext>
            </a:extLst>
          </p:cNvPr>
          <p:cNvSpPr>
            <a:spLocks noGrp="1"/>
          </p:cNvSpPr>
          <p:nvPr>
            <p:ph type="body" orient="vert" idx="1" hasCustomPrompt="1"/>
          </p:nvPr>
        </p:nvSpPr>
        <p:spPr>
          <a:xfrm>
            <a:off x="4852135" y="1399433"/>
            <a:ext cx="6815952" cy="4478892"/>
          </a:xfrm>
        </p:spPr>
        <p:txBody>
          <a:bodyPr vert="horz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GB" noProof="0" dirty="0"/>
              <a:t>Click here for bullet. Choose another bullet from the menu Tekstopmaak.</a:t>
            </a:r>
          </a:p>
          <a:p>
            <a:pPr lvl="1"/>
            <a:r>
              <a:rPr lang="en-GB" noProof="0" dirty="0" err="1"/>
              <a:t>Subbullet</a:t>
            </a:r>
            <a:endParaRPr lang="en-GB" noProof="0" dirty="0"/>
          </a:p>
          <a:p>
            <a:pPr lvl="2"/>
            <a:r>
              <a:rPr lang="en-GB" noProof="0" dirty="0"/>
              <a:t>Reading text</a:t>
            </a:r>
          </a:p>
          <a:p>
            <a:pPr lvl="3"/>
            <a:r>
              <a:rPr lang="en-GB" noProof="0" dirty="0"/>
              <a:t>Subtitle</a:t>
            </a:r>
          </a:p>
          <a:p>
            <a:pPr lvl="4"/>
            <a:r>
              <a:rPr lang="en-GB" noProof="0" dirty="0"/>
              <a:t>Numbered bullet</a:t>
            </a:r>
          </a:p>
          <a:p>
            <a:pPr lvl="5"/>
            <a:r>
              <a:rPr lang="en-GB" noProof="0" dirty="0"/>
              <a:t>Bullet</a:t>
            </a:r>
          </a:p>
          <a:p>
            <a:pPr lvl="6"/>
            <a:r>
              <a:rPr lang="en-GB" noProof="0" dirty="0" err="1"/>
              <a:t>Subbullet</a:t>
            </a:r>
            <a:endParaRPr lang="en-GB" noProof="0" dirty="0"/>
          </a:p>
          <a:p>
            <a:pPr lvl="7"/>
            <a:r>
              <a:rPr lang="en-GB" noProof="0" dirty="0"/>
              <a:t>Reading text</a:t>
            </a:r>
          </a:p>
          <a:p>
            <a:pPr lvl="8"/>
            <a:r>
              <a:rPr lang="en-GB" noProof="0" dirty="0"/>
              <a:t>Subtitle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>
            <a:spLocks/>
          </p:cNvSpPr>
          <p:nvPr userDrawn="1"/>
        </p:nvSpPr>
        <p:spPr>
          <a:xfrm>
            <a:off x="4648489" y="-885712"/>
            <a:ext cx="2895061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en-GB" sz="1200" b="0" spc="50" baseline="0" dirty="0" smtClean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PICTURE AND TEXT (30% / 70%)</a:t>
            </a:r>
            <a:endParaRPr lang="en-GB" sz="1200" b="0" spc="50" baseline="0" dirty="0">
              <a:solidFill>
                <a:srgbClr val="212121"/>
              </a:solidFill>
              <a:latin typeface="+mn-lt"/>
              <a:cs typeface="Calibri" panose="020F0502020204030204" pitchFamily="34" charset="0"/>
            </a:endParaRPr>
          </a:p>
        </p:txBody>
      </p:sp>
      <p:sp>
        <p:nvSpPr>
          <p:cNvPr id="127" name="Tijdelijke aanduiding voor tekst 126">
            <a:extLst>
              <a:ext uri="{FF2B5EF4-FFF2-40B4-BE49-F238E27FC236}">
                <a16:creationId xmlns:a16="http://schemas.microsoft.com/office/drawing/2014/main" id="{6C3BBCF6-5BDB-47A2-8C5B-A3011553378E}"/>
              </a:ext>
            </a:extLst>
          </p:cNvPr>
          <p:cNvSpPr>
            <a:spLocks noGrp="1"/>
          </p:cNvSpPr>
          <p:nvPr>
            <p:ph type="body" sz="quarter" idx="65"/>
          </p:nvPr>
        </p:nvSpPr>
        <p:spPr>
          <a:xfrm>
            <a:off x="265647" y="0"/>
            <a:ext cx="1919032" cy="6858000"/>
          </a:xfrm>
          <a:custGeom>
            <a:avLst/>
            <a:gdLst>
              <a:gd name="connsiteX0" fmla="*/ 2209313 w 2219324"/>
              <a:gd name="connsiteY0" fmla="*/ 0 h 7931150"/>
              <a:gd name="connsiteX1" fmla="*/ 2219324 w 2219324"/>
              <a:gd name="connsiteY1" fmla="*/ 9968 h 7931150"/>
              <a:gd name="connsiteX2" fmla="*/ 2219324 w 2219324"/>
              <a:gd name="connsiteY2" fmla="*/ 2491982 h 7931150"/>
              <a:gd name="connsiteX3" fmla="*/ 1528497 w 2219324"/>
              <a:gd name="connsiteY3" fmla="*/ 3179770 h 7931150"/>
              <a:gd name="connsiteX4" fmla="*/ 690827 w 2219324"/>
              <a:gd name="connsiteY4" fmla="*/ 3179770 h 7931150"/>
              <a:gd name="connsiteX5" fmla="*/ 20024 w 2219324"/>
              <a:gd name="connsiteY5" fmla="*/ 3847621 h 7931150"/>
              <a:gd name="connsiteX6" fmla="*/ 20024 w 2219324"/>
              <a:gd name="connsiteY6" fmla="*/ 7921182 h 7931150"/>
              <a:gd name="connsiteX7" fmla="*/ 10012 w 2219324"/>
              <a:gd name="connsiteY7" fmla="*/ 7931150 h 7931150"/>
              <a:gd name="connsiteX8" fmla="*/ 0 w 2219324"/>
              <a:gd name="connsiteY8" fmla="*/ 7921182 h 7931150"/>
              <a:gd name="connsiteX9" fmla="*/ 0 w 2219324"/>
              <a:gd name="connsiteY9" fmla="*/ 3847621 h 7931150"/>
              <a:gd name="connsiteX10" fmla="*/ 690827 w 2219324"/>
              <a:gd name="connsiteY10" fmla="*/ 3159834 h 7931150"/>
              <a:gd name="connsiteX11" fmla="*/ 1528497 w 2219324"/>
              <a:gd name="connsiteY11" fmla="*/ 3159834 h 7931150"/>
              <a:gd name="connsiteX12" fmla="*/ 2199301 w 2219324"/>
              <a:gd name="connsiteY12" fmla="*/ 2491982 h 7931150"/>
              <a:gd name="connsiteX13" fmla="*/ 2199301 w 2219324"/>
              <a:gd name="connsiteY13" fmla="*/ 9968 h 7931150"/>
              <a:gd name="connsiteX14" fmla="*/ 2209313 w 2219324"/>
              <a:gd name="connsiteY14" fmla="*/ 0 h 793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219324" h="7931150">
                <a:moveTo>
                  <a:pt x="2209313" y="0"/>
                </a:moveTo>
                <a:cubicBezTo>
                  <a:pt x="2215987" y="0"/>
                  <a:pt x="2219324" y="3322"/>
                  <a:pt x="2219324" y="9968"/>
                </a:cubicBezTo>
                <a:cubicBezTo>
                  <a:pt x="2219324" y="2491982"/>
                  <a:pt x="2219324" y="2491982"/>
                  <a:pt x="2219324" y="2491982"/>
                </a:cubicBezTo>
                <a:cubicBezTo>
                  <a:pt x="2219324" y="2870764"/>
                  <a:pt x="1908953" y="3179770"/>
                  <a:pt x="1528497" y="3179770"/>
                </a:cubicBezTo>
                <a:cubicBezTo>
                  <a:pt x="690827" y="3179770"/>
                  <a:pt x="690827" y="3179770"/>
                  <a:pt x="690827" y="3179770"/>
                </a:cubicBezTo>
                <a:cubicBezTo>
                  <a:pt x="320383" y="3179770"/>
                  <a:pt x="20024" y="3478808"/>
                  <a:pt x="20024" y="3847621"/>
                </a:cubicBezTo>
                <a:cubicBezTo>
                  <a:pt x="20024" y="7921182"/>
                  <a:pt x="20024" y="7921182"/>
                  <a:pt x="20024" y="7921182"/>
                </a:cubicBezTo>
                <a:cubicBezTo>
                  <a:pt x="20024" y="7924504"/>
                  <a:pt x="16686" y="7931150"/>
                  <a:pt x="10012" y="7931150"/>
                </a:cubicBezTo>
                <a:cubicBezTo>
                  <a:pt x="3337" y="7931150"/>
                  <a:pt x="0" y="7924504"/>
                  <a:pt x="0" y="7921182"/>
                </a:cubicBezTo>
                <a:cubicBezTo>
                  <a:pt x="0" y="3847621"/>
                  <a:pt x="0" y="3847621"/>
                  <a:pt x="0" y="3847621"/>
                </a:cubicBezTo>
                <a:cubicBezTo>
                  <a:pt x="0" y="3468840"/>
                  <a:pt x="310371" y="3159834"/>
                  <a:pt x="690827" y="3159834"/>
                </a:cubicBezTo>
                <a:cubicBezTo>
                  <a:pt x="1528497" y="3159834"/>
                  <a:pt x="1528497" y="3159834"/>
                  <a:pt x="1528497" y="3159834"/>
                </a:cubicBezTo>
                <a:cubicBezTo>
                  <a:pt x="1898941" y="3159834"/>
                  <a:pt x="2199301" y="2860796"/>
                  <a:pt x="2199301" y="2491982"/>
                </a:cubicBezTo>
                <a:cubicBezTo>
                  <a:pt x="2199301" y="9968"/>
                  <a:pt x="2199301" y="9968"/>
                  <a:pt x="2199301" y="9968"/>
                </a:cubicBezTo>
                <a:cubicBezTo>
                  <a:pt x="2199301" y="3322"/>
                  <a:pt x="2202638" y="0"/>
                  <a:pt x="2209313" y="0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>
            <a:lvl1pPr marL="0" indent="0">
              <a:buNone/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30" name="Tijdelijke aanduiding voor dianummer 5">
            <a:extLst>
              <a:ext uri="{FF2B5EF4-FFF2-40B4-BE49-F238E27FC236}">
                <a16:creationId xmlns:a16="http://schemas.microsoft.com/office/drawing/2014/main" id="{B420AA81-754B-45EB-8942-AF665B88BD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/>
          <a:p>
            <a:fld id="{7AD0FE45-509C-4BDF-9EDE-64426F8DF3D2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49684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AND CHART (50%/ 50%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DA75972-73CC-4A0A-9567-F2B4412F02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45707" y="7014546"/>
            <a:ext cx="3140325" cy="216909"/>
          </a:xfrm>
        </p:spPr>
        <p:txBody>
          <a:bodyPr/>
          <a:lstStyle/>
          <a:p>
            <a:fld id="{81B33066-8D2A-4A75-BFF1-CF44C8C09CE9}" type="datetime1">
              <a:rPr lang="en-GB" smtClean="0"/>
              <a:t>15/09/2019</a:t>
            </a:fld>
            <a:endParaRPr lang="en-GB" dirty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07A43D8-7ED9-442E-BF69-FF8902703C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10" y="7014546"/>
            <a:ext cx="6718797" cy="216909"/>
          </a:xfrm>
        </p:spPr>
        <p:txBody>
          <a:bodyPr/>
          <a:lstStyle/>
          <a:p>
            <a:r>
              <a:rPr lang="en-GB" dirty="0"/>
              <a:t>&lt;</a:t>
            </a:r>
            <a:r>
              <a:rPr lang="en-GB" dirty="0" err="1"/>
              <a:t>Plaats</a:t>
            </a:r>
            <a:r>
              <a:rPr lang="en-GB" dirty="0"/>
              <a:t> </a:t>
            </a:r>
            <a:r>
              <a:rPr lang="en-GB" dirty="0" err="1"/>
              <a:t>hier</a:t>
            </a:r>
            <a:r>
              <a:rPr lang="en-GB" dirty="0"/>
              <a:t> je </a:t>
            </a:r>
            <a:r>
              <a:rPr lang="en-GB" dirty="0" err="1"/>
              <a:t>voettekst</a:t>
            </a:r>
            <a:r>
              <a:rPr lang="en-GB" dirty="0"/>
              <a:t>&gt;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AEFA4AD-513F-4FA2-94D5-B906A27FAEC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1864" y="272177"/>
            <a:ext cx="11407336" cy="600744"/>
          </a:xfrm>
        </p:spPr>
        <p:txBody>
          <a:bodyPr/>
          <a:lstStyle>
            <a:lvl1pPr>
              <a:defRPr/>
            </a:lvl1pPr>
          </a:lstStyle>
          <a:p>
            <a:r>
              <a:rPr lang="en-GB" noProof="0" dirty="0"/>
              <a:t>Place your title here</a:t>
            </a:r>
            <a:endParaRPr lang="en-GB" dirty="0"/>
          </a:p>
        </p:txBody>
      </p:sp>
      <p:sp>
        <p:nvSpPr>
          <p:cNvPr id="3" name="tekst">
            <a:extLst>
              <a:ext uri="{FF2B5EF4-FFF2-40B4-BE49-F238E27FC236}">
                <a16:creationId xmlns:a16="http://schemas.microsoft.com/office/drawing/2014/main" id="{FDD826C5-0082-44A8-A23D-491166C08D5B}"/>
              </a:ext>
            </a:extLst>
          </p:cNvPr>
          <p:cNvSpPr>
            <a:spLocks noGrp="1"/>
          </p:cNvSpPr>
          <p:nvPr>
            <p:ph type="body" orient="vert" idx="1" hasCustomPrompt="1"/>
          </p:nvPr>
        </p:nvSpPr>
        <p:spPr>
          <a:xfrm>
            <a:off x="521864" y="1401494"/>
            <a:ext cx="5426486" cy="4451377"/>
          </a:xfrm>
        </p:spPr>
        <p:txBody>
          <a:bodyPr vert="horz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GB" noProof="0" dirty="0"/>
              <a:t>Click here for bullet. Choose another bullet from the menu Tekstopmaak.</a:t>
            </a:r>
          </a:p>
          <a:p>
            <a:pPr lvl="1"/>
            <a:r>
              <a:rPr lang="en-GB" noProof="0" dirty="0" err="1"/>
              <a:t>Subbullet</a:t>
            </a:r>
            <a:endParaRPr lang="en-GB" noProof="0" dirty="0"/>
          </a:p>
          <a:p>
            <a:pPr lvl="2"/>
            <a:r>
              <a:rPr lang="en-GB" noProof="0" dirty="0"/>
              <a:t>Reading text</a:t>
            </a:r>
          </a:p>
          <a:p>
            <a:pPr lvl="3"/>
            <a:r>
              <a:rPr lang="en-GB" noProof="0" dirty="0"/>
              <a:t>Subtitle</a:t>
            </a:r>
          </a:p>
          <a:p>
            <a:pPr lvl="4"/>
            <a:r>
              <a:rPr lang="en-GB" noProof="0" dirty="0"/>
              <a:t>Numbered bullet</a:t>
            </a:r>
          </a:p>
          <a:p>
            <a:pPr lvl="5"/>
            <a:r>
              <a:rPr lang="en-GB" noProof="0" dirty="0"/>
              <a:t>Bullet</a:t>
            </a:r>
          </a:p>
          <a:p>
            <a:pPr lvl="6"/>
            <a:r>
              <a:rPr lang="en-GB" noProof="0" dirty="0" err="1"/>
              <a:t>Subbullet</a:t>
            </a:r>
            <a:endParaRPr lang="en-GB" noProof="0" dirty="0"/>
          </a:p>
          <a:p>
            <a:pPr lvl="7"/>
            <a:r>
              <a:rPr lang="en-GB" noProof="0" dirty="0"/>
              <a:t>Reading text</a:t>
            </a:r>
          </a:p>
          <a:p>
            <a:pPr lvl="8"/>
            <a:r>
              <a:rPr lang="en-GB" noProof="0" dirty="0"/>
              <a:t>Subtitle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>
            <a:spLocks/>
          </p:cNvSpPr>
          <p:nvPr userDrawn="1"/>
        </p:nvSpPr>
        <p:spPr>
          <a:xfrm>
            <a:off x="4693273" y="-885712"/>
            <a:ext cx="2805485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en-GB" sz="1200" b="0" spc="50" baseline="0" dirty="0" smtClean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TEKST AND CHART (50%/ 50%)</a:t>
            </a:r>
            <a:endParaRPr lang="en-GB" sz="1200" b="0" spc="50" baseline="0" dirty="0">
              <a:solidFill>
                <a:srgbClr val="212121"/>
              </a:solidFill>
              <a:latin typeface="+mn-lt"/>
              <a:cs typeface="Calibri" panose="020F0502020204030204" pitchFamily="34" charset="0"/>
            </a:endParaRPr>
          </a:p>
        </p:txBody>
      </p:sp>
      <p:sp>
        <p:nvSpPr>
          <p:cNvPr id="91" name="grafiek">
            <a:extLst>
              <a:ext uri="{FF2B5EF4-FFF2-40B4-BE49-F238E27FC236}">
                <a16:creationId xmlns:a16="http://schemas.microsoft.com/office/drawing/2014/main" id="{BDED734F-E8EE-4A40-A3B0-CCDA1D102C45}"/>
              </a:ext>
            </a:extLst>
          </p:cNvPr>
          <p:cNvSpPr>
            <a:spLocks noGrp="1"/>
          </p:cNvSpPr>
          <p:nvPr>
            <p:ph type="chart" sz="quarter" idx="14" hasCustomPrompt="1"/>
          </p:nvPr>
        </p:nvSpPr>
        <p:spPr>
          <a:xfrm>
            <a:off x="6227400" y="1401494"/>
            <a:ext cx="5437991" cy="4422432"/>
          </a:xfrm>
          <a:solidFill>
            <a:schemeClr val="bg1">
              <a:lumMod val="95000"/>
            </a:schemeClr>
          </a:solidFill>
        </p:spPr>
        <p:txBody>
          <a:bodyPr tIns="162000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100" b="0" baseline="0"/>
            </a:lvl1pPr>
          </a:lstStyle>
          <a:p>
            <a:r>
              <a:rPr lang="en-GB" dirty="0"/>
              <a:t>Click the icon to insert a chart</a:t>
            </a:r>
          </a:p>
        </p:txBody>
      </p:sp>
      <p:sp>
        <p:nvSpPr>
          <p:cNvPr id="71" name="Onder balkje">
            <a:extLst>
              <a:ext uri="{FF2B5EF4-FFF2-40B4-BE49-F238E27FC236}">
                <a16:creationId xmlns:a16="http://schemas.microsoft.com/office/drawing/2014/main" id="{A4B100AB-4F9B-4A64-908F-0A386EE51625}"/>
              </a:ext>
            </a:extLst>
          </p:cNvPr>
          <p:cNvSpPr>
            <a:spLocks/>
          </p:cNvSpPr>
          <p:nvPr userDrawn="1"/>
        </p:nvSpPr>
        <p:spPr>
          <a:xfrm>
            <a:off x="-2507" y="6785940"/>
            <a:ext cx="12192000" cy="769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6" name="Tijdelijke aanduiding voor dianummer 5">
            <a:extLst>
              <a:ext uri="{FF2B5EF4-FFF2-40B4-BE49-F238E27FC236}">
                <a16:creationId xmlns:a16="http://schemas.microsoft.com/office/drawing/2014/main" id="{FF854FE4-B0F5-4BD8-9188-4DC0CF882B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/>
          <a:p>
            <a:fld id="{7AD0FE45-509C-4BDF-9EDE-64426F8DF3D2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19110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(100%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DA75972-73CC-4A0A-9567-F2B4412F02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45707" y="6987129"/>
            <a:ext cx="3140325" cy="216909"/>
          </a:xfrm>
        </p:spPr>
        <p:txBody>
          <a:bodyPr/>
          <a:lstStyle/>
          <a:p>
            <a:fld id="{A1B00CF6-CBF8-4891-A1EF-BA979A9524BF}" type="datetime1">
              <a:rPr lang="en-GB" smtClean="0"/>
              <a:t>15/09/2019</a:t>
            </a:fld>
            <a:endParaRPr lang="en-GB" dirty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07A43D8-7ED9-442E-BF69-FF8902703C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10" y="6987129"/>
            <a:ext cx="6718797" cy="216909"/>
          </a:xfrm>
        </p:spPr>
        <p:txBody>
          <a:bodyPr/>
          <a:lstStyle/>
          <a:p>
            <a:r>
              <a:rPr lang="en-GB" dirty="0"/>
              <a:t>&lt;</a:t>
            </a:r>
            <a:r>
              <a:rPr lang="en-GB" dirty="0" err="1"/>
              <a:t>Plaats</a:t>
            </a:r>
            <a:r>
              <a:rPr lang="en-GB" dirty="0"/>
              <a:t> </a:t>
            </a:r>
            <a:r>
              <a:rPr lang="en-GB" dirty="0" err="1"/>
              <a:t>hier</a:t>
            </a:r>
            <a:r>
              <a:rPr lang="en-GB" dirty="0"/>
              <a:t> je </a:t>
            </a:r>
            <a:r>
              <a:rPr lang="en-GB" dirty="0" err="1"/>
              <a:t>voettekst</a:t>
            </a:r>
            <a:r>
              <a:rPr lang="en-GB" dirty="0"/>
              <a:t>&gt;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AEFA4AD-513F-4FA2-94D5-B906A27FAEC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1863" y="272177"/>
            <a:ext cx="11146224" cy="600744"/>
          </a:xfrm>
        </p:spPr>
        <p:txBody>
          <a:bodyPr/>
          <a:lstStyle>
            <a:lvl1pPr>
              <a:defRPr/>
            </a:lvl1pPr>
          </a:lstStyle>
          <a:p>
            <a:r>
              <a:rPr lang="en-GB" noProof="0" dirty="0"/>
              <a:t>Place your title here</a:t>
            </a:r>
            <a:endParaRPr lang="en-GB" dirty="0"/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>
            <a:spLocks/>
          </p:cNvSpPr>
          <p:nvPr userDrawn="1"/>
        </p:nvSpPr>
        <p:spPr>
          <a:xfrm>
            <a:off x="5244320" y="-885712"/>
            <a:ext cx="1703389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en-GB" sz="1200" b="0" spc="50" baseline="0" dirty="0" smtClean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CHART (100%)</a:t>
            </a:r>
            <a:endParaRPr lang="en-GB" sz="1200" b="0" spc="50" baseline="0" dirty="0">
              <a:solidFill>
                <a:srgbClr val="212121"/>
              </a:solidFill>
              <a:latin typeface="+mn-lt"/>
              <a:cs typeface="Calibri" panose="020F0502020204030204" pitchFamily="34" charset="0"/>
            </a:endParaRPr>
          </a:p>
        </p:txBody>
      </p:sp>
      <p:sp>
        <p:nvSpPr>
          <p:cNvPr id="91" name="grafiek">
            <a:extLst>
              <a:ext uri="{FF2B5EF4-FFF2-40B4-BE49-F238E27FC236}">
                <a16:creationId xmlns:a16="http://schemas.microsoft.com/office/drawing/2014/main" id="{BDED734F-E8EE-4A40-A3B0-CCDA1D102C45}"/>
              </a:ext>
            </a:extLst>
          </p:cNvPr>
          <p:cNvSpPr>
            <a:spLocks noGrp="1"/>
          </p:cNvSpPr>
          <p:nvPr>
            <p:ph type="chart" sz="quarter" idx="14" hasCustomPrompt="1"/>
          </p:nvPr>
        </p:nvSpPr>
        <p:spPr>
          <a:xfrm>
            <a:off x="521863" y="1388794"/>
            <a:ext cx="11133275" cy="4469349"/>
          </a:xfrm>
          <a:solidFill>
            <a:schemeClr val="bg1">
              <a:lumMod val="95000"/>
            </a:schemeClr>
          </a:solidFill>
        </p:spPr>
        <p:txBody>
          <a:bodyPr tIns="162000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100" b="0" baseline="0"/>
            </a:lvl1pPr>
          </a:lstStyle>
          <a:p>
            <a:r>
              <a:rPr lang="en-GB" dirty="0"/>
              <a:t>Click the icon to insert a chart</a:t>
            </a:r>
          </a:p>
        </p:txBody>
      </p:sp>
      <p:sp>
        <p:nvSpPr>
          <p:cNvPr id="71" name="Onder balkje">
            <a:extLst>
              <a:ext uri="{FF2B5EF4-FFF2-40B4-BE49-F238E27FC236}">
                <a16:creationId xmlns:a16="http://schemas.microsoft.com/office/drawing/2014/main" id="{A43B3275-0DAA-46DF-AA83-74A0CD51782F}"/>
              </a:ext>
            </a:extLst>
          </p:cNvPr>
          <p:cNvSpPr>
            <a:spLocks/>
          </p:cNvSpPr>
          <p:nvPr userDrawn="1"/>
        </p:nvSpPr>
        <p:spPr>
          <a:xfrm>
            <a:off x="-2507" y="6785940"/>
            <a:ext cx="12192000" cy="769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7" name="Tijdelijke aanduiding voor dianummer 5">
            <a:extLst>
              <a:ext uri="{FF2B5EF4-FFF2-40B4-BE49-F238E27FC236}">
                <a16:creationId xmlns:a16="http://schemas.microsoft.com/office/drawing/2014/main" id="{59A8263C-BADD-4468-84A9-1E09DB414E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/>
          <a:p>
            <a:fld id="{7AD0FE45-509C-4BDF-9EDE-64426F8DF3D2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60983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image" Target="../media/image4.emf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3.emf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2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Relationship Id="rId27" Type="http://schemas.openxmlformats.org/officeDocument/2006/relationships/image" Target="../media/image5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">
            <a:extLst>
              <a:ext uri="{FF2B5EF4-FFF2-40B4-BE49-F238E27FC236}">
                <a16:creationId xmlns:a16="http://schemas.microsoft.com/office/drawing/2014/main" id="{5584EFC4-1262-4DCE-B5BE-6643429FDF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4500" y="272177"/>
            <a:ext cx="11293914" cy="600744"/>
          </a:xfrm>
          <a:prstGeom prst="rect">
            <a:avLst/>
          </a:prstGeom>
        </p:spPr>
        <p:txBody>
          <a:bodyPr vert="horz" lIns="0" tIns="72000" rIns="0" bIns="0" rtlCol="0" anchor="t">
            <a:noAutofit/>
          </a:bodyPr>
          <a:lstStyle/>
          <a:p>
            <a:r>
              <a:rPr lang="en-GB" noProof="0" dirty="0"/>
              <a:t>Place your title here</a:t>
            </a:r>
          </a:p>
        </p:txBody>
      </p:sp>
      <p:sp>
        <p:nvSpPr>
          <p:cNvPr id="3" name="tekst">
            <a:extLst>
              <a:ext uri="{FF2B5EF4-FFF2-40B4-BE49-F238E27FC236}">
                <a16:creationId xmlns:a16="http://schemas.microsoft.com/office/drawing/2014/main" id="{C176942F-F0F8-4066-905E-22E2B72C951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4500" y="1464994"/>
            <a:ext cx="11268000" cy="446934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/>
              <a:t>JU-LEVEL1=Bullet orange</a:t>
            </a:r>
          </a:p>
          <a:p>
            <a:pPr lvl="1"/>
            <a:r>
              <a:rPr lang="en-GB" noProof="0" dirty="0"/>
              <a:t>JU-LEVEL2=Bullet yellow</a:t>
            </a:r>
          </a:p>
          <a:p>
            <a:pPr lvl="2"/>
            <a:r>
              <a:rPr lang="en-GB" noProof="0" dirty="0"/>
              <a:t>JU-LEVEL3=Bullet blue</a:t>
            </a:r>
          </a:p>
          <a:p>
            <a:pPr lvl="3"/>
            <a:r>
              <a:rPr lang="en-GB" noProof="0" dirty="0"/>
              <a:t>JU-LEVEL4=Bullet green</a:t>
            </a:r>
          </a:p>
          <a:p>
            <a:pPr lvl="4"/>
            <a:r>
              <a:rPr lang="en-GB" noProof="0" dirty="0"/>
              <a:t>JU-LEVEL5=Body text</a:t>
            </a:r>
          </a:p>
          <a:p>
            <a:pPr lvl="5"/>
            <a:r>
              <a:rPr lang="en-GB" noProof="0" dirty="0"/>
              <a:t>JU-LEVEL6=Subtitle</a:t>
            </a:r>
          </a:p>
          <a:p>
            <a:pPr lvl="6"/>
            <a:r>
              <a:rPr lang="en-GB" noProof="0" dirty="0"/>
              <a:t>JU-LEVEL7=Sub bullet</a:t>
            </a:r>
          </a:p>
          <a:p>
            <a:pPr lvl="7"/>
            <a:r>
              <a:rPr lang="en-GB" noProof="0" dirty="0"/>
              <a:t>JU-LEVEL8=Numbers</a:t>
            </a:r>
          </a:p>
          <a:p>
            <a:pPr lvl="8"/>
            <a:r>
              <a:rPr lang="en-GB" noProof="0" dirty="0"/>
              <a:t>JU-LEVEL9=Sub numbers</a:t>
            </a:r>
          </a:p>
        </p:txBody>
      </p:sp>
      <p:sp>
        <p:nvSpPr>
          <p:cNvPr id="4" name="datum">
            <a:extLst>
              <a:ext uri="{FF2B5EF4-FFF2-40B4-BE49-F238E27FC236}">
                <a16:creationId xmlns:a16="http://schemas.microsoft.com/office/drawing/2014/main" id="{BA8A27F1-40C7-4ABA-A23D-ABF73FB6F10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645707" y="6376061"/>
            <a:ext cx="2998800" cy="216909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A3BC5AFA-D9DA-4B84-B0D7-1918E212144A}" type="datetime1">
              <a:rPr lang="en-GB" smtClean="0"/>
              <a:t>15/09/2019</a:t>
            </a:fld>
            <a:endParaRPr lang="en-GB" dirty="0"/>
          </a:p>
        </p:txBody>
      </p:sp>
      <p:sp>
        <p:nvSpPr>
          <p:cNvPr id="5" name="voettekst">
            <a:extLst>
              <a:ext uri="{FF2B5EF4-FFF2-40B4-BE49-F238E27FC236}">
                <a16:creationId xmlns:a16="http://schemas.microsoft.com/office/drawing/2014/main" id="{A8CC3061-3BED-4D38-839F-6419010C85E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926910" y="6376061"/>
            <a:ext cx="6718797" cy="216909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l">
              <a:defRPr sz="1200" cap="all" baseline="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&lt;footer text&gt;</a:t>
            </a:r>
          </a:p>
        </p:txBody>
      </p:sp>
      <p:sp>
        <p:nvSpPr>
          <p:cNvPr id="6" name="nummer">
            <a:extLst>
              <a:ext uri="{FF2B5EF4-FFF2-40B4-BE49-F238E27FC236}">
                <a16:creationId xmlns:a16="http://schemas.microsoft.com/office/drawing/2014/main" id="{94213057-4619-486A-8604-BE7285D3977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16362" y="6376061"/>
            <a:ext cx="392576" cy="216909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l">
              <a:defRPr sz="1200" b="1">
                <a:solidFill>
                  <a:schemeClr val="tx1"/>
                </a:solidFill>
              </a:defRPr>
            </a:lvl1pPr>
          </a:lstStyle>
          <a:p>
            <a:fld id="{0E7476D2-0896-4839-9387-ABF8745D58E4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8" name="Afbeelding 12">
            <a:extLst>
              <a:ext uri="{FF2B5EF4-FFF2-40B4-BE49-F238E27FC236}">
                <a16:creationId xmlns:a16="http://schemas.microsoft.com/office/drawing/2014/main" id="{7582A720-88D9-46B2-B873-3D2496848AE8}"/>
              </a:ext>
            </a:extLst>
          </p:cNvPr>
          <p:cNvPicPr>
            <a:picLocks noChangeAspect="1"/>
          </p:cNvPicPr>
          <p:nvPr userDrawn="1"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83937" y="6135651"/>
            <a:ext cx="1155194" cy="4754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77044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747" r:id="rId2"/>
    <p:sldLayoutId id="2147483718" r:id="rId3"/>
    <p:sldLayoutId id="2147483736" r:id="rId4"/>
    <p:sldLayoutId id="2147483746" r:id="rId5"/>
    <p:sldLayoutId id="2147483748" r:id="rId6"/>
    <p:sldLayoutId id="2147483725" r:id="rId7"/>
    <p:sldLayoutId id="2147483730" r:id="rId8"/>
    <p:sldLayoutId id="2147483731" r:id="rId9"/>
    <p:sldLayoutId id="2147483732" r:id="rId10"/>
    <p:sldLayoutId id="2147483733" r:id="rId11"/>
    <p:sldLayoutId id="2147483737" r:id="rId12"/>
    <p:sldLayoutId id="2147483749" r:id="rId13"/>
    <p:sldLayoutId id="2147483738" r:id="rId14"/>
    <p:sldLayoutId id="2147483739" r:id="rId15"/>
    <p:sldLayoutId id="2147483740" r:id="rId16"/>
    <p:sldLayoutId id="2147483721" r:id="rId17"/>
    <p:sldLayoutId id="2147483741" r:id="rId18"/>
    <p:sldLayoutId id="2147483745" r:id="rId19"/>
    <p:sldLayoutId id="2147483750" r:id="rId20"/>
    <p:sldLayoutId id="2147483743" r:id="rId21"/>
  </p:sldLayoutIdLst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3200" b="1" kern="1200" cap="none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9875" indent="-269875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chemeClr val="accent1"/>
        </a:buClr>
        <a:buFontTx/>
        <a:buBlip>
          <a:blip r:embed="rId24"/>
        </a:buBlip>
        <a:tabLst/>
        <a:defRPr sz="2000" b="0" kern="1200">
          <a:solidFill>
            <a:schemeClr val="tx1"/>
          </a:solidFill>
          <a:latin typeface="+mn-lt"/>
          <a:ea typeface="+mn-ea"/>
          <a:cs typeface="+mn-cs"/>
        </a:defRPr>
      </a:lvl1pPr>
      <a:lvl2pPr marL="532800" indent="-269875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chemeClr val="accent4"/>
        </a:buClr>
        <a:buFontTx/>
        <a:buBlip>
          <a:blip r:embed="rId25"/>
        </a:buBlip>
        <a:tabLst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99200" indent="-269875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FontTx/>
        <a:buBlip>
          <a:blip r:embed="rId26"/>
        </a:buBlip>
        <a:tabLst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65600" indent="-269875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FontTx/>
        <a:buBlip>
          <a:blip r:embed="rId27"/>
        </a:buBlip>
        <a:tabLst/>
        <a:defRPr sz="2000" b="0" kern="1200" cap="none" baseline="0">
          <a:solidFill>
            <a:schemeClr val="tx1"/>
          </a:solidFill>
          <a:latin typeface="+mn-lt"/>
          <a:ea typeface="+mn-ea"/>
          <a:cs typeface="+mn-cs"/>
        </a:defRPr>
      </a:lvl4pPr>
      <a:lvl5pPr marL="0" indent="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chemeClr val="accent1"/>
        </a:buClr>
        <a:buFont typeface="+mj-lt"/>
        <a:buNone/>
        <a:defRPr sz="20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0" indent="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chemeClr val="accent3"/>
        </a:buClr>
        <a:buFont typeface="Arial" panose="020B0604020202020204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6pPr>
      <a:lvl7pPr marL="533400" indent="-271463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Tx/>
        <a:buFont typeface="Calibri" panose="020F0502020204030204" pitchFamily="34" charset="0"/>
        <a:buChar char="→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261938" indent="-261938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Font typeface="+mj-lt"/>
        <a:buAutoNum type="arabicPeriod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536575" indent="-274638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Font typeface="+mj-lt"/>
        <a:buAutoNum type="arabicPeriod"/>
        <a:defRPr sz="2000" kern="1200" cap="none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1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1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1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Placeholder 1"/>
          <p:cNvPicPr>
            <a:picLocks noGrp="1" noChangeAspect="1"/>
          </p:cNvPicPr>
          <p:nvPr>
            <p:ph type="pic" sz="quarter" idx="14"/>
          </p:nvPr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257" b="28257"/>
          <a:stretch>
            <a:fillRect/>
          </a:stretch>
        </p:blipFill>
        <p:spPr/>
      </p:pic>
      <p:sp>
        <p:nvSpPr>
          <p:cNvPr id="19" name="Tijdelijke aanduiding voor tekst 18">
            <a:extLst>
              <a:ext uri="{FF2B5EF4-FFF2-40B4-BE49-F238E27FC236}">
                <a16:creationId xmlns:a16="http://schemas.microsoft.com/office/drawing/2014/main" id="{F489F854-1B18-4521-B332-A14A4D8B0442}"/>
              </a:ext>
            </a:extLst>
          </p:cNvPr>
          <p:cNvSpPr>
            <a:spLocks noGrp="1"/>
          </p:cNvSpPr>
          <p:nvPr>
            <p:ph type="body" sz="quarter" idx="61"/>
          </p:nvPr>
        </p:nvSpPr>
        <p:spPr/>
        <p:txBody>
          <a:bodyPr/>
          <a:lstStyle/>
          <a:p>
            <a:pPr lvl="0"/>
            <a:r>
              <a:rPr lang="en-GB" dirty="0" smtClean="0"/>
              <a:t>Cybersecurity month 2019</a:t>
            </a:r>
            <a:endParaRPr lang="en-GB" dirty="0"/>
          </a:p>
        </p:txBody>
      </p:sp>
      <p:sp>
        <p:nvSpPr>
          <p:cNvPr id="10" name="Tijdelijke aanduiding voor tekst 9">
            <a:extLst>
              <a:ext uri="{FF2B5EF4-FFF2-40B4-BE49-F238E27FC236}">
                <a16:creationId xmlns:a16="http://schemas.microsoft.com/office/drawing/2014/main" id="{0E88CE3C-D5D2-4760-B29E-A97C9E422DEF}"/>
              </a:ext>
            </a:extLst>
          </p:cNvPr>
          <p:cNvSpPr>
            <a:spLocks noGrp="1"/>
          </p:cNvSpPr>
          <p:nvPr>
            <p:ph type="body" sz="quarter" idx="53"/>
          </p:nvPr>
        </p:nvSpPr>
        <p:spPr/>
        <p:txBody>
          <a:bodyPr/>
          <a:lstStyle/>
          <a:p>
            <a:r>
              <a:rPr lang="en-GB" dirty="0" smtClean="0"/>
              <a:t>SIG-</a:t>
            </a:r>
            <a:r>
              <a:rPr lang="en-GB" dirty="0" err="1" smtClean="0"/>
              <a:t>Marcomms</a:t>
            </a:r>
            <a:r>
              <a:rPr lang="en-GB" dirty="0" smtClean="0"/>
              <a:t> </a:t>
            </a:r>
            <a:r>
              <a:rPr lang="en-GB" dirty="0"/>
              <a:t>M</a:t>
            </a:r>
            <a:r>
              <a:rPr lang="en-GB" dirty="0" smtClean="0"/>
              <a:t>eeting Montpellier September 2019</a:t>
            </a:r>
          </a:p>
          <a:p>
            <a:r>
              <a:rPr lang="en-GB" dirty="0" smtClean="0"/>
              <a:t>Charlie van Genuchten, SURFnet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65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67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80727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/>
          <p:cNvPicPr>
            <a:picLocks noGrp="1" noChangeAspect="1"/>
          </p:cNvPicPr>
          <p:nvPr>
            <p:ph type="pic"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323" b="9323"/>
          <a:stretch>
            <a:fillRect/>
          </a:stretch>
        </p:blipFill>
        <p:spPr/>
      </p:pic>
      <p:sp>
        <p:nvSpPr>
          <p:cNvPr id="3" name="Text Placeholder 2"/>
          <p:cNvSpPr>
            <a:spLocks noGrp="1"/>
          </p:cNvSpPr>
          <p:nvPr>
            <p:ph type="body" sz="quarter" idx="65"/>
          </p:nvPr>
        </p:nvSpPr>
        <p:spPr>
          <a:xfrm>
            <a:off x="820497" y="824593"/>
            <a:ext cx="5551119" cy="2229892"/>
          </a:xfrm>
        </p:spPr>
        <p:txBody>
          <a:bodyPr/>
          <a:lstStyle/>
          <a:p>
            <a:r>
              <a:rPr lang="nl-NL" dirty="0" err="1" smtClean="0"/>
              <a:t>Thank</a:t>
            </a:r>
            <a:r>
              <a:rPr lang="nl-NL" dirty="0" smtClean="0"/>
              <a:t> </a:t>
            </a:r>
            <a:r>
              <a:rPr lang="nl-NL" dirty="0" err="1" smtClean="0"/>
              <a:t>you</a:t>
            </a:r>
            <a:r>
              <a:rPr lang="nl-NL" dirty="0" smtClean="0"/>
              <a:t>…</a:t>
            </a:r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0FE45-509C-4BDF-9EDE-64426F8DF3D2}" type="slidenum">
              <a:rPr lang="en-GB" smtClean="0"/>
              <a:t>10</a:t>
            </a:fld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67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94056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Placeholder 7"/>
          <p:cNvPicPr>
            <a:picLocks noGrp="1" noChangeAspect="1"/>
          </p:cNvPicPr>
          <p:nvPr>
            <p:ph type="pic"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896" r="17896"/>
          <a:stretch>
            <a:fillRect/>
          </a:stretch>
        </p:blipFill>
        <p:spPr/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…</a:t>
            </a:r>
            <a:r>
              <a:rPr lang="nl-NL" dirty="0" err="1" smtClean="0"/>
              <a:t>and</a:t>
            </a:r>
            <a:r>
              <a:rPr lang="nl-NL" dirty="0" smtClean="0"/>
              <a:t> </a:t>
            </a:r>
            <a:r>
              <a:rPr lang="nl-NL" dirty="0" err="1" smtClean="0"/>
              <a:t>come</a:t>
            </a:r>
            <a:r>
              <a:rPr lang="nl-NL" dirty="0" smtClean="0"/>
              <a:t> </a:t>
            </a:r>
            <a:r>
              <a:rPr lang="nl-NL" dirty="0" err="1" smtClean="0"/>
              <a:t>to</a:t>
            </a:r>
            <a:r>
              <a:rPr lang="nl-NL" dirty="0" smtClean="0"/>
              <a:t> CLAW!</a:t>
            </a:r>
            <a:endParaRPr lang="nl-NL" dirty="0"/>
          </a:p>
        </p:txBody>
      </p:sp>
      <p:sp>
        <p:nvSpPr>
          <p:cNvPr id="4" name="Vertical Text Placeholder 3"/>
          <p:cNvSpPr>
            <a:spLocks noGrp="1"/>
          </p:cNvSpPr>
          <p:nvPr>
            <p:ph type="body" orient="vert" idx="1"/>
          </p:nvPr>
        </p:nvSpPr>
        <p:spPr/>
        <p:txBody>
          <a:bodyPr/>
          <a:lstStyle/>
          <a:p>
            <a:r>
              <a:rPr lang="nl-NL" dirty="0" err="1" smtClean="0"/>
              <a:t>Internal</a:t>
            </a:r>
            <a:r>
              <a:rPr lang="nl-NL" dirty="0" smtClean="0"/>
              <a:t> </a:t>
            </a:r>
            <a:r>
              <a:rPr lang="nl-NL" dirty="0" err="1" smtClean="0"/>
              <a:t>communications</a:t>
            </a:r>
            <a:r>
              <a:rPr lang="nl-NL" dirty="0" smtClean="0"/>
              <a:t> training</a:t>
            </a:r>
          </a:p>
          <a:p>
            <a:r>
              <a:rPr lang="nl-NL" dirty="0" err="1" smtClean="0"/>
              <a:t>Talks</a:t>
            </a:r>
            <a:r>
              <a:rPr lang="nl-NL" dirty="0" smtClean="0"/>
              <a:t> </a:t>
            </a:r>
            <a:r>
              <a:rPr lang="nl-NL" dirty="0" err="1" smtClean="0"/>
              <a:t>about</a:t>
            </a:r>
            <a:r>
              <a:rPr lang="nl-NL" dirty="0" smtClean="0"/>
              <a:t> </a:t>
            </a:r>
            <a:r>
              <a:rPr lang="nl-NL" dirty="0" err="1" smtClean="0"/>
              <a:t>network</a:t>
            </a:r>
            <a:r>
              <a:rPr lang="nl-NL" dirty="0" smtClean="0"/>
              <a:t> </a:t>
            </a:r>
            <a:r>
              <a:rPr lang="nl-NL" dirty="0" err="1" smtClean="0"/>
              <a:t>outtage</a:t>
            </a:r>
            <a:r>
              <a:rPr lang="nl-NL" dirty="0" smtClean="0"/>
              <a:t> </a:t>
            </a:r>
            <a:r>
              <a:rPr lang="nl-NL" dirty="0" err="1" smtClean="0"/>
              <a:t>during</a:t>
            </a:r>
            <a:r>
              <a:rPr lang="nl-NL" dirty="0" smtClean="0"/>
              <a:t> 9/11 </a:t>
            </a:r>
            <a:r>
              <a:rPr lang="nl-NL" dirty="0" err="1" smtClean="0"/>
              <a:t>and</a:t>
            </a:r>
            <a:r>
              <a:rPr lang="nl-NL" dirty="0" smtClean="0"/>
              <a:t> best </a:t>
            </a:r>
            <a:r>
              <a:rPr lang="nl-NL" dirty="0" err="1" smtClean="0"/>
              <a:t>practice</a:t>
            </a:r>
            <a:r>
              <a:rPr lang="nl-NL" dirty="0" smtClean="0"/>
              <a:t> </a:t>
            </a:r>
            <a:r>
              <a:rPr lang="nl-NL" dirty="0" err="1" smtClean="0"/>
              <a:t>aviation</a:t>
            </a:r>
            <a:r>
              <a:rPr lang="nl-NL" dirty="0" smtClean="0"/>
              <a:t> sector</a:t>
            </a:r>
          </a:p>
          <a:p>
            <a:r>
              <a:rPr lang="nl-NL" dirty="0" smtClean="0"/>
              <a:t>New </a:t>
            </a:r>
            <a:r>
              <a:rPr lang="nl-NL" dirty="0" err="1" smtClean="0"/>
              <a:t>inventive</a:t>
            </a:r>
            <a:r>
              <a:rPr lang="nl-NL" dirty="0" smtClean="0"/>
              <a:t> crisis </a:t>
            </a:r>
            <a:r>
              <a:rPr lang="nl-NL" dirty="0" err="1" smtClean="0"/>
              <a:t>exercise</a:t>
            </a:r>
            <a:endParaRPr lang="nl-NL" dirty="0" smtClean="0"/>
          </a:p>
          <a:p>
            <a:endParaRPr lang="nl-NL" dirty="0"/>
          </a:p>
          <a:p>
            <a:endParaRPr lang="nl-NL" dirty="0" smtClean="0"/>
          </a:p>
          <a:p>
            <a:r>
              <a:rPr lang="nl-NL" dirty="0" smtClean="0"/>
              <a:t>Poznan, November 6 </a:t>
            </a:r>
            <a:r>
              <a:rPr lang="nl-NL" dirty="0" err="1" smtClean="0"/>
              <a:t>and</a:t>
            </a:r>
            <a:r>
              <a:rPr lang="nl-NL" dirty="0" smtClean="0"/>
              <a:t> 7 2019</a:t>
            </a:r>
          </a:p>
          <a:p>
            <a:r>
              <a:rPr lang="nl-NL" dirty="0"/>
              <a:t>https://eventr.geant.org/events/3087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65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0FE45-509C-4BDF-9EDE-64426F8DF3D2}" type="slidenum">
              <a:rPr lang="en-GB" smtClean="0"/>
              <a:t>11</a:t>
            </a:fld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67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504199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Placeholder 7"/>
          <p:cNvPicPr>
            <a:picLocks noGrp="1" noChangeAspect="1"/>
          </p:cNvPicPr>
          <p:nvPr>
            <p:ph type="pic" sz="quarter" idx="14"/>
          </p:nvPr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203" b="14203"/>
          <a:stretch>
            <a:fillRect/>
          </a:stretch>
        </p:blipFill>
        <p:spPr/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European Cyber Security </a:t>
            </a:r>
            <a:r>
              <a:rPr lang="nl-NL" dirty="0" err="1" smtClean="0"/>
              <a:t>Month</a:t>
            </a:r>
            <a:endParaRPr lang="nl-NL" dirty="0"/>
          </a:p>
        </p:txBody>
      </p:sp>
      <p:sp>
        <p:nvSpPr>
          <p:cNvPr id="4" name="Vertical Text Placeholder 3"/>
          <p:cNvSpPr>
            <a:spLocks noGrp="1"/>
          </p:cNvSpPr>
          <p:nvPr>
            <p:ph type="body" orient="vert" idx="1"/>
          </p:nvPr>
        </p:nvSpPr>
        <p:spPr/>
        <p:txBody>
          <a:bodyPr/>
          <a:lstStyle/>
          <a:p>
            <a:r>
              <a:rPr lang="nl-NL" dirty="0" err="1" smtClean="0"/>
              <a:t>Since</a:t>
            </a:r>
            <a:r>
              <a:rPr lang="nl-NL" dirty="0" smtClean="0"/>
              <a:t> 2012</a:t>
            </a:r>
          </a:p>
          <a:p>
            <a:r>
              <a:rPr lang="nl-NL" dirty="0" smtClean="0"/>
              <a:t>Overall </a:t>
            </a:r>
            <a:r>
              <a:rPr lang="nl-NL" dirty="0" err="1" smtClean="0"/>
              <a:t>objectives</a:t>
            </a:r>
            <a:r>
              <a:rPr lang="nl-NL" dirty="0" smtClean="0"/>
              <a:t>:</a:t>
            </a:r>
          </a:p>
          <a:p>
            <a:pPr lvl="1"/>
            <a:r>
              <a:rPr lang="en-US" dirty="0"/>
              <a:t>generate general awareness about cyber </a:t>
            </a:r>
            <a:r>
              <a:rPr lang="en-US" dirty="0" smtClean="0"/>
              <a:t>security</a:t>
            </a:r>
          </a:p>
          <a:p>
            <a:pPr lvl="1"/>
            <a:r>
              <a:rPr lang="en-US" dirty="0"/>
              <a:t>promote safer use of the Internet for all </a:t>
            </a:r>
            <a:r>
              <a:rPr lang="en-US" dirty="0" smtClean="0"/>
              <a:t>users</a:t>
            </a:r>
          </a:p>
          <a:p>
            <a:pPr lvl="1"/>
            <a:r>
              <a:rPr lang="en-US" dirty="0"/>
              <a:t>increase national media interest through the European and global dimension of the project</a:t>
            </a:r>
            <a:endParaRPr lang="nl-NL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65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0FE45-509C-4BDF-9EDE-64426F8DF3D2}" type="slidenum">
              <a:rPr lang="en-GB" smtClean="0"/>
              <a:t>2</a:t>
            </a:fld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67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472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/>
          <p:cNvPicPr>
            <a:picLocks noGrp="1" noChangeAspect="1"/>
          </p:cNvPicPr>
          <p:nvPr>
            <p:ph type="pic" sz="quarter" idx="14"/>
          </p:nvPr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230" b="9230"/>
          <a:stretch>
            <a:fillRect/>
          </a:stretch>
        </p:blipFill>
        <p:spPr/>
      </p:pic>
      <p:sp>
        <p:nvSpPr>
          <p:cNvPr id="3" name="Text Placeholder 2"/>
          <p:cNvSpPr>
            <a:spLocks noGrp="1"/>
          </p:cNvSpPr>
          <p:nvPr>
            <p:ph type="body" sz="quarter" idx="65"/>
          </p:nvPr>
        </p:nvSpPr>
        <p:spPr>
          <a:xfrm>
            <a:off x="4631506" y="1013279"/>
            <a:ext cx="6850302" cy="3362778"/>
          </a:xfrm>
        </p:spPr>
        <p:txBody>
          <a:bodyPr/>
          <a:lstStyle/>
          <a:p>
            <a:r>
              <a:rPr lang="nl-NL" dirty="0" smtClean="0"/>
              <a:t>Is </a:t>
            </a:r>
            <a:r>
              <a:rPr lang="nl-NL" dirty="0" err="1" smtClean="0"/>
              <a:t>your</a:t>
            </a:r>
            <a:r>
              <a:rPr lang="nl-NL" dirty="0" smtClean="0"/>
              <a:t> </a:t>
            </a:r>
            <a:r>
              <a:rPr lang="nl-NL" dirty="0" err="1" smtClean="0"/>
              <a:t>organisation</a:t>
            </a:r>
            <a:r>
              <a:rPr lang="nl-NL" dirty="0" smtClean="0"/>
              <a:t> </a:t>
            </a:r>
            <a:r>
              <a:rPr lang="nl-NL" dirty="0" err="1" smtClean="0"/>
              <a:t>doing</a:t>
            </a:r>
            <a:r>
              <a:rPr lang="nl-NL" dirty="0" smtClean="0"/>
              <a:t> </a:t>
            </a:r>
            <a:r>
              <a:rPr lang="nl-NL" dirty="0" err="1" smtClean="0"/>
              <a:t>something</a:t>
            </a:r>
            <a:r>
              <a:rPr lang="nl-NL" dirty="0" smtClean="0"/>
              <a:t> </a:t>
            </a:r>
            <a:r>
              <a:rPr lang="nl-NL" dirty="0" err="1" smtClean="0"/>
              <a:t>with</a:t>
            </a:r>
            <a:r>
              <a:rPr lang="nl-NL" dirty="0" smtClean="0"/>
              <a:t> </a:t>
            </a:r>
            <a:r>
              <a:rPr lang="nl-NL" dirty="0" err="1" smtClean="0"/>
              <a:t>the</a:t>
            </a:r>
            <a:r>
              <a:rPr lang="nl-NL" dirty="0" smtClean="0"/>
              <a:t> </a:t>
            </a:r>
            <a:r>
              <a:rPr lang="nl-NL" dirty="0" err="1" smtClean="0"/>
              <a:t>Cybersec</a:t>
            </a:r>
            <a:r>
              <a:rPr lang="nl-NL" dirty="0" smtClean="0"/>
              <a:t> </a:t>
            </a:r>
            <a:r>
              <a:rPr lang="nl-NL" dirty="0" err="1" smtClean="0"/>
              <a:t>Month</a:t>
            </a:r>
            <a:r>
              <a:rPr lang="nl-NL" dirty="0" smtClean="0"/>
              <a:t>?</a:t>
            </a:r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0FE45-509C-4BDF-9EDE-64426F8DF3D2}" type="slidenum">
              <a:rPr lang="en-GB" smtClean="0"/>
              <a:t>3</a:t>
            </a:fld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67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109900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Placeholder 6"/>
          <p:cNvPicPr>
            <a:picLocks noGrp="1" noChangeAspect="1"/>
          </p:cNvPicPr>
          <p:nvPr>
            <p:ph type="pic" sz="quarter" idx="14"/>
          </p:nvPr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34" r="4234"/>
          <a:stretch>
            <a:fillRect/>
          </a:stretch>
        </p:blipFill>
        <p:spPr/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NREN Community in ECSM</a:t>
            </a:r>
            <a:endParaRPr lang="nl-NL" dirty="0"/>
          </a:p>
        </p:txBody>
      </p:sp>
      <p:sp>
        <p:nvSpPr>
          <p:cNvPr id="4" name="Vertical Text Placeholder 3"/>
          <p:cNvSpPr>
            <a:spLocks noGrp="1"/>
          </p:cNvSpPr>
          <p:nvPr>
            <p:ph type="body" orient="vert" idx="1"/>
          </p:nvPr>
        </p:nvSpPr>
        <p:spPr/>
        <p:txBody>
          <a:bodyPr/>
          <a:lstStyle/>
          <a:p>
            <a:r>
              <a:rPr lang="nl-NL" dirty="0" err="1" smtClean="0"/>
              <a:t>This</a:t>
            </a:r>
            <a:r>
              <a:rPr lang="nl-NL" dirty="0" smtClean="0"/>
              <a:t> </a:t>
            </a:r>
            <a:r>
              <a:rPr lang="nl-NL" dirty="0" err="1" smtClean="0"/>
              <a:t>year</a:t>
            </a:r>
            <a:endParaRPr lang="nl-NL" dirty="0" smtClean="0"/>
          </a:p>
          <a:p>
            <a:pPr lvl="1"/>
            <a:r>
              <a:rPr lang="nl-NL" dirty="0" err="1" smtClean="0"/>
              <a:t>Highlighting</a:t>
            </a:r>
            <a:r>
              <a:rPr lang="nl-NL" dirty="0" smtClean="0"/>
              <a:t> </a:t>
            </a:r>
            <a:r>
              <a:rPr lang="nl-NL" dirty="0" err="1" smtClean="0"/>
              <a:t>what</a:t>
            </a:r>
            <a:r>
              <a:rPr lang="nl-NL" dirty="0"/>
              <a:t> </a:t>
            </a:r>
            <a:r>
              <a:rPr lang="nl-NL" dirty="0" err="1" smtClean="0"/>
              <a:t>NRENs</a:t>
            </a:r>
            <a:r>
              <a:rPr lang="nl-NL" dirty="0" smtClean="0"/>
              <a:t> are </a:t>
            </a:r>
            <a:r>
              <a:rPr lang="nl-NL" dirty="0" err="1" smtClean="0"/>
              <a:t>already</a:t>
            </a:r>
            <a:r>
              <a:rPr lang="nl-NL" dirty="0" smtClean="0"/>
              <a:t> </a:t>
            </a:r>
            <a:r>
              <a:rPr lang="nl-NL" dirty="0" err="1" smtClean="0"/>
              <a:t>doing</a:t>
            </a:r>
            <a:endParaRPr lang="nl-NL" dirty="0" smtClean="0"/>
          </a:p>
          <a:p>
            <a:pPr lvl="2"/>
            <a:r>
              <a:rPr lang="nl-NL" dirty="0" smtClean="0"/>
              <a:t>Blogs </a:t>
            </a:r>
            <a:r>
              <a:rPr lang="nl-NL" dirty="0" err="1" smtClean="0"/>
              <a:t>from</a:t>
            </a:r>
            <a:r>
              <a:rPr lang="nl-NL" dirty="0" smtClean="0"/>
              <a:t> SWITCH, </a:t>
            </a:r>
            <a:r>
              <a:rPr lang="nl-NL" dirty="0" err="1" smtClean="0"/>
              <a:t>Arnes</a:t>
            </a:r>
            <a:r>
              <a:rPr lang="nl-NL" dirty="0" smtClean="0"/>
              <a:t>, CSC, SURF</a:t>
            </a:r>
            <a:endParaRPr lang="nl-NL" dirty="0"/>
          </a:p>
          <a:p>
            <a:pPr lvl="1"/>
            <a:r>
              <a:rPr lang="nl-NL" dirty="0" err="1" smtClean="0"/>
              <a:t>Materials</a:t>
            </a:r>
            <a:r>
              <a:rPr lang="nl-NL" dirty="0" smtClean="0"/>
              <a:t> </a:t>
            </a:r>
            <a:r>
              <a:rPr lang="nl-NL" dirty="0" err="1" smtClean="0"/>
              <a:t>for</a:t>
            </a:r>
            <a:r>
              <a:rPr lang="nl-NL" dirty="0" smtClean="0"/>
              <a:t> </a:t>
            </a:r>
            <a:r>
              <a:rPr lang="nl-NL" dirty="0" err="1" smtClean="0"/>
              <a:t>all</a:t>
            </a:r>
            <a:r>
              <a:rPr lang="nl-NL" dirty="0" smtClean="0"/>
              <a:t> </a:t>
            </a:r>
            <a:r>
              <a:rPr lang="nl-NL" dirty="0" err="1" smtClean="0"/>
              <a:t>to</a:t>
            </a:r>
            <a:r>
              <a:rPr lang="nl-NL" dirty="0" smtClean="0"/>
              <a:t> </a:t>
            </a:r>
            <a:r>
              <a:rPr lang="nl-NL" dirty="0" err="1" smtClean="0"/>
              <a:t>use</a:t>
            </a:r>
            <a:r>
              <a:rPr lang="nl-NL" dirty="0" smtClean="0"/>
              <a:t>:</a:t>
            </a:r>
          </a:p>
          <a:p>
            <a:pPr lvl="2"/>
            <a:r>
              <a:rPr lang="nl-NL" dirty="0" smtClean="0"/>
              <a:t>Boiler </a:t>
            </a:r>
            <a:r>
              <a:rPr lang="nl-NL" dirty="0" err="1" smtClean="0"/>
              <a:t>plate</a:t>
            </a:r>
            <a:r>
              <a:rPr lang="nl-NL" dirty="0" smtClean="0"/>
              <a:t> blog</a:t>
            </a:r>
          </a:p>
          <a:p>
            <a:pPr lvl="2"/>
            <a:r>
              <a:rPr lang="nl-NL" dirty="0" smtClean="0"/>
              <a:t>Poster pack</a:t>
            </a:r>
          </a:p>
          <a:p>
            <a:pPr lvl="1"/>
            <a:r>
              <a:rPr lang="nl-NL" dirty="0" err="1" smtClean="0"/>
              <a:t>Social</a:t>
            </a:r>
            <a:r>
              <a:rPr lang="nl-NL" dirty="0" smtClean="0"/>
              <a:t> media </a:t>
            </a:r>
            <a:r>
              <a:rPr lang="nl-NL" dirty="0" err="1" smtClean="0"/>
              <a:t>campaign</a:t>
            </a:r>
            <a:endParaRPr lang="nl-NL" dirty="0" smtClean="0"/>
          </a:p>
          <a:p>
            <a:pPr lvl="2"/>
            <a:r>
              <a:rPr lang="nl-NL" dirty="0" smtClean="0"/>
              <a:t>#</a:t>
            </a:r>
            <a:r>
              <a:rPr lang="nl-NL" dirty="0" err="1" smtClean="0"/>
              <a:t>CyberSecMonth</a:t>
            </a:r>
            <a:endParaRPr lang="nl-NL" dirty="0" smtClean="0"/>
          </a:p>
          <a:p>
            <a:r>
              <a:rPr lang="nl-NL" dirty="0" err="1" smtClean="0"/>
              <a:t>Participating</a:t>
            </a:r>
            <a:r>
              <a:rPr lang="nl-NL" dirty="0" smtClean="0"/>
              <a:t> as a community </a:t>
            </a:r>
            <a:r>
              <a:rPr lang="nl-NL" dirty="0" err="1" smtClean="0"/>
              <a:t>the</a:t>
            </a:r>
            <a:r>
              <a:rPr lang="nl-NL" dirty="0" smtClean="0"/>
              <a:t> </a:t>
            </a:r>
            <a:r>
              <a:rPr lang="nl-NL" dirty="0" err="1" smtClean="0"/>
              <a:t>coming</a:t>
            </a:r>
            <a:r>
              <a:rPr lang="nl-NL" dirty="0" smtClean="0"/>
              <a:t> </a:t>
            </a:r>
            <a:r>
              <a:rPr lang="nl-NL" dirty="0" err="1" smtClean="0"/>
              <a:t>years</a:t>
            </a:r>
            <a:endParaRPr lang="nl-NL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65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0FE45-509C-4BDF-9EDE-64426F8DF3D2}" type="slidenum">
              <a:rPr lang="en-GB" smtClean="0"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5908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/>
          <p:cNvPicPr>
            <a:picLocks noGrp="1" noChangeAspect="1"/>
          </p:cNvPicPr>
          <p:nvPr>
            <p:ph type="pic"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820" b="22820"/>
          <a:stretch>
            <a:fillRect/>
          </a:stretch>
        </p:blipFill>
        <p:spPr/>
      </p:pic>
      <p:sp>
        <p:nvSpPr>
          <p:cNvPr id="3" name="Slide Number Placeholder 2"/>
          <p:cNvSpPr>
            <a:spLocks noGrp="1"/>
          </p:cNvSpPr>
          <p:nvPr>
            <p:ph type="sldNum" sz="quarter" idx="67"/>
          </p:nvPr>
        </p:nvSpPr>
        <p:spPr/>
        <p:txBody>
          <a:bodyPr/>
          <a:lstStyle/>
          <a:p>
            <a:fld id="{0E7476D2-0896-4839-9387-ABF8745D58E4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68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830855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4294967295"/>
          </p:nvPr>
        </p:nvSpPr>
        <p:spPr>
          <a:xfrm>
            <a:off x="0" y="6375400"/>
            <a:ext cx="393700" cy="217488"/>
          </a:xfrm>
        </p:spPr>
        <p:txBody>
          <a:bodyPr/>
          <a:lstStyle/>
          <a:p>
            <a:fld id="{0E7476D2-0896-4839-9387-ABF8745D58E4}" type="slidenum">
              <a:rPr lang="en-GB" smtClean="0"/>
              <a:pPr/>
              <a:t>6</a:t>
            </a:fld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3779" y="97277"/>
            <a:ext cx="9383297" cy="66346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4605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0FE45-509C-4BDF-9EDE-64426F8DF3D2}" type="slidenum">
              <a:rPr lang="en-GB" smtClean="0"/>
              <a:t>7</a:t>
            </a:fld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3779" y="97276"/>
            <a:ext cx="9416374" cy="6658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76981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0FE45-509C-4BDF-9EDE-64426F8DF3D2}" type="slidenum">
              <a:rPr lang="en-GB" smtClean="0"/>
              <a:t>8</a:t>
            </a:fld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4050" y="77821"/>
            <a:ext cx="9447505" cy="66800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67028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/>
          <p:cNvPicPr>
            <a:picLocks noGrp="1" noChangeAspect="1"/>
          </p:cNvPicPr>
          <p:nvPr>
            <p:ph type="pic" sz="quarter" idx="14"/>
          </p:nvPr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200" b="9200"/>
          <a:stretch>
            <a:fillRect/>
          </a:stretch>
        </p:blipFill>
        <p:spPr/>
      </p:pic>
      <p:sp>
        <p:nvSpPr>
          <p:cNvPr id="3" name="Text Placeholder 2"/>
          <p:cNvSpPr>
            <a:spLocks noGrp="1"/>
          </p:cNvSpPr>
          <p:nvPr>
            <p:ph type="body" sz="quarter" idx="65"/>
          </p:nvPr>
        </p:nvSpPr>
        <p:spPr>
          <a:xfrm>
            <a:off x="2785095" y="1318078"/>
            <a:ext cx="6618073" cy="3507921"/>
          </a:xfrm>
        </p:spPr>
        <p:txBody>
          <a:bodyPr/>
          <a:lstStyle/>
          <a:p>
            <a:r>
              <a:rPr lang="nl-NL" dirty="0" err="1" smtClean="0"/>
              <a:t>What</a:t>
            </a:r>
            <a:r>
              <a:rPr lang="nl-NL" dirty="0" smtClean="0"/>
              <a:t> </a:t>
            </a:r>
            <a:r>
              <a:rPr lang="nl-NL" dirty="0" err="1" smtClean="0"/>
              <a:t>should</a:t>
            </a:r>
            <a:r>
              <a:rPr lang="nl-NL" dirty="0" smtClean="0"/>
              <a:t> we do next </a:t>
            </a:r>
            <a:r>
              <a:rPr lang="nl-NL" dirty="0" err="1" smtClean="0"/>
              <a:t>year</a:t>
            </a:r>
            <a:r>
              <a:rPr lang="nl-NL" dirty="0" smtClean="0"/>
              <a:t>?</a:t>
            </a:r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0FE45-509C-4BDF-9EDE-64426F8DF3D2}" type="slidenum">
              <a:rPr lang="en-GB" smtClean="0"/>
              <a:t>9</a:t>
            </a:fld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67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21103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4036e0a74f67ba7fba8b432fe1cbcb1e279f331"/>
  <p:tag name="JUTAG_EINDMACROS_PRESERVEGUIDES" val="1"/>
</p:tagLst>
</file>

<file path=ppt/theme/theme1.xml><?xml version="1.0" encoding="utf-8"?>
<a:theme xmlns:a="http://schemas.openxmlformats.org/drawingml/2006/main" name="SURF">
  <a:themeElements>
    <a:clrScheme name="Aangepast 5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EA7600"/>
      </a:accent1>
      <a:accent2>
        <a:srgbClr val="E03C31"/>
      </a:accent2>
      <a:accent3>
        <a:srgbClr val="0077C8"/>
      </a:accent3>
      <a:accent4>
        <a:srgbClr val="009F4D"/>
      </a:accent4>
      <a:accent5>
        <a:srgbClr val="FEDB00"/>
      </a:accent5>
      <a:accent6>
        <a:srgbClr val="772583"/>
      </a:accent6>
      <a:hlink>
        <a:srgbClr val="0077C8"/>
      </a:hlink>
      <a:folHlink>
        <a:srgbClr val="009F4D"/>
      </a:folHlink>
    </a:clrScheme>
    <a:fontScheme name="SURF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lIns="0" tIns="0" rIns="0" bIns="0" rtlCol="0">
        <a:spAutoFit/>
      </a:bodyPr>
      <a:lstStyle>
        <a:defPPr algn="l">
          <a:defRPr cap="all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e (EN) SURFnet.potx" id="{F324F039-6502-47BF-8CE4-EB19DFA538F4}" vid="{86094A99-4EB6-4AD9-B7DA-BECAD8115326}"/>
    </a:ext>
  </a:extLst>
</a:theme>
</file>

<file path=ppt/theme/theme2.xml><?xml version="1.0" encoding="utf-8"?>
<a:theme xmlns:a="http://schemas.openxmlformats.org/drawingml/2006/main" name="Kantoorthema">
  <a:themeElements>
    <a:clrScheme name="Notes colors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EA7600"/>
      </a:accent1>
      <a:accent2>
        <a:srgbClr val="E03C31"/>
      </a:accent2>
      <a:accent3>
        <a:srgbClr val="0077C8"/>
      </a:accent3>
      <a:accent4>
        <a:srgbClr val="009F4D"/>
      </a:accent4>
      <a:accent5>
        <a:srgbClr val="FEDB00"/>
      </a:accent5>
      <a:accent6>
        <a:srgbClr val="772583"/>
      </a:accent6>
      <a:hlink>
        <a:srgbClr val="0077C8"/>
      </a:hlink>
      <a:folHlink>
        <a:srgbClr val="009F4D"/>
      </a:folHlink>
    </a:clrScheme>
    <a:fontScheme name="Notes fonts">
      <a:majorFont>
        <a:latin typeface="Calibri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Kantoorthema">
  <a:themeElements>
    <a:clrScheme name="Handout colors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EA7600"/>
      </a:accent1>
      <a:accent2>
        <a:srgbClr val="E03C31"/>
      </a:accent2>
      <a:accent3>
        <a:srgbClr val="0077C8"/>
      </a:accent3>
      <a:accent4>
        <a:srgbClr val="009F4D"/>
      </a:accent4>
      <a:accent5>
        <a:srgbClr val="FEDB00"/>
      </a:accent5>
      <a:accent6>
        <a:srgbClr val="772583"/>
      </a:accent6>
      <a:hlink>
        <a:srgbClr val="0077C8"/>
      </a:hlink>
      <a:folHlink>
        <a:srgbClr val="009F4D"/>
      </a:folHlink>
    </a:clrScheme>
    <a:fontScheme name="Handout fonts">
      <a:majorFont>
        <a:latin typeface="Calibri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Presentatie (EN) SURFnet</Template>
  <TotalTime>47</TotalTime>
  <Words>193</Words>
  <Application>Microsoft Office PowerPoint</Application>
  <PresentationFormat>Widescreen</PresentationFormat>
  <Paragraphs>48</Paragraphs>
  <Slides>11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Times New Roman</vt:lpstr>
      <vt:lpstr>SURF</vt:lpstr>
      <vt:lpstr>PowerPoint Presentation</vt:lpstr>
      <vt:lpstr>European Cyber Security Month</vt:lpstr>
      <vt:lpstr>PowerPoint Presentation</vt:lpstr>
      <vt:lpstr>NREN Community in ECSM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…and come to CLAW!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surf</dc:creator>
  <cp:keywords/>
  <dc:description>Template version 2.1 - 9 November 2018</dc:description>
  <cp:lastModifiedBy>surf</cp:lastModifiedBy>
  <cp:revision>8</cp:revision>
  <dcterms:created xsi:type="dcterms:W3CDTF">2019-09-11T14:47:35Z</dcterms:created>
  <dcterms:modified xsi:type="dcterms:W3CDTF">2019-09-15T13:49:32Z</dcterms:modified>
  <cp:category/>
</cp:coreProperties>
</file>