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60" r:id="rId2"/>
    <p:sldId id="369" r:id="rId3"/>
    <p:sldId id="578" r:id="rId4"/>
    <p:sldId id="579" r:id="rId5"/>
    <p:sldId id="580" r:id="rId6"/>
    <p:sldId id="581" r:id="rId7"/>
    <p:sldId id="370" r:id="rId8"/>
    <p:sldId id="58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D1556"/>
    <a:srgbClr val="E24301"/>
    <a:srgbClr val="003F5F"/>
    <a:srgbClr val="A7B3B4"/>
    <a:srgbClr val="CC007B"/>
    <a:srgbClr val="712177"/>
    <a:srgbClr val="065081"/>
    <a:srgbClr val="99BDCB"/>
    <a:srgbClr val="4C7F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81703" autoAdjust="0"/>
  </p:normalViewPr>
  <p:slideViewPr>
    <p:cSldViewPr snapToGrid="0">
      <p:cViewPr varScale="1">
        <p:scale>
          <a:sx n="125" d="100"/>
          <a:sy n="125" d="100"/>
        </p:scale>
        <p:origin x="206" y="9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799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287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wpdev.geant.org/" TargetMode="External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16/09/2019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SIG Marcomms </a:t>
            </a:r>
            <a:r>
              <a:rPr lang="en-GB" sz="2800" dirty="0">
                <a:solidFill>
                  <a:schemeClr val="bg1"/>
                </a:solidFill>
              </a:rPr>
              <a:t>Montpellier 2019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b="1" dirty="0">
                <a:solidFill>
                  <a:schemeClr val="bg1"/>
                </a:solidFill>
                <a:highlight>
                  <a:srgbClr val="FFC000"/>
                </a:highlight>
                <a:latin typeface="+mn-lt"/>
              </a:rPr>
              <a:t>CONNECT.GEANT.ORG 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Paul Maurice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dirty="0">
                <a:solidFill>
                  <a:schemeClr val="bg1"/>
                </a:solidFill>
              </a:rPr>
              <a:t>Karl Meyer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Dimple Sokartara  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800" b="1" dirty="0">
                <a:highlight>
                  <a:srgbClr val="FFC000"/>
                </a:highlight>
              </a:rPr>
              <a:t>You might remember… </a:t>
            </a:r>
          </a:p>
          <a:p>
            <a:endParaRPr lang="en-GB" sz="1800" dirty="0"/>
          </a:p>
          <a:p>
            <a:r>
              <a:rPr lang="en-GB" sz="1800" b="1" dirty="0"/>
              <a:t>SIG Marcomms Espoo Finland February 2018 – presentation and discussion </a:t>
            </a:r>
          </a:p>
          <a:p>
            <a:pPr lvl="1"/>
            <a:r>
              <a:rPr lang="en-GB" sz="1800" dirty="0"/>
              <a:t>We talked about the future of PeaR and the Blog site and how there were a lot of different channels and brands in the GÉANT community </a:t>
            </a:r>
          </a:p>
          <a:p>
            <a:pPr lvl="1"/>
            <a:r>
              <a:rPr lang="en-GB" sz="1800" dirty="0"/>
              <a:t>Results of discussions were that we would investigate a redesigned newsletter and blog site under a common brand to improve effectiveness </a:t>
            </a:r>
          </a:p>
          <a:p>
            <a:r>
              <a:rPr lang="en-GB" sz="1800" b="1" dirty="0"/>
              <a:t>SIG Marcomms London UK February 2019 </a:t>
            </a:r>
          </a:p>
          <a:p>
            <a:pPr lvl="1"/>
            <a:r>
              <a:rPr lang="en-GB" sz="1800" dirty="0"/>
              <a:t>I presented on the overall web presences strategy and talked about how we were building a CONNECT family – magazine, website and newsletter</a:t>
            </a:r>
          </a:p>
          <a:p>
            <a:pPr lvl="1"/>
            <a:endParaRPr lang="en-GB" sz="1800" dirty="0"/>
          </a:p>
          <a:p>
            <a:r>
              <a:rPr lang="en-GB" sz="1800" b="1" dirty="0">
                <a:highlight>
                  <a:srgbClr val="FFC000"/>
                </a:highlight>
              </a:rPr>
              <a:t>… so to recap…  </a:t>
            </a:r>
          </a:p>
          <a:p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Background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3131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41CED9-BAE3-42C3-96BE-C241E9A15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 are moving from all of these…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2FA224-0435-4BBB-842B-1C0B87BF0A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8E38BD-C622-4E64-A92B-861BE4AA73E0}"/>
              </a:ext>
            </a:extLst>
          </p:cNvPr>
          <p:cNvSpPr/>
          <p:nvPr/>
        </p:nvSpPr>
        <p:spPr>
          <a:xfrm>
            <a:off x="838200" y="1622268"/>
            <a:ext cx="1051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Blog site + PeaR newsletter + CONNECT magazine + ISSUU + CONNECT section of website… 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2" descr="connect_cover_small.jpg">
            <a:extLst>
              <a:ext uri="{FF2B5EF4-FFF2-40B4-BE49-F238E27FC236}">
                <a16:creationId xmlns:a16="http://schemas.microsoft.com/office/drawing/2014/main" id="{17DFA686-8A16-49AA-8108-E450A1AFF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742" y="2138240"/>
            <a:ext cx="1632898" cy="2310552"/>
          </a:xfrm>
          <a:prstGeom prst="rect">
            <a:avLst/>
          </a:prstGeom>
          <a:noFill/>
          <a:ln w="889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36F876-F62E-4482-8C37-6BDC058827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92"/>
          <a:stretch/>
        </p:blipFill>
        <p:spPr>
          <a:xfrm>
            <a:off x="401216" y="2138240"/>
            <a:ext cx="4226767" cy="22210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11437C-7D71-490B-93DE-17933BA7D6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796" t="12814" r="33432" b="1"/>
          <a:stretch/>
        </p:blipFill>
        <p:spPr>
          <a:xfrm>
            <a:off x="3564294" y="3584057"/>
            <a:ext cx="1831251" cy="25646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B261D6-C493-4364-A27A-45C91783BA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2555" y="2287092"/>
            <a:ext cx="3550711" cy="19233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C33561D-3C51-4C63-A0BD-02F3E8021E0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648" t="6339" r="24770" b="10725"/>
          <a:stretch/>
        </p:blipFill>
        <p:spPr>
          <a:xfrm>
            <a:off x="7430838" y="3761056"/>
            <a:ext cx="2944804" cy="256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72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F280B9-F6CE-4C1C-97AB-D7282B4F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To: CONNECT family – website, newsletter, magazine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69D58E-77A9-49D3-B581-B44A4BAFE9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2" descr="connect_cover_small.jpg">
            <a:extLst>
              <a:ext uri="{FF2B5EF4-FFF2-40B4-BE49-F238E27FC236}">
                <a16:creationId xmlns:a16="http://schemas.microsoft.com/office/drawing/2014/main" id="{62EBF06A-F2B8-4C9C-A11D-62E9A24CF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383" y="4099380"/>
            <a:ext cx="1540407" cy="2179677"/>
          </a:xfrm>
          <a:prstGeom prst="rect">
            <a:avLst/>
          </a:prstGeom>
          <a:noFill/>
          <a:ln w="889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E3864B82-990C-4BA1-989D-29CDF793EE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717" y="2927104"/>
            <a:ext cx="1677989" cy="335597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D786EF-8E54-4B99-9C11-B0F41B01CE1C}"/>
              </a:ext>
            </a:extLst>
          </p:cNvPr>
          <p:cNvSpPr txBox="1"/>
          <p:nvPr/>
        </p:nvSpPr>
        <p:spPr>
          <a:xfrm>
            <a:off x="5690729" y="1546310"/>
            <a:ext cx="6401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A </a:t>
            </a:r>
            <a:r>
              <a:rPr lang="en-GB" b="1" dirty="0">
                <a:solidFill>
                  <a:srgbClr val="0070C0"/>
                </a:solidFill>
                <a:highlight>
                  <a:srgbClr val="FFC000"/>
                </a:highlight>
              </a:rPr>
              <a:t>website</a:t>
            </a:r>
            <a:r>
              <a:rPr lang="en-GB" b="1" dirty="0">
                <a:solidFill>
                  <a:srgbClr val="0070C0"/>
                </a:solidFill>
              </a:rPr>
              <a:t>, newsletter and magazine.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56C867-4779-40B6-A1D2-FD485E19733F}"/>
              </a:ext>
            </a:extLst>
          </p:cNvPr>
          <p:cNvSpPr txBox="1"/>
          <p:nvPr/>
        </p:nvSpPr>
        <p:spPr>
          <a:xfrm>
            <a:off x="7226567" y="2927104"/>
            <a:ext cx="32707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</a:rPr>
              <a:t>The </a:t>
            </a:r>
            <a:r>
              <a:rPr lang="en-GB" sz="1400" b="1" dirty="0">
                <a:solidFill>
                  <a:srgbClr val="0070C0"/>
                </a:solidFill>
                <a:highlight>
                  <a:srgbClr val="FFC000"/>
                </a:highlight>
              </a:rPr>
              <a:t>newsletter</a:t>
            </a:r>
            <a:r>
              <a:rPr lang="en-GB" sz="1400" b="1" dirty="0">
                <a:solidFill>
                  <a:srgbClr val="0070C0"/>
                </a:solidFill>
              </a:rPr>
              <a:t> is effectively a rebranded </a:t>
            </a:r>
          </a:p>
          <a:p>
            <a:r>
              <a:rPr lang="en-GB" sz="1400" b="1" dirty="0">
                <a:solidFill>
                  <a:srgbClr val="0070C0"/>
                </a:solidFill>
              </a:rPr>
              <a:t>and redesigned PeaR to bring consistency </a:t>
            </a:r>
          </a:p>
          <a:p>
            <a:r>
              <a:rPr lang="en-GB" sz="1400" b="1" dirty="0">
                <a:solidFill>
                  <a:srgbClr val="0070C0"/>
                </a:solidFill>
              </a:rPr>
              <a:t>and wider range of content. </a:t>
            </a:r>
            <a:endParaRPr lang="en-GB" sz="1400" b="1" i="1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627B4B-E6A5-4EB8-95C6-5F2324A70CE0}"/>
              </a:ext>
            </a:extLst>
          </p:cNvPr>
          <p:cNvSpPr txBox="1"/>
          <p:nvPr/>
        </p:nvSpPr>
        <p:spPr>
          <a:xfrm>
            <a:off x="8891600" y="4099380"/>
            <a:ext cx="1477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</a:rPr>
              <a:t>The </a:t>
            </a:r>
            <a:r>
              <a:rPr lang="en-GB" sz="1400" b="1" dirty="0">
                <a:solidFill>
                  <a:srgbClr val="0070C0"/>
                </a:solidFill>
                <a:highlight>
                  <a:srgbClr val="FFC000"/>
                </a:highlight>
              </a:rPr>
              <a:t>magazine</a:t>
            </a:r>
            <a:r>
              <a:rPr lang="en-GB" sz="1400" b="1" dirty="0">
                <a:solidFill>
                  <a:srgbClr val="0070C0"/>
                </a:solidFill>
              </a:rPr>
              <a:t> continues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600774-672F-4494-B8D1-5ACE6B6101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986" t="6327" r="23859"/>
          <a:stretch/>
        </p:blipFill>
        <p:spPr>
          <a:xfrm>
            <a:off x="868351" y="1611712"/>
            <a:ext cx="4374648" cy="4185838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92598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8B1D3F-FAD6-4A94-9D24-438E5C913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connect.geant.org – what does it mean for you?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CFC47E-0A45-41D6-8EF5-F75A787A17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8495C5-8874-4F84-B769-3FBF0C367912}"/>
              </a:ext>
            </a:extLst>
          </p:cNvPr>
          <p:cNvSpPr txBox="1"/>
          <p:nvPr/>
        </p:nvSpPr>
        <p:spPr>
          <a:xfrm>
            <a:off x="5350290" y="1503936"/>
            <a:ext cx="595309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Replaces blog.geant.org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highlight>
                  <a:srgbClr val="FFC000"/>
                </a:highlight>
              </a:rPr>
              <a:t>(which has had over 31,000 page views in last 6 months) </a:t>
            </a:r>
          </a:p>
          <a:p>
            <a:pPr marL="285750" indent="-285750">
              <a:buFontTx/>
              <a:buChar char="-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All existing content has been moved over </a:t>
            </a: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New sections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Community news (news stories)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In focus (articles)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Interviews (including video interviews) 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Twitter feed and highlighted videos 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Link to In The Field site and IMPACT site 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Blogs (and Vlogs?) will come later</a:t>
            </a:r>
          </a:p>
          <a:p>
            <a:pPr marL="342900" indent="-342900">
              <a:buFontTx/>
              <a:buChar char="-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You can post to this site under 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  <a:highlight>
                  <a:srgbClr val="FFC000"/>
                </a:highlight>
              </a:rPr>
              <a:t>COMMUNITY NEWS </a:t>
            </a:r>
            <a:endParaRPr lang="en-GB" sz="2000" dirty="0">
              <a:solidFill>
                <a:schemeClr val="accent1">
                  <a:lumMod val="50000"/>
                </a:schemeClr>
              </a:solidFill>
              <a:highlight>
                <a:srgbClr val="FFC000"/>
              </a:highlight>
            </a:endParaRPr>
          </a:p>
          <a:p>
            <a:endParaRPr lang="en-GB" sz="2000" b="1" dirty="0">
              <a:solidFill>
                <a:schemeClr val="accent1">
                  <a:lumMod val="50000"/>
                </a:schemeClr>
              </a:solidFill>
              <a:highlight>
                <a:srgbClr val="FFC000"/>
              </a:highligh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46D737-40AE-4CD2-AC9F-9010236E72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86" t="6327" r="23859"/>
          <a:stretch/>
        </p:blipFill>
        <p:spPr>
          <a:xfrm>
            <a:off x="868351" y="1611712"/>
            <a:ext cx="4374648" cy="4185838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04585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3B6E0C-A919-4B9B-9B05-A29817A6C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connect newsletter – what does it mean to you?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8F01E-8028-4DDC-852A-D66E9DA289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3CE991-04A8-42CB-8E12-0404D2E4E20A}"/>
              </a:ext>
            </a:extLst>
          </p:cNvPr>
          <p:cNvSpPr txBox="1"/>
          <p:nvPr/>
        </p:nvSpPr>
        <p:spPr>
          <a:xfrm>
            <a:off x="5106450" y="1503936"/>
            <a:ext cx="5414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Rebrands existing PeaR newsletter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highlight>
                  <a:srgbClr val="FFC000"/>
                </a:highlight>
              </a:rPr>
              <a:t>(which is mailed to over 1,000 people each week) </a:t>
            </a:r>
          </a:p>
          <a:p>
            <a:pPr marL="285750" indent="-285750">
              <a:buFontTx/>
              <a:buChar char="-"/>
            </a:pPr>
            <a:endParaRPr lang="en-GB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Takes content from the connect.geant.org website including your posts in the Community News section </a:t>
            </a:r>
          </a:p>
          <a:p>
            <a:pPr marL="285750" indent="-285750">
              <a:buFontTx/>
              <a:buChar char="-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Process to upload stories is the same you have already been using – uses federated identity </a:t>
            </a:r>
          </a:p>
          <a:p>
            <a:pPr marL="285750" indent="-285750">
              <a:buFontTx/>
              <a:buChar char="-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202251-3724-4C3C-95A1-2ED51C844F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11" t="28301" r="60450" b="743"/>
          <a:stretch/>
        </p:blipFill>
        <p:spPr>
          <a:xfrm>
            <a:off x="973604" y="1584542"/>
            <a:ext cx="3223425" cy="471100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41024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What’s next?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 dirty="0"/>
              <a:t>     |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BBFF383-D9CA-485D-B6DB-AC860FE16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538" y="1428750"/>
            <a:ext cx="4298886" cy="4351338"/>
          </a:xfrm>
        </p:spPr>
        <p:txBody>
          <a:bodyPr>
            <a:normAutofit/>
          </a:bodyPr>
          <a:lstStyle/>
          <a:p>
            <a:r>
              <a:rPr lang="en-GB" sz="2400" dirty="0"/>
              <a:t>connect.geant.org will go live after this meeting </a:t>
            </a:r>
          </a:p>
          <a:p>
            <a:endParaRPr lang="en-GB" sz="2400" dirty="0"/>
          </a:p>
          <a:p>
            <a:r>
              <a:rPr lang="en-GB" sz="2400" dirty="0"/>
              <a:t>Last PeaR newsletter will be next week (24 September) – including an announcement to subscribers about the rebrand </a:t>
            </a:r>
          </a:p>
          <a:p>
            <a:endParaRPr lang="en-GB" sz="2400" dirty="0"/>
          </a:p>
          <a:p>
            <a:r>
              <a:rPr lang="en-GB" sz="2400" dirty="0"/>
              <a:t>First CONNECT newsletter will be 2 October – moving to Wednesdays 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>
              <a:hlinkClick r:id="rId3"/>
            </a:endParaRPr>
          </a:p>
          <a:p>
            <a:endParaRPr lang="en-GB" sz="2400" dirty="0">
              <a:hlinkClick r:id="rId3"/>
            </a:endParaRPr>
          </a:p>
          <a:p>
            <a:pPr marL="0" indent="0">
              <a:buNone/>
            </a:pPr>
            <a:endParaRPr lang="en-GB" sz="2400" dirty="0">
              <a:hlinkClick r:id="rId3"/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DCB493E4-F534-45FF-BFEA-395B97EC04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934" y="790189"/>
            <a:ext cx="3280359" cy="2189991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CFEA321D-F16B-412F-A5F3-442BE7C126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749" y="3604419"/>
            <a:ext cx="3121155" cy="3121155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743B5298-CABC-4084-BF61-209BA97E13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902" y="422144"/>
            <a:ext cx="3206850" cy="3206850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685DA93F-6D15-485B-ADC4-3F6FFBD0525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510" y="2980180"/>
            <a:ext cx="2414019" cy="2414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054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E5863-0D52-4EE1-8288-705D4EC5D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Short exercise!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3041A-0C4C-494F-8590-C2C53E594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Visit connect.geant.org – </a:t>
            </a:r>
            <a:r>
              <a:rPr lang="en-GB" dirty="0">
                <a:highlight>
                  <a:srgbClr val="FFC000"/>
                </a:highlight>
              </a:rPr>
              <a:t>Dimple</a:t>
            </a:r>
            <a:r>
              <a:rPr lang="en-GB" dirty="0"/>
              <a:t> will take you through a short tour of the site </a:t>
            </a:r>
          </a:p>
          <a:p>
            <a:pPr marL="457200" indent="-457200">
              <a:buFont typeface="+mj-lt"/>
              <a:buAutoNum type="arabicPeriod"/>
            </a:pPr>
            <a:endParaRPr lang="en-GB" dirty="0">
              <a:highlight>
                <a:srgbClr val="FFC000"/>
              </a:highlight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highlight>
                  <a:srgbClr val="FFC000"/>
                </a:highlight>
              </a:rPr>
              <a:t>Karl</a:t>
            </a:r>
            <a:r>
              <a:rPr lang="en-GB" dirty="0"/>
              <a:t> will talk you through how to log in: </a:t>
            </a:r>
          </a:p>
          <a:p>
            <a:pPr marL="457200" lvl="1" indent="0">
              <a:buNone/>
            </a:pPr>
            <a:r>
              <a:rPr lang="en-GB" dirty="0"/>
              <a:t>Once you have logged in, we can update your status to contributor and add a picture of you or your NREN logo – please send to Dimple or Karl and we will do this today 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IF TIME: </a:t>
            </a:r>
            <a:r>
              <a:rPr lang="en-GB" dirty="0">
                <a:highlight>
                  <a:srgbClr val="FFC000"/>
                </a:highlight>
              </a:rPr>
              <a:t>Karl</a:t>
            </a:r>
            <a:r>
              <a:rPr lang="en-GB" dirty="0"/>
              <a:t> will talk you through how to upload an article. </a:t>
            </a:r>
            <a:r>
              <a:rPr lang="en-GB" dirty="0">
                <a:highlight>
                  <a:srgbClr val="FFC000"/>
                </a:highlight>
              </a:rPr>
              <a:t>Dimple</a:t>
            </a:r>
            <a:r>
              <a:rPr lang="en-GB" dirty="0"/>
              <a:t> can help where needed!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DB6E94-60F4-4224-8FD7-AAB831A3F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825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1509</TotalTime>
  <Words>500</Words>
  <Application>Microsoft Office PowerPoint</Application>
  <PresentationFormat>Widescreen</PresentationFormat>
  <Paragraphs>83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Background </vt:lpstr>
      <vt:lpstr>We are moving from all of these… </vt:lpstr>
      <vt:lpstr>To: CONNECT family – website, newsletter, magazine </vt:lpstr>
      <vt:lpstr>connect.geant.org – what does it mean for you? </vt:lpstr>
      <vt:lpstr>connect newsletter – what does it mean to you? </vt:lpstr>
      <vt:lpstr>What’s next? </vt:lpstr>
      <vt:lpstr>Short exercise!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Paul Maurice</cp:lastModifiedBy>
  <cp:revision>62</cp:revision>
  <dcterms:created xsi:type="dcterms:W3CDTF">2018-03-16T12:13:33Z</dcterms:created>
  <dcterms:modified xsi:type="dcterms:W3CDTF">2019-09-17T10:42:46Z</dcterms:modified>
</cp:coreProperties>
</file>