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1"/>
  </p:notesMasterIdLst>
  <p:sldIdLst>
    <p:sldId id="256" r:id="rId2"/>
    <p:sldId id="320" r:id="rId3"/>
    <p:sldId id="324" r:id="rId4"/>
    <p:sldId id="327" r:id="rId5"/>
    <p:sldId id="325" r:id="rId6"/>
    <p:sldId id="328" r:id="rId7"/>
    <p:sldId id="315" r:id="rId8"/>
    <p:sldId id="329" r:id="rId9"/>
    <p:sldId id="330" r:id="rId1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omi Dolenc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B92"/>
    <a:srgbClr val="FF9300"/>
    <a:srgbClr val="942092"/>
    <a:srgbClr val="FF2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F364D3F-4359-4548-8B18-0C60916CFA93}" v="1502" dt="2020-10-29T11:56:44.25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217"/>
    <p:restoredTop sz="80899"/>
  </p:normalViewPr>
  <p:slideViewPr>
    <p:cSldViewPr snapToGrid="0">
      <p:cViewPr varScale="1">
        <p:scale>
          <a:sx n="125" d="100"/>
          <a:sy n="125" d="100"/>
        </p:scale>
        <p:origin x="176" y="28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ragana Kupres" userId="08870dd1-b52b-4b4c-b302-e599fc04b37a" providerId="ADAL" clId="{BF364D3F-4359-4548-8B18-0C60916CFA93}"/>
    <pc:docChg chg="undo custSel addSld delSld modSld sldOrd">
      <pc:chgData name="Dragana Kupres" userId="08870dd1-b52b-4b4c-b302-e599fc04b37a" providerId="ADAL" clId="{BF364D3F-4359-4548-8B18-0C60916CFA93}" dt="2020-10-29T12:18:50.861" v="6112" actId="20577"/>
      <pc:docMkLst>
        <pc:docMk/>
      </pc:docMkLst>
      <pc:sldChg chg="addSp modSp mod modNotesTx">
        <pc:chgData name="Dragana Kupres" userId="08870dd1-b52b-4b4c-b302-e599fc04b37a" providerId="ADAL" clId="{BF364D3F-4359-4548-8B18-0C60916CFA93}" dt="2020-10-29T12:06:00.461" v="6022" actId="1038"/>
        <pc:sldMkLst>
          <pc:docMk/>
          <pc:sldMk cId="0" sldId="256"/>
        </pc:sldMkLst>
        <pc:spChg chg="add mod">
          <ac:chgData name="Dragana Kupres" userId="08870dd1-b52b-4b4c-b302-e599fc04b37a" providerId="ADAL" clId="{BF364D3F-4359-4548-8B18-0C60916CFA93}" dt="2020-10-29T10:59:41.540" v="4769" actId="1036"/>
          <ac:spMkLst>
            <pc:docMk/>
            <pc:sldMk cId="0" sldId="256"/>
            <ac:spMk id="5" creationId="{CAF80C62-4438-F042-A83B-E317285560C6}"/>
          </ac:spMkLst>
        </pc:spChg>
        <pc:spChg chg="mod">
          <ac:chgData name="Dragana Kupres" userId="08870dd1-b52b-4b4c-b302-e599fc04b37a" providerId="ADAL" clId="{BF364D3F-4359-4548-8B18-0C60916CFA93}" dt="2020-10-29T10:18:58.766" v="4319" actId="1036"/>
          <ac:spMkLst>
            <pc:docMk/>
            <pc:sldMk cId="0" sldId="256"/>
            <ac:spMk id="54" creationId="{00000000-0000-0000-0000-000000000000}"/>
          </ac:spMkLst>
        </pc:spChg>
        <pc:spChg chg="mod">
          <ac:chgData name="Dragana Kupres" userId="08870dd1-b52b-4b4c-b302-e599fc04b37a" providerId="ADAL" clId="{BF364D3F-4359-4548-8B18-0C60916CFA93}" dt="2020-10-29T10:19:15.044" v="4325" actId="20577"/>
          <ac:spMkLst>
            <pc:docMk/>
            <pc:sldMk cId="0" sldId="256"/>
            <ac:spMk id="55" creationId="{00000000-0000-0000-0000-000000000000}"/>
          </ac:spMkLst>
        </pc:spChg>
        <pc:picChg chg="add mod modCrop">
          <ac:chgData name="Dragana Kupres" userId="08870dd1-b52b-4b4c-b302-e599fc04b37a" providerId="ADAL" clId="{BF364D3F-4359-4548-8B18-0C60916CFA93}" dt="2020-10-29T12:06:00.461" v="6022" actId="1038"/>
          <ac:picMkLst>
            <pc:docMk/>
            <pc:sldMk cId="0" sldId="256"/>
            <ac:picMk id="4" creationId="{B44768F2-7B5A-A04F-BC23-C2AD39D0DDB3}"/>
          </ac:picMkLst>
        </pc:picChg>
      </pc:sldChg>
      <pc:sldChg chg="del">
        <pc:chgData name="Dragana Kupres" userId="08870dd1-b52b-4b4c-b302-e599fc04b37a" providerId="ADAL" clId="{BF364D3F-4359-4548-8B18-0C60916CFA93}" dt="2020-10-29T11:53:15.092" v="5916" actId="2696"/>
        <pc:sldMkLst>
          <pc:docMk/>
          <pc:sldMk cId="1967119543" sldId="273"/>
        </pc:sldMkLst>
      </pc:sldChg>
      <pc:sldChg chg="del">
        <pc:chgData name="Dragana Kupres" userId="08870dd1-b52b-4b4c-b302-e599fc04b37a" providerId="ADAL" clId="{BF364D3F-4359-4548-8B18-0C60916CFA93}" dt="2020-10-29T11:53:23.265" v="5919" actId="2696"/>
        <pc:sldMkLst>
          <pc:docMk/>
          <pc:sldMk cId="2180027059" sldId="288"/>
        </pc:sldMkLst>
      </pc:sldChg>
      <pc:sldChg chg="del mod ord modShow">
        <pc:chgData name="Dragana Kupres" userId="08870dd1-b52b-4b4c-b302-e599fc04b37a" providerId="ADAL" clId="{BF364D3F-4359-4548-8B18-0C60916CFA93}" dt="2020-10-29T11:53:19.473" v="5918" actId="2696"/>
        <pc:sldMkLst>
          <pc:docMk/>
          <pc:sldMk cId="3865820108" sldId="289"/>
        </pc:sldMkLst>
      </pc:sldChg>
      <pc:sldChg chg="del mod modShow">
        <pc:chgData name="Dragana Kupres" userId="08870dd1-b52b-4b4c-b302-e599fc04b37a" providerId="ADAL" clId="{BF364D3F-4359-4548-8B18-0C60916CFA93}" dt="2020-10-28T16:06:26.634" v="3135" actId="2696"/>
        <pc:sldMkLst>
          <pc:docMk/>
          <pc:sldMk cId="3340738922" sldId="294"/>
        </pc:sldMkLst>
      </pc:sldChg>
      <pc:sldChg chg="del mod ord modShow">
        <pc:chgData name="Dragana Kupres" userId="08870dd1-b52b-4b4c-b302-e599fc04b37a" providerId="ADAL" clId="{BF364D3F-4359-4548-8B18-0C60916CFA93}" dt="2020-10-29T11:53:09.552" v="5915" actId="2696"/>
        <pc:sldMkLst>
          <pc:docMk/>
          <pc:sldMk cId="2495192339" sldId="296"/>
        </pc:sldMkLst>
      </pc:sldChg>
      <pc:sldChg chg="del">
        <pc:chgData name="Dragana Kupres" userId="08870dd1-b52b-4b4c-b302-e599fc04b37a" providerId="ADAL" clId="{BF364D3F-4359-4548-8B18-0C60916CFA93}" dt="2020-10-29T11:57:03.299" v="5972" actId="2696"/>
        <pc:sldMkLst>
          <pc:docMk/>
          <pc:sldMk cId="695761827" sldId="307"/>
        </pc:sldMkLst>
      </pc:sldChg>
      <pc:sldChg chg="del mod modShow">
        <pc:chgData name="Dragana Kupres" userId="08870dd1-b52b-4b4c-b302-e599fc04b37a" providerId="ADAL" clId="{BF364D3F-4359-4548-8B18-0C60916CFA93}" dt="2020-10-29T11:53:18.154" v="5917" actId="2696"/>
        <pc:sldMkLst>
          <pc:docMk/>
          <pc:sldMk cId="773443252" sldId="308"/>
        </pc:sldMkLst>
      </pc:sldChg>
      <pc:sldChg chg="modSp del mod ord">
        <pc:chgData name="Dragana Kupres" userId="08870dd1-b52b-4b4c-b302-e599fc04b37a" providerId="ADAL" clId="{BF364D3F-4359-4548-8B18-0C60916CFA93}" dt="2020-10-28T15:34:56.608" v="2572" actId="2696"/>
        <pc:sldMkLst>
          <pc:docMk/>
          <pc:sldMk cId="753953614" sldId="310"/>
        </pc:sldMkLst>
        <pc:spChg chg="mod">
          <ac:chgData name="Dragana Kupres" userId="08870dd1-b52b-4b4c-b302-e599fc04b37a" providerId="ADAL" clId="{BF364D3F-4359-4548-8B18-0C60916CFA93}" dt="2020-10-28T15:34:41.036" v="2570" actId="21"/>
          <ac:spMkLst>
            <pc:docMk/>
            <pc:sldMk cId="753953614" sldId="310"/>
            <ac:spMk id="3" creationId="{F1938BF4-D559-854F-B338-D7F4618F01A5}"/>
          </ac:spMkLst>
        </pc:spChg>
      </pc:sldChg>
      <pc:sldChg chg="modSp del mod">
        <pc:chgData name="Dragana Kupres" userId="08870dd1-b52b-4b4c-b302-e599fc04b37a" providerId="ADAL" clId="{BF364D3F-4359-4548-8B18-0C60916CFA93}" dt="2020-10-27T09:18:12.591" v="312" actId="2696"/>
        <pc:sldMkLst>
          <pc:docMk/>
          <pc:sldMk cId="1186448812" sldId="311"/>
        </pc:sldMkLst>
        <pc:spChg chg="mod">
          <ac:chgData name="Dragana Kupres" userId="08870dd1-b52b-4b4c-b302-e599fc04b37a" providerId="ADAL" clId="{BF364D3F-4359-4548-8B18-0C60916CFA93}" dt="2020-10-27T09:17:47.688" v="309" actId="21"/>
          <ac:spMkLst>
            <pc:docMk/>
            <pc:sldMk cId="1186448812" sldId="311"/>
            <ac:spMk id="3" creationId="{705E203B-E190-1746-B62C-1C12097BB35C}"/>
          </ac:spMkLst>
        </pc:spChg>
      </pc:sldChg>
      <pc:sldChg chg="modSp del mod">
        <pc:chgData name="Dragana Kupres" userId="08870dd1-b52b-4b4c-b302-e599fc04b37a" providerId="ADAL" clId="{BF364D3F-4359-4548-8B18-0C60916CFA93}" dt="2020-10-27T09:18:14.157" v="313" actId="2696"/>
        <pc:sldMkLst>
          <pc:docMk/>
          <pc:sldMk cId="3098946639" sldId="312"/>
        </pc:sldMkLst>
        <pc:spChg chg="mod">
          <ac:chgData name="Dragana Kupres" userId="08870dd1-b52b-4b4c-b302-e599fc04b37a" providerId="ADAL" clId="{BF364D3F-4359-4548-8B18-0C60916CFA93}" dt="2020-10-27T09:18:02.075" v="310" actId="21"/>
          <ac:spMkLst>
            <pc:docMk/>
            <pc:sldMk cId="3098946639" sldId="312"/>
            <ac:spMk id="3" creationId="{095D97E4-EFDB-6847-9E9E-EE65ACC9D285}"/>
          </ac:spMkLst>
        </pc:spChg>
      </pc:sldChg>
      <pc:sldChg chg="modSp del mod">
        <pc:chgData name="Dragana Kupres" userId="08870dd1-b52b-4b4c-b302-e599fc04b37a" providerId="ADAL" clId="{BF364D3F-4359-4548-8B18-0C60916CFA93}" dt="2020-10-27T09:21:12.923" v="392" actId="2696"/>
        <pc:sldMkLst>
          <pc:docMk/>
          <pc:sldMk cId="347164947" sldId="313"/>
        </pc:sldMkLst>
        <pc:spChg chg="mod">
          <ac:chgData name="Dragana Kupres" userId="08870dd1-b52b-4b4c-b302-e599fc04b37a" providerId="ADAL" clId="{BF364D3F-4359-4548-8B18-0C60916CFA93}" dt="2020-10-27T09:21:02.181" v="387" actId="21"/>
          <ac:spMkLst>
            <pc:docMk/>
            <pc:sldMk cId="347164947" sldId="313"/>
            <ac:spMk id="3" creationId="{7F0CE954-E687-4D42-87FA-9B13F3031585}"/>
          </ac:spMkLst>
        </pc:spChg>
      </pc:sldChg>
      <pc:sldChg chg="modSp del mod">
        <pc:chgData name="Dragana Kupres" userId="08870dd1-b52b-4b4c-b302-e599fc04b37a" providerId="ADAL" clId="{BF364D3F-4359-4548-8B18-0C60916CFA93}" dt="2020-10-28T15:24:44.546" v="2193" actId="2696"/>
        <pc:sldMkLst>
          <pc:docMk/>
          <pc:sldMk cId="205928315" sldId="314"/>
        </pc:sldMkLst>
        <pc:spChg chg="mod">
          <ac:chgData name="Dragana Kupres" userId="08870dd1-b52b-4b4c-b302-e599fc04b37a" providerId="ADAL" clId="{BF364D3F-4359-4548-8B18-0C60916CFA93}" dt="2020-10-28T12:52:12.366" v="756" actId="20577"/>
          <ac:spMkLst>
            <pc:docMk/>
            <pc:sldMk cId="205928315" sldId="314"/>
            <ac:spMk id="2" creationId="{EE6BD462-2675-1A4A-91E8-B34107263EE4}"/>
          </ac:spMkLst>
        </pc:spChg>
        <pc:spChg chg="mod">
          <ac:chgData name="Dragana Kupres" userId="08870dd1-b52b-4b4c-b302-e599fc04b37a" providerId="ADAL" clId="{BF364D3F-4359-4548-8B18-0C60916CFA93}" dt="2020-10-28T14:32:38.795" v="1881" actId="21"/>
          <ac:spMkLst>
            <pc:docMk/>
            <pc:sldMk cId="205928315" sldId="314"/>
            <ac:spMk id="3" creationId="{AFF9D312-C0B0-D34F-B925-DE1888D1DEE3}"/>
          </ac:spMkLst>
        </pc:spChg>
      </pc:sldChg>
      <pc:sldChg chg="modSp mod">
        <pc:chgData name="Dragana Kupres" userId="08870dd1-b52b-4b4c-b302-e599fc04b37a" providerId="ADAL" clId="{BF364D3F-4359-4548-8B18-0C60916CFA93}" dt="2020-10-29T12:18:50.861" v="6112" actId="20577"/>
        <pc:sldMkLst>
          <pc:docMk/>
          <pc:sldMk cId="3845466890" sldId="315"/>
        </pc:sldMkLst>
        <pc:spChg chg="mod">
          <ac:chgData name="Dragana Kupres" userId="08870dd1-b52b-4b4c-b302-e599fc04b37a" providerId="ADAL" clId="{BF364D3F-4359-4548-8B18-0C60916CFA93}" dt="2020-10-28T15:35:05.203" v="2573" actId="20577"/>
          <ac:spMkLst>
            <pc:docMk/>
            <pc:sldMk cId="3845466890" sldId="315"/>
            <ac:spMk id="2" creationId="{848F6670-D7BC-D241-ADA1-054D8BEA1412}"/>
          </ac:spMkLst>
        </pc:spChg>
        <pc:spChg chg="mod">
          <ac:chgData name="Dragana Kupres" userId="08870dd1-b52b-4b4c-b302-e599fc04b37a" providerId="ADAL" clId="{BF364D3F-4359-4548-8B18-0C60916CFA93}" dt="2020-10-29T12:18:50.861" v="6112" actId="20577"/>
          <ac:spMkLst>
            <pc:docMk/>
            <pc:sldMk cId="3845466890" sldId="315"/>
            <ac:spMk id="3" creationId="{3405C75F-2EC1-D948-809E-4F902B621DED}"/>
          </ac:spMkLst>
        </pc:spChg>
      </pc:sldChg>
      <pc:sldChg chg="modSp del mod">
        <pc:chgData name="Dragana Kupres" userId="08870dd1-b52b-4b4c-b302-e599fc04b37a" providerId="ADAL" clId="{BF364D3F-4359-4548-8B18-0C60916CFA93}" dt="2020-10-28T15:32:33.083" v="2546" actId="2696"/>
        <pc:sldMkLst>
          <pc:docMk/>
          <pc:sldMk cId="645344558" sldId="316"/>
        </pc:sldMkLst>
        <pc:spChg chg="mod">
          <ac:chgData name="Dragana Kupres" userId="08870dd1-b52b-4b4c-b302-e599fc04b37a" providerId="ADAL" clId="{BF364D3F-4359-4548-8B18-0C60916CFA93}" dt="2020-10-27T09:22:16.720" v="412" actId="20577"/>
          <ac:spMkLst>
            <pc:docMk/>
            <pc:sldMk cId="645344558" sldId="316"/>
            <ac:spMk id="2" creationId="{92074704-5B49-3B41-ABED-123BE0AAC800}"/>
          </ac:spMkLst>
        </pc:spChg>
      </pc:sldChg>
      <pc:sldChg chg="modSp del mod ord">
        <pc:chgData name="Dragana Kupres" userId="08870dd1-b52b-4b4c-b302-e599fc04b37a" providerId="ADAL" clId="{BF364D3F-4359-4548-8B18-0C60916CFA93}" dt="2020-10-28T15:32:32.014" v="2545" actId="2696"/>
        <pc:sldMkLst>
          <pc:docMk/>
          <pc:sldMk cId="3768434591" sldId="317"/>
        </pc:sldMkLst>
        <pc:spChg chg="mod">
          <ac:chgData name="Dragana Kupres" userId="08870dd1-b52b-4b4c-b302-e599fc04b37a" providerId="ADAL" clId="{BF364D3F-4359-4548-8B18-0C60916CFA93}" dt="2020-10-27T09:22:23.485" v="422" actId="20577"/>
          <ac:spMkLst>
            <pc:docMk/>
            <pc:sldMk cId="3768434591" sldId="317"/>
            <ac:spMk id="2" creationId="{1273B93A-4288-8444-BDBE-BA715415862B}"/>
          </ac:spMkLst>
        </pc:spChg>
      </pc:sldChg>
      <pc:sldChg chg="modSp del mod">
        <pc:chgData name="Dragana Kupres" userId="08870dd1-b52b-4b4c-b302-e599fc04b37a" providerId="ADAL" clId="{BF364D3F-4359-4548-8B18-0C60916CFA93}" dt="2020-10-29T11:53:07.186" v="5914" actId="2696"/>
        <pc:sldMkLst>
          <pc:docMk/>
          <pc:sldMk cId="3465533756" sldId="318"/>
        </pc:sldMkLst>
        <pc:spChg chg="mod">
          <ac:chgData name="Dragana Kupres" userId="08870dd1-b52b-4b4c-b302-e599fc04b37a" providerId="ADAL" clId="{BF364D3F-4359-4548-8B18-0C60916CFA93}" dt="2020-10-28T15:47:56.325" v="2787" actId="207"/>
          <ac:spMkLst>
            <pc:docMk/>
            <pc:sldMk cId="3465533756" sldId="318"/>
            <ac:spMk id="2" creationId="{529D43BD-8F61-4043-AA42-69C0C174647A}"/>
          </ac:spMkLst>
        </pc:spChg>
        <pc:spChg chg="mod">
          <ac:chgData name="Dragana Kupres" userId="08870dd1-b52b-4b4c-b302-e599fc04b37a" providerId="ADAL" clId="{BF364D3F-4359-4548-8B18-0C60916CFA93}" dt="2020-10-29T11:47:43.361" v="5646" actId="20577"/>
          <ac:spMkLst>
            <pc:docMk/>
            <pc:sldMk cId="3465533756" sldId="318"/>
            <ac:spMk id="3" creationId="{92B819E1-0487-3849-BF0B-43CD0536E2F9}"/>
          </ac:spMkLst>
        </pc:spChg>
      </pc:sldChg>
      <pc:sldChg chg="modSp new del mod modNotesTx">
        <pc:chgData name="Dragana Kupres" userId="08870dd1-b52b-4b4c-b302-e599fc04b37a" providerId="ADAL" clId="{BF364D3F-4359-4548-8B18-0C60916CFA93}" dt="2020-10-27T09:20:42.737" v="384" actId="2696"/>
        <pc:sldMkLst>
          <pc:docMk/>
          <pc:sldMk cId="4008666192" sldId="319"/>
        </pc:sldMkLst>
        <pc:spChg chg="mod">
          <ac:chgData name="Dragana Kupres" userId="08870dd1-b52b-4b4c-b302-e599fc04b37a" providerId="ADAL" clId="{BF364D3F-4359-4548-8B18-0C60916CFA93}" dt="2020-10-27T09:11:04.700" v="7" actId="20577"/>
          <ac:spMkLst>
            <pc:docMk/>
            <pc:sldMk cId="4008666192" sldId="319"/>
            <ac:spMk id="2" creationId="{132A2522-6D92-D743-A44E-F466D80A146B}"/>
          </ac:spMkLst>
        </pc:spChg>
        <pc:spChg chg="mod">
          <ac:chgData name="Dragana Kupres" userId="08870dd1-b52b-4b4c-b302-e599fc04b37a" providerId="ADAL" clId="{BF364D3F-4359-4548-8B18-0C60916CFA93}" dt="2020-10-27T09:18:58.478" v="315" actId="21"/>
          <ac:spMkLst>
            <pc:docMk/>
            <pc:sldMk cId="4008666192" sldId="319"/>
            <ac:spMk id="3" creationId="{0C5BB0A7-E532-644C-83F4-9A4E494962A6}"/>
          </ac:spMkLst>
        </pc:spChg>
      </pc:sldChg>
      <pc:sldChg chg="addSp delSp modSp new mod modNotesTx">
        <pc:chgData name="Dragana Kupres" userId="08870dd1-b52b-4b4c-b302-e599fc04b37a" providerId="ADAL" clId="{BF364D3F-4359-4548-8B18-0C60916CFA93}" dt="2020-10-29T12:08:01.886" v="6025" actId="115"/>
        <pc:sldMkLst>
          <pc:docMk/>
          <pc:sldMk cId="1832012160" sldId="320"/>
        </pc:sldMkLst>
        <pc:spChg chg="del">
          <ac:chgData name="Dragana Kupres" userId="08870dd1-b52b-4b4c-b302-e599fc04b37a" providerId="ADAL" clId="{BF364D3F-4359-4548-8B18-0C60916CFA93}" dt="2020-10-29T09:18:29.007" v="4043" actId="478"/>
          <ac:spMkLst>
            <pc:docMk/>
            <pc:sldMk cId="1832012160" sldId="320"/>
            <ac:spMk id="2" creationId="{FE2ED329-0D98-BF4D-9656-EEBA46C547C9}"/>
          </ac:spMkLst>
        </pc:spChg>
        <pc:spChg chg="del mod">
          <ac:chgData name="Dragana Kupres" userId="08870dd1-b52b-4b4c-b302-e599fc04b37a" providerId="ADAL" clId="{BF364D3F-4359-4548-8B18-0C60916CFA93}" dt="2020-10-29T09:19:47.169" v="4046" actId="478"/>
          <ac:spMkLst>
            <pc:docMk/>
            <pc:sldMk cId="1832012160" sldId="320"/>
            <ac:spMk id="3" creationId="{4EDF622F-6C82-2B45-B10D-4E981A1F2E3D}"/>
          </ac:spMkLst>
        </pc:spChg>
        <pc:graphicFrameChg chg="add mod modGraphic">
          <ac:chgData name="Dragana Kupres" userId="08870dd1-b52b-4b4c-b302-e599fc04b37a" providerId="ADAL" clId="{BF364D3F-4359-4548-8B18-0C60916CFA93}" dt="2020-10-29T12:08:01.886" v="6025" actId="115"/>
          <ac:graphicFrameMkLst>
            <pc:docMk/>
            <pc:sldMk cId="1832012160" sldId="320"/>
            <ac:graphicFrameMk id="4" creationId="{5DF74C2A-6031-3442-AB6C-9AE69119D92B}"/>
          </ac:graphicFrameMkLst>
        </pc:graphicFrameChg>
      </pc:sldChg>
      <pc:sldChg chg="addSp delSp modSp new del mod modClrScheme chgLayout">
        <pc:chgData name="Dragana Kupres" userId="08870dd1-b52b-4b4c-b302-e599fc04b37a" providerId="ADAL" clId="{BF364D3F-4359-4548-8B18-0C60916CFA93}" dt="2020-10-28T12:39:45.234" v="633" actId="2696"/>
        <pc:sldMkLst>
          <pc:docMk/>
          <pc:sldMk cId="2796780062" sldId="321"/>
        </pc:sldMkLst>
        <pc:spChg chg="mod ord">
          <ac:chgData name="Dragana Kupres" userId="08870dd1-b52b-4b4c-b302-e599fc04b37a" providerId="ADAL" clId="{BF364D3F-4359-4548-8B18-0C60916CFA93}" dt="2020-10-28T12:39:27.586" v="618" actId="700"/>
          <ac:spMkLst>
            <pc:docMk/>
            <pc:sldMk cId="2796780062" sldId="321"/>
            <ac:spMk id="2" creationId="{75551C13-4328-9644-A5D1-CE54C874E322}"/>
          </ac:spMkLst>
        </pc:spChg>
        <pc:spChg chg="del mod ord">
          <ac:chgData name="Dragana Kupres" userId="08870dd1-b52b-4b4c-b302-e599fc04b37a" providerId="ADAL" clId="{BF364D3F-4359-4548-8B18-0C60916CFA93}" dt="2020-10-28T12:39:27.586" v="618" actId="700"/>
          <ac:spMkLst>
            <pc:docMk/>
            <pc:sldMk cId="2796780062" sldId="321"/>
            <ac:spMk id="3" creationId="{3667394F-8E92-2849-925B-1E964BA4BE33}"/>
          </ac:spMkLst>
        </pc:spChg>
        <pc:spChg chg="add mod ord">
          <ac:chgData name="Dragana Kupres" userId="08870dd1-b52b-4b4c-b302-e599fc04b37a" providerId="ADAL" clId="{BF364D3F-4359-4548-8B18-0C60916CFA93}" dt="2020-10-28T12:39:27.586" v="618" actId="700"/>
          <ac:spMkLst>
            <pc:docMk/>
            <pc:sldMk cId="2796780062" sldId="321"/>
            <ac:spMk id="4" creationId="{F93E0DC2-5742-6640-81CC-7ECF83585CD9}"/>
          </ac:spMkLst>
        </pc:spChg>
        <pc:spChg chg="add mod ord">
          <ac:chgData name="Dragana Kupres" userId="08870dd1-b52b-4b4c-b302-e599fc04b37a" providerId="ADAL" clId="{BF364D3F-4359-4548-8B18-0C60916CFA93}" dt="2020-10-28T12:39:27.586" v="618" actId="700"/>
          <ac:spMkLst>
            <pc:docMk/>
            <pc:sldMk cId="2796780062" sldId="321"/>
            <ac:spMk id="5" creationId="{CAC4BE6D-46BB-DE4F-83C5-C858D81A098E}"/>
          </ac:spMkLst>
        </pc:spChg>
      </pc:sldChg>
      <pc:sldChg chg="modSp new del mod">
        <pc:chgData name="Dragana Kupres" userId="08870dd1-b52b-4b4c-b302-e599fc04b37a" providerId="ADAL" clId="{BF364D3F-4359-4548-8B18-0C60916CFA93}" dt="2020-10-28T12:32:36.021" v="576" actId="2696"/>
        <pc:sldMkLst>
          <pc:docMk/>
          <pc:sldMk cId="21787985" sldId="322"/>
        </pc:sldMkLst>
        <pc:spChg chg="mod">
          <ac:chgData name="Dragana Kupres" userId="08870dd1-b52b-4b4c-b302-e599fc04b37a" providerId="ADAL" clId="{BF364D3F-4359-4548-8B18-0C60916CFA93}" dt="2020-10-27T09:17:07.157" v="296" actId="20577"/>
          <ac:spMkLst>
            <pc:docMk/>
            <pc:sldMk cId="21787985" sldId="322"/>
            <ac:spMk id="2" creationId="{3E35CBC7-812D-A546-A1A0-13038B3F969E}"/>
          </ac:spMkLst>
        </pc:spChg>
      </pc:sldChg>
      <pc:sldChg chg="modSp new del mod">
        <pc:chgData name="Dragana Kupres" userId="08870dd1-b52b-4b4c-b302-e599fc04b37a" providerId="ADAL" clId="{BF364D3F-4359-4548-8B18-0C60916CFA93}" dt="2020-10-28T14:07:03.098" v="1553" actId="2696"/>
        <pc:sldMkLst>
          <pc:docMk/>
          <pc:sldMk cId="2517090749" sldId="323"/>
        </pc:sldMkLst>
        <pc:spChg chg="mod">
          <ac:chgData name="Dragana Kupres" userId="08870dd1-b52b-4b4c-b302-e599fc04b37a" providerId="ADAL" clId="{BF364D3F-4359-4548-8B18-0C60916CFA93}" dt="2020-10-27T09:17:11.203" v="304" actId="20577"/>
          <ac:spMkLst>
            <pc:docMk/>
            <pc:sldMk cId="2517090749" sldId="323"/>
            <ac:spMk id="2" creationId="{E41C61EE-8841-EB48-83FA-BB034BDCD85B}"/>
          </ac:spMkLst>
        </pc:spChg>
      </pc:sldChg>
      <pc:sldChg chg="addSp delSp modSp new mod setBg modNotes modNotesTx">
        <pc:chgData name="Dragana Kupres" userId="08870dd1-b52b-4b4c-b302-e599fc04b37a" providerId="ADAL" clId="{BF364D3F-4359-4548-8B18-0C60916CFA93}" dt="2020-10-29T12:10:15.401" v="6031" actId="20577"/>
        <pc:sldMkLst>
          <pc:docMk/>
          <pc:sldMk cId="434413465" sldId="324"/>
        </pc:sldMkLst>
        <pc:spChg chg="mod">
          <ac:chgData name="Dragana Kupres" userId="08870dd1-b52b-4b4c-b302-e599fc04b37a" providerId="ADAL" clId="{BF364D3F-4359-4548-8B18-0C60916CFA93}" dt="2020-10-27T09:20:37.297" v="383" actId="1076"/>
          <ac:spMkLst>
            <pc:docMk/>
            <pc:sldMk cId="434413465" sldId="324"/>
            <ac:spMk id="2" creationId="{4786E947-015F-3B45-B639-E1E9343FA321}"/>
          </ac:spMkLst>
        </pc:spChg>
        <pc:spChg chg="del mod">
          <ac:chgData name="Dragana Kupres" userId="08870dd1-b52b-4b4c-b302-e599fc04b37a" providerId="ADAL" clId="{BF364D3F-4359-4548-8B18-0C60916CFA93}" dt="2020-10-27T09:23:15.037" v="432" actId="478"/>
          <ac:spMkLst>
            <pc:docMk/>
            <pc:sldMk cId="434413465" sldId="324"/>
            <ac:spMk id="3" creationId="{3C971E03-201F-4C46-A86A-3863A350A7CA}"/>
          </ac:spMkLst>
        </pc:spChg>
        <pc:spChg chg="mod">
          <ac:chgData name="Dragana Kupres" userId="08870dd1-b52b-4b4c-b302-e599fc04b37a" providerId="ADAL" clId="{BF364D3F-4359-4548-8B18-0C60916CFA93}" dt="2020-10-29T11:59:16.612" v="5979" actId="113"/>
          <ac:spMkLst>
            <pc:docMk/>
            <pc:sldMk cId="434413465" sldId="324"/>
            <ac:spMk id="4" creationId="{6FD62094-5319-1E47-8C3E-BACFC80D19CC}"/>
          </ac:spMkLst>
        </pc:spChg>
        <pc:spChg chg="add mod">
          <ac:chgData name="Dragana Kupres" userId="08870dd1-b52b-4b4c-b302-e599fc04b37a" providerId="ADAL" clId="{BF364D3F-4359-4548-8B18-0C60916CFA93}" dt="2020-10-27T09:20:14.328" v="353" actId="1076"/>
          <ac:spMkLst>
            <pc:docMk/>
            <pc:sldMk cId="434413465" sldId="324"/>
            <ac:spMk id="5" creationId="{A9036660-70E5-4748-92F1-255E7572D9FA}"/>
          </ac:spMkLst>
        </pc:spChg>
        <pc:spChg chg="add mod">
          <ac:chgData name="Dragana Kupres" userId="08870dd1-b52b-4b4c-b302-e599fc04b37a" providerId="ADAL" clId="{BF364D3F-4359-4548-8B18-0C60916CFA93}" dt="2020-10-27T09:20:34.277" v="382" actId="20577"/>
          <ac:spMkLst>
            <pc:docMk/>
            <pc:sldMk cId="434413465" sldId="324"/>
            <ac:spMk id="6" creationId="{2C77FF12-FF54-BA45-BAFA-FA1CC0D3AFB3}"/>
          </ac:spMkLst>
        </pc:spChg>
        <pc:spChg chg="add mod">
          <ac:chgData name="Dragana Kupres" userId="08870dd1-b52b-4b4c-b302-e599fc04b37a" providerId="ADAL" clId="{BF364D3F-4359-4548-8B18-0C60916CFA93}" dt="2020-10-29T12:10:15.401" v="6031" actId="20577"/>
          <ac:spMkLst>
            <pc:docMk/>
            <pc:sldMk cId="434413465" sldId="324"/>
            <ac:spMk id="7" creationId="{DA60939E-C10B-C446-AA44-341598F08989}"/>
          </ac:spMkLst>
        </pc:spChg>
      </pc:sldChg>
      <pc:sldChg chg="modSp add mod setBg modNotesTx">
        <pc:chgData name="Dragana Kupres" userId="08870dd1-b52b-4b4c-b302-e599fc04b37a" providerId="ADAL" clId="{BF364D3F-4359-4548-8B18-0C60916CFA93}" dt="2020-10-29T12:01:06.846" v="5993" actId="113"/>
        <pc:sldMkLst>
          <pc:docMk/>
          <pc:sldMk cId="2439954653" sldId="325"/>
        </pc:sldMkLst>
        <pc:spChg chg="mod">
          <ac:chgData name="Dragana Kupres" userId="08870dd1-b52b-4b4c-b302-e599fc04b37a" providerId="ADAL" clId="{BF364D3F-4359-4548-8B18-0C60916CFA93}" dt="2020-10-27T09:29:24.326" v="551" actId="20577"/>
          <ac:spMkLst>
            <pc:docMk/>
            <pc:sldMk cId="2439954653" sldId="325"/>
            <ac:spMk id="2" creationId="{4786E947-015F-3B45-B639-E1E9343FA321}"/>
          </ac:spMkLst>
        </pc:spChg>
        <pc:spChg chg="mod">
          <ac:chgData name="Dragana Kupres" userId="08870dd1-b52b-4b4c-b302-e599fc04b37a" providerId="ADAL" clId="{BF364D3F-4359-4548-8B18-0C60916CFA93}" dt="2020-10-29T12:00:14.716" v="5984" actId="403"/>
          <ac:spMkLst>
            <pc:docMk/>
            <pc:sldMk cId="2439954653" sldId="325"/>
            <ac:spMk id="4" creationId="{6FD62094-5319-1E47-8C3E-BACFC80D19CC}"/>
          </ac:spMkLst>
        </pc:spChg>
        <pc:spChg chg="mod">
          <ac:chgData name="Dragana Kupres" userId="08870dd1-b52b-4b4c-b302-e599fc04b37a" providerId="ADAL" clId="{BF364D3F-4359-4548-8B18-0C60916CFA93}" dt="2020-10-29T12:01:06.846" v="5993" actId="113"/>
          <ac:spMkLst>
            <pc:docMk/>
            <pc:sldMk cId="2439954653" sldId="325"/>
            <ac:spMk id="7" creationId="{DA60939E-C10B-C446-AA44-341598F08989}"/>
          </ac:spMkLst>
        </pc:spChg>
      </pc:sldChg>
      <pc:sldChg chg="new del">
        <pc:chgData name="Dragana Kupres" userId="08870dd1-b52b-4b4c-b302-e599fc04b37a" providerId="ADAL" clId="{BF364D3F-4359-4548-8B18-0C60916CFA93}" dt="2020-10-27T09:20:55.129" v="386" actId="2696"/>
        <pc:sldMkLst>
          <pc:docMk/>
          <pc:sldMk cId="3819945158" sldId="325"/>
        </pc:sldMkLst>
      </pc:sldChg>
      <pc:sldChg chg="addSp modSp new del mod">
        <pc:chgData name="Dragana Kupres" userId="08870dd1-b52b-4b4c-b302-e599fc04b37a" providerId="ADAL" clId="{BF364D3F-4359-4548-8B18-0C60916CFA93}" dt="2020-10-28T12:46:31.047" v="752" actId="2696"/>
        <pc:sldMkLst>
          <pc:docMk/>
          <pc:sldMk cId="1983755416" sldId="326"/>
        </pc:sldMkLst>
        <pc:spChg chg="mod">
          <ac:chgData name="Dragana Kupres" userId="08870dd1-b52b-4b4c-b302-e599fc04b37a" providerId="ADAL" clId="{BF364D3F-4359-4548-8B18-0C60916CFA93}" dt="2020-10-28T12:36:30.603" v="611" actId="20577"/>
          <ac:spMkLst>
            <pc:docMk/>
            <pc:sldMk cId="1983755416" sldId="326"/>
            <ac:spMk id="2" creationId="{FC1FBDF0-9B90-F546-910F-F1354B697C65}"/>
          </ac:spMkLst>
        </pc:spChg>
        <pc:spChg chg="mod">
          <ac:chgData name="Dragana Kupres" userId="08870dd1-b52b-4b4c-b302-e599fc04b37a" providerId="ADAL" clId="{BF364D3F-4359-4548-8B18-0C60916CFA93}" dt="2020-10-28T12:36:28.802" v="610" actId="20577"/>
          <ac:spMkLst>
            <pc:docMk/>
            <pc:sldMk cId="1983755416" sldId="326"/>
            <ac:spMk id="3" creationId="{DA2D0234-30F3-BE46-976B-0AD44DA26B89}"/>
          </ac:spMkLst>
        </pc:spChg>
        <pc:spChg chg="add mod">
          <ac:chgData name="Dragana Kupres" userId="08870dd1-b52b-4b4c-b302-e599fc04b37a" providerId="ADAL" clId="{BF364D3F-4359-4548-8B18-0C60916CFA93}" dt="2020-10-28T12:46:25.628" v="751" actId="767"/>
          <ac:spMkLst>
            <pc:docMk/>
            <pc:sldMk cId="1983755416" sldId="326"/>
            <ac:spMk id="4" creationId="{5F6C4977-964F-C64C-9F57-BC2E57B72B94}"/>
          </ac:spMkLst>
        </pc:spChg>
      </pc:sldChg>
      <pc:sldChg chg="modSp add mod ord setBg modNotesTx">
        <pc:chgData name="Dragana Kupres" userId="08870dd1-b52b-4b4c-b302-e599fc04b37a" providerId="ADAL" clId="{BF364D3F-4359-4548-8B18-0C60916CFA93}" dt="2020-10-29T12:12:46.870" v="6108" actId="20577"/>
        <pc:sldMkLst>
          <pc:docMk/>
          <pc:sldMk cId="3812758192" sldId="327"/>
        </pc:sldMkLst>
        <pc:spChg chg="mod">
          <ac:chgData name="Dragana Kupres" userId="08870dd1-b52b-4b4c-b302-e599fc04b37a" providerId="ADAL" clId="{BF364D3F-4359-4548-8B18-0C60916CFA93}" dt="2020-10-28T12:39:39.821" v="630" actId="20577"/>
          <ac:spMkLst>
            <pc:docMk/>
            <pc:sldMk cId="3812758192" sldId="327"/>
            <ac:spMk id="2" creationId="{4786E947-015F-3B45-B639-E1E9343FA321}"/>
          </ac:spMkLst>
        </pc:spChg>
        <pc:spChg chg="mod">
          <ac:chgData name="Dragana Kupres" userId="08870dd1-b52b-4b4c-b302-e599fc04b37a" providerId="ADAL" clId="{BF364D3F-4359-4548-8B18-0C60916CFA93}" dt="2020-10-29T12:12:46.870" v="6108" actId="20577"/>
          <ac:spMkLst>
            <pc:docMk/>
            <pc:sldMk cId="3812758192" sldId="327"/>
            <ac:spMk id="4" creationId="{6FD62094-5319-1E47-8C3E-BACFC80D19CC}"/>
          </ac:spMkLst>
        </pc:spChg>
        <pc:spChg chg="mod">
          <ac:chgData name="Dragana Kupres" userId="08870dd1-b52b-4b4c-b302-e599fc04b37a" providerId="ADAL" clId="{BF364D3F-4359-4548-8B18-0C60916CFA93}" dt="2020-10-29T12:11:48.381" v="6036" actId="20577"/>
          <ac:spMkLst>
            <pc:docMk/>
            <pc:sldMk cId="3812758192" sldId="327"/>
            <ac:spMk id="7" creationId="{DA60939E-C10B-C446-AA44-341598F08989}"/>
          </ac:spMkLst>
        </pc:spChg>
      </pc:sldChg>
      <pc:sldChg chg="new del">
        <pc:chgData name="Dragana Kupres" userId="08870dd1-b52b-4b4c-b302-e599fc04b37a" providerId="ADAL" clId="{BF364D3F-4359-4548-8B18-0C60916CFA93}" dt="2020-10-28T14:06:16.566" v="1535" actId="2696"/>
        <pc:sldMkLst>
          <pc:docMk/>
          <pc:sldMk cId="3524372733" sldId="328"/>
        </pc:sldMkLst>
      </pc:sldChg>
      <pc:sldChg chg="modSp add mod setBg modNotesTx">
        <pc:chgData name="Dragana Kupres" userId="08870dd1-b52b-4b4c-b302-e599fc04b37a" providerId="ADAL" clId="{BF364D3F-4359-4548-8B18-0C60916CFA93}" dt="2020-10-29T12:01:00.578" v="5991" actId="113"/>
        <pc:sldMkLst>
          <pc:docMk/>
          <pc:sldMk cId="4023977100" sldId="328"/>
        </pc:sldMkLst>
        <pc:spChg chg="mod">
          <ac:chgData name="Dragana Kupres" userId="08870dd1-b52b-4b4c-b302-e599fc04b37a" providerId="ADAL" clId="{BF364D3F-4359-4548-8B18-0C60916CFA93}" dt="2020-10-28T14:06:23.808" v="1547" actId="20577"/>
          <ac:spMkLst>
            <pc:docMk/>
            <pc:sldMk cId="4023977100" sldId="328"/>
            <ac:spMk id="2" creationId="{4786E947-015F-3B45-B639-E1E9343FA321}"/>
          </ac:spMkLst>
        </pc:spChg>
        <pc:spChg chg="mod">
          <ac:chgData name="Dragana Kupres" userId="08870dd1-b52b-4b4c-b302-e599fc04b37a" providerId="ADAL" clId="{BF364D3F-4359-4548-8B18-0C60916CFA93}" dt="2020-10-29T12:00:45.024" v="5989" actId="403"/>
          <ac:spMkLst>
            <pc:docMk/>
            <pc:sldMk cId="4023977100" sldId="328"/>
            <ac:spMk id="4" creationId="{6FD62094-5319-1E47-8C3E-BACFC80D19CC}"/>
          </ac:spMkLst>
        </pc:spChg>
        <pc:spChg chg="mod">
          <ac:chgData name="Dragana Kupres" userId="08870dd1-b52b-4b4c-b302-e599fc04b37a" providerId="ADAL" clId="{BF364D3F-4359-4548-8B18-0C60916CFA93}" dt="2020-10-29T12:01:00.578" v="5991" actId="113"/>
          <ac:spMkLst>
            <pc:docMk/>
            <pc:sldMk cId="4023977100" sldId="328"/>
            <ac:spMk id="7" creationId="{DA60939E-C10B-C446-AA44-341598F08989}"/>
          </ac:spMkLst>
        </pc:spChg>
      </pc:sldChg>
      <pc:sldChg chg="addSp modSp new mod modNotes">
        <pc:chgData name="Dragana Kupres" userId="08870dd1-b52b-4b4c-b302-e599fc04b37a" providerId="ADAL" clId="{BF364D3F-4359-4548-8B18-0C60916CFA93}" dt="2020-10-29T11:56:10.596" v="5966" actId="404"/>
        <pc:sldMkLst>
          <pc:docMk/>
          <pc:sldMk cId="4033234347" sldId="329"/>
        </pc:sldMkLst>
        <pc:spChg chg="mod">
          <ac:chgData name="Dragana Kupres" userId="08870dd1-b52b-4b4c-b302-e599fc04b37a" providerId="ADAL" clId="{BF364D3F-4359-4548-8B18-0C60916CFA93}" dt="2020-10-29T11:47:59.466" v="5647"/>
          <ac:spMkLst>
            <pc:docMk/>
            <pc:sldMk cId="4033234347" sldId="329"/>
            <ac:spMk id="2" creationId="{C38F8F74-D402-3A47-AD08-410954A258B1}"/>
          </ac:spMkLst>
        </pc:spChg>
        <pc:spChg chg="mod">
          <ac:chgData name="Dragana Kupres" userId="08870dd1-b52b-4b4c-b302-e599fc04b37a" providerId="ADAL" clId="{BF364D3F-4359-4548-8B18-0C60916CFA93}" dt="2020-10-29T11:50:09.410" v="5872" actId="14100"/>
          <ac:spMkLst>
            <pc:docMk/>
            <pc:sldMk cId="4033234347" sldId="329"/>
            <ac:spMk id="3" creationId="{2D0CD593-B767-1F46-9750-B5EBF0E7DA92}"/>
          </ac:spMkLst>
        </pc:spChg>
        <pc:graphicFrameChg chg="add mod modGraphic">
          <ac:chgData name="Dragana Kupres" userId="08870dd1-b52b-4b4c-b302-e599fc04b37a" providerId="ADAL" clId="{BF364D3F-4359-4548-8B18-0C60916CFA93}" dt="2020-10-29T11:56:10.596" v="5966" actId="404"/>
          <ac:graphicFrameMkLst>
            <pc:docMk/>
            <pc:sldMk cId="4033234347" sldId="329"/>
            <ac:graphicFrameMk id="4" creationId="{0F8C5A75-BCE8-9440-B486-D4B4F3AFA987}"/>
          </ac:graphicFrameMkLst>
        </pc:graphicFrameChg>
      </pc:sldChg>
      <pc:sldChg chg="addSp delSp modSp add mod">
        <pc:chgData name="Dragana Kupres" userId="08870dd1-b52b-4b4c-b302-e599fc04b37a" providerId="ADAL" clId="{BF364D3F-4359-4548-8B18-0C60916CFA93}" dt="2020-10-29T11:57:30.413" v="5977" actId="478"/>
        <pc:sldMkLst>
          <pc:docMk/>
          <pc:sldMk cId="1627247779" sldId="330"/>
        </pc:sldMkLst>
        <pc:spChg chg="add del mod">
          <ac:chgData name="Dragana Kupres" userId="08870dd1-b52b-4b4c-b302-e599fc04b37a" providerId="ADAL" clId="{BF364D3F-4359-4548-8B18-0C60916CFA93}" dt="2020-10-29T11:57:18.351" v="5973" actId="478"/>
          <ac:spMkLst>
            <pc:docMk/>
            <pc:sldMk cId="1627247779" sldId="330"/>
            <ac:spMk id="6" creationId="{F07CBA4C-8AB3-544B-A2D7-9D547A645FCA}"/>
          </ac:spMkLst>
        </pc:spChg>
        <pc:spChg chg="add del mod">
          <ac:chgData name="Dragana Kupres" userId="08870dd1-b52b-4b4c-b302-e599fc04b37a" providerId="ADAL" clId="{BF364D3F-4359-4548-8B18-0C60916CFA93}" dt="2020-10-29T11:57:30.413" v="5977" actId="478"/>
          <ac:spMkLst>
            <pc:docMk/>
            <pc:sldMk cId="1627247779" sldId="330"/>
            <ac:spMk id="8" creationId="{287C9789-FDD9-E14F-AF48-844347139CBA}"/>
          </ac:spMkLst>
        </pc:spChg>
        <pc:spChg chg="del">
          <ac:chgData name="Dragana Kupres" userId="08870dd1-b52b-4b4c-b302-e599fc04b37a" providerId="ADAL" clId="{BF364D3F-4359-4548-8B18-0C60916CFA93}" dt="2020-10-29T11:56:53.662" v="5970" actId="478"/>
          <ac:spMkLst>
            <pc:docMk/>
            <pc:sldMk cId="1627247779" sldId="330"/>
            <ac:spMk id="54" creationId="{00000000-0000-0000-0000-000000000000}"/>
          </ac:spMkLst>
        </pc:spChg>
        <pc:spChg chg="del mod">
          <ac:chgData name="Dragana Kupres" userId="08870dd1-b52b-4b4c-b302-e599fc04b37a" providerId="ADAL" clId="{BF364D3F-4359-4548-8B18-0C60916CFA93}" dt="2020-10-29T11:57:24.180" v="5974" actId="478"/>
          <ac:spMkLst>
            <pc:docMk/>
            <pc:sldMk cId="1627247779" sldId="330"/>
            <ac:spMk id="55" creationId="{00000000-0000-0000-0000-000000000000}"/>
          </ac:spMkLst>
        </pc:spChg>
        <pc:picChg chg="add del">
          <ac:chgData name="Dragana Kupres" userId="08870dd1-b52b-4b4c-b302-e599fc04b37a" providerId="ADAL" clId="{BF364D3F-4359-4548-8B18-0C60916CFA93}" dt="2020-10-29T11:57:28.423" v="5976" actId="478"/>
          <ac:picMkLst>
            <pc:docMk/>
            <pc:sldMk cId="1627247779" sldId="330"/>
            <ac:picMk id="4" creationId="{B44768F2-7B5A-A04F-BC23-C2AD39D0DDB3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E84A8E-22C4-E941-A975-6CE04B48048B}" type="doc">
      <dgm:prSet loTypeId="urn:microsoft.com/office/officeart/2005/8/layout/process1" loCatId="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en-GB"/>
        </a:p>
      </dgm:t>
    </dgm:pt>
    <dgm:pt modelId="{82407598-54DC-8D43-985C-9DF421BF8C4A}">
      <dgm:prSet phldrT="[Text]" custT="1"/>
      <dgm:spPr/>
      <dgm:t>
        <a:bodyPr/>
        <a:lstStyle/>
        <a:p>
          <a:r>
            <a:rPr lang="en-GB" sz="1400" dirty="0"/>
            <a:t>Emergency (spring)</a:t>
          </a:r>
        </a:p>
      </dgm:t>
    </dgm:pt>
    <dgm:pt modelId="{BA4EBFE8-1C3D-A04F-A88C-E0B14DC68F58}" type="parTrans" cxnId="{574A1705-3F05-6841-AA2C-2A2208C9B281}">
      <dgm:prSet/>
      <dgm:spPr/>
      <dgm:t>
        <a:bodyPr/>
        <a:lstStyle/>
        <a:p>
          <a:endParaRPr lang="en-GB"/>
        </a:p>
      </dgm:t>
    </dgm:pt>
    <dgm:pt modelId="{509D943E-05E5-6142-AAB0-35D51B2DE437}" type="sibTrans" cxnId="{574A1705-3F05-6841-AA2C-2A2208C9B281}">
      <dgm:prSet/>
      <dgm:spPr/>
      <dgm:t>
        <a:bodyPr/>
        <a:lstStyle/>
        <a:p>
          <a:endParaRPr lang="en-GB"/>
        </a:p>
      </dgm:t>
    </dgm:pt>
    <dgm:pt modelId="{F6FF2D55-9D87-384C-91E5-949D32DB3973}">
      <dgm:prSet phldrT="[Text]" custT="1"/>
      <dgm:spPr/>
      <dgm:t>
        <a:bodyPr/>
        <a:lstStyle/>
        <a:p>
          <a:r>
            <a:rPr lang="en-GB" sz="1200" dirty="0"/>
            <a:t>Workload and stress</a:t>
          </a:r>
        </a:p>
      </dgm:t>
    </dgm:pt>
    <dgm:pt modelId="{EC78986E-CCEA-FD40-8176-9D75114FE3A1}" type="parTrans" cxnId="{EC2E4ACC-2CE7-3B49-929F-867095BF48AF}">
      <dgm:prSet/>
      <dgm:spPr/>
      <dgm:t>
        <a:bodyPr/>
        <a:lstStyle/>
        <a:p>
          <a:endParaRPr lang="en-GB"/>
        </a:p>
      </dgm:t>
    </dgm:pt>
    <dgm:pt modelId="{90133C14-B3E2-324B-BDA6-243D4AD1C859}" type="sibTrans" cxnId="{EC2E4ACC-2CE7-3B49-929F-867095BF48AF}">
      <dgm:prSet/>
      <dgm:spPr/>
      <dgm:t>
        <a:bodyPr/>
        <a:lstStyle/>
        <a:p>
          <a:endParaRPr lang="en-GB"/>
        </a:p>
      </dgm:t>
    </dgm:pt>
    <dgm:pt modelId="{2717A624-0547-F34D-9B9B-F155E4FCA537}">
      <dgm:prSet phldrT="[Text]" custT="1"/>
      <dgm:spPr/>
      <dgm:t>
        <a:bodyPr/>
        <a:lstStyle/>
        <a:p>
          <a:r>
            <a:rPr lang="en-GB" sz="1400" dirty="0"/>
            <a:t>Adapting (fall)</a:t>
          </a:r>
        </a:p>
      </dgm:t>
    </dgm:pt>
    <dgm:pt modelId="{0F00F02E-942F-B14B-A677-08A096BA76DB}" type="parTrans" cxnId="{54D4D6AF-9B05-DB46-B7BE-AA992CFD3635}">
      <dgm:prSet/>
      <dgm:spPr/>
      <dgm:t>
        <a:bodyPr/>
        <a:lstStyle/>
        <a:p>
          <a:endParaRPr lang="en-GB"/>
        </a:p>
      </dgm:t>
    </dgm:pt>
    <dgm:pt modelId="{5131FF1F-DB89-DC45-A3AB-D70396AD2C9F}" type="sibTrans" cxnId="{54D4D6AF-9B05-DB46-B7BE-AA992CFD3635}">
      <dgm:prSet/>
      <dgm:spPr/>
      <dgm:t>
        <a:bodyPr/>
        <a:lstStyle/>
        <a:p>
          <a:endParaRPr lang="en-GB"/>
        </a:p>
      </dgm:t>
    </dgm:pt>
    <dgm:pt modelId="{36271E8D-9F03-0040-847F-BFAD8FF5E283}">
      <dgm:prSet phldrT="[Text]" custT="1"/>
      <dgm:spPr/>
      <dgm:t>
        <a:bodyPr/>
        <a:lstStyle/>
        <a:p>
          <a:r>
            <a:rPr lang="en-GB" sz="1200" dirty="0"/>
            <a:t>Still in the crisis mode</a:t>
          </a:r>
        </a:p>
      </dgm:t>
    </dgm:pt>
    <dgm:pt modelId="{960D1C20-5A07-B344-955A-E1C461382CBA}" type="parTrans" cxnId="{9830CEB5-EF7B-3A49-A4C1-E8002E1BE305}">
      <dgm:prSet/>
      <dgm:spPr/>
      <dgm:t>
        <a:bodyPr/>
        <a:lstStyle/>
        <a:p>
          <a:endParaRPr lang="en-GB"/>
        </a:p>
      </dgm:t>
    </dgm:pt>
    <dgm:pt modelId="{63399BD7-0353-334C-8C2D-E5C754E12425}" type="sibTrans" cxnId="{9830CEB5-EF7B-3A49-A4C1-E8002E1BE305}">
      <dgm:prSet/>
      <dgm:spPr/>
      <dgm:t>
        <a:bodyPr/>
        <a:lstStyle/>
        <a:p>
          <a:endParaRPr lang="en-GB"/>
        </a:p>
      </dgm:t>
    </dgm:pt>
    <dgm:pt modelId="{9BC9FCD2-7363-9742-A56E-9CAF9AF7A0F1}">
      <dgm:prSet phldrT="[Text]" custT="1"/>
      <dgm:spPr/>
      <dgm:t>
        <a:bodyPr/>
        <a:lstStyle/>
        <a:p>
          <a:r>
            <a:rPr lang="en-GB" sz="1200" dirty="0"/>
            <a:t>Training and support</a:t>
          </a:r>
        </a:p>
      </dgm:t>
    </dgm:pt>
    <dgm:pt modelId="{235E9A00-B28F-E045-AC0B-02E9357DFC41}" type="parTrans" cxnId="{E44E203D-7A2B-A248-932F-E0B7DD11927C}">
      <dgm:prSet/>
      <dgm:spPr/>
      <dgm:t>
        <a:bodyPr/>
        <a:lstStyle/>
        <a:p>
          <a:endParaRPr lang="en-GB"/>
        </a:p>
      </dgm:t>
    </dgm:pt>
    <dgm:pt modelId="{3D3412E7-352E-5D49-9115-AD403B056849}" type="sibTrans" cxnId="{E44E203D-7A2B-A248-932F-E0B7DD11927C}">
      <dgm:prSet/>
      <dgm:spPr/>
      <dgm:t>
        <a:bodyPr/>
        <a:lstStyle/>
        <a:p>
          <a:endParaRPr lang="en-GB"/>
        </a:p>
      </dgm:t>
    </dgm:pt>
    <dgm:pt modelId="{EF4CE395-3C27-F84F-BE94-E046014D2A82}">
      <dgm:prSet phldrT="[Text]" custT="1"/>
      <dgm:spPr/>
      <dgm:t>
        <a:bodyPr/>
        <a:lstStyle/>
        <a:p>
          <a:r>
            <a:rPr lang="en-GB" sz="1400" dirty="0"/>
            <a:t>(new) Vision (long term)</a:t>
          </a:r>
        </a:p>
      </dgm:t>
    </dgm:pt>
    <dgm:pt modelId="{E9352A87-37E4-3A42-ACA6-B6146413BBD0}" type="parTrans" cxnId="{FB875328-F33E-3D4C-AF10-356B4F4888A7}">
      <dgm:prSet/>
      <dgm:spPr/>
      <dgm:t>
        <a:bodyPr/>
        <a:lstStyle/>
        <a:p>
          <a:endParaRPr lang="en-GB"/>
        </a:p>
      </dgm:t>
    </dgm:pt>
    <dgm:pt modelId="{911E8C14-29FD-3C4E-A9C6-F30FE4E17692}" type="sibTrans" cxnId="{FB875328-F33E-3D4C-AF10-356B4F4888A7}">
      <dgm:prSet/>
      <dgm:spPr/>
      <dgm:t>
        <a:bodyPr/>
        <a:lstStyle/>
        <a:p>
          <a:endParaRPr lang="en-GB"/>
        </a:p>
      </dgm:t>
    </dgm:pt>
    <dgm:pt modelId="{2CFA3FD5-57C9-BC4A-B9BC-745F5545FD94}">
      <dgm:prSet phldrT="[Text]" custT="1"/>
      <dgm:spPr/>
      <dgm:t>
        <a:bodyPr/>
        <a:lstStyle/>
        <a:p>
          <a:r>
            <a:rPr lang="en-GB" sz="1200" dirty="0"/>
            <a:t>Planning – how to predict and prioritize?</a:t>
          </a:r>
        </a:p>
      </dgm:t>
    </dgm:pt>
    <dgm:pt modelId="{9EBE8B85-9EBA-A643-8433-190CB4186AD8}" type="parTrans" cxnId="{89ECBB86-2B21-E545-A33B-8E71A2D0BC18}">
      <dgm:prSet/>
      <dgm:spPr/>
      <dgm:t>
        <a:bodyPr/>
        <a:lstStyle/>
        <a:p>
          <a:endParaRPr lang="en-GB"/>
        </a:p>
      </dgm:t>
    </dgm:pt>
    <dgm:pt modelId="{D93DF6A5-417A-4A41-874C-EC9A9D3973C2}" type="sibTrans" cxnId="{89ECBB86-2B21-E545-A33B-8E71A2D0BC18}">
      <dgm:prSet/>
      <dgm:spPr/>
      <dgm:t>
        <a:bodyPr/>
        <a:lstStyle/>
        <a:p>
          <a:endParaRPr lang="en-GB"/>
        </a:p>
      </dgm:t>
    </dgm:pt>
    <dgm:pt modelId="{C155F562-0B43-5B41-AD37-A101B13AF4FB}">
      <dgm:prSet phldrT="[Text]" custT="1"/>
      <dgm:spPr/>
      <dgm:t>
        <a:bodyPr/>
        <a:lstStyle/>
        <a:p>
          <a:r>
            <a:rPr lang="en-GB" sz="1200" dirty="0"/>
            <a:t>Ad hoc decisions</a:t>
          </a:r>
        </a:p>
      </dgm:t>
    </dgm:pt>
    <dgm:pt modelId="{34D4FF81-9E18-E942-83A4-0B7ED68A6D20}" type="parTrans" cxnId="{C17F7832-E602-0E41-B9E8-B0AD8C942364}">
      <dgm:prSet/>
      <dgm:spPr/>
      <dgm:t>
        <a:bodyPr/>
        <a:lstStyle/>
        <a:p>
          <a:endParaRPr lang="en-GB"/>
        </a:p>
      </dgm:t>
    </dgm:pt>
    <dgm:pt modelId="{6B7A9694-67F4-9F41-958A-C3892004D884}" type="sibTrans" cxnId="{C17F7832-E602-0E41-B9E8-B0AD8C942364}">
      <dgm:prSet/>
      <dgm:spPr/>
      <dgm:t>
        <a:bodyPr/>
        <a:lstStyle/>
        <a:p>
          <a:endParaRPr lang="en-GB"/>
        </a:p>
      </dgm:t>
    </dgm:pt>
    <dgm:pt modelId="{5EC7875F-B8B5-584E-A942-359E032E86F8}">
      <dgm:prSet phldrT="[Text]" custT="1"/>
      <dgm:spPr/>
      <dgm:t>
        <a:bodyPr/>
        <a:lstStyle/>
        <a:p>
          <a:r>
            <a:rPr lang="en-GB" sz="1200" dirty="0"/>
            <a:t>Fast procurements</a:t>
          </a:r>
          <a:endParaRPr lang="en-GB" sz="1400" dirty="0"/>
        </a:p>
      </dgm:t>
    </dgm:pt>
    <dgm:pt modelId="{495A1713-F7E5-3E42-A5E6-8601FA10A09D}" type="parTrans" cxnId="{F425EFE6-15B3-FB48-A48E-6DD7A699A537}">
      <dgm:prSet/>
      <dgm:spPr/>
      <dgm:t>
        <a:bodyPr/>
        <a:lstStyle/>
        <a:p>
          <a:endParaRPr lang="en-GB"/>
        </a:p>
      </dgm:t>
    </dgm:pt>
    <dgm:pt modelId="{1C7F8BE4-835A-244F-AFB8-421C62203B8B}" type="sibTrans" cxnId="{F425EFE6-15B3-FB48-A48E-6DD7A699A537}">
      <dgm:prSet/>
      <dgm:spPr/>
      <dgm:t>
        <a:bodyPr/>
        <a:lstStyle/>
        <a:p>
          <a:endParaRPr lang="en-GB"/>
        </a:p>
      </dgm:t>
    </dgm:pt>
    <dgm:pt modelId="{C5DA4B55-8815-0144-8281-0CBD0DE0A5EF}">
      <dgm:prSet phldrT="[Text]" custT="1"/>
      <dgm:spPr/>
      <dgm:t>
        <a:bodyPr/>
        <a:lstStyle/>
        <a:p>
          <a:r>
            <a:rPr lang="en-GB" sz="1200" dirty="0"/>
            <a:t>Scalability and flexibility</a:t>
          </a:r>
        </a:p>
      </dgm:t>
    </dgm:pt>
    <dgm:pt modelId="{AFF06928-F736-2447-8C45-A1EB5533BB93}" type="parTrans" cxnId="{A367549E-4EBC-7F46-895F-351861A54B68}">
      <dgm:prSet/>
      <dgm:spPr/>
      <dgm:t>
        <a:bodyPr/>
        <a:lstStyle/>
        <a:p>
          <a:endParaRPr lang="en-GB"/>
        </a:p>
      </dgm:t>
    </dgm:pt>
    <dgm:pt modelId="{45E7A802-7AA1-D34C-9D81-DFD95F980E52}" type="sibTrans" cxnId="{A367549E-4EBC-7F46-895F-351861A54B68}">
      <dgm:prSet/>
      <dgm:spPr/>
      <dgm:t>
        <a:bodyPr/>
        <a:lstStyle/>
        <a:p>
          <a:endParaRPr lang="en-GB"/>
        </a:p>
      </dgm:t>
    </dgm:pt>
    <dgm:pt modelId="{1C20B054-EDEB-8347-9D90-8F459E582D08}">
      <dgm:prSet phldrT="[Text]"/>
      <dgm:spPr/>
      <dgm:t>
        <a:bodyPr/>
        <a:lstStyle/>
        <a:p>
          <a:endParaRPr lang="en-GB" sz="1000" dirty="0"/>
        </a:p>
      </dgm:t>
    </dgm:pt>
    <dgm:pt modelId="{F1D7981B-88ED-094E-BF42-267A676BD66D}" type="parTrans" cxnId="{5BEB62D3-7FDA-6F40-9666-3903000B5B52}">
      <dgm:prSet/>
      <dgm:spPr/>
      <dgm:t>
        <a:bodyPr/>
        <a:lstStyle/>
        <a:p>
          <a:endParaRPr lang="en-GB"/>
        </a:p>
      </dgm:t>
    </dgm:pt>
    <dgm:pt modelId="{4054614E-B60F-0245-B687-70615C9F1F92}" type="sibTrans" cxnId="{5BEB62D3-7FDA-6F40-9666-3903000B5B52}">
      <dgm:prSet/>
      <dgm:spPr/>
      <dgm:t>
        <a:bodyPr/>
        <a:lstStyle/>
        <a:p>
          <a:endParaRPr lang="en-GB"/>
        </a:p>
      </dgm:t>
    </dgm:pt>
    <dgm:pt modelId="{5D61ECC5-384D-794E-9DCB-4CF9DD9EE629}">
      <dgm:prSet phldrT="[Text]" custT="1"/>
      <dgm:spPr/>
      <dgm:t>
        <a:bodyPr/>
        <a:lstStyle/>
        <a:p>
          <a:r>
            <a:rPr lang="en-GB" sz="1200" dirty="0"/>
            <a:t>User needs, community work</a:t>
          </a:r>
        </a:p>
      </dgm:t>
    </dgm:pt>
    <dgm:pt modelId="{1F0B02D4-B477-2247-B2AD-A767BEF345F8}" type="parTrans" cxnId="{768E7F6D-7996-FD40-B723-5CA8416D5FF4}">
      <dgm:prSet/>
      <dgm:spPr/>
      <dgm:t>
        <a:bodyPr/>
        <a:lstStyle/>
        <a:p>
          <a:endParaRPr lang="en-GB"/>
        </a:p>
      </dgm:t>
    </dgm:pt>
    <dgm:pt modelId="{846DBCBA-8AE7-FA40-9EE3-A11C496198A0}" type="sibTrans" cxnId="{768E7F6D-7996-FD40-B723-5CA8416D5FF4}">
      <dgm:prSet/>
      <dgm:spPr/>
      <dgm:t>
        <a:bodyPr/>
        <a:lstStyle/>
        <a:p>
          <a:endParaRPr lang="en-GB"/>
        </a:p>
      </dgm:t>
    </dgm:pt>
    <dgm:pt modelId="{47572057-1AFB-DC4D-9FF6-5E01DCB9877F}">
      <dgm:prSet phldrT="[Text]" custT="1"/>
      <dgm:spPr/>
      <dgm:t>
        <a:bodyPr/>
        <a:lstStyle/>
        <a:p>
          <a:r>
            <a:rPr lang="en-GB" sz="1200" dirty="0"/>
            <a:t>Monitoring, research and evaluation</a:t>
          </a:r>
        </a:p>
      </dgm:t>
    </dgm:pt>
    <dgm:pt modelId="{C9EE7A2E-E45B-BE40-89AF-03E456795FC7}" type="parTrans" cxnId="{667FAF40-0D74-C84E-855F-7DC30203A0CB}">
      <dgm:prSet/>
      <dgm:spPr/>
      <dgm:t>
        <a:bodyPr/>
        <a:lstStyle/>
        <a:p>
          <a:endParaRPr lang="en-GB"/>
        </a:p>
      </dgm:t>
    </dgm:pt>
    <dgm:pt modelId="{964B37BA-1D2B-C642-9E78-030CF24ACB3F}" type="sibTrans" cxnId="{667FAF40-0D74-C84E-855F-7DC30203A0CB}">
      <dgm:prSet/>
      <dgm:spPr/>
      <dgm:t>
        <a:bodyPr/>
        <a:lstStyle/>
        <a:p>
          <a:endParaRPr lang="en-GB"/>
        </a:p>
      </dgm:t>
    </dgm:pt>
    <dgm:pt modelId="{00600B7A-B71A-B04D-97A3-03F5295FB4BD}">
      <dgm:prSet phldrT="[Text]" custT="1"/>
      <dgm:spPr/>
      <dgm:t>
        <a:bodyPr/>
        <a:lstStyle/>
        <a:p>
          <a:r>
            <a:rPr lang="en-GB" sz="1200" dirty="0"/>
            <a:t>Vision for NRENs services</a:t>
          </a:r>
        </a:p>
      </dgm:t>
    </dgm:pt>
    <dgm:pt modelId="{00E09168-6140-A047-8CF2-AED4A17BD2A0}" type="parTrans" cxnId="{72C37969-6F59-EF4C-BF5E-6B783A2BC15F}">
      <dgm:prSet/>
      <dgm:spPr/>
      <dgm:t>
        <a:bodyPr/>
        <a:lstStyle/>
        <a:p>
          <a:endParaRPr lang="en-GB"/>
        </a:p>
      </dgm:t>
    </dgm:pt>
    <dgm:pt modelId="{AB52B63D-1D78-6340-98B7-AEC85A27865C}" type="sibTrans" cxnId="{72C37969-6F59-EF4C-BF5E-6B783A2BC15F}">
      <dgm:prSet/>
      <dgm:spPr/>
      <dgm:t>
        <a:bodyPr/>
        <a:lstStyle/>
        <a:p>
          <a:endParaRPr lang="en-GB"/>
        </a:p>
      </dgm:t>
    </dgm:pt>
    <dgm:pt modelId="{E44206EB-5B30-EF43-A19C-E9B649F6E4DF}">
      <dgm:prSet phldrT="[Text]" custT="1"/>
      <dgm:spPr/>
      <dgm:t>
        <a:bodyPr/>
        <a:lstStyle/>
        <a:p>
          <a:r>
            <a:rPr lang="en-GB" sz="1200" dirty="0"/>
            <a:t>Tough decisions – revisit and discuss spring decisions</a:t>
          </a:r>
        </a:p>
      </dgm:t>
    </dgm:pt>
    <dgm:pt modelId="{98F9B7FA-4437-BB4F-9BBE-E7BBE346697E}" type="parTrans" cxnId="{FBF8E99E-F5A3-D943-AD98-A32E4C8231AB}">
      <dgm:prSet/>
      <dgm:spPr/>
      <dgm:t>
        <a:bodyPr/>
        <a:lstStyle/>
        <a:p>
          <a:endParaRPr lang="en-GB"/>
        </a:p>
      </dgm:t>
    </dgm:pt>
    <dgm:pt modelId="{D4D46EF2-DC37-934B-B178-EB30F79DD59B}" type="sibTrans" cxnId="{FBF8E99E-F5A3-D943-AD98-A32E4C8231AB}">
      <dgm:prSet/>
      <dgm:spPr/>
      <dgm:t>
        <a:bodyPr/>
        <a:lstStyle/>
        <a:p>
          <a:endParaRPr lang="en-GB"/>
        </a:p>
      </dgm:t>
    </dgm:pt>
    <dgm:pt modelId="{C34F91E6-AF0C-5E46-BA5B-F84B6D1485DB}">
      <dgm:prSet phldrT="[Text]" custT="1"/>
      <dgm:spPr/>
      <dgm:t>
        <a:bodyPr/>
        <a:lstStyle/>
        <a:p>
          <a:r>
            <a:rPr lang="en-GB" sz="1200" dirty="0"/>
            <a:t>User demands expressed more strongly</a:t>
          </a:r>
        </a:p>
      </dgm:t>
    </dgm:pt>
    <dgm:pt modelId="{59E280C2-95ED-8D45-A354-18BCACCEA771}" type="parTrans" cxnId="{DEE7AB2F-5E99-6A41-A09B-21EC530DF859}">
      <dgm:prSet/>
      <dgm:spPr/>
      <dgm:t>
        <a:bodyPr/>
        <a:lstStyle/>
        <a:p>
          <a:endParaRPr lang="en-GB"/>
        </a:p>
      </dgm:t>
    </dgm:pt>
    <dgm:pt modelId="{5988EB3E-8D06-A844-9CE5-71DF45FB322F}" type="sibTrans" cxnId="{DEE7AB2F-5E99-6A41-A09B-21EC530DF859}">
      <dgm:prSet/>
      <dgm:spPr/>
      <dgm:t>
        <a:bodyPr/>
        <a:lstStyle/>
        <a:p>
          <a:endParaRPr lang="en-GB"/>
        </a:p>
      </dgm:t>
    </dgm:pt>
    <dgm:pt modelId="{BA6EF927-339C-A64F-ABC1-3742D43F2979}">
      <dgm:prSet phldrT="[Text]" custT="1"/>
      <dgm:spPr/>
      <dgm:t>
        <a:bodyPr/>
        <a:lstStyle/>
        <a:p>
          <a:r>
            <a:rPr lang="en-GB" sz="1200" dirty="0"/>
            <a:t>We managed</a:t>
          </a:r>
        </a:p>
      </dgm:t>
    </dgm:pt>
    <dgm:pt modelId="{C7A787C2-D4F6-C342-B1ED-6C1872316077}" type="parTrans" cxnId="{D7939F13-A45F-4E4C-8459-3531FAD69755}">
      <dgm:prSet/>
      <dgm:spPr/>
      <dgm:t>
        <a:bodyPr/>
        <a:lstStyle/>
        <a:p>
          <a:endParaRPr lang="en-GB"/>
        </a:p>
      </dgm:t>
    </dgm:pt>
    <dgm:pt modelId="{244B015E-5C11-B54C-B157-4BC827BA878F}" type="sibTrans" cxnId="{D7939F13-A45F-4E4C-8459-3531FAD69755}">
      <dgm:prSet/>
      <dgm:spPr/>
      <dgm:t>
        <a:bodyPr/>
        <a:lstStyle/>
        <a:p>
          <a:endParaRPr lang="en-GB"/>
        </a:p>
      </dgm:t>
    </dgm:pt>
    <dgm:pt modelId="{778BD399-0FB0-9643-8ED5-464B83E0CA15}" type="pres">
      <dgm:prSet presAssocID="{6CE84A8E-22C4-E941-A975-6CE04B48048B}" presName="Name0" presStyleCnt="0">
        <dgm:presLayoutVars>
          <dgm:dir/>
          <dgm:resizeHandles val="exact"/>
        </dgm:presLayoutVars>
      </dgm:prSet>
      <dgm:spPr/>
    </dgm:pt>
    <dgm:pt modelId="{3A8D25CE-2C47-054D-88B1-0BA0E0168D86}" type="pres">
      <dgm:prSet presAssocID="{82407598-54DC-8D43-985C-9DF421BF8C4A}" presName="node" presStyleLbl="node1" presStyleIdx="0" presStyleCnt="3" custScaleX="112301">
        <dgm:presLayoutVars>
          <dgm:bulletEnabled val="1"/>
        </dgm:presLayoutVars>
      </dgm:prSet>
      <dgm:spPr/>
    </dgm:pt>
    <dgm:pt modelId="{8C976963-0F1E-F44C-BCC6-E6028683CF72}" type="pres">
      <dgm:prSet presAssocID="{509D943E-05E5-6142-AAB0-35D51B2DE437}" presName="sibTrans" presStyleLbl="sibTrans2D1" presStyleIdx="0" presStyleCnt="2"/>
      <dgm:spPr/>
    </dgm:pt>
    <dgm:pt modelId="{587FDA93-EF4B-7C43-82B9-660FF0FAE371}" type="pres">
      <dgm:prSet presAssocID="{509D943E-05E5-6142-AAB0-35D51B2DE437}" presName="connectorText" presStyleLbl="sibTrans2D1" presStyleIdx="0" presStyleCnt="2"/>
      <dgm:spPr/>
    </dgm:pt>
    <dgm:pt modelId="{11BF9C6F-8E38-054D-8B17-DC63369EDEC3}" type="pres">
      <dgm:prSet presAssocID="{2717A624-0547-F34D-9B9B-F155E4FCA537}" presName="node" presStyleLbl="node1" presStyleIdx="1" presStyleCnt="3" custScaleX="134614">
        <dgm:presLayoutVars>
          <dgm:bulletEnabled val="1"/>
        </dgm:presLayoutVars>
      </dgm:prSet>
      <dgm:spPr/>
    </dgm:pt>
    <dgm:pt modelId="{1F48460C-5B44-534A-8183-017DC9CF13DF}" type="pres">
      <dgm:prSet presAssocID="{5131FF1F-DB89-DC45-A3AB-D70396AD2C9F}" presName="sibTrans" presStyleLbl="sibTrans2D1" presStyleIdx="1" presStyleCnt="2"/>
      <dgm:spPr/>
    </dgm:pt>
    <dgm:pt modelId="{6ABAFE00-B3B9-E041-83FB-54928DFE92D9}" type="pres">
      <dgm:prSet presAssocID="{5131FF1F-DB89-DC45-A3AB-D70396AD2C9F}" presName="connectorText" presStyleLbl="sibTrans2D1" presStyleIdx="1" presStyleCnt="2"/>
      <dgm:spPr/>
    </dgm:pt>
    <dgm:pt modelId="{ADCEEADF-EA3E-124E-B5DD-0716A1D03916}" type="pres">
      <dgm:prSet presAssocID="{EF4CE395-3C27-F84F-BE94-E046014D2A82}" presName="node" presStyleLbl="node1" presStyleIdx="2" presStyleCnt="3" custScaleX="127484">
        <dgm:presLayoutVars>
          <dgm:bulletEnabled val="1"/>
        </dgm:presLayoutVars>
      </dgm:prSet>
      <dgm:spPr/>
    </dgm:pt>
  </dgm:ptLst>
  <dgm:cxnLst>
    <dgm:cxn modelId="{574A1705-3F05-6841-AA2C-2A2208C9B281}" srcId="{6CE84A8E-22C4-E941-A975-6CE04B48048B}" destId="{82407598-54DC-8D43-985C-9DF421BF8C4A}" srcOrd="0" destOrd="0" parTransId="{BA4EBFE8-1C3D-A04F-A88C-E0B14DC68F58}" sibTransId="{509D943E-05E5-6142-AAB0-35D51B2DE437}"/>
    <dgm:cxn modelId="{D7939F13-A45F-4E4C-8459-3531FAD69755}" srcId="{82407598-54DC-8D43-985C-9DF421BF8C4A}" destId="{BA6EF927-339C-A64F-ABC1-3742D43F2979}" srcOrd="3" destOrd="0" parTransId="{C7A787C2-D4F6-C342-B1ED-6C1872316077}" sibTransId="{244B015E-5C11-B54C-B157-4BC827BA878F}"/>
    <dgm:cxn modelId="{E73CE315-735A-9E48-AD60-070903124ED5}" type="presOf" srcId="{509D943E-05E5-6142-AAB0-35D51B2DE437}" destId="{8C976963-0F1E-F44C-BCC6-E6028683CF72}" srcOrd="0" destOrd="0" presId="urn:microsoft.com/office/officeart/2005/8/layout/process1"/>
    <dgm:cxn modelId="{6B40D218-8AA9-3045-A5AB-7CE228790E86}" type="presOf" srcId="{C34F91E6-AF0C-5E46-BA5B-F84B6D1485DB}" destId="{11BF9C6F-8E38-054D-8B17-DC63369EDEC3}" srcOrd="0" destOrd="5" presId="urn:microsoft.com/office/officeart/2005/8/layout/process1"/>
    <dgm:cxn modelId="{F876C61F-1590-DB4E-8C55-7E5621290368}" type="presOf" srcId="{C5DA4B55-8815-0144-8281-0CBD0DE0A5EF}" destId="{11BF9C6F-8E38-054D-8B17-DC63369EDEC3}" srcOrd="0" destOrd="3" presId="urn:microsoft.com/office/officeart/2005/8/layout/process1"/>
    <dgm:cxn modelId="{FB875328-F33E-3D4C-AF10-356B4F4888A7}" srcId="{6CE84A8E-22C4-E941-A975-6CE04B48048B}" destId="{EF4CE395-3C27-F84F-BE94-E046014D2A82}" srcOrd="2" destOrd="0" parTransId="{E9352A87-37E4-3A42-ACA6-B6146413BBD0}" sibTransId="{911E8C14-29FD-3C4E-A9C6-F30FE4E17692}"/>
    <dgm:cxn modelId="{DEE7AB2F-5E99-6A41-A09B-21EC530DF859}" srcId="{2717A624-0547-F34D-9B9B-F155E4FCA537}" destId="{C34F91E6-AF0C-5E46-BA5B-F84B6D1485DB}" srcOrd="4" destOrd="0" parTransId="{59E280C2-95ED-8D45-A354-18BCACCEA771}" sibTransId="{5988EB3E-8D06-A844-9CE5-71DF45FB322F}"/>
    <dgm:cxn modelId="{08117731-193C-D345-9F4C-916D96866200}" type="presOf" srcId="{82407598-54DC-8D43-985C-9DF421BF8C4A}" destId="{3A8D25CE-2C47-054D-88B1-0BA0E0168D86}" srcOrd="0" destOrd="0" presId="urn:microsoft.com/office/officeart/2005/8/layout/process1"/>
    <dgm:cxn modelId="{C17F7832-E602-0E41-B9E8-B0AD8C942364}" srcId="{82407598-54DC-8D43-985C-9DF421BF8C4A}" destId="{C155F562-0B43-5B41-AD37-A101B13AF4FB}" srcOrd="1" destOrd="0" parTransId="{34D4FF81-9E18-E942-83A4-0B7ED68A6D20}" sibTransId="{6B7A9694-67F4-9F41-958A-C3892004D884}"/>
    <dgm:cxn modelId="{1248C537-7C73-4741-A867-582E5ADF7E73}" type="presOf" srcId="{E44206EB-5B30-EF43-A19C-E9B649F6E4DF}" destId="{11BF9C6F-8E38-054D-8B17-DC63369EDEC3}" srcOrd="0" destOrd="2" presId="urn:microsoft.com/office/officeart/2005/8/layout/process1"/>
    <dgm:cxn modelId="{955AA53C-B931-2344-B36C-719E744059FE}" type="presOf" srcId="{00600B7A-B71A-B04D-97A3-03F5295FB4BD}" destId="{ADCEEADF-EA3E-124E-B5DD-0716A1D03916}" srcOrd="0" destOrd="2" presId="urn:microsoft.com/office/officeart/2005/8/layout/process1"/>
    <dgm:cxn modelId="{E44E203D-7A2B-A248-932F-E0B7DD11927C}" srcId="{2717A624-0547-F34D-9B9B-F155E4FCA537}" destId="{9BC9FCD2-7363-9742-A56E-9CAF9AF7A0F1}" srcOrd="3" destOrd="0" parTransId="{235E9A00-B28F-E045-AC0B-02E9357DFC41}" sibTransId="{3D3412E7-352E-5D49-9115-AD403B056849}"/>
    <dgm:cxn modelId="{667FAF40-0D74-C84E-855F-7DC30203A0CB}" srcId="{EF4CE395-3C27-F84F-BE94-E046014D2A82}" destId="{47572057-1AFB-DC4D-9FF6-5E01DCB9877F}" srcOrd="3" destOrd="0" parTransId="{C9EE7A2E-E45B-BE40-89AF-03E456795FC7}" sibTransId="{964B37BA-1D2B-C642-9E78-030CF24ACB3F}"/>
    <dgm:cxn modelId="{39773554-B1C3-AF49-BB88-DFB55904B974}" type="presOf" srcId="{BA6EF927-339C-A64F-ABC1-3742D43F2979}" destId="{3A8D25CE-2C47-054D-88B1-0BA0E0168D86}" srcOrd="0" destOrd="4" presId="urn:microsoft.com/office/officeart/2005/8/layout/process1"/>
    <dgm:cxn modelId="{7E4CFF55-0BA3-9D4E-8975-CDA410466745}" type="presOf" srcId="{5EC7875F-B8B5-584E-A942-359E032E86F8}" destId="{3A8D25CE-2C47-054D-88B1-0BA0E0168D86}" srcOrd="0" destOrd="3" presId="urn:microsoft.com/office/officeart/2005/8/layout/process1"/>
    <dgm:cxn modelId="{09C70A5B-2E25-5249-B5C9-7ADEB9B1DF2D}" type="presOf" srcId="{5131FF1F-DB89-DC45-A3AB-D70396AD2C9F}" destId="{1F48460C-5B44-534A-8183-017DC9CF13DF}" srcOrd="0" destOrd="0" presId="urn:microsoft.com/office/officeart/2005/8/layout/process1"/>
    <dgm:cxn modelId="{285A2F62-D4E6-214C-B2AB-D1E6C7F99163}" type="presOf" srcId="{2CFA3FD5-57C9-BC4A-B9BC-745F5545FD94}" destId="{ADCEEADF-EA3E-124E-B5DD-0716A1D03916}" srcOrd="0" destOrd="1" presId="urn:microsoft.com/office/officeart/2005/8/layout/process1"/>
    <dgm:cxn modelId="{72C37969-6F59-EF4C-BF5E-6B783A2BC15F}" srcId="{EF4CE395-3C27-F84F-BE94-E046014D2A82}" destId="{00600B7A-B71A-B04D-97A3-03F5295FB4BD}" srcOrd="1" destOrd="0" parTransId="{00E09168-6140-A047-8CF2-AED4A17BD2A0}" sibTransId="{AB52B63D-1D78-6340-98B7-AEC85A27865C}"/>
    <dgm:cxn modelId="{768E7F6D-7996-FD40-B723-5CA8416D5FF4}" srcId="{EF4CE395-3C27-F84F-BE94-E046014D2A82}" destId="{5D61ECC5-384D-794E-9DCB-4CF9DD9EE629}" srcOrd="2" destOrd="0" parTransId="{1F0B02D4-B477-2247-B2AD-A767BEF345F8}" sibTransId="{846DBCBA-8AE7-FA40-9EE3-A11C496198A0}"/>
    <dgm:cxn modelId="{13917680-2F2F-C94B-BEB2-E87875095269}" type="presOf" srcId="{1C20B054-EDEB-8347-9D90-8F459E582D08}" destId="{ADCEEADF-EA3E-124E-B5DD-0716A1D03916}" srcOrd="0" destOrd="5" presId="urn:microsoft.com/office/officeart/2005/8/layout/process1"/>
    <dgm:cxn modelId="{89ECBB86-2B21-E545-A33B-8E71A2D0BC18}" srcId="{EF4CE395-3C27-F84F-BE94-E046014D2A82}" destId="{2CFA3FD5-57C9-BC4A-B9BC-745F5545FD94}" srcOrd="0" destOrd="0" parTransId="{9EBE8B85-9EBA-A643-8433-190CB4186AD8}" sibTransId="{D93DF6A5-417A-4A41-874C-EC9A9D3973C2}"/>
    <dgm:cxn modelId="{3A19ED8B-5CB4-F44E-A6F5-A972C25BE070}" type="presOf" srcId="{5131FF1F-DB89-DC45-A3AB-D70396AD2C9F}" destId="{6ABAFE00-B3B9-E041-83FB-54928DFE92D9}" srcOrd="1" destOrd="0" presId="urn:microsoft.com/office/officeart/2005/8/layout/process1"/>
    <dgm:cxn modelId="{1353978F-DE6A-2848-BFF2-7003280634A1}" type="presOf" srcId="{2717A624-0547-F34D-9B9B-F155E4FCA537}" destId="{11BF9C6F-8E38-054D-8B17-DC63369EDEC3}" srcOrd="0" destOrd="0" presId="urn:microsoft.com/office/officeart/2005/8/layout/process1"/>
    <dgm:cxn modelId="{00940A91-09EC-A440-A006-865207857E58}" type="presOf" srcId="{509D943E-05E5-6142-AAB0-35D51B2DE437}" destId="{587FDA93-EF4B-7C43-82B9-660FF0FAE371}" srcOrd="1" destOrd="0" presId="urn:microsoft.com/office/officeart/2005/8/layout/process1"/>
    <dgm:cxn modelId="{A367549E-4EBC-7F46-895F-351861A54B68}" srcId="{2717A624-0547-F34D-9B9B-F155E4FCA537}" destId="{C5DA4B55-8815-0144-8281-0CBD0DE0A5EF}" srcOrd="2" destOrd="0" parTransId="{AFF06928-F736-2447-8C45-A1EB5533BB93}" sibTransId="{45E7A802-7AA1-D34C-9D81-DFD95F980E52}"/>
    <dgm:cxn modelId="{FBF8E99E-F5A3-D943-AD98-A32E4C8231AB}" srcId="{2717A624-0547-F34D-9B9B-F155E4FCA537}" destId="{E44206EB-5B30-EF43-A19C-E9B649F6E4DF}" srcOrd="1" destOrd="0" parTransId="{98F9B7FA-4437-BB4F-9BBE-E7BBE346697E}" sibTransId="{D4D46EF2-DC37-934B-B178-EB30F79DD59B}"/>
    <dgm:cxn modelId="{54D4D6AF-9B05-DB46-B7BE-AA992CFD3635}" srcId="{6CE84A8E-22C4-E941-A975-6CE04B48048B}" destId="{2717A624-0547-F34D-9B9B-F155E4FCA537}" srcOrd="1" destOrd="0" parTransId="{0F00F02E-942F-B14B-A677-08A096BA76DB}" sibTransId="{5131FF1F-DB89-DC45-A3AB-D70396AD2C9F}"/>
    <dgm:cxn modelId="{49365AB5-A017-DF4D-BC50-62FAA3863C4A}" type="presOf" srcId="{36271E8D-9F03-0040-847F-BFAD8FF5E283}" destId="{11BF9C6F-8E38-054D-8B17-DC63369EDEC3}" srcOrd="0" destOrd="1" presId="urn:microsoft.com/office/officeart/2005/8/layout/process1"/>
    <dgm:cxn modelId="{9830CEB5-EF7B-3A49-A4C1-E8002E1BE305}" srcId="{2717A624-0547-F34D-9B9B-F155E4FCA537}" destId="{36271E8D-9F03-0040-847F-BFAD8FF5E283}" srcOrd="0" destOrd="0" parTransId="{960D1C20-5A07-B344-955A-E1C461382CBA}" sibTransId="{63399BD7-0353-334C-8C2D-E5C754E12425}"/>
    <dgm:cxn modelId="{0E935ABC-8140-004B-815B-3B80E382205C}" type="presOf" srcId="{9BC9FCD2-7363-9742-A56E-9CAF9AF7A0F1}" destId="{11BF9C6F-8E38-054D-8B17-DC63369EDEC3}" srcOrd="0" destOrd="4" presId="urn:microsoft.com/office/officeart/2005/8/layout/process1"/>
    <dgm:cxn modelId="{C28579BE-3FF7-E74A-A0E0-741F239FFC55}" type="presOf" srcId="{C155F562-0B43-5B41-AD37-A101B13AF4FB}" destId="{3A8D25CE-2C47-054D-88B1-0BA0E0168D86}" srcOrd="0" destOrd="2" presId="urn:microsoft.com/office/officeart/2005/8/layout/process1"/>
    <dgm:cxn modelId="{EC2E4ACC-2CE7-3B49-929F-867095BF48AF}" srcId="{82407598-54DC-8D43-985C-9DF421BF8C4A}" destId="{F6FF2D55-9D87-384C-91E5-949D32DB3973}" srcOrd="0" destOrd="0" parTransId="{EC78986E-CCEA-FD40-8176-9D75114FE3A1}" sibTransId="{90133C14-B3E2-324B-BDA6-243D4AD1C859}"/>
    <dgm:cxn modelId="{5BEB62D3-7FDA-6F40-9666-3903000B5B52}" srcId="{EF4CE395-3C27-F84F-BE94-E046014D2A82}" destId="{1C20B054-EDEB-8347-9D90-8F459E582D08}" srcOrd="4" destOrd="0" parTransId="{F1D7981B-88ED-094E-BF42-267A676BD66D}" sibTransId="{4054614E-B60F-0245-B687-70615C9F1F92}"/>
    <dgm:cxn modelId="{05D6A4D6-3E55-3049-A293-5D8384B44283}" type="presOf" srcId="{EF4CE395-3C27-F84F-BE94-E046014D2A82}" destId="{ADCEEADF-EA3E-124E-B5DD-0716A1D03916}" srcOrd="0" destOrd="0" presId="urn:microsoft.com/office/officeart/2005/8/layout/process1"/>
    <dgm:cxn modelId="{F425EFE6-15B3-FB48-A48E-6DD7A699A537}" srcId="{82407598-54DC-8D43-985C-9DF421BF8C4A}" destId="{5EC7875F-B8B5-584E-A942-359E032E86F8}" srcOrd="2" destOrd="0" parTransId="{495A1713-F7E5-3E42-A5E6-8601FA10A09D}" sibTransId="{1C7F8BE4-835A-244F-AFB8-421C62203B8B}"/>
    <dgm:cxn modelId="{F8A37EE7-A350-CF42-B042-83342922AD9D}" type="presOf" srcId="{F6FF2D55-9D87-384C-91E5-949D32DB3973}" destId="{3A8D25CE-2C47-054D-88B1-0BA0E0168D86}" srcOrd="0" destOrd="1" presId="urn:microsoft.com/office/officeart/2005/8/layout/process1"/>
    <dgm:cxn modelId="{C82D57EB-B011-1D47-B5B9-78137E30128E}" type="presOf" srcId="{6CE84A8E-22C4-E941-A975-6CE04B48048B}" destId="{778BD399-0FB0-9643-8ED5-464B83E0CA15}" srcOrd="0" destOrd="0" presId="urn:microsoft.com/office/officeart/2005/8/layout/process1"/>
    <dgm:cxn modelId="{91A9B0F0-BF50-E44D-9F87-23EB1A3BC3AA}" type="presOf" srcId="{47572057-1AFB-DC4D-9FF6-5E01DCB9877F}" destId="{ADCEEADF-EA3E-124E-B5DD-0716A1D03916}" srcOrd="0" destOrd="4" presId="urn:microsoft.com/office/officeart/2005/8/layout/process1"/>
    <dgm:cxn modelId="{2F345AF6-8931-1E4C-8BAE-D6682EE98102}" type="presOf" srcId="{5D61ECC5-384D-794E-9DCB-4CF9DD9EE629}" destId="{ADCEEADF-EA3E-124E-B5DD-0716A1D03916}" srcOrd="0" destOrd="3" presId="urn:microsoft.com/office/officeart/2005/8/layout/process1"/>
    <dgm:cxn modelId="{3A2FAECE-7F65-1747-AD86-33A996DBE3E2}" type="presParOf" srcId="{778BD399-0FB0-9643-8ED5-464B83E0CA15}" destId="{3A8D25CE-2C47-054D-88B1-0BA0E0168D86}" srcOrd="0" destOrd="0" presId="urn:microsoft.com/office/officeart/2005/8/layout/process1"/>
    <dgm:cxn modelId="{F526E7AA-F499-DF4B-B894-7A624ABC54A0}" type="presParOf" srcId="{778BD399-0FB0-9643-8ED5-464B83E0CA15}" destId="{8C976963-0F1E-F44C-BCC6-E6028683CF72}" srcOrd="1" destOrd="0" presId="urn:microsoft.com/office/officeart/2005/8/layout/process1"/>
    <dgm:cxn modelId="{9BC4ABDC-FBBB-E44B-93AF-7859980FB7C0}" type="presParOf" srcId="{8C976963-0F1E-F44C-BCC6-E6028683CF72}" destId="{587FDA93-EF4B-7C43-82B9-660FF0FAE371}" srcOrd="0" destOrd="0" presId="urn:microsoft.com/office/officeart/2005/8/layout/process1"/>
    <dgm:cxn modelId="{C95D5C7C-7346-F042-BC22-0C1AFDFCBC87}" type="presParOf" srcId="{778BD399-0FB0-9643-8ED5-464B83E0CA15}" destId="{11BF9C6F-8E38-054D-8B17-DC63369EDEC3}" srcOrd="2" destOrd="0" presId="urn:microsoft.com/office/officeart/2005/8/layout/process1"/>
    <dgm:cxn modelId="{9DB52AAC-2D23-6E43-B2E2-55687F95888C}" type="presParOf" srcId="{778BD399-0FB0-9643-8ED5-464B83E0CA15}" destId="{1F48460C-5B44-534A-8183-017DC9CF13DF}" srcOrd="3" destOrd="0" presId="urn:microsoft.com/office/officeart/2005/8/layout/process1"/>
    <dgm:cxn modelId="{604B0AAA-5ED1-4E4C-8AFD-E997F4F5D2B8}" type="presParOf" srcId="{1F48460C-5B44-534A-8183-017DC9CF13DF}" destId="{6ABAFE00-B3B9-E041-83FB-54928DFE92D9}" srcOrd="0" destOrd="0" presId="urn:microsoft.com/office/officeart/2005/8/layout/process1"/>
    <dgm:cxn modelId="{F28FBF6E-E40F-E74F-901D-9CF78785ECE7}" type="presParOf" srcId="{778BD399-0FB0-9643-8ED5-464B83E0CA15}" destId="{ADCEEADF-EA3E-124E-B5DD-0716A1D03916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8D25CE-2C47-054D-88B1-0BA0E0168D86}">
      <dsp:nvSpPr>
        <dsp:cNvPr id="0" name=""/>
        <dsp:cNvSpPr/>
      </dsp:nvSpPr>
      <dsp:spPr>
        <a:xfrm>
          <a:off x="4646" y="797782"/>
          <a:ext cx="1602207" cy="219284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Emergency (spring)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dirty="0"/>
            <a:t>Workload and stress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dirty="0"/>
            <a:t>Ad hoc decisions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dirty="0"/>
            <a:t>Fast procurements</a:t>
          </a:r>
          <a:endParaRPr lang="en-GB" sz="14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dirty="0"/>
            <a:t>We managed</a:t>
          </a:r>
        </a:p>
      </dsp:txBody>
      <dsp:txXfrm>
        <a:off x="51573" y="844709"/>
        <a:ext cx="1508353" cy="2098990"/>
      </dsp:txXfrm>
    </dsp:sp>
    <dsp:sp modelId="{8C976963-0F1E-F44C-BCC6-E6028683CF72}">
      <dsp:nvSpPr>
        <dsp:cNvPr id="0" name=""/>
        <dsp:cNvSpPr/>
      </dsp:nvSpPr>
      <dsp:spPr>
        <a:xfrm>
          <a:off x="1749524" y="1717293"/>
          <a:ext cx="302462" cy="353823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/>
        </a:p>
      </dsp:txBody>
      <dsp:txXfrm>
        <a:off x="1749524" y="1788058"/>
        <a:ext cx="211723" cy="212293"/>
      </dsp:txXfrm>
    </dsp:sp>
    <dsp:sp modelId="{11BF9C6F-8E38-054D-8B17-DC63369EDEC3}">
      <dsp:nvSpPr>
        <dsp:cNvPr id="0" name=""/>
        <dsp:cNvSpPr/>
      </dsp:nvSpPr>
      <dsp:spPr>
        <a:xfrm>
          <a:off x="2177537" y="797782"/>
          <a:ext cx="1920548" cy="219284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Adapting (fall)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dirty="0"/>
            <a:t>Still in the crisis mode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dirty="0"/>
            <a:t>Tough decisions – revisit and discuss spring decisions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dirty="0"/>
            <a:t>Scalability and flexibility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dirty="0"/>
            <a:t>Training and support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dirty="0"/>
            <a:t>User demands expressed more strongly</a:t>
          </a:r>
        </a:p>
      </dsp:txBody>
      <dsp:txXfrm>
        <a:off x="2233788" y="854033"/>
        <a:ext cx="1808046" cy="2080342"/>
      </dsp:txXfrm>
    </dsp:sp>
    <dsp:sp modelId="{1F48460C-5B44-534A-8183-017DC9CF13DF}">
      <dsp:nvSpPr>
        <dsp:cNvPr id="0" name=""/>
        <dsp:cNvSpPr/>
      </dsp:nvSpPr>
      <dsp:spPr>
        <a:xfrm>
          <a:off x="4240756" y="1717293"/>
          <a:ext cx="302462" cy="353823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/>
        </a:p>
      </dsp:txBody>
      <dsp:txXfrm>
        <a:off x="4240756" y="1788058"/>
        <a:ext cx="211723" cy="212293"/>
      </dsp:txXfrm>
    </dsp:sp>
    <dsp:sp modelId="{ADCEEADF-EA3E-124E-B5DD-0716A1D03916}">
      <dsp:nvSpPr>
        <dsp:cNvPr id="0" name=""/>
        <dsp:cNvSpPr/>
      </dsp:nvSpPr>
      <dsp:spPr>
        <a:xfrm>
          <a:off x="4668768" y="797782"/>
          <a:ext cx="1818824" cy="219284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(new) Vision (long term)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dirty="0"/>
            <a:t>Planning – how to predict and prioritize?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dirty="0"/>
            <a:t>Vision for NRENs services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dirty="0"/>
            <a:t>User needs, community work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dirty="0"/>
            <a:t>Monitoring, research and evaluation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000" kern="1200" dirty="0"/>
        </a:p>
      </dsp:txBody>
      <dsp:txXfrm>
        <a:off x="4722040" y="851054"/>
        <a:ext cx="1712280" cy="20863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sa/2.0/?ref=ccsearch&amp;atype=rich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unities.surf.nl/artikel/crisis-what-crisis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communities.surf.nl/user/362" TargetMode="Externa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sa/2.0/?ref=ccsearch&amp;atype=rich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0" i="0" u="none" strike="noStrike" cap="none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  <a:hlinkClick r:id="rId3"/>
              </a:rPr>
              <a:t>CC BY-SA 2.0</a:t>
            </a: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Fairly clear geographical and cultural distribution</a:t>
            </a:r>
          </a:p>
        </p:txBody>
      </p:sp>
    </p:spTree>
    <p:extLst>
      <p:ext uri="{BB962C8B-B14F-4D97-AF65-F5344CB8AC3E}">
        <p14:creationId xmlns:p14="http://schemas.microsoft.com/office/powerpoint/2010/main" val="42838602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en-GB" sz="1100" dirty="0"/>
              <a:t>Most exams (∼70%-80%) already digital before the pandemic – no </a:t>
            </a:r>
            <a:r>
              <a:rPr lang="en-GB" sz="1100" i="1" dirty="0"/>
              <a:t>significant</a:t>
            </a:r>
            <a:r>
              <a:rPr lang="en-GB" sz="1100" dirty="0"/>
              <a:t> shift in digitization of assessment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0837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BLOG : </a:t>
            </a:r>
            <a:r>
              <a:rPr lang="en-GB" dirty="0">
                <a:hlinkClick r:id="rId3"/>
              </a:rPr>
              <a:t>https://communities.surf.nl/artikel/crisis-what-crisis</a:t>
            </a:r>
            <a:endParaRPr lang="en-GB" dirty="0"/>
          </a:p>
          <a:p>
            <a:r>
              <a:rPr lang="en-GB" b="1" u="sng" dirty="0">
                <a:hlinkClick r:id="rId4"/>
              </a:rPr>
              <a:t>Christien Bok</a:t>
            </a:r>
            <a:endParaRPr lang="en-GB" b="1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32016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en-HR" sz="1100" b="0" i="0" u="none" strike="noStrike" cap="none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One challenge - mainly in primary and secondary schools, as their identity management(in AAI federation)  is still developing - is introducing quality services (from UX point of view), like Jitsi/Zoom where users join without authenticating (safety, access rights issues); partly same problem with the LMS (Moodle), we hope to bring it closer to normality during this schoolyear.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88780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55363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en-US" dirty="0" err="1"/>
              <a:t>NetherlandAs</a:t>
            </a:r>
            <a:r>
              <a:rPr lang="en-US" dirty="0"/>
              <a:t> SURF we do not offer services that had to be scaled up. The IT directors within the educational institutions have mainly scaled up.</a:t>
            </a:r>
            <a:endParaRPr lang="en-HR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73174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71943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0" i="0" u="none" strike="noStrike" cap="none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  <a:hlinkClick r:id="rId3"/>
              </a:rPr>
              <a:t>CC BY-SA 2.0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975193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2" r:id="rId3"/>
    <p:sldLayoutId id="2147483654" r:id="rId4"/>
    <p:sldLayoutId id="2147483655" r:id="rId5"/>
    <p:sldLayoutId id="2147483656" r:id="rId6"/>
    <p:sldLayoutId id="2147483657" r:id="rId7"/>
    <p:sldLayoutId id="2147483658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AAI@Edu.Hr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0" y="3146153"/>
            <a:ext cx="8520600" cy="79041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>
                <a:solidFill>
                  <a:schemeClr val="bg2"/>
                </a:solidFill>
              </a:rPr>
              <a:t>NRENs responses to emergency distance education</a:t>
            </a:r>
            <a:br>
              <a:rPr lang="en" sz="2800" dirty="0">
                <a:solidFill>
                  <a:schemeClr val="bg2"/>
                </a:solidFill>
              </a:rPr>
            </a:br>
            <a:r>
              <a:rPr lang="en" sz="2000" dirty="0">
                <a:solidFill>
                  <a:schemeClr val="bg2"/>
                </a:solidFill>
              </a:rPr>
              <a:t>Experience from Norway, Slovenia, Netherlands and Croatia</a:t>
            </a:r>
            <a:endParaRPr sz="2800" dirty="0">
              <a:solidFill>
                <a:schemeClr val="bg2"/>
              </a:solidFill>
            </a:endParaRPr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268111" y="3850328"/>
            <a:ext cx="8520600" cy="95552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</a:pPr>
            <a:endParaRPr lang="en-GB" sz="1600" i="1" dirty="0">
              <a:solidFill>
                <a:srgbClr val="666666"/>
              </a:solidFill>
            </a:endParaRPr>
          </a:p>
          <a:p>
            <a:pPr marL="0" lvl="0" indent="0">
              <a:buClr>
                <a:schemeClr val="dk1"/>
              </a:buClr>
              <a:buSzPts val="1100"/>
            </a:pPr>
            <a:r>
              <a:rPr lang="en-GB" sz="1600" i="1" dirty="0">
                <a:solidFill>
                  <a:srgbClr val="666666"/>
                </a:solidFill>
              </a:rPr>
              <a:t>Dragana Kupres (CARNET) - thanks to: </a:t>
            </a:r>
          </a:p>
          <a:p>
            <a:pPr marL="0" lvl="0" indent="0">
              <a:buClr>
                <a:schemeClr val="dk1"/>
              </a:buClr>
              <a:buSzPts val="1100"/>
            </a:pPr>
            <a:r>
              <a:rPr lang="en-GB" sz="1600" i="1" dirty="0">
                <a:solidFill>
                  <a:srgbClr val="666666"/>
                </a:solidFill>
              </a:rPr>
              <a:t>Elisabeth Guillot (UNIT), Tomi </a:t>
            </a:r>
            <a:r>
              <a:rPr lang="en-GB" sz="1600" i="1" dirty="0" err="1">
                <a:solidFill>
                  <a:srgbClr val="666666"/>
                </a:solidFill>
              </a:rPr>
              <a:t>Dolenc</a:t>
            </a:r>
            <a:r>
              <a:rPr lang="en-GB" sz="1600" i="1" dirty="0">
                <a:solidFill>
                  <a:srgbClr val="666666"/>
                </a:solidFill>
              </a:rPr>
              <a:t> (ARNES), </a:t>
            </a:r>
            <a:r>
              <a:rPr lang="en-GB" sz="1600" i="1" dirty="0" err="1">
                <a:solidFill>
                  <a:srgbClr val="666666"/>
                </a:solidFill>
              </a:rPr>
              <a:t>Jasmijn</a:t>
            </a:r>
            <a:r>
              <a:rPr lang="en-GB" sz="1600" i="1" dirty="0">
                <a:solidFill>
                  <a:srgbClr val="666666"/>
                </a:solidFill>
              </a:rPr>
              <a:t> Jacobs-</a:t>
            </a:r>
            <a:r>
              <a:rPr lang="en-GB" sz="1600" i="1" dirty="0" err="1">
                <a:solidFill>
                  <a:srgbClr val="666666"/>
                </a:solidFill>
              </a:rPr>
              <a:t>Wijn</a:t>
            </a:r>
            <a:r>
              <a:rPr lang="en-GB" sz="1600" i="1" dirty="0">
                <a:solidFill>
                  <a:srgbClr val="666666"/>
                </a:solidFill>
              </a:rPr>
              <a:t> (SURF)</a:t>
            </a:r>
          </a:p>
          <a:p>
            <a:pPr marL="0" indent="0" algn="r">
              <a:buClr>
                <a:schemeClr val="dk1"/>
              </a:buClr>
              <a:buSzPts val="1100"/>
            </a:pPr>
            <a:endParaRPr lang="en-GB" sz="1600" i="1" dirty="0">
              <a:solidFill>
                <a:srgbClr val="666666"/>
              </a:solidFill>
            </a:endParaRPr>
          </a:p>
          <a:p>
            <a:pPr marL="0" indent="0">
              <a:buClr>
                <a:schemeClr val="dk1"/>
              </a:buClr>
              <a:buSzPts val="1100"/>
            </a:pPr>
            <a:r>
              <a:rPr lang="en-GB" sz="1400" dirty="0">
                <a:solidFill>
                  <a:srgbClr val="666666"/>
                </a:solidFill>
              </a:rPr>
              <a:t>TF-EDU 5</a:t>
            </a:r>
            <a:r>
              <a:rPr lang="en-GB" sz="1400" baseline="30000" dirty="0">
                <a:solidFill>
                  <a:srgbClr val="666666"/>
                </a:solidFill>
              </a:rPr>
              <a:t>th</a:t>
            </a:r>
            <a:r>
              <a:rPr lang="en-GB" sz="1400" dirty="0">
                <a:solidFill>
                  <a:srgbClr val="666666"/>
                </a:solidFill>
              </a:rPr>
              <a:t> Meeting, 29.10.2020.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dirty="0"/>
          </a:p>
        </p:txBody>
      </p:sp>
      <p:pic>
        <p:nvPicPr>
          <p:cNvPr id="3" name="Picture 2" descr="A picture containing drawing&#10;&#10;Description automatically generated">
            <a:extLst>
              <a:ext uri="{FF2B5EF4-FFF2-40B4-BE49-F238E27FC236}">
                <a16:creationId xmlns:a16="http://schemas.microsoft.com/office/drawing/2014/main" id="{F704ABC7-34DD-3C42-A8BE-5564E065F4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7550" y="266902"/>
            <a:ext cx="2628900" cy="850900"/>
          </a:xfrm>
          <a:prstGeom prst="rect">
            <a:avLst/>
          </a:prstGeom>
        </p:spPr>
      </p:pic>
      <p:pic>
        <p:nvPicPr>
          <p:cNvPr id="4" name="Picture 3" descr="A sign in front of a house&#10;&#10;Description automatically generated">
            <a:extLst>
              <a:ext uri="{FF2B5EF4-FFF2-40B4-BE49-F238E27FC236}">
                <a16:creationId xmlns:a16="http://schemas.microsoft.com/office/drawing/2014/main" id="{B44768F2-7B5A-A04F-BC23-C2AD39D0DDB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8522" b="30744"/>
          <a:stretch/>
        </p:blipFill>
        <p:spPr>
          <a:xfrm>
            <a:off x="197519" y="40640"/>
            <a:ext cx="8787182" cy="298868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AF80C62-4438-F042-A83B-E317285560C6}"/>
              </a:ext>
            </a:extLst>
          </p:cNvPr>
          <p:cNvSpPr txBox="1"/>
          <p:nvPr/>
        </p:nvSpPr>
        <p:spPr>
          <a:xfrm>
            <a:off x="5408908" y="2639304"/>
            <a:ext cx="3689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tx2"/>
                </a:solidFill>
              </a:rPr>
              <a:t>Photo: “Studio H: A real-world experiment in design-based education” by </a:t>
            </a:r>
            <a:r>
              <a:rPr lang="en-GB" sz="1200" dirty="0" err="1">
                <a:solidFill>
                  <a:schemeClr val="tx2"/>
                </a:solidFill>
              </a:rPr>
              <a:t>opensourceway</a:t>
            </a:r>
            <a:r>
              <a:rPr lang="en-GB" sz="1200" dirty="0">
                <a:solidFill>
                  <a:schemeClr val="tx2"/>
                </a:solidFill>
              </a:rPr>
              <a:t> CC BY-SA 2.0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DF74C2A-6031-3442-AB6C-9AE69119D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9376734"/>
              </p:ext>
            </p:extLst>
          </p:nvPr>
        </p:nvGraphicFramePr>
        <p:xfrm>
          <a:off x="139485" y="92988"/>
          <a:ext cx="8880525" cy="4990451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776105">
                  <a:extLst>
                    <a:ext uri="{9D8B030D-6E8A-4147-A177-3AD203B41FA5}">
                      <a16:colId xmlns:a16="http://schemas.microsoft.com/office/drawing/2014/main" val="890456319"/>
                    </a:ext>
                  </a:extLst>
                </a:gridCol>
                <a:gridCol w="1776105">
                  <a:extLst>
                    <a:ext uri="{9D8B030D-6E8A-4147-A177-3AD203B41FA5}">
                      <a16:colId xmlns:a16="http://schemas.microsoft.com/office/drawing/2014/main" val="1296913698"/>
                    </a:ext>
                  </a:extLst>
                </a:gridCol>
                <a:gridCol w="1776105">
                  <a:extLst>
                    <a:ext uri="{9D8B030D-6E8A-4147-A177-3AD203B41FA5}">
                      <a16:colId xmlns:a16="http://schemas.microsoft.com/office/drawing/2014/main" val="1936051825"/>
                    </a:ext>
                  </a:extLst>
                </a:gridCol>
                <a:gridCol w="1776105">
                  <a:extLst>
                    <a:ext uri="{9D8B030D-6E8A-4147-A177-3AD203B41FA5}">
                      <a16:colId xmlns:a16="http://schemas.microsoft.com/office/drawing/2014/main" val="3446020871"/>
                    </a:ext>
                  </a:extLst>
                </a:gridCol>
                <a:gridCol w="1776105">
                  <a:extLst>
                    <a:ext uri="{9D8B030D-6E8A-4147-A177-3AD203B41FA5}">
                      <a16:colId xmlns:a16="http://schemas.microsoft.com/office/drawing/2014/main" val="195395253"/>
                    </a:ext>
                  </a:extLst>
                </a:gridCol>
              </a:tblGrid>
              <a:tr h="792122">
                <a:tc>
                  <a:txBody>
                    <a:bodyPr/>
                    <a:lstStyle/>
                    <a:p>
                      <a:r>
                        <a:rPr lang="en-GB" i="1" dirty="0">
                          <a:solidFill>
                            <a:schemeClr val="bg2"/>
                          </a:solidFill>
                        </a:rPr>
                        <a:t>country</a:t>
                      </a:r>
                    </a:p>
                  </a:txBody>
                  <a:tcPr>
                    <a:solidFill>
                      <a:schemeClr val="accent5">
                        <a:alpha val="5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Norway</a:t>
                      </a:r>
                    </a:p>
                  </a:txBody>
                  <a:tcPr>
                    <a:solidFill>
                      <a:schemeClr val="accent5">
                        <a:alpha val="5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Netherlands</a:t>
                      </a:r>
                    </a:p>
                  </a:txBody>
                  <a:tcPr>
                    <a:solidFill>
                      <a:schemeClr val="accent5">
                        <a:alpha val="5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Slovenia</a:t>
                      </a:r>
                    </a:p>
                  </a:txBody>
                  <a:tcPr>
                    <a:solidFill>
                      <a:schemeClr val="accent5">
                        <a:alpha val="5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Croatia</a:t>
                      </a:r>
                    </a:p>
                  </a:txBody>
                  <a:tcPr>
                    <a:solidFill>
                      <a:schemeClr val="accent5">
                        <a:alpha val="58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856993"/>
                  </a:ext>
                </a:extLst>
              </a:tr>
              <a:tr h="377747">
                <a:tc>
                  <a:txBody>
                    <a:bodyPr/>
                    <a:lstStyle/>
                    <a:p>
                      <a:r>
                        <a:rPr lang="en-GB" i="1" dirty="0">
                          <a:solidFill>
                            <a:schemeClr val="bg2"/>
                          </a:solidFill>
                        </a:rPr>
                        <a:t>NREN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70C0"/>
                          </a:solidFill>
                        </a:rPr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70C0"/>
                          </a:solidFill>
                        </a:rPr>
                        <a:t>SURF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70C0"/>
                          </a:solidFill>
                        </a:rPr>
                        <a:t>ARNES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70C0"/>
                          </a:solidFill>
                        </a:rPr>
                        <a:t>CARNET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2025742"/>
                  </a:ext>
                </a:extLst>
              </a:tr>
              <a:tr h="1215276">
                <a:tc>
                  <a:txBody>
                    <a:bodyPr/>
                    <a:lstStyle/>
                    <a:p>
                      <a:r>
                        <a:rPr lang="en-GB" i="1" u="none" dirty="0">
                          <a:solidFill>
                            <a:schemeClr val="bg2"/>
                          </a:solidFill>
                        </a:rPr>
                        <a:t>Education level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u="none" dirty="0"/>
                        <a:t>HE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u="none" dirty="0"/>
                        <a:t>HE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GB" b="0" u="sng" dirty="0"/>
                        <a:t>primary and secondary schools</a:t>
                      </a:r>
                    </a:p>
                    <a:p>
                      <a:pPr marL="0" indent="0">
                        <a:buNone/>
                      </a:pPr>
                      <a:r>
                        <a:rPr lang="en-GB" b="0" u="none" dirty="0"/>
                        <a:t>HE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GB" b="0" u="sng" dirty="0"/>
                        <a:t>primary and secondary schools</a:t>
                      </a:r>
                    </a:p>
                    <a:p>
                      <a:pPr marL="0" indent="0">
                        <a:buNone/>
                      </a:pPr>
                      <a:r>
                        <a:rPr lang="en-GB" b="0" u="none" dirty="0"/>
                        <a:t>HE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5818018"/>
                  </a:ext>
                </a:extLst>
              </a:tr>
              <a:tr h="906592">
                <a:tc>
                  <a:txBody>
                    <a:bodyPr/>
                    <a:lstStyle/>
                    <a:p>
                      <a:r>
                        <a:rPr lang="en-GB" i="1" dirty="0">
                          <a:solidFill>
                            <a:schemeClr val="bg2"/>
                          </a:solidFill>
                        </a:rPr>
                        <a:t>No of member institutions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110 (research, HE, vocational, </a:t>
                      </a:r>
                      <a:r>
                        <a:rPr lang="en-GB" dirty="0" err="1"/>
                        <a:t>uni</a:t>
                      </a:r>
                      <a:r>
                        <a:rPr lang="en-GB" dirty="0"/>
                        <a:t>-hospitals)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1600+ </a:t>
                      </a:r>
                    </a:p>
                    <a:p>
                      <a:r>
                        <a:rPr lang="en-GB" dirty="0"/>
                        <a:t>(250.000 users)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400" dirty="0"/>
                        <a:t>1300 schools (520.000 users)</a:t>
                      </a:r>
                    </a:p>
                    <a:p>
                      <a:r>
                        <a:rPr lang="en-GB" dirty="0"/>
                        <a:t>200 HE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5925145"/>
                  </a:ext>
                </a:extLst>
              </a:tr>
              <a:tr h="792122">
                <a:tc>
                  <a:txBody>
                    <a:bodyPr/>
                    <a:lstStyle/>
                    <a:p>
                      <a:r>
                        <a:rPr lang="en-GB" i="1" dirty="0">
                          <a:solidFill>
                            <a:schemeClr val="bg2"/>
                          </a:solidFill>
                        </a:rPr>
                        <a:t>No of employees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373 (2019)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300"/>
                  </a:ext>
                </a:extLst>
              </a:tr>
              <a:tr h="906592">
                <a:tc>
                  <a:txBody>
                    <a:bodyPr/>
                    <a:lstStyle/>
                    <a:p>
                      <a:r>
                        <a:rPr lang="en-GB" i="1" dirty="0">
                          <a:solidFill>
                            <a:schemeClr val="bg2"/>
                          </a:solidFill>
                        </a:rPr>
                        <a:t>Annual budget in million EUR (appr.)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115 (47 turnover + contracts)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200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5-6 + inf.&amp; eq.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15 </a:t>
                      </a:r>
                      <a:r>
                        <a:rPr lang="en-GB" sz="1400" b="0" i="1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/without major projects/</a:t>
                      </a:r>
                      <a:endParaRPr lang="en-GB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29902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2012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86E947-015F-3B45-B639-E1E9343FA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301" y="258025"/>
            <a:ext cx="4045200" cy="870928"/>
          </a:xfrm>
        </p:spPr>
        <p:txBody>
          <a:bodyPr/>
          <a:lstStyle/>
          <a:p>
            <a:r>
              <a:rPr lang="en-GB" dirty="0"/>
              <a:t>Norway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D62094-5319-1E47-8C3E-BACFC80D19CC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4939501" y="694156"/>
            <a:ext cx="3837000" cy="4369457"/>
          </a:xfrm>
        </p:spPr>
        <p:txBody>
          <a:bodyPr/>
          <a:lstStyle/>
          <a:p>
            <a:pPr marL="114300" indent="0">
              <a:buNone/>
            </a:pPr>
            <a:r>
              <a:rPr lang="en-GB" sz="1400" dirty="0">
                <a:solidFill>
                  <a:srgbClr val="0070C0"/>
                </a:solidFill>
              </a:rPr>
              <a:t>Previous experience and services</a:t>
            </a:r>
          </a:p>
          <a:p>
            <a:pPr lvl="1">
              <a:spcBef>
                <a:spcPts val="0"/>
              </a:spcBef>
              <a:buFont typeface="Wingdings" pitchFamily="2" charset="2"/>
              <a:buChar char="ü"/>
            </a:pPr>
            <a:r>
              <a:rPr lang="en-GB" sz="1200" dirty="0"/>
              <a:t>Many tools and experiences with the use of LMS, digital assessment, plagiarism checkers, video-conferencing etc (handled moving lectures to video format pretty well)</a:t>
            </a:r>
          </a:p>
          <a:p>
            <a:pPr lvl="1">
              <a:spcBef>
                <a:spcPts val="0"/>
              </a:spcBef>
              <a:buFont typeface="Wingdings" pitchFamily="2" charset="2"/>
              <a:buChar char="ü"/>
            </a:pPr>
            <a:r>
              <a:rPr lang="en-GB" sz="1200" dirty="0"/>
              <a:t>LMS and digital assessment quite established</a:t>
            </a:r>
          </a:p>
          <a:p>
            <a:pPr lvl="1">
              <a:spcBef>
                <a:spcPts val="0"/>
              </a:spcBef>
              <a:buFont typeface="Wingdings" pitchFamily="2" charset="2"/>
              <a:buChar char="ü"/>
            </a:pPr>
            <a:r>
              <a:rPr lang="en-GB" sz="1200" dirty="0"/>
              <a:t>Most exams (∼70%-80%) already digital before the pandemic</a:t>
            </a:r>
          </a:p>
          <a:p>
            <a:pPr lvl="1">
              <a:spcBef>
                <a:spcPts val="0"/>
              </a:spcBef>
              <a:buFont typeface="Wingdings" pitchFamily="2" charset="2"/>
              <a:buChar char="ü"/>
            </a:pPr>
            <a:r>
              <a:rPr lang="en-GB" sz="1200" dirty="0"/>
              <a:t>Having a common and established SIS system</a:t>
            </a:r>
          </a:p>
          <a:p>
            <a:pPr lvl="1">
              <a:spcBef>
                <a:spcPts val="0"/>
              </a:spcBef>
              <a:buFont typeface="Wingdings" pitchFamily="2" charset="2"/>
              <a:buChar char="ü"/>
            </a:pPr>
            <a:r>
              <a:rPr lang="en-GB" sz="1200" dirty="0"/>
              <a:t>More joint procurements (smaller tools)</a:t>
            </a:r>
          </a:p>
          <a:p>
            <a:pPr marL="114300" indent="0">
              <a:buNone/>
            </a:pPr>
            <a:r>
              <a:rPr lang="en-GB" sz="1400" dirty="0">
                <a:solidFill>
                  <a:srgbClr val="0070C0"/>
                </a:solidFill>
              </a:rPr>
              <a:t>Pre-existing collaboration model </a:t>
            </a:r>
            <a:r>
              <a:rPr lang="en-GB" sz="1400" dirty="0"/>
              <a:t>with the HE sector - frequent communication and meetings, strong and close relationship with the HE sector.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9036660-70E5-4748-92F1-255E7572D9FA}"/>
              </a:ext>
            </a:extLst>
          </p:cNvPr>
          <p:cNvSpPr txBox="1">
            <a:spLocks/>
          </p:cNvSpPr>
          <p:nvPr/>
        </p:nvSpPr>
        <p:spPr>
          <a:xfrm>
            <a:off x="958301" y="1177240"/>
            <a:ext cx="2659597" cy="436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000" dirty="0"/>
              <a:t>Key challenges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C77FF12-FF54-BA45-BAFA-FA1CC0D3AFB3}"/>
              </a:ext>
            </a:extLst>
          </p:cNvPr>
          <p:cNvSpPr txBox="1">
            <a:spLocks/>
          </p:cNvSpPr>
          <p:nvPr/>
        </p:nvSpPr>
        <p:spPr>
          <a:xfrm>
            <a:off x="5201264" y="258025"/>
            <a:ext cx="2659597" cy="436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000" dirty="0"/>
              <a:t>What worked?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DA60939E-C10B-C446-AA44-341598F08989}"/>
              </a:ext>
            </a:extLst>
          </p:cNvPr>
          <p:cNvSpPr txBox="1">
            <a:spLocks/>
          </p:cNvSpPr>
          <p:nvPr/>
        </p:nvSpPr>
        <p:spPr>
          <a:xfrm>
            <a:off x="519900" y="1613371"/>
            <a:ext cx="3837000" cy="28058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Font typeface="Wingdings" pitchFamily="2" charset="2"/>
              <a:buChar char="§"/>
            </a:pPr>
            <a:r>
              <a:rPr lang="en-GB" sz="1200" b="1" dirty="0"/>
              <a:t>Uncertainty </a:t>
            </a:r>
            <a:r>
              <a:rPr lang="en-GB" sz="1200" dirty="0"/>
              <a:t>of the situation, creating a heavy mental load and stress for most people in society</a:t>
            </a:r>
          </a:p>
          <a:p>
            <a:pPr>
              <a:buFont typeface="Wingdings" pitchFamily="2" charset="2"/>
              <a:buChar char="§"/>
            </a:pPr>
            <a:r>
              <a:rPr lang="en-GB" sz="1200" b="1" dirty="0"/>
              <a:t>Technical</a:t>
            </a:r>
            <a:r>
              <a:rPr lang="en-GB" sz="1200" dirty="0"/>
              <a:t> (heavy load on systems caused downtime/unavailability – minor issues and passed quickly) </a:t>
            </a:r>
          </a:p>
          <a:p>
            <a:pPr>
              <a:buFont typeface="Wingdings" pitchFamily="2" charset="2"/>
              <a:buChar char="§"/>
            </a:pPr>
            <a:r>
              <a:rPr lang="en-GB" sz="1200" b="1" dirty="0"/>
              <a:t>Skills </a:t>
            </a:r>
            <a:r>
              <a:rPr lang="en-GB" sz="1200" dirty="0"/>
              <a:t>(not knowing how to use the tools optimally)</a:t>
            </a:r>
          </a:p>
          <a:p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344134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86E947-015F-3B45-B639-E1E9343FA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301" y="258025"/>
            <a:ext cx="4045200" cy="870928"/>
          </a:xfrm>
        </p:spPr>
        <p:txBody>
          <a:bodyPr/>
          <a:lstStyle/>
          <a:p>
            <a:r>
              <a:rPr lang="en-GB" dirty="0"/>
              <a:t>Netherlands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D62094-5319-1E47-8C3E-BACFC80D19CC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4939501" y="694156"/>
            <a:ext cx="3837000" cy="4369457"/>
          </a:xfrm>
        </p:spPr>
        <p:txBody>
          <a:bodyPr/>
          <a:lstStyle/>
          <a:p>
            <a:pPr marL="114300" indent="0">
              <a:buNone/>
            </a:pPr>
            <a:r>
              <a:rPr lang="en-US" sz="1400" dirty="0">
                <a:solidFill>
                  <a:srgbClr val="0070C0"/>
                </a:solidFill>
              </a:rPr>
              <a:t>Discussion, community</a:t>
            </a:r>
            <a:endParaRPr lang="en-US" sz="1200" dirty="0">
              <a:solidFill>
                <a:srgbClr val="0070C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200" dirty="0"/>
              <a:t>Created an overview of tools that can be used in education - identify the most common tools for various functionalities. </a:t>
            </a:r>
            <a:endParaRPr lang="en-HR" sz="12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1200" dirty="0"/>
              <a:t>Community engagement – Q&amp;A and experience by community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200" dirty="0"/>
              <a:t>Make room for questions and also deal with them ad hoc - insight into what can be done differently/better.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200" dirty="0"/>
              <a:t>DPIA for online proctoring</a:t>
            </a:r>
          </a:p>
          <a:p>
            <a:pPr marL="114300" indent="0">
              <a:buNone/>
            </a:pPr>
            <a:r>
              <a:rPr lang="en-US" sz="1400" dirty="0">
                <a:solidFill>
                  <a:srgbClr val="0070C0"/>
                </a:solidFill>
              </a:rPr>
              <a:t>Putting things into perspective</a:t>
            </a:r>
            <a:r>
              <a:rPr lang="en-US" sz="1200" dirty="0"/>
              <a:t>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200" dirty="0"/>
              <a:t>Opened discussion about ad-hoc decisions - looking at the terms and conditions of the applications that have been purchased quickly</a:t>
            </a:r>
            <a:r>
              <a:rPr lang="en-HR" sz="1000" dirty="0"/>
              <a:t> – </a:t>
            </a:r>
            <a:r>
              <a:rPr lang="en-HR" sz="1200" dirty="0"/>
              <a:t>what choices need to be made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200" dirty="0"/>
              <a:t>A bit more perspective on the future – “but everyone is still in crisis mode.”</a:t>
            </a:r>
            <a:endParaRPr lang="en-HR" sz="1200" dirty="0"/>
          </a:p>
          <a:p>
            <a:endParaRPr lang="en-GB" sz="1200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9036660-70E5-4748-92F1-255E7572D9FA}"/>
              </a:ext>
            </a:extLst>
          </p:cNvPr>
          <p:cNvSpPr txBox="1">
            <a:spLocks/>
          </p:cNvSpPr>
          <p:nvPr/>
        </p:nvSpPr>
        <p:spPr>
          <a:xfrm>
            <a:off x="958301" y="1177240"/>
            <a:ext cx="2659597" cy="436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000" dirty="0"/>
              <a:t>Key challenges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C77FF12-FF54-BA45-BAFA-FA1CC0D3AFB3}"/>
              </a:ext>
            </a:extLst>
          </p:cNvPr>
          <p:cNvSpPr txBox="1">
            <a:spLocks/>
          </p:cNvSpPr>
          <p:nvPr/>
        </p:nvSpPr>
        <p:spPr>
          <a:xfrm>
            <a:off x="5201264" y="258025"/>
            <a:ext cx="2659597" cy="436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000" dirty="0"/>
              <a:t>What worked?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DA60939E-C10B-C446-AA44-341598F08989}"/>
              </a:ext>
            </a:extLst>
          </p:cNvPr>
          <p:cNvSpPr txBox="1">
            <a:spLocks/>
          </p:cNvSpPr>
          <p:nvPr/>
        </p:nvSpPr>
        <p:spPr>
          <a:xfrm>
            <a:off x="519900" y="1613371"/>
            <a:ext cx="3837000" cy="34502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Font typeface="Wingdings" pitchFamily="2" charset="2"/>
              <a:buChar char="§"/>
            </a:pPr>
            <a:r>
              <a:rPr lang="en-GB" sz="1200" dirty="0"/>
              <a:t>Video tools in high demand - </a:t>
            </a:r>
            <a:r>
              <a:rPr lang="en-US" sz="1200" dirty="0"/>
              <a:t>we made an enormous effort to negotiate good conditions and arrange a contract, so that institutions can </a:t>
            </a:r>
            <a:r>
              <a:rPr lang="en-US" sz="1200" b="1" dirty="0">
                <a:solidFill>
                  <a:schemeClr val="bg2"/>
                </a:solidFill>
              </a:rPr>
              <a:t>now safely use ZOOM</a:t>
            </a:r>
          </a:p>
          <a:p>
            <a:pPr>
              <a:buFont typeface="Wingdings" pitchFamily="2" charset="2"/>
              <a:buChar char="§"/>
            </a:pPr>
            <a:r>
              <a:rPr lang="en-US" sz="1200" dirty="0"/>
              <a:t>Many </a:t>
            </a:r>
            <a:r>
              <a:rPr lang="en-US" sz="1200" b="1" dirty="0"/>
              <a:t>ad hoc </a:t>
            </a:r>
            <a:r>
              <a:rPr lang="en-US" sz="1200" dirty="0"/>
              <a:t>decisions have been taken because of the pressure. Now comes the realization that this 'excuse' can no longer be used. </a:t>
            </a:r>
          </a:p>
          <a:p>
            <a:pPr>
              <a:buFont typeface="Wingdings" pitchFamily="2" charset="2"/>
              <a:buChar char="§"/>
            </a:pPr>
            <a:r>
              <a:rPr lang="en-US" sz="1200" dirty="0"/>
              <a:t>Putting out the fires.</a:t>
            </a:r>
            <a:endParaRPr lang="en-HR" sz="1200" dirty="0"/>
          </a:p>
          <a:p>
            <a:pPr marL="114300" indent="0">
              <a:buNone/>
            </a:pPr>
            <a:endParaRPr lang="en-HR" sz="1200" dirty="0"/>
          </a:p>
          <a:p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812758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86E947-015F-3B45-B639-E1E9343FA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301" y="258025"/>
            <a:ext cx="4045200" cy="870928"/>
          </a:xfrm>
        </p:spPr>
        <p:txBody>
          <a:bodyPr/>
          <a:lstStyle/>
          <a:p>
            <a:r>
              <a:rPr lang="en-GB" dirty="0"/>
              <a:t>Slovenia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D62094-5319-1E47-8C3E-BACFC80D19CC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4939501" y="694156"/>
            <a:ext cx="3837000" cy="4369457"/>
          </a:xfrm>
        </p:spPr>
        <p:txBody>
          <a:bodyPr/>
          <a:lstStyle/>
          <a:p>
            <a:pPr marL="114300" indent="0">
              <a:buNone/>
            </a:pPr>
            <a:r>
              <a:rPr lang="en-HR" sz="1400" dirty="0">
                <a:solidFill>
                  <a:srgbClr val="0070C0"/>
                </a:solidFill>
              </a:rPr>
              <a:t>Tough decisions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HR" sz="1200" dirty="0"/>
              <a:t>Leave Jitsi and buy Zoom (4schools + Universities the same)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HR" sz="1200" dirty="0"/>
              <a:t>Scaling of Moodle - new territory, lacking experience; another short collapse, now optimizing</a:t>
            </a:r>
          </a:p>
          <a:p>
            <a:pPr marL="114300" indent="0">
              <a:buNone/>
            </a:pPr>
            <a:r>
              <a:rPr lang="en-HR" sz="1400" dirty="0">
                <a:solidFill>
                  <a:srgbClr val="0070C0"/>
                </a:solidFill>
              </a:rPr>
              <a:t>Skills</a:t>
            </a:r>
            <a:r>
              <a:rPr lang="en-HR" sz="1200" dirty="0">
                <a:solidFill>
                  <a:srgbClr val="0070C0"/>
                </a:solidFill>
              </a:rPr>
              <a:t>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HR" sz="1200" dirty="0"/>
              <a:t>Teacher training and best practice sharing (webinars) a success story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HR" sz="1200" dirty="0"/>
              <a:t>Expanding local "evangelists" model </a:t>
            </a:r>
          </a:p>
          <a:p>
            <a:pPr lvl="1">
              <a:spcBef>
                <a:spcPts val="0"/>
              </a:spcBef>
            </a:pPr>
            <a:r>
              <a:rPr lang="en-HR" sz="1050" dirty="0"/>
              <a:t>experienced early adopters (pedagogical skills schools/university)</a:t>
            </a:r>
          </a:p>
          <a:p>
            <a:pPr lvl="1">
              <a:spcBef>
                <a:spcPts val="0"/>
              </a:spcBef>
            </a:pPr>
            <a:r>
              <a:rPr lang="en-HR" sz="1050" dirty="0"/>
              <a:t>teacher/user training – practice sharing</a:t>
            </a:r>
          </a:p>
          <a:p>
            <a:pPr lvl="1">
              <a:spcBef>
                <a:spcPts val="0"/>
              </a:spcBef>
            </a:pPr>
            <a:r>
              <a:rPr lang="en-HR" sz="1050" dirty="0"/>
              <a:t>huge demand for workshops, webinars and MOOCs covering this. </a:t>
            </a:r>
            <a:endParaRPr lang="en-GB" sz="1050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9036660-70E5-4748-92F1-255E7572D9FA}"/>
              </a:ext>
            </a:extLst>
          </p:cNvPr>
          <p:cNvSpPr txBox="1">
            <a:spLocks/>
          </p:cNvSpPr>
          <p:nvPr/>
        </p:nvSpPr>
        <p:spPr>
          <a:xfrm>
            <a:off x="958301" y="1177240"/>
            <a:ext cx="2659597" cy="436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000" dirty="0"/>
              <a:t>Key challenges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C77FF12-FF54-BA45-BAFA-FA1CC0D3AFB3}"/>
              </a:ext>
            </a:extLst>
          </p:cNvPr>
          <p:cNvSpPr txBox="1">
            <a:spLocks/>
          </p:cNvSpPr>
          <p:nvPr/>
        </p:nvSpPr>
        <p:spPr>
          <a:xfrm>
            <a:off x="5201264" y="258025"/>
            <a:ext cx="2659597" cy="436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000" dirty="0"/>
              <a:t>What worked?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DA60939E-C10B-C446-AA44-341598F08989}"/>
              </a:ext>
            </a:extLst>
          </p:cNvPr>
          <p:cNvSpPr txBox="1">
            <a:spLocks/>
          </p:cNvSpPr>
          <p:nvPr/>
        </p:nvSpPr>
        <p:spPr>
          <a:xfrm>
            <a:off x="519900" y="1613371"/>
            <a:ext cx="3837000" cy="34502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spcBef>
                <a:spcPts val="400"/>
              </a:spcBef>
              <a:spcAft>
                <a:spcPts val="200"/>
              </a:spcAft>
              <a:buFont typeface="Wingdings" pitchFamily="2" charset="2"/>
              <a:buChar char="§"/>
            </a:pPr>
            <a:r>
              <a:rPr lang="en-HR" sz="1200" b="1" dirty="0"/>
              <a:t>SHIFT</a:t>
            </a:r>
            <a:r>
              <a:rPr lang="en-HR" sz="1200" dirty="0"/>
              <a:t> from experimental/complementary digital tools to total dependency (all edu levels)</a:t>
            </a:r>
          </a:p>
          <a:p>
            <a:pPr lvl="1">
              <a:spcBef>
                <a:spcPts val="0"/>
              </a:spcBef>
              <a:buFont typeface="Wingdings" pitchFamily="2" charset="2"/>
              <a:buChar char="§"/>
            </a:pPr>
            <a:r>
              <a:rPr lang="en-HR" sz="1000" dirty="0"/>
              <a:t>need to (re)organize teaching/learning process, </a:t>
            </a:r>
          </a:p>
          <a:p>
            <a:pPr lvl="1">
              <a:spcBef>
                <a:spcPts val="0"/>
              </a:spcBef>
              <a:buFont typeface="Wingdings" pitchFamily="2" charset="2"/>
              <a:buChar char="§"/>
            </a:pPr>
            <a:r>
              <a:rPr lang="en-HR" sz="1000" dirty="0"/>
              <a:t>confusion about tools (what to use and how) </a:t>
            </a:r>
          </a:p>
          <a:p>
            <a:pPr>
              <a:spcBef>
                <a:spcPts val="400"/>
              </a:spcBef>
              <a:spcAft>
                <a:spcPts val="200"/>
              </a:spcAft>
              <a:buFont typeface="Wingdings" pitchFamily="2" charset="2"/>
              <a:buChar char="§"/>
            </a:pPr>
            <a:r>
              <a:rPr lang="en-HR" sz="1200" b="1" dirty="0">
                <a:solidFill>
                  <a:schemeClr val="bg2"/>
                </a:solidFill>
              </a:rPr>
              <a:t>10-100x rise </a:t>
            </a:r>
            <a:r>
              <a:rPr lang="en-HR" sz="1200" dirty="0"/>
              <a:t>of (over)load on many services (LMS, email, VoD, videoconferencing, AAI):</a:t>
            </a:r>
          </a:p>
          <a:p>
            <a:pPr lvl="1">
              <a:spcBef>
                <a:spcPts val="0"/>
              </a:spcBef>
              <a:buFont typeface="Wingdings" pitchFamily="2" charset="2"/>
              <a:buChar char="§"/>
            </a:pPr>
            <a:r>
              <a:rPr lang="en-HR" sz="1000" dirty="0"/>
              <a:t>collapse of Moodle (quickly reconfigure the architecture for scalabilitiy, lack of servers but main sufferload is on people)</a:t>
            </a:r>
          </a:p>
          <a:p>
            <a:pPr lvl="1">
              <a:spcBef>
                <a:spcPts val="0"/>
              </a:spcBef>
              <a:buFont typeface="Wingdings" pitchFamily="2" charset="2"/>
              <a:buChar char="§"/>
            </a:pPr>
            <a:r>
              <a:rPr lang="en-HR" sz="1000" dirty="0"/>
              <a:t>VC challenge (HE) - old services (Adobe Connect, Pexip) not scalable (licensing model), alternative - Jitsi </a:t>
            </a:r>
          </a:p>
          <a:p>
            <a:pPr>
              <a:spcBef>
                <a:spcPts val="400"/>
              </a:spcBef>
              <a:buFont typeface="Wingdings" pitchFamily="2" charset="2"/>
              <a:buChar char="§"/>
            </a:pPr>
            <a:r>
              <a:rPr lang="en-HR" sz="1200" dirty="0"/>
              <a:t>Identity management (AAI) &amp; new tools (Zoom, Jitsi etc.)</a:t>
            </a:r>
          </a:p>
        </p:txBody>
      </p:sp>
    </p:spTree>
    <p:extLst>
      <p:ext uri="{BB962C8B-B14F-4D97-AF65-F5344CB8AC3E}">
        <p14:creationId xmlns:p14="http://schemas.microsoft.com/office/powerpoint/2010/main" val="24399546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86E947-015F-3B45-B639-E1E9343FA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301" y="258025"/>
            <a:ext cx="4045200" cy="870928"/>
          </a:xfrm>
        </p:spPr>
        <p:txBody>
          <a:bodyPr/>
          <a:lstStyle/>
          <a:p>
            <a:r>
              <a:rPr lang="en-GB" dirty="0"/>
              <a:t>Croatia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D62094-5319-1E47-8C3E-BACFC80D19CC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4939501" y="694156"/>
            <a:ext cx="3837000" cy="4369457"/>
          </a:xfrm>
        </p:spPr>
        <p:txBody>
          <a:bodyPr/>
          <a:lstStyle/>
          <a:p>
            <a:pPr marL="114300" indent="0">
              <a:buNone/>
            </a:pPr>
            <a:r>
              <a:rPr lang="en-GB" sz="1400" dirty="0">
                <a:solidFill>
                  <a:srgbClr val="0070C0"/>
                </a:solidFill>
              </a:rPr>
              <a:t>Hybrid approach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200" dirty="0"/>
              <a:t>centralized-decentralized actions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200" dirty="0"/>
              <a:t>schools choosing platforms - for students had to be one-stop shop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200" dirty="0">
                <a:hlinkClick r:id="rId3"/>
              </a:rPr>
              <a:t>AAI@Edu.Hr</a:t>
            </a:r>
            <a:r>
              <a:rPr lang="en-GB" sz="1200" dirty="0"/>
              <a:t> nation-wide authentication protocol - all students and teachers</a:t>
            </a:r>
          </a:p>
          <a:p>
            <a:pPr marL="114300" indent="0">
              <a:buNone/>
            </a:pPr>
            <a:endParaRPr lang="en-GB" sz="1200" dirty="0"/>
          </a:p>
          <a:p>
            <a:pPr marL="114300" indent="0">
              <a:buNone/>
            </a:pPr>
            <a:r>
              <a:rPr lang="en-GB" sz="1400" dirty="0">
                <a:solidFill>
                  <a:srgbClr val="0070C0"/>
                </a:solidFill>
              </a:rPr>
              <a:t>Monitor, research and evaluation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200" dirty="0"/>
              <a:t>Many lessons (MoE, CARNET, academic partners)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200" dirty="0"/>
              <a:t>From</a:t>
            </a:r>
            <a:r>
              <a:rPr lang="en-GB" sz="1200" dirty="0">
                <a:solidFill>
                  <a:srgbClr val="0070C0"/>
                </a:solidFill>
              </a:rPr>
              <a:t> </a:t>
            </a:r>
            <a:r>
              <a:rPr lang="en-GB" sz="1200" dirty="0">
                <a:solidFill>
                  <a:schemeClr val="bg2"/>
                </a:solidFill>
              </a:rPr>
              <a:t>emergency</a:t>
            </a:r>
            <a:r>
              <a:rPr lang="en-GB" sz="1200" dirty="0"/>
              <a:t> distance education </a:t>
            </a:r>
            <a:r>
              <a:rPr lang="en-GB" sz="1200" i="1" dirty="0"/>
              <a:t>(spring) to </a:t>
            </a:r>
            <a:r>
              <a:rPr lang="en-GB" sz="1200" dirty="0">
                <a:solidFill>
                  <a:schemeClr val="bg2"/>
                </a:solidFill>
              </a:rPr>
              <a:t>flexible</a:t>
            </a:r>
            <a:r>
              <a:rPr lang="en-GB" sz="1200" b="1" dirty="0"/>
              <a:t> A, B, C models </a:t>
            </a:r>
            <a:r>
              <a:rPr lang="en-GB" sz="1200" dirty="0"/>
              <a:t>(fully f2f – hybrid – fully online) (autumn)</a:t>
            </a:r>
          </a:p>
          <a:p>
            <a:pPr marL="0" indent="0">
              <a:spcBef>
                <a:spcPts val="600"/>
              </a:spcBef>
              <a:spcAft>
                <a:spcPts val="300"/>
              </a:spcAft>
              <a:buNone/>
            </a:pPr>
            <a:r>
              <a:rPr lang="en-GB" sz="1400" dirty="0">
                <a:solidFill>
                  <a:srgbClr val="0070C0"/>
                </a:solidFill>
              </a:rPr>
              <a:t>Getting</a:t>
            </a:r>
            <a:r>
              <a:rPr lang="en-GB" sz="1400" dirty="0">
                <a:solidFill>
                  <a:srgbClr val="0070C0"/>
                </a:solidFill>
                <a:ea typeface="TyponineSans Reg"/>
              </a:rPr>
              <a:t> ready</a:t>
            </a:r>
          </a:p>
          <a:p>
            <a:pPr>
              <a:buFont typeface="Wingdings" pitchFamily="2" charset="2"/>
              <a:buChar char="ü"/>
            </a:pPr>
            <a:r>
              <a:rPr lang="en-GB" sz="1200" dirty="0"/>
              <a:t>e-Schools (2015-22), School for Life (2018-20)</a:t>
            </a:r>
          </a:p>
          <a:p>
            <a:pPr>
              <a:buFont typeface="Wingdings" pitchFamily="2" charset="2"/>
              <a:buChar char="ü"/>
            </a:pPr>
            <a:r>
              <a:rPr lang="en-GB" sz="1200" dirty="0"/>
              <a:t>Equipment, OER, teacher training, services</a:t>
            </a:r>
            <a:endParaRPr lang="en-GB" sz="1400" dirty="0"/>
          </a:p>
          <a:p>
            <a:pPr marL="114300" indent="0">
              <a:buNone/>
            </a:pPr>
            <a:endParaRPr lang="en-GB" sz="1200" dirty="0"/>
          </a:p>
          <a:p>
            <a:pPr marL="114300" indent="0">
              <a:buNone/>
            </a:pPr>
            <a:endParaRPr lang="en-GB" sz="1200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9036660-70E5-4748-92F1-255E7572D9FA}"/>
              </a:ext>
            </a:extLst>
          </p:cNvPr>
          <p:cNvSpPr txBox="1">
            <a:spLocks/>
          </p:cNvSpPr>
          <p:nvPr/>
        </p:nvSpPr>
        <p:spPr>
          <a:xfrm>
            <a:off x="958301" y="1177240"/>
            <a:ext cx="2659597" cy="436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000" dirty="0"/>
              <a:t>Key challenges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C77FF12-FF54-BA45-BAFA-FA1CC0D3AFB3}"/>
              </a:ext>
            </a:extLst>
          </p:cNvPr>
          <p:cNvSpPr txBox="1">
            <a:spLocks/>
          </p:cNvSpPr>
          <p:nvPr/>
        </p:nvSpPr>
        <p:spPr>
          <a:xfrm>
            <a:off x="5201264" y="258025"/>
            <a:ext cx="2659597" cy="436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000" dirty="0"/>
              <a:t>What worked?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DA60939E-C10B-C446-AA44-341598F08989}"/>
              </a:ext>
            </a:extLst>
          </p:cNvPr>
          <p:cNvSpPr txBox="1">
            <a:spLocks/>
          </p:cNvSpPr>
          <p:nvPr/>
        </p:nvSpPr>
        <p:spPr>
          <a:xfrm>
            <a:off x="519900" y="1613371"/>
            <a:ext cx="3837000" cy="34502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14300" indent="0">
              <a:buNone/>
            </a:pPr>
            <a:r>
              <a:rPr lang="en-GB" sz="1200" b="1" dirty="0"/>
              <a:t>Scaling up digital infrastructure </a:t>
            </a:r>
          </a:p>
          <a:p>
            <a:pPr lvl="1">
              <a:spcBef>
                <a:spcPts val="0"/>
              </a:spcBef>
            </a:pPr>
            <a:r>
              <a:rPr lang="en-GB" sz="1200" dirty="0"/>
              <a:t>Explosion of Moodle and AAI service</a:t>
            </a:r>
          </a:p>
          <a:p>
            <a:pPr lvl="1">
              <a:spcBef>
                <a:spcPts val="0"/>
              </a:spcBef>
            </a:pPr>
            <a:r>
              <a:rPr lang="en-GB" sz="1200" dirty="0"/>
              <a:t>Distributed set of systems (Moodle, MS Teams, Yammer, G Suite for Edu)</a:t>
            </a:r>
          </a:p>
          <a:p>
            <a:pPr lvl="1">
              <a:spcBef>
                <a:spcPts val="0"/>
              </a:spcBef>
            </a:pPr>
            <a:r>
              <a:rPr lang="en-GB" sz="1200" dirty="0"/>
              <a:t>Increased relying on commercial clouds (security, privacy, data)</a:t>
            </a:r>
          </a:p>
          <a:p>
            <a:pPr marL="0" indent="0">
              <a:buNone/>
            </a:pPr>
            <a:r>
              <a:rPr lang="en-GB" sz="1200" b="1" dirty="0"/>
              <a:t>Digital divide</a:t>
            </a:r>
          </a:p>
          <a:p>
            <a:pPr marL="800100" lvl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200" dirty="0"/>
              <a:t>4% report no access, 26% had to share equipment (sample – parents)</a:t>
            </a:r>
            <a:endParaRPr lang="en-HR" sz="1200" dirty="0"/>
          </a:p>
          <a:p>
            <a:pPr marL="800100" lvl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200" dirty="0"/>
              <a:t>Skills developed primarily for the use of technology in the classroom not for fully online </a:t>
            </a:r>
          </a:p>
          <a:p>
            <a:pPr marL="800100" lvl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200" dirty="0"/>
              <a:t>Lack of dig. learning materials (vocational)</a:t>
            </a:r>
          </a:p>
          <a:p>
            <a:pPr marL="800100" lvl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200" dirty="0"/>
              <a:t>Support for the entire education system (1 million users – teachers, children, parents –1/4 of Croatia population) </a:t>
            </a:r>
          </a:p>
        </p:txBody>
      </p:sp>
    </p:spTree>
    <p:extLst>
      <p:ext uri="{BB962C8B-B14F-4D97-AF65-F5344CB8AC3E}">
        <p14:creationId xmlns:p14="http://schemas.microsoft.com/office/powerpoint/2010/main" val="40239771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8F6670-D7BC-D241-ADA1-054D8BEA14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Challenges #1-3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05C75F-2EC1-D948-809E-4F902B621D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017724"/>
            <a:ext cx="8520600" cy="3879739"/>
          </a:xfrm>
        </p:spPr>
        <p:txBody>
          <a:bodyPr/>
          <a:lstStyle/>
          <a:p>
            <a:r>
              <a:rPr lang="en-US" dirty="0"/>
              <a:t>#1 </a:t>
            </a:r>
            <a:r>
              <a:rPr lang="en-US" dirty="0">
                <a:solidFill>
                  <a:srgbClr val="0070C0"/>
                </a:solidFill>
              </a:rPr>
              <a:t>Scaling up the digital infrastructure</a:t>
            </a:r>
          </a:p>
          <a:p>
            <a:pPr lvl="1">
              <a:spcBef>
                <a:spcPts val="0"/>
              </a:spcBef>
            </a:pPr>
            <a:r>
              <a:rPr lang="en-US" dirty="0"/>
              <a:t>On NRENs side (Croatia, Slovenia)</a:t>
            </a:r>
          </a:p>
          <a:p>
            <a:pPr lvl="1">
              <a:spcBef>
                <a:spcPts val="0"/>
              </a:spcBef>
            </a:pPr>
            <a:r>
              <a:rPr lang="en-US" dirty="0"/>
              <a:t>Educational institutions (Netherlands)</a:t>
            </a:r>
          </a:p>
          <a:p>
            <a:pPr lvl="1">
              <a:spcBef>
                <a:spcPts val="0"/>
              </a:spcBef>
            </a:pPr>
            <a:r>
              <a:rPr lang="en-US" dirty="0"/>
              <a:t>System providers (Norway, </a:t>
            </a:r>
            <a:r>
              <a:rPr lang="en-US" dirty="0" err="1"/>
              <a:t>f.ex</a:t>
            </a:r>
            <a:r>
              <a:rPr lang="en-US" dirty="0"/>
              <a:t>. VC)</a:t>
            </a:r>
          </a:p>
          <a:p>
            <a:pPr lvl="1">
              <a:spcBef>
                <a:spcPts val="0"/>
              </a:spcBef>
            </a:pPr>
            <a:r>
              <a:rPr lang="en-US" dirty="0"/>
              <a:t>Fast procurements (decisions and consequences?)</a:t>
            </a:r>
          </a:p>
          <a:p>
            <a:r>
              <a:rPr lang="en-US" dirty="0"/>
              <a:t>#2 </a:t>
            </a:r>
            <a:r>
              <a:rPr lang="en-US" dirty="0">
                <a:solidFill>
                  <a:srgbClr val="0070C0"/>
                </a:solidFill>
              </a:rPr>
              <a:t>Skills</a:t>
            </a:r>
          </a:p>
          <a:p>
            <a:pPr lvl="1">
              <a:spcBef>
                <a:spcPts val="0"/>
              </a:spcBef>
            </a:pPr>
            <a:r>
              <a:rPr lang="en-US" dirty="0"/>
              <a:t>Teachers, students (schools, univ)</a:t>
            </a:r>
          </a:p>
          <a:p>
            <a:pPr lvl="2">
              <a:spcBef>
                <a:spcPts val="0"/>
              </a:spcBef>
            </a:pPr>
            <a:r>
              <a:rPr lang="en-US" dirty="0"/>
              <a:t>Different set of skills</a:t>
            </a:r>
          </a:p>
          <a:p>
            <a:pPr lvl="2">
              <a:spcBef>
                <a:spcPts val="0"/>
              </a:spcBef>
            </a:pPr>
            <a:r>
              <a:rPr lang="en-GB" dirty="0"/>
              <a:t>Acquired experience, digital competence, self-confidence</a:t>
            </a:r>
            <a:r>
              <a:rPr lang="en-GB" b="1" dirty="0"/>
              <a:t> </a:t>
            </a:r>
            <a:r>
              <a:rPr lang="en-GB" dirty="0"/>
              <a:t>and even changed attitudes</a:t>
            </a:r>
            <a:endParaRPr lang="en-US" dirty="0"/>
          </a:p>
          <a:p>
            <a:pPr lvl="1">
              <a:spcBef>
                <a:spcPts val="0"/>
              </a:spcBef>
            </a:pPr>
            <a:r>
              <a:rPr lang="en-US" dirty="0"/>
              <a:t>NRENs – lack of people</a:t>
            </a:r>
          </a:p>
          <a:p>
            <a:r>
              <a:rPr lang="en-US" dirty="0"/>
              <a:t>#3 </a:t>
            </a:r>
            <a:r>
              <a:rPr lang="en-US" dirty="0">
                <a:solidFill>
                  <a:srgbClr val="0070C0"/>
                </a:solidFill>
              </a:rPr>
              <a:t>Emotional and psychological capabilities</a:t>
            </a:r>
          </a:p>
          <a:p>
            <a:pPr lvl="1">
              <a:spcBef>
                <a:spcPts val="0"/>
              </a:spcBef>
            </a:pPr>
            <a:r>
              <a:rPr lang="en-GB" sz="1350" dirty="0"/>
              <a:t>Workload, stress – “fatigue, burnout and even physical pain reported from teachers” (</a:t>
            </a:r>
            <a:r>
              <a:rPr lang="en-GB" sz="1350" dirty="0" err="1"/>
              <a:t>Bilić</a:t>
            </a:r>
            <a:r>
              <a:rPr lang="en-GB" sz="1350" dirty="0"/>
              <a:t> </a:t>
            </a:r>
            <a:r>
              <a:rPr lang="en-GB" sz="1350" dirty="0" err="1"/>
              <a:t>Meštrić</a:t>
            </a:r>
            <a:r>
              <a:rPr lang="en-GB" sz="1350" dirty="0"/>
              <a:t> et al, EDEN, 2020)</a:t>
            </a:r>
          </a:p>
          <a:p>
            <a:pPr lvl="1">
              <a:spcBef>
                <a:spcPts val="0"/>
              </a:spcBef>
            </a:pPr>
            <a:r>
              <a:rPr lang="en-GB" sz="1350" dirty="0"/>
              <a:t>High enthusiasm, effort and time investments</a:t>
            </a:r>
            <a:r>
              <a:rPr lang="en-GB" sz="1200" dirty="0">
                <a:solidFill>
                  <a:srgbClr val="0070C0"/>
                </a:solidFill>
              </a:rPr>
              <a:t> BUT </a:t>
            </a:r>
            <a:r>
              <a:rPr lang="en-GB" sz="1350" dirty="0">
                <a:solidFill>
                  <a:schemeClr val="bg2"/>
                </a:solidFill>
              </a:rPr>
              <a:t>d</a:t>
            </a:r>
            <a:r>
              <a:rPr lang="en-GB" sz="1350" dirty="0"/>
              <a:t>ifficult to maintain over longer time periods.</a:t>
            </a:r>
          </a:p>
          <a:p>
            <a:pPr lvl="1">
              <a:spcBef>
                <a:spcPts val="0"/>
              </a:spcBef>
            </a:pPr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54668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8F8F74-D402-3A47-AD08-410954A25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 #4. </a:t>
            </a:r>
            <a:r>
              <a:rPr lang="en-GB" dirty="0">
                <a:solidFill>
                  <a:srgbClr val="0070C0"/>
                </a:solidFill>
              </a:rPr>
              <a:t>From ad-hoc to strategic planning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0CD593-B767-1F46-9750-B5EBF0E7DA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4145280"/>
            <a:ext cx="8520600" cy="914400"/>
          </a:xfrm>
        </p:spPr>
        <p:txBody>
          <a:bodyPr/>
          <a:lstStyle/>
          <a:p>
            <a:pPr marL="596900" lvl="1" indent="0">
              <a:spcBef>
                <a:spcPts val="0"/>
              </a:spcBef>
              <a:buNone/>
            </a:pPr>
            <a:r>
              <a:rPr lang="en-GB" dirty="0"/>
              <a:t>Updated or new action plans and roadmaps (Norway, Croatia, Netherlands, Slovenia)</a:t>
            </a:r>
          </a:p>
          <a:p>
            <a:pPr marL="596900" lvl="1" indent="0">
              <a:spcBef>
                <a:spcPts val="0"/>
              </a:spcBef>
              <a:buNone/>
            </a:pPr>
            <a:r>
              <a:rPr lang="en-GB" dirty="0"/>
              <a:t>What is the role of NRENS in supporting EC’s Digital Education Action Plan?</a:t>
            </a:r>
          </a:p>
          <a:p>
            <a:endParaRPr lang="en-GB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0F8C5A75-BCE8-9440-B486-D4B4F3AFA98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85023017"/>
              </p:ext>
            </p:extLst>
          </p:nvPr>
        </p:nvGraphicFramePr>
        <p:xfrm>
          <a:off x="985520" y="549910"/>
          <a:ext cx="6492240" cy="37884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332343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rawing&#10;&#10;Description automatically generated">
            <a:extLst>
              <a:ext uri="{FF2B5EF4-FFF2-40B4-BE49-F238E27FC236}">
                <a16:creationId xmlns:a16="http://schemas.microsoft.com/office/drawing/2014/main" id="{F704ABC7-34DD-3C42-A8BE-5564E065F4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7550" y="266902"/>
            <a:ext cx="2628900" cy="850900"/>
          </a:xfrm>
          <a:prstGeom prst="rect">
            <a:avLst/>
          </a:prstGeom>
        </p:spPr>
      </p:pic>
      <p:pic>
        <p:nvPicPr>
          <p:cNvPr id="4" name="Picture 3" descr="A sign in front of a house&#10;&#10;Description automatically generated">
            <a:extLst>
              <a:ext uri="{FF2B5EF4-FFF2-40B4-BE49-F238E27FC236}">
                <a16:creationId xmlns:a16="http://schemas.microsoft.com/office/drawing/2014/main" id="{B44768F2-7B5A-A04F-BC23-C2AD39D0DDB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8522" b="30744"/>
          <a:stretch/>
        </p:blipFill>
        <p:spPr>
          <a:xfrm>
            <a:off x="45119" y="0"/>
            <a:ext cx="9067885" cy="308416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AF80C62-4438-F042-A83B-E317285560C6}"/>
              </a:ext>
            </a:extLst>
          </p:cNvPr>
          <p:cNvSpPr txBox="1"/>
          <p:nvPr/>
        </p:nvSpPr>
        <p:spPr>
          <a:xfrm>
            <a:off x="5408908" y="2639304"/>
            <a:ext cx="3689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tx2"/>
                </a:solidFill>
              </a:rPr>
              <a:t>Photo: “Studio H: A real-world experiment in design-based education” by </a:t>
            </a:r>
            <a:r>
              <a:rPr lang="en-GB" sz="1200" dirty="0" err="1">
                <a:solidFill>
                  <a:schemeClr val="tx2"/>
                </a:solidFill>
              </a:rPr>
              <a:t>opensourceway</a:t>
            </a:r>
            <a:r>
              <a:rPr lang="en-GB" sz="1200" dirty="0">
                <a:solidFill>
                  <a:schemeClr val="tx2"/>
                </a:solidFill>
              </a:rPr>
              <a:t> CC BY-SA 2.0 </a:t>
            </a:r>
          </a:p>
        </p:txBody>
      </p:sp>
    </p:spTree>
    <p:extLst>
      <p:ext uri="{BB962C8B-B14F-4D97-AF65-F5344CB8AC3E}">
        <p14:creationId xmlns:p14="http://schemas.microsoft.com/office/powerpoint/2010/main" val="1627247779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5223</TotalTime>
  <Words>1259</Words>
  <Application>Microsoft Macintosh PowerPoint</Application>
  <PresentationFormat>On-screen Show (16:9)</PresentationFormat>
  <Paragraphs>153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Wingdings</vt:lpstr>
      <vt:lpstr>Simple Light</vt:lpstr>
      <vt:lpstr>NRENs responses to emergency distance education Experience from Norway, Slovenia, Netherlands and Croatia</vt:lpstr>
      <vt:lpstr>PowerPoint Presentation</vt:lpstr>
      <vt:lpstr>Norway</vt:lpstr>
      <vt:lpstr>Netherlands</vt:lpstr>
      <vt:lpstr>Slovenia</vt:lpstr>
      <vt:lpstr>Croatia</vt:lpstr>
      <vt:lpstr>Challenges #1-3</vt:lpstr>
      <vt:lpstr>Challenge #4. From ad-hoc to strategic planning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Schooling During Pandemic: Croatian Experience</dc:title>
  <dc:creator>Dragana Kupres</dc:creator>
  <cp:lastModifiedBy>Dragana Kupres</cp:lastModifiedBy>
  <cp:revision>43</cp:revision>
  <cp:lastPrinted>2020-10-12T08:24:32Z</cp:lastPrinted>
  <dcterms:created xsi:type="dcterms:W3CDTF">2020-10-09T09:53:38Z</dcterms:created>
  <dcterms:modified xsi:type="dcterms:W3CDTF">2020-10-29T12:19:19Z</dcterms:modified>
</cp:coreProperties>
</file>