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2" r:id="rId5"/>
    <p:sldMasterId id="2147483659" r:id="rId6"/>
    <p:sldMasterId id="2147483662" r:id="rId7"/>
    <p:sldMasterId id="2147483665" r:id="rId8"/>
    <p:sldMasterId id="2147483656" r:id="rId9"/>
    <p:sldMasterId id="2147483712" r:id="rId10"/>
  </p:sldMasterIdLst>
  <p:notesMasterIdLst>
    <p:notesMasterId r:id="rId18"/>
  </p:notesMasterIdLst>
  <p:handoutMasterIdLst>
    <p:handoutMasterId r:id="rId19"/>
  </p:handoutMasterIdLst>
  <p:sldIdLst>
    <p:sldId id="256" r:id="rId11"/>
    <p:sldId id="881" r:id="rId12"/>
    <p:sldId id="884" r:id="rId13"/>
    <p:sldId id="880" r:id="rId14"/>
    <p:sldId id="882" r:id="rId15"/>
    <p:sldId id="883" r:id="rId16"/>
    <p:sldId id="267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Roboto Black" panose="02000000000000000000" pitchFamily="2" charset="0"/>
      <p:bold r:id="rId24"/>
      <p:italic r:id="rId25"/>
      <p:boldItalic r:id="rId26"/>
    </p:embeddedFont>
    <p:embeddedFont>
      <p:font typeface="Roboto Light" panose="02000000000000000000" pitchFamily="2" charset="0"/>
      <p:regular r:id="rId27"/>
      <p:italic r:id="rId28"/>
    </p:embeddedFont>
    <p:embeddedFont>
      <p:font typeface="Roboto Medium" panose="02000000000000000000" pitchFamily="2" charset="0"/>
      <p:regular r:id="rId29"/>
      <p:italic r:id="rId30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1"/>
    <a:srgbClr val="CD007B"/>
    <a:srgbClr val="267296"/>
    <a:srgbClr val="552481"/>
    <a:srgbClr val="D91E4F"/>
    <a:srgbClr val="00557F"/>
    <a:srgbClr val="F36422"/>
    <a:srgbClr val="820036"/>
    <a:srgbClr val="9F3515"/>
    <a:srgbClr val="F9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/>
    <p:restoredTop sz="87192"/>
  </p:normalViewPr>
  <p:slideViewPr>
    <p:cSldViewPr snapToGrid="0" snapToObjects="1">
      <p:cViewPr varScale="1">
        <p:scale>
          <a:sx n="217" d="100"/>
          <a:sy n="217" d="100"/>
        </p:scale>
        <p:origin x="440" y="160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Master" Target="slideMasters/slideMaster6.xml"/><Relationship Id="rId19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8" Type="http://schemas.openxmlformats.org/officeDocument/2006/relationships/slideMaster" Target="slideMasters/slideMaster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69000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664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319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Connectivity: 43 NRENs</a:t>
            </a:r>
            <a:br>
              <a:rPr lang="en-NL" dirty="0"/>
            </a:br>
            <a:r>
              <a:rPr lang="en-NL" dirty="0"/>
              <a:t>Additional edu services: 31</a:t>
            </a:r>
          </a:p>
          <a:p>
            <a:r>
              <a:rPr lang="en-GB" dirty="0"/>
              <a:t>O</a:t>
            </a:r>
            <a:r>
              <a:rPr lang="en-NL" dirty="0"/>
              <a:t>nly connectivity: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727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Connectivity: 43 NRENs</a:t>
            </a:r>
            <a:br>
              <a:rPr lang="en-NL" dirty="0"/>
            </a:br>
            <a:r>
              <a:rPr lang="en-NL" dirty="0"/>
              <a:t>Additional edu services: 31</a:t>
            </a:r>
          </a:p>
          <a:p>
            <a:r>
              <a:rPr lang="en-GB" dirty="0"/>
              <a:t>O</a:t>
            </a:r>
            <a:r>
              <a:rPr lang="en-NL" dirty="0"/>
              <a:t>nly connectivity: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170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Connectivity: 43 NRENs</a:t>
            </a:r>
            <a:br>
              <a:rPr lang="en-NL" dirty="0"/>
            </a:br>
            <a:r>
              <a:rPr lang="en-NL" dirty="0"/>
              <a:t>Additional edu services: 31</a:t>
            </a:r>
          </a:p>
          <a:p>
            <a:r>
              <a:rPr lang="en-GB" dirty="0"/>
              <a:t>O</a:t>
            </a:r>
            <a:r>
              <a:rPr lang="en-NL" dirty="0"/>
              <a:t>nly connectivity: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86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8909128b05_1_6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96" name="Google Shape;396;g8909128b05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469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6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test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2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2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Footer">
  <p:cSld name="Blank Foot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3"/>
          <p:cNvSpPr txBox="1">
            <a:spLocks noGrp="1"/>
          </p:cNvSpPr>
          <p:nvPr>
            <p:ph type="body" idx="1"/>
          </p:nvPr>
        </p:nvSpPr>
        <p:spPr>
          <a:xfrm>
            <a:off x="341267" y="1127181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3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>
                <a:solidFill>
                  <a:srgbClr val="FFC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6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s">
  <p:cSld name="Objective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5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5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5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5"/>
          <p:cNvSpPr txBox="1">
            <a:spLocks noGrp="1"/>
          </p:cNvSpPr>
          <p:nvPr>
            <p:ph type="body" idx="1"/>
          </p:nvPr>
        </p:nvSpPr>
        <p:spPr>
          <a:xfrm>
            <a:off x="338992" y="1121025"/>
            <a:ext cx="84066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5"/>
          <p:cNvSpPr/>
          <p:nvPr/>
        </p:nvSpPr>
        <p:spPr>
          <a:xfrm>
            <a:off x="2143597" y="4908557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5"/>
          <p:cNvSpPr/>
          <p:nvPr/>
        </p:nvSpPr>
        <p:spPr>
          <a:xfrm>
            <a:off x="388634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5"/>
          <p:cNvSpPr/>
          <p:nvPr/>
        </p:nvSpPr>
        <p:spPr>
          <a:xfrm>
            <a:off x="388627" y="4897683"/>
            <a:ext cx="1054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5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5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7" name="Google Shape;37;p35"/>
          <p:cNvSpPr/>
          <p:nvPr/>
        </p:nvSpPr>
        <p:spPr>
          <a:xfrm rot="10800000">
            <a:off x="83129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582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hievements">
  <p:cSld name="Achievem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7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7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7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7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7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7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7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8" name="Google Shape;48;p37"/>
          <p:cNvSpPr/>
          <p:nvPr/>
        </p:nvSpPr>
        <p:spPr>
          <a:xfrm rot="10800000">
            <a:off x="439602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0094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hievements">
  <p:cSld name="1_Achievemen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0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0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0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40"/>
          <p:cNvSpPr txBox="1">
            <a:spLocks noGrp="1"/>
          </p:cNvSpPr>
          <p:nvPr>
            <p:ph type="body" idx="1"/>
          </p:nvPr>
        </p:nvSpPr>
        <p:spPr>
          <a:xfrm>
            <a:off x="380280" y="1158214"/>
            <a:ext cx="68879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0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4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9" name="Google Shape;59;p40"/>
          <p:cNvSpPr/>
          <p:nvPr/>
        </p:nvSpPr>
        <p:spPr>
          <a:xfrm rot="10800000">
            <a:off x="438298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219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llenges">
  <p:cSld name="Challenge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6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36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6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6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6"/>
          <p:cNvSpPr txBox="1">
            <a:spLocks noGrp="1"/>
          </p:cNvSpPr>
          <p:nvPr>
            <p:ph type="body" idx="1"/>
          </p:nvPr>
        </p:nvSpPr>
        <p:spPr>
          <a:xfrm>
            <a:off x="339186" y="112736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36"/>
          <p:cNvSpPr/>
          <p:nvPr/>
        </p:nvSpPr>
        <p:spPr>
          <a:xfrm>
            <a:off x="201804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6"/>
          <p:cNvSpPr/>
          <p:nvPr/>
        </p:nvSpPr>
        <p:spPr>
          <a:xfrm>
            <a:off x="2032974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6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6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0" name="Google Shape;70;p36"/>
          <p:cNvSpPr/>
          <p:nvPr/>
        </p:nvSpPr>
        <p:spPr>
          <a:xfrm rot="10800000">
            <a:off x="248145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56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Q&amp;A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 txBox="1"/>
          <p:nvPr/>
        </p:nvSpPr>
        <p:spPr>
          <a:xfrm>
            <a:off x="6172201" y="1910444"/>
            <a:ext cx="1779750" cy="1142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2100"/>
              <a:buFont typeface="Calibri"/>
              <a:buNone/>
            </a:pPr>
            <a:endParaRPr sz="1575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789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163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lusions-new">
  <p:cSld name="Conclusions-new">
    <p:bg>
      <p:bgPr>
        <a:noFill/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8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8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8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8"/>
          <p:cNvSpPr/>
          <p:nvPr/>
        </p:nvSpPr>
        <p:spPr>
          <a:xfrm>
            <a:off x="2113721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8"/>
          <p:cNvSpPr txBox="1">
            <a:spLocks noGrp="1"/>
          </p:cNvSpPr>
          <p:nvPr>
            <p:ph type="body" idx="1"/>
          </p:nvPr>
        </p:nvSpPr>
        <p:spPr>
          <a:xfrm>
            <a:off x="262049" y="110504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861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1pPr>
            <a:lvl2pPr marL="685800" lvl="1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2pPr>
            <a:lvl3pPr marL="1028700" lvl="2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3pPr>
            <a:lvl4pPr marL="1371600" lvl="3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4pPr>
            <a:lvl5pPr marL="1714500" lvl="4" indent="-30860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/>
          <p:nvPr/>
        </p:nvSpPr>
        <p:spPr>
          <a:xfrm>
            <a:off x="5619569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38"/>
          <p:cNvSpPr/>
          <p:nvPr/>
        </p:nvSpPr>
        <p:spPr>
          <a:xfrm>
            <a:off x="562728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8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8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4" name="Google Shape;84;p38"/>
          <p:cNvSpPr/>
          <p:nvPr/>
        </p:nvSpPr>
        <p:spPr>
          <a:xfrm rot="10800000">
            <a:off x="604659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849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60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9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8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3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3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78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2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7107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3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700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88dbd6f555_0_58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88dbd6f555_0_586"/>
          <p:cNvSpPr txBox="1">
            <a:spLocks noGrp="1"/>
          </p:cNvSpPr>
          <p:nvPr>
            <p:ph type="title"/>
          </p:nvPr>
        </p:nvSpPr>
        <p:spPr>
          <a:xfrm>
            <a:off x="1172240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88dbd6f555_0_586"/>
          <p:cNvSpPr txBox="1">
            <a:spLocks noGrp="1"/>
          </p:cNvSpPr>
          <p:nvPr>
            <p:ph type="body" idx="1"/>
          </p:nvPr>
        </p:nvSpPr>
        <p:spPr>
          <a:xfrm>
            <a:off x="1172240" y="1031514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9" name="Google Shape;99;g88dbd6f555_0_58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88dbd6f555_0_586"/>
          <p:cNvSpPr txBox="1"/>
          <p:nvPr/>
        </p:nvSpPr>
        <p:spPr>
          <a:xfrm>
            <a:off x="6588893" y="4738170"/>
            <a:ext cx="1149750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88dbd6f555_0_586"/>
          <p:cNvSpPr txBox="1">
            <a:spLocks noGrp="1"/>
          </p:cNvSpPr>
          <p:nvPr>
            <p:ph type="sldNum" idx="12"/>
          </p:nvPr>
        </p:nvSpPr>
        <p:spPr>
          <a:xfrm>
            <a:off x="6373883" y="4738169"/>
            <a:ext cx="502875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r>
              <a:rPr lang="en-GB"/>
              <a:t>     |</a:t>
            </a:r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07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1_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000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Achievements">
  <p:cSld name="3_Achievemen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88dbd6f555_0_21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049" y="1"/>
            <a:ext cx="9155048" cy="10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88dbd6f555_0_2154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88dbd6f555_0_2154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88dbd6f555_0_2154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88dbd6f555_0_2154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88dbd6f555_0_2154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g88dbd6f555_0_2154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88dbd6f555_0_2154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88dbd6f555_0_2154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88670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88dbd6f555_0_2154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4" name="Google Shape;114;g88dbd6f555_0_2154"/>
          <p:cNvPicPr preferRelativeResize="0"/>
          <p:nvPr/>
        </p:nvPicPr>
        <p:blipFill rotWithShape="1">
          <a:blip r:embed="rId3">
            <a:alphaModFix/>
          </a:blip>
          <a:srcRect l="1484" t="1633" r="1494" b="1643"/>
          <a:stretch/>
        </p:blipFill>
        <p:spPr>
          <a:xfrm>
            <a:off x="6640746" y="17254"/>
            <a:ext cx="1002375" cy="990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5" name="Google Shape;115;g88dbd6f555_0_2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869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78332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8ab32877d1_4_2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8ab32877d1_4_2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" name="Google Shape;119;g8ab32877d1_4_2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8ab32877d1_4_2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g8ab32877d1_4_252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2754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8baf661d66_2_4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8baf661d66_2_4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5" name="Google Shape;125;g8baf661d66_2_47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8baf661d66_2_47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g8baf661d66_2_477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518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45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59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71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2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098847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39121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371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 userDrawn="1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42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A2C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D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0" descr="A picture containing outdoor, toy, snow, skiing&#10;&#10;Description automatically generated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" y="0"/>
            <a:ext cx="9143999" cy="9898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1148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147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/>
          <p:nvPr/>
        </p:nvSpPr>
        <p:spPr>
          <a:xfrm>
            <a:off x="-1" y="4896106"/>
            <a:ext cx="9144000" cy="247500"/>
          </a:xfrm>
          <a:prstGeom prst="rect">
            <a:avLst/>
          </a:prstGeom>
          <a:solidFill>
            <a:srgbClr val="034F8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3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Google Shape;14;p3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30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0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806746" y="2878829"/>
            <a:ext cx="986499" cy="561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5410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NE/TF-EDU+Community+discussion+agenda+and+topic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5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-15142"/>
            <a:ext cx="9144000" cy="515864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630151" y="913650"/>
            <a:ext cx="6500411" cy="49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GB" sz="24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TF-Edu Community Session: Moodle</a:t>
            </a:r>
          </a:p>
        </p:txBody>
      </p:sp>
      <p:sp>
        <p:nvSpPr>
          <p:cNvPr id="134" name="Google Shape;134;p5"/>
          <p:cNvSpPr txBox="1"/>
          <p:nvPr/>
        </p:nvSpPr>
        <p:spPr>
          <a:xfrm>
            <a:off x="636551" y="1500510"/>
            <a:ext cx="2849165" cy="942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Gyöngyi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Horváth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 GÉANT</a:t>
            </a:r>
            <a:endParaRPr sz="1800" b="1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636551" y="2119393"/>
            <a:ext cx="2642678" cy="779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TF-EDU Community Session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 March 2021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5"/>
          <p:cNvSpPr/>
          <p:nvPr/>
        </p:nvSpPr>
        <p:spPr>
          <a:xfrm>
            <a:off x="1" y="3958542"/>
            <a:ext cx="9143999" cy="1184958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00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9" name="Google Shape;139;p5"/>
          <p:cNvSpPr txBox="1"/>
          <p:nvPr/>
        </p:nvSpPr>
        <p:spPr>
          <a:xfrm>
            <a:off x="1184355" y="4581138"/>
            <a:ext cx="1963580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97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chemeClr val="bg1"/>
                </a:solidFill>
              </a:rPr>
              <a:t>TF-EDU Community sessions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7A611-31FA-D246-9F4F-FF1B88A02435}"/>
              </a:ext>
            </a:extLst>
          </p:cNvPr>
          <p:cNvSpPr txBox="1"/>
          <p:nvPr/>
        </p:nvSpPr>
        <p:spPr>
          <a:xfrm>
            <a:off x="567927" y="1120039"/>
            <a:ext cx="8008145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purpose of creating community space was to intensify our engagement with the community, addressing broader scope of challenges and opportunities. 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Shorter and more frequent community discussion meetings (1-1.5 hour every month) alternating between morning / afternoon slots to accommodate global participation.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Topic to be identified by the community.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Format: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5-10' minutes intro, the rest of the hour free discussion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Collaboration space that can be revisited every meeting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Rotate hosting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https://wiki.geant.org/display/NE/TF-EDU+Community+discussion+agenda+and+topics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75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chemeClr val="bg1"/>
                </a:solidFill>
              </a:rPr>
              <a:t>Outline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7A611-31FA-D246-9F4F-FF1B88A02435}"/>
              </a:ext>
            </a:extLst>
          </p:cNvPr>
          <p:cNvSpPr txBox="1"/>
          <p:nvPr/>
        </p:nvSpPr>
        <p:spPr>
          <a:xfrm>
            <a:off x="567927" y="1120039"/>
            <a:ext cx="800814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Welcome and Introduction – </a:t>
            </a:r>
            <a:r>
              <a:rPr lang="en-GB" sz="1800" dirty="0" err="1"/>
              <a:t>Gyöngyi</a:t>
            </a:r>
            <a:r>
              <a:rPr lang="en-GB" sz="1800" dirty="0"/>
              <a:t> </a:t>
            </a:r>
            <a:r>
              <a:rPr lang="en-GB" sz="1800" dirty="0" err="1"/>
              <a:t>Horváth</a:t>
            </a:r>
            <a:r>
              <a:rPr lang="en-GB" sz="1800" dirty="0"/>
              <a:t> (GÉANT)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Presentation about CARNET’s Moodle national instance – </a:t>
            </a:r>
            <a:r>
              <a:rPr lang="en-GB" sz="1800" dirty="0" err="1"/>
              <a:t>Gordana</a:t>
            </a:r>
            <a:r>
              <a:rPr lang="en-GB" sz="1800" dirty="0"/>
              <a:t> Jugo (CARNET)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Presentation from Lithuania about Moodle / Up2U - </a:t>
            </a:r>
            <a:r>
              <a:rPr lang="en-GB" sz="1800" dirty="0" err="1"/>
              <a:t>Gytis</a:t>
            </a:r>
            <a:r>
              <a:rPr lang="en-GB" sz="1800" dirty="0"/>
              <a:t> </a:t>
            </a:r>
            <a:r>
              <a:rPr lang="en-GB" sz="1800" dirty="0" err="1"/>
              <a:t>Cybulkis</a:t>
            </a:r>
            <a:r>
              <a:rPr lang="en-GB" sz="1800" dirty="0"/>
              <a:t> (KTU)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Questions to the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Short break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Discussions on common questions / challenges - Break out sessions (if time allows)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Closing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6605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6DC99BB-3B93-8D40-AA95-62EA68B88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92" y="0"/>
            <a:ext cx="6726115" cy="5143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rgbClr val="552481"/>
                </a:solidFill>
              </a:rPr>
              <a:t>GÉANT NRENs educational services</a:t>
            </a:r>
            <a:endParaRPr dirty="0">
              <a:solidFill>
                <a:srgbClr val="5524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806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6DC99BB-3B93-8D40-AA95-62EA68B88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92" y="0"/>
            <a:ext cx="6726115" cy="5143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rgbClr val="552481"/>
                </a:solidFill>
              </a:rPr>
              <a:t>GÉANT NRENs educational services</a:t>
            </a:r>
            <a:endParaRPr dirty="0">
              <a:solidFill>
                <a:srgbClr val="55248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C40D2F-3CE9-8547-8D96-8AF229FF7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8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rgbClr val="552481"/>
                </a:solidFill>
              </a:rPr>
              <a:t>GÉANT NRENs educational services</a:t>
            </a:r>
            <a:endParaRPr dirty="0">
              <a:solidFill>
                <a:srgbClr val="55248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C77CF0-BAC0-FA45-8A00-81C5A538E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g8909128b05_1_609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9144000" cy="5158643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g8909128b05_1_609"/>
          <p:cNvSpPr txBox="1"/>
          <p:nvPr/>
        </p:nvSpPr>
        <p:spPr>
          <a:xfrm>
            <a:off x="636551" y="1669685"/>
            <a:ext cx="5307050" cy="532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US" sz="2700" kern="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gyongyi.horvath@geant.org</a:t>
            </a:r>
            <a:endParaRPr sz="2700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8909128b05_1_609"/>
          <p:cNvSpPr txBox="1"/>
          <p:nvPr/>
        </p:nvSpPr>
        <p:spPr>
          <a:xfrm>
            <a:off x="636551" y="1079535"/>
            <a:ext cx="4047975" cy="76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4800"/>
            </a:pPr>
            <a:r>
              <a:rPr lang="en-GB" sz="36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g8909128b05_1_6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8909128b05_1_609"/>
          <p:cNvSpPr/>
          <p:nvPr/>
        </p:nvSpPr>
        <p:spPr>
          <a:xfrm>
            <a:off x="0" y="3550535"/>
            <a:ext cx="9144000" cy="1593000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12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3" name="Google Shape;403;g8909128b05_1_6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4" name="Google Shape;404;g8909128b05_1_609"/>
          <p:cNvSpPr txBox="1"/>
          <p:nvPr/>
        </p:nvSpPr>
        <p:spPr>
          <a:xfrm>
            <a:off x="1184354" y="4581137"/>
            <a:ext cx="1963575" cy="34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50243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3767409-0955-E844-AFC7-74F801E1353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CED5C3F-7126-F74A-AF7D-B9ED406EA9B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2CCCB20-87C9-EB4B-A341-1CBB890B2448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B72EB9E-FFFF-1E4F-9682-EB5236AB98A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3C2C10D4-D98D-144A-9C9B-5EF0F4BAFBB7}"/>
    </a:ext>
  </a:extLst>
</a:theme>
</file>

<file path=ppt/theme/theme6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UPHMKJDVS5P4-830315401-7037</_dlc_DocId>
    <_dlc_DocIdUrl xmlns="ebf13169-c280-4fc5-86f8-af5191a5ddf2">
      <Url>https://jisc365.sharepoint.com/sites/customerexperience/events/_layouts/15/DocIdRedir.aspx?ID=UPHMKJDVS5P4-830315401-7037</Url>
      <Description>UPHMKJDVS5P4-830315401-7037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4F8A45C46AA143BFAEBD304D153628" ma:contentTypeVersion="146" ma:contentTypeDescription="Create a new document." ma:contentTypeScope="" ma:versionID="67c11c875bd8f0bcbcc5f3ee2cd1f3ec">
  <xsd:schema xmlns:xsd="http://www.w3.org/2001/XMLSchema" xmlns:xs="http://www.w3.org/2001/XMLSchema" xmlns:p="http://schemas.microsoft.com/office/2006/metadata/properties" xmlns:ns2="ebf13169-c280-4fc5-86f8-af5191a5ddf2" xmlns:ns3="dc8ee2b2-b7be-4eb7-917c-2321a06c4f83" targetNamespace="http://schemas.microsoft.com/office/2006/metadata/properties" ma:root="true" ma:fieldsID="17fc6096e26f6e60ad59860f35010569" ns2:_="" ns3:_="">
    <xsd:import namespace="ebf13169-c280-4fc5-86f8-af5191a5ddf2"/>
    <xsd:import namespace="dc8ee2b2-b7be-4eb7-917c-2321a06c4f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ee2b2-b7be-4eb7-917c-2321a06c4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5843D65-FDF2-4AC9-A6F2-DBB3B67D1F99}">
  <ds:schemaRefs>
    <ds:schemaRef ds:uri="http://purl.org/dc/elements/1.1/"/>
    <ds:schemaRef ds:uri="http://schemas.microsoft.com/office/2006/metadata/properties"/>
    <ds:schemaRef ds:uri="dc8ee2b2-b7be-4eb7-917c-2321a06c4f8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f13169-c280-4fc5-86f8-af5191a5ddf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AAC328-0756-4F3F-AE4B-7C6E24613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dc8ee2b2-b7be-4eb7-917c-2321a06c4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76A955-90D6-4B25-BE65-DDF49904D5B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40C9568-88F4-4E8D-87BA-BFC793EA2C8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11588</TotalTime>
  <Words>329</Words>
  <Application>Microsoft Macintosh PowerPoint</Application>
  <PresentationFormat>On-screen Show (16:9)</PresentationFormat>
  <Paragraphs>53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Roboto Light</vt:lpstr>
      <vt:lpstr>Roboto Medium</vt:lpstr>
      <vt:lpstr>Roboto Black</vt:lpstr>
      <vt:lpstr>Calibri</vt:lpstr>
      <vt:lpstr>Arial</vt:lpstr>
      <vt:lpstr>1_Office Theme</vt:lpstr>
      <vt:lpstr>3_Office Theme</vt:lpstr>
      <vt:lpstr>4_Office Theme</vt:lpstr>
      <vt:lpstr>5_Office Theme</vt:lpstr>
      <vt:lpstr>2_Office Theme</vt:lpstr>
      <vt:lpstr>GEANT EC Review</vt:lpstr>
      <vt:lpstr>PowerPoint Presentation</vt:lpstr>
      <vt:lpstr>TF-EDU Community sessions</vt:lpstr>
      <vt:lpstr>Outline</vt:lpstr>
      <vt:lpstr>GÉANT NRENs educational services</vt:lpstr>
      <vt:lpstr>GÉANT NRENs educational services</vt:lpstr>
      <vt:lpstr>GÉANT NRENs educational services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Jisc to  further education</dc:title>
  <dc:creator>Phil Richards</dc:creator>
  <cp:lastModifiedBy>Gyöngyi Horváth</cp:lastModifiedBy>
  <cp:revision>91</cp:revision>
  <cp:lastPrinted>2018-12-12T09:30:50Z</cp:lastPrinted>
  <dcterms:created xsi:type="dcterms:W3CDTF">2018-08-28T13:41:30Z</dcterms:created>
  <dcterms:modified xsi:type="dcterms:W3CDTF">2021-03-04T11:36:52Z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0x010100254F8A45C46AA143BFAEBD304D153628</vt:lpwstr>
  </property>
  <property fmtid="{D5CDD505-2E9C-101B-9397-08002B2CF9AE}" pid="3" name="_dlc_DocIdItemGuid">
    <vt:lpwstr>389c5f1a-b6cf-4283-a7c1-c8667cc48c40</vt:lpwstr>
  </property>
</Properties>
</file>