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349" r:id="rId3"/>
    <p:sldId id="369" r:id="rId4"/>
    <p:sldId id="363" r:id="rId5"/>
    <p:sldId id="261" r:id="rId6"/>
    <p:sldId id="262" r:id="rId7"/>
    <p:sldId id="365" r:id="rId8"/>
    <p:sldId id="366" r:id="rId9"/>
    <p:sldId id="351" r:id="rId10"/>
    <p:sldId id="267" r:id="rId11"/>
    <p:sldId id="371" r:id="rId12"/>
    <p:sldId id="364" r:id="rId13"/>
    <p:sldId id="370" r:id="rId14"/>
    <p:sldId id="361" r:id="rId15"/>
    <p:sldId id="368" r:id="rId16"/>
    <p:sldId id="257" r:id="rId17"/>
    <p:sldId id="367" r:id="rId1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ibulskis Gytis" initials="CG" lastIdx="1" clrIdx="0">
    <p:extLst>
      <p:ext uri="{19B8F6BF-5375-455C-9EA6-DF929625EA0E}">
        <p15:presenceInfo xmlns:p15="http://schemas.microsoft.com/office/powerpoint/2012/main" userId="S::gycib@ktu.lt::fa196170-d06d-4f0c-b2ae-01641dc177f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277" autoAdjust="0"/>
    <p:restoredTop sz="81098"/>
  </p:normalViewPr>
  <p:slideViewPr>
    <p:cSldViewPr snapToGrid="0" snapToObjects="1">
      <p:cViewPr varScale="1">
        <p:scale>
          <a:sx n="118" d="100"/>
          <a:sy n="118" d="100"/>
        </p:scale>
        <p:origin x="240" y="8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5B0E45-8D15-45A2-96BE-3E86345AAD81}" type="doc">
      <dgm:prSet loTypeId="urn:microsoft.com/office/officeart/2005/8/layout/process4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657ECF7C-CA8B-421B-B298-5869A42691FB}">
      <dgm:prSet custT="1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en-US" sz="2400" dirty="0"/>
            <a:t>2018</a:t>
          </a:r>
          <a:br>
            <a:rPr lang="en-US" sz="2400" dirty="0"/>
          </a:br>
          <a:r>
            <a:rPr lang="en-US" sz="2000" dirty="0"/>
            <a:t>Multi-tenant Moodle offered to schools as part of Lithuanian NREN (LITNET) services </a:t>
          </a:r>
          <a:endParaRPr lang="en-US" sz="2400" dirty="0"/>
        </a:p>
      </dgm:t>
    </dgm:pt>
    <dgm:pt modelId="{99A134D0-22FC-407E-9F5F-1A08ECDC66F0}" type="parTrans" cxnId="{A1A03F28-6724-471C-A8EF-C92ADE532217}">
      <dgm:prSet/>
      <dgm:spPr/>
      <dgm:t>
        <a:bodyPr/>
        <a:lstStyle/>
        <a:p>
          <a:endParaRPr lang="en-US"/>
        </a:p>
      </dgm:t>
    </dgm:pt>
    <dgm:pt modelId="{F41F1C1C-5153-49A8-81BE-7E85B7AC56DC}" type="sibTrans" cxnId="{A1A03F28-6724-471C-A8EF-C92ADE532217}">
      <dgm:prSet/>
      <dgm:spPr/>
      <dgm:t>
        <a:bodyPr/>
        <a:lstStyle/>
        <a:p>
          <a:endParaRPr lang="en-US"/>
        </a:p>
      </dgm:t>
    </dgm:pt>
    <dgm:pt modelId="{1F96396D-6CCB-4DF0-8CE0-34E91B5CE3B4}">
      <dgm:prSet custT="1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en-US" sz="2400" dirty="0"/>
            <a:t>2019</a:t>
          </a:r>
          <a:br>
            <a:rPr lang="en-US" sz="2400" dirty="0"/>
          </a:br>
          <a:r>
            <a:rPr lang="en-US" sz="2000" dirty="0"/>
            <a:t>Integration of tools from Up2University toolbox (H5P, VPL, </a:t>
          </a:r>
          <a:r>
            <a:rPr lang="en-US" sz="2000" dirty="0" err="1"/>
            <a:t>Poddium</a:t>
          </a:r>
          <a:r>
            <a:rPr lang="en-US" sz="2000" dirty="0"/>
            <a:t>, </a:t>
          </a:r>
          <a:r>
            <a:rPr lang="en-US" sz="2000" dirty="0" err="1"/>
            <a:t>eduOER</a:t>
          </a:r>
          <a:r>
            <a:rPr lang="en-US" sz="2000" dirty="0"/>
            <a:t>, etc.)</a:t>
          </a:r>
          <a:endParaRPr lang="en-US" sz="2400" dirty="0"/>
        </a:p>
      </dgm:t>
    </dgm:pt>
    <dgm:pt modelId="{4243A949-74A1-434E-A0AF-39B1E976A0A1}" type="parTrans" cxnId="{ABF1032B-60AE-4AC1-9BAD-B2B80B00466A}">
      <dgm:prSet/>
      <dgm:spPr/>
      <dgm:t>
        <a:bodyPr/>
        <a:lstStyle/>
        <a:p>
          <a:endParaRPr lang="en-US"/>
        </a:p>
      </dgm:t>
    </dgm:pt>
    <dgm:pt modelId="{67DB99C3-1D99-4133-852A-6246BBA6BBA6}" type="sibTrans" cxnId="{ABF1032B-60AE-4AC1-9BAD-B2B80B00466A}">
      <dgm:prSet/>
      <dgm:spPr/>
      <dgm:t>
        <a:bodyPr/>
        <a:lstStyle/>
        <a:p>
          <a:endParaRPr lang="en-US"/>
        </a:p>
      </dgm:t>
    </dgm:pt>
    <dgm:pt modelId="{34BAA720-CAD0-4792-9594-88AE5D020E41}">
      <dgm:prSet custT="1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en-US" sz="2400" dirty="0"/>
            <a:t>2020</a:t>
          </a:r>
          <a:br>
            <a:rPr lang="en-US" sz="2400" dirty="0"/>
          </a:br>
          <a:r>
            <a:rPr lang="en-US" sz="2400" dirty="0"/>
            <a:t>Integration with LITNET Identity Provider </a:t>
          </a:r>
          <a:r>
            <a:rPr lang="en-US" sz="2400" dirty="0" err="1"/>
            <a:t>epaslaugos.lm.lt</a:t>
          </a:r>
          <a:endParaRPr lang="en-US" sz="2400" dirty="0"/>
        </a:p>
      </dgm:t>
    </dgm:pt>
    <dgm:pt modelId="{7011293D-F2DD-4004-A312-1F6266428CCB}" type="parTrans" cxnId="{1B38554A-143D-4796-A874-4E2516B285BB}">
      <dgm:prSet/>
      <dgm:spPr/>
      <dgm:t>
        <a:bodyPr/>
        <a:lstStyle/>
        <a:p>
          <a:endParaRPr lang="en-US"/>
        </a:p>
      </dgm:t>
    </dgm:pt>
    <dgm:pt modelId="{F3C1C8E6-3084-417D-8EE1-3F7154D56FAA}" type="sibTrans" cxnId="{1B38554A-143D-4796-A874-4E2516B285BB}">
      <dgm:prSet/>
      <dgm:spPr/>
      <dgm:t>
        <a:bodyPr/>
        <a:lstStyle/>
        <a:p>
          <a:endParaRPr lang="en-US"/>
        </a:p>
      </dgm:t>
    </dgm:pt>
    <dgm:pt modelId="{25988DBF-C701-4A71-BC57-CCEF70D2438A}">
      <dgm:prSet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en-US" dirty="0"/>
            <a:t>Scaling up for large scale piloting and COVID-19</a:t>
          </a:r>
        </a:p>
      </dgm:t>
    </dgm:pt>
    <dgm:pt modelId="{C11C2DF4-7549-4E92-AEA8-9032289EDC07}" type="parTrans" cxnId="{F322D3F5-C849-4B5F-A48A-47EAAB4F4EC1}">
      <dgm:prSet/>
      <dgm:spPr/>
      <dgm:t>
        <a:bodyPr/>
        <a:lstStyle/>
        <a:p>
          <a:endParaRPr lang="en-US"/>
        </a:p>
      </dgm:t>
    </dgm:pt>
    <dgm:pt modelId="{4BD25D73-7A46-4F30-A80F-793CA55C8223}" type="sibTrans" cxnId="{F322D3F5-C849-4B5F-A48A-47EAAB4F4EC1}">
      <dgm:prSet/>
      <dgm:spPr/>
      <dgm:t>
        <a:bodyPr/>
        <a:lstStyle/>
        <a:p>
          <a:endParaRPr lang="en-US"/>
        </a:p>
      </dgm:t>
    </dgm:pt>
    <dgm:pt modelId="{A4741FC0-4734-4E0F-A37D-B67B315E2C73}">
      <dgm:prSet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en-US" dirty="0"/>
            <a:t>Adding new services (BBB, </a:t>
          </a:r>
          <a:r>
            <a:rPr lang="en-US" dirty="0" err="1"/>
            <a:t>video.lm.lt</a:t>
          </a:r>
          <a:r>
            <a:rPr lang="en-US" dirty="0"/>
            <a:t>, MS Teams meetings)</a:t>
          </a:r>
        </a:p>
      </dgm:t>
    </dgm:pt>
    <dgm:pt modelId="{1731681E-38D9-4F29-B724-9BA2FD062124}" type="parTrans" cxnId="{46235C8D-8B91-4933-B2E0-F24163D5A555}">
      <dgm:prSet/>
      <dgm:spPr/>
      <dgm:t>
        <a:bodyPr/>
        <a:lstStyle/>
        <a:p>
          <a:endParaRPr lang="en-US"/>
        </a:p>
      </dgm:t>
    </dgm:pt>
    <dgm:pt modelId="{58725D12-D282-4E1E-96F3-E1922DC6648D}" type="sibTrans" cxnId="{46235C8D-8B91-4933-B2E0-F24163D5A555}">
      <dgm:prSet/>
      <dgm:spPr/>
      <dgm:t>
        <a:bodyPr/>
        <a:lstStyle/>
        <a:p>
          <a:endParaRPr lang="en-US"/>
        </a:p>
      </dgm:t>
    </dgm:pt>
    <dgm:pt modelId="{33E424A4-E8E4-4246-9599-65BEBB2371B1}" type="pres">
      <dgm:prSet presAssocID="{925B0E45-8D15-45A2-96BE-3E86345AAD81}" presName="Name0" presStyleCnt="0">
        <dgm:presLayoutVars>
          <dgm:dir/>
          <dgm:animLvl val="lvl"/>
          <dgm:resizeHandles val="exact"/>
        </dgm:presLayoutVars>
      </dgm:prSet>
      <dgm:spPr/>
    </dgm:pt>
    <dgm:pt modelId="{6982267C-F1C1-2746-966D-FC855D1807C8}" type="pres">
      <dgm:prSet presAssocID="{A4741FC0-4734-4E0F-A37D-B67B315E2C73}" presName="boxAndChildren" presStyleCnt="0"/>
      <dgm:spPr/>
    </dgm:pt>
    <dgm:pt modelId="{5BB07536-609F-0545-ABA0-A28FA10BAEF7}" type="pres">
      <dgm:prSet presAssocID="{A4741FC0-4734-4E0F-A37D-B67B315E2C73}" presName="parentTextBox" presStyleLbl="node1" presStyleIdx="0" presStyleCnt="5"/>
      <dgm:spPr/>
    </dgm:pt>
    <dgm:pt modelId="{20D6953F-F376-4D42-A7B5-078B32C6B148}" type="pres">
      <dgm:prSet presAssocID="{4BD25D73-7A46-4F30-A80F-793CA55C8223}" presName="sp" presStyleCnt="0"/>
      <dgm:spPr/>
    </dgm:pt>
    <dgm:pt modelId="{4F9017FF-8683-0744-89CE-53D093C293BD}" type="pres">
      <dgm:prSet presAssocID="{25988DBF-C701-4A71-BC57-CCEF70D2438A}" presName="arrowAndChildren" presStyleCnt="0"/>
      <dgm:spPr/>
    </dgm:pt>
    <dgm:pt modelId="{55EF23A9-AFB9-7148-AAF0-534DE80C201C}" type="pres">
      <dgm:prSet presAssocID="{25988DBF-C701-4A71-BC57-CCEF70D2438A}" presName="parentTextArrow" presStyleLbl="node1" presStyleIdx="1" presStyleCnt="5"/>
      <dgm:spPr/>
    </dgm:pt>
    <dgm:pt modelId="{214697EB-B90D-A74E-9BB0-2BD0BA4DAEE1}" type="pres">
      <dgm:prSet presAssocID="{F3C1C8E6-3084-417D-8EE1-3F7154D56FAA}" presName="sp" presStyleCnt="0"/>
      <dgm:spPr/>
    </dgm:pt>
    <dgm:pt modelId="{64D988B9-7FD4-2B4E-9128-1A2E8BCA0BFB}" type="pres">
      <dgm:prSet presAssocID="{34BAA720-CAD0-4792-9594-88AE5D020E41}" presName="arrowAndChildren" presStyleCnt="0"/>
      <dgm:spPr/>
    </dgm:pt>
    <dgm:pt modelId="{6E75CA3D-2B15-E747-B5CF-4AD19D077352}" type="pres">
      <dgm:prSet presAssocID="{34BAA720-CAD0-4792-9594-88AE5D020E41}" presName="parentTextArrow" presStyleLbl="node1" presStyleIdx="2" presStyleCnt="5" custLinFactNeighborX="3890" custLinFactNeighborY="-1866"/>
      <dgm:spPr/>
    </dgm:pt>
    <dgm:pt modelId="{BA02DC9E-843C-DD44-8CC6-F35190B3601C}" type="pres">
      <dgm:prSet presAssocID="{67DB99C3-1D99-4133-852A-6246BBA6BBA6}" presName="sp" presStyleCnt="0"/>
      <dgm:spPr/>
    </dgm:pt>
    <dgm:pt modelId="{78EBF080-1071-5C43-BDE7-2F62F69C5761}" type="pres">
      <dgm:prSet presAssocID="{1F96396D-6CCB-4DF0-8CE0-34E91B5CE3B4}" presName="arrowAndChildren" presStyleCnt="0"/>
      <dgm:spPr/>
    </dgm:pt>
    <dgm:pt modelId="{9849893B-0FA4-BC4D-A8DF-2B9774904EBB}" type="pres">
      <dgm:prSet presAssocID="{1F96396D-6CCB-4DF0-8CE0-34E91B5CE3B4}" presName="parentTextArrow" presStyleLbl="node1" presStyleIdx="3" presStyleCnt="5"/>
      <dgm:spPr/>
    </dgm:pt>
    <dgm:pt modelId="{EB8D6779-B8B9-6546-817A-F88FD52C1D10}" type="pres">
      <dgm:prSet presAssocID="{F41F1C1C-5153-49A8-81BE-7E85B7AC56DC}" presName="sp" presStyleCnt="0"/>
      <dgm:spPr/>
    </dgm:pt>
    <dgm:pt modelId="{379F411D-2AE3-0B48-B96B-E183DDCC0202}" type="pres">
      <dgm:prSet presAssocID="{657ECF7C-CA8B-421B-B298-5869A42691FB}" presName="arrowAndChildren" presStyleCnt="0"/>
      <dgm:spPr/>
    </dgm:pt>
    <dgm:pt modelId="{100D2337-3D7F-8441-AC47-83EF38D7D465}" type="pres">
      <dgm:prSet presAssocID="{657ECF7C-CA8B-421B-B298-5869A42691FB}" presName="parentTextArrow" presStyleLbl="node1" presStyleIdx="4" presStyleCnt="5"/>
      <dgm:spPr/>
    </dgm:pt>
  </dgm:ptLst>
  <dgm:cxnLst>
    <dgm:cxn modelId="{8D370101-3AEF-0B4D-BAD1-F14CB0F2B7E7}" type="presOf" srcId="{925B0E45-8D15-45A2-96BE-3E86345AAD81}" destId="{33E424A4-E8E4-4246-9599-65BEBB2371B1}" srcOrd="0" destOrd="0" presId="urn:microsoft.com/office/officeart/2005/8/layout/process4"/>
    <dgm:cxn modelId="{A3F5E815-5460-284F-805C-A4AD98FD5151}" type="presOf" srcId="{25988DBF-C701-4A71-BC57-CCEF70D2438A}" destId="{55EF23A9-AFB9-7148-AAF0-534DE80C201C}" srcOrd="0" destOrd="0" presId="urn:microsoft.com/office/officeart/2005/8/layout/process4"/>
    <dgm:cxn modelId="{A1A03F28-6724-471C-A8EF-C92ADE532217}" srcId="{925B0E45-8D15-45A2-96BE-3E86345AAD81}" destId="{657ECF7C-CA8B-421B-B298-5869A42691FB}" srcOrd="0" destOrd="0" parTransId="{99A134D0-22FC-407E-9F5F-1A08ECDC66F0}" sibTransId="{F41F1C1C-5153-49A8-81BE-7E85B7AC56DC}"/>
    <dgm:cxn modelId="{ABF1032B-60AE-4AC1-9BAD-B2B80B00466A}" srcId="{925B0E45-8D15-45A2-96BE-3E86345AAD81}" destId="{1F96396D-6CCB-4DF0-8CE0-34E91B5CE3B4}" srcOrd="1" destOrd="0" parTransId="{4243A949-74A1-434E-A0AF-39B1E976A0A1}" sibTransId="{67DB99C3-1D99-4133-852A-6246BBA6BBA6}"/>
    <dgm:cxn modelId="{166FE448-244D-FD4E-8AD1-0BFB501EA7AF}" type="presOf" srcId="{1F96396D-6CCB-4DF0-8CE0-34E91B5CE3B4}" destId="{9849893B-0FA4-BC4D-A8DF-2B9774904EBB}" srcOrd="0" destOrd="0" presId="urn:microsoft.com/office/officeart/2005/8/layout/process4"/>
    <dgm:cxn modelId="{1B38554A-143D-4796-A874-4E2516B285BB}" srcId="{925B0E45-8D15-45A2-96BE-3E86345AAD81}" destId="{34BAA720-CAD0-4792-9594-88AE5D020E41}" srcOrd="2" destOrd="0" parTransId="{7011293D-F2DD-4004-A312-1F6266428CCB}" sibTransId="{F3C1C8E6-3084-417D-8EE1-3F7154D56FAA}"/>
    <dgm:cxn modelId="{46235C8D-8B91-4933-B2E0-F24163D5A555}" srcId="{925B0E45-8D15-45A2-96BE-3E86345AAD81}" destId="{A4741FC0-4734-4E0F-A37D-B67B315E2C73}" srcOrd="4" destOrd="0" parTransId="{1731681E-38D9-4F29-B724-9BA2FD062124}" sibTransId="{58725D12-D282-4E1E-96F3-E1922DC6648D}"/>
    <dgm:cxn modelId="{1C3F40B0-E709-054B-BEE0-1A1108DA4770}" type="presOf" srcId="{657ECF7C-CA8B-421B-B298-5869A42691FB}" destId="{100D2337-3D7F-8441-AC47-83EF38D7D465}" srcOrd="0" destOrd="0" presId="urn:microsoft.com/office/officeart/2005/8/layout/process4"/>
    <dgm:cxn modelId="{1ABCC5DE-CBC1-3042-9224-054650BBF5AA}" type="presOf" srcId="{34BAA720-CAD0-4792-9594-88AE5D020E41}" destId="{6E75CA3D-2B15-E747-B5CF-4AD19D077352}" srcOrd="0" destOrd="0" presId="urn:microsoft.com/office/officeart/2005/8/layout/process4"/>
    <dgm:cxn modelId="{3EC640EE-55E2-9F48-B7DA-67A3C259B5E0}" type="presOf" srcId="{A4741FC0-4734-4E0F-A37D-B67B315E2C73}" destId="{5BB07536-609F-0545-ABA0-A28FA10BAEF7}" srcOrd="0" destOrd="0" presId="urn:microsoft.com/office/officeart/2005/8/layout/process4"/>
    <dgm:cxn modelId="{F322D3F5-C849-4B5F-A48A-47EAAB4F4EC1}" srcId="{925B0E45-8D15-45A2-96BE-3E86345AAD81}" destId="{25988DBF-C701-4A71-BC57-CCEF70D2438A}" srcOrd="3" destOrd="0" parTransId="{C11C2DF4-7549-4E92-AEA8-9032289EDC07}" sibTransId="{4BD25D73-7A46-4F30-A80F-793CA55C8223}"/>
    <dgm:cxn modelId="{D130DEA4-24E6-4D4D-83DA-1F9D51F39DE5}" type="presParOf" srcId="{33E424A4-E8E4-4246-9599-65BEBB2371B1}" destId="{6982267C-F1C1-2746-966D-FC855D1807C8}" srcOrd="0" destOrd="0" presId="urn:microsoft.com/office/officeart/2005/8/layout/process4"/>
    <dgm:cxn modelId="{F4D155E9-8E44-4E48-AE2E-E9CE67ED256B}" type="presParOf" srcId="{6982267C-F1C1-2746-966D-FC855D1807C8}" destId="{5BB07536-609F-0545-ABA0-A28FA10BAEF7}" srcOrd="0" destOrd="0" presId="urn:microsoft.com/office/officeart/2005/8/layout/process4"/>
    <dgm:cxn modelId="{C45806E4-001C-BC4F-A9F0-2FC0595094E4}" type="presParOf" srcId="{33E424A4-E8E4-4246-9599-65BEBB2371B1}" destId="{20D6953F-F376-4D42-A7B5-078B32C6B148}" srcOrd="1" destOrd="0" presId="urn:microsoft.com/office/officeart/2005/8/layout/process4"/>
    <dgm:cxn modelId="{8A14F0B6-F046-1A46-9D15-3E4B2384F7AF}" type="presParOf" srcId="{33E424A4-E8E4-4246-9599-65BEBB2371B1}" destId="{4F9017FF-8683-0744-89CE-53D093C293BD}" srcOrd="2" destOrd="0" presId="urn:microsoft.com/office/officeart/2005/8/layout/process4"/>
    <dgm:cxn modelId="{B717654D-ADB3-F842-A9F5-D9285290D1FC}" type="presParOf" srcId="{4F9017FF-8683-0744-89CE-53D093C293BD}" destId="{55EF23A9-AFB9-7148-AAF0-534DE80C201C}" srcOrd="0" destOrd="0" presId="urn:microsoft.com/office/officeart/2005/8/layout/process4"/>
    <dgm:cxn modelId="{AAA6A12F-D275-5B45-8981-6FA5A0D8F102}" type="presParOf" srcId="{33E424A4-E8E4-4246-9599-65BEBB2371B1}" destId="{214697EB-B90D-A74E-9BB0-2BD0BA4DAEE1}" srcOrd="3" destOrd="0" presId="urn:microsoft.com/office/officeart/2005/8/layout/process4"/>
    <dgm:cxn modelId="{7C380DFA-3201-5446-BAAF-645A1FD956D8}" type="presParOf" srcId="{33E424A4-E8E4-4246-9599-65BEBB2371B1}" destId="{64D988B9-7FD4-2B4E-9128-1A2E8BCA0BFB}" srcOrd="4" destOrd="0" presId="urn:microsoft.com/office/officeart/2005/8/layout/process4"/>
    <dgm:cxn modelId="{AE0F3D63-02ED-BF43-915C-F75052345564}" type="presParOf" srcId="{64D988B9-7FD4-2B4E-9128-1A2E8BCA0BFB}" destId="{6E75CA3D-2B15-E747-B5CF-4AD19D077352}" srcOrd="0" destOrd="0" presId="urn:microsoft.com/office/officeart/2005/8/layout/process4"/>
    <dgm:cxn modelId="{460CDC49-7FDA-7C4A-B49C-83F1366DCB94}" type="presParOf" srcId="{33E424A4-E8E4-4246-9599-65BEBB2371B1}" destId="{BA02DC9E-843C-DD44-8CC6-F35190B3601C}" srcOrd="5" destOrd="0" presId="urn:microsoft.com/office/officeart/2005/8/layout/process4"/>
    <dgm:cxn modelId="{CAE8B1A3-B5F9-8245-95CA-37942B93B710}" type="presParOf" srcId="{33E424A4-E8E4-4246-9599-65BEBB2371B1}" destId="{78EBF080-1071-5C43-BDE7-2F62F69C5761}" srcOrd="6" destOrd="0" presId="urn:microsoft.com/office/officeart/2005/8/layout/process4"/>
    <dgm:cxn modelId="{3DEA2ED8-0D09-8048-843C-6B3D7F0BDF66}" type="presParOf" srcId="{78EBF080-1071-5C43-BDE7-2F62F69C5761}" destId="{9849893B-0FA4-BC4D-A8DF-2B9774904EBB}" srcOrd="0" destOrd="0" presId="urn:microsoft.com/office/officeart/2005/8/layout/process4"/>
    <dgm:cxn modelId="{021C1FD9-91F0-764D-98B5-1034C27559FF}" type="presParOf" srcId="{33E424A4-E8E4-4246-9599-65BEBB2371B1}" destId="{EB8D6779-B8B9-6546-817A-F88FD52C1D10}" srcOrd="7" destOrd="0" presId="urn:microsoft.com/office/officeart/2005/8/layout/process4"/>
    <dgm:cxn modelId="{230F60F9-309B-2243-9DED-4A1B50E3912C}" type="presParOf" srcId="{33E424A4-E8E4-4246-9599-65BEBB2371B1}" destId="{379F411D-2AE3-0B48-B96B-E183DDCC0202}" srcOrd="8" destOrd="0" presId="urn:microsoft.com/office/officeart/2005/8/layout/process4"/>
    <dgm:cxn modelId="{443E2A45-677F-A349-90A4-4C2068A60D1A}" type="presParOf" srcId="{379F411D-2AE3-0B48-B96B-E183DDCC0202}" destId="{100D2337-3D7F-8441-AC47-83EF38D7D465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435AAF9-CDA4-D04D-9B9A-CE369CCE85C5}" type="doc">
      <dgm:prSet loTypeId="urn:microsoft.com/office/officeart/2008/layout/VerticalCurvedList" loCatId="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B3BD26E2-BDDB-2944-9738-B35702E0CF7C}">
      <dgm:prSet phldrT="[Text]"/>
      <dgm:spPr/>
      <dgm:t>
        <a:bodyPr/>
        <a:lstStyle/>
        <a:p>
          <a:r>
            <a:rPr lang="lt-LT" b="1" dirty="0"/>
            <a:t>&gt;1K </a:t>
          </a:r>
          <a:r>
            <a:rPr lang="lt-LT" dirty="0" err="1"/>
            <a:t>teachers</a:t>
          </a:r>
          <a:r>
            <a:rPr lang="lt-LT" dirty="0"/>
            <a:t> </a:t>
          </a:r>
          <a:r>
            <a:rPr lang="lt-LT" dirty="0" err="1"/>
            <a:t>involved</a:t>
          </a:r>
          <a:r>
            <a:rPr lang="lt-LT" dirty="0"/>
            <a:t> </a:t>
          </a:r>
          <a:r>
            <a:rPr lang="lt-LT" dirty="0" err="1"/>
            <a:t>in</a:t>
          </a:r>
          <a:r>
            <a:rPr lang="lt-LT" dirty="0"/>
            <a:t> </a:t>
          </a:r>
          <a:r>
            <a:rPr lang="lt-LT" dirty="0" err="1"/>
            <a:t>trainings</a:t>
          </a:r>
          <a:endParaRPr lang="en-GB" dirty="0"/>
        </a:p>
      </dgm:t>
    </dgm:pt>
    <dgm:pt modelId="{21CA5E3A-6E4A-AC4E-8C91-14293C818718}" type="parTrans" cxnId="{071DB2AB-D4BA-9B4C-9D10-24AC4EE2C17D}">
      <dgm:prSet/>
      <dgm:spPr/>
      <dgm:t>
        <a:bodyPr/>
        <a:lstStyle/>
        <a:p>
          <a:endParaRPr lang="en-GB"/>
        </a:p>
      </dgm:t>
    </dgm:pt>
    <dgm:pt modelId="{32AFF269-AEF0-7E47-BA30-D350444B56C2}" type="sibTrans" cxnId="{071DB2AB-D4BA-9B4C-9D10-24AC4EE2C17D}">
      <dgm:prSet/>
      <dgm:spPr/>
      <dgm:t>
        <a:bodyPr/>
        <a:lstStyle/>
        <a:p>
          <a:endParaRPr lang="en-GB"/>
        </a:p>
      </dgm:t>
    </dgm:pt>
    <dgm:pt modelId="{086FE3CE-E902-CD4D-A070-8C155174586F}">
      <dgm:prSet/>
      <dgm:spPr/>
      <dgm:t>
        <a:bodyPr/>
        <a:lstStyle/>
        <a:p>
          <a:r>
            <a:rPr lang="lt-LT" b="1" dirty="0"/>
            <a:t>&gt;8K </a:t>
          </a:r>
          <a:r>
            <a:rPr lang="lt-LT" dirty="0" err="1"/>
            <a:t>teachers</a:t>
          </a:r>
          <a:r>
            <a:rPr lang="lt-LT" dirty="0"/>
            <a:t> </a:t>
          </a:r>
          <a:r>
            <a:rPr lang="lt-LT" dirty="0" err="1"/>
            <a:t>joined</a:t>
          </a:r>
          <a:r>
            <a:rPr lang="lt-LT" dirty="0"/>
            <a:t> </a:t>
          </a:r>
          <a:r>
            <a:rPr lang="lt-LT" dirty="0" err="1"/>
            <a:t>webinars</a:t>
          </a:r>
          <a:endParaRPr lang="lt-LT" dirty="0"/>
        </a:p>
      </dgm:t>
    </dgm:pt>
    <dgm:pt modelId="{2F91145E-7B74-E646-AA6D-AAC7290168F2}" type="parTrans" cxnId="{E27F84DD-60DA-9145-9260-CFE6F387A820}">
      <dgm:prSet/>
      <dgm:spPr/>
      <dgm:t>
        <a:bodyPr/>
        <a:lstStyle/>
        <a:p>
          <a:endParaRPr lang="en-GB"/>
        </a:p>
      </dgm:t>
    </dgm:pt>
    <dgm:pt modelId="{C2F5C395-0586-E641-B6AC-2139571707E3}" type="sibTrans" cxnId="{E27F84DD-60DA-9145-9260-CFE6F387A820}">
      <dgm:prSet/>
      <dgm:spPr/>
      <dgm:t>
        <a:bodyPr/>
        <a:lstStyle/>
        <a:p>
          <a:endParaRPr lang="en-GB"/>
        </a:p>
      </dgm:t>
    </dgm:pt>
    <dgm:pt modelId="{DEC9C384-715F-9349-BB74-31356097BB23}">
      <dgm:prSet/>
      <dgm:spPr/>
      <dgm:t>
        <a:bodyPr/>
        <a:lstStyle/>
        <a:p>
          <a:r>
            <a:rPr lang="lt-LT" b="1" dirty="0"/>
            <a:t>270</a:t>
          </a:r>
          <a:r>
            <a:rPr lang="lt-LT" dirty="0"/>
            <a:t> Moodle </a:t>
          </a:r>
          <a:r>
            <a:rPr lang="lt-LT" dirty="0" err="1"/>
            <a:t>instances</a:t>
          </a:r>
          <a:endParaRPr lang="lt-LT" dirty="0"/>
        </a:p>
      </dgm:t>
    </dgm:pt>
    <dgm:pt modelId="{84A6B2BA-4AAD-4F47-8815-A8AB71356865}" type="parTrans" cxnId="{56B0E3BE-F2F6-6C49-AF43-606E7DC158A7}">
      <dgm:prSet/>
      <dgm:spPr/>
      <dgm:t>
        <a:bodyPr/>
        <a:lstStyle/>
        <a:p>
          <a:endParaRPr lang="en-GB"/>
        </a:p>
      </dgm:t>
    </dgm:pt>
    <dgm:pt modelId="{D50BFC31-D7C0-2F4D-A4EF-611C09B85195}" type="sibTrans" cxnId="{56B0E3BE-F2F6-6C49-AF43-606E7DC158A7}">
      <dgm:prSet/>
      <dgm:spPr/>
      <dgm:t>
        <a:bodyPr/>
        <a:lstStyle/>
        <a:p>
          <a:endParaRPr lang="en-GB"/>
        </a:p>
      </dgm:t>
    </dgm:pt>
    <dgm:pt modelId="{9FCDFDE4-81C5-9C45-8E3D-15C80CDDF14C}">
      <dgm:prSet/>
      <dgm:spPr/>
      <dgm:t>
        <a:bodyPr/>
        <a:lstStyle/>
        <a:p>
          <a:r>
            <a:rPr lang="lt-LT" b="1" dirty="0"/>
            <a:t>&gt;15K </a:t>
          </a:r>
          <a:r>
            <a:rPr lang="lt-LT" dirty="0" err="1"/>
            <a:t>courses</a:t>
          </a:r>
          <a:endParaRPr lang="lt-LT" dirty="0"/>
        </a:p>
      </dgm:t>
    </dgm:pt>
    <dgm:pt modelId="{5DE58872-0EB8-4C4B-8B9E-C3092A03EB58}" type="parTrans" cxnId="{9BB0DF09-C6F8-7B4A-A411-FD66F7F6AED4}">
      <dgm:prSet/>
      <dgm:spPr/>
      <dgm:t>
        <a:bodyPr/>
        <a:lstStyle/>
        <a:p>
          <a:endParaRPr lang="en-GB"/>
        </a:p>
      </dgm:t>
    </dgm:pt>
    <dgm:pt modelId="{C255CE9E-6733-0F41-8186-CEEFDCB3B264}" type="sibTrans" cxnId="{9BB0DF09-C6F8-7B4A-A411-FD66F7F6AED4}">
      <dgm:prSet/>
      <dgm:spPr/>
      <dgm:t>
        <a:bodyPr/>
        <a:lstStyle/>
        <a:p>
          <a:endParaRPr lang="en-GB"/>
        </a:p>
      </dgm:t>
    </dgm:pt>
    <dgm:pt modelId="{9D24B373-96F5-784B-899E-966B4435ABD5}">
      <dgm:prSet/>
      <dgm:spPr/>
      <dgm:t>
        <a:bodyPr/>
        <a:lstStyle/>
        <a:p>
          <a:r>
            <a:rPr lang="lt-LT" b="1" dirty="0"/>
            <a:t>&gt;75K </a:t>
          </a:r>
          <a:r>
            <a:rPr lang="lt-LT" dirty="0" err="1"/>
            <a:t>students</a:t>
          </a:r>
          <a:r>
            <a:rPr lang="lt-LT" dirty="0"/>
            <a:t> </a:t>
          </a:r>
          <a:r>
            <a:rPr lang="lt-LT" dirty="0" err="1"/>
            <a:t>registered</a:t>
          </a:r>
          <a:endParaRPr lang="lt-LT" dirty="0"/>
        </a:p>
      </dgm:t>
    </dgm:pt>
    <dgm:pt modelId="{8333609A-6F5A-4D48-AEA2-F367382EB441}" type="parTrans" cxnId="{93F210C1-4224-AF48-99B6-2663EFC2762B}">
      <dgm:prSet/>
      <dgm:spPr/>
      <dgm:t>
        <a:bodyPr/>
        <a:lstStyle/>
        <a:p>
          <a:endParaRPr lang="en-GB"/>
        </a:p>
      </dgm:t>
    </dgm:pt>
    <dgm:pt modelId="{14DECE20-1D92-1241-AAF9-AAE0C63BC9E5}" type="sibTrans" cxnId="{93F210C1-4224-AF48-99B6-2663EFC2762B}">
      <dgm:prSet/>
      <dgm:spPr/>
      <dgm:t>
        <a:bodyPr/>
        <a:lstStyle/>
        <a:p>
          <a:endParaRPr lang="en-GB"/>
        </a:p>
      </dgm:t>
    </dgm:pt>
    <dgm:pt modelId="{222BCEA6-C984-704B-8770-FBBF1B99248B}">
      <dgm:prSet/>
      <dgm:spPr/>
      <dgm:t>
        <a:bodyPr/>
        <a:lstStyle/>
        <a:p>
          <a:r>
            <a:rPr lang="lt-LT" b="1" dirty="0"/>
            <a:t>&gt;50M </a:t>
          </a:r>
          <a:r>
            <a:rPr lang="lt-LT" dirty="0" err="1"/>
            <a:t>page</a:t>
          </a:r>
          <a:r>
            <a:rPr lang="lt-LT" dirty="0"/>
            <a:t> </a:t>
          </a:r>
          <a:r>
            <a:rPr lang="lt-LT" dirty="0" err="1"/>
            <a:t>views</a:t>
          </a:r>
          <a:endParaRPr lang="lt-LT" dirty="0"/>
        </a:p>
      </dgm:t>
    </dgm:pt>
    <dgm:pt modelId="{7D4A6E03-E6BF-CE4A-8AC9-EA2D5178AD52}" type="sibTrans" cxnId="{F89E2E5D-6BFB-AF4A-929C-EBDAD9312FFB}">
      <dgm:prSet/>
      <dgm:spPr/>
      <dgm:t>
        <a:bodyPr/>
        <a:lstStyle/>
        <a:p>
          <a:endParaRPr lang="en-GB"/>
        </a:p>
      </dgm:t>
    </dgm:pt>
    <dgm:pt modelId="{B527C881-CFF5-5448-86AC-46A2924D24B5}" type="parTrans" cxnId="{F89E2E5D-6BFB-AF4A-929C-EBDAD9312FFB}">
      <dgm:prSet/>
      <dgm:spPr/>
      <dgm:t>
        <a:bodyPr/>
        <a:lstStyle/>
        <a:p>
          <a:endParaRPr lang="en-GB"/>
        </a:p>
      </dgm:t>
    </dgm:pt>
    <dgm:pt modelId="{054D1D52-05C0-2845-867D-058FF5BBDA8A}" type="pres">
      <dgm:prSet presAssocID="{2435AAF9-CDA4-D04D-9B9A-CE369CCE85C5}" presName="Name0" presStyleCnt="0">
        <dgm:presLayoutVars>
          <dgm:chMax val="7"/>
          <dgm:chPref val="7"/>
          <dgm:dir/>
        </dgm:presLayoutVars>
      </dgm:prSet>
      <dgm:spPr/>
    </dgm:pt>
    <dgm:pt modelId="{D8FA564B-78AD-794C-ADF5-8964F46A49F2}" type="pres">
      <dgm:prSet presAssocID="{2435AAF9-CDA4-D04D-9B9A-CE369CCE85C5}" presName="Name1" presStyleCnt="0"/>
      <dgm:spPr/>
    </dgm:pt>
    <dgm:pt modelId="{24AA2AC0-3143-B144-94A2-9087A99BA5CD}" type="pres">
      <dgm:prSet presAssocID="{2435AAF9-CDA4-D04D-9B9A-CE369CCE85C5}" presName="cycle" presStyleCnt="0"/>
      <dgm:spPr/>
    </dgm:pt>
    <dgm:pt modelId="{7373D578-C90D-644F-9F50-ECCB002A6270}" type="pres">
      <dgm:prSet presAssocID="{2435AAF9-CDA4-D04D-9B9A-CE369CCE85C5}" presName="srcNode" presStyleLbl="node1" presStyleIdx="0" presStyleCnt="6"/>
      <dgm:spPr/>
    </dgm:pt>
    <dgm:pt modelId="{DC87DFD6-8DD8-A24E-87EC-6904B3756005}" type="pres">
      <dgm:prSet presAssocID="{2435AAF9-CDA4-D04D-9B9A-CE369CCE85C5}" presName="conn" presStyleLbl="parChTrans1D2" presStyleIdx="0" presStyleCnt="1"/>
      <dgm:spPr/>
    </dgm:pt>
    <dgm:pt modelId="{9E181B3D-4A2A-0F43-BB4D-CAC9D4DB340A}" type="pres">
      <dgm:prSet presAssocID="{2435AAF9-CDA4-D04D-9B9A-CE369CCE85C5}" presName="extraNode" presStyleLbl="node1" presStyleIdx="0" presStyleCnt="6"/>
      <dgm:spPr/>
    </dgm:pt>
    <dgm:pt modelId="{576E58D1-4ABE-3948-BED3-7B57CF91F415}" type="pres">
      <dgm:prSet presAssocID="{2435AAF9-CDA4-D04D-9B9A-CE369CCE85C5}" presName="dstNode" presStyleLbl="node1" presStyleIdx="0" presStyleCnt="6"/>
      <dgm:spPr/>
    </dgm:pt>
    <dgm:pt modelId="{F7DF4CBD-AE1E-114C-ABF5-365FD3DBAAF0}" type="pres">
      <dgm:prSet presAssocID="{B3BD26E2-BDDB-2944-9738-B35702E0CF7C}" presName="text_1" presStyleLbl="node1" presStyleIdx="0" presStyleCnt="6">
        <dgm:presLayoutVars>
          <dgm:bulletEnabled val="1"/>
        </dgm:presLayoutVars>
      </dgm:prSet>
      <dgm:spPr/>
    </dgm:pt>
    <dgm:pt modelId="{C49FB6E8-49F9-1548-AE57-0E6A4AB79595}" type="pres">
      <dgm:prSet presAssocID="{B3BD26E2-BDDB-2944-9738-B35702E0CF7C}" presName="accent_1" presStyleCnt="0"/>
      <dgm:spPr/>
    </dgm:pt>
    <dgm:pt modelId="{A32B3E84-1DB0-A546-AF57-54007470464E}" type="pres">
      <dgm:prSet presAssocID="{B3BD26E2-BDDB-2944-9738-B35702E0CF7C}" presName="accentRepeatNode" presStyleLbl="solidFgAcc1" presStyleIdx="0" presStyleCnt="6"/>
      <dgm:spPr/>
    </dgm:pt>
    <dgm:pt modelId="{D00F84FC-315D-524E-8EE9-771172F41878}" type="pres">
      <dgm:prSet presAssocID="{086FE3CE-E902-CD4D-A070-8C155174586F}" presName="text_2" presStyleLbl="node1" presStyleIdx="1" presStyleCnt="6">
        <dgm:presLayoutVars>
          <dgm:bulletEnabled val="1"/>
        </dgm:presLayoutVars>
      </dgm:prSet>
      <dgm:spPr/>
    </dgm:pt>
    <dgm:pt modelId="{4613FF45-D7B1-B54D-8F71-626243678884}" type="pres">
      <dgm:prSet presAssocID="{086FE3CE-E902-CD4D-A070-8C155174586F}" presName="accent_2" presStyleCnt="0"/>
      <dgm:spPr/>
    </dgm:pt>
    <dgm:pt modelId="{41E1DED2-C406-6F4B-A97A-EBAF4A62CDD3}" type="pres">
      <dgm:prSet presAssocID="{086FE3CE-E902-CD4D-A070-8C155174586F}" presName="accentRepeatNode" presStyleLbl="solidFgAcc1" presStyleIdx="1" presStyleCnt="6"/>
      <dgm:spPr/>
    </dgm:pt>
    <dgm:pt modelId="{A93DFDCE-7125-3B4D-A6E8-0463B2AF1D62}" type="pres">
      <dgm:prSet presAssocID="{DEC9C384-715F-9349-BB74-31356097BB23}" presName="text_3" presStyleLbl="node1" presStyleIdx="2" presStyleCnt="6">
        <dgm:presLayoutVars>
          <dgm:bulletEnabled val="1"/>
        </dgm:presLayoutVars>
      </dgm:prSet>
      <dgm:spPr/>
    </dgm:pt>
    <dgm:pt modelId="{8D38E942-2243-1841-9EF7-2BB02318AE24}" type="pres">
      <dgm:prSet presAssocID="{DEC9C384-715F-9349-BB74-31356097BB23}" presName="accent_3" presStyleCnt="0"/>
      <dgm:spPr/>
    </dgm:pt>
    <dgm:pt modelId="{FFE4317E-6820-6848-BA28-F36B37AB78D3}" type="pres">
      <dgm:prSet presAssocID="{DEC9C384-715F-9349-BB74-31356097BB23}" presName="accentRepeatNode" presStyleLbl="solidFgAcc1" presStyleIdx="2" presStyleCnt="6"/>
      <dgm:spPr/>
    </dgm:pt>
    <dgm:pt modelId="{C1AAE316-E39E-5C4C-93C6-26FF4F8391B0}" type="pres">
      <dgm:prSet presAssocID="{9FCDFDE4-81C5-9C45-8E3D-15C80CDDF14C}" presName="text_4" presStyleLbl="node1" presStyleIdx="3" presStyleCnt="6">
        <dgm:presLayoutVars>
          <dgm:bulletEnabled val="1"/>
        </dgm:presLayoutVars>
      </dgm:prSet>
      <dgm:spPr/>
    </dgm:pt>
    <dgm:pt modelId="{F4B4F9DC-8C05-B04D-8024-40B1A61B1062}" type="pres">
      <dgm:prSet presAssocID="{9FCDFDE4-81C5-9C45-8E3D-15C80CDDF14C}" presName="accent_4" presStyleCnt="0"/>
      <dgm:spPr/>
    </dgm:pt>
    <dgm:pt modelId="{A76EFE4E-48A4-3645-B391-1700E4EE0A92}" type="pres">
      <dgm:prSet presAssocID="{9FCDFDE4-81C5-9C45-8E3D-15C80CDDF14C}" presName="accentRepeatNode" presStyleLbl="solidFgAcc1" presStyleIdx="3" presStyleCnt="6"/>
      <dgm:spPr/>
    </dgm:pt>
    <dgm:pt modelId="{3FCC8DD7-230E-954B-87D0-018B4AC46837}" type="pres">
      <dgm:prSet presAssocID="{9D24B373-96F5-784B-899E-966B4435ABD5}" presName="text_5" presStyleLbl="node1" presStyleIdx="4" presStyleCnt="6">
        <dgm:presLayoutVars>
          <dgm:bulletEnabled val="1"/>
        </dgm:presLayoutVars>
      </dgm:prSet>
      <dgm:spPr/>
    </dgm:pt>
    <dgm:pt modelId="{90601F68-5FE9-6F4F-ACDF-430B07DFBBD0}" type="pres">
      <dgm:prSet presAssocID="{9D24B373-96F5-784B-899E-966B4435ABD5}" presName="accent_5" presStyleCnt="0"/>
      <dgm:spPr/>
    </dgm:pt>
    <dgm:pt modelId="{2A046D50-C4E6-AA41-8D17-C6A05B02C316}" type="pres">
      <dgm:prSet presAssocID="{9D24B373-96F5-784B-899E-966B4435ABD5}" presName="accentRepeatNode" presStyleLbl="solidFgAcc1" presStyleIdx="4" presStyleCnt="6"/>
      <dgm:spPr/>
    </dgm:pt>
    <dgm:pt modelId="{40192F37-6B6D-4449-97DD-66DE0F082AC0}" type="pres">
      <dgm:prSet presAssocID="{222BCEA6-C984-704B-8770-FBBF1B99248B}" presName="text_6" presStyleLbl="node1" presStyleIdx="5" presStyleCnt="6">
        <dgm:presLayoutVars>
          <dgm:bulletEnabled val="1"/>
        </dgm:presLayoutVars>
      </dgm:prSet>
      <dgm:spPr/>
    </dgm:pt>
    <dgm:pt modelId="{7A027016-EDE6-D041-8D68-CEED07CD045F}" type="pres">
      <dgm:prSet presAssocID="{222BCEA6-C984-704B-8770-FBBF1B99248B}" presName="accent_6" presStyleCnt="0"/>
      <dgm:spPr/>
    </dgm:pt>
    <dgm:pt modelId="{82534D06-3B8F-FB4E-BDE8-AE64BB0A302E}" type="pres">
      <dgm:prSet presAssocID="{222BCEA6-C984-704B-8770-FBBF1B99248B}" presName="accentRepeatNode" presStyleLbl="solidFgAcc1" presStyleIdx="5" presStyleCnt="6"/>
      <dgm:spPr/>
    </dgm:pt>
  </dgm:ptLst>
  <dgm:cxnLst>
    <dgm:cxn modelId="{9BB0DF09-C6F8-7B4A-A411-FD66F7F6AED4}" srcId="{2435AAF9-CDA4-D04D-9B9A-CE369CCE85C5}" destId="{9FCDFDE4-81C5-9C45-8E3D-15C80CDDF14C}" srcOrd="3" destOrd="0" parTransId="{5DE58872-0EB8-4C4B-8B9E-C3092A03EB58}" sibTransId="{C255CE9E-6733-0F41-8186-CEEFDCB3B264}"/>
    <dgm:cxn modelId="{9B191E17-42A1-FA45-BBA1-84F919C62E57}" type="presOf" srcId="{9FCDFDE4-81C5-9C45-8E3D-15C80CDDF14C}" destId="{C1AAE316-E39E-5C4C-93C6-26FF4F8391B0}" srcOrd="0" destOrd="0" presId="urn:microsoft.com/office/officeart/2008/layout/VerticalCurvedList"/>
    <dgm:cxn modelId="{FBB83C18-3478-8D47-ACCB-211BDBB948C6}" type="presOf" srcId="{32AFF269-AEF0-7E47-BA30-D350444B56C2}" destId="{DC87DFD6-8DD8-A24E-87EC-6904B3756005}" srcOrd="0" destOrd="0" presId="urn:microsoft.com/office/officeart/2008/layout/VerticalCurvedList"/>
    <dgm:cxn modelId="{8989951E-C91C-4141-81A8-39AD954502C4}" type="presOf" srcId="{222BCEA6-C984-704B-8770-FBBF1B99248B}" destId="{40192F37-6B6D-4449-97DD-66DE0F082AC0}" srcOrd="0" destOrd="0" presId="urn:microsoft.com/office/officeart/2008/layout/VerticalCurvedList"/>
    <dgm:cxn modelId="{8CBE0E1F-024E-4140-AC49-5F93A5050C1C}" type="presOf" srcId="{2435AAF9-CDA4-D04D-9B9A-CE369CCE85C5}" destId="{054D1D52-05C0-2845-867D-058FF5BBDA8A}" srcOrd="0" destOrd="0" presId="urn:microsoft.com/office/officeart/2008/layout/VerticalCurvedList"/>
    <dgm:cxn modelId="{F89E2E5D-6BFB-AF4A-929C-EBDAD9312FFB}" srcId="{2435AAF9-CDA4-D04D-9B9A-CE369CCE85C5}" destId="{222BCEA6-C984-704B-8770-FBBF1B99248B}" srcOrd="5" destOrd="0" parTransId="{B527C881-CFF5-5448-86AC-46A2924D24B5}" sibTransId="{7D4A6E03-E6BF-CE4A-8AC9-EA2D5178AD52}"/>
    <dgm:cxn modelId="{D07DD57A-5BBE-CC4E-A1D4-97C80B3714E4}" type="presOf" srcId="{086FE3CE-E902-CD4D-A070-8C155174586F}" destId="{D00F84FC-315D-524E-8EE9-771172F41878}" srcOrd="0" destOrd="0" presId="urn:microsoft.com/office/officeart/2008/layout/VerticalCurvedList"/>
    <dgm:cxn modelId="{3B47F67C-BD54-4943-8208-3F92DC6A695B}" type="presOf" srcId="{DEC9C384-715F-9349-BB74-31356097BB23}" destId="{A93DFDCE-7125-3B4D-A6E8-0463B2AF1D62}" srcOrd="0" destOrd="0" presId="urn:microsoft.com/office/officeart/2008/layout/VerticalCurvedList"/>
    <dgm:cxn modelId="{071DB2AB-D4BA-9B4C-9D10-24AC4EE2C17D}" srcId="{2435AAF9-CDA4-D04D-9B9A-CE369CCE85C5}" destId="{B3BD26E2-BDDB-2944-9738-B35702E0CF7C}" srcOrd="0" destOrd="0" parTransId="{21CA5E3A-6E4A-AC4E-8C91-14293C818718}" sibTransId="{32AFF269-AEF0-7E47-BA30-D350444B56C2}"/>
    <dgm:cxn modelId="{4D0EB3BA-C8F0-9344-AC12-CB0E71E4261E}" type="presOf" srcId="{B3BD26E2-BDDB-2944-9738-B35702E0CF7C}" destId="{F7DF4CBD-AE1E-114C-ABF5-365FD3DBAAF0}" srcOrd="0" destOrd="0" presId="urn:microsoft.com/office/officeart/2008/layout/VerticalCurvedList"/>
    <dgm:cxn modelId="{56B0E3BE-F2F6-6C49-AF43-606E7DC158A7}" srcId="{2435AAF9-CDA4-D04D-9B9A-CE369CCE85C5}" destId="{DEC9C384-715F-9349-BB74-31356097BB23}" srcOrd="2" destOrd="0" parTransId="{84A6B2BA-4AAD-4F47-8815-A8AB71356865}" sibTransId="{D50BFC31-D7C0-2F4D-A4EF-611C09B85195}"/>
    <dgm:cxn modelId="{93F210C1-4224-AF48-99B6-2663EFC2762B}" srcId="{2435AAF9-CDA4-D04D-9B9A-CE369CCE85C5}" destId="{9D24B373-96F5-784B-899E-966B4435ABD5}" srcOrd="4" destOrd="0" parTransId="{8333609A-6F5A-4D48-AEA2-F367382EB441}" sibTransId="{14DECE20-1D92-1241-AAF9-AAE0C63BC9E5}"/>
    <dgm:cxn modelId="{E27F84DD-60DA-9145-9260-CFE6F387A820}" srcId="{2435AAF9-CDA4-D04D-9B9A-CE369CCE85C5}" destId="{086FE3CE-E902-CD4D-A070-8C155174586F}" srcOrd="1" destOrd="0" parTransId="{2F91145E-7B74-E646-AA6D-AAC7290168F2}" sibTransId="{C2F5C395-0586-E641-B6AC-2139571707E3}"/>
    <dgm:cxn modelId="{58C2ABF5-16F2-5D4F-8C29-30490F73A5FD}" type="presOf" srcId="{9D24B373-96F5-784B-899E-966B4435ABD5}" destId="{3FCC8DD7-230E-954B-87D0-018B4AC46837}" srcOrd="0" destOrd="0" presId="urn:microsoft.com/office/officeart/2008/layout/VerticalCurvedList"/>
    <dgm:cxn modelId="{FA057066-2DA0-304F-BF29-A213E3D2A2D4}" type="presParOf" srcId="{054D1D52-05C0-2845-867D-058FF5BBDA8A}" destId="{D8FA564B-78AD-794C-ADF5-8964F46A49F2}" srcOrd="0" destOrd="0" presId="urn:microsoft.com/office/officeart/2008/layout/VerticalCurvedList"/>
    <dgm:cxn modelId="{A0D0D8F0-A5C6-894D-B4E8-F070C18AAADE}" type="presParOf" srcId="{D8FA564B-78AD-794C-ADF5-8964F46A49F2}" destId="{24AA2AC0-3143-B144-94A2-9087A99BA5CD}" srcOrd="0" destOrd="0" presId="urn:microsoft.com/office/officeart/2008/layout/VerticalCurvedList"/>
    <dgm:cxn modelId="{E473DC69-B5EE-7A4F-95C6-B10440CD4AE7}" type="presParOf" srcId="{24AA2AC0-3143-B144-94A2-9087A99BA5CD}" destId="{7373D578-C90D-644F-9F50-ECCB002A6270}" srcOrd="0" destOrd="0" presId="urn:microsoft.com/office/officeart/2008/layout/VerticalCurvedList"/>
    <dgm:cxn modelId="{EABD2875-0DB6-C645-9673-D8B666EC9DA2}" type="presParOf" srcId="{24AA2AC0-3143-B144-94A2-9087A99BA5CD}" destId="{DC87DFD6-8DD8-A24E-87EC-6904B3756005}" srcOrd="1" destOrd="0" presId="urn:microsoft.com/office/officeart/2008/layout/VerticalCurvedList"/>
    <dgm:cxn modelId="{B11434F9-D787-7447-A0B5-97670BE0771F}" type="presParOf" srcId="{24AA2AC0-3143-B144-94A2-9087A99BA5CD}" destId="{9E181B3D-4A2A-0F43-BB4D-CAC9D4DB340A}" srcOrd="2" destOrd="0" presId="urn:microsoft.com/office/officeart/2008/layout/VerticalCurvedList"/>
    <dgm:cxn modelId="{AD99E8C9-CFE9-4248-AAB3-4A9804CFB7D5}" type="presParOf" srcId="{24AA2AC0-3143-B144-94A2-9087A99BA5CD}" destId="{576E58D1-4ABE-3948-BED3-7B57CF91F415}" srcOrd="3" destOrd="0" presId="urn:microsoft.com/office/officeart/2008/layout/VerticalCurvedList"/>
    <dgm:cxn modelId="{689B445D-2C22-5046-9556-09001F741E8C}" type="presParOf" srcId="{D8FA564B-78AD-794C-ADF5-8964F46A49F2}" destId="{F7DF4CBD-AE1E-114C-ABF5-365FD3DBAAF0}" srcOrd="1" destOrd="0" presId="urn:microsoft.com/office/officeart/2008/layout/VerticalCurvedList"/>
    <dgm:cxn modelId="{0788D4F9-B6EB-5C44-A5BA-3F89F0548ADC}" type="presParOf" srcId="{D8FA564B-78AD-794C-ADF5-8964F46A49F2}" destId="{C49FB6E8-49F9-1548-AE57-0E6A4AB79595}" srcOrd="2" destOrd="0" presId="urn:microsoft.com/office/officeart/2008/layout/VerticalCurvedList"/>
    <dgm:cxn modelId="{5B51D156-4E73-CC41-ABE6-8466549B9D05}" type="presParOf" srcId="{C49FB6E8-49F9-1548-AE57-0E6A4AB79595}" destId="{A32B3E84-1DB0-A546-AF57-54007470464E}" srcOrd="0" destOrd="0" presId="urn:microsoft.com/office/officeart/2008/layout/VerticalCurvedList"/>
    <dgm:cxn modelId="{D1A226ED-F927-0F46-A9E4-76666701E5E3}" type="presParOf" srcId="{D8FA564B-78AD-794C-ADF5-8964F46A49F2}" destId="{D00F84FC-315D-524E-8EE9-771172F41878}" srcOrd="3" destOrd="0" presId="urn:microsoft.com/office/officeart/2008/layout/VerticalCurvedList"/>
    <dgm:cxn modelId="{3C2305B2-3952-A441-ADE9-23991DB03E20}" type="presParOf" srcId="{D8FA564B-78AD-794C-ADF5-8964F46A49F2}" destId="{4613FF45-D7B1-B54D-8F71-626243678884}" srcOrd="4" destOrd="0" presId="urn:microsoft.com/office/officeart/2008/layout/VerticalCurvedList"/>
    <dgm:cxn modelId="{1D507C62-61F6-F047-BFFD-B93C3FCD4A88}" type="presParOf" srcId="{4613FF45-D7B1-B54D-8F71-626243678884}" destId="{41E1DED2-C406-6F4B-A97A-EBAF4A62CDD3}" srcOrd="0" destOrd="0" presId="urn:microsoft.com/office/officeart/2008/layout/VerticalCurvedList"/>
    <dgm:cxn modelId="{ED0F46F5-7229-7449-BB3F-58A9985337E3}" type="presParOf" srcId="{D8FA564B-78AD-794C-ADF5-8964F46A49F2}" destId="{A93DFDCE-7125-3B4D-A6E8-0463B2AF1D62}" srcOrd="5" destOrd="0" presId="urn:microsoft.com/office/officeart/2008/layout/VerticalCurvedList"/>
    <dgm:cxn modelId="{C456C3C9-165D-5340-86BD-6E4EAF2933EC}" type="presParOf" srcId="{D8FA564B-78AD-794C-ADF5-8964F46A49F2}" destId="{8D38E942-2243-1841-9EF7-2BB02318AE24}" srcOrd="6" destOrd="0" presId="urn:microsoft.com/office/officeart/2008/layout/VerticalCurvedList"/>
    <dgm:cxn modelId="{D61FFEFD-1054-0743-9483-7CD1A21DD36B}" type="presParOf" srcId="{8D38E942-2243-1841-9EF7-2BB02318AE24}" destId="{FFE4317E-6820-6848-BA28-F36B37AB78D3}" srcOrd="0" destOrd="0" presId="urn:microsoft.com/office/officeart/2008/layout/VerticalCurvedList"/>
    <dgm:cxn modelId="{56DD584F-F681-9B46-8DA7-B06969CD30C2}" type="presParOf" srcId="{D8FA564B-78AD-794C-ADF5-8964F46A49F2}" destId="{C1AAE316-E39E-5C4C-93C6-26FF4F8391B0}" srcOrd="7" destOrd="0" presId="urn:microsoft.com/office/officeart/2008/layout/VerticalCurvedList"/>
    <dgm:cxn modelId="{37936052-A7C1-334D-BB76-B1A0F39C48FC}" type="presParOf" srcId="{D8FA564B-78AD-794C-ADF5-8964F46A49F2}" destId="{F4B4F9DC-8C05-B04D-8024-40B1A61B1062}" srcOrd="8" destOrd="0" presId="urn:microsoft.com/office/officeart/2008/layout/VerticalCurvedList"/>
    <dgm:cxn modelId="{64DD7937-8996-4B4B-805F-35CBFABB6A32}" type="presParOf" srcId="{F4B4F9DC-8C05-B04D-8024-40B1A61B1062}" destId="{A76EFE4E-48A4-3645-B391-1700E4EE0A92}" srcOrd="0" destOrd="0" presId="urn:microsoft.com/office/officeart/2008/layout/VerticalCurvedList"/>
    <dgm:cxn modelId="{B5FFA0C1-5504-8A49-8A55-DAE42B4A4D77}" type="presParOf" srcId="{D8FA564B-78AD-794C-ADF5-8964F46A49F2}" destId="{3FCC8DD7-230E-954B-87D0-018B4AC46837}" srcOrd="9" destOrd="0" presId="urn:microsoft.com/office/officeart/2008/layout/VerticalCurvedList"/>
    <dgm:cxn modelId="{8E80DFB7-77B7-5A4D-95E4-27557B928500}" type="presParOf" srcId="{D8FA564B-78AD-794C-ADF5-8964F46A49F2}" destId="{90601F68-5FE9-6F4F-ACDF-430B07DFBBD0}" srcOrd="10" destOrd="0" presId="urn:microsoft.com/office/officeart/2008/layout/VerticalCurvedList"/>
    <dgm:cxn modelId="{B87F0881-E038-DB43-8D68-EB38173E1E26}" type="presParOf" srcId="{90601F68-5FE9-6F4F-ACDF-430B07DFBBD0}" destId="{2A046D50-C4E6-AA41-8D17-C6A05B02C316}" srcOrd="0" destOrd="0" presId="urn:microsoft.com/office/officeart/2008/layout/VerticalCurvedList"/>
    <dgm:cxn modelId="{C5A5F7EC-1CD0-804C-B5A7-55A9C23613FE}" type="presParOf" srcId="{D8FA564B-78AD-794C-ADF5-8964F46A49F2}" destId="{40192F37-6B6D-4449-97DD-66DE0F082AC0}" srcOrd="11" destOrd="0" presId="urn:microsoft.com/office/officeart/2008/layout/VerticalCurvedList"/>
    <dgm:cxn modelId="{C6C32554-E088-0147-9B1B-673F8562F36D}" type="presParOf" srcId="{D8FA564B-78AD-794C-ADF5-8964F46A49F2}" destId="{7A027016-EDE6-D041-8D68-CEED07CD045F}" srcOrd="12" destOrd="0" presId="urn:microsoft.com/office/officeart/2008/layout/VerticalCurvedList"/>
    <dgm:cxn modelId="{2541D3E0-4C71-6148-8293-2A3607A33A5A}" type="presParOf" srcId="{7A027016-EDE6-D041-8D68-CEED07CD045F}" destId="{82534D06-3B8F-FB4E-BDE8-AE64BB0A302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1581A12-90AF-034E-A75F-8EA6661A1B75}" type="doc">
      <dgm:prSet loTypeId="urn:microsoft.com/office/officeart/2005/8/layout/chevron1" loCatId="" qsTypeId="urn:microsoft.com/office/officeart/2005/8/quickstyle/simple1" qsCatId="simple" csTypeId="urn:microsoft.com/office/officeart/2005/8/colors/accent1_2" csCatId="accent1" phldr="1"/>
      <dgm:spPr/>
    </dgm:pt>
    <dgm:pt modelId="{8336FF84-7D3F-D642-9527-EEB6498EEA71}">
      <dgm:prSet phldrT="[Text]"/>
      <dgm:spPr/>
      <dgm:t>
        <a:bodyPr/>
        <a:lstStyle/>
        <a:p>
          <a:r>
            <a:rPr lang="en-GB" dirty="0"/>
            <a:t>CPD Module 1 </a:t>
          </a:r>
          <a:br>
            <a:rPr lang="en-GB" dirty="0"/>
          </a:br>
          <a:r>
            <a:rPr lang="en-GB" dirty="0"/>
            <a:t>(2 ECTS)</a:t>
          </a:r>
        </a:p>
      </dgm:t>
    </dgm:pt>
    <dgm:pt modelId="{17954A1D-3FBD-1341-BA35-E9D0EBD42E75}" type="parTrans" cxnId="{1634D997-2667-B347-9090-12309BAC1A80}">
      <dgm:prSet/>
      <dgm:spPr/>
      <dgm:t>
        <a:bodyPr/>
        <a:lstStyle/>
        <a:p>
          <a:endParaRPr lang="en-GB"/>
        </a:p>
      </dgm:t>
    </dgm:pt>
    <dgm:pt modelId="{7D0B7A1B-DC92-464D-BC8C-4AED6A3ABD8E}" type="sibTrans" cxnId="{1634D997-2667-B347-9090-12309BAC1A80}">
      <dgm:prSet/>
      <dgm:spPr/>
      <dgm:t>
        <a:bodyPr/>
        <a:lstStyle/>
        <a:p>
          <a:endParaRPr lang="en-GB"/>
        </a:p>
      </dgm:t>
    </dgm:pt>
    <dgm:pt modelId="{8FECF8D6-4BBD-674F-9F5E-5BD333B672EA}">
      <dgm:prSet phldrT="[Text]"/>
      <dgm:spPr/>
      <dgm:t>
        <a:bodyPr/>
        <a:lstStyle/>
        <a:p>
          <a:r>
            <a:rPr lang="en-GB" dirty="0"/>
            <a:t>CPD Module 2 (2 ECTS)</a:t>
          </a:r>
        </a:p>
      </dgm:t>
    </dgm:pt>
    <dgm:pt modelId="{AB3E3EFC-0DB6-EF48-B3D9-FAA8A7DD2938}" type="parTrans" cxnId="{8B46CC02-3681-434A-8384-8E18B721BEAC}">
      <dgm:prSet/>
      <dgm:spPr/>
      <dgm:t>
        <a:bodyPr/>
        <a:lstStyle/>
        <a:p>
          <a:endParaRPr lang="en-GB"/>
        </a:p>
      </dgm:t>
    </dgm:pt>
    <dgm:pt modelId="{30E3582D-0652-EA42-843F-A0A789BD1509}" type="sibTrans" cxnId="{8B46CC02-3681-434A-8384-8E18B721BEAC}">
      <dgm:prSet/>
      <dgm:spPr/>
      <dgm:t>
        <a:bodyPr/>
        <a:lstStyle/>
        <a:p>
          <a:endParaRPr lang="en-GB"/>
        </a:p>
      </dgm:t>
    </dgm:pt>
    <dgm:pt modelId="{399D38AE-981B-E04F-89C2-8D93333F09B2}">
      <dgm:prSet phldrT="[Text]"/>
      <dgm:spPr/>
      <dgm:t>
        <a:bodyPr/>
        <a:lstStyle/>
        <a:p>
          <a:r>
            <a:rPr lang="en-GB" dirty="0"/>
            <a:t>CPD Module 3 (2 ECTS) </a:t>
          </a:r>
        </a:p>
      </dgm:t>
    </dgm:pt>
    <dgm:pt modelId="{8BE8EC9D-A7DF-634C-BFBE-41F80D004CF7}" type="parTrans" cxnId="{18FA5C1D-148E-994D-BB37-B6AB55A04B21}">
      <dgm:prSet/>
      <dgm:spPr/>
      <dgm:t>
        <a:bodyPr/>
        <a:lstStyle/>
        <a:p>
          <a:endParaRPr lang="en-GB"/>
        </a:p>
      </dgm:t>
    </dgm:pt>
    <dgm:pt modelId="{A41C1D8B-F044-7542-9AEA-ACD95003E0C4}" type="sibTrans" cxnId="{18FA5C1D-148E-994D-BB37-B6AB55A04B21}">
      <dgm:prSet/>
      <dgm:spPr/>
      <dgm:t>
        <a:bodyPr/>
        <a:lstStyle/>
        <a:p>
          <a:endParaRPr lang="en-GB"/>
        </a:p>
      </dgm:t>
    </dgm:pt>
    <dgm:pt modelId="{7A870DC2-578C-E243-B62F-36C333238575}" type="pres">
      <dgm:prSet presAssocID="{F1581A12-90AF-034E-A75F-8EA6661A1B75}" presName="Name0" presStyleCnt="0">
        <dgm:presLayoutVars>
          <dgm:dir/>
          <dgm:animLvl val="lvl"/>
          <dgm:resizeHandles val="exact"/>
        </dgm:presLayoutVars>
      </dgm:prSet>
      <dgm:spPr/>
    </dgm:pt>
    <dgm:pt modelId="{3D8499BC-AAD4-DE45-B978-79EAAFE2BBE7}" type="pres">
      <dgm:prSet presAssocID="{8336FF84-7D3F-D642-9527-EEB6498EEA71}" presName="parTxOnly" presStyleLbl="node1" presStyleIdx="0" presStyleCnt="3" custScaleY="117618">
        <dgm:presLayoutVars>
          <dgm:chMax val="0"/>
          <dgm:chPref val="0"/>
          <dgm:bulletEnabled val="1"/>
        </dgm:presLayoutVars>
      </dgm:prSet>
      <dgm:spPr/>
    </dgm:pt>
    <dgm:pt modelId="{ABE47DFA-9969-A24E-889C-F2B3EC6F545D}" type="pres">
      <dgm:prSet presAssocID="{7D0B7A1B-DC92-464D-BC8C-4AED6A3ABD8E}" presName="parTxOnlySpace" presStyleCnt="0"/>
      <dgm:spPr/>
    </dgm:pt>
    <dgm:pt modelId="{9C18F8FA-3DF8-C84E-BCF7-DC95F32623BD}" type="pres">
      <dgm:prSet presAssocID="{8FECF8D6-4BBD-674F-9F5E-5BD333B672EA}" presName="parTxOnly" presStyleLbl="node1" presStyleIdx="1" presStyleCnt="3" custScaleY="117618">
        <dgm:presLayoutVars>
          <dgm:chMax val="0"/>
          <dgm:chPref val="0"/>
          <dgm:bulletEnabled val="1"/>
        </dgm:presLayoutVars>
      </dgm:prSet>
      <dgm:spPr/>
    </dgm:pt>
    <dgm:pt modelId="{C97DB17B-E310-0948-A16C-74AD78E6E5F1}" type="pres">
      <dgm:prSet presAssocID="{30E3582D-0652-EA42-843F-A0A789BD1509}" presName="parTxOnlySpace" presStyleCnt="0"/>
      <dgm:spPr/>
    </dgm:pt>
    <dgm:pt modelId="{42101E58-AF4C-3B4F-883C-DC89AAA439E0}" type="pres">
      <dgm:prSet presAssocID="{399D38AE-981B-E04F-89C2-8D93333F09B2}" presName="parTxOnly" presStyleLbl="node1" presStyleIdx="2" presStyleCnt="3" custScaleY="117618">
        <dgm:presLayoutVars>
          <dgm:chMax val="0"/>
          <dgm:chPref val="0"/>
          <dgm:bulletEnabled val="1"/>
        </dgm:presLayoutVars>
      </dgm:prSet>
      <dgm:spPr/>
    </dgm:pt>
  </dgm:ptLst>
  <dgm:cxnLst>
    <dgm:cxn modelId="{8B46CC02-3681-434A-8384-8E18B721BEAC}" srcId="{F1581A12-90AF-034E-A75F-8EA6661A1B75}" destId="{8FECF8D6-4BBD-674F-9F5E-5BD333B672EA}" srcOrd="1" destOrd="0" parTransId="{AB3E3EFC-0DB6-EF48-B3D9-FAA8A7DD2938}" sibTransId="{30E3582D-0652-EA42-843F-A0A789BD1509}"/>
    <dgm:cxn modelId="{18FA5C1D-148E-994D-BB37-B6AB55A04B21}" srcId="{F1581A12-90AF-034E-A75F-8EA6661A1B75}" destId="{399D38AE-981B-E04F-89C2-8D93333F09B2}" srcOrd="2" destOrd="0" parTransId="{8BE8EC9D-A7DF-634C-BFBE-41F80D004CF7}" sibTransId="{A41C1D8B-F044-7542-9AEA-ACD95003E0C4}"/>
    <dgm:cxn modelId="{57F93D6E-97EB-4541-BF1E-0DDE8C233DA5}" type="presOf" srcId="{8336FF84-7D3F-D642-9527-EEB6498EEA71}" destId="{3D8499BC-AAD4-DE45-B978-79EAAFE2BBE7}" srcOrd="0" destOrd="0" presId="urn:microsoft.com/office/officeart/2005/8/layout/chevron1"/>
    <dgm:cxn modelId="{1634D997-2667-B347-9090-12309BAC1A80}" srcId="{F1581A12-90AF-034E-A75F-8EA6661A1B75}" destId="{8336FF84-7D3F-D642-9527-EEB6498EEA71}" srcOrd="0" destOrd="0" parTransId="{17954A1D-3FBD-1341-BA35-E9D0EBD42E75}" sibTransId="{7D0B7A1B-DC92-464D-BC8C-4AED6A3ABD8E}"/>
    <dgm:cxn modelId="{0E91A4A0-B2D5-BE4C-81FD-8CE0E087EF4B}" type="presOf" srcId="{8FECF8D6-4BBD-674F-9F5E-5BD333B672EA}" destId="{9C18F8FA-3DF8-C84E-BCF7-DC95F32623BD}" srcOrd="0" destOrd="0" presId="urn:microsoft.com/office/officeart/2005/8/layout/chevron1"/>
    <dgm:cxn modelId="{20405BDD-B4E8-A240-8E1C-A471D673C634}" type="presOf" srcId="{399D38AE-981B-E04F-89C2-8D93333F09B2}" destId="{42101E58-AF4C-3B4F-883C-DC89AAA439E0}" srcOrd="0" destOrd="0" presId="urn:microsoft.com/office/officeart/2005/8/layout/chevron1"/>
    <dgm:cxn modelId="{301723E0-4A6D-B249-9EF1-D2B4296BED68}" type="presOf" srcId="{F1581A12-90AF-034E-A75F-8EA6661A1B75}" destId="{7A870DC2-578C-E243-B62F-36C333238575}" srcOrd="0" destOrd="0" presId="urn:microsoft.com/office/officeart/2005/8/layout/chevron1"/>
    <dgm:cxn modelId="{5898A95E-0835-4947-9D47-1309C78F42F4}" type="presParOf" srcId="{7A870DC2-578C-E243-B62F-36C333238575}" destId="{3D8499BC-AAD4-DE45-B978-79EAAFE2BBE7}" srcOrd="0" destOrd="0" presId="urn:microsoft.com/office/officeart/2005/8/layout/chevron1"/>
    <dgm:cxn modelId="{390DC8A6-6A0B-8C4A-A846-28BD6C01CA1B}" type="presParOf" srcId="{7A870DC2-578C-E243-B62F-36C333238575}" destId="{ABE47DFA-9969-A24E-889C-F2B3EC6F545D}" srcOrd="1" destOrd="0" presId="urn:microsoft.com/office/officeart/2005/8/layout/chevron1"/>
    <dgm:cxn modelId="{023B8942-08F0-EA4C-8955-825EA04F91C9}" type="presParOf" srcId="{7A870DC2-578C-E243-B62F-36C333238575}" destId="{9C18F8FA-3DF8-C84E-BCF7-DC95F32623BD}" srcOrd="2" destOrd="0" presId="urn:microsoft.com/office/officeart/2005/8/layout/chevron1"/>
    <dgm:cxn modelId="{805C7224-625A-8D49-81C8-63B479F94559}" type="presParOf" srcId="{7A870DC2-578C-E243-B62F-36C333238575}" destId="{C97DB17B-E310-0948-A16C-74AD78E6E5F1}" srcOrd="3" destOrd="0" presId="urn:microsoft.com/office/officeart/2005/8/layout/chevron1"/>
    <dgm:cxn modelId="{C3E7ED37-222E-2443-B884-C019FAA0AE57}" type="presParOf" srcId="{7A870DC2-578C-E243-B62F-36C333238575}" destId="{42101E58-AF4C-3B4F-883C-DC89AAA439E0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B07536-609F-0545-ABA0-A28FA10BAEF7}">
      <dsp:nvSpPr>
        <dsp:cNvPr id="0" name=""/>
        <dsp:cNvSpPr/>
      </dsp:nvSpPr>
      <dsp:spPr>
        <a:xfrm>
          <a:off x="0" y="4478795"/>
          <a:ext cx="10063943" cy="734783"/>
        </a:xfrm>
        <a:prstGeom prst="rect">
          <a:avLst/>
        </a:prstGeom>
        <a:solidFill>
          <a:schemeClr val="tx1">
            <a:lumMod val="65000"/>
            <a:lumOff val="3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Adding new services (BBB, </a:t>
          </a:r>
          <a:r>
            <a:rPr lang="en-US" sz="2600" kern="1200" dirty="0" err="1"/>
            <a:t>video.lm.lt</a:t>
          </a:r>
          <a:r>
            <a:rPr lang="en-US" sz="2600" kern="1200" dirty="0"/>
            <a:t>, MS Teams meetings)</a:t>
          </a:r>
        </a:p>
      </dsp:txBody>
      <dsp:txXfrm>
        <a:off x="0" y="4478795"/>
        <a:ext cx="10063943" cy="734783"/>
      </dsp:txXfrm>
    </dsp:sp>
    <dsp:sp modelId="{55EF23A9-AFB9-7148-AAF0-534DE80C201C}">
      <dsp:nvSpPr>
        <dsp:cNvPr id="0" name=""/>
        <dsp:cNvSpPr/>
      </dsp:nvSpPr>
      <dsp:spPr>
        <a:xfrm rot="10800000">
          <a:off x="0" y="3359720"/>
          <a:ext cx="10063943" cy="1130097"/>
        </a:xfrm>
        <a:prstGeom prst="upArrowCallout">
          <a:avLst/>
        </a:prstGeom>
        <a:solidFill>
          <a:schemeClr val="tx1">
            <a:lumMod val="65000"/>
            <a:lumOff val="3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Scaling up for large scale piloting and COVID-19</a:t>
          </a:r>
        </a:p>
      </dsp:txBody>
      <dsp:txXfrm rot="10800000">
        <a:off x="0" y="3359720"/>
        <a:ext cx="10063943" cy="734303"/>
      </dsp:txXfrm>
    </dsp:sp>
    <dsp:sp modelId="{6E75CA3D-2B15-E747-B5CF-4AD19D077352}">
      <dsp:nvSpPr>
        <dsp:cNvPr id="0" name=""/>
        <dsp:cNvSpPr/>
      </dsp:nvSpPr>
      <dsp:spPr>
        <a:xfrm rot="10800000">
          <a:off x="0" y="2219557"/>
          <a:ext cx="10063943" cy="1130097"/>
        </a:xfrm>
        <a:prstGeom prst="upArrowCallout">
          <a:avLst/>
        </a:prstGeom>
        <a:solidFill>
          <a:schemeClr val="tx1">
            <a:lumMod val="65000"/>
            <a:lumOff val="3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2020</a:t>
          </a:r>
          <a:br>
            <a:rPr lang="en-US" sz="2400" kern="1200" dirty="0"/>
          </a:br>
          <a:r>
            <a:rPr lang="en-US" sz="2400" kern="1200" dirty="0"/>
            <a:t>Integration with LITNET Identity Provider </a:t>
          </a:r>
          <a:r>
            <a:rPr lang="en-US" sz="2400" kern="1200" dirty="0" err="1"/>
            <a:t>epaslaugos.lm.lt</a:t>
          </a:r>
          <a:endParaRPr lang="en-US" sz="2400" kern="1200" dirty="0"/>
        </a:p>
      </dsp:txBody>
      <dsp:txXfrm rot="10800000">
        <a:off x="0" y="2219557"/>
        <a:ext cx="10063943" cy="734303"/>
      </dsp:txXfrm>
    </dsp:sp>
    <dsp:sp modelId="{9849893B-0FA4-BC4D-A8DF-2B9774904EBB}">
      <dsp:nvSpPr>
        <dsp:cNvPr id="0" name=""/>
        <dsp:cNvSpPr/>
      </dsp:nvSpPr>
      <dsp:spPr>
        <a:xfrm rot="10800000">
          <a:off x="0" y="1121569"/>
          <a:ext cx="10063943" cy="1130097"/>
        </a:xfrm>
        <a:prstGeom prst="upArrowCallout">
          <a:avLst/>
        </a:prstGeom>
        <a:solidFill>
          <a:schemeClr val="tx1">
            <a:lumMod val="65000"/>
            <a:lumOff val="3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2019</a:t>
          </a:r>
          <a:br>
            <a:rPr lang="en-US" sz="2400" kern="1200" dirty="0"/>
          </a:br>
          <a:r>
            <a:rPr lang="en-US" sz="2000" kern="1200" dirty="0"/>
            <a:t>Integration of tools from Up2University toolbox (H5P, VPL, </a:t>
          </a:r>
          <a:r>
            <a:rPr lang="en-US" sz="2000" kern="1200" dirty="0" err="1"/>
            <a:t>Poddium</a:t>
          </a:r>
          <a:r>
            <a:rPr lang="en-US" sz="2000" kern="1200" dirty="0"/>
            <a:t>, </a:t>
          </a:r>
          <a:r>
            <a:rPr lang="en-US" sz="2000" kern="1200" dirty="0" err="1"/>
            <a:t>eduOER</a:t>
          </a:r>
          <a:r>
            <a:rPr lang="en-US" sz="2000" kern="1200" dirty="0"/>
            <a:t>, etc.)</a:t>
          </a:r>
          <a:endParaRPr lang="en-US" sz="2400" kern="1200" dirty="0"/>
        </a:p>
      </dsp:txBody>
      <dsp:txXfrm rot="10800000">
        <a:off x="0" y="1121569"/>
        <a:ext cx="10063943" cy="734303"/>
      </dsp:txXfrm>
    </dsp:sp>
    <dsp:sp modelId="{100D2337-3D7F-8441-AC47-83EF38D7D465}">
      <dsp:nvSpPr>
        <dsp:cNvPr id="0" name=""/>
        <dsp:cNvSpPr/>
      </dsp:nvSpPr>
      <dsp:spPr>
        <a:xfrm rot="10800000">
          <a:off x="0" y="2493"/>
          <a:ext cx="10063943" cy="1130097"/>
        </a:xfrm>
        <a:prstGeom prst="upArrowCallout">
          <a:avLst/>
        </a:prstGeom>
        <a:solidFill>
          <a:schemeClr val="tx1">
            <a:lumMod val="65000"/>
            <a:lumOff val="3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2018</a:t>
          </a:r>
          <a:br>
            <a:rPr lang="en-US" sz="2400" kern="1200" dirty="0"/>
          </a:br>
          <a:r>
            <a:rPr lang="en-US" sz="2000" kern="1200" dirty="0"/>
            <a:t>Multi-tenant Moodle offered to schools as part of Lithuanian NREN (LITNET) services </a:t>
          </a:r>
          <a:endParaRPr lang="en-US" sz="2400" kern="1200" dirty="0"/>
        </a:p>
      </dsp:txBody>
      <dsp:txXfrm rot="10800000">
        <a:off x="0" y="2493"/>
        <a:ext cx="10063943" cy="7343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87DFD6-8DD8-A24E-87EC-6904B3756005}">
      <dsp:nvSpPr>
        <dsp:cNvPr id="0" name=""/>
        <dsp:cNvSpPr/>
      </dsp:nvSpPr>
      <dsp:spPr>
        <a:xfrm>
          <a:off x="-7806136" y="-1192939"/>
          <a:ext cx="9290175" cy="9290175"/>
        </a:xfrm>
        <a:prstGeom prst="blockArc">
          <a:avLst>
            <a:gd name="adj1" fmla="val 18900000"/>
            <a:gd name="adj2" fmla="val 2700000"/>
            <a:gd name="adj3" fmla="val 233"/>
          </a:avLst>
        </a:prstGeom>
        <a:noFill/>
        <a:ln w="63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DF4CBD-AE1E-114C-ABF5-365FD3DBAAF0}">
      <dsp:nvSpPr>
        <dsp:cNvPr id="0" name=""/>
        <dsp:cNvSpPr/>
      </dsp:nvSpPr>
      <dsp:spPr>
        <a:xfrm>
          <a:off x="552688" y="363580"/>
          <a:ext cx="7011092" cy="72688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6964" tIns="91440" rIns="91440" bIns="9144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t-LT" sz="3600" b="1" kern="1200" dirty="0"/>
            <a:t>&gt;1K </a:t>
          </a:r>
          <a:r>
            <a:rPr lang="lt-LT" sz="3600" kern="1200" dirty="0" err="1"/>
            <a:t>teachers</a:t>
          </a:r>
          <a:r>
            <a:rPr lang="lt-LT" sz="3600" kern="1200" dirty="0"/>
            <a:t> </a:t>
          </a:r>
          <a:r>
            <a:rPr lang="lt-LT" sz="3600" kern="1200" dirty="0" err="1"/>
            <a:t>involved</a:t>
          </a:r>
          <a:r>
            <a:rPr lang="lt-LT" sz="3600" kern="1200" dirty="0"/>
            <a:t> </a:t>
          </a:r>
          <a:r>
            <a:rPr lang="lt-LT" sz="3600" kern="1200" dirty="0" err="1"/>
            <a:t>in</a:t>
          </a:r>
          <a:r>
            <a:rPr lang="lt-LT" sz="3600" kern="1200" dirty="0"/>
            <a:t> </a:t>
          </a:r>
          <a:r>
            <a:rPr lang="lt-LT" sz="3600" kern="1200" dirty="0" err="1"/>
            <a:t>trainings</a:t>
          </a:r>
          <a:endParaRPr lang="en-GB" sz="3600" kern="1200" dirty="0"/>
        </a:p>
      </dsp:txBody>
      <dsp:txXfrm>
        <a:off x="552688" y="363580"/>
        <a:ext cx="7011092" cy="726884"/>
      </dsp:txXfrm>
    </dsp:sp>
    <dsp:sp modelId="{A32B3E84-1DB0-A546-AF57-54007470464E}">
      <dsp:nvSpPr>
        <dsp:cNvPr id="0" name=""/>
        <dsp:cNvSpPr/>
      </dsp:nvSpPr>
      <dsp:spPr>
        <a:xfrm>
          <a:off x="98386" y="272719"/>
          <a:ext cx="908605" cy="90860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0F84FC-315D-524E-8EE9-771172F41878}">
      <dsp:nvSpPr>
        <dsp:cNvPr id="0" name=""/>
        <dsp:cNvSpPr/>
      </dsp:nvSpPr>
      <dsp:spPr>
        <a:xfrm>
          <a:off x="1150601" y="1453768"/>
          <a:ext cx="6413180" cy="72688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6964" tIns="91440" rIns="91440" bIns="9144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t-LT" sz="3600" b="1" kern="1200" dirty="0"/>
            <a:t>&gt;8K </a:t>
          </a:r>
          <a:r>
            <a:rPr lang="lt-LT" sz="3600" kern="1200" dirty="0" err="1"/>
            <a:t>teachers</a:t>
          </a:r>
          <a:r>
            <a:rPr lang="lt-LT" sz="3600" kern="1200" dirty="0"/>
            <a:t> </a:t>
          </a:r>
          <a:r>
            <a:rPr lang="lt-LT" sz="3600" kern="1200" dirty="0" err="1"/>
            <a:t>joined</a:t>
          </a:r>
          <a:r>
            <a:rPr lang="lt-LT" sz="3600" kern="1200" dirty="0"/>
            <a:t> </a:t>
          </a:r>
          <a:r>
            <a:rPr lang="lt-LT" sz="3600" kern="1200" dirty="0" err="1"/>
            <a:t>webinars</a:t>
          </a:r>
          <a:endParaRPr lang="lt-LT" sz="3600" kern="1200" dirty="0"/>
        </a:p>
      </dsp:txBody>
      <dsp:txXfrm>
        <a:off x="1150601" y="1453768"/>
        <a:ext cx="6413180" cy="726884"/>
      </dsp:txXfrm>
    </dsp:sp>
    <dsp:sp modelId="{41E1DED2-C406-6F4B-A97A-EBAF4A62CDD3}">
      <dsp:nvSpPr>
        <dsp:cNvPr id="0" name=""/>
        <dsp:cNvSpPr/>
      </dsp:nvSpPr>
      <dsp:spPr>
        <a:xfrm>
          <a:off x="696298" y="1362908"/>
          <a:ext cx="908605" cy="90860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3DFDCE-7125-3B4D-A6E8-0463B2AF1D62}">
      <dsp:nvSpPr>
        <dsp:cNvPr id="0" name=""/>
        <dsp:cNvSpPr/>
      </dsp:nvSpPr>
      <dsp:spPr>
        <a:xfrm>
          <a:off x="1424011" y="2543957"/>
          <a:ext cx="6139770" cy="72688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6964" tIns="91440" rIns="91440" bIns="9144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t-LT" sz="3600" b="1" kern="1200" dirty="0"/>
            <a:t>270</a:t>
          </a:r>
          <a:r>
            <a:rPr lang="lt-LT" sz="3600" kern="1200" dirty="0"/>
            <a:t> Moodle </a:t>
          </a:r>
          <a:r>
            <a:rPr lang="lt-LT" sz="3600" kern="1200" dirty="0" err="1"/>
            <a:t>instances</a:t>
          </a:r>
          <a:endParaRPr lang="lt-LT" sz="3600" kern="1200" dirty="0"/>
        </a:p>
      </dsp:txBody>
      <dsp:txXfrm>
        <a:off x="1424011" y="2543957"/>
        <a:ext cx="6139770" cy="726884"/>
      </dsp:txXfrm>
    </dsp:sp>
    <dsp:sp modelId="{FFE4317E-6820-6848-BA28-F36B37AB78D3}">
      <dsp:nvSpPr>
        <dsp:cNvPr id="0" name=""/>
        <dsp:cNvSpPr/>
      </dsp:nvSpPr>
      <dsp:spPr>
        <a:xfrm>
          <a:off x="969708" y="2453096"/>
          <a:ext cx="908605" cy="90860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AAE316-E39E-5C4C-93C6-26FF4F8391B0}">
      <dsp:nvSpPr>
        <dsp:cNvPr id="0" name=""/>
        <dsp:cNvSpPr/>
      </dsp:nvSpPr>
      <dsp:spPr>
        <a:xfrm>
          <a:off x="1424011" y="3633455"/>
          <a:ext cx="6139770" cy="72688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6964" tIns="91440" rIns="91440" bIns="9144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t-LT" sz="3600" b="1" kern="1200" dirty="0"/>
            <a:t>&gt;15K </a:t>
          </a:r>
          <a:r>
            <a:rPr lang="lt-LT" sz="3600" kern="1200" dirty="0" err="1"/>
            <a:t>courses</a:t>
          </a:r>
          <a:endParaRPr lang="lt-LT" sz="3600" kern="1200" dirty="0"/>
        </a:p>
      </dsp:txBody>
      <dsp:txXfrm>
        <a:off x="1424011" y="3633455"/>
        <a:ext cx="6139770" cy="726884"/>
      </dsp:txXfrm>
    </dsp:sp>
    <dsp:sp modelId="{A76EFE4E-48A4-3645-B391-1700E4EE0A92}">
      <dsp:nvSpPr>
        <dsp:cNvPr id="0" name=""/>
        <dsp:cNvSpPr/>
      </dsp:nvSpPr>
      <dsp:spPr>
        <a:xfrm>
          <a:off x="969708" y="3542594"/>
          <a:ext cx="908605" cy="90860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CC8DD7-230E-954B-87D0-018B4AC46837}">
      <dsp:nvSpPr>
        <dsp:cNvPr id="0" name=""/>
        <dsp:cNvSpPr/>
      </dsp:nvSpPr>
      <dsp:spPr>
        <a:xfrm>
          <a:off x="1150601" y="4723643"/>
          <a:ext cx="6413180" cy="72688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6964" tIns="91440" rIns="91440" bIns="9144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t-LT" sz="3600" b="1" kern="1200" dirty="0"/>
            <a:t>&gt;75K </a:t>
          </a:r>
          <a:r>
            <a:rPr lang="lt-LT" sz="3600" kern="1200" dirty="0" err="1"/>
            <a:t>students</a:t>
          </a:r>
          <a:r>
            <a:rPr lang="lt-LT" sz="3600" kern="1200" dirty="0"/>
            <a:t> </a:t>
          </a:r>
          <a:r>
            <a:rPr lang="lt-LT" sz="3600" kern="1200" dirty="0" err="1"/>
            <a:t>registered</a:t>
          </a:r>
          <a:endParaRPr lang="lt-LT" sz="3600" kern="1200" dirty="0"/>
        </a:p>
      </dsp:txBody>
      <dsp:txXfrm>
        <a:off x="1150601" y="4723643"/>
        <a:ext cx="6413180" cy="726884"/>
      </dsp:txXfrm>
    </dsp:sp>
    <dsp:sp modelId="{2A046D50-C4E6-AA41-8D17-C6A05B02C316}">
      <dsp:nvSpPr>
        <dsp:cNvPr id="0" name=""/>
        <dsp:cNvSpPr/>
      </dsp:nvSpPr>
      <dsp:spPr>
        <a:xfrm>
          <a:off x="696298" y="4632783"/>
          <a:ext cx="908605" cy="90860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192F37-6B6D-4449-97DD-66DE0F082AC0}">
      <dsp:nvSpPr>
        <dsp:cNvPr id="0" name=""/>
        <dsp:cNvSpPr/>
      </dsp:nvSpPr>
      <dsp:spPr>
        <a:xfrm>
          <a:off x="552688" y="5813832"/>
          <a:ext cx="7011092" cy="72688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6964" tIns="91440" rIns="91440" bIns="9144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t-LT" sz="3600" b="1" kern="1200" dirty="0"/>
            <a:t>&gt;50M </a:t>
          </a:r>
          <a:r>
            <a:rPr lang="lt-LT" sz="3600" kern="1200" dirty="0" err="1"/>
            <a:t>page</a:t>
          </a:r>
          <a:r>
            <a:rPr lang="lt-LT" sz="3600" kern="1200" dirty="0"/>
            <a:t> </a:t>
          </a:r>
          <a:r>
            <a:rPr lang="lt-LT" sz="3600" kern="1200" dirty="0" err="1"/>
            <a:t>views</a:t>
          </a:r>
          <a:endParaRPr lang="lt-LT" sz="3600" kern="1200" dirty="0"/>
        </a:p>
      </dsp:txBody>
      <dsp:txXfrm>
        <a:off x="552688" y="5813832"/>
        <a:ext cx="7011092" cy="726884"/>
      </dsp:txXfrm>
    </dsp:sp>
    <dsp:sp modelId="{82534D06-3B8F-FB4E-BDE8-AE64BB0A302E}">
      <dsp:nvSpPr>
        <dsp:cNvPr id="0" name=""/>
        <dsp:cNvSpPr/>
      </dsp:nvSpPr>
      <dsp:spPr>
        <a:xfrm>
          <a:off x="98386" y="5722971"/>
          <a:ext cx="908605" cy="90860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8499BC-AAD4-DE45-B978-79EAAFE2BBE7}">
      <dsp:nvSpPr>
        <dsp:cNvPr id="0" name=""/>
        <dsp:cNvSpPr/>
      </dsp:nvSpPr>
      <dsp:spPr>
        <a:xfrm>
          <a:off x="3320" y="1223962"/>
          <a:ext cx="4045753" cy="190341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019" tIns="49340" rIns="49340" bIns="4934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700" kern="1200" dirty="0"/>
            <a:t>CPD Module 1 </a:t>
          </a:r>
          <a:br>
            <a:rPr lang="en-GB" sz="3700" kern="1200" dirty="0"/>
          </a:br>
          <a:r>
            <a:rPr lang="en-GB" sz="3700" kern="1200" dirty="0"/>
            <a:t>(2 ECTS)</a:t>
          </a:r>
        </a:p>
      </dsp:txBody>
      <dsp:txXfrm>
        <a:off x="955027" y="1223962"/>
        <a:ext cx="2142340" cy="1903413"/>
      </dsp:txXfrm>
    </dsp:sp>
    <dsp:sp modelId="{9C18F8FA-3DF8-C84E-BCF7-DC95F32623BD}">
      <dsp:nvSpPr>
        <dsp:cNvPr id="0" name=""/>
        <dsp:cNvSpPr/>
      </dsp:nvSpPr>
      <dsp:spPr>
        <a:xfrm>
          <a:off x="3644498" y="1223962"/>
          <a:ext cx="4045753" cy="190341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019" tIns="49340" rIns="49340" bIns="4934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700" kern="1200" dirty="0"/>
            <a:t>CPD Module 2 (2 ECTS)</a:t>
          </a:r>
        </a:p>
      </dsp:txBody>
      <dsp:txXfrm>
        <a:off x="4596205" y="1223962"/>
        <a:ext cx="2142340" cy="1903413"/>
      </dsp:txXfrm>
    </dsp:sp>
    <dsp:sp modelId="{42101E58-AF4C-3B4F-883C-DC89AAA439E0}">
      <dsp:nvSpPr>
        <dsp:cNvPr id="0" name=""/>
        <dsp:cNvSpPr/>
      </dsp:nvSpPr>
      <dsp:spPr>
        <a:xfrm>
          <a:off x="7285676" y="1223962"/>
          <a:ext cx="4045753" cy="190341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CPD Module 3 (2 ECTS) </a:t>
          </a:r>
        </a:p>
      </dsp:txBody>
      <dsp:txXfrm>
        <a:off x="8237383" y="1223962"/>
        <a:ext cx="2142340" cy="19034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04/03/2021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3D8605-3FA4-44E5-B82C-260AA4636A0C}" type="slidenum">
              <a:rPr lang="lt-LT" smtClean="0"/>
              <a:t>16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749237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724627"/>
            <a:ext cx="9144000" cy="1785335"/>
          </a:xfrm>
        </p:spPr>
        <p:txBody>
          <a:bodyPr anchor="b">
            <a:normAutofit/>
          </a:bodyPr>
          <a:lstStyle>
            <a:lvl1pPr algn="ctr">
              <a:defRPr sz="44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" charset="0"/>
                <a:ea typeface="Raleway" charset="0"/>
                <a:cs typeface="Raleway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2021. 03. 04.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2020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2021. 03. 04.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66499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2021. 03. 04.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2549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2021. 03. 04.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9" name="Imagem 6">
            <a:extLst>
              <a:ext uri="{FF2B5EF4-FFF2-40B4-BE49-F238E27FC236}">
                <a16:creationId xmlns:a16="http://schemas.microsoft.com/office/drawing/2014/main" id="{D0AFDE6D-1283-4140-851C-C5FC57D17307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charset="2"/>
        <a:buChar char="§"/>
        <a:defRPr sz="28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mokymai.vma.lm.lt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hyperlink" Target="https://vma.lm.lt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7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38371" y="2229191"/>
            <a:ext cx="9915257" cy="2607824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Challenges and Opportunities for Developing and Supporting </a:t>
            </a:r>
            <a:br>
              <a:rPr lang="en-US" dirty="0">
                <a:solidFill>
                  <a:schemeClr val="accent2"/>
                </a:solidFill>
              </a:rPr>
            </a:br>
            <a:r>
              <a:rPr lang="en-US" dirty="0">
                <a:solidFill>
                  <a:schemeClr val="accent2"/>
                </a:solidFill>
              </a:rPr>
              <a:t>National Up2U Infrastructure </a:t>
            </a:r>
            <a:br>
              <a:rPr lang="en-US" dirty="0">
                <a:solidFill>
                  <a:schemeClr val="accent2"/>
                </a:solidFill>
              </a:rPr>
            </a:br>
            <a:r>
              <a:rPr lang="en-US" dirty="0">
                <a:solidFill>
                  <a:schemeClr val="accent2"/>
                </a:solidFill>
              </a:rPr>
              <a:t>in Lithuania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33267" y="5115467"/>
            <a:ext cx="9144000" cy="1166648"/>
          </a:xfrm>
        </p:spPr>
        <p:txBody>
          <a:bodyPr>
            <a:normAutofit fontScale="62500" lnSpcReduction="20000"/>
          </a:bodyPr>
          <a:lstStyle/>
          <a:p>
            <a:pPr algn="l">
              <a:lnSpc>
                <a:spcPct val="110000"/>
              </a:lnSpc>
              <a:spcBef>
                <a:spcPts val="4000"/>
              </a:spcBef>
            </a:pPr>
            <a:r>
              <a:rPr lang="en-US" sz="3000" i="1" dirty="0"/>
              <a:t>G. Cibulskis, R. Kutas</a:t>
            </a:r>
            <a:br>
              <a:rPr lang="en-US" sz="3000" i="1" dirty="0"/>
            </a:br>
            <a:r>
              <a:rPr lang="en-US" sz="3000" i="1" dirty="0"/>
              <a:t>E-Learning Technology Centre, </a:t>
            </a:r>
            <a:br>
              <a:rPr lang="en-US" sz="3000" i="1" dirty="0"/>
            </a:br>
            <a:r>
              <a:rPr lang="en-US" sz="3000" i="1" dirty="0"/>
              <a:t>Kaunas University of Technology</a:t>
            </a:r>
            <a:br>
              <a:rPr lang="en-US" dirty="0"/>
            </a:br>
            <a:endParaRPr lang="en-US" dirty="0"/>
          </a:p>
        </p:txBody>
      </p:sp>
      <p:pic>
        <p:nvPicPr>
          <p:cNvPr id="5" name="Picture 4" descr="Image result for ktu logotipas">
            <a:extLst>
              <a:ext uri="{FF2B5EF4-FFF2-40B4-BE49-F238E27FC236}">
                <a16:creationId xmlns:a16="http://schemas.microsoft.com/office/drawing/2014/main" id="{A5E6AD7D-9902-9E45-9D66-FE06131066F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994" b="6557"/>
          <a:stretch/>
        </p:blipFill>
        <p:spPr bwMode="auto">
          <a:xfrm>
            <a:off x="467420" y="340329"/>
            <a:ext cx="2125309" cy="101144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FE3F923-39A0-BA4B-BF43-748B91E5D3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7330" y="302481"/>
            <a:ext cx="2447937" cy="1110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4014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948BB-D755-BC49-B38F-F45E4B28F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CPD Module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C43809-6AD6-E740-A0A8-239174E07A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956403" cy="4351338"/>
          </a:xfrm>
        </p:spPr>
        <p:txBody>
          <a:bodyPr/>
          <a:lstStyle/>
          <a:p>
            <a:r>
              <a:rPr lang="en-US" dirty="0"/>
              <a:t>30 hours (40 academic hours) qualification improvement program developed in Lithuanian and officially approved</a:t>
            </a:r>
          </a:p>
          <a:p>
            <a:r>
              <a:rPr lang="en-US" dirty="0"/>
              <a:t> Dedicated VLE established at </a:t>
            </a:r>
            <a:r>
              <a:rPr lang="en-GB" u="sng" dirty="0">
                <a:hlinkClick r:id="rId2"/>
              </a:rPr>
              <a:t>https://mokymai.vma.lm.lt</a:t>
            </a:r>
            <a:r>
              <a:rPr lang="en-US" dirty="0"/>
              <a:t> </a:t>
            </a:r>
          </a:p>
          <a:p>
            <a:r>
              <a:rPr lang="en-US" dirty="0"/>
              <a:t> Face-to-face delivery for 15 selected teachers in 2018</a:t>
            </a:r>
          </a:p>
          <a:p>
            <a:r>
              <a:rPr lang="en-US" dirty="0"/>
              <a:t> Online learning program is developed and delivered in </a:t>
            </a:r>
            <a:br>
              <a:rPr lang="en-US" dirty="0"/>
            </a:br>
            <a:r>
              <a:rPr lang="en-US" dirty="0"/>
              <a:t>3 iterations during 2019:</a:t>
            </a:r>
          </a:p>
          <a:p>
            <a:pPr lvl="1"/>
            <a:r>
              <a:rPr lang="en-US" dirty="0"/>
              <a:t> January-February - 166 teachers</a:t>
            </a:r>
          </a:p>
          <a:p>
            <a:pPr lvl="1"/>
            <a:r>
              <a:rPr lang="en-US" dirty="0"/>
              <a:t> March–April - 352 teachers</a:t>
            </a:r>
          </a:p>
          <a:p>
            <a:pPr lvl="1"/>
            <a:r>
              <a:rPr lang="en-US" dirty="0"/>
              <a:t> September-October – 472 teachers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BD0552-86AA-FF49-B908-53CC95212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6ED2A6-618D-3C42-8D0F-7BB0CC4C7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526288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948BB-D755-BC49-B38F-F45E4B28F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CPD Module 2 &amp; Module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C43809-6AD6-E740-A0A8-239174E07A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956403" cy="4351338"/>
          </a:xfrm>
        </p:spPr>
        <p:txBody>
          <a:bodyPr>
            <a:normAutofit/>
          </a:bodyPr>
          <a:lstStyle/>
          <a:p>
            <a:r>
              <a:rPr lang="en-US" dirty="0"/>
              <a:t> CPD Module 2 officially approved as a 30 hours (40 academic hours) online learning qualification improvement program</a:t>
            </a:r>
          </a:p>
          <a:p>
            <a:r>
              <a:rPr lang="en-US" dirty="0"/>
              <a:t> Delivered for 253 teachers in December 2019 – February 2020</a:t>
            </a:r>
          </a:p>
          <a:p>
            <a:r>
              <a:rPr lang="en-US" dirty="0"/>
              <a:t> 90 successful graduates of Module 2 were involved in Module 3 - provided with Module 1 materials (Moodle course backup file) and instructed on how to organize teacher trainings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BD0552-86AA-FF49-B908-53CC95212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6ED2A6-618D-3C42-8D0F-7BB0CC4C7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413128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text&#10;&#10;Description automatically generated">
            <a:extLst>
              <a:ext uri="{FF2B5EF4-FFF2-40B4-BE49-F238E27FC236}">
                <a16:creationId xmlns:a16="http://schemas.microsoft.com/office/drawing/2014/main" id="{4BA30DCA-2B68-4D48-A63A-C7C1B06921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51512"/>
            <a:ext cx="6679096" cy="2086869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6478ADC6-58C6-234D-8490-DA429596D922}"/>
              </a:ext>
            </a:extLst>
          </p:cNvPr>
          <p:cNvSpPr/>
          <p:nvPr/>
        </p:nvSpPr>
        <p:spPr>
          <a:xfrm>
            <a:off x="9780104" y="0"/>
            <a:ext cx="2411896" cy="13020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3921420-F678-1248-9A2B-0AB1DBEAD1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713" y="1424615"/>
            <a:ext cx="4517887" cy="3060981"/>
          </a:xfrm>
        </p:spPr>
        <p:txBody>
          <a:bodyPr anchor="ctr">
            <a:normAutofit/>
          </a:bodyPr>
          <a:lstStyle/>
          <a:p>
            <a:r>
              <a:rPr lang="en-GB" sz="5400" dirty="0"/>
              <a:t>COVID-19 Spring hit in</a:t>
            </a:r>
            <a:br>
              <a:rPr lang="en-GB" sz="5400" dirty="0"/>
            </a:br>
            <a:r>
              <a:rPr lang="en-GB" sz="5400" dirty="0"/>
              <a:t>Lithuania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D98B66-20B3-C940-BD89-4987C1BB2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29E5F41-1819-CC4C-A361-86D446D94323}" type="slidenum">
              <a:rPr lang="pt-BR" smtClean="0"/>
              <a:pPr>
                <a:spcAft>
                  <a:spcPts val="600"/>
                </a:spcAft>
              </a:pPr>
              <a:t>12</a:t>
            </a:fld>
            <a:endParaRPr lang="pt-BR"/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8409F53F-87EF-2140-8704-4DD8091CD0A2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609234440"/>
              </p:ext>
            </p:extLst>
          </p:nvPr>
        </p:nvGraphicFramePr>
        <p:xfrm>
          <a:off x="4324865" y="0"/>
          <a:ext cx="7662168" cy="69042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952866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490FD2-3A2C-2249-A7C5-86900A0A7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COVID-19 implications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DF4EAD-56CF-4347-A43F-E68532EFE2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48714"/>
            <a:ext cx="11353801" cy="5172761"/>
          </a:xfrm>
        </p:spPr>
        <p:txBody>
          <a:bodyPr>
            <a:normAutofit fontScale="92500" lnSpcReduction="10000"/>
          </a:bodyPr>
          <a:lstStyle/>
          <a:p>
            <a:r>
              <a:rPr lang="en-GB" sz="3900" b="1" dirty="0"/>
              <a:t> 60 </a:t>
            </a:r>
            <a:r>
              <a:rPr lang="en-GB" sz="3200" dirty="0"/>
              <a:t>new schools added</a:t>
            </a:r>
          </a:p>
          <a:p>
            <a:r>
              <a:rPr lang="en-GB" sz="4000" dirty="0"/>
              <a:t> </a:t>
            </a:r>
            <a:r>
              <a:rPr lang="en-GB" sz="3500" dirty="0"/>
              <a:t>5 COVID-19 dedicated webinars attended by </a:t>
            </a:r>
            <a:r>
              <a:rPr lang="en-GB" sz="3500" b="1" dirty="0"/>
              <a:t>8K</a:t>
            </a:r>
            <a:r>
              <a:rPr lang="en-GB" sz="3500" dirty="0"/>
              <a:t> teachers</a:t>
            </a:r>
            <a:r>
              <a:rPr lang="en-GB" sz="3000" b="1" dirty="0"/>
              <a:t> </a:t>
            </a:r>
          </a:p>
          <a:p>
            <a:r>
              <a:rPr lang="en-GB" sz="3200" dirty="0"/>
              <a:t> Peak loads (up to </a:t>
            </a:r>
            <a:r>
              <a:rPr lang="en-GB" sz="3900" b="1" dirty="0"/>
              <a:t>3K</a:t>
            </a:r>
            <a:r>
              <a:rPr lang="en-GB" sz="3900" dirty="0"/>
              <a:t> </a:t>
            </a:r>
            <a:r>
              <a:rPr lang="en-GB" sz="3200" dirty="0"/>
              <a:t>concurrent users) </a:t>
            </a:r>
          </a:p>
          <a:p>
            <a:pPr lvl="1"/>
            <a:r>
              <a:rPr lang="en-GB" sz="2800" dirty="0"/>
              <a:t>increased number of </a:t>
            </a:r>
            <a:r>
              <a:rPr lang="en-GB" sz="2800" b="1" dirty="0"/>
              <a:t>CPU up to </a:t>
            </a:r>
            <a:r>
              <a:rPr lang="en-GB" sz="3500" b="1" dirty="0"/>
              <a:t>100 </a:t>
            </a:r>
            <a:endParaRPr lang="en-GB" sz="2800" b="1" dirty="0"/>
          </a:p>
          <a:p>
            <a:pPr lvl="1"/>
            <a:r>
              <a:rPr lang="en-GB" sz="2800" dirty="0"/>
              <a:t>multiple DB servers</a:t>
            </a:r>
          </a:p>
          <a:p>
            <a:r>
              <a:rPr lang="en-GB" sz="3200" dirty="0"/>
              <a:t> Big amounts of students’ uploaded data</a:t>
            </a:r>
          </a:p>
          <a:p>
            <a:pPr lvl="1"/>
            <a:r>
              <a:rPr lang="en-GB" sz="2800" b="1" dirty="0"/>
              <a:t>SSD storage </a:t>
            </a:r>
            <a:r>
              <a:rPr lang="en-GB" sz="2800" dirty="0"/>
              <a:t>used for better performance</a:t>
            </a:r>
          </a:p>
          <a:p>
            <a:pPr lvl="1"/>
            <a:r>
              <a:rPr lang="en-GB" sz="3500" b="1" dirty="0"/>
              <a:t>~4T </a:t>
            </a:r>
            <a:r>
              <a:rPr lang="en-GB" sz="2800" dirty="0"/>
              <a:t>of storage occupied</a:t>
            </a:r>
          </a:p>
          <a:p>
            <a:r>
              <a:rPr lang="en-GB" sz="3600" dirty="0"/>
              <a:t> </a:t>
            </a:r>
            <a:r>
              <a:rPr lang="en-GB" sz="3500" dirty="0"/>
              <a:t>National strategy to facilitate use of VLEs and provide further support for Up2U national infrastructure is needed</a:t>
            </a:r>
            <a:endParaRPr lang="en-GB" sz="3600" dirty="0"/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8AC6E6-0D4C-464D-A277-93B6A0C47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942956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2F0E4-C3AB-4A44-AA5D-87C9151C3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Lessons Learned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DD74DE-09A4-E14B-B435-73C7C56695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994571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4400" dirty="0"/>
              <a:t>CPD success factors: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400" dirty="0"/>
              <a:t>officially recognized  certificates increased teacher's motivation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400" dirty="0"/>
              <a:t>effective organization of the learning process allowed large number of participants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400" dirty="0"/>
              <a:t>positive recommendations from previous participants helped to grow interest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7E20FF-B2EB-D54D-8DB9-2C015F72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982182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7CB75-C27F-BC48-A5B5-E0C48A1F0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313" y="1162843"/>
            <a:ext cx="10152185" cy="1961357"/>
          </a:xfrm>
        </p:spPr>
        <p:txBody>
          <a:bodyPr>
            <a:normAutofit/>
          </a:bodyPr>
          <a:lstStyle/>
          <a:p>
            <a:r>
              <a:rPr lang="en-GB" dirty="0"/>
              <a:t>Short Learning Program </a:t>
            </a:r>
            <a:br>
              <a:rPr lang="en-GB" dirty="0"/>
            </a:br>
            <a:r>
              <a:rPr lang="en-GB" dirty="0"/>
              <a:t>„</a:t>
            </a:r>
            <a:r>
              <a:rPr lang="en-GB" dirty="0" err="1"/>
              <a:t>DigCompEdu</a:t>
            </a:r>
            <a:r>
              <a:rPr lang="en-GB" dirty="0"/>
              <a:t> in Virtual Learning“</a:t>
            </a:r>
            <a:br>
              <a:rPr lang="en-GB" dirty="0"/>
            </a:br>
            <a:r>
              <a:rPr lang="en-GB" dirty="0"/>
              <a:t>is planned on the basis of CPD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A2A5C35D-5F48-E040-8FFE-FD5C607B9C0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9479856"/>
              </p:ext>
            </p:extLst>
          </p:nvPr>
        </p:nvGraphicFramePr>
        <p:xfrm>
          <a:off x="280307" y="2488406"/>
          <a:ext cx="1133475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15AE78-604C-564D-8FD3-8D1B44421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61869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44A79C-6501-48F3-AF17-8E114FE8E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515599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Fall 2020 - Updated CDP Module 1</a:t>
            </a:r>
            <a:br>
              <a:rPr lang="en-US" dirty="0"/>
            </a:br>
            <a:r>
              <a:rPr lang="en-US" dirty="0"/>
              <a:t>“Organizing and Managing Learning Process in a VLE Moodle”</a:t>
            </a:r>
            <a:endParaRPr lang="lt-L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C149AE-588B-45A8-BF29-73B75EAC68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029" y="2245489"/>
            <a:ext cx="10515600" cy="4165820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b="1" dirty="0"/>
              <a:t>2 ECTS </a:t>
            </a:r>
            <a:r>
              <a:rPr lang="en-US" dirty="0"/>
              <a:t>– 45 hours (60 academic hours)</a:t>
            </a:r>
          </a:p>
          <a:p>
            <a:pPr lvl="1"/>
            <a:r>
              <a:rPr lang="en-US" dirty="0"/>
              <a:t>October – </a:t>
            </a:r>
            <a:r>
              <a:rPr lang="en-GB" dirty="0"/>
              <a:t>December</a:t>
            </a:r>
            <a:r>
              <a:rPr lang="en-US" dirty="0"/>
              <a:t> 2020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sz="3600" dirty="0"/>
              <a:t> 927 teachers</a:t>
            </a:r>
            <a:r>
              <a:rPr lang="en-US" dirty="0"/>
              <a:t> from 205 schools </a:t>
            </a:r>
          </a:p>
          <a:p>
            <a:pPr lvl="1"/>
            <a:r>
              <a:rPr lang="en-US" sz="2800" dirty="0"/>
              <a:t> among them - 412 paid participants aiming for certificate</a:t>
            </a:r>
          </a:p>
          <a:p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39062753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1577F4-1601-CC41-A4E9-5D55A89C9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 for the future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F36250-A202-1C4C-836B-B8D1876B05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765971" cy="4667250"/>
          </a:xfrm>
        </p:spPr>
        <p:txBody>
          <a:bodyPr>
            <a:normAutofit fontScale="92500"/>
          </a:bodyPr>
          <a:lstStyle/>
          <a:p>
            <a:r>
              <a:rPr lang="en-GB" sz="4000" dirty="0"/>
              <a:t> Most schools has already chosen among </a:t>
            </a:r>
            <a:r>
              <a:rPr lang="en-GB" sz="4000" dirty="0" err="1"/>
              <a:t>GSuite</a:t>
            </a:r>
            <a:r>
              <a:rPr lang="en-GB" sz="4000" dirty="0"/>
              <a:t>, MS Teams and Moodle, thus attracting new schools might be difficult  </a:t>
            </a:r>
          </a:p>
          <a:p>
            <a:r>
              <a:rPr lang="en-GB" sz="4000" dirty="0"/>
              <a:t> Scaling up brings technical challenges</a:t>
            </a:r>
          </a:p>
          <a:p>
            <a:pPr lvl="1"/>
            <a:r>
              <a:rPr lang="en-GB" sz="3600" dirty="0"/>
              <a:t> Virtual servers approaching size of  physical machines </a:t>
            </a:r>
          </a:p>
          <a:p>
            <a:pPr lvl="1"/>
            <a:r>
              <a:rPr lang="en-GB" sz="3600" dirty="0"/>
              <a:t> Moodle data approaching 10T</a:t>
            </a:r>
          </a:p>
          <a:p>
            <a:r>
              <a:rPr lang="en-GB" sz="4000" dirty="0"/>
              <a:t> Question of centralised funding is still pending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950FB2-A9E7-9E46-B464-B59AD4163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04798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DF7BC-49EA-9645-B58C-0694A2BC8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Challenges for offering </a:t>
            </a:r>
            <a:br>
              <a:rPr lang="en-US" dirty="0"/>
            </a:br>
            <a:r>
              <a:rPr lang="en-US" dirty="0"/>
              <a:t>LMS services to Schools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7C7C3B-72B2-394A-A494-5B3273F8C0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81943"/>
            <a:ext cx="11049000" cy="3695019"/>
          </a:xfrm>
        </p:spPr>
        <p:txBody>
          <a:bodyPr/>
          <a:lstStyle/>
          <a:p>
            <a:r>
              <a:rPr lang="en-US" sz="3600" dirty="0"/>
              <a:t> Every school wants its own LMS instance</a:t>
            </a:r>
          </a:p>
          <a:p>
            <a:r>
              <a:rPr lang="en-US" sz="3600" dirty="0"/>
              <a:t> Support and the updating of the infrastructure</a:t>
            </a:r>
          </a:p>
          <a:p>
            <a:r>
              <a:rPr lang="en-US" sz="3600" dirty="0"/>
              <a:t> Scalability to handle big amounts of users</a:t>
            </a:r>
          </a:p>
          <a:p>
            <a:r>
              <a:rPr lang="en-US" sz="3600" dirty="0"/>
              <a:t> Lack of teachers’ skills in using tools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A6CFB8-00AC-E84D-AFE3-1372B4947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CDA2C8-B2F7-FD4D-B3B0-8E6DF6F19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74768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775" y="249379"/>
            <a:ext cx="9266499" cy="759694"/>
          </a:xfrm>
        </p:spPr>
        <p:txBody>
          <a:bodyPr anchor="ctr">
            <a:normAutofit/>
          </a:bodyPr>
          <a:lstStyle/>
          <a:p>
            <a:r>
              <a:rPr lang="en-GB" dirty="0"/>
              <a:t>Setting up Infrastructure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29E5F41-1819-CC4C-A361-86D446D94323}" type="slidenum">
              <a:rPr lang="pt-BR" smtClean="0"/>
              <a:pPr>
                <a:spcAft>
                  <a:spcPts val="600"/>
                </a:spcAft>
              </a:pPr>
              <a:t>3</a:t>
            </a:fld>
            <a:endParaRPr lang="pt-BR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3795653-3142-9146-B46C-A8D423A4A427}"/>
              </a:ext>
            </a:extLst>
          </p:cNvPr>
          <p:cNvGrpSpPr/>
          <p:nvPr/>
        </p:nvGrpSpPr>
        <p:grpSpPr>
          <a:xfrm>
            <a:off x="489387" y="823782"/>
            <a:ext cx="7191574" cy="5897693"/>
            <a:chOff x="5000427" y="889686"/>
            <a:chExt cx="7191574" cy="5897693"/>
          </a:xfrm>
        </p:grpSpPr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86BBB845-EFE8-E64A-82C7-0A7EB8473A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0427" y="889686"/>
              <a:ext cx="7191574" cy="58976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D9084DE-D879-D442-82D9-E129393EBB9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571932" y="1209441"/>
              <a:ext cx="1563736" cy="781868"/>
            </a:xfrm>
            <a:prstGeom prst="rect">
              <a:avLst/>
            </a:prstGeom>
          </p:spPr>
        </p:pic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62BC413F-EC1B-594D-9ADA-49CF2C726A4B}"/>
                </a:ext>
              </a:extLst>
            </p:cNvPr>
            <p:cNvCxnSpPr>
              <a:cxnSpLocks/>
            </p:cNvCxnSpPr>
            <p:nvPr/>
          </p:nvCxnSpPr>
          <p:spPr>
            <a:xfrm>
              <a:off x="9737124" y="1729946"/>
              <a:ext cx="980303" cy="0"/>
            </a:xfrm>
            <a:prstGeom prst="straightConnector1">
              <a:avLst/>
            </a:prstGeom>
            <a:ln w="3175" cap="flat">
              <a:solidFill>
                <a:srgbClr val="00B05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63811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775" y="249379"/>
            <a:ext cx="9266499" cy="759694"/>
          </a:xfrm>
        </p:spPr>
        <p:txBody>
          <a:bodyPr anchor="ctr">
            <a:normAutofit/>
          </a:bodyPr>
          <a:lstStyle/>
          <a:p>
            <a:r>
              <a:rPr lang="en-GB" dirty="0"/>
              <a:t>Setting up of Up2U Infrastructure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29E5F41-1819-CC4C-A361-86D446D94323}" type="slidenum">
              <a:rPr lang="pt-BR" smtClean="0"/>
              <a:pPr>
                <a:spcAft>
                  <a:spcPts val="600"/>
                </a:spcAft>
              </a:pPr>
              <a:t>4</a:t>
            </a:fld>
            <a:endParaRPr lang="pt-BR"/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AD0C39BD-C4EB-41FB-988C-CD16987654C8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85405065"/>
              </p:ext>
            </p:extLst>
          </p:nvPr>
        </p:nvGraphicFramePr>
        <p:xfrm>
          <a:off x="319772" y="1392548"/>
          <a:ext cx="10063943" cy="52160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04283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011FB2-0F75-469D-B3FD-0C65252AE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170" y="-4572"/>
            <a:ext cx="3916291" cy="4601183"/>
          </a:xfrm>
        </p:spPr>
        <p:txBody>
          <a:bodyPr>
            <a:normAutofit/>
          </a:bodyPr>
          <a:lstStyle/>
          <a:p>
            <a:r>
              <a:rPr lang="en-US" sz="3600" dirty="0"/>
              <a:t>Site with school registration</a:t>
            </a:r>
            <a:r>
              <a:rPr lang="lt-LT" sz="3600" dirty="0"/>
              <a:t> </a:t>
            </a:r>
            <a:r>
              <a:rPr lang="en-US" sz="3600" dirty="0"/>
              <a:t>and FAQ</a:t>
            </a:r>
            <a:br>
              <a:rPr lang="en-US" sz="3600" dirty="0"/>
            </a:br>
            <a:br>
              <a:rPr lang="en-US" sz="3600" dirty="0"/>
            </a:br>
            <a:r>
              <a:rPr lang="en-US" sz="3600" dirty="0">
                <a:hlinkClick r:id="rId2"/>
              </a:rPr>
              <a:t>vma.lm.lt</a:t>
            </a:r>
            <a:endParaRPr lang="en-US" sz="3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257F611-7380-0543-BE8E-37D92C91D1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9175" y="-4572"/>
            <a:ext cx="8522825" cy="6534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2647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011FB2-0F75-469D-B3FD-0C65252AE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194" y="1123837"/>
            <a:ext cx="3366582" cy="4601183"/>
          </a:xfrm>
        </p:spPr>
        <p:txBody>
          <a:bodyPr>
            <a:normAutofit/>
          </a:bodyPr>
          <a:lstStyle/>
          <a:p>
            <a:r>
              <a:rPr lang="en-US" sz="4000" dirty="0"/>
              <a:t>Maintenance dashboard</a:t>
            </a:r>
            <a:br>
              <a:rPr lang="en-US" sz="4000" dirty="0"/>
            </a:br>
            <a:endParaRPr lang="en-US" sz="4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D88540-B737-4C29-A146-FF604A776AA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56904" y="-1"/>
            <a:ext cx="8830249" cy="672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156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37649E-F084-254D-AE20-951204321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767268-FE2A-B447-B659-00ACB7533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7</a:t>
            </a:fld>
            <a:endParaRPr lang="pt-BR"/>
          </a:p>
        </p:txBody>
      </p:sp>
      <p:pic>
        <p:nvPicPr>
          <p:cNvPr id="13" name="Content Placeholder 3">
            <a:extLst>
              <a:ext uri="{FF2B5EF4-FFF2-40B4-BE49-F238E27FC236}">
                <a16:creationId xmlns:a16="http://schemas.microsoft.com/office/drawing/2014/main" id="{77785FA0-C4DF-464C-A395-53CE155F6B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02124" y="136525"/>
            <a:ext cx="8867140" cy="649351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0BFA6A29-D04A-B44A-A332-6C41FAD2FE88}"/>
              </a:ext>
            </a:extLst>
          </p:cNvPr>
          <p:cNvGrpSpPr/>
          <p:nvPr/>
        </p:nvGrpSpPr>
        <p:grpSpPr>
          <a:xfrm>
            <a:off x="1003070" y="227965"/>
            <a:ext cx="3715967" cy="876149"/>
            <a:chOff x="8988356" y="3095962"/>
            <a:chExt cx="2538921" cy="62973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08C205F-15F0-3148-9CBA-82CAC7D67AD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988356" y="3095962"/>
              <a:ext cx="2538921" cy="610276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6683695-9902-C44E-82CA-69E1E3E0573F}"/>
                </a:ext>
              </a:extLst>
            </p:cNvPr>
            <p:cNvSpPr/>
            <p:nvPr/>
          </p:nvSpPr>
          <p:spPr>
            <a:xfrm>
              <a:off x="10933889" y="3540868"/>
              <a:ext cx="521727" cy="1848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C0535EBB-2F3A-6743-9599-3F309CC3D96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7834" y="1391361"/>
            <a:ext cx="2130357" cy="171318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B0A4E45-E3E4-A142-8A85-0BF34F1EF51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7776" y="3093397"/>
            <a:ext cx="2344366" cy="171318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65D2A02-4973-A04A-B287-7C04B70D2DD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894" y="4913730"/>
            <a:ext cx="2423058" cy="1713186"/>
          </a:xfrm>
          <a:prstGeom prst="rect">
            <a:avLst/>
          </a:prstGeom>
        </p:spPr>
      </p:pic>
      <p:pic>
        <p:nvPicPr>
          <p:cNvPr id="19" name="Imagem 6">
            <a:extLst>
              <a:ext uri="{FF2B5EF4-FFF2-40B4-BE49-F238E27FC236}">
                <a16:creationId xmlns:a16="http://schemas.microsoft.com/office/drawing/2014/main" id="{65A02A0C-1450-534B-9F31-20443B54D98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7797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6FE64-679A-7C4C-A9B2-52166D2598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4875" y="365125"/>
            <a:ext cx="6349823" cy="1325563"/>
          </a:xfrm>
        </p:spPr>
        <p:txBody>
          <a:bodyPr/>
          <a:lstStyle/>
          <a:p>
            <a:r>
              <a:rPr lang="en-GB" dirty="0"/>
              <a:t>Open Source </a:t>
            </a:r>
            <a:br>
              <a:rPr lang="en-GB" dirty="0"/>
            </a:br>
            <a:r>
              <a:rPr lang="en-GB" dirty="0"/>
              <a:t>Video Platform</a:t>
            </a:r>
          </a:p>
        </p:txBody>
      </p:sp>
      <p:pic>
        <p:nvPicPr>
          <p:cNvPr id="10" name="Content Placeholder 9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1659F0CE-04A7-C049-8FB9-60A1C0346BB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401766" y="1662610"/>
            <a:ext cx="7790234" cy="5195390"/>
          </a:xfrm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AB61A365-DC39-A746-9801-3BE21E5AFD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" y="2084591"/>
            <a:ext cx="3792166" cy="4351338"/>
          </a:xfrm>
        </p:spPr>
        <p:txBody>
          <a:bodyPr/>
          <a:lstStyle/>
          <a:p>
            <a:pPr algn="l"/>
            <a:r>
              <a:rPr lang="lt-LT" dirty="0"/>
              <a:t> </a:t>
            </a:r>
            <a:r>
              <a:rPr lang="en-GB" dirty="0" err="1"/>
              <a:t>video.lm.lt</a:t>
            </a:r>
            <a:endParaRPr lang="en-GB" dirty="0"/>
          </a:p>
          <a:p>
            <a:pPr algn="l"/>
            <a:r>
              <a:rPr lang="en-GB" dirty="0"/>
              <a:t> safe and secure platform for educational video content</a:t>
            </a:r>
          </a:p>
          <a:p>
            <a:pPr algn="l"/>
            <a:r>
              <a:rPr lang="en-GB" dirty="0"/>
              <a:t> integrated with IDP </a:t>
            </a:r>
            <a:r>
              <a:rPr lang="en-GB" dirty="0" err="1"/>
              <a:t>epaslaugos.lm.lt</a:t>
            </a:r>
            <a:endParaRPr lang="en-GB" dirty="0"/>
          </a:p>
          <a:p>
            <a:pPr algn="l"/>
            <a:r>
              <a:rPr lang="en-GB" dirty="0"/>
              <a:t> only teachers can upload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2BDBBD5-5756-5F4D-A6E9-CE0AF1236E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2382" y="0"/>
            <a:ext cx="3997257" cy="1998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9266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7DA4BB-034C-B34C-9AD9-DFF407323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Up2U Continuing Professional Development (CPD) for teachers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4608C7-6F22-A74F-89B4-8AFF56A20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7067309" cy="4351338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30000"/>
              </a:lnSpc>
              <a:spcBef>
                <a:spcPts val="400"/>
              </a:spcBef>
              <a:buNone/>
            </a:pPr>
            <a:r>
              <a:rPr lang="en-US" dirty="0"/>
              <a:t>CPD aims at </a:t>
            </a:r>
            <a:r>
              <a:rPr lang="en-US" dirty="0" err="1"/>
              <a:t>DigComEdu</a:t>
            </a:r>
            <a:r>
              <a:rPr lang="en-US" dirty="0"/>
              <a:t> competences </a:t>
            </a:r>
          </a:p>
          <a:p>
            <a:pPr>
              <a:lnSpc>
                <a:spcPct val="130000"/>
              </a:lnSpc>
              <a:spcBef>
                <a:spcPts val="400"/>
              </a:spcBef>
            </a:pPr>
            <a:r>
              <a:rPr lang="en-US" dirty="0"/>
              <a:t> Module 1 - Introduction and Orientation </a:t>
            </a:r>
          </a:p>
          <a:p>
            <a:pPr>
              <a:lnSpc>
                <a:spcPct val="130000"/>
              </a:lnSpc>
              <a:spcBef>
                <a:spcPts val="400"/>
              </a:spcBef>
            </a:pPr>
            <a:r>
              <a:rPr lang="en-US" dirty="0"/>
              <a:t> Module 2 - Hands-on implementation and practice (</a:t>
            </a:r>
            <a:r>
              <a:rPr lang="en-US" sz="2400" dirty="0"/>
              <a:t>Teachers who graduated Module 1 will apply learned skills in their own classrooms, with their students)</a:t>
            </a:r>
            <a:endParaRPr lang="en-US" dirty="0"/>
          </a:p>
          <a:p>
            <a:pPr>
              <a:lnSpc>
                <a:spcPct val="130000"/>
              </a:lnSpc>
              <a:spcBef>
                <a:spcPts val="400"/>
              </a:spcBef>
            </a:pPr>
            <a:r>
              <a:rPr lang="en-US" dirty="0"/>
              <a:t> Module 3 - Cascade or ‘train-the-trainer’ model to facilitate scaling up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102452-E7B1-9444-956B-28F76D9E2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9</a:t>
            </a:fld>
            <a:endParaRPr lang="pt-B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CD1CD97-842C-904B-8C2C-DA77130512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5460" y="1870076"/>
            <a:ext cx="4372118" cy="380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6989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2u_template" id="{0C68E257-0723-4718-A557-3F2EE7F63187}" vid="{E3D0A6D1-21CA-447E-8233-3024701B51A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EAB220B9-7125-ED45-8D6D-A2DD80025F41}">
  <we:reference id="wa104178141" version="3.10.0.6" store="en-US" storeType="OMEX"/>
  <we:alternateReferences>
    <we:reference id="WA104178141" version="3.10.0.6" store="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Tema do Office</Template>
  <TotalTime>11192</TotalTime>
  <Words>718</Words>
  <Application>Microsoft Macintosh PowerPoint</Application>
  <PresentationFormat>Widescreen</PresentationFormat>
  <Paragraphs>93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Raleway</vt:lpstr>
      <vt:lpstr>Raleway Light</vt:lpstr>
      <vt:lpstr>Wingdings</vt:lpstr>
      <vt:lpstr>Tema do Office</vt:lpstr>
      <vt:lpstr>Challenges and Opportunities for Developing and Supporting  National Up2U Infrastructure  in Lithuania</vt:lpstr>
      <vt:lpstr>Challenges for offering  LMS services to Schools</vt:lpstr>
      <vt:lpstr>Setting up Infrastructure</vt:lpstr>
      <vt:lpstr>Setting up of Up2U Infrastructure</vt:lpstr>
      <vt:lpstr>Site with school registration and FAQ  vma.lm.lt</vt:lpstr>
      <vt:lpstr>Maintenance dashboard </vt:lpstr>
      <vt:lpstr>PowerPoint Presentation</vt:lpstr>
      <vt:lpstr>Open Source  Video Platform</vt:lpstr>
      <vt:lpstr>Up2U Continuing Professional Development (CPD) for teachers</vt:lpstr>
      <vt:lpstr>CPD Module 1</vt:lpstr>
      <vt:lpstr>CPD Module 2 &amp; Module 3</vt:lpstr>
      <vt:lpstr>COVID-19 Spring hit in Lithuania</vt:lpstr>
      <vt:lpstr>COVID-19 implications</vt:lpstr>
      <vt:lpstr>Lessons Learned</vt:lpstr>
      <vt:lpstr>Short Learning Program  „DigCompEdu in Virtual Learning“ is planned on the basis of CPD</vt:lpstr>
      <vt:lpstr>Fall 2020 - Updated CDP Module 1 “Organizing and Managing Learning Process in a VLE Moodle”</vt:lpstr>
      <vt:lpstr>Challenges for the future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Preparation of Up2U infrastructure and Pilots in Lithuania</dc:title>
  <dc:creator>Cibulskis Gytis</dc:creator>
  <cp:lastModifiedBy>Cibulskis Gytis</cp:lastModifiedBy>
  <cp:revision>94</cp:revision>
  <dcterms:created xsi:type="dcterms:W3CDTF">2018-10-29T13:28:20Z</dcterms:created>
  <dcterms:modified xsi:type="dcterms:W3CDTF">2021-03-04T16:34:10Z</dcterms:modified>
</cp:coreProperties>
</file>