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4"/>
    <p:sldMasterId id="2147483682" r:id="rId5"/>
  </p:sldMasterIdLst>
  <p:notesMasterIdLst>
    <p:notesMasterId r:id="rId14"/>
  </p:notesMasterIdLst>
  <p:sldIdLst>
    <p:sldId id="279" r:id="rId6"/>
    <p:sldId id="283" r:id="rId7"/>
    <p:sldId id="285" r:id="rId8"/>
    <p:sldId id="376" r:id="rId9"/>
    <p:sldId id="262" r:id="rId10"/>
    <p:sldId id="377" r:id="rId11"/>
    <p:sldId id="281" r:id="rId12"/>
    <p:sldId id="378" r:id="rId13"/>
  </p:sldIdLst>
  <p:sldSz cx="9144000" cy="5143500" type="screen16x9"/>
  <p:notesSz cx="6858000" cy="9144000"/>
  <p:defaultTextStyle>
    <a:defPPr>
      <a:defRPr lang="en-US"/>
    </a:defPPr>
    <a:lvl1pPr marL="0" algn="l" defTabSz="6857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66" algn="l" defTabSz="6857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32" algn="l" defTabSz="6857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98" algn="l" defTabSz="6857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64" algn="l" defTabSz="6857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331" algn="l" defTabSz="6857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95" algn="l" defTabSz="6857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060" algn="l" defTabSz="6857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926" algn="l" defTabSz="6857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61"/>
    <a:srgbClr val="353B81"/>
    <a:srgbClr val="003F5E"/>
    <a:srgbClr val="ED1556"/>
    <a:srgbClr val="1C4161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8" autoAdjust="0"/>
    <p:restoredTop sz="82449" autoAdjust="0"/>
  </p:normalViewPr>
  <p:slideViewPr>
    <p:cSldViewPr snapToGrid="0">
      <p:cViewPr varScale="1">
        <p:scale>
          <a:sx n="133" d="100"/>
          <a:sy n="133" d="100"/>
        </p:scale>
        <p:origin x="640" y="19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svg"/><Relationship Id="rId1" Type="http://schemas.openxmlformats.org/officeDocument/2006/relationships/image" Target="../media/image69.png"/><Relationship Id="rId6" Type="http://schemas.openxmlformats.org/officeDocument/2006/relationships/image" Target="../media/image74.svg"/><Relationship Id="rId5" Type="http://schemas.openxmlformats.org/officeDocument/2006/relationships/image" Target="../media/image73.png"/><Relationship Id="rId4" Type="http://schemas.openxmlformats.org/officeDocument/2006/relationships/image" Target="../media/image7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svg"/><Relationship Id="rId1" Type="http://schemas.openxmlformats.org/officeDocument/2006/relationships/image" Target="../media/image69.png"/><Relationship Id="rId6" Type="http://schemas.openxmlformats.org/officeDocument/2006/relationships/image" Target="../media/image74.svg"/><Relationship Id="rId5" Type="http://schemas.openxmlformats.org/officeDocument/2006/relationships/image" Target="../media/image73.png"/><Relationship Id="rId4" Type="http://schemas.openxmlformats.org/officeDocument/2006/relationships/image" Target="../media/image7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250F99-DD44-426E-A86C-55789BE5D81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ADE383-D264-491D-AECC-9ED87244AB6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How is the service offered? </a:t>
          </a:r>
        </a:p>
      </dgm:t>
    </dgm:pt>
    <dgm:pt modelId="{7F7E84D3-04F9-488B-BEDE-AA07F9BC5FE0}" type="parTrans" cxnId="{3D77F2A4-DE43-4B98-84ED-D5989FE45409}">
      <dgm:prSet/>
      <dgm:spPr/>
      <dgm:t>
        <a:bodyPr/>
        <a:lstStyle/>
        <a:p>
          <a:endParaRPr lang="en-US"/>
        </a:p>
      </dgm:t>
    </dgm:pt>
    <dgm:pt modelId="{59B36AE1-F16C-4A82-8EDF-CE64B5B37977}" type="sibTrans" cxnId="{3D77F2A4-DE43-4B98-84ED-D5989FE45409}">
      <dgm:prSet/>
      <dgm:spPr/>
      <dgm:t>
        <a:bodyPr/>
        <a:lstStyle/>
        <a:p>
          <a:endParaRPr lang="en-US"/>
        </a:p>
      </dgm:t>
    </dgm:pt>
    <dgm:pt modelId="{D606A1CE-B685-4A16-897E-6A1FB438F69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 the cloud? </a:t>
          </a:r>
        </a:p>
      </dgm:t>
    </dgm:pt>
    <dgm:pt modelId="{C11B9A96-FD07-4784-A0AC-D73E8B9021E2}" type="parTrans" cxnId="{93C2D3FD-7162-404C-815E-6C1C8F169B04}">
      <dgm:prSet/>
      <dgm:spPr/>
      <dgm:t>
        <a:bodyPr/>
        <a:lstStyle/>
        <a:p>
          <a:endParaRPr lang="en-US"/>
        </a:p>
      </dgm:t>
    </dgm:pt>
    <dgm:pt modelId="{665A211C-8BC8-499F-BF28-0C593DE5E726}" type="sibTrans" cxnId="{93C2D3FD-7162-404C-815E-6C1C8F169B04}">
      <dgm:prSet/>
      <dgm:spPr/>
      <dgm:t>
        <a:bodyPr/>
        <a:lstStyle/>
        <a:p>
          <a:endParaRPr lang="en-US"/>
        </a:p>
      </dgm:t>
    </dgm:pt>
    <dgm:pt modelId="{DA64D276-2E2B-4251-8C33-70F2C80CFAD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Locally installed? </a:t>
          </a:r>
        </a:p>
      </dgm:t>
    </dgm:pt>
    <dgm:pt modelId="{EF389466-F7C1-4964-A498-852A134364F8}" type="parTrans" cxnId="{BB15D03F-8607-452E-AE18-51EF64E6F601}">
      <dgm:prSet/>
      <dgm:spPr/>
      <dgm:t>
        <a:bodyPr/>
        <a:lstStyle/>
        <a:p>
          <a:endParaRPr lang="en-US"/>
        </a:p>
      </dgm:t>
    </dgm:pt>
    <dgm:pt modelId="{81D35332-1555-4E7B-A1CE-9F25846F1C12}" type="sibTrans" cxnId="{BB15D03F-8607-452E-AE18-51EF64E6F601}">
      <dgm:prSet/>
      <dgm:spPr/>
      <dgm:t>
        <a:bodyPr/>
        <a:lstStyle/>
        <a:p>
          <a:endParaRPr lang="en-US"/>
        </a:p>
      </dgm:t>
    </dgm:pt>
    <dgm:pt modelId="{54773FC3-A599-46F8-95B8-3CC7FB051ED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Run by the NREN? 	</a:t>
          </a:r>
        </a:p>
      </dgm:t>
    </dgm:pt>
    <dgm:pt modelId="{A6A10304-B3AF-4AAF-9C56-19BCAAE82380}" type="parTrans" cxnId="{0CD2356F-5E58-403F-BEF3-A8271B179E43}">
      <dgm:prSet/>
      <dgm:spPr/>
      <dgm:t>
        <a:bodyPr/>
        <a:lstStyle/>
        <a:p>
          <a:endParaRPr lang="en-US"/>
        </a:p>
      </dgm:t>
    </dgm:pt>
    <dgm:pt modelId="{1C8F3047-03BF-4DE1-AD7F-184258BD409B}" type="sibTrans" cxnId="{0CD2356F-5E58-403F-BEF3-A8271B179E43}">
      <dgm:prSet/>
      <dgm:spPr/>
      <dgm:t>
        <a:bodyPr/>
        <a:lstStyle/>
        <a:p>
          <a:endParaRPr lang="en-US"/>
        </a:p>
      </dgm:t>
    </dgm:pt>
    <dgm:pt modelId="{A409A435-C38E-4E26-9B6B-B4BFE7F3C0E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Is stronger authentication really a requirement? </a:t>
          </a:r>
        </a:p>
      </dgm:t>
    </dgm:pt>
    <dgm:pt modelId="{815ACDC3-CB5C-4C7C-85F7-F2CD76F3FD27}" type="parTrans" cxnId="{88BC8E85-C954-4628-AD3E-39352988AF41}">
      <dgm:prSet/>
      <dgm:spPr/>
      <dgm:t>
        <a:bodyPr/>
        <a:lstStyle/>
        <a:p>
          <a:endParaRPr lang="en-US"/>
        </a:p>
      </dgm:t>
    </dgm:pt>
    <dgm:pt modelId="{3EEBFD2A-E215-4D82-A7C2-13B64B4CC260}" type="sibTrans" cxnId="{88BC8E85-C954-4628-AD3E-39352988AF41}">
      <dgm:prSet/>
      <dgm:spPr/>
      <dgm:t>
        <a:bodyPr/>
        <a:lstStyle/>
        <a:p>
          <a:endParaRPr lang="en-US"/>
        </a:p>
      </dgm:t>
    </dgm:pt>
    <dgm:pt modelId="{395645A5-BE60-46F7-9E23-AAD49AF9CC4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Is group management required ?</a:t>
          </a:r>
        </a:p>
      </dgm:t>
    </dgm:pt>
    <dgm:pt modelId="{FD85E338-0E9C-421F-BE94-7DC29804029C}" type="parTrans" cxnId="{A9FB6EF1-99FF-4702-88CE-1F9A53902F1C}">
      <dgm:prSet/>
      <dgm:spPr/>
      <dgm:t>
        <a:bodyPr/>
        <a:lstStyle/>
        <a:p>
          <a:endParaRPr lang="en-US"/>
        </a:p>
      </dgm:t>
    </dgm:pt>
    <dgm:pt modelId="{F91EC68C-18BB-4667-85FA-C2A90A22FE2E}" type="sibTrans" cxnId="{A9FB6EF1-99FF-4702-88CE-1F9A53902F1C}">
      <dgm:prSet/>
      <dgm:spPr/>
      <dgm:t>
        <a:bodyPr/>
        <a:lstStyle/>
        <a:p>
          <a:endParaRPr lang="en-US"/>
        </a:p>
      </dgm:t>
    </dgm:pt>
    <dgm:pt modelId="{5FAEF849-243B-4256-ABB1-9AA9639E1A01}" type="pres">
      <dgm:prSet presAssocID="{DB250F99-DD44-426E-A86C-55789BE5D81C}" presName="root" presStyleCnt="0">
        <dgm:presLayoutVars>
          <dgm:dir/>
          <dgm:resizeHandles val="exact"/>
        </dgm:presLayoutVars>
      </dgm:prSet>
      <dgm:spPr/>
    </dgm:pt>
    <dgm:pt modelId="{8482E5B7-A422-4527-AB89-D813ADF96D7C}" type="pres">
      <dgm:prSet presAssocID="{F3ADE383-D264-491D-AECC-9ED87244AB63}" presName="compNode" presStyleCnt="0"/>
      <dgm:spPr/>
    </dgm:pt>
    <dgm:pt modelId="{7592C568-75FA-44C4-B49E-5C7A8461CEDE}" type="pres">
      <dgm:prSet presAssocID="{F3ADE383-D264-491D-AECC-9ED87244AB63}" presName="bgRect" presStyleLbl="bgShp" presStyleIdx="0" presStyleCnt="3"/>
      <dgm:spPr/>
    </dgm:pt>
    <dgm:pt modelId="{9812B5F8-0E08-4F8B-AF9A-8B534815D3B3}" type="pres">
      <dgm:prSet presAssocID="{F3ADE383-D264-491D-AECC-9ED87244AB63}" presName="iconRect" presStyleLbl="node1" presStyleIdx="0" presStyleCnt="3"/>
      <dgm:spPr>
        <a:blipFill>
          <a:blip xmlns:r="http://schemas.openxmlformats.org/officeDocument/2006/relationships" r:embed="rId1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yncing Cloud"/>
        </a:ext>
      </dgm:extLst>
    </dgm:pt>
    <dgm:pt modelId="{78C94875-8F41-4F96-9EA9-288062C0A3FD}" type="pres">
      <dgm:prSet presAssocID="{F3ADE383-D264-491D-AECC-9ED87244AB63}" presName="spaceRect" presStyleCnt="0"/>
      <dgm:spPr/>
    </dgm:pt>
    <dgm:pt modelId="{361EA3BF-030F-44FF-82A9-85A83F872517}" type="pres">
      <dgm:prSet presAssocID="{F3ADE383-D264-491D-AECC-9ED87244AB63}" presName="parTx" presStyleLbl="revTx" presStyleIdx="0" presStyleCnt="4">
        <dgm:presLayoutVars>
          <dgm:chMax val="0"/>
          <dgm:chPref val="0"/>
        </dgm:presLayoutVars>
      </dgm:prSet>
      <dgm:spPr/>
    </dgm:pt>
    <dgm:pt modelId="{0662EB8E-5A01-4694-82A3-5AEB61CF4916}" type="pres">
      <dgm:prSet presAssocID="{F3ADE383-D264-491D-AECC-9ED87244AB63}" presName="desTx" presStyleLbl="revTx" presStyleIdx="1" presStyleCnt="4" custLinFactNeighborY="11749">
        <dgm:presLayoutVars/>
      </dgm:prSet>
      <dgm:spPr/>
    </dgm:pt>
    <dgm:pt modelId="{F730E2CA-6351-424A-8964-05765DBB8EF4}" type="pres">
      <dgm:prSet presAssocID="{59B36AE1-F16C-4A82-8EDF-CE64B5B37977}" presName="sibTrans" presStyleCnt="0"/>
      <dgm:spPr/>
    </dgm:pt>
    <dgm:pt modelId="{91DBC3DA-2476-4EE8-A2B8-32BF5C563244}" type="pres">
      <dgm:prSet presAssocID="{A409A435-C38E-4E26-9B6B-B4BFE7F3C0E1}" presName="compNode" presStyleCnt="0"/>
      <dgm:spPr/>
    </dgm:pt>
    <dgm:pt modelId="{E94DBA1D-1822-4E34-8684-7CD4C7918487}" type="pres">
      <dgm:prSet presAssocID="{A409A435-C38E-4E26-9B6B-B4BFE7F3C0E1}" presName="bgRect" presStyleLbl="bgShp" presStyleIdx="1" presStyleCnt="3"/>
      <dgm:spPr/>
    </dgm:pt>
    <dgm:pt modelId="{B6B6E838-A73A-4E4F-B8E6-19F5124A6827}" type="pres">
      <dgm:prSet presAssocID="{A409A435-C38E-4E26-9B6B-B4BFE7F3C0E1}" presName="iconRect" presStyleLbl="node1" presStyleIdx="1" presStyleCnt="3"/>
      <dgm:spPr>
        <a:blipFill>
          <a:blip xmlns:r="http://schemas.openxmlformats.org/officeDocument/2006/relationships"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1FAB779E-16A1-4DCE-AAFB-CC375091AABB}" type="pres">
      <dgm:prSet presAssocID="{A409A435-C38E-4E26-9B6B-B4BFE7F3C0E1}" presName="spaceRect" presStyleCnt="0"/>
      <dgm:spPr/>
    </dgm:pt>
    <dgm:pt modelId="{31611FF3-B509-4D68-A6DA-8805B52D2412}" type="pres">
      <dgm:prSet presAssocID="{A409A435-C38E-4E26-9B6B-B4BFE7F3C0E1}" presName="parTx" presStyleLbl="revTx" presStyleIdx="2" presStyleCnt="4">
        <dgm:presLayoutVars>
          <dgm:chMax val="0"/>
          <dgm:chPref val="0"/>
        </dgm:presLayoutVars>
      </dgm:prSet>
      <dgm:spPr/>
    </dgm:pt>
    <dgm:pt modelId="{AE8A7465-8AB2-4799-B168-D5F27A3A5950}" type="pres">
      <dgm:prSet presAssocID="{3EEBFD2A-E215-4D82-A7C2-13B64B4CC260}" presName="sibTrans" presStyleCnt="0"/>
      <dgm:spPr/>
    </dgm:pt>
    <dgm:pt modelId="{2EAF8442-CB61-4AA4-BE48-852B57B4017B}" type="pres">
      <dgm:prSet presAssocID="{395645A5-BE60-46F7-9E23-AAD49AF9CC42}" presName="compNode" presStyleCnt="0"/>
      <dgm:spPr/>
    </dgm:pt>
    <dgm:pt modelId="{CFB0E70C-7D3C-4F0C-93D2-81DEB0A3BFF1}" type="pres">
      <dgm:prSet presAssocID="{395645A5-BE60-46F7-9E23-AAD49AF9CC42}" presName="bgRect" presStyleLbl="bgShp" presStyleIdx="2" presStyleCnt="3"/>
      <dgm:spPr/>
    </dgm:pt>
    <dgm:pt modelId="{E2D2E277-F6DC-48E2-BAF4-6513C8BA3C98}" type="pres">
      <dgm:prSet presAssocID="{395645A5-BE60-46F7-9E23-AAD49AF9CC42}" presName="iconRect" presStyleLbl="node1" presStyleIdx="2" presStyleCnt="3"/>
      <dgm:spPr>
        <a:blipFill>
          <a:blip xmlns:r="http://schemas.openxmlformats.org/officeDocument/2006/relationships"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71955BD8-B8DD-478A-A0E7-5ED24B295CFA}" type="pres">
      <dgm:prSet presAssocID="{395645A5-BE60-46F7-9E23-AAD49AF9CC42}" presName="spaceRect" presStyleCnt="0"/>
      <dgm:spPr/>
    </dgm:pt>
    <dgm:pt modelId="{0DD66CF8-2E26-4F10-A9BE-C1A3F2DF1964}" type="pres">
      <dgm:prSet presAssocID="{395645A5-BE60-46F7-9E23-AAD49AF9CC42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5E4A5817-CC34-4C35-8B98-27645EE9F999}" type="presOf" srcId="{DA64D276-2E2B-4251-8C33-70F2C80CFADF}" destId="{0662EB8E-5A01-4694-82A3-5AEB61CF4916}" srcOrd="0" destOrd="1" presId="urn:microsoft.com/office/officeart/2018/2/layout/IconVerticalSolidList"/>
    <dgm:cxn modelId="{0FED7835-B1A7-4F54-96BC-FD45C7D861EE}" type="presOf" srcId="{DB250F99-DD44-426E-A86C-55789BE5D81C}" destId="{5FAEF849-243B-4256-ABB1-9AA9639E1A01}" srcOrd="0" destOrd="0" presId="urn:microsoft.com/office/officeart/2018/2/layout/IconVerticalSolidList"/>
    <dgm:cxn modelId="{BB15D03F-8607-452E-AE18-51EF64E6F601}" srcId="{F3ADE383-D264-491D-AECC-9ED87244AB63}" destId="{DA64D276-2E2B-4251-8C33-70F2C80CFADF}" srcOrd="1" destOrd="0" parTransId="{EF389466-F7C1-4964-A498-852A134364F8}" sibTransId="{81D35332-1555-4E7B-A1CE-9F25846F1C12}"/>
    <dgm:cxn modelId="{012ADF59-326A-4658-8F5E-07DB56219E93}" type="presOf" srcId="{54773FC3-A599-46F8-95B8-3CC7FB051ED3}" destId="{0662EB8E-5A01-4694-82A3-5AEB61CF4916}" srcOrd="0" destOrd="2" presId="urn:microsoft.com/office/officeart/2018/2/layout/IconVerticalSolidList"/>
    <dgm:cxn modelId="{0CD2356F-5E58-403F-BEF3-A8271B179E43}" srcId="{F3ADE383-D264-491D-AECC-9ED87244AB63}" destId="{54773FC3-A599-46F8-95B8-3CC7FB051ED3}" srcOrd="2" destOrd="0" parTransId="{A6A10304-B3AF-4AAF-9C56-19BCAAE82380}" sibTransId="{1C8F3047-03BF-4DE1-AD7F-184258BD409B}"/>
    <dgm:cxn modelId="{88BC8E85-C954-4628-AD3E-39352988AF41}" srcId="{DB250F99-DD44-426E-A86C-55789BE5D81C}" destId="{A409A435-C38E-4E26-9B6B-B4BFE7F3C0E1}" srcOrd="1" destOrd="0" parTransId="{815ACDC3-CB5C-4C7C-85F7-F2CD76F3FD27}" sibTransId="{3EEBFD2A-E215-4D82-A7C2-13B64B4CC260}"/>
    <dgm:cxn modelId="{7A31098D-D239-49C9-A9A8-AFE717C878D4}" type="presOf" srcId="{A409A435-C38E-4E26-9B6B-B4BFE7F3C0E1}" destId="{31611FF3-B509-4D68-A6DA-8805B52D2412}" srcOrd="0" destOrd="0" presId="urn:microsoft.com/office/officeart/2018/2/layout/IconVerticalSolidList"/>
    <dgm:cxn modelId="{F3E15290-DD3F-473E-940F-B0E7056EFC46}" type="presOf" srcId="{D606A1CE-B685-4A16-897E-6A1FB438F698}" destId="{0662EB8E-5A01-4694-82A3-5AEB61CF4916}" srcOrd="0" destOrd="0" presId="urn:microsoft.com/office/officeart/2018/2/layout/IconVerticalSolidList"/>
    <dgm:cxn modelId="{3D77F2A4-DE43-4B98-84ED-D5989FE45409}" srcId="{DB250F99-DD44-426E-A86C-55789BE5D81C}" destId="{F3ADE383-D264-491D-AECC-9ED87244AB63}" srcOrd="0" destOrd="0" parTransId="{7F7E84D3-04F9-488B-BEDE-AA07F9BC5FE0}" sibTransId="{59B36AE1-F16C-4A82-8EDF-CE64B5B37977}"/>
    <dgm:cxn modelId="{A135BDEB-CBF6-4126-8F16-45EC6944021C}" type="presOf" srcId="{395645A5-BE60-46F7-9E23-AAD49AF9CC42}" destId="{0DD66CF8-2E26-4F10-A9BE-C1A3F2DF1964}" srcOrd="0" destOrd="0" presId="urn:microsoft.com/office/officeart/2018/2/layout/IconVerticalSolidList"/>
    <dgm:cxn modelId="{A9FB6EF1-99FF-4702-88CE-1F9A53902F1C}" srcId="{DB250F99-DD44-426E-A86C-55789BE5D81C}" destId="{395645A5-BE60-46F7-9E23-AAD49AF9CC42}" srcOrd="2" destOrd="0" parTransId="{FD85E338-0E9C-421F-BE94-7DC29804029C}" sibTransId="{F91EC68C-18BB-4667-85FA-C2A90A22FE2E}"/>
    <dgm:cxn modelId="{D4702FFC-2718-4C8D-B096-F09F92FD3090}" type="presOf" srcId="{F3ADE383-D264-491D-AECC-9ED87244AB63}" destId="{361EA3BF-030F-44FF-82A9-85A83F872517}" srcOrd="0" destOrd="0" presId="urn:microsoft.com/office/officeart/2018/2/layout/IconVerticalSolidList"/>
    <dgm:cxn modelId="{93C2D3FD-7162-404C-815E-6C1C8F169B04}" srcId="{F3ADE383-D264-491D-AECC-9ED87244AB63}" destId="{D606A1CE-B685-4A16-897E-6A1FB438F698}" srcOrd="0" destOrd="0" parTransId="{C11B9A96-FD07-4784-A0AC-D73E8B9021E2}" sibTransId="{665A211C-8BC8-499F-BF28-0C593DE5E726}"/>
    <dgm:cxn modelId="{36101ED6-2B8D-46EA-A443-D67809CDB255}" type="presParOf" srcId="{5FAEF849-243B-4256-ABB1-9AA9639E1A01}" destId="{8482E5B7-A422-4527-AB89-D813ADF96D7C}" srcOrd="0" destOrd="0" presId="urn:microsoft.com/office/officeart/2018/2/layout/IconVerticalSolidList"/>
    <dgm:cxn modelId="{7B9C6F54-C801-43E9-86F5-53AC337E0AB9}" type="presParOf" srcId="{8482E5B7-A422-4527-AB89-D813ADF96D7C}" destId="{7592C568-75FA-44C4-B49E-5C7A8461CEDE}" srcOrd="0" destOrd="0" presId="urn:microsoft.com/office/officeart/2018/2/layout/IconVerticalSolidList"/>
    <dgm:cxn modelId="{66A0498F-3A25-4A7A-B795-B75E32BB4383}" type="presParOf" srcId="{8482E5B7-A422-4527-AB89-D813ADF96D7C}" destId="{9812B5F8-0E08-4F8B-AF9A-8B534815D3B3}" srcOrd="1" destOrd="0" presId="urn:microsoft.com/office/officeart/2018/2/layout/IconVerticalSolidList"/>
    <dgm:cxn modelId="{E24A09F0-A092-4465-9DE5-F9D841245A47}" type="presParOf" srcId="{8482E5B7-A422-4527-AB89-D813ADF96D7C}" destId="{78C94875-8F41-4F96-9EA9-288062C0A3FD}" srcOrd="2" destOrd="0" presId="urn:microsoft.com/office/officeart/2018/2/layout/IconVerticalSolidList"/>
    <dgm:cxn modelId="{1879E893-E211-4608-95E1-DC89730A3830}" type="presParOf" srcId="{8482E5B7-A422-4527-AB89-D813ADF96D7C}" destId="{361EA3BF-030F-44FF-82A9-85A83F872517}" srcOrd="3" destOrd="0" presId="urn:microsoft.com/office/officeart/2018/2/layout/IconVerticalSolidList"/>
    <dgm:cxn modelId="{C29B0EF6-B488-4FF1-B274-7BF4317AA95C}" type="presParOf" srcId="{8482E5B7-A422-4527-AB89-D813ADF96D7C}" destId="{0662EB8E-5A01-4694-82A3-5AEB61CF4916}" srcOrd="4" destOrd="0" presId="urn:microsoft.com/office/officeart/2018/2/layout/IconVerticalSolidList"/>
    <dgm:cxn modelId="{C394EC5D-AB91-4751-B68D-44A2AB71AFD4}" type="presParOf" srcId="{5FAEF849-243B-4256-ABB1-9AA9639E1A01}" destId="{F730E2CA-6351-424A-8964-05765DBB8EF4}" srcOrd="1" destOrd="0" presId="urn:microsoft.com/office/officeart/2018/2/layout/IconVerticalSolidList"/>
    <dgm:cxn modelId="{6AAE057B-D642-4F4D-BBE5-B91B75B8622D}" type="presParOf" srcId="{5FAEF849-243B-4256-ABB1-9AA9639E1A01}" destId="{91DBC3DA-2476-4EE8-A2B8-32BF5C563244}" srcOrd="2" destOrd="0" presId="urn:microsoft.com/office/officeart/2018/2/layout/IconVerticalSolidList"/>
    <dgm:cxn modelId="{51C0C210-F3FE-4F90-B809-4E91A0C37C66}" type="presParOf" srcId="{91DBC3DA-2476-4EE8-A2B8-32BF5C563244}" destId="{E94DBA1D-1822-4E34-8684-7CD4C7918487}" srcOrd="0" destOrd="0" presId="urn:microsoft.com/office/officeart/2018/2/layout/IconVerticalSolidList"/>
    <dgm:cxn modelId="{6B923DB2-CEE7-438C-A50D-8D499E1093D7}" type="presParOf" srcId="{91DBC3DA-2476-4EE8-A2B8-32BF5C563244}" destId="{B6B6E838-A73A-4E4F-B8E6-19F5124A6827}" srcOrd="1" destOrd="0" presId="urn:microsoft.com/office/officeart/2018/2/layout/IconVerticalSolidList"/>
    <dgm:cxn modelId="{9F5E6125-B17D-4258-9F03-3195B67BA85D}" type="presParOf" srcId="{91DBC3DA-2476-4EE8-A2B8-32BF5C563244}" destId="{1FAB779E-16A1-4DCE-AAFB-CC375091AABB}" srcOrd="2" destOrd="0" presId="urn:microsoft.com/office/officeart/2018/2/layout/IconVerticalSolidList"/>
    <dgm:cxn modelId="{85A91751-4F20-41E9-872A-07CAFD185C58}" type="presParOf" srcId="{91DBC3DA-2476-4EE8-A2B8-32BF5C563244}" destId="{31611FF3-B509-4D68-A6DA-8805B52D2412}" srcOrd="3" destOrd="0" presId="urn:microsoft.com/office/officeart/2018/2/layout/IconVerticalSolidList"/>
    <dgm:cxn modelId="{F52CDC70-5D1F-482D-B89C-6D8D522E3065}" type="presParOf" srcId="{5FAEF849-243B-4256-ABB1-9AA9639E1A01}" destId="{AE8A7465-8AB2-4799-B168-D5F27A3A5950}" srcOrd="3" destOrd="0" presId="urn:microsoft.com/office/officeart/2018/2/layout/IconVerticalSolidList"/>
    <dgm:cxn modelId="{3A012D69-D76E-476A-B734-59D5AA77C06D}" type="presParOf" srcId="{5FAEF849-243B-4256-ABB1-9AA9639E1A01}" destId="{2EAF8442-CB61-4AA4-BE48-852B57B4017B}" srcOrd="4" destOrd="0" presId="urn:microsoft.com/office/officeart/2018/2/layout/IconVerticalSolidList"/>
    <dgm:cxn modelId="{54A64304-3015-4B6E-BDF5-31759CC0F03C}" type="presParOf" srcId="{2EAF8442-CB61-4AA4-BE48-852B57B4017B}" destId="{CFB0E70C-7D3C-4F0C-93D2-81DEB0A3BFF1}" srcOrd="0" destOrd="0" presId="urn:microsoft.com/office/officeart/2018/2/layout/IconVerticalSolidList"/>
    <dgm:cxn modelId="{7F75921F-D09C-4171-A209-F82F72973982}" type="presParOf" srcId="{2EAF8442-CB61-4AA4-BE48-852B57B4017B}" destId="{E2D2E277-F6DC-48E2-BAF4-6513C8BA3C98}" srcOrd="1" destOrd="0" presId="urn:microsoft.com/office/officeart/2018/2/layout/IconVerticalSolidList"/>
    <dgm:cxn modelId="{CCCA6812-F784-4402-9400-FBBFAEA7CC1F}" type="presParOf" srcId="{2EAF8442-CB61-4AA4-BE48-852B57B4017B}" destId="{71955BD8-B8DD-478A-A0E7-5ED24B295CFA}" srcOrd="2" destOrd="0" presId="urn:microsoft.com/office/officeart/2018/2/layout/IconVerticalSolidList"/>
    <dgm:cxn modelId="{6558FE67-6BB7-4568-A18D-FE6B4C560048}" type="presParOf" srcId="{2EAF8442-CB61-4AA4-BE48-852B57B4017B}" destId="{0DD66CF8-2E26-4F10-A9BE-C1A3F2DF196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2C568-75FA-44C4-B49E-5C7A8461CEDE}">
      <dsp:nvSpPr>
        <dsp:cNvPr id="0" name=""/>
        <dsp:cNvSpPr/>
      </dsp:nvSpPr>
      <dsp:spPr>
        <a:xfrm>
          <a:off x="0" y="1926"/>
          <a:ext cx="4629150" cy="90094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12B5F8-0E08-4F8B-AF9A-8B534815D3B3}">
      <dsp:nvSpPr>
        <dsp:cNvPr id="0" name=""/>
        <dsp:cNvSpPr/>
      </dsp:nvSpPr>
      <dsp:spPr>
        <a:xfrm>
          <a:off x="272534" y="204638"/>
          <a:ext cx="495517" cy="495517"/>
        </a:xfrm>
        <a:prstGeom prst="rect">
          <a:avLst/>
        </a:prstGeom>
        <a:blipFill>
          <a:blip xmlns:r="http://schemas.openxmlformats.org/officeDocument/2006/relationships" r:embed="rId1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1EA3BF-030F-44FF-82A9-85A83F872517}">
      <dsp:nvSpPr>
        <dsp:cNvPr id="0" name=""/>
        <dsp:cNvSpPr/>
      </dsp:nvSpPr>
      <dsp:spPr>
        <a:xfrm>
          <a:off x="1040587" y="1926"/>
          <a:ext cx="2083117" cy="900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350" tIns="95350" rIns="95350" bIns="9535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How is the service offered? </a:t>
          </a:r>
        </a:p>
      </dsp:txBody>
      <dsp:txXfrm>
        <a:off x="1040587" y="1926"/>
        <a:ext cx="2083117" cy="900941"/>
      </dsp:txXfrm>
    </dsp:sp>
    <dsp:sp modelId="{0662EB8E-5A01-4694-82A3-5AEB61CF4916}">
      <dsp:nvSpPr>
        <dsp:cNvPr id="0" name=""/>
        <dsp:cNvSpPr/>
      </dsp:nvSpPr>
      <dsp:spPr>
        <a:xfrm>
          <a:off x="3123705" y="107778"/>
          <a:ext cx="1504427" cy="900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350" tIns="95350" rIns="95350" bIns="9535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In the cloud? 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Locally installed? 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Run by the NREN? 	</a:t>
          </a:r>
        </a:p>
      </dsp:txBody>
      <dsp:txXfrm>
        <a:off x="3123705" y="107778"/>
        <a:ext cx="1504427" cy="900941"/>
      </dsp:txXfrm>
    </dsp:sp>
    <dsp:sp modelId="{E94DBA1D-1822-4E34-8684-7CD4C7918487}">
      <dsp:nvSpPr>
        <dsp:cNvPr id="0" name=""/>
        <dsp:cNvSpPr/>
      </dsp:nvSpPr>
      <dsp:spPr>
        <a:xfrm>
          <a:off x="0" y="1128103"/>
          <a:ext cx="4629150" cy="90094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B6E838-A73A-4E4F-B8E6-19F5124A6827}">
      <dsp:nvSpPr>
        <dsp:cNvPr id="0" name=""/>
        <dsp:cNvSpPr/>
      </dsp:nvSpPr>
      <dsp:spPr>
        <a:xfrm>
          <a:off x="272534" y="1330815"/>
          <a:ext cx="495517" cy="495517"/>
        </a:xfrm>
        <a:prstGeom prst="rect">
          <a:avLst/>
        </a:prstGeom>
        <a:blipFill>
          <a:blip xmlns:r="http://schemas.openxmlformats.org/officeDocument/2006/relationships"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611FF3-B509-4D68-A6DA-8805B52D2412}">
      <dsp:nvSpPr>
        <dsp:cNvPr id="0" name=""/>
        <dsp:cNvSpPr/>
      </dsp:nvSpPr>
      <dsp:spPr>
        <a:xfrm>
          <a:off x="1040587" y="1128103"/>
          <a:ext cx="3587545" cy="900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350" tIns="95350" rIns="95350" bIns="9535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Is stronger authentication really a requirement? </a:t>
          </a:r>
        </a:p>
      </dsp:txBody>
      <dsp:txXfrm>
        <a:off x="1040587" y="1128103"/>
        <a:ext cx="3587545" cy="900941"/>
      </dsp:txXfrm>
    </dsp:sp>
    <dsp:sp modelId="{CFB0E70C-7D3C-4F0C-93D2-81DEB0A3BFF1}">
      <dsp:nvSpPr>
        <dsp:cNvPr id="0" name=""/>
        <dsp:cNvSpPr/>
      </dsp:nvSpPr>
      <dsp:spPr>
        <a:xfrm>
          <a:off x="0" y="2254280"/>
          <a:ext cx="4629150" cy="90094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D2E277-F6DC-48E2-BAF4-6513C8BA3C98}">
      <dsp:nvSpPr>
        <dsp:cNvPr id="0" name=""/>
        <dsp:cNvSpPr/>
      </dsp:nvSpPr>
      <dsp:spPr>
        <a:xfrm>
          <a:off x="272534" y="2456992"/>
          <a:ext cx="495517" cy="495517"/>
        </a:xfrm>
        <a:prstGeom prst="rect">
          <a:avLst/>
        </a:prstGeom>
        <a:blipFill>
          <a:blip xmlns:r="http://schemas.openxmlformats.org/officeDocument/2006/relationships"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D66CF8-2E26-4F10-A9BE-C1A3F2DF1964}">
      <dsp:nvSpPr>
        <dsp:cNvPr id="0" name=""/>
        <dsp:cNvSpPr/>
      </dsp:nvSpPr>
      <dsp:spPr>
        <a:xfrm>
          <a:off x="1040587" y="2254280"/>
          <a:ext cx="3587545" cy="900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350" tIns="95350" rIns="95350" bIns="9535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Is group management required ?</a:t>
          </a:r>
        </a:p>
      </dsp:txBody>
      <dsp:txXfrm>
        <a:off x="1040587" y="2254280"/>
        <a:ext cx="3587545" cy="900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09/06/2020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66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32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98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64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331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95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060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926" algn="l" defTabSz="6857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521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6e7ea3a7b0_0_1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g6e7ea3a7b0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9980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748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30812"/>
            <a:ext cx="9136794" cy="361268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4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8389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5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7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5" y="1373002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5" y="998623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7" y="3691297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30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30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40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9" y="475247"/>
            <a:ext cx="1568588" cy="83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97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32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6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09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6965" y="228604"/>
            <a:ext cx="4220451" cy="646331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GB" sz="1800" b="1" dirty="0">
                <a:solidFill>
                  <a:srgbClr val="003F5D"/>
                </a:solidFill>
              </a:rPr>
              <a:t>Style</a:t>
            </a:r>
            <a:r>
              <a:rPr lang="en-GB" sz="18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8955" y="998627"/>
            <a:ext cx="7857404" cy="447814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marL="214293" indent="-21429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293" indent="-21429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157" lvl="1" indent="-21429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157" lvl="1" indent="-21429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293" marR="0" lvl="0" indent="-214293" algn="l" defTabSz="6857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157" marR="0" lvl="1" indent="-214293" algn="l" defTabSz="6857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157" marR="0" lvl="1" indent="-214293" algn="l" defTabSz="6857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293" marR="0" lvl="0" indent="-214293" algn="l" defTabSz="6857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214293" marR="0" lvl="0" indent="-214293" algn="l" defTabSz="6857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293" indent="-21429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>
                <a:solidFill>
                  <a:srgbClr val="003F5D"/>
                </a:solidFill>
              </a:rPr>
              <a:t>eyedrop</a:t>
            </a:r>
            <a:r>
              <a:rPr lang="en-GB" sz="1400" baseline="0" dirty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>
              <a:solidFill>
                <a:srgbClr val="ED1556"/>
              </a:solidFill>
            </a:endParaRPr>
          </a:p>
          <a:p>
            <a:pPr marL="214293" indent="-21429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ED1556"/>
              </a:solidFill>
            </a:endParaRPr>
          </a:p>
          <a:p>
            <a:pPr marL="214293" indent="-21429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342866" lvl="1" indent="0">
              <a:buFont typeface="Arial" panose="020B0604020202020204" pitchFamily="34" charset="0"/>
              <a:buNone/>
            </a:pPr>
            <a:r>
              <a:rPr lang="en-GB" sz="1400" baseline="0" dirty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/>
        </p:nvSpPr>
        <p:spPr>
          <a:xfrm>
            <a:off x="8355189" y="4224435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  <p:sp>
        <p:nvSpPr>
          <p:cNvPr id="10" name="Oval 9"/>
          <p:cNvSpPr/>
          <p:nvPr/>
        </p:nvSpPr>
        <p:spPr>
          <a:xfrm>
            <a:off x="8355189" y="3587106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  <p:sp>
        <p:nvSpPr>
          <p:cNvPr id="8" name="TextBox 7"/>
          <p:cNvSpPr txBox="1"/>
          <p:nvPr userDrawn="1"/>
        </p:nvSpPr>
        <p:spPr>
          <a:xfrm>
            <a:off x="366965" y="228604"/>
            <a:ext cx="4220451" cy="646331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GB" sz="1800" b="1" dirty="0">
                <a:solidFill>
                  <a:srgbClr val="003F5D"/>
                </a:solidFill>
              </a:rPr>
              <a:t>Style</a:t>
            </a:r>
            <a:r>
              <a:rPr lang="en-GB" sz="18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38955" y="998628"/>
            <a:ext cx="7857404" cy="234294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marL="214293" indent="-214293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3F5D"/>
                </a:solidFill>
              </a:rPr>
              <a:t>This template is for use both to</a:t>
            </a:r>
            <a:r>
              <a:rPr lang="en-GB" sz="1100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293" indent="-214293">
              <a:buFont typeface="Arial" panose="020B0604020202020204" pitchFamily="34" charset="0"/>
              <a:buChar char="•"/>
            </a:pPr>
            <a:endParaRPr lang="en-GB" sz="1100" baseline="0" dirty="0">
              <a:solidFill>
                <a:srgbClr val="003F5D"/>
              </a:solidFill>
            </a:endParaRPr>
          </a:p>
          <a:p>
            <a:pPr marL="214293" indent="-214293">
              <a:buFont typeface="Arial" panose="020B0604020202020204" pitchFamily="34" charset="0"/>
              <a:buChar char="•"/>
            </a:pPr>
            <a:r>
              <a:rPr lang="en-GB" sz="1100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100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100" baseline="0" dirty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100" baseline="0" dirty="0">
              <a:solidFill>
                <a:srgbClr val="ED1556"/>
              </a:solidFill>
            </a:endParaRPr>
          </a:p>
          <a:p>
            <a:pPr marL="214293" indent="-214293">
              <a:buFont typeface="Arial" panose="020B0604020202020204" pitchFamily="34" charset="0"/>
              <a:buChar char="•"/>
            </a:pPr>
            <a:endParaRPr lang="en-GB" sz="1100" baseline="0" dirty="0">
              <a:solidFill>
                <a:srgbClr val="ED1556"/>
              </a:solidFill>
            </a:endParaRPr>
          </a:p>
          <a:p>
            <a:pPr marL="214293" indent="-214293">
              <a:buFont typeface="Arial" panose="020B0604020202020204" pitchFamily="34" charset="0"/>
              <a:buChar char="•"/>
            </a:pPr>
            <a:r>
              <a:rPr lang="en-GB" sz="1100" baseline="0" dirty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14293" indent="-214293">
              <a:buFont typeface="Arial" panose="020B0604020202020204" pitchFamily="34" charset="0"/>
              <a:buChar char="•"/>
            </a:pPr>
            <a:endParaRPr lang="en-GB" sz="1100" baseline="0" dirty="0">
              <a:solidFill>
                <a:srgbClr val="003F5D"/>
              </a:solidFill>
            </a:endParaRPr>
          </a:p>
          <a:p>
            <a:pPr marL="214293" indent="-214293">
              <a:buFont typeface="Arial" panose="020B0604020202020204" pitchFamily="34" charset="0"/>
              <a:buChar char="•"/>
            </a:pPr>
            <a:r>
              <a:rPr lang="en-GB" sz="1100" baseline="0" dirty="0">
                <a:solidFill>
                  <a:srgbClr val="003F5D"/>
                </a:solidFill>
              </a:rPr>
              <a:t>There are two end slide versions: </a:t>
            </a:r>
          </a:p>
          <a:p>
            <a:pPr marL="557157" lvl="1" indent="-214293">
              <a:buFont typeface="Arial" panose="020B0604020202020204" pitchFamily="34" charset="0"/>
              <a:buChar char="•"/>
            </a:pPr>
            <a:r>
              <a:rPr lang="en-GB" sz="1100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157" lvl="1" indent="-214293">
              <a:buFont typeface="Arial" panose="020B0604020202020204" pitchFamily="34" charset="0"/>
              <a:buChar char="•"/>
            </a:pPr>
            <a:r>
              <a:rPr lang="en-GB" sz="1100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342866" lvl="1" indent="0">
              <a:buFont typeface="Arial" panose="020B0604020202020204" pitchFamily="34" charset="0"/>
              <a:buNone/>
            </a:pPr>
            <a:r>
              <a:rPr lang="en-GB" sz="1100" baseline="0" dirty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1100" baseline="0" dirty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sz="1100" dirty="0">
              <a:solidFill>
                <a:srgbClr val="003F5D"/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6315869" y="2069630"/>
            <a:ext cx="409074" cy="397043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  <p:sp>
        <p:nvSpPr>
          <p:cNvPr id="13" name="Oval 12"/>
          <p:cNvSpPr/>
          <p:nvPr userDrawn="1"/>
        </p:nvSpPr>
        <p:spPr>
          <a:xfrm>
            <a:off x="5750384" y="2069630"/>
            <a:ext cx="409074" cy="397043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658644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 dirty="0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1" tIns="25718" rIns="51431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600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470932" y="747922"/>
            <a:ext cx="4202136" cy="2988518"/>
          </a:xfrm>
          <a:prstGeom prst="rect">
            <a:avLst/>
          </a:prstGeom>
          <a:blipFill dpi="0" rotWithShape="1">
            <a:blip r:embed="rId2" cstate="hqprint"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  <p:grpSp>
        <p:nvGrpSpPr>
          <p:cNvPr id="29" name="Group 28"/>
          <p:cNvGrpSpPr/>
          <p:nvPr/>
        </p:nvGrpSpPr>
        <p:grpSpPr>
          <a:xfrm>
            <a:off x="3014134" y="3580168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7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7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1451594" y="4642551"/>
            <a:ext cx="6202745" cy="294664"/>
            <a:chOff x="1162308" y="4642549"/>
            <a:chExt cx="6202745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7634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20" y="3068126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5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05180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1" tIns="25718" rIns="51431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600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70932" y="768142"/>
            <a:ext cx="4202136" cy="2988518"/>
          </a:xfrm>
          <a:prstGeom prst="rect">
            <a:avLst/>
          </a:prstGeom>
          <a:blipFill dpi="0" rotWithShape="1">
            <a:blip r:embed="rId2" cstate="hqprint"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  <p:grpSp>
        <p:nvGrpSpPr>
          <p:cNvPr id="4" name="Group 3"/>
          <p:cNvGrpSpPr/>
          <p:nvPr/>
        </p:nvGrpSpPr>
        <p:grpSpPr>
          <a:xfrm>
            <a:off x="3014133" y="3844861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7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7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20" y="3163544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5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076162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2620879" y="748688"/>
            <a:ext cx="4202136" cy="2988518"/>
          </a:xfrm>
          <a:prstGeom prst="rect">
            <a:avLst/>
          </a:prstGeom>
          <a:blipFill dpi="0" rotWithShape="1">
            <a:blip r:embed="rId2" cstate="hqprint"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8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7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7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1588714" y="4690571"/>
            <a:ext cx="5886548" cy="276999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6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045" y="4728203"/>
            <a:ext cx="262940" cy="178657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20" y="22943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5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196386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40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9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5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7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5" y="1373002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5" y="998623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7" y="3691297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30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7" y="2374509"/>
            <a:ext cx="440775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30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6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8"/>
            <a:ext cx="4164806" cy="27753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677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2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4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4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7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6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32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6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5" y="228604"/>
            <a:ext cx="4220451" cy="646331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GB" sz="1800" b="1" dirty="0">
                <a:solidFill>
                  <a:srgbClr val="003F5D"/>
                </a:solidFill>
              </a:rPr>
              <a:t>Style</a:t>
            </a:r>
            <a:r>
              <a:rPr lang="en-GB" sz="18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8"/>
            <a:ext cx="7857404" cy="234294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marL="214293" indent="-214293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3F5D"/>
                </a:solidFill>
              </a:rPr>
              <a:t>This template is for use both to</a:t>
            </a:r>
            <a:r>
              <a:rPr lang="en-GB" sz="1100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293" indent="-214293">
              <a:buFont typeface="Arial" panose="020B0604020202020204" pitchFamily="34" charset="0"/>
              <a:buChar char="•"/>
            </a:pPr>
            <a:endParaRPr lang="en-GB" sz="1100" baseline="0" dirty="0">
              <a:solidFill>
                <a:srgbClr val="003F5D"/>
              </a:solidFill>
            </a:endParaRPr>
          </a:p>
          <a:p>
            <a:pPr marL="214293" indent="-214293">
              <a:buFont typeface="Arial" panose="020B0604020202020204" pitchFamily="34" charset="0"/>
              <a:buChar char="•"/>
            </a:pPr>
            <a:r>
              <a:rPr lang="en-GB" sz="1100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100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100" baseline="0" dirty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100" baseline="0" dirty="0">
              <a:solidFill>
                <a:srgbClr val="ED1556"/>
              </a:solidFill>
            </a:endParaRPr>
          </a:p>
          <a:p>
            <a:pPr marL="214293" indent="-214293">
              <a:buFont typeface="Arial" panose="020B0604020202020204" pitchFamily="34" charset="0"/>
              <a:buChar char="•"/>
            </a:pPr>
            <a:endParaRPr lang="en-GB" sz="1100" baseline="0" dirty="0">
              <a:solidFill>
                <a:srgbClr val="ED1556"/>
              </a:solidFill>
            </a:endParaRPr>
          </a:p>
          <a:p>
            <a:pPr marL="214293" indent="-214293">
              <a:buFont typeface="Arial" panose="020B0604020202020204" pitchFamily="34" charset="0"/>
              <a:buChar char="•"/>
            </a:pPr>
            <a:r>
              <a:rPr lang="en-GB" sz="1100" baseline="0" dirty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14293" indent="-214293">
              <a:buFont typeface="Arial" panose="020B0604020202020204" pitchFamily="34" charset="0"/>
              <a:buChar char="•"/>
            </a:pPr>
            <a:endParaRPr lang="en-GB" sz="1100" baseline="0" dirty="0">
              <a:solidFill>
                <a:srgbClr val="003F5D"/>
              </a:solidFill>
            </a:endParaRPr>
          </a:p>
          <a:p>
            <a:pPr marL="214293" indent="-214293">
              <a:buFont typeface="Arial" panose="020B0604020202020204" pitchFamily="34" charset="0"/>
              <a:buChar char="•"/>
            </a:pPr>
            <a:r>
              <a:rPr lang="en-GB" sz="1100" baseline="0" dirty="0">
                <a:solidFill>
                  <a:srgbClr val="003F5D"/>
                </a:solidFill>
              </a:rPr>
              <a:t>There are two end slide versions: </a:t>
            </a:r>
          </a:p>
          <a:p>
            <a:pPr marL="557157" lvl="1" indent="-214293">
              <a:buFont typeface="Arial" panose="020B0604020202020204" pitchFamily="34" charset="0"/>
              <a:buChar char="•"/>
            </a:pPr>
            <a:r>
              <a:rPr lang="en-GB" sz="1100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157" lvl="1" indent="-214293">
              <a:buFont typeface="Arial" panose="020B0604020202020204" pitchFamily="34" charset="0"/>
              <a:buChar char="•"/>
            </a:pPr>
            <a:r>
              <a:rPr lang="en-GB" sz="1100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342866" lvl="1" indent="0">
              <a:buFont typeface="Arial" panose="020B0604020202020204" pitchFamily="34" charset="0"/>
              <a:buNone/>
            </a:pPr>
            <a:r>
              <a:rPr lang="en-GB" sz="1100" baseline="0" dirty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1100" baseline="0" dirty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sz="1100" dirty="0">
              <a:solidFill>
                <a:srgbClr val="003F5D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6315869" y="2069630"/>
            <a:ext cx="409074" cy="397043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  <p:sp>
        <p:nvSpPr>
          <p:cNvPr id="10" name="Oval 9"/>
          <p:cNvSpPr/>
          <p:nvPr userDrawn="1"/>
        </p:nvSpPr>
        <p:spPr>
          <a:xfrm>
            <a:off x="5750384" y="2069630"/>
            <a:ext cx="409074" cy="397043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1" tIns="25718" rIns="51431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600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2"/>
            <a:ext cx="4202136" cy="2988518"/>
          </a:xfrm>
          <a:prstGeom prst="rect">
            <a:avLst/>
          </a:prstGeom>
          <a:blipFill dpi="0" rotWithShape="1">
            <a:blip r:embed="rId2" cstate="hqprint"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10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61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7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7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20" y="22943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5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 userDrawn="1"/>
        </p:nvSpPr>
        <p:spPr bwMode="auto">
          <a:xfrm>
            <a:off x="435287" y="4897684"/>
            <a:ext cx="1008063" cy="242888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2" tIns="45716" rIns="91432" bIns="45716"/>
          <a:lstStyle/>
          <a:p>
            <a:pPr algn="ctr" defTabSz="686906">
              <a:lnSpc>
                <a:spcPts val="1125"/>
              </a:lnSpc>
              <a:defRPr/>
            </a:pPr>
            <a:r>
              <a:rPr lang="en-GB" sz="900" dirty="0">
                <a:solidFill>
                  <a:prstClr val="white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5463250" y="4897684"/>
            <a:ext cx="1008010" cy="242888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/>
          <a:p>
            <a:pPr algn="ctr" defTabSz="686906">
              <a:lnSpc>
                <a:spcPts val="1125"/>
              </a:lnSpc>
              <a:defRPr/>
            </a:pPr>
            <a:r>
              <a:rPr lang="en-GB" sz="900" dirty="0">
                <a:solidFill>
                  <a:prstClr val="white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7141632" y="4897684"/>
            <a:ext cx="1007112" cy="242888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/>
          <a:p>
            <a:pPr algn="ctr" defTabSz="686906">
              <a:lnSpc>
                <a:spcPts val="1125"/>
              </a:lnSpc>
              <a:defRPr/>
            </a:pPr>
            <a:r>
              <a:rPr lang="en-GB" sz="900" dirty="0">
                <a:solidFill>
                  <a:prstClr val="white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081129" y="4900612"/>
            <a:ext cx="1000777" cy="242888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/>
          <a:p>
            <a:pPr algn="ctr" defTabSz="686906">
              <a:lnSpc>
                <a:spcPts val="1125"/>
              </a:lnSpc>
              <a:defRPr/>
            </a:pPr>
            <a:r>
              <a:rPr lang="en-GB" sz="900" dirty="0">
                <a:solidFill>
                  <a:prstClr val="white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329805" y="1120450"/>
            <a:ext cx="8471296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3940320" y="4896106"/>
            <a:ext cx="1054714" cy="2473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 defTabSz="685715"/>
            <a:endParaRPr lang="en-GB" sz="1100">
              <a:solidFill>
                <a:prstClr val="white"/>
              </a:solidFill>
            </a:endParaRP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3967294" y="4897684"/>
            <a:ext cx="1000777" cy="242888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/>
          <a:p>
            <a:pPr algn="ctr" defTabSz="686906">
              <a:lnSpc>
                <a:spcPts val="1125"/>
              </a:lnSpc>
              <a:defRPr/>
            </a:pPr>
            <a:r>
              <a:rPr lang="en-GB" sz="9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698"/>
            <a:fld id="{99DB5B91-B4E4-4EE4-BE5C-3E09032CE5E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685698"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2358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64787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Footer">
  <p:cSld name="Blank Foot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1049" y="1"/>
            <a:ext cx="9155049" cy="100493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17"/>
          <p:cNvSpPr txBox="1">
            <a:spLocks noGrp="1"/>
          </p:cNvSpPr>
          <p:nvPr>
            <p:ph type="body" idx="1"/>
          </p:nvPr>
        </p:nvSpPr>
        <p:spPr>
          <a:xfrm>
            <a:off x="341267" y="1127181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886700" cy="70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  <a:defRPr>
                <a:solidFill>
                  <a:srgbClr val="FFC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00" cy="241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30" name="Google Shape;3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76338" y="165198"/>
            <a:ext cx="1148690" cy="49844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17"/>
          <p:cNvSpPr txBox="1"/>
          <p:nvPr/>
        </p:nvSpPr>
        <p:spPr>
          <a:xfrm>
            <a:off x="342899" y="4892926"/>
            <a:ext cx="2032817" cy="230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GN4-3 / GN4-3N Symposium 2020 </a:t>
            </a:r>
            <a:endParaRPr sz="1050"/>
          </a:p>
        </p:txBody>
      </p:sp>
    </p:spTree>
    <p:extLst>
      <p:ext uri="{BB962C8B-B14F-4D97-AF65-F5344CB8AC3E}">
        <p14:creationId xmlns:p14="http://schemas.microsoft.com/office/powerpoint/2010/main" val="1503567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5006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490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&amp;A">
  <p:cSld name="Q&amp;A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9"/>
          <p:cNvSpPr txBox="1"/>
          <p:nvPr/>
        </p:nvSpPr>
        <p:spPr>
          <a:xfrm>
            <a:off x="6172201" y="1910443"/>
            <a:ext cx="1779815" cy="1142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2100"/>
              <a:buFont typeface="Calibri"/>
              <a:buNone/>
            </a:pPr>
            <a:endParaRPr sz="1575" b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19"/>
          <p:cNvSpPr txBox="1"/>
          <p:nvPr/>
        </p:nvSpPr>
        <p:spPr>
          <a:xfrm>
            <a:off x="342899" y="4892926"/>
            <a:ext cx="2032817" cy="230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GN4-3 / GN4-3N Symposium 2020 </a:t>
            </a:r>
            <a:endParaRPr sz="1050"/>
          </a:p>
        </p:txBody>
      </p:sp>
      <p:pic>
        <p:nvPicPr>
          <p:cNvPr id="36" name="Google Shape;36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9530" y="0"/>
            <a:ext cx="9153530" cy="51870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01091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0"/>
          <p:cNvSpPr txBox="1"/>
          <p:nvPr/>
        </p:nvSpPr>
        <p:spPr>
          <a:xfrm>
            <a:off x="6083613" y="3584949"/>
            <a:ext cx="2642678" cy="1103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spcBef>
                <a:spcPts val="270"/>
              </a:spcBef>
              <a:spcAft>
                <a:spcPts val="0"/>
              </a:spcAft>
              <a:buNone/>
            </a:pPr>
            <a:r>
              <a:rPr lang="en-GB" sz="13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GN4-1 EC Review</a:t>
            </a:r>
            <a:endParaRPr sz="1050"/>
          </a:p>
          <a:p>
            <a:pPr marL="0" marR="0" lvl="0" indent="0" algn="r" rtl="0">
              <a:spcBef>
                <a:spcPts val="270"/>
              </a:spcBef>
              <a:spcAft>
                <a:spcPts val="0"/>
              </a:spcAft>
              <a:buNone/>
            </a:pPr>
            <a:r>
              <a:rPr lang="en-GB" sz="13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TBC 2016</a:t>
            </a:r>
            <a:endParaRPr sz="1050"/>
          </a:p>
          <a:p>
            <a:pPr marL="0" marR="0" lvl="0" indent="0" algn="r" rtl="0">
              <a:spcBef>
                <a:spcPts val="270"/>
              </a:spcBef>
              <a:spcAft>
                <a:spcPts val="0"/>
              </a:spcAft>
              <a:buNone/>
            </a:pPr>
            <a:r>
              <a:rPr lang="en-GB" sz="13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Brussels</a:t>
            </a:r>
            <a:endParaRPr sz="1050"/>
          </a:p>
          <a:p>
            <a:pPr marL="0" marR="0" lvl="0" indent="0" algn="r" rtl="0">
              <a:spcBef>
                <a:spcPts val="27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" name="Google Shape;39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84469" y="215769"/>
            <a:ext cx="1255866" cy="714475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20"/>
          <p:cNvSpPr txBox="1"/>
          <p:nvPr/>
        </p:nvSpPr>
        <p:spPr>
          <a:xfrm>
            <a:off x="636552" y="3807171"/>
            <a:ext cx="2849165" cy="942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Presenter Name, Organisation</a:t>
            </a:r>
            <a:endParaRPr sz="1050"/>
          </a:p>
          <a:p>
            <a:pPr marL="0" marR="0" lvl="0" indent="0" algn="l" rtl="0">
              <a:spcBef>
                <a:spcPts val="27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20"/>
          <p:cNvSpPr/>
          <p:nvPr/>
        </p:nvSpPr>
        <p:spPr>
          <a:xfrm>
            <a:off x="-14370" y="-35962"/>
            <a:ext cx="9158371" cy="5133303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" name="Google Shape;4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6554" y="423630"/>
            <a:ext cx="7477446" cy="4204964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0"/>
          <p:cNvSpPr txBox="1"/>
          <p:nvPr/>
        </p:nvSpPr>
        <p:spPr>
          <a:xfrm>
            <a:off x="636551" y="2521528"/>
            <a:ext cx="2642678" cy="779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GN4-2 Period 1 EC Review</a:t>
            </a:r>
            <a:endParaRPr sz="1050"/>
          </a:p>
          <a:p>
            <a:pPr marL="0" marR="0" lvl="0" indent="0" algn="l" rtl="0">
              <a:spcBef>
                <a:spcPts val="270"/>
              </a:spcBef>
              <a:spcAft>
                <a:spcPts val="0"/>
              </a:spcAft>
              <a:buNone/>
            </a:pPr>
            <a:r>
              <a:rPr lang="en-GB"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November 2017</a:t>
            </a:r>
            <a:endParaRPr sz="1050"/>
          </a:p>
          <a:p>
            <a:pPr marL="0" marR="0" lvl="0" indent="0" algn="l" rtl="0">
              <a:spcBef>
                <a:spcPts val="270"/>
              </a:spcBef>
              <a:spcAft>
                <a:spcPts val="0"/>
              </a:spcAft>
              <a:buNone/>
            </a:pPr>
            <a:r>
              <a:rPr lang="en-GB"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Brussels</a:t>
            </a:r>
            <a:endParaRPr sz="1050"/>
          </a:p>
          <a:p>
            <a:pPr marL="0" marR="0" lvl="0" indent="0" algn="l" rtl="0">
              <a:spcBef>
                <a:spcPts val="27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0"/>
          <p:cNvSpPr txBox="1"/>
          <p:nvPr/>
        </p:nvSpPr>
        <p:spPr>
          <a:xfrm>
            <a:off x="636552" y="1698286"/>
            <a:ext cx="2849165" cy="532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Name, GÉANT</a:t>
            </a:r>
            <a:endParaRPr sz="1050"/>
          </a:p>
          <a:p>
            <a:pPr marL="0" marR="0" lvl="0" indent="0" algn="l" rtl="0">
              <a:spcBef>
                <a:spcPts val="27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20"/>
          <p:cNvSpPr txBox="1"/>
          <p:nvPr/>
        </p:nvSpPr>
        <p:spPr>
          <a:xfrm>
            <a:off x="636551" y="934621"/>
            <a:ext cx="6623697" cy="763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rPr>
              <a:t>WP1: Work Package Title</a:t>
            </a:r>
            <a:endParaRPr sz="1050"/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76338" y="363578"/>
            <a:ext cx="1148690" cy="4984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36949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1"/>
          <p:cNvSpPr txBox="1">
            <a:spLocks noGrp="1"/>
          </p:cNvSpPr>
          <p:nvPr>
            <p:ph type="body" idx="1"/>
          </p:nvPr>
        </p:nvSpPr>
        <p:spPr>
          <a:xfrm>
            <a:off x="452305" y="2836286"/>
            <a:ext cx="3446962" cy="1628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47413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g6e7ea3a7b0_0_8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g6e7ea3a7b0_0_844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2" name="Google Shape;52;g6e7ea3a7b0_0_84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g6e7ea3a7b0_0_844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g6e7ea3a7b0_0_844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55387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g6e7ea3a7b0_0_8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1615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g6e7ea3a7b0_0_850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8" name="Google Shape;58;g6e7ea3a7b0_0_85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g6e7ea3a7b0_0_850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g6e7ea3a7b0_0_850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85704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e7ea3a7b0_0_856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3" name="Google Shape;63;g6e7ea3a7b0_0_8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g6e7ea3a7b0_0_85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6e7ea3a7b0_0_856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g6e7ea3a7b0_0_856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08872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1" type="obj">
  <p:cSld name="Title and Content 1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6e7ea3a7b0_0_86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g6e7ea3a7b0_0_862"/>
          <p:cNvSpPr txBox="1">
            <a:spLocks noGrp="1"/>
          </p:cNvSpPr>
          <p:nvPr>
            <p:ph type="body" idx="1"/>
          </p:nvPr>
        </p:nvSpPr>
        <p:spPr>
          <a:xfrm>
            <a:off x="749171" y="1014773"/>
            <a:ext cx="605452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57175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marL="685800" lvl="1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marL="1028700" lvl="2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marL="137160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marL="171450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marL="205740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g6e7ea3a7b0_0_862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g6e7ea3a7b0_0_862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g6e7ea3a7b0_0_862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3255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6e7ea3a7b0_0_868"/>
          <p:cNvSpPr txBox="1">
            <a:spLocks noGrp="1"/>
          </p:cNvSpPr>
          <p:nvPr>
            <p:ph type="body" idx="1"/>
          </p:nvPr>
        </p:nvSpPr>
        <p:spPr>
          <a:xfrm>
            <a:off x="669727" y="669727"/>
            <a:ext cx="7804575" cy="380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57175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marL="685800" lvl="1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marL="1028700" lvl="2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marL="137160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marL="171450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marL="205740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g6e7ea3a7b0_0_86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7631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g6e7ea3a7b0_0_87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g6e7ea3a7b0_0_871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9" name="Google Shape;79;g6e7ea3a7b0_0_87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g6e7ea3a7b0_0_871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g6e7ea3a7b0_0_871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3142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6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8"/>
            <a:ext cx="4164806" cy="27753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45537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2">
  <p:cSld name="Title and Content 2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6e7ea3a7b0_0_87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g6e7ea3a7b0_0_877"/>
          <p:cNvSpPr txBox="1">
            <a:spLocks noGrp="1"/>
          </p:cNvSpPr>
          <p:nvPr>
            <p:ph type="body" idx="1"/>
          </p:nvPr>
        </p:nvSpPr>
        <p:spPr>
          <a:xfrm>
            <a:off x="749171" y="1014773"/>
            <a:ext cx="605452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57175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marL="685800" lvl="1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marL="1028700" lvl="2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marL="137160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marL="171450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marL="205740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g6e7ea3a7b0_0_877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g6e7ea3a7b0_0_877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g6e7ea3a7b0_0_877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37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6e7ea3a7b0_0_883"/>
          <p:cNvPicPr preferRelativeResize="0"/>
          <p:nvPr/>
        </p:nvPicPr>
        <p:blipFill rotWithShape="1">
          <a:blip r:embed="rId2">
            <a:alphaModFix/>
          </a:blip>
          <a:srcRect l="34640"/>
          <a:stretch/>
        </p:blipFill>
        <p:spPr>
          <a:xfrm>
            <a:off x="7739743" y="0"/>
            <a:ext cx="1404257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g6e7ea3a7b0_0_88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g6e7ea3a7b0_0_883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g6e7ea3a7b0_0_883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3200"/>
              <a:buFont typeface="Calibri"/>
              <a:buNone/>
              <a:defRPr>
                <a:solidFill>
                  <a:srgbClr val="06508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g6e7ea3a7b0_0_883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30273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_Custom Layout">
  <p:cSld name="29_Custom Layou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g6e7ea3a7b0_0_88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g6e7ea3a7b0_0_88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6e7ea3a7b0_0_88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07657" y="4133643"/>
            <a:ext cx="3352801" cy="839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g6e7ea3a7b0_0_88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7275" y="75156"/>
            <a:ext cx="771525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7902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_Custom Layout">
  <p:cSld name="30_Custom Layou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g6e7ea3a7b0_0_89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g6e7ea3a7b0_0_89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g6e7ea3a7b0_0_8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07657" y="4133643"/>
            <a:ext cx="3352801" cy="839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6e7ea3a7b0_0_89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7275" y="75156"/>
            <a:ext cx="771525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5767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_Custom Layout">
  <p:cSld name="31_Custom Layou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g6e7ea3a7b0_0_89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g6e7ea3a7b0_0_89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g6e7ea3a7b0_0_89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07657" y="4133643"/>
            <a:ext cx="3352801" cy="839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6e7ea3a7b0_0_89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7275" y="75156"/>
            <a:ext cx="771525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60040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_Custom Layout">
  <p:cSld name="32_Custom Layou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g6e7ea3a7b0_0_90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g6e7ea3a7b0_0_90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g6e7ea3a7b0_0_9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07657" y="4133643"/>
            <a:ext cx="3352801" cy="839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6e7ea3a7b0_0_90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7275" y="75156"/>
            <a:ext cx="771525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1931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 1">
  <p:cSld name="23_Custom Layout 1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g6e7ea3a7b0_0_90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1615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g6e7ea3a7b0_0_909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7" name="Google Shape;117;g6e7ea3a7b0_0_90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6e7ea3a7b0_0_909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g6e7ea3a7b0_0_909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73100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6e7ea3a7b0_0_915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2" name="Google Shape;122;g6e7ea3a7b0_0_9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g6e7ea3a7b0_0_91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g6e7ea3a7b0_0_915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g6e7ea3a7b0_0_915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2223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15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5184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0" y="1257302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4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1257302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226045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4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52258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7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6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9118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0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image" Target="../media/image9.png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image" Target="../media/image8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9"/>
            <a:ext cx="555766" cy="206155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20"/>
            <a:ext cx="3115734" cy="34624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marL="0" marR="0" indent="0" algn="l" defTabSz="6857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rgbClr val="003F5E"/>
                </a:solidFill>
              </a:rPr>
              <a:t>Networks </a:t>
            </a:r>
            <a:r>
              <a:rPr lang="en-GB" sz="80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80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800" baseline="0" dirty="0">
                <a:solidFill>
                  <a:srgbClr val="003F5E"/>
                </a:solidFill>
              </a:rPr>
              <a:t> </a:t>
            </a:r>
            <a:endParaRPr lang="en-GB" sz="8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590" y="761760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898" y="164737"/>
            <a:ext cx="1268579" cy="56994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355599" y="4843420"/>
            <a:ext cx="3115734" cy="34624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marL="0" marR="0" indent="0" algn="l" defTabSz="6857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rgbClr val="003F5E"/>
                </a:solidFill>
              </a:rPr>
              <a:t>Networks </a:t>
            </a:r>
            <a:r>
              <a:rPr lang="en-GB" sz="80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80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800" baseline="0" dirty="0">
                <a:solidFill>
                  <a:srgbClr val="003F5E"/>
                </a:solidFill>
              </a:rPr>
              <a:t> </a:t>
            </a:r>
            <a:endParaRPr lang="en-GB" sz="800" dirty="0">
              <a:solidFill>
                <a:srgbClr val="003F5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590" y="761760"/>
            <a:ext cx="8678778" cy="2355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898" y="164737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254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58" r:id="rId15"/>
    <p:sldLayoutId id="2147483650" r:id="rId16"/>
    <p:sldLayoutId id="2147483652" r:id="rId17"/>
    <p:sldLayoutId id="2147483653" r:id="rId18"/>
    <p:sldLayoutId id="2147483660" r:id="rId19"/>
    <p:sldLayoutId id="2147483654" r:id="rId20"/>
    <p:sldLayoutId id="2147483655" r:id="rId21"/>
    <p:sldLayoutId id="2147483659" r:id="rId22"/>
    <p:sldLayoutId id="2147483656" r:id="rId23"/>
    <p:sldLayoutId id="2147483657" r:id="rId24"/>
    <p:sldLayoutId id="2147483663" r:id="rId25"/>
    <p:sldLayoutId id="2147483662" r:id="rId26"/>
    <p:sldLayoutId id="2147483680" r:id="rId27"/>
  </p:sldLayoutIdLst>
  <p:hf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4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-11049" y="1"/>
            <a:ext cx="9155049" cy="100493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334544" y="1127953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148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1147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/>
          <p:nvPr/>
        </p:nvSpPr>
        <p:spPr>
          <a:xfrm>
            <a:off x="-27798" y="4896106"/>
            <a:ext cx="9171797" cy="247394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4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00" cy="241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Google Shape;14;p14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886700" cy="70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5" name="Google Shape;15;p14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7676338" y="165198"/>
            <a:ext cx="1148690" cy="4984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912782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3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3" r:id="rId2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>
          <p15:clr>
            <a:srgbClr val="F26B43"/>
          </p15:clr>
        </p15:guide>
        <p15:guide id="4" orient="horz" pos="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26" Type="http://schemas.openxmlformats.org/officeDocument/2006/relationships/image" Target="../media/image54.png"/><Relationship Id="rId21" Type="http://schemas.openxmlformats.org/officeDocument/2006/relationships/image" Target="../media/image49.png"/><Relationship Id="rId34" Type="http://schemas.openxmlformats.org/officeDocument/2006/relationships/image" Target="../media/image62.png"/><Relationship Id="rId7" Type="http://schemas.openxmlformats.org/officeDocument/2006/relationships/image" Target="../media/image36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5" Type="http://schemas.openxmlformats.org/officeDocument/2006/relationships/image" Target="../media/image53.png"/><Relationship Id="rId33" Type="http://schemas.openxmlformats.org/officeDocument/2006/relationships/image" Target="../media/image61.png"/><Relationship Id="rId38" Type="http://schemas.openxmlformats.org/officeDocument/2006/relationships/image" Target="../media/image66.emf"/><Relationship Id="rId2" Type="http://schemas.openxmlformats.org/officeDocument/2006/relationships/image" Target="../media/image31.png"/><Relationship Id="rId16" Type="http://schemas.openxmlformats.org/officeDocument/2006/relationships/image" Target="../media/image44.png"/><Relationship Id="rId20" Type="http://schemas.openxmlformats.org/officeDocument/2006/relationships/image" Target="../media/image48.png"/><Relationship Id="rId29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39.png"/><Relationship Id="rId24" Type="http://schemas.openxmlformats.org/officeDocument/2006/relationships/image" Target="../media/image52.png"/><Relationship Id="rId32" Type="http://schemas.openxmlformats.org/officeDocument/2006/relationships/image" Target="../media/image60.png"/><Relationship Id="rId37" Type="http://schemas.openxmlformats.org/officeDocument/2006/relationships/image" Target="../media/image65.emf"/><Relationship Id="rId5" Type="http://schemas.openxmlformats.org/officeDocument/2006/relationships/image" Target="../media/image34.png"/><Relationship Id="rId15" Type="http://schemas.openxmlformats.org/officeDocument/2006/relationships/image" Target="../media/image43.png"/><Relationship Id="rId23" Type="http://schemas.openxmlformats.org/officeDocument/2006/relationships/image" Target="../media/image51.png"/><Relationship Id="rId28" Type="http://schemas.openxmlformats.org/officeDocument/2006/relationships/image" Target="../media/image56.png"/><Relationship Id="rId36" Type="http://schemas.openxmlformats.org/officeDocument/2006/relationships/image" Target="../media/image64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31" Type="http://schemas.openxmlformats.org/officeDocument/2006/relationships/image" Target="../media/image59.png"/><Relationship Id="rId4" Type="http://schemas.openxmlformats.org/officeDocument/2006/relationships/image" Target="../media/image33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Relationship Id="rId22" Type="http://schemas.openxmlformats.org/officeDocument/2006/relationships/image" Target="../media/image50.png"/><Relationship Id="rId27" Type="http://schemas.openxmlformats.org/officeDocument/2006/relationships/image" Target="../media/image55.png"/><Relationship Id="rId30" Type="http://schemas.openxmlformats.org/officeDocument/2006/relationships/image" Target="../media/image58.png"/><Relationship Id="rId35" Type="http://schemas.openxmlformats.org/officeDocument/2006/relationships/image" Target="../media/image63.png"/><Relationship Id="rId8" Type="http://schemas.openxmlformats.org/officeDocument/2006/relationships/hyperlink" Target="http://wayf.dk/" TargetMode="External"/><Relationship Id="rId3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tif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97644" y="1836095"/>
            <a:ext cx="4847278" cy="281467"/>
          </a:xfrm>
        </p:spPr>
        <p:txBody>
          <a:bodyPr>
            <a:normAutofit lnSpcReduction="10000"/>
          </a:bodyPr>
          <a:lstStyle/>
          <a:p>
            <a:r>
              <a:rPr lang="en-GB" dirty="0" err="1"/>
              <a:t>Licia</a:t>
            </a:r>
            <a:r>
              <a:rPr lang="en-GB" dirty="0"/>
              <a:t> Florio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TF-EDU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70383" y="600761"/>
            <a:ext cx="5315451" cy="730311"/>
          </a:xfrm>
        </p:spPr>
        <p:txBody>
          <a:bodyPr/>
          <a:lstStyle/>
          <a:p>
            <a:r>
              <a:rPr lang="en-GB" dirty="0"/>
              <a:t>Enabling digital learning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9 June 2020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T&amp;I Activity Leader</a:t>
            </a:r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E7AFA6-0740-7F40-86CE-88BCA20CD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96359" y="4804519"/>
            <a:ext cx="555766" cy="206155"/>
          </a:xfrm>
        </p:spPr>
        <p:txBody>
          <a:bodyPr vert="horz" lIns="91432" tIns="45716" rIns="91432" bIns="45716" rtlCol="0" anchor="ctr">
            <a:normAutofit/>
          </a:bodyPr>
          <a:lstStyle/>
          <a:p>
            <a:pPr>
              <a:spcAft>
                <a:spcPts val="600"/>
              </a:spcAft>
            </a:pPr>
            <a:fld id="{6F576E6A-F32A-4612-884C-86870357C6B4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8A1888-A44C-3444-9877-C44FC35EC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 sz="2400" dirty="0"/>
              <a:t>Challenges and opportunities </a:t>
            </a:r>
          </a:p>
        </p:txBody>
      </p:sp>
      <p:sp>
        <p:nvSpPr>
          <p:cNvPr id="14" name="T1.1: Requirements and technical outline for a European eID for Higher Education oforEHiducation">
            <a:extLst>
              <a:ext uri="{FF2B5EF4-FFF2-40B4-BE49-F238E27FC236}">
                <a16:creationId xmlns:a16="http://schemas.microsoft.com/office/drawing/2014/main" id="{1D3DB18E-323F-1246-82D8-A7837AC8173F}"/>
              </a:ext>
            </a:extLst>
          </p:cNvPr>
          <p:cNvSpPr/>
          <p:nvPr/>
        </p:nvSpPr>
        <p:spPr>
          <a:xfrm>
            <a:off x="453363" y="1047343"/>
            <a:ext cx="4953964" cy="1243469"/>
          </a:xfrm>
          <a:prstGeom prst="roundRect">
            <a:avLst>
              <a:gd name="adj" fmla="val 20640"/>
            </a:avLst>
          </a:prstGeom>
          <a:solidFill>
            <a:schemeClr val="accent1">
              <a:lumMod val="20000"/>
              <a:lumOff val="80000"/>
              <a:alpha val="86000"/>
            </a:schemeClr>
          </a:solidFill>
          <a:ln w="12700">
            <a:solidFill>
              <a:schemeClr val="accent1">
                <a:shade val="5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78594" tIns="178594" rIns="178594" bIns="178594" anchor="t"/>
          <a:lstStyle>
            <a:lvl1pPr algn="l">
              <a:defRPr sz="2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en-US" dirty="0">
                <a:solidFill>
                  <a:srgbClr val="003F5E"/>
                </a:solidFill>
              </a:rPr>
              <a:t>Student mobility is increasing.</a:t>
            </a:r>
          </a:p>
          <a:p>
            <a:r>
              <a:rPr lang="en-US" dirty="0">
                <a:solidFill>
                  <a:srgbClr val="003F5E"/>
                </a:solidFill>
              </a:rPr>
              <a:t>Education is increasingly digital – starting already at primary schools</a:t>
            </a:r>
          </a:p>
          <a:p>
            <a:r>
              <a:rPr lang="en-US" dirty="0">
                <a:solidFill>
                  <a:srgbClr val="003F5E"/>
                </a:solidFill>
              </a:rPr>
              <a:t>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C8BEDBD-6A58-C642-9DCE-3EFA7CCEA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546" y="1225706"/>
            <a:ext cx="1216712" cy="443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1.1: Requirements and technical outline for a European eID for Higher Education oforEHiducation">
            <a:extLst>
              <a:ext uri="{FF2B5EF4-FFF2-40B4-BE49-F238E27FC236}">
                <a16:creationId xmlns:a16="http://schemas.microsoft.com/office/drawing/2014/main" id="{DBEA2C25-209D-744E-A4E5-AE343F5C07EF}"/>
              </a:ext>
            </a:extLst>
          </p:cNvPr>
          <p:cNvSpPr/>
          <p:nvPr/>
        </p:nvSpPr>
        <p:spPr>
          <a:xfrm>
            <a:off x="434112" y="2544037"/>
            <a:ext cx="4953964" cy="766793"/>
          </a:xfrm>
          <a:prstGeom prst="roundRect">
            <a:avLst>
              <a:gd name="adj" fmla="val 20640"/>
            </a:avLst>
          </a:prstGeom>
          <a:solidFill>
            <a:schemeClr val="accent1">
              <a:lumMod val="20000"/>
              <a:lumOff val="80000"/>
              <a:alpha val="86000"/>
            </a:schemeClr>
          </a:solidFill>
          <a:ln w="12700">
            <a:solidFill>
              <a:schemeClr val="accent1">
                <a:shade val="5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78594" tIns="178594" rIns="178594" bIns="178594" anchor="t"/>
          <a:lstStyle>
            <a:lvl1pPr algn="l">
              <a:defRPr sz="2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>
              <a:spcAft>
                <a:spcPts val="1200"/>
              </a:spcAft>
            </a:pPr>
            <a:r>
              <a:rPr lang="en-US" dirty="0">
                <a:solidFill>
                  <a:srgbClr val="003F5E"/>
                </a:solidFill>
              </a:rPr>
              <a:t>Demand for </a:t>
            </a:r>
            <a:r>
              <a:rPr lang="en-US" dirty="0" err="1">
                <a:solidFill>
                  <a:srgbClr val="003F5E"/>
                </a:solidFill>
              </a:rPr>
              <a:t>edu</a:t>
            </a:r>
            <a:r>
              <a:rPr lang="en-US" dirty="0">
                <a:solidFill>
                  <a:srgbClr val="003F5E"/>
                </a:solidFill>
              </a:rPr>
              <a:t>-services is also increasing</a:t>
            </a:r>
          </a:p>
        </p:txBody>
      </p:sp>
      <p:sp>
        <p:nvSpPr>
          <p:cNvPr id="10" name="T1.1: Requirements and technical outline for a European eID for Higher Education oforEHiducation">
            <a:extLst>
              <a:ext uri="{FF2B5EF4-FFF2-40B4-BE49-F238E27FC236}">
                <a16:creationId xmlns:a16="http://schemas.microsoft.com/office/drawing/2014/main" id="{EE47D825-ED07-AB4E-B5A6-EC4782F2CB84}"/>
              </a:ext>
            </a:extLst>
          </p:cNvPr>
          <p:cNvSpPr/>
          <p:nvPr/>
        </p:nvSpPr>
        <p:spPr>
          <a:xfrm>
            <a:off x="434112" y="3564055"/>
            <a:ext cx="4953964" cy="907659"/>
          </a:xfrm>
          <a:prstGeom prst="roundRect">
            <a:avLst>
              <a:gd name="adj" fmla="val 20640"/>
            </a:avLst>
          </a:prstGeom>
          <a:solidFill>
            <a:schemeClr val="accent1">
              <a:lumMod val="20000"/>
              <a:lumOff val="80000"/>
              <a:alpha val="86000"/>
            </a:schemeClr>
          </a:solidFill>
          <a:ln w="12700">
            <a:solidFill>
              <a:schemeClr val="accent1">
                <a:shade val="50000"/>
              </a:schemeClr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78594" tIns="178594" rIns="178594" bIns="178594" anchor="t"/>
          <a:lstStyle>
            <a:lvl1pPr algn="l">
              <a:defRPr sz="2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en-US" dirty="0">
                <a:solidFill>
                  <a:srgbClr val="003F5E"/>
                </a:solidFill>
              </a:rPr>
              <a:t>Federated Access to resources in the R&amp;E sector started more 10 years ago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D8AE0E66-8014-544E-941C-FFED507A16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291" y="2767064"/>
            <a:ext cx="540828" cy="517919"/>
          </a:xfrm>
          <a:prstGeom prst="rect">
            <a:avLst/>
          </a:prstGeom>
        </p:spPr>
      </p:pic>
      <p:pic>
        <p:nvPicPr>
          <p:cNvPr id="15" name="Google Shape;329;g6e7ea3a7b0_0_125" descr="Image result for eduroam logo">
            <a:extLst>
              <a:ext uri="{FF2B5EF4-FFF2-40B4-BE49-F238E27FC236}">
                <a16:creationId xmlns:a16="http://schemas.microsoft.com/office/drawing/2014/main" id="{495C7D62-00F4-0F4A-9E99-9BF6246A196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64110" y="3728538"/>
            <a:ext cx="1146148" cy="59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eduMEET">
            <a:extLst>
              <a:ext uri="{FF2B5EF4-FFF2-40B4-BE49-F238E27FC236}">
                <a16:creationId xmlns:a16="http://schemas.microsoft.com/office/drawing/2014/main" id="{6A0EC6E1-4D47-B046-9D18-402189F5E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874" y="2372768"/>
            <a:ext cx="1184258" cy="47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picture containing electronics, computer, clock&#10;&#10;Description automatically generated">
            <a:extLst>
              <a:ext uri="{FF2B5EF4-FFF2-40B4-BE49-F238E27FC236}">
                <a16:creationId xmlns:a16="http://schemas.microsoft.com/office/drawing/2014/main" id="{F18CBBB1-2FE3-C84A-9D9E-10A9057082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258" y="2846471"/>
            <a:ext cx="724067" cy="588030"/>
          </a:xfrm>
          <a:prstGeom prst="rect">
            <a:avLst/>
          </a:prstGeom>
        </p:spPr>
      </p:pic>
      <p:pic>
        <p:nvPicPr>
          <p:cNvPr id="18" name="Google Shape;55;p13">
            <a:extLst>
              <a:ext uri="{FF2B5EF4-FFF2-40B4-BE49-F238E27FC236}">
                <a16:creationId xmlns:a16="http://schemas.microsoft.com/office/drawing/2014/main" id="{C32EFB15-FDF7-9044-A2AF-0AE1175129C3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161251" y="1212374"/>
            <a:ext cx="1146148" cy="3898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4789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F7F39E-E9EC-B548-8CA2-63D4C7E5C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43874BF-4606-BF4C-A487-71C8B4DDB614}"/>
              </a:ext>
            </a:extLst>
          </p:cNvPr>
          <p:cNvSpPr txBox="1">
            <a:spLocks/>
          </p:cNvSpPr>
          <p:nvPr/>
        </p:nvSpPr>
        <p:spPr>
          <a:xfrm>
            <a:off x="1217297" y="311473"/>
            <a:ext cx="7079062" cy="7500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>
                <a:solidFill>
                  <a:srgbClr val="1F4E79"/>
                </a:solidFill>
              </a:rPr>
              <a:t> - Authenticate once and access thousand of  resources</a:t>
            </a:r>
          </a:p>
        </p:txBody>
      </p:sp>
      <p:pic>
        <p:nvPicPr>
          <p:cNvPr id="15" name="Picture 4" descr="edugain.jpg">
            <a:extLst>
              <a:ext uri="{FF2B5EF4-FFF2-40B4-BE49-F238E27FC236}">
                <a16:creationId xmlns:a16="http://schemas.microsoft.com/office/drawing/2014/main" id="{BF5EE727-F563-B547-A747-30BB17F5B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74" y="369131"/>
            <a:ext cx="1025252" cy="25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11022ADF-795A-8243-B010-D727970179A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045" y="971209"/>
            <a:ext cx="5561955" cy="292330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46C0A34-7FCE-FD4E-A5A8-F989CD1EABD7}"/>
              </a:ext>
            </a:extLst>
          </p:cNvPr>
          <p:cNvSpPr/>
          <p:nvPr/>
        </p:nvSpPr>
        <p:spPr>
          <a:xfrm>
            <a:off x="442639" y="3307648"/>
            <a:ext cx="2080657" cy="1767468"/>
          </a:xfrm>
          <a:prstGeom prst="rect">
            <a:avLst/>
          </a:prstGeom>
          <a:solidFill>
            <a:srgbClr val="00446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4344" tIns="164344" rIns="164344" bIns="164344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br>
              <a:rPr lang="en-US" dirty="0">
                <a:latin typeface="+mn-ea"/>
                <a:cs typeface="+mn-ea"/>
              </a:rPr>
            </a:br>
            <a:r>
              <a:rPr lang="en-US" sz="1800" b="1" dirty="0">
                <a:latin typeface="+mn-ea"/>
                <a:cs typeface="+mn-ea"/>
              </a:rPr>
              <a:t>Figures</a:t>
            </a:r>
            <a:endParaRPr lang="en-US" sz="1800" b="1" dirty="0">
              <a:solidFill>
                <a:schemeClr val="bg1"/>
              </a:solidFill>
            </a:endParaRPr>
          </a:p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dirty="0">
                <a:solidFill>
                  <a:schemeClr val="bg1"/>
                </a:solidFill>
              </a:rPr>
              <a:t>68 </a:t>
            </a:r>
            <a:r>
              <a:rPr lang="en-US" sz="1700" kern="1200" dirty="0">
                <a:solidFill>
                  <a:schemeClr val="bg1"/>
                </a:solidFill>
              </a:rPr>
              <a:t>Federations</a:t>
            </a:r>
            <a:endParaRPr lang="en-US" sz="1700" kern="1200" dirty="0">
              <a:solidFill>
                <a:schemeClr val="bg1"/>
              </a:solidFill>
              <a:cs typeface="Calibri"/>
            </a:endParaRP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700" dirty="0"/>
              <a:t>3739</a:t>
            </a:r>
            <a:r>
              <a:rPr lang="en-US" sz="1700" dirty="0">
                <a:solidFill>
                  <a:schemeClr val="bg1"/>
                </a:solidFill>
              </a:rPr>
              <a:t> Institutions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>
                <a:solidFill>
                  <a:schemeClr val="bg1"/>
                </a:solidFill>
              </a:rPr>
              <a:t>2968   Services 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dirty="0">
                <a:solidFill>
                  <a:schemeClr val="bg1"/>
                </a:solidFill>
              </a:rPr>
              <a:t>~30M users</a:t>
            </a:r>
            <a:endParaRPr lang="en-US" sz="1700" kern="1200" dirty="0">
              <a:solidFill>
                <a:schemeClr val="bg1"/>
              </a:solidFill>
            </a:endParaRP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kern="12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81D885-9A7D-F043-A8C0-05B225230DB6}"/>
              </a:ext>
            </a:extLst>
          </p:cNvPr>
          <p:cNvSpPr/>
          <p:nvPr/>
        </p:nvSpPr>
        <p:spPr>
          <a:xfrm>
            <a:off x="148375" y="897052"/>
            <a:ext cx="4895107" cy="240065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000" b="1" dirty="0">
                <a:solidFill>
                  <a:srgbClr val="1F4E79"/>
                </a:solidFill>
              </a:rPr>
              <a:t>Federated access enable users to access a wide range of services using a single account managed by their 'home' institution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F4E79"/>
                </a:solidFill>
              </a:rPr>
              <a:t>Improves access and security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F4E79"/>
                </a:solidFill>
              </a:rPr>
              <a:t>Complies with GDPR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F4E79"/>
                </a:solidFill>
              </a:rPr>
              <a:t>Reduces management overhead and costs.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F4E79"/>
                </a:solidFill>
              </a:rPr>
              <a:t>Allows for higher credential assurance if required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8AC1AAA-83CA-EE47-A95A-A540B9B4A00E}"/>
              </a:ext>
            </a:extLst>
          </p:cNvPr>
          <p:cNvSpPr/>
          <p:nvPr/>
        </p:nvSpPr>
        <p:spPr>
          <a:xfrm>
            <a:off x="3582045" y="4404409"/>
            <a:ext cx="23748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1F4E79"/>
                </a:solidFill>
              </a:rPr>
              <a:t>https://</a:t>
            </a:r>
            <a:r>
              <a:rPr lang="en-US" sz="2000" b="1" dirty="0" err="1">
                <a:solidFill>
                  <a:srgbClr val="1F4E79"/>
                </a:solidFill>
              </a:rPr>
              <a:t>edugain.org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483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71E52C-99E7-264E-A6EC-3FA020ED0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324B25C-9B7E-0E48-A3E1-36E81B305807}"/>
              </a:ext>
            </a:extLst>
          </p:cNvPr>
          <p:cNvGrpSpPr/>
          <p:nvPr/>
        </p:nvGrpSpPr>
        <p:grpSpPr>
          <a:xfrm>
            <a:off x="455022" y="3066521"/>
            <a:ext cx="7985349" cy="2019342"/>
            <a:chOff x="163013" y="3208418"/>
            <a:chExt cx="11639820" cy="3382938"/>
          </a:xfrm>
        </p:grpSpPr>
        <p:sp>
          <p:nvSpPr>
            <p:cNvPr id="7" name="Slide Number Placeholder 2">
              <a:extLst>
                <a:ext uri="{FF2B5EF4-FFF2-40B4-BE49-F238E27FC236}">
                  <a16:creationId xmlns:a16="http://schemas.microsoft.com/office/drawing/2014/main" id="{F81A3C5E-ACC4-FF43-BB26-7B8BC3EC2729}"/>
                </a:ext>
              </a:extLst>
            </p:cNvPr>
            <p:cNvSpPr txBox="1">
              <a:spLocks/>
            </p:cNvSpPr>
            <p:nvPr/>
          </p:nvSpPr>
          <p:spPr>
            <a:xfrm>
              <a:off x="11061812" y="4261174"/>
              <a:ext cx="741021" cy="274873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6F576E6A-F32A-4612-884C-86870357C6B4}" type="slidenum">
                <a:rPr lang="en-GB" sz="1350"/>
                <a:pPr/>
                <a:t>4</a:t>
              </a:fld>
              <a:endParaRPr lang="en-GB" sz="1350"/>
            </a:p>
          </p:txBody>
        </p:sp>
        <p:pic>
          <p:nvPicPr>
            <p:cNvPr id="8" name="Picture 1">
              <a:extLst>
                <a:ext uri="{FF2B5EF4-FFF2-40B4-BE49-F238E27FC236}">
                  <a16:creationId xmlns:a16="http://schemas.microsoft.com/office/drawing/2014/main" id="{B95FC361-A210-9143-9AAA-4EB1EB884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8265" y="5259289"/>
              <a:ext cx="727713" cy="363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7C806D4-2F22-E141-A138-E7F1520EC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79792" y="5551113"/>
              <a:ext cx="1399449" cy="811681"/>
            </a:xfrm>
            <a:prstGeom prst="rect">
              <a:avLst/>
            </a:prstGeom>
          </p:spPr>
        </p:pic>
        <p:pic>
          <p:nvPicPr>
            <p:cNvPr id="10" name="Picture 10">
              <a:extLst>
                <a:ext uri="{FF2B5EF4-FFF2-40B4-BE49-F238E27FC236}">
                  <a16:creationId xmlns:a16="http://schemas.microsoft.com/office/drawing/2014/main" id="{942C4461-23B6-7C40-8AEF-CD61E23535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451" b="6812"/>
            <a:stretch/>
          </p:blipFill>
          <p:spPr bwMode="auto">
            <a:xfrm>
              <a:off x="9396563" y="3270223"/>
              <a:ext cx="1749312" cy="63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6">
              <a:extLst>
                <a:ext uri="{FF2B5EF4-FFF2-40B4-BE49-F238E27FC236}">
                  <a16:creationId xmlns:a16="http://schemas.microsoft.com/office/drawing/2014/main" id="{A8F40936-4BA4-954B-B358-A7926ABF47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8595" y="4886905"/>
              <a:ext cx="1175537" cy="797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65D53A6-072B-884D-908E-7E6C8A478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3659" y="5861353"/>
              <a:ext cx="1343471" cy="699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7">
              <a:extLst>
                <a:ext uri="{FF2B5EF4-FFF2-40B4-BE49-F238E27FC236}">
                  <a16:creationId xmlns:a16="http://schemas.microsoft.com/office/drawing/2014/main" id="{82CD1509-BCC5-AF49-A0FF-AD05EF173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211" y="4157982"/>
              <a:ext cx="1679339" cy="356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">
              <a:hlinkClick r:id="rId8"/>
              <a:extLst>
                <a:ext uri="{FF2B5EF4-FFF2-40B4-BE49-F238E27FC236}">
                  <a16:creationId xmlns:a16="http://schemas.microsoft.com/office/drawing/2014/main" id="{2C300721-157F-B748-BE84-0794D5D4A3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7231" y="4499993"/>
              <a:ext cx="1358340" cy="575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4">
              <a:extLst>
                <a:ext uri="{FF2B5EF4-FFF2-40B4-BE49-F238E27FC236}">
                  <a16:creationId xmlns:a16="http://schemas.microsoft.com/office/drawing/2014/main" id="{C5FA0837-3C9F-814C-B8DA-4ED7FA15E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6751" y="6076077"/>
              <a:ext cx="1119560" cy="356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4">
              <a:extLst>
                <a:ext uri="{FF2B5EF4-FFF2-40B4-BE49-F238E27FC236}">
                  <a16:creationId xmlns:a16="http://schemas.microsoft.com/office/drawing/2014/main" id="{622E7BC5-3538-2C41-8B86-EB83FBC1C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9209" y="3328400"/>
              <a:ext cx="1049587" cy="53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8">
              <a:extLst>
                <a:ext uri="{FF2B5EF4-FFF2-40B4-BE49-F238E27FC236}">
                  <a16:creationId xmlns:a16="http://schemas.microsoft.com/office/drawing/2014/main" id="{1B058C4B-F0AE-D14F-8749-C9A9D0F1E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4749" y="5598142"/>
              <a:ext cx="811681" cy="398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9">
              <a:extLst>
                <a:ext uri="{FF2B5EF4-FFF2-40B4-BE49-F238E27FC236}">
                  <a16:creationId xmlns:a16="http://schemas.microsoft.com/office/drawing/2014/main" id="{8F1B4E4B-D209-E84D-996C-80D3FA1CE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7293" y="5075517"/>
              <a:ext cx="1549507" cy="694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30">
              <a:extLst>
                <a:ext uri="{FF2B5EF4-FFF2-40B4-BE49-F238E27FC236}">
                  <a16:creationId xmlns:a16="http://schemas.microsoft.com/office/drawing/2014/main" id="{45A3477B-4D2F-164B-94CD-202AA75D9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0884" y="3580031"/>
              <a:ext cx="1312859" cy="463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1">
              <a:extLst>
                <a:ext uri="{FF2B5EF4-FFF2-40B4-BE49-F238E27FC236}">
                  <a16:creationId xmlns:a16="http://schemas.microsoft.com/office/drawing/2014/main" id="{1450EB5B-DAB9-AD4F-861A-77A521FF2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5230" y="5705403"/>
              <a:ext cx="1399449" cy="34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 descr="Screen shot 2011-07-15 at 9.47.40 AM.png">
              <a:extLst>
                <a:ext uri="{FF2B5EF4-FFF2-40B4-BE49-F238E27FC236}">
                  <a16:creationId xmlns:a16="http://schemas.microsoft.com/office/drawing/2014/main" id="{867D4DE1-B6BE-9A41-9D78-DE3BC8D90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5010" y="3371063"/>
              <a:ext cx="1067955" cy="312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6">
              <a:extLst>
                <a:ext uri="{FF2B5EF4-FFF2-40B4-BE49-F238E27FC236}">
                  <a16:creationId xmlns:a16="http://schemas.microsoft.com/office/drawing/2014/main" id="{2DD04C79-F33F-EF4F-97CF-D868E217B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2209" y="3387771"/>
              <a:ext cx="993609" cy="59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C23FAD9-3BE0-EC44-8F0D-DF9ED08DD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1400" y="5099199"/>
              <a:ext cx="1473796" cy="57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">
              <a:extLst>
                <a:ext uri="{FF2B5EF4-FFF2-40B4-BE49-F238E27FC236}">
                  <a16:creationId xmlns:a16="http://schemas.microsoft.com/office/drawing/2014/main" id="{6F9B3E49-727E-A049-8D27-32A4BCC48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213" y="4830057"/>
              <a:ext cx="1161543" cy="385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2">
              <a:extLst>
                <a:ext uri="{FF2B5EF4-FFF2-40B4-BE49-F238E27FC236}">
                  <a16:creationId xmlns:a16="http://schemas.microsoft.com/office/drawing/2014/main" id="{AE2EE7A2-F078-8E4F-87A7-76EA178AC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0565" y="3966023"/>
              <a:ext cx="2295417" cy="459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5E35125-720B-6847-B008-5F450E63F3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/>
            <a:srcRect l="70923" r="-448"/>
            <a:stretch/>
          </p:blipFill>
          <p:spPr>
            <a:xfrm>
              <a:off x="2871816" y="4903392"/>
              <a:ext cx="1104123" cy="525323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2653A69-C466-3341-AB55-8FA5631404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3413145" y="3993528"/>
              <a:ext cx="838513" cy="71707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6981C1F-F3E7-6445-B96B-E670584E2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317112" y="3724961"/>
              <a:ext cx="871896" cy="699739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A3621B0F-1D9E-2947-8B20-5729F1E2E0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5726045" y="5797564"/>
              <a:ext cx="1132283" cy="38166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5EB6290-32C4-014D-BEBB-90D9E5FE42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/>
            <a:srcRect l="7228" t="18183" r="1480" b="17888"/>
            <a:stretch/>
          </p:blipFill>
          <p:spPr>
            <a:xfrm>
              <a:off x="6688315" y="4577649"/>
              <a:ext cx="1029439" cy="347517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358F8F5-A056-3642-94AB-39444C409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1317203" y="3437356"/>
              <a:ext cx="1016000" cy="465667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E2E3259B-D060-684B-947D-7CB6103B56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7"/>
            <a:srcRect l="19454" t="10141" r="23978" b="14024"/>
            <a:stretch/>
          </p:blipFill>
          <p:spPr>
            <a:xfrm>
              <a:off x="4424369" y="4957517"/>
              <a:ext cx="525568" cy="830063"/>
            </a:xfrm>
            <a:prstGeom prst="rect">
              <a:avLst/>
            </a:prstGeom>
          </p:spPr>
        </p:pic>
        <p:pic>
          <p:nvPicPr>
            <p:cNvPr id="33" name="Picture 20">
              <a:extLst>
                <a:ext uri="{FF2B5EF4-FFF2-40B4-BE49-F238E27FC236}">
                  <a16:creationId xmlns:a16="http://schemas.microsoft.com/office/drawing/2014/main" id="{0AE548CC-E1A3-C249-9351-6C04C8CCEE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1791" y="3860191"/>
              <a:ext cx="1268251" cy="697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E8D8AEF-1935-C54F-B2ED-09A788D9E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327159" y="3447948"/>
              <a:ext cx="792789" cy="123152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02196DA6-61FF-524F-8DD4-B450DB9DB0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/>
            <a:srcRect l="3938" r="81886"/>
            <a:stretch/>
          </p:blipFill>
          <p:spPr>
            <a:xfrm>
              <a:off x="8549081" y="3407218"/>
              <a:ext cx="714051" cy="636381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AEFAAFE-7612-274B-B712-0FB2DA063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4773363" y="5769041"/>
              <a:ext cx="684537" cy="822315"/>
            </a:xfrm>
            <a:prstGeom prst="rect">
              <a:avLst/>
            </a:prstGeom>
          </p:spPr>
        </p:pic>
        <p:pic>
          <p:nvPicPr>
            <p:cNvPr id="37" name="Picture 15">
              <a:extLst>
                <a:ext uri="{FF2B5EF4-FFF2-40B4-BE49-F238E27FC236}">
                  <a16:creationId xmlns:a16="http://schemas.microsoft.com/office/drawing/2014/main" id="{6B7274D1-C6B2-2746-A0B9-9BEEFBA5F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015" y="4560079"/>
              <a:ext cx="1209141" cy="36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23">
              <a:extLst>
                <a:ext uri="{FF2B5EF4-FFF2-40B4-BE49-F238E27FC236}">
                  <a16:creationId xmlns:a16="http://schemas.microsoft.com/office/drawing/2014/main" id="{99883BF9-09B1-DC4D-B6E1-00EEA247F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951" y="5186514"/>
              <a:ext cx="1339973" cy="377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A71071C-0F09-D34D-8F01-A4E244863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6074185" y="6112896"/>
              <a:ext cx="1590284" cy="477085"/>
            </a:xfrm>
            <a:prstGeom prst="rect">
              <a:avLst/>
            </a:prstGeom>
          </p:spPr>
        </p:pic>
        <p:pic>
          <p:nvPicPr>
            <p:cNvPr id="40" name="0 Imagen">
              <a:extLst>
                <a:ext uri="{FF2B5EF4-FFF2-40B4-BE49-F238E27FC236}">
                  <a16:creationId xmlns:a16="http://schemas.microsoft.com/office/drawing/2014/main" id="{650A58B6-5CBA-274C-8E8D-C87032F5C235}"/>
                </a:ext>
              </a:extLst>
            </p:cNvPr>
            <p:cNvPicPr/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122" y="5736885"/>
              <a:ext cx="1863367" cy="678384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1FE783FC-E276-A44C-A7C5-72B12AAADD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/>
            <a:stretch>
              <a:fillRect/>
            </a:stretch>
          </p:blipFill>
          <p:spPr>
            <a:xfrm>
              <a:off x="8532046" y="4175367"/>
              <a:ext cx="1605156" cy="612388"/>
            </a:xfrm>
            <a:prstGeom prst="rect">
              <a:avLst/>
            </a:prstGeom>
          </p:spPr>
        </p:pic>
        <p:sp>
          <p:nvSpPr>
            <p:cNvPr id="42" name="Left Bracket 41">
              <a:extLst>
                <a:ext uri="{FF2B5EF4-FFF2-40B4-BE49-F238E27FC236}">
                  <a16:creationId xmlns:a16="http://schemas.microsoft.com/office/drawing/2014/main" id="{AC010C28-E068-2F4D-9C00-780C1D42D9C6}"/>
                </a:ext>
              </a:extLst>
            </p:cNvPr>
            <p:cNvSpPr/>
            <p:nvPr/>
          </p:nvSpPr>
          <p:spPr>
            <a:xfrm rot="5400000">
              <a:off x="5528231" y="-2156800"/>
              <a:ext cx="168364" cy="10898799"/>
            </a:xfrm>
            <a:prstGeom prst="leftBracket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A588F5E7-700E-9046-B899-BAFD51A2556B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3151428" y="1280419"/>
            <a:ext cx="1809395" cy="18231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8C550B1-F426-254C-948C-AA827C5DAF36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3311158" y="3017546"/>
            <a:ext cx="1489936" cy="1132306"/>
          </a:xfrm>
          <a:prstGeom prst="rect">
            <a:avLst/>
          </a:prstGeom>
        </p:spPr>
      </p:pic>
      <p:sp>
        <p:nvSpPr>
          <p:cNvPr id="45" name="Title 1">
            <a:extLst>
              <a:ext uri="{FF2B5EF4-FFF2-40B4-BE49-F238E27FC236}">
                <a16:creationId xmlns:a16="http://schemas.microsoft.com/office/drawing/2014/main" id="{2FFBA4EC-199F-C040-8FCF-38FA37E94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b="1" dirty="0" err="1"/>
              <a:t>eduGAIN</a:t>
            </a:r>
            <a:r>
              <a:rPr lang="en-US" sz="2200" b="1" dirty="0"/>
              <a:t> – Building on national ID Federations to reach global coverage</a:t>
            </a:r>
          </a:p>
        </p:txBody>
      </p:sp>
    </p:spTree>
    <p:extLst>
      <p:ext uri="{BB962C8B-B14F-4D97-AF65-F5344CB8AC3E}">
        <p14:creationId xmlns:p14="http://schemas.microsoft.com/office/powerpoint/2010/main" val="1344262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7EF186-0AE2-F841-BACA-9F6DF3EF2CF8}"/>
              </a:ext>
            </a:extLst>
          </p:cNvPr>
          <p:cNvSpPr/>
          <p:nvPr/>
        </p:nvSpPr>
        <p:spPr>
          <a:xfrm>
            <a:off x="1" y="2494721"/>
            <a:ext cx="2176670" cy="990601"/>
          </a:xfrm>
          <a:prstGeom prst="roundRect">
            <a:avLst/>
          </a:prstGeom>
          <a:solidFill>
            <a:schemeClr val="bg1"/>
          </a:solidFill>
          <a:ln>
            <a:solidFill>
              <a:srgbClr val="353B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rgbClr val="353B81"/>
                </a:solidFill>
              </a:rPr>
              <a:t>Community specific attributes to manage teams and enable access control at individual and team levels  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E83C1ED-CAA2-A544-BDCE-7184744300E5}"/>
              </a:ext>
            </a:extLst>
          </p:cNvPr>
          <p:cNvSpPr/>
          <p:nvPr/>
        </p:nvSpPr>
        <p:spPr>
          <a:xfrm>
            <a:off x="6791739" y="500514"/>
            <a:ext cx="2169381" cy="881026"/>
          </a:xfrm>
          <a:prstGeom prst="roundRect">
            <a:avLst/>
          </a:prstGeom>
          <a:solidFill>
            <a:schemeClr val="bg1"/>
          </a:solidFill>
          <a:ln>
            <a:solidFill>
              <a:srgbClr val="353B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353B81"/>
                </a:solidFill>
              </a:rPr>
              <a:t>  </a:t>
            </a:r>
            <a:r>
              <a:rPr lang="en-US" sz="1300" dirty="0">
                <a:solidFill>
                  <a:srgbClr val="353B81"/>
                </a:solidFill>
              </a:rPr>
              <a:t>Augments identity sources in </a:t>
            </a:r>
            <a:r>
              <a:rPr lang="en-US" sz="1300" dirty="0" err="1">
                <a:solidFill>
                  <a:srgbClr val="353B81"/>
                </a:solidFill>
              </a:rPr>
              <a:t>eduGAIN</a:t>
            </a:r>
            <a:r>
              <a:rPr lang="en-US" sz="1300" dirty="0">
                <a:solidFill>
                  <a:srgbClr val="353B81"/>
                </a:solidFill>
              </a:rPr>
              <a:t> with a growing list of third parties' providers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01D2BE6-B1AC-8A42-8A3B-F193EC9D1A59}"/>
              </a:ext>
            </a:extLst>
          </p:cNvPr>
          <p:cNvSpPr/>
          <p:nvPr/>
        </p:nvSpPr>
        <p:spPr>
          <a:xfrm>
            <a:off x="5557888" y="3140764"/>
            <a:ext cx="2014331" cy="990601"/>
          </a:xfrm>
          <a:prstGeom prst="roundRect">
            <a:avLst/>
          </a:prstGeom>
          <a:solidFill>
            <a:schemeClr val="bg1"/>
          </a:solidFill>
          <a:ln>
            <a:solidFill>
              <a:srgbClr val="353B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rgbClr val="353B81"/>
                </a:solidFill>
              </a:rPr>
              <a:t>Offers first class support for OIDC, in addition to SAML2 to support more services 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500B394-E807-9049-A684-BC268184D4F5}"/>
              </a:ext>
            </a:extLst>
          </p:cNvPr>
          <p:cNvSpPr/>
          <p:nvPr/>
        </p:nvSpPr>
        <p:spPr>
          <a:xfrm>
            <a:off x="6791739" y="471639"/>
            <a:ext cx="321329" cy="344558"/>
          </a:xfrm>
          <a:prstGeom prst="ellipse">
            <a:avLst/>
          </a:prstGeom>
          <a:solidFill>
            <a:srgbClr val="353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19D9F51-5E86-5942-97B1-220F9F599111}"/>
              </a:ext>
            </a:extLst>
          </p:cNvPr>
          <p:cNvSpPr/>
          <p:nvPr/>
        </p:nvSpPr>
        <p:spPr>
          <a:xfrm>
            <a:off x="0" y="2502177"/>
            <a:ext cx="341243" cy="344558"/>
          </a:xfrm>
          <a:prstGeom prst="ellipse">
            <a:avLst/>
          </a:prstGeom>
          <a:solidFill>
            <a:srgbClr val="353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1E627A9-BE6D-E143-9CB2-EACDBDC6F082}"/>
              </a:ext>
            </a:extLst>
          </p:cNvPr>
          <p:cNvSpPr/>
          <p:nvPr/>
        </p:nvSpPr>
        <p:spPr>
          <a:xfrm>
            <a:off x="5557888" y="3140764"/>
            <a:ext cx="341243" cy="344558"/>
          </a:xfrm>
          <a:prstGeom prst="ellipse">
            <a:avLst/>
          </a:prstGeom>
          <a:solidFill>
            <a:srgbClr val="353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3CCB5CAF-3CAD-B544-8A76-CEE757DEAE8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209065" cy="34455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914400"/>
            <a:r>
              <a:rPr lang="en-US" sz="2000" kern="0" dirty="0">
                <a:solidFill>
                  <a:srgbClr val="0043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Expanding </a:t>
            </a:r>
            <a:r>
              <a:rPr lang="en-US" sz="2000" kern="0" dirty="0" err="1">
                <a:solidFill>
                  <a:srgbClr val="0043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eduGAIN</a:t>
            </a:r>
            <a:r>
              <a:rPr lang="en-US" sz="2000" kern="0" dirty="0">
                <a:solidFill>
                  <a:srgbClr val="00436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support virtual teams and share resources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381D41-6EC6-364A-ABA0-A51E0461DE68}"/>
              </a:ext>
            </a:extLst>
          </p:cNvPr>
          <p:cNvSpPr/>
          <p:nvPr/>
        </p:nvSpPr>
        <p:spPr>
          <a:xfrm>
            <a:off x="0" y="4475747"/>
            <a:ext cx="2176670" cy="667753"/>
          </a:xfrm>
          <a:prstGeom prst="rect">
            <a:avLst/>
          </a:prstGeom>
          <a:solidFill>
            <a:srgbClr val="052147">
              <a:alpha val="75000"/>
            </a:srgb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4344" tIns="164344" rIns="164344" bIns="164344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support virtual teams to share resources</a:t>
            </a:r>
          </a:p>
        </p:txBody>
      </p:sp>
    </p:spTree>
    <p:extLst>
      <p:ext uri="{BB962C8B-B14F-4D97-AF65-F5344CB8AC3E}">
        <p14:creationId xmlns:p14="http://schemas.microsoft.com/office/powerpoint/2010/main" val="2249692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70579B-FC28-484D-A74D-38338C758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0009A4-AA56-0A4A-BCC3-8AEAD33D4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eduTEAMS</a:t>
            </a:r>
            <a:r>
              <a:rPr lang="en-US" dirty="0"/>
              <a:t> Deployment </a:t>
            </a:r>
          </a:p>
        </p:txBody>
      </p:sp>
      <p:sp>
        <p:nvSpPr>
          <p:cNvPr id="6" name="Google Shape;331;g6e7ea3a7b0_0_125">
            <a:extLst>
              <a:ext uri="{FF2B5EF4-FFF2-40B4-BE49-F238E27FC236}">
                <a16:creationId xmlns:a16="http://schemas.microsoft.com/office/drawing/2014/main" id="{61DBCC2F-1E70-2748-BF3B-33F17C82F8EA}"/>
              </a:ext>
            </a:extLst>
          </p:cNvPr>
          <p:cNvSpPr txBox="1"/>
          <p:nvPr/>
        </p:nvSpPr>
        <p:spPr>
          <a:xfrm>
            <a:off x="900612" y="1050159"/>
            <a:ext cx="6911545" cy="3114337"/>
          </a:xfrm>
          <a:prstGeom prst="rect">
            <a:avLst/>
          </a:prstGeom>
          <a:solidFill>
            <a:srgbClr val="004361">
              <a:alpha val="9700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32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Working with several research infrastructures to deploy a production instance for them  </a:t>
            </a:r>
            <a:endParaRPr sz="24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Working with </a:t>
            </a:r>
            <a:r>
              <a:rPr lang="en-US" sz="24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SURFnet</a:t>
            </a: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to deploy an NREN version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Discussion started with </a:t>
            </a:r>
            <a:r>
              <a:rPr lang="en-US" sz="24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eduMEET</a:t>
            </a:r>
            <a:r>
              <a:rPr lang="en-US" sz="24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team, OpenUp2U project </a:t>
            </a:r>
            <a:endParaRPr sz="24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7332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353D7627-B625-49AA-BEB6-B8D2FCC10009}"/>
              </a:ext>
            </a:extLst>
          </p:cNvPr>
          <p:cNvSpPr txBox="1">
            <a:spLocks/>
          </p:cNvSpPr>
          <p:nvPr/>
        </p:nvSpPr>
        <p:spPr>
          <a:xfrm>
            <a:off x="895613" y="89223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8C0A80C6-FA0E-4043-ACC8-6917D2B9FA9E}"/>
              </a:ext>
            </a:extLst>
          </p:cNvPr>
          <p:cNvSpPr txBox="1">
            <a:spLocks/>
          </p:cNvSpPr>
          <p:nvPr/>
        </p:nvSpPr>
        <p:spPr>
          <a:xfrm>
            <a:off x="1011595" y="3313773"/>
            <a:ext cx="2708809" cy="8672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 err="1">
                <a:solidFill>
                  <a:schemeClr val="bg1"/>
                </a:solidFill>
                <a:latin typeface="+mn-lt"/>
              </a:rPr>
              <a:t>www.geant.org</a:t>
            </a:r>
            <a:endParaRPr lang="en-US" sz="2000" b="0" dirty="0">
              <a:solidFill>
                <a:schemeClr val="bg1"/>
              </a:solidFill>
              <a:latin typeface="+mn-lt"/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@</a:t>
            </a:r>
            <a:r>
              <a:rPr lang="en-US" sz="2000" dirty="0" err="1">
                <a:solidFill>
                  <a:schemeClr val="bg1"/>
                </a:solidFill>
              </a:rPr>
              <a:t>GEANTnews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1E89EE97-8386-4434-8313-C72D625C31AA}"/>
              </a:ext>
            </a:extLst>
          </p:cNvPr>
          <p:cNvSpPr txBox="1">
            <a:spLocks/>
          </p:cNvSpPr>
          <p:nvPr/>
        </p:nvSpPr>
        <p:spPr>
          <a:xfrm>
            <a:off x="1011596" y="1560010"/>
            <a:ext cx="5003270" cy="146554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</a:rPr>
              <a:t>Licia.Florio@geant.org</a:t>
            </a:r>
            <a:endParaRPr lang="en-US" sz="1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14E1419-CD4B-459D-B0DB-29B94CABA8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1116" y="3658533"/>
            <a:ext cx="488168" cy="48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23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BDC6C2-359E-6B41-AE6E-0B6867B3ED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41739" y="2164244"/>
            <a:ext cx="3236119" cy="1612625"/>
          </a:xfrm>
          <a:ln>
            <a:solidFill>
              <a:srgbClr val="004361"/>
            </a:solidFill>
          </a:ln>
        </p:spPr>
        <p:txBody>
          <a:bodyPr vert="horz" lIns="91432" tIns="45716" rIns="91432" bIns="45716" rtlCol="0">
            <a:normAutofit fontScale="92500" lnSpcReduction="20000"/>
          </a:bodyPr>
          <a:lstStyle/>
          <a:p>
            <a:r>
              <a:rPr lang="en-US" sz="2000" dirty="0"/>
              <a:t>We should push for federated access whenever possible: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4360"/>
                </a:solidFill>
              </a:rPr>
              <a:t>Better user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4360"/>
                </a:solidFill>
              </a:rPr>
              <a:t>Higher R&amp;E users are already familiar with that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4360"/>
                </a:solidFill>
              </a:rPr>
              <a:t>Privacy preserving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FF81F8-DE8B-FA40-B4BD-C845DBE70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96359" y="4804519"/>
            <a:ext cx="555766" cy="206155"/>
          </a:xfrm>
        </p:spPr>
        <p:txBody>
          <a:bodyPr vert="horz" lIns="91432" tIns="45716" rIns="91432" bIns="45716" rtlCol="0" anchor="ctr">
            <a:normAutofit/>
          </a:bodyPr>
          <a:lstStyle/>
          <a:p>
            <a:pPr>
              <a:spcAft>
                <a:spcPts val="600"/>
              </a:spcAft>
            </a:pPr>
            <a:fld id="{6F576E6A-F32A-4612-884C-86870357C6B4}" type="slidenum">
              <a:rPr lang="en-GB" smtClean="0"/>
              <a:pPr>
                <a:spcAft>
                  <a:spcPts val="600"/>
                </a:spcAft>
              </a:pPr>
              <a:t>8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519663-98AE-A04E-BA91-BF32FAFB8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39" y="55987"/>
            <a:ext cx="7209065" cy="994172"/>
          </a:xfr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 dirty="0"/>
              <a:t>How can educational services benefit ? </a:t>
            </a:r>
          </a:p>
        </p:txBody>
      </p:sp>
      <p:graphicFrame>
        <p:nvGraphicFramePr>
          <p:cNvPr id="7" name="Content Placeholder 1">
            <a:extLst>
              <a:ext uri="{FF2B5EF4-FFF2-40B4-BE49-F238E27FC236}">
                <a16:creationId xmlns:a16="http://schemas.microsoft.com/office/drawing/2014/main" id="{53C94BDB-34BE-4381-B64B-C9012D22E3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5203273"/>
              </p:ext>
            </p:extLst>
          </p:nvPr>
        </p:nvGraphicFramePr>
        <p:xfrm>
          <a:off x="3887391" y="1238639"/>
          <a:ext cx="4629150" cy="3157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145160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GEANT EC Review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5DF69F43CB98A54AABA1C85F82872C45" ma:contentTypeVersion="1" ma:contentTypeDescription="Upload an image." ma:contentTypeScope="" ma:versionID="019e18711eaed5d6f3bcaf5b1d78a9c5">
  <xsd:schema xmlns:xsd="http://www.w3.org/2001/XMLSchema" xmlns:xs="http://www.w3.org/2001/XMLSchema" xmlns:p="http://schemas.microsoft.com/office/2006/metadata/properties" xmlns:ns1="http://schemas.microsoft.com/sharepoint/v3" xmlns:ns2="61398B23-CBA4-4B6F-9ECD-2E8BC27E9AD1" xmlns:ns3="http://schemas.microsoft.com/sharepoint/v3/fields" targetNamespace="http://schemas.microsoft.com/office/2006/metadata/properties" ma:root="true" ma:fieldsID="c0e93fca92e3fe9ba3fae37c3982f8ed" ns1:_="" ns2:_="" ns3:_="">
    <xsd:import namespace="http://schemas.microsoft.com/sharepoint/v3"/>
    <xsd:import namespace="61398B23-CBA4-4B6F-9ECD-2E8BC27E9AD1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98B23-CBA4-4B6F-9ECD-2E8BC27E9AD1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61398B23-CBA4-4B6F-9ECD-2E8BC27E9AD1" xsi:nil="true"/>
    <wic_System_Copyright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96034B6B-651F-43E0-A048-A684E25C96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1398B23-CBA4-4B6F-9ECD-2E8BC27E9AD1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61398B23-CBA4-4B6F-9ECD-2E8BC27E9AD1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312</Words>
  <Application>Microsoft Macintosh PowerPoint</Application>
  <PresentationFormat>On-screen Show (16:9)</PresentationFormat>
  <Paragraphs>61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GEANT Association</vt:lpstr>
      <vt:lpstr>GEANT EC Review</vt:lpstr>
      <vt:lpstr>PowerPoint Presentation</vt:lpstr>
      <vt:lpstr>Challenges and opportunities </vt:lpstr>
      <vt:lpstr>PowerPoint Presentation</vt:lpstr>
      <vt:lpstr>eduGAIN – Building on national ID Federations to reach global coverage</vt:lpstr>
      <vt:lpstr>PowerPoint Presentation</vt:lpstr>
      <vt:lpstr>eduTEAMS Deployment </vt:lpstr>
      <vt:lpstr>PowerPoint Presentation</vt:lpstr>
      <vt:lpstr>How can educational services benefit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Licia Florio</dc:creator>
  <cp:lastModifiedBy>Licia Florio</cp:lastModifiedBy>
  <cp:revision>8</cp:revision>
  <dcterms:created xsi:type="dcterms:W3CDTF">2020-06-08T21:27:55Z</dcterms:created>
  <dcterms:modified xsi:type="dcterms:W3CDTF">2020-06-09T08:53:04Z</dcterms:modified>
</cp:coreProperties>
</file>