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4"/>
  </p:notesMasterIdLst>
  <p:sldIdLst>
    <p:sldId id="360" r:id="rId4"/>
    <p:sldId id="374" r:id="rId5"/>
    <p:sldId id="372" r:id="rId6"/>
    <p:sldId id="373" r:id="rId7"/>
    <p:sldId id="362" r:id="rId8"/>
    <p:sldId id="369" r:id="rId9"/>
    <p:sldId id="375" r:id="rId10"/>
    <p:sldId id="370" r:id="rId11"/>
    <p:sldId id="371" r:id="rId12"/>
    <p:sldId id="3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81703" autoAdjust="0"/>
  </p:normalViewPr>
  <p:slideViewPr>
    <p:cSldViewPr snapToGrid="0">
      <p:cViewPr varScale="1">
        <p:scale>
          <a:sx n="96" d="100"/>
          <a:sy n="96" d="100"/>
        </p:scale>
        <p:origin x="192" y="3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gn-sc@lists.geant.or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04/04/2019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2800" b="1" i="0" kern="1200" baseline="300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SIG-NGN Meeting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Rob Evans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SIG-NGN Steering Committee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SIG-NGN #2, SUNET, 4</a:t>
            </a:r>
            <a:r>
              <a:rPr lang="en-US" sz="20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– 5</a:t>
            </a:r>
            <a:r>
              <a:rPr lang="en-US" sz="20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April, 2019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04/04/2019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FCF951-125E-E14A-B061-600691005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/>
              <a:t>To facilitate knowledge exchange and collaboration on developments in networking technologies.</a:t>
            </a:r>
          </a:p>
          <a:p>
            <a:r>
              <a:rPr lang="en-GB" i="1" dirty="0"/>
              <a:t>To promote and co­ordinate development and testing of innovative networking technologies.</a:t>
            </a:r>
          </a:p>
          <a:p>
            <a:r>
              <a:rPr lang="en-GB" i="1" dirty="0"/>
              <a:t>To define, develop and test new networking services, which can subsequently be introduced by national research and education networks and/or the European backbone infrastructure.</a:t>
            </a:r>
          </a:p>
          <a:p>
            <a:r>
              <a:rPr lang="en-GB" i="1" dirty="0"/>
              <a:t>To provide a forum for wider discussion of the work of the GÉANT “Joint Research Activities” and “Service Activities”. This might include active collaboration on GEANT­ related research with organisations who are not GÉANT partners.  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B7B498-D3CB-7E42-822D-EC9B8D786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SIG-NGN Terms of Reference</a:t>
            </a:r>
          </a:p>
        </p:txBody>
      </p:sp>
    </p:spTree>
    <p:extLst>
      <p:ext uri="{BB962C8B-B14F-4D97-AF65-F5344CB8AC3E}">
        <p14:creationId xmlns:p14="http://schemas.microsoft.com/office/powerpoint/2010/main" val="330106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FF2974-999A-7246-9A2E-C7F53F1B0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Reboot meeting in February 2016</a:t>
            </a:r>
          </a:p>
          <a:p>
            <a:pPr lvl="1"/>
            <a:r>
              <a:rPr lang="en-US" dirty="0"/>
              <a:t>…time passes…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 SIG-NGN meeting in Rome, November 2018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SIG-NGN meeting today and tomorrow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AA02D9-2DAF-BE41-BCC7-A97B748E5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002287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ADAC90-1EA4-3048-81C7-8754A68A7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Steering committee</a:t>
            </a:r>
          </a:p>
          <a:p>
            <a:pPr lvl="1"/>
            <a:r>
              <a:rPr lang="en-US" dirty="0"/>
              <a:t>Rob Evans</a:t>
            </a:r>
          </a:p>
          <a:p>
            <a:pPr lvl="1"/>
            <a:r>
              <a:rPr lang="en-US" dirty="0"/>
              <a:t>Lars Fischer</a:t>
            </a:r>
          </a:p>
          <a:p>
            <a:pPr lvl="1"/>
            <a:r>
              <a:rPr lang="en-US" dirty="0" err="1"/>
              <a:t>Jac</a:t>
            </a:r>
            <a:r>
              <a:rPr lang="en-US" dirty="0"/>
              <a:t> </a:t>
            </a:r>
            <a:r>
              <a:rPr lang="en-US" dirty="0" err="1"/>
              <a:t>Kloots</a:t>
            </a:r>
            <a:endParaRPr lang="en-US" dirty="0"/>
          </a:p>
          <a:p>
            <a:pPr lvl="1"/>
            <a:r>
              <a:rPr lang="en-US" dirty="0" err="1"/>
              <a:t>Edoardo</a:t>
            </a:r>
            <a:r>
              <a:rPr lang="en-US" dirty="0"/>
              <a:t> </a:t>
            </a:r>
            <a:r>
              <a:rPr lang="en-US" dirty="0" err="1"/>
              <a:t>Martelli</a:t>
            </a:r>
            <a:endParaRPr lang="en-US" dirty="0"/>
          </a:p>
          <a:p>
            <a:pPr lvl="1"/>
            <a:r>
              <a:rPr lang="en-US" dirty="0"/>
              <a:t>Brook Schofield</a:t>
            </a:r>
          </a:p>
          <a:p>
            <a:pPr lvl="1"/>
            <a:r>
              <a:rPr lang="en-US" dirty="0"/>
              <a:t>Rudolf </a:t>
            </a:r>
            <a:r>
              <a:rPr lang="en-US" dirty="0" err="1"/>
              <a:t>Vohnout</a:t>
            </a:r>
            <a:endParaRPr lang="en-US" dirty="0"/>
          </a:p>
          <a:p>
            <a:r>
              <a:rPr lang="en-US" dirty="0"/>
              <a:t>Email </a:t>
            </a:r>
            <a:r>
              <a:rPr lang="en-US" i="1" dirty="0" err="1">
                <a:hlinkClick r:id="rId2"/>
              </a:rPr>
              <a:t>ngn-sc@lists.geant.org</a:t>
            </a:r>
            <a:endParaRPr lang="en-US" i="1" dirty="0"/>
          </a:p>
          <a:p>
            <a:r>
              <a:rPr lang="en-US" dirty="0"/>
              <a:t>To-do</a:t>
            </a:r>
          </a:p>
          <a:p>
            <a:pPr lvl="1"/>
            <a:r>
              <a:rPr lang="en-US" dirty="0"/>
              <a:t>Change email list from </a:t>
            </a:r>
            <a:r>
              <a:rPr lang="en-US" dirty="0" err="1"/>
              <a:t>tf-ngn</a:t>
            </a:r>
            <a:r>
              <a:rPr lang="en-US" dirty="0"/>
              <a:t> to sig-</a:t>
            </a:r>
            <a:r>
              <a:rPr lang="en-US" dirty="0" err="1"/>
              <a:t>ngn</a:t>
            </a:r>
            <a:r>
              <a:rPr lang="en-US" dirty="0"/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92AF98-6BD7-CE45-93EC-E81DB7AA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144010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Agenda: Thursday 4</a:t>
            </a:r>
            <a:r>
              <a:rPr lang="en-GB" baseline="30000" dirty="0"/>
              <a:t>th</a:t>
            </a:r>
            <a:r>
              <a:rPr lang="en-GB" dirty="0"/>
              <a:t> April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Chair: </a:t>
            </a:r>
            <a:r>
              <a:rPr lang="en-GB" i="1" dirty="0"/>
              <a:t>Rob Evans</a:t>
            </a:r>
          </a:p>
          <a:p>
            <a:r>
              <a:rPr lang="en-GB" dirty="0"/>
              <a:t>13:00 Welcome, Introduction</a:t>
            </a:r>
          </a:p>
          <a:p>
            <a:r>
              <a:rPr lang="en-GB" dirty="0"/>
              <a:t>13:15 </a:t>
            </a:r>
            <a:r>
              <a:rPr lang="en-GB" dirty="0" err="1"/>
              <a:t>Whitebox</a:t>
            </a:r>
            <a:r>
              <a:rPr lang="en-GB" dirty="0"/>
              <a:t> deployment at LINX</a:t>
            </a:r>
          </a:p>
          <a:p>
            <a:pPr lvl="1"/>
            <a:r>
              <a:rPr lang="en-GB" i="1" dirty="0" err="1"/>
              <a:t>Flemming</a:t>
            </a:r>
            <a:r>
              <a:rPr lang="en-GB" i="1" dirty="0"/>
              <a:t> </a:t>
            </a:r>
            <a:r>
              <a:rPr lang="en-GB" i="1" dirty="0" err="1"/>
              <a:t>Heino</a:t>
            </a:r>
            <a:r>
              <a:rPr lang="en-GB" i="1" dirty="0"/>
              <a:t>, LINX</a:t>
            </a:r>
          </a:p>
          <a:p>
            <a:r>
              <a:rPr lang="en-GB" dirty="0"/>
              <a:t>14:00 A Plethora of P4 Particulars</a:t>
            </a:r>
          </a:p>
          <a:p>
            <a:pPr lvl="1"/>
            <a:r>
              <a:rPr lang="en-GB" i="1" dirty="0"/>
              <a:t>Aaron A Glenn</a:t>
            </a:r>
          </a:p>
          <a:p>
            <a:r>
              <a:rPr lang="en-GB" dirty="0"/>
              <a:t>14:45 P4-to-VHDL: How We Built the Compiler for FPGA Devices</a:t>
            </a:r>
          </a:p>
          <a:p>
            <a:pPr lvl="1"/>
            <a:r>
              <a:rPr lang="en-GB" i="1" dirty="0"/>
              <a:t>Pavel </a:t>
            </a:r>
            <a:r>
              <a:rPr lang="en-GB" i="1" dirty="0" err="1"/>
              <a:t>Benacek</a:t>
            </a:r>
            <a:r>
              <a:rPr lang="en-GB" i="1" dirty="0"/>
              <a:t> &amp; Jan </a:t>
            </a:r>
            <a:r>
              <a:rPr lang="en-GB" i="1" dirty="0" err="1"/>
              <a:t>Korenek</a:t>
            </a:r>
            <a:r>
              <a:rPr lang="en-GB" i="1" dirty="0"/>
              <a:t> (</a:t>
            </a:r>
            <a:r>
              <a:rPr lang="en-GB" i="1" dirty="0" err="1"/>
              <a:t>CESnet</a:t>
            </a:r>
            <a:r>
              <a:rPr lang="en-GB" i="1" dirty="0"/>
              <a:t>)</a:t>
            </a:r>
            <a:endParaRPr lang="en-GB" dirty="0"/>
          </a:p>
          <a:p>
            <a:r>
              <a:rPr lang="en-GB" dirty="0"/>
              <a:t>15:30 Coffee &amp; tea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89B18-167A-7C45-BB44-7E2EBB2CE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Chair: </a:t>
            </a:r>
            <a:r>
              <a:rPr lang="en-GB" i="1" dirty="0"/>
              <a:t>Lars Fischer</a:t>
            </a:r>
          </a:p>
          <a:p>
            <a:r>
              <a:rPr lang="en-GB" dirty="0"/>
              <a:t>16:00 FPGA and NPU technologies into our next generation production network</a:t>
            </a:r>
          </a:p>
          <a:p>
            <a:pPr lvl="1"/>
            <a:r>
              <a:rPr lang="en-GB" i="1" dirty="0" err="1"/>
              <a:t>Yatish</a:t>
            </a:r>
            <a:r>
              <a:rPr lang="en-GB" i="1" dirty="0"/>
              <a:t> Kumar (Lawrence Berkeley National Laboratory)</a:t>
            </a:r>
          </a:p>
          <a:p>
            <a:r>
              <a:rPr lang="en-GB" dirty="0"/>
              <a:t>16:45 ESnet6 High-Touch Services: Telemetry and Rate Monitoring.</a:t>
            </a:r>
          </a:p>
          <a:p>
            <a:pPr lvl="1"/>
            <a:r>
              <a:rPr lang="en-GB" i="1" dirty="0"/>
              <a:t>Richard </a:t>
            </a:r>
            <a:r>
              <a:rPr lang="en-GB" i="1" dirty="0" err="1"/>
              <a:t>Cziva</a:t>
            </a:r>
            <a:r>
              <a:rPr lang="en-GB" i="1" dirty="0"/>
              <a:t> (ESnet)</a:t>
            </a:r>
          </a:p>
          <a:p>
            <a:r>
              <a:rPr lang="en-GB" dirty="0"/>
              <a:t>17:30 Break</a:t>
            </a:r>
          </a:p>
          <a:p>
            <a:r>
              <a:rPr lang="en-GB" dirty="0"/>
              <a:t>19:30 Dinner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EF4D4-3326-874B-8C3E-AC696F242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Thursday 4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1092619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CAE1A2B5-71AE-1949-A41F-D9FBC90DB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64" y="1428750"/>
            <a:ext cx="5320359" cy="43513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7A8F98-2258-124D-A6BD-AEB217F1F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3799113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65DA16-4E0E-2C4C-8683-27B3BDEAB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Chair: </a:t>
            </a:r>
            <a:r>
              <a:rPr lang="en-GB" i="1" dirty="0" err="1"/>
              <a:t>Edoardo</a:t>
            </a:r>
            <a:r>
              <a:rPr lang="en-GB" i="1" dirty="0"/>
              <a:t> </a:t>
            </a:r>
            <a:r>
              <a:rPr lang="en-GB" i="1" dirty="0" err="1"/>
              <a:t>Martelli</a:t>
            </a:r>
            <a:endParaRPr lang="en-GB" i="1" dirty="0"/>
          </a:p>
          <a:p>
            <a:r>
              <a:rPr lang="en-GB" dirty="0"/>
              <a:t>09:30 How to measure and </a:t>
            </a:r>
            <a:r>
              <a:rPr lang="en-GB" dirty="0" err="1"/>
              <a:t>analyze</a:t>
            </a:r>
            <a:r>
              <a:rPr lang="en-GB" dirty="0"/>
              <a:t> non-data applications in fibres?</a:t>
            </a:r>
          </a:p>
          <a:p>
            <a:pPr lvl="1"/>
            <a:r>
              <a:rPr lang="en-GB" i="1" dirty="0"/>
              <a:t>Jan </a:t>
            </a:r>
            <a:r>
              <a:rPr lang="en-GB" i="1" dirty="0" err="1"/>
              <a:t>Radil</a:t>
            </a:r>
            <a:r>
              <a:rPr lang="en-GB" i="1" dirty="0"/>
              <a:t> &amp; Rudolf </a:t>
            </a:r>
            <a:r>
              <a:rPr lang="en-GB" i="1" dirty="0" err="1"/>
              <a:t>Vohnout</a:t>
            </a:r>
            <a:r>
              <a:rPr lang="en-GB" i="1" dirty="0"/>
              <a:t> (</a:t>
            </a:r>
            <a:r>
              <a:rPr lang="en-GB" i="1" dirty="0" err="1"/>
              <a:t>CESnet</a:t>
            </a:r>
            <a:r>
              <a:rPr lang="en-GB" i="1" dirty="0"/>
              <a:t>)</a:t>
            </a:r>
          </a:p>
          <a:p>
            <a:r>
              <a:rPr lang="en-GB" dirty="0"/>
              <a:t>09:45 Disaggregated optical systems</a:t>
            </a:r>
          </a:p>
          <a:p>
            <a:pPr lvl="1"/>
            <a:r>
              <a:rPr lang="en-GB" i="1" dirty="0"/>
              <a:t>Kent </a:t>
            </a:r>
            <a:r>
              <a:rPr lang="en-GB" i="1" dirty="0" err="1"/>
              <a:t>Lidström</a:t>
            </a:r>
            <a:r>
              <a:rPr lang="en-GB" i="1" dirty="0"/>
              <a:t> (</a:t>
            </a:r>
            <a:r>
              <a:rPr lang="en-GB" i="1" dirty="0" err="1"/>
              <a:t>Smartoptics</a:t>
            </a:r>
            <a:r>
              <a:rPr lang="en-GB" i="1" dirty="0"/>
              <a:t>)</a:t>
            </a:r>
          </a:p>
          <a:p>
            <a:r>
              <a:rPr lang="en-GB" dirty="0"/>
              <a:t>10:30 Break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33D3E4-A13F-364C-A606-DC19B854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Friday 5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1774648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DEB9E6-BF85-3044-9DC4-92A0A4E1E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Chair: </a:t>
            </a:r>
            <a:r>
              <a:rPr lang="en-US" i="1" dirty="0"/>
              <a:t>Rudolf </a:t>
            </a:r>
            <a:r>
              <a:rPr lang="en-US" i="1" dirty="0" err="1"/>
              <a:t>Vohnout</a:t>
            </a:r>
            <a:endParaRPr lang="en-US" i="1" dirty="0"/>
          </a:p>
          <a:p>
            <a:r>
              <a:rPr lang="en-US" dirty="0"/>
              <a:t>11:00 GEANT lab automation and network evolution.</a:t>
            </a:r>
          </a:p>
          <a:p>
            <a:pPr lvl="1"/>
            <a:r>
              <a:rPr lang="en-US" i="1" dirty="0"/>
              <a:t>Guy Roberts (GÉANT)</a:t>
            </a:r>
          </a:p>
          <a:p>
            <a:r>
              <a:rPr lang="en-GB" dirty="0"/>
              <a:t>11:25 Optical time frequency: its a relative thing</a:t>
            </a:r>
          </a:p>
          <a:p>
            <a:pPr lvl="1"/>
            <a:r>
              <a:rPr lang="en-GB" i="1" dirty="0"/>
              <a:t>Guy Roberts (GÉANT)</a:t>
            </a:r>
            <a:endParaRPr lang="en-US" i="1" dirty="0"/>
          </a:p>
          <a:p>
            <a:r>
              <a:rPr lang="en-GB" dirty="0"/>
              <a:t>11:45 </a:t>
            </a:r>
            <a:r>
              <a:rPr lang="en-GB" dirty="0" err="1"/>
              <a:t>OpenROADM</a:t>
            </a:r>
            <a:r>
              <a:rPr lang="en-GB" dirty="0"/>
              <a:t> Multi Service Agreements</a:t>
            </a:r>
          </a:p>
          <a:p>
            <a:pPr lvl="1"/>
            <a:r>
              <a:rPr lang="en-GB" i="1" dirty="0"/>
              <a:t>Rob </a:t>
            </a:r>
            <a:r>
              <a:rPr lang="en-GB" i="1" dirty="0" err="1"/>
              <a:t>Smets</a:t>
            </a:r>
            <a:r>
              <a:rPr lang="en-GB" i="1" dirty="0"/>
              <a:t> (</a:t>
            </a:r>
            <a:r>
              <a:rPr lang="en-GB" i="1" dirty="0" err="1"/>
              <a:t>SURFnet</a:t>
            </a:r>
            <a:r>
              <a:rPr lang="en-GB" i="1" dirty="0"/>
              <a:t>)</a:t>
            </a:r>
          </a:p>
          <a:p>
            <a:r>
              <a:rPr lang="en-GB" dirty="0"/>
              <a:t>12:30 Wrap up, Summary, topics for next meeting,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9A4E59-0F04-6145-9728-F2B90C2E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Friday 5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345339758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460</TotalTime>
  <Words>474</Words>
  <Application>Microsoft Macintosh PowerPoint</Application>
  <PresentationFormat>Widescreen</PresentationFormat>
  <Paragraphs>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SIG-NGN Terms of Reference</vt:lpstr>
      <vt:lpstr>Background</vt:lpstr>
      <vt:lpstr>Steering committee</vt:lpstr>
      <vt:lpstr>Agenda: Thursday 4th April</vt:lpstr>
      <vt:lpstr>Agenda: Thursday 4th April</vt:lpstr>
      <vt:lpstr>Dinner</vt:lpstr>
      <vt:lpstr>Agenda: Friday 5th April</vt:lpstr>
      <vt:lpstr>Agenda: Friday 5th April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Rob Evans</cp:lastModifiedBy>
  <cp:revision>59</cp:revision>
  <dcterms:created xsi:type="dcterms:W3CDTF">2018-03-16T12:13:33Z</dcterms:created>
  <dcterms:modified xsi:type="dcterms:W3CDTF">2019-04-04T10:45:02Z</dcterms:modified>
</cp:coreProperties>
</file>