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78" r:id="rId5"/>
    <p:sldId id="282" r:id="rId6"/>
    <p:sldId id="292" r:id="rId7"/>
    <p:sldId id="283" r:id="rId8"/>
    <p:sldId id="284" r:id="rId9"/>
    <p:sldId id="285" r:id="rId10"/>
    <p:sldId id="288" r:id="rId11"/>
    <p:sldId id="286" r:id="rId12"/>
    <p:sldId id="287" r:id="rId13"/>
    <p:sldId id="293" r:id="rId14"/>
    <p:sldId id="290" r:id="rId15"/>
    <p:sldId id="291" r:id="rId16"/>
    <p:sldId id="289" r:id="rId17"/>
    <p:sldId id="280" r:id="rId1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D1556"/>
    <a:srgbClr val="003F5D"/>
    <a:srgbClr val="1C4161"/>
    <a:srgbClr val="004361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64" d="100"/>
          <a:sy n="64" d="100"/>
        </p:scale>
        <p:origin x="-210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30/09/15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A18E5-277A-2844-9091-4AF5EE249B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Nicole Harris and </a:t>
            </a:r>
            <a:r>
              <a:rPr lang="en-GB" dirty="0" err="1" smtClean="0"/>
              <a:t>Licia</a:t>
            </a:r>
            <a:r>
              <a:rPr lang="en-GB" dirty="0" smtClean="0"/>
              <a:t> Florio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September 2015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Building the Greenhouse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Amsterdam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Project Development Officers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Helping groups define charter / bylaws of the specific project.</a:t>
            </a:r>
          </a:p>
          <a:p>
            <a:endParaRPr lang="en-US" dirty="0"/>
          </a:p>
          <a:p>
            <a:r>
              <a:rPr lang="en-US" dirty="0" smtClean="0"/>
              <a:t>Sharing ideas  / pain / issues.  </a:t>
            </a:r>
          </a:p>
          <a:p>
            <a:endParaRPr lang="en-US" dirty="0"/>
          </a:p>
          <a:p>
            <a:r>
              <a:rPr lang="en-US" dirty="0" smtClean="0"/>
              <a:t>Supporting communication / engagement with conservancy role. </a:t>
            </a:r>
          </a:p>
          <a:p>
            <a:endParaRPr lang="en-US" dirty="0"/>
          </a:p>
          <a:p>
            <a:r>
              <a:rPr lang="en-US" dirty="0" smtClean="0"/>
              <a:t>Supporting G</a:t>
            </a:r>
            <a:r>
              <a:rPr lang="en-US" dirty="0" smtClean="0"/>
              <a:t>ÉANT in helping promote projects.  </a:t>
            </a:r>
          </a:p>
          <a:p>
            <a:endParaRPr lang="en-US" dirty="0"/>
          </a:p>
          <a:p>
            <a:r>
              <a:rPr lang="en-US" dirty="0" smtClean="0"/>
              <a:t>Discussions on approaches to code management (see Brook’s presentation).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 SIG?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9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1359" y="2742895"/>
            <a:ext cx="7209065" cy="1325563"/>
          </a:xfrm>
        </p:spPr>
        <p:txBody>
          <a:bodyPr/>
          <a:lstStyle/>
          <a:p>
            <a:r>
              <a:rPr lang="en-US" dirty="0" smtClean="0"/>
              <a:t>Aim of this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22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Introduce </a:t>
            </a:r>
            <a:r>
              <a:rPr lang="en-GB" dirty="0" err="1" smtClean="0"/>
              <a:t>NLnet</a:t>
            </a:r>
            <a:r>
              <a:rPr lang="en-GB" dirty="0" smtClean="0"/>
              <a:t> and their proposed model </a:t>
            </a:r>
            <a:r>
              <a:rPr lang="en-GB" dirty="0"/>
              <a:t>to </a:t>
            </a:r>
            <a:r>
              <a:rPr lang="en-GB" dirty="0" smtClean="0"/>
              <a:t>implement </a:t>
            </a:r>
            <a:r>
              <a:rPr lang="en-GB" dirty="0"/>
              <a:t>the Greenhouse </a:t>
            </a:r>
            <a:endParaRPr lang="en-GB" dirty="0" smtClean="0"/>
          </a:p>
          <a:p>
            <a:pPr lvl="1"/>
            <a:r>
              <a:rPr lang="en-GB" dirty="0" smtClean="0"/>
              <a:t>To gain </a:t>
            </a:r>
            <a:r>
              <a:rPr lang="en-GB" dirty="0"/>
              <a:t>acceptance by the </a:t>
            </a:r>
            <a:r>
              <a:rPr lang="en-GB" dirty="0" smtClean="0"/>
              <a:t>potential users;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Define </a:t>
            </a:r>
            <a:r>
              <a:rPr lang="en-GB" dirty="0"/>
              <a:t>how best to offer the advisory function to the Greenhouse as </a:t>
            </a:r>
            <a:r>
              <a:rPr lang="en-GB" dirty="0" smtClean="0"/>
              <a:t>well as </a:t>
            </a:r>
            <a:r>
              <a:rPr lang="en-GB" dirty="0"/>
              <a:t>detail the exact role of GÈANT.</a:t>
            </a:r>
            <a:endParaRPr lang="en-US" dirty="0"/>
          </a:p>
          <a:p>
            <a:pPr lvl="1"/>
            <a:r>
              <a:rPr lang="en-GB" dirty="0" smtClean="0"/>
              <a:t> i.e. shaping the framework, supporting GEANT community process to </a:t>
            </a:r>
            <a:r>
              <a:rPr lang="en-US" dirty="0" smtClean="0"/>
              <a:t>get into the Greenhouse 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hope to achieve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988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Spring 2015 - Talked to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Apereo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Nlnet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 before the summer to seek a partnership</a:t>
            </a:r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May 2015 - Findings presented to GEANT community during TNC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No objections 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Some NRENs very supportive </a:t>
            </a:r>
          </a:p>
          <a:p>
            <a:pPr marL="0" indent="0">
              <a:buNone/>
            </a:pPr>
            <a:r>
              <a:rPr lang="en-US" b="1" dirty="0" smtClean="0"/>
              <a:t>Phase 1</a:t>
            </a:r>
            <a:endParaRPr lang="en-US" b="1" dirty="0"/>
          </a:p>
          <a:p>
            <a:r>
              <a:rPr lang="en-US" dirty="0" smtClean="0"/>
              <a:t>End Oct – Have a consolidate proposal on how to implement the greenhouse</a:t>
            </a:r>
          </a:p>
          <a:p>
            <a:r>
              <a:rPr lang="en-US" dirty="0" smtClean="0"/>
              <a:t>End of Nov – Result from initial testing with one project (i.e. </a:t>
            </a:r>
            <a:r>
              <a:rPr lang="en-US" dirty="0" err="1" smtClean="0"/>
              <a:t>Filesender</a:t>
            </a:r>
            <a:r>
              <a:rPr lang="en-US" dirty="0" smtClean="0"/>
              <a:t>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Phase 2 </a:t>
            </a:r>
          </a:p>
          <a:p>
            <a:r>
              <a:rPr lang="en-US" dirty="0" smtClean="0"/>
              <a:t>Open the Greenhouse to other projects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81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nicole.harris@geant.org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40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547813" y="6381750"/>
            <a:ext cx="990600" cy="4572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54599304-B0E5-184D-8740-7DB89DA4F6D2}" type="slidenum">
              <a:rPr lang="en-US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Greenhouse? 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to cultivate;</a:t>
            </a:r>
          </a:p>
          <a:p>
            <a:endParaRPr lang="en-US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for support and growth;</a:t>
            </a:r>
            <a:b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transparent structure. </a:t>
            </a:r>
          </a:p>
        </p:txBody>
      </p:sp>
    </p:spTree>
    <p:extLst>
      <p:ext uri="{BB962C8B-B14F-4D97-AF65-F5344CB8AC3E}">
        <p14:creationId xmlns:p14="http://schemas.microsoft.com/office/powerpoint/2010/main" val="23883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NREN Software Projects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60624"/>
          <a:stretch/>
        </p:blipFill>
        <p:spPr>
          <a:xfrm>
            <a:off x="2480738" y="1778092"/>
            <a:ext cx="2460891" cy="5434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981" y="1508154"/>
            <a:ext cx="1775023" cy="12102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09042"/>
            <a:ext cx="2006600" cy="187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1141" y="3107505"/>
            <a:ext cx="1727200" cy="1397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1860" y="2673269"/>
            <a:ext cx="3078850" cy="20690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256" y="5002032"/>
            <a:ext cx="3633332" cy="10300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0782" y="5206816"/>
            <a:ext cx="2665422" cy="9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1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Brainstorming </a:t>
            </a:r>
            <a:endParaRPr lang="en-US" dirty="0"/>
          </a:p>
        </p:txBody>
      </p:sp>
      <p:pic>
        <p:nvPicPr>
          <p:cNvPr id="5" name="Picture 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68742"/>
            <a:ext cx="6465692" cy="484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GÉANT?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ALREADY do most of this, in various forms. </a:t>
            </a:r>
          </a:p>
          <a:p>
            <a:endParaRPr lang="en-US" dirty="0"/>
          </a:p>
          <a:p>
            <a:r>
              <a:rPr lang="en-US" dirty="0" smtClean="0"/>
              <a:t>(e.g.) REFEDS participants agreement and sponsor model. </a:t>
            </a:r>
          </a:p>
          <a:p>
            <a:endParaRPr lang="en-US" dirty="0"/>
          </a:p>
          <a:p>
            <a:r>
              <a:rPr lang="en-US" dirty="0" smtClean="0"/>
              <a:t>(e.g.) TCS support processes for Djangora and Confusa. </a:t>
            </a:r>
          </a:p>
          <a:p>
            <a:endParaRPr lang="en-US" dirty="0"/>
          </a:p>
          <a:p>
            <a:r>
              <a:rPr lang="en-US" dirty="0" smtClean="0"/>
              <a:t>It’s something we do that is not codified as a GÉANT offer.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547813" y="6381750"/>
            <a:ext cx="990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51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Trusted intermediary;</a:t>
            </a:r>
          </a:p>
          <a:p>
            <a:r>
              <a:rPr lang="en-US" dirty="0" smtClean="0"/>
              <a:t>Known jurisdiction;</a:t>
            </a:r>
          </a:p>
          <a:p>
            <a:r>
              <a:rPr lang="en-US" dirty="0" smtClean="0"/>
              <a:t>Light-touch;</a:t>
            </a:r>
          </a:p>
          <a:p>
            <a:r>
              <a:rPr lang="en-US" dirty="0" smtClean="0"/>
              <a:t>Community appropriate;</a:t>
            </a:r>
          </a:p>
          <a:p>
            <a:r>
              <a:rPr lang="en-US" dirty="0" err="1" smtClean="0"/>
              <a:t>Socialised</a:t>
            </a:r>
            <a:r>
              <a:rPr lang="en-US" dirty="0" smtClean="0"/>
              <a:t>.</a:t>
            </a:r>
          </a:p>
          <a:p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https://</a:t>
            </a:r>
            <a:r>
              <a:rPr lang="en-US" sz="2000" dirty="0" err="1" smtClean="0"/>
              <a:t>wiki.terena.org</a:t>
            </a:r>
            <a:r>
              <a:rPr lang="en-US" sz="2000" dirty="0" smtClean="0"/>
              <a:t>/display/GREEN/</a:t>
            </a:r>
            <a:r>
              <a:rPr lang="en-US" sz="2000" dirty="0" err="1" smtClean="0"/>
              <a:t>Differentiating+the+TERENA+Greenhouse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105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Funding and Finances;</a:t>
            </a:r>
          </a:p>
          <a:p>
            <a:endParaRPr lang="en-US" dirty="0"/>
          </a:p>
          <a:p>
            <a:r>
              <a:rPr lang="en-US" dirty="0" smtClean="0"/>
              <a:t>Legal Agreements;</a:t>
            </a:r>
          </a:p>
          <a:p>
            <a:endParaRPr lang="en-US" dirty="0"/>
          </a:p>
          <a:p>
            <a:r>
              <a:rPr lang="en-US" dirty="0" smtClean="0"/>
              <a:t>Technical Requirements;</a:t>
            </a:r>
          </a:p>
          <a:p>
            <a:endParaRPr lang="en-US" dirty="0"/>
          </a:p>
          <a:p>
            <a:r>
              <a:rPr lang="en-US" dirty="0" smtClean="0"/>
              <a:t>Promotion and Coordination;</a:t>
            </a:r>
          </a:p>
          <a:p>
            <a:endParaRPr lang="en-US" dirty="0"/>
          </a:p>
          <a:p>
            <a:r>
              <a:rPr lang="en-US" dirty="0" smtClean="0"/>
              <a:t>User-base;</a:t>
            </a:r>
          </a:p>
          <a:p>
            <a:endParaRPr lang="en-US" dirty="0"/>
          </a:p>
          <a:p>
            <a:r>
              <a:rPr lang="en-US" dirty="0" smtClean="0"/>
              <a:t>Positioning.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Need Assessment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90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6140" y="1742242"/>
            <a:ext cx="8229600" cy="2166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sz="4800" dirty="0" smtClean="0"/>
              <a:t>What’s the </a:t>
            </a:r>
          </a:p>
          <a:p>
            <a:pPr marL="0" indent="0" algn="ctr">
              <a:buNone/>
            </a:pPr>
            <a:r>
              <a:rPr lang="en-US" sz="4800" dirty="0" smtClean="0"/>
              <a:t>Business Model?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89" y="1727643"/>
            <a:ext cx="4236664" cy="42178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2108" y="5337582"/>
            <a:ext cx="458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360"/>
                </a:solidFill>
              </a:rPr>
              <a:t>(people in glasshouses shouldn’t throw stones)</a:t>
            </a:r>
            <a:endParaRPr lang="en-US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0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set up of GÉANT Association means we are not well structured to support projects in this way – we are an association for the members.</a:t>
            </a:r>
          </a:p>
          <a:p>
            <a:endParaRPr lang="en-US" dirty="0"/>
          </a:p>
          <a:p>
            <a:r>
              <a:rPr lang="en-US" dirty="0" smtClean="0"/>
              <a:t>Need to look for a partner to support conservancy aspects.</a:t>
            </a:r>
          </a:p>
          <a:p>
            <a:endParaRPr lang="en-US" dirty="0"/>
          </a:p>
          <a:p>
            <a:r>
              <a:rPr lang="en-US" dirty="0" smtClean="0"/>
              <a:t>HOWEVER…</a:t>
            </a:r>
          </a:p>
          <a:p>
            <a:endParaRPr lang="en-US" dirty="0"/>
          </a:p>
          <a:p>
            <a:r>
              <a:rPr lang="en-US" dirty="0" smtClean="0"/>
              <a:t>We do have the ability to provide support, advice and community sharing.  </a:t>
            </a:r>
          </a:p>
          <a:p>
            <a:endParaRPr lang="en-US" dirty="0"/>
          </a:p>
          <a:p>
            <a:r>
              <a:rPr lang="en-US" dirty="0" smtClean="0"/>
              <a:t>Greenhouse-SIG??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 smtClean="0"/>
              <a:t>GÉANT as a Conservancy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245005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1542</TotalTime>
  <Words>419</Words>
  <Application>Microsoft Macintosh PowerPoint</Application>
  <PresentationFormat>On-screen Show (4:3)</PresentationFormat>
  <Paragraphs>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GEANT Association</vt:lpstr>
      <vt:lpstr>PowerPoint Presentation</vt:lpstr>
      <vt:lpstr>Greenhouse? </vt:lpstr>
      <vt:lpstr>NREN Software Projects</vt:lpstr>
      <vt:lpstr>Initial Brainstorming </vt:lpstr>
      <vt:lpstr>Why GÉANT?</vt:lpstr>
      <vt:lpstr>What?</vt:lpstr>
      <vt:lpstr>Product Need Assessment </vt:lpstr>
      <vt:lpstr>Help! </vt:lpstr>
      <vt:lpstr>GÉANT as a Conservancy</vt:lpstr>
      <vt:lpstr>Greenhouse SIG?</vt:lpstr>
      <vt:lpstr>Aim of this workshop</vt:lpstr>
      <vt:lpstr>What we hope to achieve </vt:lpstr>
      <vt:lpstr>Timeline 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Nicole Harris</cp:lastModifiedBy>
  <cp:revision>49</cp:revision>
  <cp:lastPrinted>2015-05-01T10:30:08Z</cp:lastPrinted>
  <dcterms:created xsi:type="dcterms:W3CDTF">2015-04-29T14:13:57Z</dcterms:created>
  <dcterms:modified xsi:type="dcterms:W3CDTF">2015-09-30T08:51:03Z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