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7"/>
  </p:notesMasterIdLst>
  <p:sldIdLst>
    <p:sldId id="278" r:id="rId6"/>
    <p:sldId id="284" r:id="rId7"/>
    <p:sldId id="281" r:id="rId8"/>
    <p:sldId id="289" r:id="rId9"/>
    <p:sldId id="288" r:id="rId10"/>
    <p:sldId id="287" r:id="rId11"/>
    <p:sldId id="285" r:id="rId12"/>
    <p:sldId id="293" r:id="rId13"/>
    <p:sldId id="292" r:id="rId14"/>
    <p:sldId id="295" r:id="rId15"/>
    <p:sldId id="283" r:id="rId16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70" autoAdjust="0"/>
    <p:restoredTop sz="83019"/>
  </p:normalViewPr>
  <p:slideViewPr>
    <p:cSldViewPr snapToGrid="0">
      <p:cViewPr>
        <p:scale>
          <a:sx n="100" d="100"/>
          <a:sy n="100" d="100"/>
        </p:scale>
        <p:origin x="656" y="-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872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applied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Brook Schofield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Greenhouse </a:t>
            </a:r>
            <a:r>
              <a:rPr lang="en-GB" dirty="0" err="1" smtClean="0"/>
              <a:t>Kickoff</a:t>
            </a:r>
            <a:r>
              <a:rPr lang="en-GB" dirty="0" smtClean="0"/>
              <a:t>, Amsterdam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30191" y="1331495"/>
            <a:ext cx="5305509" cy="473242"/>
          </a:xfrm>
        </p:spPr>
        <p:txBody>
          <a:bodyPr/>
          <a:lstStyle/>
          <a:p>
            <a:r>
              <a:rPr lang="en-GB" dirty="0" smtClean="0"/>
              <a:t>I can’t code</a:t>
            </a:r>
            <a:r>
              <a:rPr lang="is-IS" dirty="0" smtClean="0"/>
              <a:t>…and so can you!</a:t>
            </a:r>
            <a:r>
              <a:rPr lang="en-GB" dirty="0" smtClean="0"/>
              <a:t>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Wednesday 30</a:t>
            </a:r>
            <a:r>
              <a:rPr lang="en-GB" baseline="30000" dirty="0" smtClean="0"/>
              <a:t>th</a:t>
            </a:r>
            <a:r>
              <a:rPr lang="en-GB" dirty="0" smtClean="0"/>
              <a:t> September 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G</a:t>
            </a:r>
            <a:r>
              <a:rPr lang="en-US" dirty="0"/>
              <a:t>ÉANT</a:t>
            </a:r>
            <a:endParaRPr lang="en-GB" dirty="0"/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Deployment, Packaging and </a:t>
            </a:r>
            <a:r>
              <a:rPr lang="en-US" dirty="0" err="1" smtClean="0"/>
              <a:t>Docker</a:t>
            </a:r>
            <a:endParaRPr lang="en-US" dirty="0" smtClean="0"/>
          </a:p>
          <a:p>
            <a:pPr lvl="1"/>
            <a:r>
              <a:rPr lang="en-US" dirty="0" err="1" smtClean="0"/>
              <a:t>Quay.io</a:t>
            </a:r>
            <a:r>
              <a:rPr lang="en-US" dirty="0" smtClean="0"/>
              <a:t> for building </a:t>
            </a:r>
            <a:r>
              <a:rPr lang="en-US" dirty="0" err="1" smtClean="0"/>
              <a:t>Docker</a:t>
            </a:r>
            <a:r>
              <a:rPr lang="en-US" dirty="0" smtClean="0"/>
              <a:t> images</a:t>
            </a:r>
          </a:p>
          <a:p>
            <a:pPr lvl="1"/>
            <a:r>
              <a:rPr lang="en-US" dirty="0" smtClean="0"/>
              <a:t>A “better” way to get people using your code</a:t>
            </a:r>
          </a:p>
          <a:p>
            <a:pPr lvl="1"/>
            <a:endParaRPr lang="en-US" dirty="0"/>
          </a:p>
          <a:p>
            <a:r>
              <a:rPr lang="en-US" dirty="0" smtClean="0"/>
              <a:t>Finding those in the community that can help drive using these tools in our environment.</a:t>
            </a:r>
          </a:p>
          <a:p>
            <a:endParaRPr lang="en-US" dirty="0"/>
          </a:p>
          <a:p>
            <a:r>
              <a:rPr lang="en-US" dirty="0" smtClean="0"/>
              <a:t>It’s easy to poke fun (and holes) in other peoples work!</a:t>
            </a:r>
          </a:p>
          <a:p>
            <a:endParaRPr lang="en-US" dirty="0"/>
          </a:p>
          <a:p>
            <a:r>
              <a:rPr lang="en-US" dirty="0" smtClean="0"/>
              <a:t>Much better working together.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else? </a:t>
            </a:r>
            <a:r>
              <a:rPr lang="is-IS" dirty="0" smtClean="0"/>
              <a:t>…</a:t>
            </a:r>
            <a:r>
              <a:rPr lang="en-US" dirty="0" smtClean="0"/>
              <a:t>what next?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41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041358" y="305910"/>
            <a:ext cx="5061285" cy="350836"/>
          </a:xfrm>
        </p:spPr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00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06-13 at 6.55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9" y="2209045"/>
            <a:ext cx="7954626" cy="4150239"/>
          </a:xfrm>
          <a:prstGeom prst="rect">
            <a:avLst/>
          </a:prstGeom>
        </p:spPr>
      </p:pic>
      <p:pic>
        <p:nvPicPr>
          <p:cNvPr id="6" name="Picture 5" descr="Screen shot 2011-06-13 at 6.58.1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68" y="2199780"/>
            <a:ext cx="8432800" cy="41656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Can’t </a:t>
            </a:r>
            <a:r>
              <a:rPr lang="en-US" dirty="0"/>
              <a:t>speak another language, but added right-to-left support to </a:t>
            </a:r>
            <a:r>
              <a:rPr lang="en-US" dirty="0" err="1"/>
              <a:t>simpleSAMLphp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Mono-Lingual Programmer joins translation effort!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“</a:t>
            </a:r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/>
              <a:t>trio of </a:t>
            </a:r>
            <a:r>
              <a:rPr lang="en-US" dirty="0" err="1"/>
              <a:t>auth</a:t>
            </a:r>
            <a:r>
              <a:rPr lang="en-US" dirty="0"/>
              <a:t> sources for </a:t>
            </a:r>
            <a:r>
              <a:rPr lang="en-US" dirty="0" err="1" smtClean="0"/>
              <a:t>simpleSAMLphp</a:t>
            </a:r>
            <a:r>
              <a:rPr lang="en-GB" dirty="0" smtClean="0"/>
              <a:t>” was my 1</a:t>
            </a:r>
            <a:r>
              <a:rPr lang="en-GB" baseline="30000" dirty="0" smtClean="0"/>
              <a:t>st</a:t>
            </a:r>
            <a:r>
              <a:rPr lang="en-GB" dirty="0" smtClean="0"/>
              <a:t> attempt – I received a reply from Olav</a:t>
            </a:r>
            <a:endParaRPr lang="en-GB" dirty="0"/>
          </a:p>
          <a:p>
            <a:pPr marL="0" indent="0">
              <a:buNone/>
            </a:pPr>
            <a:r>
              <a:rPr lang="en-GB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- The 'stage' namespace should match your module name, please use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'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authwindowslive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' instead of '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windowslive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'. So long as all places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follow this rule, there is little risk of collisions.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- I see you didn't include a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attributemap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for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authwindowslive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?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- You forgot to update the author line in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modules/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authmyspace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/lib/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Auth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/Source/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MySpace.php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and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LinkedIn.php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.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- The regular expression checks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finalStep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for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MySpace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- I am not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sure of the purpose of them, but I think the first one (for matching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digits in $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userdata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['person']['id'] should be written as '/(\d+)/',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and then extracted using $matches[1] instead. I find that a bit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easier to read.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- Feel free to remove old debug code, like</a:t>
            </a:r>
            <a:r>
              <a:rPr lang="en-GB" dirty="0" smtClean="0">
                <a:latin typeface="Courier" charset="0"/>
                <a:ea typeface="Courier" charset="0"/>
                <a:cs typeface="Courier" charset="0"/>
              </a:rPr>
              <a:t>: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  #echo '&lt;pre&gt;';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print_r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($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requestToken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); exit;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- I see that you change the calls to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from_consumer_and_token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to using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an empty array as the default last parameter instead of NULL. Does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this cause any changes in behaviour of that function?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- I think that the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SimpleSAML_Error_UserAborted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class should just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subclass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SimpleSAML_Error_Exception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instead. I think we made a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mistake when trying to classify errors as "user errors", and would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like to get rid of the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SimpleSAML_Error_User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class at some point in</a:t>
            </a:r>
            <a:br>
              <a:rPr lang="en-GB" dirty="0">
                <a:latin typeface="Courier" charset="0"/>
                <a:ea typeface="Courier" charset="0"/>
                <a:cs typeface="Courier" charset="0"/>
              </a:rPr>
            </a:br>
            <a:r>
              <a:rPr lang="en-GB" dirty="0">
                <a:latin typeface="Courier" charset="0"/>
                <a:ea typeface="Courier" charset="0"/>
                <a:cs typeface="Courier" charset="0"/>
              </a:rPr>
              <a:t>  time</a:t>
            </a:r>
            <a:r>
              <a:rPr lang="en-GB" dirty="0" smtClean="0">
                <a:latin typeface="Courier" charset="0"/>
                <a:ea typeface="Courier" charset="0"/>
                <a:cs typeface="Courier" charset="0"/>
              </a:rPr>
              <a:t>.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I’m crap and coding</a:t>
            </a:r>
            <a:r>
              <a:rPr lang="is-IS" dirty="0" smtClean="0"/>
              <a:t>… ...but that doesn’t stop me.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JS: </a:t>
            </a:r>
            <a:r>
              <a:rPr lang="en-US" dirty="0" err="1" smtClean="0"/>
              <a:t>bitHound</a:t>
            </a:r>
            <a:r>
              <a:rPr lang="en-US" dirty="0" smtClean="0"/>
              <a:t>, Code Climate</a:t>
            </a:r>
          </a:p>
          <a:p>
            <a:r>
              <a:rPr lang="en-US" dirty="0" smtClean="0"/>
              <a:t>PHP, Python, Ruby/Rails:</a:t>
            </a:r>
            <a:br>
              <a:rPr lang="en-US" dirty="0" smtClean="0"/>
            </a:br>
            <a:r>
              <a:rPr lang="en-US" dirty="0" smtClean="0"/>
              <a:t>Scrutinizer-CI, </a:t>
            </a:r>
            <a:r>
              <a:rPr lang="en-US" dirty="0" err="1" smtClean="0"/>
              <a:t>Codacy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Code Climate</a:t>
            </a:r>
          </a:p>
          <a:p>
            <a:r>
              <a:rPr lang="en-US" dirty="0" smtClean="0"/>
              <a:t>Scala, CSS: </a:t>
            </a:r>
            <a:r>
              <a:rPr lang="en-US" dirty="0" err="1" smtClean="0"/>
              <a:t>Codacy</a:t>
            </a:r>
            <a:endParaRPr lang="en-US" dirty="0" smtClean="0"/>
          </a:p>
          <a:p>
            <a:r>
              <a:rPr lang="is-IS" dirty="0" smtClean="0"/>
              <a:t>…and more!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 of </a:t>
            </a:r>
            <a:r>
              <a:rPr lang="en-US" dirty="0" smtClean="0"/>
              <a:t>code quality tools</a:t>
            </a:r>
            <a:endParaRPr lang="en-GB" dirty="0"/>
          </a:p>
        </p:txBody>
      </p:sp>
      <p:pic>
        <p:nvPicPr>
          <p:cNvPr id="3076" name="Picture 4" descr="ttps://www.bithound.io/img/features/priority-boxes@2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942" y="1702568"/>
            <a:ext cx="4813300" cy="148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566" y="1400209"/>
            <a:ext cx="1192463" cy="1192463"/>
          </a:xfrm>
          <a:prstGeom prst="rect">
            <a:avLst/>
          </a:prstGeom>
        </p:spPr>
      </p:pic>
      <p:pic>
        <p:nvPicPr>
          <p:cNvPr id="3080" name="Picture 8" descr="ttps://scrutinizer-ci.com/images/tour/project/hom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024" y="3168293"/>
            <a:ext cx="4936710" cy="312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mmediate results,&lt;br /&gt; right in your pull&amp;nbsp;requests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0" y="4751772"/>
            <a:ext cx="5106977" cy="140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50" y="3661551"/>
            <a:ext cx="2895600" cy="736600"/>
          </a:xfrm>
          <a:prstGeom prst="rect">
            <a:avLst/>
          </a:prstGeom>
          <a:solidFill>
            <a:schemeClr val="accent1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532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Edugate</a:t>
            </a:r>
            <a:r>
              <a:rPr lang="en-US" dirty="0" smtClean="0"/>
              <a:t>/Jagger doesn’t have a unit testing framework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Gamification</a:t>
            </a:r>
            <a:r>
              <a:rPr lang="en-US" dirty="0" smtClean="0"/>
              <a:t> to prove your progress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30" y="1944622"/>
            <a:ext cx="5867190" cy="31592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301" y="2950472"/>
            <a:ext cx="3760942" cy="336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6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Convinced </a:t>
            </a:r>
            <a:r>
              <a:rPr lang="en-US" dirty="0" err="1" smtClean="0"/>
              <a:t>LeifJ</a:t>
            </a:r>
            <a:r>
              <a:rPr lang="en-US" dirty="0" smtClean="0"/>
              <a:t> to</a:t>
            </a:r>
            <a:br>
              <a:rPr lang="en-US" dirty="0" smtClean="0"/>
            </a:br>
            <a:r>
              <a:rPr lang="en-US" dirty="0" smtClean="0"/>
              <a:t>use </a:t>
            </a:r>
            <a:r>
              <a:rPr lang="en-US" dirty="0" err="1" smtClean="0"/>
              <a:t>landscape.io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landscape.io</a:t>
            </a:r>
            <a:r>
              <a:rPr lang="en-US" dirty="0" smtClean="0"/>
              <a:t> now</a:t>
            </a:r>
            <a:br>
              <a:rPr lang="en-US" dirty="0" smtClean="0"/>
            </a:br>
            <a:r>
              <a:rPr lang="en-US" dirty="0" smtClean="0"/>
              <a:t>dead :-(</a:t>
            </a:r>
          </a:p>
          <a:p>
            <a:endParaRPr lang="en-US" dirty="0"/>
          </a:p>
          <a:p>
            <a:r>
              <a:rPr lang="en-US" dirty="0" smtClean="0"/>
              <a:t>Improved code</a:t>
            </a:r>
            <a:br>
              <a:rPr lang="en-US" dirty="0" smtClean="0"/>
            </a:br>
            <a:r>
              <a:rPr lang="en-US" dirty="0" smtClean="0"/>
              <a:t>coverage of </a:t>
            </a:r>
            <a:r>
              <a:rPr lang="en-US" dirty="0" err="1" smtClean="0"/>
              <a:t>pyFF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Other tools to </a:t>
            </a:r>
            <a:br>
              <a:rPr lang="en-US" dirty="0" smtClean="0"/>
            </a:br>
            <a:r>
              <a:rPr lang="en-US" dirty="0" smtClean="0"/>
              <a:t>choose from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Gamifed</a:t>
            </a:r>
            <a:r>
              <a:rPr lang="en-US" dirty="0" smtClean="0"/>
              <a:t> </a:t>
            </a:r>
            <a:r>
              <a:rPr lang="en-US" dirty="0" err="1" smtClean="0"/>
              <a:t>LeifJ</a:t>
            </a:r>
            <a:r>
              <a:rPr lang="en-US" dirty="0" smtClean="0"/>
              <a:t> to see if it works!</a:t>
            </a:r>
            <a:endParaRPr lang="en-GB" dirty="0"/>
          </a:p>
        </p:txBody>
      </p:sp>
      <p:pic>
        <p:nvPicPr>
          <p:cNvPr id="1026" name="Picture 2" descr="ttps://landscape-io-dev.s3.amazonaws.com/img/screensho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08" y="1358998"/>
            <a:ext cx="6191411" cy="493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50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Added IPv6 support to the </a:t>
            </a:r>
            <a:r>
              <a:rPr lang="en-US" dirty="0" err="1" smtClean="0"/>
              <a:t>simpleSAMLphp</a:t>
            </a:r>
            <a:r>
              <a:rPr lang="en-US" dirty="0" smtClean="0"/>
              <a:t> CIDR (without using a library)</a:t>
            </a:r>
          </a:p>
          <a:p>
            <a:endParaRPr lang="en-US" dirty="0"/>
          </a:p>
          <a:p>
            <a:r>
              <a:rPr lang="en-US" dirty="0" smtClean="0"/>
              <a:t>Code is very short. Builds on IPv4 code</a:t>
            </a:r>
            <a:br>
              <a:rPr lang="en-US" dirty="0" smtClean="0"/>
            </a:br>
            <a:r>
              <a:rPr lang="en-US" dirty="0" smtClean="0"/>
              <a:t>but now deals with 3 more octets.</a:t>
            </a:r>
          </a:p>
          <a:p>
            <a:endParaRPr lang="en-US" dirty="0"/>
          </a:p>
          <a:p>
            <a:r>
              <a:rPr lang="en-US" dirty="0" smtClean="0"/>
              <a:t>Does this code work?</a:t>
            </a:r>
          </a:p>
          <a:p>
            <a:endParaRPr lang="en-US" dirty="0"/>
          </a:p>
          <a:p>
            <a:r>
              <a:rPr lang="en-US" dirty="0" smtClean="0"/>
              <a:t>No unit testing framework in </a:t>
            </a:r>
            <a:r>
              <a:rPr lang="en-US" dirty="0" err="1" smtClean="0"/>
              <a:t>simpleSAML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 that time :-(</a:t>
            </a:r>
          </a:p>
          <a:p>
            <a:endParaRPr lang="en-US" dirty="0"/>
          </a:p>
          <a:p>
            <a:r>
              <a:rPr lang="en-US" dirty="0" smtClean="0"/>
              <a:t>Wrote a 13k test script for 1.5k patch!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Prove your code works with this 1 simple trick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415" y="1918686"/>
            <a:ext cx="3454420" cy="425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of </a:t>
            </a:r>
            <a:r>
              <a:rPr lang="en-US" dirty="0" err="1"/>
              <a:t>Git</a:t>
            </a:r>
            <a:r>
              <a:rPr lang="en-US" dirty="0"/>
              <a:t>, SVN and the public hosting equivalents allow your code to be visible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Social coding is a step change in broadening a community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Unit testing makes the life easier for the project owner(s)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Also for contributors</a:t>
            </a:r>
            <a:r>
              <a:rPr lang="is-IS" dirty="0" smtClean="0"/>
              <a:t>…  ...if we could get people to write tests</a:t>
            </a:r>
          </a:p>
          <a:p>
            <a:endParaRPr lang="is-IS" dirty="0"/>
          </a:p>
          <a:p>
            <a:r>
              <a:rPr lang="is-IS" dirty="0" smtClean="0"/>
              <a:t>Coveralls.io and Code </a:t>
            </a:r>
            <a:br>
              <a:rPr lang="is-IS" dirty="0" smtClean="0"/>
            </a:br>
            <a:r>
              <a:rPr lang="is-IS" dirty="0" smtClean="0"/>
              <a:t>Coverage shows how </a:t>
            </a:r>
            <a:br>
              <a:rPr lang="is-IS" dirty="0" smtClean="0"/>
            </a:br>
            <a:r>
              <a:rPr lang="is-IS" dirty="0" smtClean="0"/>
              <a:t>proven the code is.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Visibility of your code isn’t good enough anymore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325" y="4280695"/>
            <a:ext cx="2844800" cy="1968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725" y="4280695"/>
            <a:ext cx="2743200" cy="1866900"/>
          </a:xfrm>
          <a:prstGeom prst="rect">
            <a:avLst/>
          </a:prstGeom>
        </p:spPr>
      </p:pic>
      <p:pic>
        <p:nvPicPr>
          <p:cNvPr id="7172" name="Picture 4" descr="https://travis-ci.com/img/travis-mascot-20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743" y="2746867"/>
            <a:ext cx="1188769" cy="117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181" y="3309937"/>
            <a:ext cx="1422400" cy="495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875" y="3349624"/>
            <a:ext cx="18669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Selenium and </a:t>
            </a:r>
            <a:r>
              <a:rPr lang="en-US" dirty="0" err="1" smtClean="0"/>
              <a:t>PhantomJS</a:t>
            </a:r>
            <a:r>
              <a:rPr lang="en-US" dirty="0" smtClean="0"/>
              <a:t> for UI testing</a:t>
            </a:r>
          </a:p>
          <a:p>
            <a:endParaRPr lang="en-US" dirty="0" smtClean="0"/>
          </a:p>
          <a:p>
            <a:r>
              <a:rPr lang="en-US" dirty="0" smtClean="0"/>
              <a:t>Automate on top of Travis-CI or </a:t>
            </a:r>
            <a:r>
              <a:rPr lang="en-US" dirty="0" err="1" smtClean="0"/>
              <a:t>SauceLabs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Function Testing</a:t>
            </a:r>
            <a:r>
              <a:rPr lang="is-IS" dirty="0" smtClean="0"/>
              <a:t>… so far away!</a:t>
            </a:r>
          </a:p>
          <a:p>
            <a:endParaRPr lang="is-IS" dirty="0" smtClean="0"/>
          </a:p>
          <a:p>
            <a:pPr lvl="1"/>
            <a:r>
              <a:rPr lang="is-IS" dirty="0" smtClean="0"/>
              <a:t>...FileSender use Se so it’s not unknown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UI and Functional Testing</a:t>
            </a:r>
            <a:r>
              <a:rPr lang="is-IS" dirty="0" smtClean="0"/>
              <a:t>…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00" y="2793240"/>
            <a:ext cx="2324100" cy="457200"/>
          </a:xfrm>
          <a:prstGeom prst="rect">
            <a:avLst/>
          </a:prstGeom>
        </p:spPr>
      </p:pic>
      <p:pic>
        <p:nvPicPr>
          <p:cNvPr id="6146" name="Picture 2" descr="ttp://phantomjs.org/img/phantomjs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700" y="1714500"/>
            <a:ext cx="2286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lenium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3567180"/>
            <a:ext cx="190500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GN4PROJ-13-15</_dlc_DocId>
    <_dlc_DocIdUrl xmlns="e7019c98-23ef-46f8-8434-cfd3a3bc7393">
      <Url>https://intranet.geant.org/help-and-support/_layouts/15/DocIdRedir.aspx?ID=GN4PROJ-13-15</Url>
      <Description>GN4PROJ-13-15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0DDEFE0-7B91-432A-A6A7-ACD9A02E8E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47CDDC3-53C5-49FD-9CC6-A95D5E6CF61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2580</TotalTime>
  <Words>309</Words>
  <Application>Microsoft Macintosh PowerPoint</Application>
  <PresentationFormat>On-screen Show (4:3)</PresentationFormat>
  <Paragraphs>74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Courier</vt:lpstr>
      <vt:lpstr>Verdana</vt:lpstr>
      <vt:lpstr>Arial</vt:lpstr>
      <vt:lpstr>GEANT Association</vt:lpstr>
      <vt:lpstr>PowerPoint Presentation</vt:lpstr>
      <vt:lpstr>Mono-Lingual Programmer joins translation effort!</vt:lpstr>
      <vt:lpstr>I’m crap and coding… ...but that doesn’t stop me.</vt:lpstr>
      <vt:lpstr>Raft of code quality tools</vt:lpstr>
      <vt:lpstr>Gamification to prove your progress</vt:lpstr>
      <vt:lpstr>Gamifed LeifJ to see if it works!</vt:lpstr>
      <vt:lpstr>Prove your code works with this 1 simple trick</vt:lpstr>
      <vt:lpstr>Visibility of your code isn’t good enough anymore</vt:lpstr>
      <vt:lpstr>UI and Functional Testing…</vt:lpstr>
      <vt:lpstr>What else? …what next?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Brook Schofield</cp:lastModifiedBy>
  <cp:revision>62</cp:revision>
  <cp:lastPrinted>2015-05-01T10:30:08Z</cp:lastPrinted>
  <dcterms:created xsi:type="dcterms:W3CDTF">2015-04-29T14:13:57Z</dcterms:created>
  <dcterms:modified xsi:type="dcterms:W3CDTF">2015-09-30T09:43:35Z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5dfef42f-72c4-4868-8596-52062fbf522b</vt:lpwstr>
  </property>
</Properties>
</file>